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4"/>
  </p:normalViewPr>
  <p:slideViewPr>
    <p:cSldViewPr snapToGrid="0" snapToObjects="1">
      <p:cViewPr varScale="1">
        <p:scale>
          <a:sx n="53" d="100"/>
          <a:sy n="53" d="100"/>
        </p:scale>
        <p:origin x="792" y="18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1" name="Shape 621"/>
          <p:cNvSpPr>
            <a:spLocks noGrp="1" noRot="1" noChangeAspect="1"/>
          </p:cNvSpPr>
          <p:nvPr>
            <p:ph type="sldImg"/>
          </p:nvPr>
        </p:nvSpPr>
        <p:spPr>
          <a:xfrm>
            <a:off x="1143000" y="685800"/>
            <a:ext cx="4572000" cy="3429000"/>
          </a:xfrm>
          <a:prstGeom prst="rect">
            <a:avLst/>
          </a:prstGeom>
        </p:spPr>
        <p:txBody>
          <a:bodyPr/>
          <a:lstStyle/>
          <a:p>
            <a:endParaRPr/>
          </a:p>
        </p:txBody>
      </p:sp>
      <p:sp>
        <p:nvSpPr>
          <p:cNvPr id="622" name="Shape 62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Shape 626"/>
          <p:cNvSpPr>
            <a:spLocks noGrp="1" noRot="1" noChangeAspect="1"/>
          </p:cNvSpPr>
          <p:nvPr>
            <p:ph type="sldImg"/>
          </p:nvPr>
        </p:nvSpPr>
        <p:spPr>
          <a:prstGeom prst="rect">
            <a:avLst/>
          </a:prstGeom>
        </p:spPr>
        <p:txBody>
          <a:bodyPr/>
          <a:lstStyle/>
          <a:p>
            <a:endParaRPr/>
          </a:p>
        </p:txBody>
      </p:sp>
      <p:sp>
        <p:nvSpPr>
          <p:cNvPr id="627" name="Shape 627"/>
          <p:cNvSpPr>
            <a:spLocks noGrp="1"/>
          </p:cNvSpPr>
          <p:nvPr>
            <p:ph type="body" sz="quarter" idx="1"/>
          </p:nvPr>
        </p:nvSpPr>
        <p:spPr>
          <a:prstGeom prst="rect">
            <a:avLst/>
          </a:prstGeom>
        </p:spPr>
        <p:txBody>
          <a:bodyPr/>
          <a:lstStyle/>
          <a:p>
            <a:pPr marL="268653" indent="-268653">
              <a:buSzPct val="75000"/>
              <a:buChar char="-"/>
            </a:pPr>
            <a:r>
              <a:t>relate to book title</a:t>
            </a:r>
          </a:p>
          <a:p>
            <a:pPr marL="268653" indent="-268653">
              <a:buSzPct val="75000"/>
              <a:buChar char="-"/>
            </a:pPr>
            <a:r>
              <a:t>NEXT Slide is INTRODUCE MYSELF</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Shape 861"/>
          <p:cNvSpPr>
            <a:spLocks noGrp="1" noRot="1" noChangeAspect="1"/>
          </p:cNvSpPr>
          <p:nvPr>
            <p:ph type="sldImg"/>
          </p:nvPr>
        </p:nvSpPr>
        <p:spPr>
          <a:prstGeom prst="rect">
            <a:avLst/>
          </a:prstGeom>
        </p:spPr>
        <p:txBody>
          <a:bodyPr/>
          <a:lstStyle/>
          <a:p>
            <a:endParaRPr/>
          </a:p>
        </p:txBody>
      </p:sp>
      <p:sp>
        <p:nvSpPr>
          <p:cNvPr id="862" name="Shape 862"/>
          <p:cNvSpPr>
            <a:spLocks noGrp="1"/>
          </p:cNvSpPr>
          <p:nvPr>
            <p:ph type="body" sz="quarter" idx="1"/>
          </p:nvPr>
        </p:nvSpPr>
        <p:spPr>
          <a:prstGeom prst="rect">
            <a:avLst/>
          </a:prstGeom>
        </p:spPr>
        <p:txBody>
          <a:bodyPr/>
          <a:lstStyle/>
          <a:p>
            <a:endParaRPr/>
          </a:p>
          <a:p>
            <a:pPr marL="268653" indent="-268653">
              <a:buSzPct val="75000"/>
              <a:buChar char="-"/>
            </a:pPr>
            <a:r>
              <a:t>Something like being in the same orbit.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 name="Shape 642"/>
          <p:cNvSpPr>
            <a:spLocks noGrp="1" noRot="1" noChangeAspect="1"/>
          </p:cNvSpPr>
          <p:nvPr>
            <p:ph type="sldImg"/>
          </p:nvPr>
        </p:nvSpPr>
        <p:spPr>
          <a:prstGeom prst="rect">
            <a:avLst/>
          </a:prstGeom>
        </p:spPr>
        <p:txBody>
          <a:bodyPr/>
          <a:lstStyle/>
          <a:p>
            <a:endParaRPr/>
          </a:p>
        </p:txBody>
      </p:sp>
      <p:sp>
        <p:nvSpPr>
          <p:cNvPr id="643" name="Shape 643"/>
          <p:cNvSpPr>
            <a:spLocks noGrp="1"/>
          </p:cNvSpPr>
          <p:nvPr>
            <p:ph type="body" sz="quarter" idx="1"/>
          </p:nvPr>
        </p:nvSpPr>
        <p:spPr>
          <a:prstGeom prst="rect">
            <a:avLst/>
          </a:prstGeom>
        </p:spPr>
        <p:txBody>
          <a:bodyPr/>
          <a:lstStyle/>
          <a:p>
            <a:r>
              <a:t>DONT Say : we are hiring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Shape 652"/>
          <p:cNvSpPr>
            <a:spLocks noGrp="1" noRot="1" noChangeAspect="1"/>
          </p:cNvSpPr>
          <p:nvPr>
            <p:ph type="sldImg"/>
          </p:nvPr>
        </p:nvSpPr>
        <p:spPr>
          <a:prstGeom prst="rect">
            <a:avLst/>
          </a:prstGeom>
        </p:spPr>
        <p:txBody>
          <a:bodyPr/>
          <a:lstStyle/>
          <a:p>
            <a:endParaRPr/>
          </a:p>
        </p:txBody>
      </p:sp>
      <p:sp>
        <p:nvSpPr>
          <p:cNvPr id="653" name="Shape 653"/>
          <p:cNvSpPr>
            <a:spLocks noGrp="1"/>
          </p:cNvSpPr>
          <p:nvPr>
            <p:ph type="body" sz="quarter" idx="1"/>
          </p:nvPr>
        </p:nvSpPr>
        <p:spPr>
          <a:prstGeom prst="rect">
            <a:avLst/>
          </a:prstGeom>
        </p:spPr>
        <p:txBody>
          <a:bodyPr/>
          <a:lstStyle/>
          <a:p>
            <a:pPr marL="268653" indent="-268653">
              <a:buSzPct val="75000"/>
              <a:buChar char="-"/>
            </a:pPr>
            <a:r>
              <a:t>NOT SO SMOOTH PAIR but </a:t>
            </a:r>
          </a:p>
          <a:p>
            <a:pPr marL="268653" indent="-268653">
              <a:buSzPct val="75000"/>
              <a:buChar char="-"/>
            </a:pPr>
            <a:r>
              <a:t>we CANT AFFORD IT To BECOME A HURDLE</a:t>
            </a:r>
          </a:p>
          <a:p>
            <a:pPr marL="268653" indent="-268653">
              <a:buSzPct val="75000"/>
              <a:buChar char="-"/>
            </a:pPr>
            <a:r>
              <a:t>- SO LETS Understand the GOAL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Shape 665"/>
          <p:cNvSpPr>
            <a:spLocks noGrp="1" noRot="1" noChangeAspect="1"/>
          </p:cNvSpPr>
          <p:nvPr>
            <p:ph type="sldImg"/>
          </p:nvPr>
        </p:nvSpPr>
        <p:spPr>
          <a:xfrm>
            <a:off x="381000" y="685800"/>
            <a:ext cx="6096000" cy="3429000"/>
          </a:xfrm>
          <a:prstGeom prst="rect">
            <a:avLst/>
          </a:prstGeom>
        </p:spPr>
        <p:txBody>
          <a:bodyPr/>
          <a:lstStyle/>
          <a:p>
            <a:endParaRPr/>
          </a:p>
        </p:txBody>
      </p:sp>
      <p:sp>
        <p:nvSpPr>
          <p:cNvPr id="666" name="Shape 666"/>
          <p:cNvSpPr>
            <a:spLocks noGrp="1"/>
          </p:cNvSpPr>
          <p:nvPr>
            <p:ph type="body" sz="quarter" idx="1"/>
          </p:nvPr>
        </p:nvSpPr>
        <p:spPr>
          <a:prstGeom prst="rect">
            <a:avLst/>
          </a:prstGeom>
        </p:spPr>
        <p:txBody>
          <a:bodyPr/>
          <a:lstStyle/>
          <a:p>
            <a:pPr marL="268653" indent="-268653">
              <a:buSzPct val="75000"/>
              <a:buChar char="-"/>
            </a:pPr>
            <a:r>
              <a:t>But when these both teams try to work towards it , there are always confrontation</a:t>
            </a:r>
          </a:p>
          <a:p>
            <a:pPr marL="268653" indent="-268653">
              <a:buSzPct val="75000"/>
              <a:buChar char="-"/>
            </a:pPr>
            <a:r>
              <a:t>traditional mindset of passing the ball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Shape 671"/>
          <p:cNvSpPr>
            <a:spLocks noGrp="1" noRot="1" noChangeAspect="1"/>
          </p:cNvSpPr>
          <p:nvPr>
            <p:ph type="sldImg"/>
          </p:nvPr>
        </p:nvSpPr>
        <p:spPr>
          <a:prstGeom prst="rect">
            <a:avLst/>
          </a:prstGeom>
        </p:spPr>
        <p:txBody>
          <a:bodyPr/>
          <a:lstStyle/>
          <a:p>
            <a:endParaRPr/>
          </a:p>
        </p:txBody>
      </p:sp>
      <p:sp>
        <p:nvSpPr>
          <p:cNvPr id="672" name="Shape 672"/>
          <p:cNvSpPr>
            <a:spLocks noGrp="1"/>
          </p:cNvSpPr>
          <p:nvPr>
            <p:ph type="body" sz="quarter" idx="1"/>
          </p:nvPr>
        </p:nvSpPr>
        <p:spPr>
          <a:prstGeom prst="rect">
            <a:avLst/>
          </a:prstGeom>
        </p:spPr>
        <p:txBody>
          <a:bodyPr/>
          <a:lstStyle/>
          <a:p>
            <a:r>
              <a:t>- we keep hearing such comments like : ( next slide)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Shape 780"/>
          <p:cNvSpPr>
            <a:spLocks noGrp="1" noRot="1" noChangeAspect="1"/>
          </p:cNvSpPr>
          <p:nvPr>
            <p:ph type="sldImg"/>
          </p:nvPr>
        </p:nvSpPr>
        <p:spPr>
          <a:prstGeom prst="rect">
            <a:avLst/>
          </a:prstGeom>
        </p:spPr>
        <p:txBody>
          <a:bodyPr/>
          <a:lstStyle/>
          <a:p>
            <a:endParaRPr/>
          </a:p>
        </p:txBody>
      </p:sp>
      <p:sp>
        <p:nvSpPr>
          <p:cNvPr id="781" name="Shape 781"/>
          <p:cNvSpPr>
            <a:spLocks noGrp="1"/>
          </p:cNvSpPr>
          <p:nvPr>
            <p:ph type="body" sz="quarter" idx="1"/>
          </p:nvPr>
        </p:nvSpPr>
        <p:spPr>
          <a:prstGeom prst="rect">
            <a:avLst/>
          </a:prstGeom>
        </p:spPr>
        <p:txBody>
          <a:bodyPr/>
          <a:lstStyle/>
          <a:p>
            <a:pPr marL="268653" indent="-268653">
              <a:buSzPct val="75000"/>
              <a:buChar char="-"/>
            </a:pPr>
            <a:r>
              <a:t>business wanted a very urgent feature in the same week</a:t>
            </a:r>
          </a:p>
          <a:p>
            <a:pPr marL="268653" indent="-268653">
              <a:buSzPct val="75000"/>
              <a:buChar char="-"/>
            </a:pPr>
            <a:r>
              <a:t>the developer decided to do this ticket as a release ticket for previous release</a:t>
            </a:r>
          </a:p>
          <a:p>
            <a:pPr marL="268653" indent="-268653">
              <a:buSzPct val="75000"/>
              <a:buChar char="-"/>
            </a:pPr>
            <a:r>
              <a:t>He also did this with QA=NO.</a:t>
            </a:r>
          </a:p>
          <a:p>
            <a:pPr marL="268653" indent="-268653">
              <a:buSzPct val="75000"/>
              <a:buChar char="-"/>
            </a:pPr>
            <a:r>
              <a:t>This approach by the developer allowed us to do only basic checks for already submitted release and not do a full regression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Shape 787"/>
          <p:cNvSpPr>
            <a:spLocks noGrp="1" noRot="1" noChangeAspect="1"/>
          </p:cNvSpPr>
          <p:nvPr>
            <p:ph type="sldImg"/>
          </p:nvPr>
        </p:nvSpPr>
        <p:spPr>
          <a:prstGeom prst="rect">
            <a:avLst/>
          </a:prstGeom>
        </p:spPr>
        <p:txBody>
          <a:bodyPr/>
          <a:lstStyle/>
          <a:p>
            <a:endParaRPr/>
          </a:p>
        </p:txBody>
      </p:sp>
      <p:sp>
        <p:nvSpPr>
          <p:cNvPr id="788" name="Shape 788"/>
          <p:cNvSpPr>
            <a:spLocks noGrp="1"/>
          </p:cNvSpPr>
          <p:nvPr>
            <p:ph type="body" sz="quarter" idx="1"/>
          </p:nvPr>
        </p:nvSpPr>
        <p:spPr>
          <a:prstGeom prst="rect">
            <a:avLst/>
          </a:prstGeom>
        </p:spPr>
        <p:txBody>
          <a:bodyPr/>
          <a:lstStyle/>
          <a:p>
            <a:r>
              <a:t>- we have 1300 cal tests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 name="Shape 798"/>
          <p:cNvSpPr>
            <a:spLocks noGrp="1" noRot="1" noChangeAspect="1"/>
          </p:cNvSpPr>
          <p:nvPr>
            <p:ph type="sldImg"/>
          </p:nvPr>
        </p:nvSpPr>
        <p:spPr>
          <a:prstGeom prst="rect">
            <a:avLst/>
          </a:prstGeom>
        </p:spPr>
        <p:txBody>
          <a:bodyPr/>
          <a:lstStyle/>
          <a:p>
            <a:endParaRPr/>
          </a:p>
        </p:txBody>
      </p:sp>
      <p:sp>
        <p:nvSpPr>
          <p:cNvPr id="799" name="Shape 799"/>
          <p:cNvSpPr>
            <a:spLocks noGrp="1"/>
          </p:cNvSpPr>
          <p:nvPr>
            <p:ph type="body" sz="quarter" idx="1"/>
          </p:nvPr>
        </p:nvSpPr>
        <p:spPr>
          <a:prstGeom prst="rect">
            <a:avLst/>
          </a:prstGeom>
        </p:spPr>
        <p:txBody>
          <a:bodyPr/>
          <a:lstStyle/>
          <a:p>
            <a:pPr marL="268653" indent="-268653">
              <a:buSzPct val="75000"/>
              <a:buChar char="-"/>
            </a:pPr>
            <a:r>
              <a:t>this is not the good approach to follow in the longer run.</a:t>
            </a:r>
          </a:p>
          <a:p>
            <a:pPr marL="268653" indent="-268653">
              <a:buSzPct val="75000"/>
              <a:buChar char="-"/>
            </a:pPr>
            <a:r>
              <a:t> A communication which could have happened quite fast between these two people, takes a lot of time when a tester acts as a middle man</a:t>
            </a:r>
          </a:p>
          <a:p>
            <a:pPr marL="268653" indent="-268653">
              <a:buSzPct val="75000"/>
              <a:buChar char="-"/>
            </a:pPr>
            <a:r>
              <a:t>- reasons here was to improve the communication between client and server developers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 name="Shape 854"/>
          <p:cNvSpPr>
            <a:spLocks noGrp="1" noRot="1" noChangeAspect="1"/>
          </p:cNvSpPr>
          <p:nvPr>
            <p:ph type="sldImg"/>
          </p:nvPr>
        </p:nvSpPr>
        <p:spPr>
          <a:prstGeom prst="rect">
            <a:avLst/>
          </a:prstGeom>
        </p:spPr>
        <p:txBody>
          <a:bodyPr/>
          <a:lstStyle/>
          <a:p>
            <a:endParaRPr/>
          </a:p>
        </p:txBody>
      </p:sp>
      <p:sp>
        <p:nvSpPr>
          <p:cNvPr id="855" name="Shape 855"/>
          <p:cNvSpPr>
            <a:spLocks noGrp="1"/>
          </p:cNvSpPr>
          <p:nvPr>
            <p:ph type="body" sz="quarter" idx="1"/>
          </p:nvPr>
        </p:nvSpPr>
        <p:spPr>
          <a:prstGeom prst="rect">
            <a:avLst/>
          </a:prstGeom>
        </p:spPr>
        <p:txBody>
          <a:bodyPr/>
          <a:lstStyle>
            <a:lvl1pPr marL="268653" indent="-268653">
              <a:buSzPct val="75000"/>
              <a:buChar char="-"/>
            </a:lvl1pPr>
          </a:lstStyle>
          <a:p>
            <a:r>
              <a:t>Similarly, Whats the point in orbiting like two different planets - Mars and Venus? Lets get onto the same orbit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hyperlink" Target="https://intranet.staffpass.com/intranet/"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linkedin.com/in/xxxx" TargetMode="External"/><Relationship Id="rId2" Type="http://schemas.openxmlformats.org/officeDocument/2006/relationships/hyperlink" Target="mailto:xxxx@corp.badoo.com?subject=" TargetMode="Externa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techblog.badoo.com/" TargetMode="External"/><Relationship Id="rId2" Type="http://schemas.openxmlformats.org/officeDocument/2006/relationships/hyperlink" Target="https://github.com/badoo/Chateau" TargetMode="External"/><Relationship Id="rId1" Type="http://schemas.openxmlformats.org/officeDocument/2006/relationships/slideMaster" Target="../slideMasters/slideMaster1.xml"/><Relationship Id="rId4" Type="http://schemas.openxmlformats.org/officeDocument/2006/relationships/hyperlink" Target="https://github.com/kingamajick" TargetMode="Externa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github.com/kingamajick" TargetMode="External"/><Relationship Id="rId5" Type="http://schemas.openxmlformats.org/officeDocument/2006/relationships/hyperlink" Target="https://techblog.badoo.com/" TargetMode="External"/><Relationship Id="rId4" Type="http://schemas.openxmlformats.org/officeDocument/2006/relationships/hyperlink" Target="https://github.com/badoo/Chateau" TargetMode="Externa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Starting Slide">
    <p:spTree>
      <p:nvGrpSpPr>
        <p:cNvPr id="1" name=""/>
        <p:cNvGrpSpPr/>
        <p:nvPr/>
      </p:nvGrpSpPr>
      <p:grpSpPr>
        <a:xfrm>
          <a:off x="0" y="0"/>
          <a:ext cx="0" cy="0"/>
          <a:chOff x="0" y="0"/>
          <a:chExt cx="0" cy="0"/>
        </a:xfrm>
      </p:grpSpPr>
      <p:sp>
        <p:nvSpPr>
          <p:cNvPr id="14" name="Long big name of the presentation"/>
          <p:cNvSpPr txBox="1">
            <a:spLocks noGrp="1"/>
          </p:cNvSpPr>
          <p:nvPr>
            <p:ph type="body" sz="quarter" idx="13"/>
          </p:nvPr>
        </p:nvSpPr>
        <p:spPr>
          <a:xfrm>
            <a:off x="3113951" y="5571490"/>
            <a:ext cx="18156099" cy="1562101"/>
          </a:xfrm>
          <a:prstGeom prst="rect">
            <a:avLst/>
          </a:prstGeom>
        </p:spPr>
        <p:txBody>
          <a:bodyPr anchor="b">
            <a:spAutoFit/>
          </a:bodyPr>
          <a:lstStyle>
            <a:lvl1pPr>
              <a:lnSpc>
                <a:spcPct val="80000"/>
              </a:lnSpc>
              <a:defRPr sz="9600" spc="-192">
                <a:solidFill>
                  <a:srgbClr val="FFFFFF"/>
                </a:solidFill>
                <a:latin typeface="Helvetica"/>
                <a:ea typeface="Helvetica"/>
                <a:cs typeface="Helvetica"/>
                <a:sym typeface="Helvetica"/>
              </a:defRPr>
            </a:lvl1pPr>
          </a:lstStyle>
          <a:p>
            <a:r>
              <a:t>Long big name of the presentation</a:t>
            </a:r>
          </a:p>
        </p:txBody>
      </p:sp>
      <p:sp>
        <p:nvSpPr>
          <p:cNvPr id="15" name="Subtitle text if needed.…"/>
          <p:cNvSpPr txBox="1">
            <a:spLocks noGrp="1"/>
          </p:cNvSpPr>
          <p:nvPr>
            <p:ph type="body" sz="quarter" idx="14"/>
          </p:nvPr>
        </p:nvSpPr>
        <p:spPr>
          <a:xfrm>
            <a:off x="5125809" y="7395209"/>
            <a:ext cx="14132382" cy="1320801"/>
          </a:xfrm>
          <a:prstGeom prst="rect">
            <a:avLst/>
          </a:prstGeom>
        </p:spPr>
        <p:txBody>
          <a:bodyPr>
            <a:spAutoFit/>
          </a:bodyPr>
          <a:lstStyle/>
          <a:p>
            <a:pPr>
              <a:defRPr sz="4000" spc="-79">
                <a:solidFill>
                  <a:srgbClr val="FFFFFF"/>
                </a:solidFill>
                <a:latin typeface="Helvetica"/>
                <a:ea typeface="Helvetica"/>
                <a:cs typeface="Helvetica"/>
                <a:sym typeface="Helvetica"/>
              </a:defRPr>
            </a:pPr>
            <a:r>
              <a:t>Subtitle text if needed.</a:t>
            </a:r>
          </a:p>
          <a:p>
            <a:pPr>
              <a:defRPr sz="4000" spc="-79">
                <a:solidFill>
                  <a:srgbClr val="FFFFFF"/>
                </a:solidFill>
                <a:latin typeface="Helvetica"/>
                <a:ea typeface="Helvetica"/>
                <a:cs typeface="Helvetica"/>
                <a:sym typeface="Helvetica"/>
              </a:defRPr>
            </a:pPr>
            <a:r>
              <a:t>Second line of subtitle text if needed</a:t>
            </a: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grey)">
    <p:bg>
      <p:bgPr>
        <a:solidFill>
          <a:srgbClr val="53585F"/>
        </a:solidFill>
        <a:effectLst/>
      </p:bgPr>
    </p:bg>
    <p:spTree>
      <p:nvGrpSpPr>
        <p:cNvPr id="1" name=""/>
        <p:cNvGrpSpPr/>
        <p:nvPr/>
      </p:nvGrpSpPr>
      <p:grpSpPr>
        <a:xfrm>
          <a:off x="0" y="0"/>
          <a:ext cx="0" cy="0"/>
          <a:chOff x="0" y="0"/>
          <a:chExt cx="0" cy="0"/>
        </a:xfrm>
      </p:grpSpPr>
      <p:sp>
        <p:nvSpPr>
          <p:cNvPr id="123" name="Chapter divider"/>
          <p:cNvSpPr txBox="1">
            <a:spLocks noGrp="1"/>
          </p:cNvSpPr>
          <p:nvPr>
            <p:ph type="body" sz="quarter" idx="13"/>
          </p:nvPr>
        </p:nvSpPr>
        <p:spPr>
          <a:xfrm>
            <a:off x="3113951" y="5312409"/>
            <a:ext cx="18156099" cy="1562101"/>
          </a:xfrm>
          <a:prstGeom prst="rect">
            <a:avLst/>
          </a:prstGeom>
        </p:spPr>
        <p:txBody>
          <a:bodyPr anchor="b">
            <a:spAutoFit/>
          </a:bodyPr>
          <a:lstStyle>
            <a:lvl1pPr>
              <a:lnSpc>
                <a:spcPct val="80000"/>
              </a:lnSpc>
              <a:defRPr sz="9600" spc="-192">
                <a:solidFill>
                  <a:srgbClr val="FFFFFF"/>
                </a:solidFill>
                <a:latin typeface="Helvetica"/>
                <a:ea typeface="Helvetica"/>
                <a:cs typeface="Helvetica"/>
                <a:sym typeface="Helvetica"/>
              </a:defRPr>
            </a:lvl1pPr>
          </a:lstStyle>
          <a:p>
            <a:r>
              <a:t>Chapter divider</a:t>
            </a:r>
          </a:p>
        </p:txBody>
      </p:sp>
      <p:sp>
        <p:nvSpPr>
          <p:cNvPr id="124" name="Brief description if needed"/>
          <p:cNvSpPr txBox="1">
            <a:spLocks noGrp="1"/>
          </p:cNvSpPr>
          <p:nvPr>
            <p:ph type="body" sz="quarter" idx="14"/>
          </p:nvPr>
        </p:nvSpPr>
        <p:spPr>
          <a:xfrm>
            <a:off x="5125809" y="7014209"/>
            <a:ext cx="14132382" cy="711201"/>
          </a:xfrm>
          <a:prstGeom prst="rect">
            <a:avLst/>
          </a:prstGeom>
        </p:spPr>
        <p:txBody>
          <a:bodyPr>
            <a:spAutoFit/>
          </a:bodyPr>
          <a:lstStyle>
            <a:lvl1pPr>
              <a:defRPr sz="4000" spc="-79">
                <a:solidFill>
                  <a:srgbClr val="FFFFFF"/>
                </a:solidFill>
                <a:latin typeface="Helvetica"/>
                <a:ea typeface="Helvetica"/>
                <a:cs typeface="Helvetica"/>
                <a:sym typeface="Helvetica"/>
              </a:defRPr>
            </a:lvl1pPr>
          </a:lstStyle>
          <a:p>
            <a:r>
              <a:t>Brief description if needed</a:t>
            </a:r>
          </a:p>
        </p:txBody>
      </p:sp>
      <p:sp>
        <p:nvSpPr>
          <p:cNvPr id="1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List">
    <p:bg>
      <p:bgPr>
        <a:solidFill>
          <a:srgbClr val="FFFFFF"/>
        </a:solidFill>
        <a:effectLst/>
      </p:bgPr>
    </p:bg>
    <p:spTree>
      <p:nvGrpSpPr>
        <p:cNvPr id="1" name=""/>
        <p:cNvGrpSpPr/>
        <p:nvPr/>
      </p:nvGrpSpPr>
      <p:grpSpPr>
        <a:xfrm>
          <a:off x="0" y="0"/>
          <a:ext cx="0" cy="0"/>
          <a:chOff x="0" y="0"/>
          <a:chExt cx="0" cy="0"/>
        </a:xfrm>
      </p:grpSpPr>
      <p:sp>
        <p:nvSpPr>
          <p:cNvPr id="132" name="Miles — Product…"/>
          <p:cNvSpPr txBox="1">
            <a:spLocks noGrp="1"/>
          </p:cNvSpPr>
          <p:nvPr>
            <p:ph type="body" sz="half" idx="13"/>
          </p:nvPr>
        </p:nvSpPr>
        <p:spPr>
          <a:xfrm>
            <a:off x="11645672" y="1123950"/>
            <a:ext cx="10831671" cy="9664700"/>
          </a:xfrm>
          <a:prstGeom prst="rect">
            <a:avLst/>
          </a:prstGeom>
        </p:spPr>
        <p:txBody>
          <a:bodyPr>
            <a:spAutoFit/>
          </a:bodyPr>
          <a:lstStyle/>
          <a:p>
            <a:pPr algn="l" defTabSz="457200">
              <a:lnSpc>
                <a:spcPts val="8000"/>
              </a:lnSpc>
              <a:spcBef>
                <a:spcPts val="1200"/>
              </a:spcBef>
              <a:buClr>
                <a:srgbClr val="000000"/>
              </a:buClr>
              <a:defRPr sz="5500" baseline="12727">
                <a:latin typeface="Helvetica"/>
                <a:ea typeface="Helvetica"/>
                <a:cs typeface="Helvetica"/>
                <a:sym typeface="Helvetica"/>
              </a:defRPr>
            </a:pPr>
            <a:r>
              <a:t>Miles — Product  </a:t>
            </a:r>
          </a:p>
          <a:p>
            <a:pPr algn="l" defTabSz="457200">
              <a:lnSpc>
                <a:spcPts val="8000"/>
              </a:lnSpc>
              <a:spcBef>
                <a:spcPts val="1200"/>
              </a:spcBef>
              <a:buClr>
                <a:srgbClr val="000000"/>
              </a:buClr>
              <a:defRPr sz="5500" baseline="12727">
                <a:latin typeface="Helvetica"/>
                <a:ea typeface="Helvetica"/>
                <a:cs typeface="Helvetica"/>
                <a:sym typeface="Helvetica"/>
              </a:defRPr>
            </a:pPr>
            <a:r>
              <a:t>Artem – BI</a:t>
            </a:r>
          </a:p>
          <a:p>
            <a:pPr algn="l" defTabSz="457200">
              <a:lnSpc>
                <a:spcPts val="8000"/>
              </a:lnSpc>
              <a:spcBef>
                <a:spcPts val="1200"/>
              </a:spcBef>
              <a:buClr>
                <a:srgbClr val="000000"/>
              </a:buClr>
              <a:defRPr sz="5500" baseline="12727">
                <a:latin typeface="Helvetica"/>
                <a:ea typeface="Helvetica"/>
                <a:cs typeface="Helvetica"/>
                <a:sym typeface="Helvetica"/>
              </a:defRPr>
            </a:pPr>
            <a:r>
              <a:t>Rafa – Mobile</a:t>
            </a:r>
          </a:p>
          <a:p>
            <a:pPr algn="l" defTabSz="457200">
              <a:lnSpc>
                <a:spcPts val="8000"/>
              </a:lnSpc>
              <a:spcBef>
                <a:spcPts val="1200"/>
              </a:spcBef>
              <a:buClr>
                <a:srgbClr val="000000"/>
              </a:buClr>
              <a:defRPr sz="5500" baseline="12727">
                <a:latin typeface="Helvetica"/>
                <a:ea typeface="Helvetica"/>
                <a:cs typeface="Helvetica"/>
                <a:sym typeface="Helvetica"/>
              </a:defRPr>
            </a:pPr>
            <a:r>
              <a:t>Matt – Billing – compulsory! </a:t>
            </a:r>
          </a:p>
          <a:p>
            <a:pPr algn="l" defTabSz="457200">
              <a:lnSpc>
                <a:spcPts val="8000"/>
              </a:lnSpc>
              <a:spcBef>
                <a:spcPts val="1200"/>
              </a:spcBef>
              <a:buClr>
                <a:srgbClr val="000000"/>
              </a:buClr>
              <a:defRPr sz="5500" baseline="12727">
                <a:latin typeface="Helvetica"/>
                <a:ea typeface="Helvetica"/>
                <a:cs typeface="Helvetica"/>
                <a:sym typeface="Helvetica"/>
              </a:defRPr>
            </a:pPr>
            <a:r>
              <a:t>Hector – Community Ops</a:t>
            </a:r>
          </a:p>
          <a:p>
            <a:pPr algn="l" defTabSz="457200">
              <a:lnSpc>
                <a:spcPts val="8000"/>
              </a:lnSpc>
              <a:spcBef>
                <a:spcPts val="1200"/>
              </a:spcBef>
              <a:buClr>
                <a:srgbClr val="000000"/>
              </a:buClr>
              <a:defRPr sz="5500" baseline="12727">
                <a:latin typeface="Helvetica"/>
                <a:ea typeface="Helvetica"/>
                <a:cs typeface="Helvetica"/>
                <a:sym typeface="Helvetica"/>
              </a:defRPr>
            </a:pPr>
            <a:r>
              <a:t>Kristina — Localisation</a:t>
            </a:r>
          </a:p>
          <a:p>
            <a:pPr algn="l" defTabSz="457200">
              <a:lnSpc>
                <a:spcPts val="8000"/>
              </a:lnSpc>
              <a:spcBef>
                <a:spcPts val="1200"/>
              </a:spcBef>
              <a:buClr>
                <a:srgbClr val="000000"/>
              </a:buClr>
              <a:defRPr sz="5500" baseline="12727">
                <a:latin typeface="Helvetica"/>
                <a:ea typeface="Helvetica"/>
                <a:cs typeface="Helvetica"/>
                <a:sym typeface="Helvetica"/>
              </a:defRPr>
            </a:pPr>
            <a:r>
              <a:t>Duncan — Finance</a:t>
            </a:r>
          </a:p>
          <a:p>
            <a:pPr algn="l" defTabSz="457200">
              <a:lnSpc>
                <a:spcPts val="8000"/>
              </a:lnSpc>
              <a:spcBef>
                <a:spcPts val="1200"/>
              </a:spcBef>
              <a:buClr>
                <a:srgbClr val="000000"/>
              </a:buClr>
              <a:defRPr sz="5500" baseline="12727">
                <a:latin typeface="Helvetica"/>
                <a:ea typeface="Helvetica"/>
                <a:cs typeface="Helvetica"/>
                <a:sym typeface="Helvetica"/>
              </a:defRPr>
            </a:pPr>
            <a:r>
              <a:t>Maz — Admin</a:t>
            </a:r>
          </a:p>
          <a:p>
            <a:pPr algn="l" defTabSz="457200">
              <a:lnSpc>
                <a:spcPts val="8000"/>
              </a:lnSpc>
              <a:spcBef>
                <a:spcPts val="1200"/>
              </a:spcBef>
              <a:buClr>
                <a:srgbClr val="000000"/>
              </a:buClr>
              <a:defRPr sz="5500" baseline="12727">
                <a:latin typeface="Helvetica"/>
                <a:ea typeface="Helvetica"/>
                <a:cs typeface="Helvetica"/>
                <a:sym typeface="Helvetica"/>
              </a:defRPr>
            </a:pPr>
            <a:r>
              <a:t>Brad — Recruitment</a:t>
            </a:r>
          </a:p>
        </p:txBody>
      </p:sp>
      <p:sp>
        <p:nvSpPr>
          <p:cNvPr id="133" name="Who will be presenting?"/>
          <p:cNvSpPr txBox="1">
            <a:spLocks noGrp="1"/>
          </p:cNvSpPr>
          <p:nvPr>
            <p:ph type="body" sz="quarter" idx="14"/>
          </p:nvPr>
        </p:nvSpPr>
        <p:spPr>
          <a:xfrm>
            <a:off x="1356687" y="857250"/>
            <a:ext cx="9393298" cy="1117601"/>
          </a:xfrm>
          <a:prstGeom prst="rect">
            <a:avLst/>
          </a:prstGeom>
        </p:spPr>
        <p:txBody>
          <a:bodyPr>
            <a:spAutoFit/>
          </a:bodyPr>
          <a:lstStyle>
            <a:lvl1pPr algn="l">
              <a:lnSpc>
                <a:spcPct val="80000"/>
              </a:lnSpc>
              <a:defRPr sz="6700">
                <a:latin typeface="Helvetica"/>
                <a:ea typeface="Helvetica"/>
                <a:cs typeface="Helvetica"/>
                <a:sym typeface="Helvetica"/>
              </a:defRPr>
            </a:lvl1pPr>
          </a:lstStyle>
          <a:p>
            <a:r>
              <a:t>Who will be presenting?</a:t>
            </a:r>
          </a:p>
        </p:txBody>
      </p:sp>
      <p:sp>
        <p:nvSpPr>
          <p:cNvPr id="1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List with Bullets (white)">
    <p:bg>
      <p:bgPr>
        <a:solidFill>
          <a:srgbClr val="FFFFFF"/>
        </a:solidFill>
        <a:effectLst/>
      </p:bgPr>
    </p:bg>
    <p:spTree>
      <p:nvGrpSpPr>
        <p:cNvPr id="1" name=""/>
        <p:cNvGrpSpPr/>
        <p:nvPr/>
      </p:nvGrpSpPr>
      <p:grpSpPr>
        <a:xfrm>
          <a:off x="0" y="0"/>
          <a:ext cx="0" cy="0"/>
          <a:chOff x="0" y="0"/>
          <a:chExt cx="0" cy="0"/>
        </a:xfrm>
      </p:grpSpPr>
      <p:sp>
        <p:nvSpPr>
          <p:cNvPr id="141" name="What is this?…"/>
          <p:cNvSpPr txBox="1">
            <a:spLocks noGrp="1"/>
          </p:cNvSpPr>
          <p:nvPr>
            <p:ph type="body" sz="half" idx="13"/>
          </p:nvPr>
        </p:nvSpPr>
        <p:spPr>
          <a:xfrm>
            <a:off x="11645672" y="1123950"/>
            <a:ext cx="10970677" cy="7912101"/>
          </a:xfrm>
          <a:prstGeom prst="rect">
            <a:avLst/>
          </a:prstGeom>
        </p:spPr>
        <p:txBody>
          <a:bodyPr>
            <a:spAutoFit/>
          </a:bodyPr>
          <a:lstStyle/>
          <a:p>
            <a:pPr marL="539999" indent="-539999" algn="l" defTabSz="457200">
              <a:lnSpc>
                <a:spcPts val="6500"/>
              </a:lnSpc>
              <a:spcBef>
                <a:spcPts val="1200"/>
              </a:spcBef>
              <a:buClr>
                <a:srgbClr val="000000"/>
              </a:buClr>
              <a:buSzPct val="100000"/>
              <a:buChar char="•"/>
              <a:defRPr sz="4300" baseline="16279">
                <a:latin typeface="Helvetica"/>
                <a:ea typeface="Helvetica"/>
                <a:cs typeface="Helvetica"/>
                <a:sym typeface="Helvetica"/>
              </a:defRPr>
            </a:pPr>
            <a:r>
              <a:t>What is this?</a:t>
            </a:r>
          </a:p>
          <a:p>
            <a:pPr marL="539999" indent="-539999" algn="l" defTabSz="457200">
              <a:lnSpc>
                <a:spcPts val="6500"/>
              </a:lnSpc>
              <a:spcBef>
                <a:spcPts val="1200"/>
              </a:spcBef>
              <a:buClr>
                <a:srgbClr val="000000"/>
              </a:buClr>
              <a:buSzPct val="100000"/>
              <a:buChar char="•"/>
              <a:defRPr sz="4300" baseline="16279">
                <a:latin typeface="Helvetica"/>
                <a:ea typeface="Helvetica"/>
                <a:cs typeface="Helvetica"/>
                <a:sym typeface="Helvetica"/>
              </a:defRPr>
            </a:pPr>
            <a:r>
              <a:t>Corporate directory</a:t>
            </a:r>
          </a:p>
          <a:p>
            <a:pPr marL="539999" indent="-539999" algn="l" defTabSz="457200">
              <a:lnSpc>
                <a:spcPts val="6500"/>
              </a:lnSpc>
              <a:spcBef>
                <a:spcPts val="1200"/>
              </a:spcBef>
              <a:buClr>
                <a:srgbClr val="000000"/>
              </a:buClr>
              <a:buSzPct val="100000"/>
              <a:buChar char="•"/>
              <a:defRPr sz="4300" baseline="16279">
                <a:latin typeface="Helvetica"/>
                <a:ea typeface="Helvetica"/>
                <a:cs typeface="Helvetica"/>
                <a:sym typeface="Helvetica"/>
              </a:defRPr>
            </a:pPr>
            <a:r>
              <a:t>Access to all employees </a:t>
            </a:r>
            <a:br/>
            <a:r>
              <a:t>(UK and Moscow office) </a:t>
            </a:r>
          </a:p>
          <a:p>
            <a:pPr marL="539999" indent="-539999" algn="l" defTabSz="457200">
              <a:lnSpc>
                <a:spcPts val="6500"/>
              </a:lnSpc>
              <a:spcBef>
                <a:spcPts val="1200"/>
              </a:spcBef>
              <a:buClr>
                <a:srgbClr val="000000"/>
              </a:buClr>
              <a:buSzPct val="100000"/>
              <a:buChar char="•"/>
              <a:defRPr sz="4300" baseline="16279">
                <a:latin typeface="Helvetica"/>
                <a:ea typeface="Helvetica"/>
                <a:cs typeface="Helvetica"/>
                <a:sym typeface="Helvetica"/>
              </a:defRPr>
            </a:pPr>
            <a:r>
              <a:t>Booking leave</a:t>
            </a:r>
          </a:p>
          <a:p>
            <a:pPr marL="539999" indent="-539999" algn="l" defTabSz="457200">
              <a:lnSpc>
                <a:spcPts val="6500"/>
              </a:lnSpc>
              <a:spcBef>
                <a:spcPts val="1200"/>
              </a:spcBef>
              <a:buClr>
                <a:srgbClr val="000000"/>
              </a:buClr>
              <a:buSzPct val="100000"/>
              <a:buChar char="•"/>
              <a:defRPr sz="4300" baseline="16279">
                <a:latin typeface="Helvetica"/>
                <a:ea typeface="Helvetica"/>
                <a:cs typeface="Helvetica"/>
                <a:sym typeface="Helvetica"/>
              </a:defRPr>
            </a:pPr>
            <a:r>
              <a:t>Thank you bonuses</a:t>
            </a:r>
          </a:p>
          <a:p>
            <a:pPr marL="539999" indent="-539999" algn="l" defTabSz="457200">
              <a:lnSpc>
                <a:spcPts val="6500"/>
              </a:lnSpc>
              <a:spcBef>
                <a:spcPts val="1200"/>
              </a:spcBef>
              <a:buClr>
                <a:srgbClr val="000000"/>
              </a:buClr>
              <a:buSzPct val="100000"/>
              <a:buChar char="•"/>
              <a:defRPr sz="4300" baseline="16279">
                <a:latin typeface="Helvetica"/>
                <a:ea typeface="Helvetica"/>
                <a:cs typeface="Helvetica"/>
                <a:sym typeface="Helvetica"/>
              </a:defRPr>
            </a:pPr>
            <a:r>
              <a:t>Reviews </a:t>
            </a:r>
          </a:p>
          <a:p>
            <a:pPr marL="539999" indent="-539999" algn="l" defTabSz="457200">
              <a:lnSpc>
                <a:spcPts val="6500"/>
              </a:lnSpc>
              <a:spcBef>
                <a:spcPts val="1200"/>
              </a:spcBef>
              <a:buClr>
                <a:srgbClr val="7000E3"/>
              </a:buClr>
              <a:buSzPct val="100000"/>
              <a:buChar char="•"/>
              <a:defRPr sz="4300" baseline="16279">
                <a:solidFill>
                  <a:srgbClr val="7000E3"/>
                </a:solidFill>
                <a:latin typeface="Helvetica"/>
                <a:ea typeface="Helvetica"/>
                <a:cs typeface="Helvetica"/>
                <a:sym typeface="Helvetica"/>
              </a:defRPr>
            </a:pPr>
            <a:r>
              <a:rPr u="sng">
                <a:hlinkClick r:id="rId2"/>
              </a:rPr>
              <a:t>https://intranet.staffpass.com/intranet/</a:t>
            </a:r>
          </a:p>
        </p:txBody>
      </p:sp>
      <p:sp>
        <p:nvSpPr>
          <p:cNvPr id="142" name="Staffpass"/>
          <p:cNvSpPr txBox="1">
            <a:spLocks noGrp="1"/>
          </p:cNvSpPr>
          <p:nvPr>
            <p:ph type="body" sz="quarter" idx="14"/>
          </p:nvPr>
        </p:nvSpPr>
        <p:spPr>
          <a:xfrm>
            <a:off x="1356687" y="857250"/>
            <a:ext cx="9393298" cy="1117601"/>
          </a:xfrm>
          <a:prstGeom prst="rect">
            <a:avLst/>
          </a:prstGeom>
        </p:spPr>
        <p:txBody>
          <a:bodyPr>
            <a:spAutoFit/>
          </a:bodyPr>
          <a:lstStyle>
            <a:lvl1pPr algn="l">
              <a:lnSpc>
                <a:spcPct val="80000"/>
              </a:lnSpc>
              <a:defRPr sz="6700">
                <a:latin typeface="Helvetica"/>
                <a:ea typeface="Helvetica"/>
                <a:cs typeface="Helvetica"/>
                <a:sym typeface="Helvetica"/>
              </a:defRPr>
            </a:lvl1pPr>
          </a:lstStyle>
          <a:p>
            <a:r>
              <a:t>Staffpass</a:t>
            </a:r>
          </a:p>
        </p:txBody>
      </p:sp>
      <p:sp>
        <p:nvSpPr>
          <p:cNvPr id="1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List with Bullets (orange)">
    <p:bg>
      <p:bgPr>
        <a:solidFill>
          <a:srgbClr val="FF671C"/>
        </a:solidFill>
        <a:effectLst/>
      </p:bgPr>
    </p:bg>
    <p:spTree>
      <p:nvGrpSpPr>
        <p:cNvPr id="1" name=""/>
        <p:cNvGrpSpPr/>
        <p:nvPr/>
      </p:nvGrpSpPr>
      <p:grpSpPr>
        <a:xfrm>
          <a:off x="0" y="0"/>
          <a:ext cx="0" cy="0"/>
          <a:chOff x="0" y="0"/>
          <a:chExt cx="0" cy="0"/>
        </a:xfrm>
      </p:grpSpPr>
      <p:sp>
        <p:nvSpPr>
          <p:cNvPr id="150" name="Introduction…"/>
          <p:cNvSpPr txBox="1">
            <a:spLocks noGrp="1"/>
          </p:cNvSpPr>
          <p:nvPr>
            <p:ph type="body" sz="half" idx="13"/>
          </p:nvPr>
        </p:nvSpPr>
        <p:spPr>
          <a:xfrm>
            <a:off x="11645672" y="1123950"/>
            <a:ext cx="9694128" cy="9867901"/>
          </a:xfrm>
          <a:prstGeom prst="rect">
            <a:avLst/>
          </a:prstGeom>
        </p:spPr>
        <p:txBody>
          <a:bodyPr>
            <a:spAutoFit/>
          </a:bodyPr>
          <a:lstStyle/>
          <a:p>
            <a:pPr marL="539999" indent="-539999" algn="l" defTabSz="457200">
              <a:lnSpc>
                <a:spcPts val="6500"/>
              </a:lnSpc>
              <a:spcBef>
                <a:spcPts val="1200"/>
              </a:spcBef>
              <a:buClr>
                <a:srgbClr val="FFFFFF"/>
              </a:buClr>
              <a:buSzPct val="100000"/>
              <a:buChar char="•"/>
              <a:defRPr sz="4300" baseline="16279">
                <a:solidFill>
                  <a:srgbClr val="FFFFFF"/>
                </a:solidFill>
                <a:latin typeface="Helvetica"/>
                <a:ea typeface="Helvetica"/>
                <a:cs typeface="Helvetica"/>
                <a:sym typeface="Helvetica"/>
              </a:defRPr>
            </a:pPr>
            <a:r>
              <a:t>Introduction</a:t>
            </a:r>
          </a:p>
          <a:p>
            <a:pPr marL="539999" indent="-539999" algn="l" defTabSz="457200">
              <a:lnSpc>
                <a:spcPts val="6500"/>
              </a:lnSpc>
              <a:spcBef>
                <a:spcPts val="1200"/>
              </a:spcBef>
              <a:buClr>
                <a:srgbClr val="FFFFFF"/>
              </a:buClr>
              <a:buSzPct val="100000"/>
              <a:buChar char="•"/>
              <a:defRPr sz="4300" baseline="16279">
                <a:solidFill>
                  <a:srgbClr val="FFFFFF"/>
                </a:solidFill>
                <a:latin typeface="Helvetica"/>
                <a:ea typeface="Helvetica"/>
                <a:cs typeface="Helvetica"/>
                <a:sym typeface="Helvetica"/>
              </a:defRPr>
            </a:pPr>
            <a:r>
              <a:t>Staffpass Corporate Directory</a:t>
            </a:r>
          </a:p>
          <a:p>
            <a:pPr marL="539999" indent="-539999" algn="l" defTabSz="457200">
              <a:lnSpc>
                <a:spcPts val="6500"/>
              </a:lnSpc>
              <a:spcBef>
                <a:spcPts val="1200"/>
              </a:spcBef>
              <a:buClr>
                <a:srgbClr val="FFFFFF"/>
              </a:buClr>
              <a:buSzPct val="100000"/>
              <a:buChar char="•"/>
              <a:defRPr sz="4300" baseline="16279">
                <a:solidFill>
                  <a:srgbClr val="FFFFFF"/>
                </a:solidFill>
                <a:latin typeface="Helvetica"/>
                <a:ea typeface="Helvetica"/>
                <a:cs typeface="Helvetica"/>
                <a:sym typeface="Helvetica"/>
              </a:defRPr>
            </a:pPr>
            <a:r>
              <a:t>Reviews Systems</a:t>
            </a:r>
          </a:p>
          <a:p>
            <a:pPr marL="539999" indent="-539999" algn="l" defTabSz="457200">
              <a:lnSpc>
                <a:spcPts val="6500"/>
              </a:lnSpc>
              <a:spcBef>
                <a:spcPts val="1200"/>
              </a:spcBef>
              <a:buClr>
                <a:srgbClr val="FFFFFF"/>
              </a:buClr>
              <a:buSzPct val="100000"/>
              <a:buChar char="•"/>
              <a:defRPr sz="4300" baseline="16279">
                <a:solidFill>
                  <a:srgbClr val="FFFFFF"/>
                </a:solidFill>
                <a:latin typeface="Helvetica"/>
                <a:ea typeface="Helvetica"/>
                <a:cs typeface="Helvetica"/>
                <a:sym typeface="Helvetica"/>
              </a:defRPr>
            </a:pPr>
            <a:r>
              <a:t>XCD HR System</a:t>
            </a:r>
          </a:p>
          <a:p>
            <a:pPr marL="539999" indent="-539999" algn="l" defTabSz="457200">
              <a:lnSpc>
                <a:spcPts val="6500"/>
              </a:lnSpc>
              <a:spcBef>
                <a:spcPts val="1200"/>
              </a:spcBef>
              <a:buClr>
                <a:srgbClr val="FFFFFF"/>
              </a:buClr>
              <a:buSzPct val="100000"/>
              <a:buChar char="•"/>
              <a:defRPr sz="4300" baseline="16279">
                <a:solidFill>
                  <a:srgbClr val="FFFFFF"/>
                </a:solidFill>
                <a:latin typeface="Helvetica"/>
                <a:ea typeface="Helvetica"/>
                <a:cs typeface="Helvetica"/>
                <a:sym typeface="Helvetica"/>
              </a:defRPr>
            </a:pPr>
            <a:r>
              <a:t>Benefit Portal</a:t>
            </a:r>
          </a:p>
          <a:p>
            <a:pPr marL="539999" indent="-539999" algn="l" defTabSz="457200">
              <a:lnSpc>
                <a:spcPts val="6500"/>
              </a:lnSpc>
              <a:spcBef>
                <a:spcPts val="1200"/>
              </a:spcBef>
              <a:buClr>
                <a:srgbClr val="FFFFFF"/>
              </a:buClr>
              <a:buSzPct val="100000"/>
              <a:buChar char="•"/>
              <a:defRPr sz="4300" baseline="16279">
                <a:solidFill>
                  <a:srgbClr val="FFFFFF"/>
                </a:solidFill>
                <a:latin typeface="Helvetica"/>
                <a:ea typeface="Helvetica"/>
                <a:cs typeface="Helvetica"/>
                <a:sym typeface="Helvetica"/>
              </a:defRPr>
            </a:pPr>
            <a:r>
              <a:t>Procius</a:t>
            </a:r>
          </a:p>
          <a:p>
            <a:pPr marL="539999" indent="-539999" algn="l" defTabSz="457200">
              <a:lnSpc>
                <a:spcPts val="6500"/>
              </a:lnSpc>
              <a:spcBef>
                <a:spcPts val="1200"/>
              </a:spcBef>
              <a:buClr>
                <a:srgbClr val="FFFFFF"/>
              </a:buClr>
              <a:buSzPct val="100000"/>
              <a:buChar char="•"/>
              <a:defRPr sz="4300" baseline="16279">
                <a:solidFill>
                  <a:srgbClr val="FFFFFF"/>
                </a:solidFill>
                <a:latin typeface="Helvetica"/>
                <a:ea typeface="Helvetica"/>
                <a:cs typeface="Helvetica"/>
                <a:sym typeface="Helvetica"/>
              </a:defRPr>
            </a:pPr>
            <a:r>
              <a:t>Department Inductions </a:t>
            </a:r>
          </a:p>
          <a:p>
            <a:pPr marL="539999" indent="-539999" algn="l" defTabSz="457200">
              <a:lnSpc>
                <a:spcPts val="6500"/>
              </a:lnSpc>
              <a:spcBef>
                <a:spcPts val="1200"/>
              </a:spcBef>
              <a:buClr>
                <a:srgbClr val="FFFFFF"/>
              </a:buClr>
              <a:buSzPct val="100000"/>
              <a:buChar char="•"/>
              <a:defRPr sz="4300" baseline="16279">
                <a:solidFill>
                  <a:srgbClr val="FFFFFF"/>
                </a:solidFill>
                <a:latin typeface="Helvetica"/>
                <a:ea typeface="Helvetica"/>
                <a:cs typeface="Helvetica"/>
                <a:sym typeface="Helvetica"/>
              </a:defRPr>
            </a:pPr>
            <a:r>
              <a:t>Payroll </a:t>
            </a:r>
          </a:p>
          <a:p>
            <a:pPr marL="539999" indent="-539999" algn="l" defTabSz="457200">
              <a:lnSpc>
                <a:spcPts val="6500"/>
              </a:lnSpc>
              <a:spcBef>
                <a:spcPts val="1200"/>
              </a:spcBef>
              <a:buClr>
                <a:srgbClr val="FFFFFF"/>
              </a:buClr>
              <a:buSzPct val="100000"/>
              <a:buChar char="•"/>
              <a:defRPr sz="4300" baseline="16279">
                <a:solidFill>
                  <a:srgbClr val="FFFFFF"/>
                </a:solidFill>
                <a:latin typeface="Helvetica"/>
                <a:ea typeface="Helvetica"/>
                <a:cs typeface="Helvetica"/>
                <a:sym typeface="Helvetica"/>
              </a:defRPr>
            </a:pPr>
            <a:r>
              <a:t>HR Newsletter </a:t>
            </a:r>
          </a:p>
          <a:p>
            <a:pPr marL="539999" indent="-539999" algn="l" defTabSz="457200">
              <a:lnSpc>
                <a:spcPts val="6500"/>
              </a:lnSpc>
              <a:spcBef>
                <a:spcPts val="1200"/>
              </a:spcBef>
              <a:buClr>
                <a:srgbClr val="FFFFFF"/>
              </a:buClr>
              <a:buSzPct val="100000"/>
              <a:buChar char="•"/>
              <a:defRPr sz="4300" baseline="16279">
                <a:solidFill>
                  <a:srgbClr val="FFFFFF"/>
                </a:solidFill>
                <a:latin typeface="Helvetica"/>
                <a:ea typeface="Helvetica"/>
                <a:cs typeface="Helvetica"/>
                <a:sym typeface="Helvetica"/>
              </a:defRPr>
            </a:pPr>
            <a:r>
              <a:t>Workplace Giving Scheme</a:t>
            </a:r>
          </a:p>
          <a:p>
            <a:pPr marL="539999" indent="-539999" algn="l" defTabSz="457200">
              <a:lnSpc>
                <a:spcPts val="6500"/>
              </a:lnSpc>
              <a:spcBef>
                <a:spcPts val="1200"/>
              </a:spcBef>
              <a:buClr>
                <a:srgbClr val="FFFFFF"/>
              </a:buClr>
              <a:buSzPct val="100000"/>
              <a:buChar char="•"/>
              <a:defRPr sz="4300" baseline="16279">
                <a:solidFill>
                  <a:srgbClr val="FFFFFF"/>
                </a:solidFill>
                <a:latin typeface="Helvetica"/>
                <a:ea typeface="Helvetica"/>
                <a:cs typeface="Helvetica"/>
                <a:sym typeface="Helvetica"/>
              </a:defRPr>
            </a:pPr>
            <a:r>
              <a:t>Health and Safety</a:t>
            </a:r>
          </a:p>
        </p:txBody>
      </p:sp>
      <p:sp>
        <p:nvSpPr>
          <p:cNvPr id="151" name="Summary"/>
          <p:cNvSpPr txBox="1">
            <a:spLocks noGrp="1"/>
          </p:cNvSpPr>
          <p:nvPr>
            <p:ph type="body" sz="quarter" idx="14"/>
          </p:nvPr>
        </p:nvSpPr>
        <p:spPr>
          <a:xfrm>
            <a:off x="1356687" y="857250"/>
            <a:ext cx="9393298" cy="1117601"/>
          </a:xfrm>
          <a:prstGeom prst="rect">
            <a:avLst/>
          </a:prstGeom>
        </p:spPr>
        <p:txBody>
          <a:bodyPr>
            <a:spAutoFit/>
          </a:bodyPr>
          <a:lstStyle>
            <a:lvl1pPr algn="l">
              <a:lnSpc>
                <a:spcPct val="80000"/>
              </a:lnSpc>
              <a:defRPr sz="6700">
                <a:solidFill>
                  <a:srgbClr val="FFFFFF"/>
                </a:solidFill>
                <a:latin typeface="Helvetica"/>
                <a:ea typeface="Helvetica"/>
                <a:cs typeface="Helvetica"/>
                <a:sym typeface="Helvetica"/>
              </a:defRPr>
            </a:lvl1pPr>
          </a:lstStyle>
          <a:p>
            <a:r>
              <a:t>Summary</a:t>
            </a:r>
          </a:p>
        </p:txBody>
      </p:sp>
      <p:sp>
        <p:nvSpPr>
          <p:cNvPr id="1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List with Headers">
    <p:bg>
      <p:bgPr>
        <a:solidFill>
          <a:srgbClr val="FFFFFF"/>
        </a:solidFill>
        <a:effectLst/>
      </p:bgPr>
    </p:bg>
    <p:spTree>
      <p:nvGrpSpPr>
        <p:cNvPr id="1" name=""/>
        <p:cNvGrpSpPr/>
        <p:nvPr/>
      </p:nvGrpSpPr>
      <p:grpSpPr>
        <a:xfrm>
          <a:off x="0" y="0"/>
          <a:ext cx="0" cy="0"/>
          <a:chOff x="0" y="0"/>
          <a:chExt cx="0" cy="0"/>
        </a:xfrm>
      </p:grpSpPr>
      <p:sp>
        <p:nvSpPr>
          <p:cNvPr id="159" name="Health &amp; safety"/>
          <p:cNvSpPr txBox="1">
            <a:spLocks noGrp="1"/>
          </p:cNvSpPr>
          <p:nvPr>
            <p:ph type="body" sz="quarter" idx="13"/>
          </p:nvPr>
        </p:nvSpPr>
        <p:spPr>
          <a:xfrm>
            <a:off x="1356687" y="857250"/>
            <a:ext cx="9393298" cy="1117601"/>
          </a:xfrm>
          <a:prstGeom prst="rect">
            <a:avLst/>
          </a:prstGeom>
        </p:spPr>
        <p:txBody>
          <a:bodyPr>
            <a:spAutoFit/>
          </a:bodyPr>
          <a:lstStyle>
            <a:lvl1pPr algn="l">
              <a:lnSpc>
                <a:spcPct val="80000"/>
              </a:lnSpc>
              <a:defRPr sz="6700">
                <a:latin typeface="Helvetica"/>
                <a:ea typeface="Helvetica"/>
                <a:cs typeface="Helvetica"/>
                <a:sym typeface="Helvetica"/>
              </a:defRPr>
            </a:lvl1pPr>
          </a:lstStyle>
          <a:p>
            <a:r>
              <a:t>Health &amp; safety</a:t>
            </a:r>
          </a:p>
        </p:txBody>
      </p:sp>
      <p:sp>
        <p:nvSpPr>
          <p:cNvPr id="160" name="Header 1…"/>
          <p:cNvSpPr txBox="1">
            <a:spLocks noGrp="1"/>
          </p:cNvSpPr>
          <p:nvPr>
            <p:ph type="body" sz="half" idx="14"/>
          </p:nvPr>
        </p:nvSpPr>
        <p:spPr>
          <a:xfrm>
            <a:off x="11645672" y="1082923"/>
            <a:ext cx="11010067" cy="11355487"/>
          </a:xfrm>
          <a:prstGeom prst="rect">
            <a:avLst/>
          </a:prstGeom>
        </p:spPr>
        <p:txBody>
          <a:bodyPr>
            <a:noAutofit/>
          </a:bodyPr>
          <a:lstStyle/>
          <a:p>
            <a:pPr algn="l" defTabSz="457200">
              <a:lnSpc>
                <a:spcPts val="7400"/>
              </a:lnSpc>
              <a:spcBef>
                <a:spcPts val="1200"/>
              </a:spcBef>
              <a:defRPr sz="5000" baseline="14000">
                <a:latin typeface="Helvetica"/>
                <a:ea typeface="Helvetica"/>
                <a:cs typeface="Helvetica"/>
                <a:sym typeface="Helvetica"/>
              </a:defRPr>
            </a:pPr>
            <a:r>
              <a:t>Header 1</a:t>
            </a:r>
          </a:p>
          <a:p>
            <a:pPr algn="l" defTabSz="457200">
              <a:lnSpc>
                <a:spcPts val="4800"/>
              </a:lnSpc>
              <a:spcBef>
                <a:spcPts val="1200"/>
              </a:spcBef>
              <a:buClr>
                <a:srgbClr val="000000"/>
              </a:buClr>
              <a:defRPr sz="2900" baseline="24137">
                <a:latin typeface="Helvetica"/>
                <a:ea typeface="Helvetica"/>
                <a:cs typeface="Helvetica"/>
                <a:sym typeface="Helvetica"/>
              </a:defRPr>
            </a:pPr>
            <a:r>
              <a:t>This handbook is the first place you need to look for answers on how to be a good Badooer. So store it somewhere safe, you will need it</a:t>
            </a:r>
          </a:p>
          <a:p>
            <a:pPr algn="l" defTabSz="457200">
              <a:lnSpc>
                <a:spcPts val="4800"/>
              </a:lnSpc>
              <a:spcBef>
                <a:spcPts val="1200"/>
              </a:spcBef>
              <a:buClr>
                <a:srgbClr val="000000"/>
              </a:buClr>
              <a:defRPr sz="2900" baseline="24137">
                <a:latin typeface="Helvetica"/>
                <a:ea typeface="Helvetica"/>
                <a:cs typeface="Helvetica"/>
                <a:sym typeface="Helvetica"/>
              </a:defRPr>
            </a:pPr>
            <a:endParaRPr/>
          </a:p>
          <a:p>
            <a:pPr algn="l" defTabSz="457200">
              <a:lnSpc>
                <a:spcPts val="7400"/>
              </a:lnSpc>
              <a:spcBef>
                <a:spcPts val="1200"/>
              </a:spcBef>
              <a:defRPr sz="5000" baseline="14000">
                <a:latin typeface="Helvetica"/>
                <a:ea typeface="Helvetica"/>
                <a:cs typeface="Helvetica"/>
                <a:sym typeface="Helvetica"/>
              </a:defRPr>
            </a:pPr>
            <a:r>
              <a:t>Header 2</a:t>
            </a:r>
          </a:p>
          <a:p>
            <a:pPr algn="l" defTabSz="457200">
              <a:lnSpc>
                <a:spcPts val="4800"/>
              </a:lnSpc>
              <a:spcBef>
                <a:spcPts val="1200"/>
              </a:spcBef>
              <a:buClr>
                <a:srgbClr val="000000"/>
              </a:buClr>
              <a:defRPr sz="2900" baseline="24137">
                <a:latin typeface="Helvetica"/>
                <a:ea typeface="Helvetica"/>
                <a:cs typeface="Helvetica"/>
                <a:sym typeface="Helvetica"/>
              </a:defRPr>
            </a:pPr>
            <a:r>
              <a:t>This handbook is the first place you need to look for answers on how to be a good Badooer. So store it somewhere safe, you will need it</a:t>
            </a:r>
          </a:p>
          <a:p>
            <a:pPr algn="l" defTabSz="457200">
              <a:lnSpc>
                <a:spcPts val="4800"/>
              </a:lnSpc>
              <a:spcBef>
                <a:spcPts val="1200"/>
              </a:spcBef>
              <a:buClr>
                <a:srgbClr val="000000"/>
              </a:buClr>
              <a:defRPr sz="2900" baseline="24137">
                <a:latin typeface="Helvetica"/>
                <a:ea typeface="Helvetica"/>
                <a:cs typeface="Helvetica"/>
                <a:sym typeface="Helvetica"/>
              </a:defRPr>
            </a:pPr>
            <a:endParaRPr/>
          </a:p>
          <a:p>
            <a:pPr algn="l" defTabSz="457200">
              <a:lnSpc>
                <a:spcPts val="7400"/>
              </a:lnSpc>
              <a:spcBef>
                <a:spcPts val="1200"/>
              </a:spcBef>
              <a:defRPr sz="5000" baseline="14000">
                <a:latin typeface="Helvetica"/>
                <a:ea typeface="Helvetica"/>
                <a:cs typeface="Helvetica"/>
                <a:sym typeface="Helvetica"/>
              </a:defRPr>
            </a:pPr>
            <a:r>
              <a:t>Header 3</a:t>
            </a:r>
          </a:p>
          <a:p>
            <a:pPr algn="l" defTabSz="457200">
              <a:lnSpc>
                <a:spcPts val="4800"/>
              </a:lnSpc>
              <a:spcBef>
                <a:spcPts val="1200"/>
              </a:spcBef>
              <a:buClr>
                <a:srgbClr val="000000"/>
              </a:buClr>
              <a:defRPr sz="2900" baseline="24137">
                <a:latin typeface="Helvetica"/>
                <a:ea typeface="Helvetica"/>
                <a:cs typeface="Helvetica"/>
                <a:sym typeface="Helvetica"/>
              </a:defRPr>
            </a:pPr>
            <a:r>
              <a:t>This handbook is the first place you need to look for answers on how to be a good Badooer. So store it somewhere safe, you will need it!!</a:t>
            </a:r>
          </a:p>
        </p:txBody>
      </p:sp>
      <p:sp>
        <p:nvSpPr>
          <p:cNvPr id="1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ottom List with Headers">
    <p:bg>
      <p:bgPr>
        <a:solidFill>
          <a:srgbClr val="FFFFFF"/>
        </a:solidFill>
        <a:effectLst/>
      </p:bgPr>
    </p:bg>
    <p:spTree>
      <p:nvGrpSpPr>
        <p:cNvPr id="1" name=""/>
        <p:cNvGrpSpPr/>
        <p:nvPr/>
      </p:nvGrpSpPr>
      <p:grpSpPr>
        <a:xfrm>
          <a:off x="0" y="0"/>
          <a:ext cx="0" cy="0"/>
          <a:chOff x="0" y="0"/>
          <a:chExt cx="0" cy="0"/>
        </a:xfrm>
      </p:grpSpPr>
      <p:sp>
        <p:nvSpPr>
          <p:cNvPr id="168" name="Optional title Subtitle"/>
          <p:cNvSpPr txBox="1">
            <a:spLocks noGrp="1"/>
          </p:cNvSpPr>
          <p:nvPr>
            <p:ph type="body" sz="quarter" idx="13"/>
          </p:nvPr>
        </p:nvSpPr>
        <p:spPr>
          <a:xfrm>
            <a:off x="1356687" y="857250"/>
            <a:ext cx="21699996" cy="647701"/>
          </a:xfrm>
          <a:prstGeom prst="rect">
            <a:avLst/>
          </a:prstGeom>
        </p:spPr>
        <p:txBody>
          <a:bodyPr>
            <a:spAutoFit/>
          </a:bodyPr>
          <a:lstStyle/>
          <a:p>
            <a:pPr algn="l">
              <a:lnSpc>
                <a:spcPct val="80000"/>
              </a:lnSpc>
              <a:defRPr sz="3600">
                <a:latin typeface="Helvetica"/>
                <a:ea typeface="Helvetica"/>
                <a:cs typeface="Helvetica"/>
                <a:sym typeface="Helvetica"/>
              </a:defRPr>
            </a:pPr>
            <a:r>
              <a:rPr>
                <a:solidFill>
                  <a:srgbClr val="7000E3"/>
                </a:solidFill>
              </a:rPr>
              <a:t>Optional title </a:t>
            </a:r>
            <a:r>
              <a:t>Subtitle</a:t>
            </a:r>
          </a:p>
        </p:txBody>
      </p:sp>
      <p:sp>
        <p:nvSpPr>
          <p:cNvPr id="169" name="This handbook is the first place you need to look for answers on how to be a good Badooer. So store it somewhere safe, you will need it"/>
          <p:cNvSpPr txBox="1">
            <a:spLocks noGrp="1"/>
          </p:cNvSpPr>
          <p:nvPr>
            <p:ph type="body" sz="quarter" idx="14"/>
          </p:nvPr>
        </p:nvSpPr>
        <p:spPr>
          <a:xfrm>
            <a:off x="1363133" y="8674100"/>
            <a:ext cx="6300064" cy="2235200"/>
          </a:xfrm>
          <a:prstGeom prst="rect">
            <a:avLst/>
          </a:prstGeom>
        </p:spPr>
        <p:txBody>
          <a:bodyPr>
            <a:spAutoFit/>
          </a:bodyPr>
          <a:lstStyle>
            <a:lvl1pPr algn="l" defTabSz="457200">
              <a:lnSpc>
                <a:spcPts val="4800"/>
              </a:lnSpc>
              <a:spcBef>
                <a:spcPts val="1200"/>
              </a:spcBef>
              <a:buClr>
                <a:srgbClr val="000000"/>
              </a:buClr>
              <a:defRPr sz="2900" baseline="24137">
                <a:latin typeface="Helvetica"/>
                <a:ea typeface="Helvetica"/>
                <a:cs typeface="Helvetica"/>
                <a:sym typeface="Helvetica"/>
              </a:defRPr>
            </a:lvl1pPr>
          </a:lstStyle>
          <a:p>
            <a:r>
              <a:t>This handbook is the first place you need to look for answers on how to be a good Badooer. So store it somewhere safe, you will need it</a:t>
            </a:r>
          </a:p>
        </p:txBody>
      </p:sp>
      <p:sp>
        <p:nvSpPr>
          <p:cNvPr id="170" name="Header 1"/>
          <p:cNvSpPr txBox="1">
            <a:spLocks noGrp="1"/>
          </p:cNvSpPr>
          <p:nvPr>
            <p:ph type="body" sz="quarter" idx="15"/>
          </p:nvPr>
        </p:nvSpPr>
        <p:spPr>
          <a:xfrm>
            <a:off x="1363133" y="7594599"/>
            <a:ext cx="6300064" cy="1028701"/>
          </a:xfrm>
          <a:prstGeom prst="rect">
            <a:avLst/>
          </a:prstGeom>
        </p:spPr>
        <p:txBody>
          <a:bodyPr anchor="b">
            <a:spAutoFit/>
          </a:bodyPr>
          <a:lstStyle>
            <a:lvl1pPr algn="l" defTabSz="457200">
              <a:lnSpc>
                <a:spcPts val="8000"/>
              </a:lnSpc>
              <a:spcBef>
                <a:spcPts val="1200"/>
              </a:spcBef>
              <a:defRPr sz="5500" baseline="12727">
                <a:latin typeface="Helvetica"/>
                <a:ea typeface="Helvetica"/>
                <a:cs typeface="Helvetica"/>
                <a:sym typeface="Helvetica"/>
              </a:defRPr>
            </a:lvl1pPr>
          </a:lstStyle>
          <a:p>
            <a:r>
              <a:t>Header 1</a:t>
            </a:r>
          </a:p>
        </p:txBody>
      </p:sp>
      <p:sp>
        <p:nvSpPr>
          <p:cNvPr id="171" name="This handbook is the first place you need to look for answers on how to be a good Badooer. So store it somewhere safe, you will need it"/>
          <p:cNvSpPr txBox="1">
            <a:spLocks noGrp="1"/>
          </p:cNvSpPr>
          <p:nvPr>
            <p:ph type="body" sz="quarter" idx="16"/>
          </p:nvPr>
        </p:nvSpPr>
        <p:spPr>
          <a:xfrm>
            <a:off x="8868833" y="8674100"/>
            <a:ext cx="6300064" cy="2235200"/>
          </a:xfrm>
          <a:prstGeom prst="rect">
            <a:avLst/>
          </a:prstGeom>
        </p:spPr>
        <p:txBody>
          <a:bodyPr>
            <a:spAutoFit/>
          </a:bodyPr>
          <a:lstStyle>
            <a:lvl1pPr algn="l" defTabSz="457200">
              <a:lnSpc>
                <a:spcPts val="4800"/>
              </a:lnSpc>
              <a:spcBef>
                <a:spcPts val="1200"/>
              </a:spcBef>
              <a:buClr>
                <a:srgbClr val="000000"/>
              </a:buClr>
              <a:defRPr sz="2900" baseline="24137">
                <a:latin typeface="Helvetica"/>
                <a:ea typeface="Helvetica"/>
                <a:cs typeface="Helvetica"/>
                <a:sym typeface="Helvetica"/>
              </a:defRPr>
            </a:lvl1pPr>
          </a:lstStyle>
          <a:p>
            <a:r>
              <a:t>This handbook is the first place you need to look for answers on how to be a good Badooer. So store it somewhere safe, you will need it</a:t>
            </a:r>
          </a:p>
        </p:txBody>
      </p:sp>
      <p:sp>
        <p:nvSpPr>
          <p:cNvPr id="172" name="This handbook is the first place you need to look for answers on how to be a good Badooer. So store it somewhere safe, you will need it"/>
          <p:cNvSpPr txBox="1">
            <a:spLocks noGrp="1"/>
          </p:cNvSpPr>
          <p:nvPr>
            <p:ph type="body" sz="quarter" idx="17"/>
          </p:nvPr>
        </p:nvSpPr>
        <p:spPr>
          <a:xfrm>
            <a:off x="16374533" y="8661400"/>
            <a:ext cx="6300064" cy="2235200"/>
          </a:xfrm>
          <a:prstGeom prst="rect">
            <a:avLst/>
          </a:prstGeom>
        </p:spPr>
        <p:txBody>
          <a:bodyPr>
            <a:spAutoFit/>
          </a:bodyPr>
          <a:lstStyle>
            <a:lvl1pPr algn="l" defTabSz="457200">
              <a:lnSpc>
                <a:spcPts val="4800"/>
              </a:lnSpc>
              <a:spcBef>
                <a:spcPts val="1200"/>
              </a:spcBef>
              <a:buClr>
                <a:srgbClr val="000000"/>
              </a:buClr>
              <a:defRPr sz="2900" baseline="24137">
                <a:latin typeface="Helvetica"/>
                <a:ea typeface="Helvetica"/>
                <a:cs typeface="Helvetica"/>
                <a:sym typeface="Helvetica"/>
              </a:defRPr>
            </a:lvl1pPr>
          </a:lstStyle>
          <a:p>
            <a:r>
              <a:t>This handbook is the first place you need to look for answers on how to be a good Badooer. So store it somewhere safe, you will need it</a:t>
            </a:r>
          </a:p>
        </p:txBody>
      </p:sp>
      <p:sp>
        <p:nvSpPr>
          <p:cNvPr id="173" name="Header 2"/>
          <p:cNvSpPr txBox="1">
            <a:spLocks noGrp="1"/>
          </p:cNvSpPr>
          <p:nvPr>
            <p:ph type="body" sz="quarter" idx="18"/>
          </p:nvPr>
        </p:nvSpPr>
        <p:spPr>
          <a:xfrm>
            <a:off x="8868833" y="7594599"/>
            <a:ext cx="6300064" cy="1028701"/>
          </a:xfrm>
          <a:prstGeom prst="rect">
            <a:avLst/>
          </a:prstGeom>
        </p:spPr>
        <p:txBody>
          <a:bodyPr anchor="b">
            <a:spAutoFit/>
          </a:bodyPr>
          <a:lstStyle>
            <a:lvl1pPr algn="l" defTabSz="457200">
              <a:lnSpc>
                <a:spcPts val="8000"/>
              </a:lnSpc>
              <a:spcBef>
                <a:spcPts val="1200"/>
              </a:spcBef>
              <a:defRPr sz="5500" baseline="12727">
                <a:latin typeface="Helvetica"/>
                <a:ea typeface="Helvetica"/>
                <a:cs typeface="Helvetica"/>
                <a:sym typeface="Helvetica"/>
              </a:defRPr>
            </a:lvl1pPr>
          </a:lstStyle>
          <a:p>
            <a:r>
              <a:t>Header 2</a:t>
            </a:r>
          </a:p>
        </p:txBody>
      </p:sp>
      <p:sp>
        <p:nvSpPr>
          <p:cNvPr id="1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ottom List with Numbers">
    <p:bg>
      <p:bgPr>
        <a:solidFill>
          <a:srgbClr val="FFFFFF"/>
        </a:solidFill>
        <a:effectLst/>
      </p:bgPr>
    </p:bg>
    <p:spTree>
      <p:nvGrpSpPr>
        <p:cNvPr id="1" name=""/>
        <p:cNvGrpSpPr/>
        <p:nvPr/>
      </p:nvGrpSpPr>
      <p:grpSpPr>
        <a:xfrm>
          <a:off x="0" y="0"/>
          <a:ext cx="0" cy="0"/>
          <a:chOff x="0" y="0"/>
          <a:chExt cx="0" cy="0"/>
        </a:xfrm>
      </p:grpSpPr>
      <p:sp>
        <p:nvSpPr>
          <p:cNvPr id="181" name="1"/>
          <p:cNvSpPr txBox="1">
            <a:spLocks noGrp="1"/>
          </p:cNvSpPr>
          <p:nvPr>
            <p:ph type="body" sz="quarter" idx="13"/>
          </p:nvPr>
        </p:nvSpPr>
        <p:spPr>
          <a:xfrm>
            <a:off x="1343987" y="7885430"/>
            <a:ext cx="2429034" cy="1193801"/>
          </a:xfrm>
          <a:prstGeom prst="rect">
            <a:avLst/>
          </a:prstGeom>
        </p:spPr>
        <p:txBody>
          <a:bodyPr anchor="b">
            <a:spAutoFit/>
          </a:bodyPr>
          <a:lstStyle>
            <a:lvl1pPr algn="l">
              <a:lnSpc>
                <a:spcPct val="80000"/>
              </a:lnSpc>
              <a:defRPr sz="7200">
                <a:solidFill>
                  <a:srgbClr val="7000E3"/>
                </a:solidFill>
                <a:latin typeface="Helvetica"/>
                <a:ea typeface="Helvetica"/>
                <a:cs typeface="Helvetica"/>
                <a:sym typeface="Helvetica"/>
              </a:defRPr>
            </a:lvl1pPr>
          </a:lstStyle>
          <a:p>
            <a:r>
              <a:t>1</a:t>
            </a:r>
          </a:p>
        </p:txBody>
      </p:sp>
      <p:sp>
        <p:nvSpPr>
          <p:cNvPr id="182" name="2"/>
          <p:cNvSpPr txBox="1">
            <a:spLocks noGrp="1"/>
          </p:cNvSpPr>
          <p:nvPr>
            <p:ph type="body" sz="quarter" idx="14"/>
          </p:nvPr>
        </p:nvSpPr>
        <p:spPr>
          <a:xfrm>
            <a:off x="8849687" y="7885430"/>
            <a:ext cx="2429034" cy="1193801"/>
          </a:xfrm>
          <a:prstGeom prst="rect">
            <a:avLst/>
          </a:prstGeom>
        </p:spPr>
        <p:txBody>
          <a:bodyPr anchor="b">
            <a:spAutoFit/>
          </a:bodyPr>
          <a:lstStyle>
            <a:lvl1pPr algn="l">
              <a:lnSpc>
                <a:spcPct val="80000"/>
              </a:lnSpc>
              <a:defRPr sz="7200">
                <a:solidFill>
                  <a:srgbClr val="7000E3"/>
                </a:solidFill>
                <a:latin typeface="Helvetica"/>
                <a:ea typeface="Helvetica"/>
                <a:cs typeface="Helvetica"/>
                <a:sym typeface="Helvetica"/>
              </a:defRPr>
            </a:lvl1pPr>
          </a:lstStyle>
          <a:p>
            <a:r>
              <a:t>2</a:t>
            </a:r>
          </a:p>
        </p:txBody>
      </p:sp>
      <p:sp>
        <p:nvSpPr>
          <p:cNvPr id="183" name="3"/>
          <p:cNvSpPr txBox="1">
            <a:spLocks noGrp="1"/>
          </p:cNvSpPr>
          <p:nvPr>
            <p:ph type="body" sz="quarter" idx="15"/>
          </p:nvPr>
        </p:nvSpPr>
        <p:spPr>
          <a:xfrm>
            <a:off x="16355387" y="7885430"/>
            <a:ext cx="2429034" cy="1193801"/>
          </a:xfrm>
          <a:prstGeom prst="rect">
            <a:avLst/>
          </a:prstGeom>
        </p:spPr>
        <p:txBody>
          <a:bodyPr anchor="b">
            <a:spAutoFit/>
          </a:bodyPr>
          <a:lstStyle>
            <a:lvl1pPr algn="l">
              <a:lnSpc>
                <a:spcPct val="80000"/>
              </a:lnSpc>
              <a:defRPr sz="7200">
                <a:solidFill>
                  <a:srgbClr val="7000E3"/>
                </a:solidFill>
                <a:latin typeface="Helvetica"/>
                <a:ea typeface="Helvetica"/>
                <a:cs typeface="Helvetica"/>
                <a:sym typeface="Helvetica"/>
              </a:defRPr>
            </a:lvl1pPr>
          </a:lstStyle>
          <a:p>
            <a:r>
              <a:t>3</a:t>
            </a:r>
          </a:p>
        </p:txBody>
      </p:sp>
      <p:sp>
        <p:nvSpPr>
          <p:cNvPr id="184" name="Optional title Subtitle"/>
          <p:cNvSpPr txBox="1">
            <a:spLocks noGrp="1"/>
          </p:cNvSpPr>
          <p:nvPr>
            <p:ph type="body" sz="quarter" idx="16"/>
          </p:nvPr>
        </p:nvSpPr>
        <p:spPr>
          <a:xfrm>
            <a:off x="1356687" y="857250"/>
            <a:ext cx="21670626" cy="647701"/>
          </a:xfrm>
          <a:prstGeom prst="rect">
            <a:avLst/>
          </a:prstGeom>
        </p:spPr>
        <p:txBody>
          <a:bodyPr>
            <a:spAutoFit/>
          </a:bodyPr>
          <a:lstStyle/>
          <a:p>
            <a:pPr algn="l">
              <a:lnSpc>
                <a:spcPct val="80000"/>
              </a:lnSpc>
              <a:defRPr sz="3600">
                <a:latin typeface="Helvetica"/>
                <a:ea typeface="Helvetica"/>
                <a:cs typeface="Helvetica"/>
                <a:sym typeface="Helvetica"/>
              </a:defRPr>
            </a:pPr>
            <a:r>
              <a:rPr>
                <a:solidFill>
                  <a:srgbClr val="7000E3"/>
                </a:solidFill>
              </a:rPr>
              <a:t>Optional title </a:t>
            </a:r>
            <a:r>
              <a:t>Subtitle</a:t>
            </a:r>
          </a:p>
        </p:txBody>
      </p:sp>
      <p:sp>
        <p:nvSpPr>
          <p:cNvPr id="185" name="This handbook is the first place you need to look for answers on how to be a good Badooer. So store it somewhere safe, you will need it"/>
          <p:cNvSpPr txBox="1">
            <a:spLocks noGrp="1"/>
          </p:cNvSpPr>
          <p:nvPr>
            <p:ph type="body" sz="quarter" idx="17"/>
          </p:nvPr>
        </p:nvSpPr>
        <p:spPr>
          <a:xfrm>
            <a:off x="1361177" y="9144946"/>
            <a:ext cx="6397872" cy="2235201"/>
          </a:xfrm>
          <a:prstGeom prst="rect">
            <a:avLst/>
          </a:prstGeom>
        </p:spPr>
        <p:txBody>
          <a:bodyPr>
            <a:spAutoFit/>
          </a:bodyPr>
          <a:lstStyle>
            <a:lvl1pPr algn="l" defTabSz="457200">
              <a:lnSpc>
                <a:spcPts val="4800"/>
              </a:lnSpc>
              <a:spcBef>
                <a:spcPts val="1200"/>
              </a:spcBef>
              <a:buClr>
                <a:srgbClr val="000000"/>
              </a:buClr>
              <a:defRPr sz="2900" baseline="24137">
                <a:latin typeface="Helvetica"/>
                <a:ea typeface="Helvetica"/>
                <a:cs typeface="Helvetica"/>
                <a:sym typeface="Helvetica"/>
              </a:defRPr>
            </a:lvl1pPr>
          </a:lstStyle>
          <a:p>
            <a:r>
              <a:t>This handbook is the first place you need to look for answers on how to be a good Badooer. So store it somewhere safe, you will need it</a:t>
            </a:r>
          </a:p>
        </p:txBody>
      </p:sp>
      <p:sp>
        <p:nvSpPr>
          <p:cNvPr id="186" name="This handbook is the first place you need to look for answers on how to be a good Badooer. So store it somewhere safe, you will need it"/>
          <p:cNvSpPr txBox="1">
            <a:spLocks noGrp="1"/>
          </p:cNvSpPr>
          <p:nvPr>
            <p:ph type="body" sz="quarter" idx="18"/>
          </p:nvPr>
        </p:nvSpPr>
        <p:spPr>
          <a:xfrm>
            <a:off x="8872067" y="9144946"/>
            <a:ext cx="6397872" cy="2235201"/>
          </a:xfrm>
          <a:prstGeom prst="rect">
            <a:avLst/>
          </a:prstGeom>
        </p:spPr>
        <p:txBody>
          <a:bodyPr>
            <a:spAutoFit/>
          </a:bodyPr>
          <a:lstStyle>
            <a:lvl1pPr algn="l" defTabSz="457200">
              <a:lnSpc>
                <a:spcPts val="4800"/>
              </a:lnSpc>
              <a:spcBef>
                <a:spcPts val="1200"/>
              </a:spcBef>
              <a:buClr>
                <a:srgbClr val="000000"/>
              </a:buClr>
              <a:defRPr sz="2900" baseline="24137">
                <a:latin typeface="Helvetica"/>
                <a:ea typeface="Helvetica"/>
                <a:cs typeface="Helvetica"/>
                <a:sym typeface="Helvetica"/>
              </a:defRPr>
            </a:lvl1pPr>
          </a:lstStyle>
          <a:p>
            <a:r>
              <a:t>This handbook is the first place you need to look for answers on how to be a good Badooer. So store it somewhere safe, you will need it</a:t>
            </a:r>
          </a:p>
        </p:txBody>
      </p:sp>
      <p:sp>
        <p:nvSpPr>
          <p:cNvPr id="187" name="This handbook is the first place you need to look for answers on how to be a good Badooer. So store it somewhere safe, you will need it"/>
          <p:cNvSpPr txBox="1">
            <a:spLocks noGrp="1"/>
          </p:cNvSpPr>
          <p:nvPr>
            <p:ph type="body" sz="quarter" idx="19"/>
          </p:nvPr>
        </p:nvSpPr>
        <p:spPr>
          <a:xfrm>
            <a:off x="16370256" y="9144946"/>
            <a:ext cx="6397872" cy="2235201"/>
          </a:xfrm>
          <a:prstGeom prst="rect">
            <a:avLst/>
          </a:prstGeom>
        </p:spPr>
        <p:txBody>
          <a:bodyPr>
            <a:spAutoFit/>
          </a:bodyPr>
          <a:lstStyle>
            <a:lvl1pPr algn="l" defTabSz="457200">
              <a:lnSpc>
                <a:spcPts val="4800"/>
              </a:lnSpc>
              <a:spcBef>
                <a:spcPts val="1200"/>
              </a:spcBef>
              <a:buClr>
                <a:srgbClr val="000000"/>
              </a:buClr>
              <a:defRPr sz="2900" baseline="24137">
                <a:latin typeface="Helvetica"/>
                <a:ea typeface="Helvetica"/>
                <a:cs typeface="Helvetica"/>
                <a:sym typeface="Helvetica"/>
              </a:defRPr>
            </a:lvl1pPr>
          </a:lstStyle>
          <a:p>
            <a:r>
              <a:t>This handbook is the first place you need to look for answers on how to be a good Badooer. So store it somewhere safe, you will need it</a:t>
            </a:r>
          </a:p>
        </p:txBody>
      </p:sp>
      <p:sp>
        <p:nvSpPr>
          <p:cNvPr id="1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Bottom List with Numbers Extended">
    <p:bg>
      <p:bgPr>
        <a:solidFill>
          <a:srgbClr val="FFFFFF"/>
        </a:solidFill>
        <a:effectLst/>
      </p:bgPr>
    </p:bg>
    <p:spTree>
      <p:nvGrpSpPr>
        <p:cNvPr id="1" name=""/>
        <p:cNvGrpSpPr/>
        <p:nvPr/>
      </p:nvGrpSpPr>
      <p:grpSpPr>
        <a:xfrm>
          <a:off x="0" y="0"/>
          <a:ext cx="0" cy="0"/>
          <a:chOff x="0" y="0"/>
          <a:chExt cx="0" cy="0"/>
        </a:xfrm>
      </p:grpSpPr>
      <p:sp>
        <p:nvSpPr>
          <p:cNvPr id="195" name="Header"/>
          <p:cNvSpPr txBox="1">
            <a:spLocks noGrp="1"/>
          </p:cNvSpPr>
          <p:nvPr>
            <p:ph type="body" sz="quarter" idx="13"/>
          </p:nvPr>
        </p:nvSpPr>
        <p:spPr>
          <a:xfrm>
            <a:off x="1356687" y="857250"/>
            <a:ext cx="21670626" cy="1117601"/>
          </a:xfrm>
          <a:prstGeom prst="rect">
            <a:avLst/>
          </a:prstGeom>
        </p:spPr>
        <p:txBody>
          <a:bodyPr>
            <a:spAutoFit/>
          </a:bodyPr>
          <a:lstStyle>
            <a:lvl1pPr algn="l">
              <a:lnSpc>
                <a:spcPct val="80000"/>
              </a:lnSpc>
              <a:defRPr sz="6700">
                <a:latin typeface="Helvetica"/>
                <a:ea typeface="Helvetica"/>
                <a:cs typeface="Helvetica"/>
                <a:sym typeface="Helvetica"/>
              </a:defRPr>
            </a:lvl1pPr>
          </a:lstStyle>
          <a:p>
            <a:r>
              <a:t>Header</a:t>
            </a:r>
          </a:p>
        </p:txBody>
      </p:sp>
      <p:sp>
        <p:nvSpPr>
          <p:cNvPr id="196" name="Line of subtitle text…"/>
          <p:cNvSpPr txBox="1">
            <a:spLocks noGrp="1"/>
          </p:cNvSpPr>
          <p:nvPr>
            <p:ph type="body" sz="quarter" idx="14"/>
          </p:nvPr>
        </p:nvSpPr>
        <p:spPr>
          <a:xfrm>
            <a:off x="1369387" y="2051050"/>
            <a:ext cx="21674595" cy="1521461"/>
          </a:xfrm>
          <a:prstGeom prst="rect">
            <a:avLst/>
          </a:prstGeom>
        </p:spPr>
        <p:txBody>
          <a:bodyPr>
            <a:spAutoFit/>
          </a:bodyPr>
          <a:lstStyle/>
          <a:p>
            <a:pPr algn="l">
              <a:lnSpc>
                <a:spcPct val="80000"/>
              </a:lnSpc>
              <a:defRPr sz="3600">
                <a:latin typeface="Helvetica"/>
                <a:ea typeface="Helvetica"/>
                <a:cs typeface="Helvetica"/>
                <a:sym typeface="Helvetica"/>
              </a:defRPr>
            </a:pPr>
            <a:r>
              <a:t>Line of subtitle text</a:t>
            </a:r>
          </a:p>
          <a:p>
            <a:pPr algn="l">
              <a:lnSpc>
                <a:spcPct val="80000"/>
              </a:lnSpc>
              <a:defRPr sz="3600">
                <a:latin typeface="Helvetica"/>
                <a:ea typeface="Helvetica"/>
                <a:cs typeface="Helvetica"/>
                <a:sym typeface="Helvetica"/>
              </a:defRPr>
            </a:pPr>
            <a:r>
              <a:t>Another line of subtitle text</a:t>
            </a:r>
          </a:p>
        </p:txBody>
      </p:sp>
      <p:sp>
        <p:nvSpPr>
          <p:cNvPr id="197" name="1"/>
          <p:cNvSpPr txBox="1">
            <a:spLocks noGrp="1"/>
          </p:cNvSpPr>
          <p:nvPr>
            <p:ph type="body" sz="quarter" idx="15"/>
          </p:nvPr>
        </p:nvSpPr>
        <p:spPr>
          <a:xfrm>
            <a:off x="1343987" y="6590030"/>
            <a:ext cx="4519927" cy="1193801"/>
          </a:xfrm>
          <a:prstGeom prst="rect">
            <a:avLst/>
          </a:prstGeom>
        </p:spPr>
        <p:txBody>
          <a:bodyPr anchor="b">
            <a:spAutoFit/>
          </a:bodyPr>
          <a:lstStyle>
            <a:lvl1pPr algn="l">
              <a:lnSpc>
                <a:spcPct val="80000"/>
              </a:lnSpc>
              <a:defRPr sz="7200">
                <a:solidFill>
                  <a:srgbClr val="7000E3"/>
                </a:solidFill>
                <a:latin typeface="Helvetica"/>
                <a:ea typeface="Helvetica"/>
                <a:cs typeface="Helvetica"/>
                <a:sym typeface="Helvetica"/>
              </a:defRPr>
            </a:lvl1pPr>
          </a:lstStyle>
          <a:p>
            <a:r>
              <a:t>1</a:t>
            </a:r>
          </a:p>
        </p:txBody>
      </p:sp>
      <p:sp>
        <p:nvSpPr>
          <p:cNvPr id="198" name="2"/>
          <p:cNvSpPr txBox="1">
            <a:spLocks noGrp="1"/>
          </p:cNvSpPr>
          <p:nvPr>
            <p:ph type="body" sz="quarter" idx="16"/>
          </p:nvPr>
        </p:nvSpPr>
        <p:spPr>
          <a:xfrm>
            <a:off x="6995487" y="6590030"/>
            <a:ext cx="4519927" cy="1193801"/>
          </a:xfrm>
          <a:prstGeom prst="rect">
            <a:avLst/>
          </a:prstGeom>
        </p:spPr>
        <p:txBody>
          <a:bodyPr anchor="b">
            <a:spAutoFit/>
          </a:bodyPr>
          <a:lstStyle>
            <a:lvl1pPr algn="l">
              <a:lnSpc>
                <a:spcPct val="80000"/>
              </a:lnSpc>
              <a:defRPr sz="7200">
                <a:solidFill>
                  <a:srgbClr val="7000E3"/>
                </a:solidFill>
                <a:latin typeface="Helvetica"/>
                <a:ea typeface="Helvetica"/>
                <a:cs typeface="Helvetica"/>
                <a:sym typeface="Helvetica"/>
              </a:defRPr>
            </a:lvl1pPr>
          </a:lstStyle>
          <a:p>
            <a:r>
              <a:t>2</a:t>
            </a:r>
          </a:p>
        </p:txBody>
      </p:sp>
      <p:sp>
        <p:nvSpPr>
          <p:cNvPr id="199" name="3"/>
          <p:cNvSpPr txBox="1">
            <a:spLocks noGrp="1"/>
          </p:cNvSpPr>
          <p:nvPr>
            <p:ph type="body" sz="quarter" idx="17"/>
          </p:nvPr>
        </p:nvSpPr>
        <p:spPr>
          <a:xfrm>
            <a:off x="12583487" y="6590030"/>
            <a:ext cx="4519927" cy="1193801"/>
          </a:xfrm>
          <a:prstGeom prst="rect">
            <a:avLst/>
          </a:prstGeom>
        </p:spPr>
        <p:txBody>
          <a:bodyPr anchor="b">
            <a:spAutoFit/>
          </a:bodyPr>
          <a:lstStyle>
            <a:lvl1pPr algn="l">
              <a:lnSpc>
                <a:spcPct val="80000"/>
              </a:lnSpc>
              <a:defRPr sz="7200">
                <a:solidFill>
                  <a:srgbClr val="7000E3"/>
                </a:solidFill>
                <a:latin typeface="Helvetica"/>
                <a:ea typeface="Helvetica"/>
                <a:cs typeface="Helvetica"/>
                <a:sym typeface="Helvetica"/>
              </a:defRPr>
            </a:lvl1pPr>
          </a:lstStyle>
          <a:p>
            <a:r>
              <a:t>3</a:t>
            </a:r>
          </a:p>
        </p:txBody>
      </p:sp>
      <p:sp>
        <p:nvSpPr>
          <p:cNvPr id="200" name="4"/>
          <p:cNvSpPr txBox="1">
            <a:spLocks noGrp="1"/>
          </p:cNvSpPr>
          <p:nvPr>
            <p:ph type="body" sz="quarter" idx="18"/>
          </p:nvPr>
        </p:nvSpPr>
        <p:spPr>
          <a:xfrm>
            <a:off x="18222287" y="6590030"/>
            <a:ext cx="4519927" cy="1193801"/>
          </a:xfrm>
          <a:prstGeom prst="rect">
            <a:avLst/>
          </a:prstGeom>
        </p:spPr>
        <p:txBody>
          <a:bodyPr anchor="b">
            <a:spAutoFit/>
          </a:bodyPr>
          <a:lstStyle>
            <a:lvl1pPr algn="l">
              <a:lnSpc>
                <a:spcPct val="80000"/>
              </a:lnSpc>
              <a:defRPr sz="7200">
                <a:solidFill>
                  <a:srgbClr val="7000E3"/>
                </a:solidFill>
                <a:latin typeface="Helvetica"/>
                <a:ea typeface="Helvetica"/>
                <a:cs typeface="Helvetica"/>
                <a:sym typeface="Helvetica"/>
              </a:defRPr>
            </a:lvl1pPr>
          </a:lstStyle>
          <a:p>
            <a:r>
              <a:t>4</a:t>
            </a:r>
          </a:p>
        </p:txBody>
      </p:sp>
      <p:sp>
        <p:nvSpPr>
          <p:cNvPr id="201" name="This handbook is the first place you need to look for answers on how to be a good Badooer. So store it somewhere safe, you will need it!!"/>
          <p:cNvSpPr txBox="1">
            <a:spLocks noGrp="1"/>
          </p:cNvSpPr>
          <p:nvPr>
            <p:ph type="body" sz="quarter" idx="19"/>
          </p:nvPr>
        </p:nvSpPr>
        <p:spPr>
          <a:xfrm>
            <a:off x="1350433" y="7866240"/>
            <a:ext cx="4519927" cy="3302001"/>
          </a:xfrm>
          <a:prstGeom prst="rect">
            <a:avLst/>
          </a:prstGeom>
        </p:spPr>
        <p:txBody>
          <a:bodyPr>
            <a:spAutoFit/>
          </a:bodyPr>
          <a:lstStyle>
            <a:lvl1pPr algn="l" defTabSz="457200">
              <a:lnSpc>
                <a:spcPts val="4800"/>
              </a:lnSpc>
              <a:spcBef>
                <a:spcPts val="1200"/>
              </a:spcBef>
              <a:buClr>
                <a:srgbClr val="000000"/>
              </a:buClr>
              <a:defRPr sz="2900" baseline="24137">
                <a:latin typeface="Helvetica"/>
                <a:ea typeface="Helvetica"/>
                <a:cs typeface="Helvetica"/>
                <a:sym typeface="Helvetica"/>
              </a:defRPr>
            </a:lvl1pPr>
          </a:lstStyle>
          <a:p>
            <a:r>
              <a:t>This handbook is the first place you need to look for answers on how to be a good Badooer. So store it somewhere safe, you will need it!!</a:t>
            </a:r>
          </a:p>
        </p:txBody>
      </p:sp>
      <p:sp>
        <p:nvSpPr>
          <p:cNvPr id="202" name="This handbook is the first place you need to look for answers on how to be a good Badooer. So store it somewhere safe, you will need it!!"/>
          <p:cNvSpPr txBox="1">
            <a:spLocks noGrp="1"/>
          </p:cNvSpPr>
          <p:nvPr>
            <p:ph type="body" sz="quarter" idx="20"/>
          </p:nvPr>
        </p:nvSpPr>
        <p:spPr>
          <a:xfrm>
            <a:off x="6997646" y="7853540"/>
            <a:ext cx="4519927" cy="3302001"/>
          </a:xfrm>
          <a:prstGeom prst="rect">
            <a:avLst/>
          </a:prstGeom>
        </p:spPr>
        <p:txBody>
          <a:bodyPr>
            <a:spAutoFit/>
          </a:bodyPr>
          <a:lstStyle>
            <a:lvl1pPr algn="l" defTabSz="457200">
              <a:lnSpc>
                <a:spcPts val="4800"/>
              </a:lnSpc>
              <a:spcBef>
                <a:spcPts val="1200"/>
              </a:spcBef>
              <a:buClr>
                <a:srgbClr val="000000"/>
              </a:buClr>
              <a:defRPr sz="2900" baseline="24137">
                <a:latin typeface="Helvetica"/>
                <a:ea typeface="Helvetica"/>
                <a:cs typeface="Helvetica"/>
                <a:sym typeface="Helvetica"/>
              </a:defRPr>
            </a:lvl1pPr>
          </a:lstStyle>
          <a:p>
            <a:r>
              <a:t>This handbook is the first place you need to look for answers on how to be a good Badooer. So store it somewhere safe, you will need it!!</a:t>
            </a:r>
          </a:p>
        </p:txBody>
      </p:sp>
      <p:sp>
        <p:nvSpPr>
          <p:cNvPr id="203" name="This handbook is the first place you need to look for answers on how to be a good Badooer. So store it somewhere safe, you will need it!!"/>
          <p:cNvSpPr txBox="1">
            <a:spLocks noGrp="1"/>
          </p:cNvSpPr>
          <p:nvPr>
            <p:ph type="body" sz="quarter" idx="21"/>
          </p:nvPr>
        </p:nvSpPr>
        <p:spPr>
          <a:xfrm>
            <a:off x="12619459" y="7853540"/>
            <a:ext cx="4519927" cy="3302001"/>
          </a:xfrm>
          <a:prstGeom prst="rect">
            <a:avLst/>
          </a:prstGeom>
        </p:spPr>
        <p:txBody>
          <a:bodyPr>
            <a:spAutoFit/>
          </a:bodyPr>
          <a:lstStyle>
            <a:lvl1pPr algn="l" defTabSz="457200">
              <a:lnSpc>
                <a:spcPts val="4800"/>
              </a:lnSpc>
              <a:spcBef>
                <a:spcPts val="1200"/>
              </a:spcBef>
              <a:buClr>
                <a:srgbClr val="000000"/>
              </a:buClr>
              <a:defRPr sz="2900" baseline="24137">
                <a:latin typeface="Helvetica"/>
                <a:ea typeface="Helvetica"/>
                <a:cs typeface="Helvetica"/>
                <a:sym typeface="Helvetica"/>
              </a:defRPr>
            </a:lvl1pPr>
          </a:lstStyle>
          <a:p>
            <a:r>
              <a:t>This handbook is the first place you need to look for answers on how to be a good Badooer. So store it somewhere safe, you will need it!!</a:t>
            </a:r>
          </a:p>
        </p:txBody>
      </p:sp>
      <p:sp>
        <p:nvSpPr>
          <p:cNvPr id="204" name="This handbook is the first place you need to look for answers on how to be a good Badooer. So store it somewhere safe, you will need it!!"/>
          <p:cNvSpPr txBox="1">
            <a:spLocks noGrp="1"/>
          </p:cNvSpPr>
          <p:nvPr>
            <p:ph type="body" sz="quarter" idx="22"/>
          </p:nvPr>
        </p:nvSpPr>
        <p:spPr>
          <a:xfrm>
            <a:off x="18252479" y="7853540"/>
            <a:ext cx="4519927" cy="3302001"/>
          </a:xfrm>
          <a:prstGeom prst="rect">
            <a:avLst/>
          </a:prstGeom>
        </p:spPr>
        <p:txBody>
          <a:bodyPr>
            <a:spAutoFit/>
          </a:bodyPr>
          <a:lstStyle>
            <a:lvl1pPr algn="l" defTabSz="457200">
              <a:lnSpc>
                <a:spcPts val="4800"/>
              </a:lnSpc>
              <a:spcBef>
                <a:spcPts val="1200"/>
              </a:spcBef>
              <a:buClr>
                <a:srgbClr val="000000"/>
              </a:buClr>
              <a:defRPr sz="2900" baseline="24137">
                <a:latin typeface="Helvetica"/>
                <a:ea typeface="Helvetica"/>
                <a:cs typeface="Helvetica"/>
                <a:sym typeface="Helvetica"/>
              </a:defRPr>
            </a:lvl1pPr>
          </a:lstStyle>
          <a:p>
            <a:r>
              <a:t>This handbook is the first place you need to look for answers on how to be a good Badooer. So store it somewhere safe, you will need it!!</a:t>
            </a:r>
          </a:p>
        </p:txBody>
      </p:sp>
      <p:sp>
        <p:nvSpPr>
          <p:cNvPr id="2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Big Image">
    <p:bg>
      <p:bgPr>
        <a:solidFill>
          <a:srgbClr val="FFFFFF"/>
        </a:solidFill>
        <a:effectLst/>
      </p:bgPr>
    </p:bg>
    <p:spTree>
      <p:nvGrpSpPr>
        <p:cNvPr id="1" name=""/>
        <p:cNvGrpSpPr/>
        <p:nvPr/>
      </p:nvGrpSpPr>
      <p:grpSpPr>
        <a:xfrm>
          <a:off x="0" y="0"/>
          <a:ext cx="0" cy="0"/>
          <a:chOff x="0" y="0"/>
          <a:chExt cx="0" cy="0"/>
        </a:xfrm>
      </p:grpSpPr>
      <p:sp>
        <p:nvSpPr>
          <p:cNvPr id="212" name="Image"/>
          <p:cNvSpPr>
            <a:spLocks noGrp="1"/>
          </p:cNvSpPr>
          <p:nvPr>
            <p:ph type="pic" idx="13"/>
          </p:nvPr>
        </p:nvSpPr>
        <p:spPr>
          <a:xfrm>
            <a:off x="4009252" y="2320888"/>
            <a:ext cx="16394864" cy="9609212"/>
          </a:xfrm>
          <a:prstGeom prst="rect">
            <a:avLst/>
          </a:prstGeom>
          <a:effectLst>
            <a:outerShdw blurRad="406400" dist="149851" dir="3055946" rotWithShape="0">
              <a:srgbClr val="000000">
                <a:alpha val="21756"/>
              </a:srgbClr>
            </a:outerShdw>
          </a:effectLst>
        </p:spPr>
        <p:txBody>
          <a:bodyPr lIns="91439" tIns="45719" rIns="91439" bIns="45719">
            <a:noAutofit/>
          </a:bodyPr>
          <a:lstStyle/>
          <a:p>
            <a:endParaRPr/>
          </a:p>
        </p:txBody>
      </p:sp>
      <p:sp>
        <p:nvSpPr>
          <p:cNvPr id="213" name="Optional title Subtitle"/>
          <p:cNvSpPr txBox="1">
            <a:spLocks noGrp="1"/>
          </p:cNvSpPr>
          <p:nvPr>
            <p:ph type="body" sz="quarter" idx="14"/>
          </p:nvPr>
        </p:nvSpPr>
        <p:spPr>
          <a:xfrm>
            <a:off x="1356687" y="857250"/>
            <a:ext cx="21699995" cy="647701"/>
          </a:xfrm>
          <a:prstGeom prst="rect">
            <a:avLst/>
          </a:prstGeom>
        </p:spPr>
        <p:txBody>
          <a:bodyPr>
            <a:spAutoFit/>
          </a:bodyPr>
          <a:lstStyle/>
          <a:p>
            <a:pPr algn="l">
              <a:lnSpc>
                <a:spcPct val="80000"/>
              </a:lnSpc>
              <a:defRPr sz="3600">
                <a:latin typeface="Helvetica"/>
                <a:ea typeface="Helvetica"/>
                <a:cs typeface="Helvetica"/>
                <a:sym typeface="Helvetica"/>
              </a:defRPr>
            </a:pPr>
            <a:r>
              <a:rPr>
                <a:solidFill>
                  <a:srgbClr val="7000E3"/>
                </a:solidFill>
              </a:rPr>
              <a:t>Optional title </a:t>
            </a:r>
            <a:r>
              <a:t>Subtitle</a:t>
            </a:r>
          </a:p>
        </p:txBody>
      </p:sp>
      <p:sp>
        <p:nvSpPr>
          <p:cNvPr id="2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Image and List">
    <p:bg>
      <p:bgPr>
        <a:solidFill>
          <a:srgbClr val="FFFFFF"/>
        </a:solidFill>
        <a:effectLst/>
      </p:bgPr>
    </p:bg>
    <p:spTree>
      <p:nvGrpSpPr>
        <p:cNvPr id="1" name=""/>
        <p:cNvGrpSpPr/>
        <p:nvPr/>
      </p:nvGrpSpPr>
      <p:grpSpPr>
        <a:xfrm>
          <a:off x="0" y="0"/>
          <a:ext cx="0" cy="0"/>
          <a:chOff x="0" y="0"/>
          <a:chExt cx="0" cy="0"/>
        </a:xfrm>
      </p:grpSpPr>
      <p:sp>
        <p:nvSpPr>
          <p:cNvPr id="221" name="Upload a proof of ID and address…"/>
          <p:cNvSpPr txBox="1">
            <a:spLocks noGrp="1"/>
          </p:cNvSpPr>
          <p:nvPr>
            <p:ph type="body" sz="quarter" idx="13"/>
          </p:nvPr>
        </p:nvSpPr>
        <p:spPr>
          <a:xfrm>
            <a:off x="11645672" y="1123950"/>
            <a:ext cx="10970677" cy="3556000"/>
          </a:xfrm>
          <a:prstGeom prst="rect">
            <a:avLst/>
          </a:prstGeom>
        </p:spPr>
        <p:txBody>
          <a:bodyPr>
            <a:spAutoFit/>
          </a:bodyPr>
          <a:lstStyle/>
          <a:p>
            <a:pPr marL="539999" indent="-539999" algn="l" defTabSz="457200">
              <a:lnSpc>
                <a:spcPts val="6500"/>
              </a:lnSpc>
              <a:spcBef>
                <a:spcPts val="1200"/>
              </a:spcBef>
              <a:buClr>
                <a:srgbClr val="000000"/>
              </a:buClr>
              <a:buSzPct val="100000"/>
              <a:buChar char="•"/>
              <a:defRPr sz="4300" baseline="16279">
                <a:latin typeface="Helvetica"/>
                <a:ea typeface="Helvetica"/>
                <a:cs typeface="Helvetica"/>
                <a:sym typeface="Helvetica"/>
              </a:defRPr>
            </a:pPr>
            <a:r>
              <a:t>Upload a proof of ID and address</a:t>
            </a:r>
          </a:p>
          <a:p>
            <a:pPr marL="539999" indent="-539999" algn="l" defTabSz="457200">
              <a:lnSpc>
                <a:spcPts val="6500"/>
              </a:lnSpc>
              <a:spcBef>
                <a:spcPts val="1200"/>
              </a:spcBef>
              <a:buClr>
                <a:srgbClr val="000000"/>
              </a:buClr>
              <a:buSzPct val="100000"/>
              <a:buChar char="•"/>
              <a:defRPr sz="4300" baseline="16279">
                <a:latin typeface="Helvetica"/>
                <a:ea typeface="Helvetica"/>
                <a:cs typeface="Helvetica"/>
                <a:sym typeface="Helvetica"/>
              </a:defRPr>
            </a:pPr>
            <a:r>
              <a:t>Complete a form</a:t>
            </a:r>
          </a:p>
          <a:p>
            <a:pPr marL="539999" indent="-539999" algn="l" defTabSz="457200">
              <a:lnSpc>
                <a:spcPts val="6500"/>
              </a:lnSpc>
              <a:spcBef>
                <a:spcPts val="1200"/>
              </a:spcBef>
              <a:buClr>
                <a:srgbClr val="000000"/>
              </a:buClr>
              <a:buSzPct val="100000"/>
              <a:buChar char="•"/>
              <a:defRPr sz="4300" baseline="16279">
                <a:latin typeface="Helvetica"/>
                <a:ea typeface="Helvetica"/>
                <a:cs typeface="Helvetica"/>
                <a:sym typeface="Helvetica"/>
              </a:defRPr>
            </a:pPr>
            <a:r>
              <a:t>Complete your details</a:t>
            </a:r>
          </a:p>
          <a:p>
            <a:pPr marL="539999" indent="-539999" algn="l" defTabSz="457200">
              <a:lnSpc>
                <a:spcPts val="6500"/>
              </a:lnSpc>
              <a:spcBef>
                <a:spcPts val="1200"/>
              </a:spcBef>
              <a:buClr>
                <a:srgbClr val="000000"/>
              </a:buClr>
              <a:buSzPct val="100000"/>
              <a:buChar char="•"/>
              <a:defRPr sz="4300" baseline="16279">
                <a:latin typeface="Helvetica"/>
                <a:ea typeface="Helvetica"/>
                <a:cs typeface="Helvetica"/>
                <a:sym typeface="Helvetica"/>
              </a:defRPr>
            </a:pPr>
            <a:r>
              <a:t>Submit!</a:t>
            </a:r>
          </a:p>
        </p:txBody>
      </p:sp>
      <p:sp>
        <p:nvSpPr>
          <p:cNvPr id="222" name="What I need to do?"/>
          <p:cNvSpPr txBox="1">
            <a:spLocks noGrp="1"/>
          </p:cNvSpPr>
          <p:nvPr>
            <p:ph type="body" sz="quarter" idx="14"/>
          </p:nvPr>
        </p:nvSpPr>
        <p:spPr>
          <a:xfrm>
            <a:off x="1356687" y="857250"/>
            <a:ext cx="9393298" cy="1117601"/>
          </a:xfrm>
          <a:prstGeom prst="rect">
            <a:avLst/>
          </a:prstGeom>
        </p:spPr>
        <p:txBody>
          <a:bodyPr>
            <a:spAutoFit/>
          </a:bodyPr>
          <a:lstStyle>
            <a:lvl1pPr algn="l">
              <a:lnSpc>
                <a:spcPct val="80000"/>
              </a:lnSpc>
              <a:defRPr sz="6700">
                <a:latin typeface="Helvetica"/>
                <a:ea typeface="Helvetica"/>
                <a:cs typeface="Helvetica"/>
                <a:sym typeface="Helvetica"/>
              </a:defRPr>
            </a:lvl1pPr>
          </a:lstStyle>
          <a:p>
            <a:r>
              <a:t>What I need to do?</a:t>
            </a:r>
          </a:p>
        </p:txBody>
      </p:sp>
      <p:sp>
        <p:nvSpPr>
          <p:cNvPr id="223" name="Image"/>
          <p:cNvSpPr>
            <a:spLocks noGrp="1"/>
          </p:cNvSpPr>
          <p:nvPr>
            <p:ph type="pic" sz="quarter" idx="15"/>
          </p:nvPr>
        </p:nvSpPr>
        <p:spPr>
          <a:xfrm>
            <a:off x="11734800" y="5931135"/>
            <a:ext cx="10792421" cy="6087351"/>
          </a:xfrm>
          <a:prstGeom prst="rect">
            <a:avLst/>
          </a:prstGeom>
          <a:effectLst>
            <a:outerShdw blurRad="406400" dist="149851" dir="3055946" rotWithShape="0">
              <a:srgbClr val="000000">
                <a:alpha val="21756"/>
              </a:srgbClr>
            </a:outerShdw>
          </a:effectLst>
        </p:spPr>
        <p:txBody>
          <a:bodyPr lIns="91439" tIns="45719" rIns="91439" bIns="45719">
            <a:noAutofit/>
          </a:bodyPr>
          <a:lstStyle/>
          <a:p>
            <a:endParaRPr/>
          </a:p>
        </p:txBody>
      </p:sp>
      <p:sp>
        <p:nvSpPr>
          <p:cNvPr id="2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Starting Slide With Date">
    <p:spTree>
      <p:nvGrpSpPr>
        <p:cNvPr id="1" name=""/>
        <p:cNvGrpSpPr/>
        <p:nvPr/>
      </p:nvGrpSpPr>
      <p:grpSpPr>
        <a:xfrm>
          <a:off x="0" y="0"/>
          <a:ext cx="0" cy="0"/>
          <a:chOff x="0" y="0"/>
          <a:chExt cx="0" cy="0"/>
        </a:xfrm>
      </p:grpSpPr>
      <p:pic>
        <p:nvPicPr>
          <p:cNvPr id="23" name="Purple Heart v2.pdf" descr="Purple Heart v2.pdf"/>
          <p:cNvPicPr>
            <a:picLocks noChangeAspect="1"/>
          </p:cNvPicPr>
          <p:nvPr/>
        </p:nvPicPr>
        <p:blipFill>
          <a:blip r:embed="rId2">
            <a:extLst/>
          </a:blip>
          <a:stretch>
            <a:fillRect/>
          </a:stretch>
        </p:blipFill>
        <p:spPr>
          <a:xfrm rot="881539">
            <a:off x="-7134959" y="99164"/>
            <a:ext cx="22342323" cy="18828300"/>
          </a:xfrm>
          <a:prstGeom prst="rect">
            <a:avLst/>
          </a:prstGeom>
          <a:ln w="12700">
            <a:miter lim="400000"/>
          </a:ln>
        </p:spPr>
      </p:pic>
      <p:pic>
        <p:nvPicPr>
          <p:cNvPr id="24" name="Purple Heart v2.pdf" descr="Purple Heart v2.pdf"/>
          <p:cNvPicPr>
            <a:picLocks noChangeAspect="1"/>
          </p:cNvPicPr>
          <p:nvPr/>
        </p:nvPicPr>
        <p:blipFill>
          <a:blip r:embed="rId2">
            <a:extLst/>
          </a:blip>
          <a:stretch>
            <a:fillRect/>
          </a:stretch>
        </p:blipFill>
        <p:spPr>
          <a:xfrm rot="881539">
            <a:off x="15127365" y="-13337436"/>
            <a:ext cx="22342322" cy="18828300"/>
          </a:xfrm>
          <a:prstGeom prst="rect">
            <a:avLst/>
          </a:prstGeom>
          <a:ln w="12700">
            <a:miter lim="400000"/>
          </a:ln>
        </p:spPr>
      </p:pic>
      <p:sp>
        <p:nvSpPr>
          <p:cNvPr id="25" name="Miles Norris · 8th of March"/>
          <p:cNvSpPr txBox="1">
            <a:spLocks noGrp="1"/>
          </p:cNvSpPr>
          <p:nvPr>
            <p:ph type="body" sz="quarter" idx="13"/>
          </p:nvPr>
        </p:nvSpPr>
        <p:spPr>
          <a:xfrm>
            <a:off x="1178887" y="12001499"/>
            <a:ext cx="12247227" cy="711201"/>
          </a:xfrm>
          <a:prstGeom prst="rect">
            <a:avLst/>
          </a:prstGeom>
        </p:spPr>
        <p:txBody>
          <a:bodyPr anchor="ctr">
            <a:spAutoFit/>
          </a:bodyPr>
          <a:lstStyle/>
          <a:p>
            <a:pPr algn="l">
              <a:defRPr sz="4000">
                <a:solidFill>
                  <a:srgbClr val="FFFFFF"/>
                </a:solidFill>
                <a:latin typeface="Helvetica"/>
                <a:ea typeface="Helvetica"/>
                <a:cs typeface="Helvetica"/>
                <a:sym typeface="Helvetica"/>
              </a:defRPr>
            </a:pPr>
            <a:r>
              <a:t>Miles Norris · 8th of March</a:t>
            </a:r>
          </a:p>
        </p:txBody>
      </p:sp>
      <p:pic>
        <p:nvPicPr>
          <p:cNvPr id="26" name="Logo.ai" descr="Logo.ai"/>
          <p:cNvPicPr>
            <a:picLocks noChangeAspect="1"/>
          </p:cNvPicPr>
          <p:nvPr/>
        </p:nvPicPr>
        <p:blipFill>
          <a:blip r:embed="rId3">
            <a:extLst/>
          </a:blip>
          <a:stretch>
            <a:fillRect/>
          </a:stretch>
        </p:blipFill>
        <p:spPr>
          <a:xfrm>
            <a:off x="19450161" y="12119952"/>
            <a:ext cx="3656736" cy="632471"/>
          </a:xfrm>
          <a:prstGeom prst="rect">
            <a:avLst/>
          </a:prstGeom>
          <a:ln w="12700">
            <a:miter lim="400000"/>
          </a:ln>
        </p:spPr>
      </p:pic>
      <p:sp>
        <p:nvSpPr>
          <p:cNvPr id="27" name="Long big name of the presentation"/>
          <p:cNvSpPr txBox="1">
            <a:spLocks noGrp="1"/>
          </p:cNvSpPr>
          <p:nvPr>
            <p:ph type="body" sz="quarter" idx="14"/>
          </p:nvPr>
        </p:nvSpPr>
        <p:spPr>
          <a:xfrm>
            <a:off x="3113951" y="5571490"/>
            <a:ext cx="18156099" cy="1562101"/>
          </a:xfrm>
          <a:prstGeom prst="rect">
            <a:avLst/>
          </a:prstGeom>
        </p:spPr>
        <p:txBody>
          <a:bodyPr anchor="b">
            <a:spAutoFit/>
          </a:bodyPr>
          <a:lstStyle>
            <a:lvl1pPr>
              <a:lnSpc>
                <a:spcPct val="80000"/>
              </a:lnSpc>
              <a:defRPr sz="9600" spc="-192">
                <a:solidFill>
                  <a:srgbClr val="FFFFFF"/>
                </a:solidFill>
                <a:latin typeface="Helvetica"/>
                <a:ea typeface="Helvetica"/>
                <a:cs typeface="Helvetica"/>
                <a:sym typeface="Helvetica"/>
              </a:defRPr>
            </a:lvl1pPr>
          </a:lstStyle>
          <a:p>
            <a:r>
              <a:t>Long big name of the presentation</a:t>
            </a:r>
          </a:p>
        </p:txBody>
      </p:sp>
      <p:sp>
        <p:nvSpPr>
          <p:cNvPr id="28" name="Subtitle text if needed.…"/>
          <p:cNvSpPr txBox="1">
            <a:spLocks noGrp="1"/>
          </p:cNvSpPr>
          <p:nvPr>
            <p:ph type="body" sz="quarter" idx="15"/>
          </p:nvPr>
        </p:nvSpPr>
        <p:spPr>
          <a:xfrm>
            <a:off x="5125809" y="7547609"/>
            <a:ext cx="14132382" cy="1320801"/>
          </a:xfrm>
          <a:prstGeom prst="rect">
            <a:avLst/>
          </a:prstGeom>
        </p:spPr>
        <p:txBody>
          <a:bodyPr>
            <a:spAutoFit/>
          </a:bodyPr>
          <a:lstStyle/>
          <a:p>
            <a:pPr>
              <a:defRPr sz="4000" spc="-79">
                <a:solidFill>
                  <a:srgbClr val="FFFFFF"/>
                </a:solidFill>
                <a:latin typeface="Helvetica"/>
                <a:ea typeface="Helvetica"/>
                <a:cs typeface="Helvetica"/>
                <a:sym typeface="Helvetica"/>
              </a:defRPr>
            </a:pPr>
            <a:r>
              <a:t>Subtitle text if needed.</a:t>
            </a:r>
          </a:p>
          <a:p>
            <a:pPr>
              <a:defRPr sz="4000" spc="-79">
                <a:solidFill>
                  <a:srgbClr val="FFFFFF"/>
                </a:solidFill>
                <a:latin typeface="Helvetica"/>
                <a:ea typeface="Helvetica"/>
                <a:cs typeface="Helvetica"/>
                <a:sym typeface="Helvetica"/>
              </a:defRPr>
            </a:pPr>
            <a:r>
              <a:t>Second line of subtitle text if needed</a:t>
            </a:r>
          </a:p>
        </p:txBody>
      </p:sp>
      <p:sp>
        <p:nvSpPr>
          <p:cNvPr id="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Image and List Extended">
    <p:bg>
      <p:bgPr>
        <a:solidFill>
          <a:srgbClr val="FFFFFF"/>
        </a:solidFill>
        <a:effectLst/>
      </p:bgPr>
    </p:bg>
    <p:spTree>
      <p:nvGrpSpPr>
        <p:cNvPr id="1" name=""/>
        <p:cNvGrpSpPr/>
        <p:nvPr/>
      </p:nvGrpSpPr>
      <p:grpSpPr>
        <a:xfrm>
          <a:off x="0" y="0"/>
          <a:ext cx="0" cy="0"/>
          <a:chOff x="0" y="0"/>
          <a:chExt cx="0" cy="0"/>
        </a:xfrm>
      </p:grpSpPr>
      <p:sp>
        <p:nvSpPr>
          <p:cNvPr id="231" name="Procius"/>
          <p:cNvSpPr txBox="1">
            <a:spLocks noGrp="1"/>
          </p:cNvSpPr>
          <p:nvPr>
            <p:ph type="body" sz="quarter" idx="13"/>
          </p:nvPr>
        </p:nvSpPr>
        <p:spPr>
          <a:xfrm>
            <a:off x="1356687" y="857250"/>
            <a:ext cx="9393298" cy="1117601"/>
          </a:xfrm>
          <a:prstGeom prst="rect">
            <a:avLst/>
          </a:prstGeom>
        </p:spPr>
        <p:txBody>
          <a:bodyPr>
            <a:spAutoFit/>
          </a:bodyPr>
          <a:lstStyle>
            <a:lvl1pPr algn="l">
              <a:lnSpc>
                <a:spcPct val="80000"/>
              </a:lnSpc>
              <a:defRPr sz="6700">
                <a:latin typeface="Helvetica"/>
                <a:ea typeface="Helvetica"/>
                <a:cs typeface="Helvetica"/>
                <a:sym typeface="Helvetica"/>
              </a:defRPr>
            </a:lvl1pPr>
          </a:lstStyle>
          <a:p>
            <a:r>
              <a:t>Procius</a:t>
            </a:r>
          </a:p>
        </p:txBody>
      </p:sp>
      <p:sp>
        <p:nvSpPr>
          <p:cNvPr id="232" name="Background check — criminal records"/>
          <p:cNvSpPr txBox="1">
            <a:spLocks noGrp="1"/>
          </p:cNvSpPr>
          <p:nvPr>
            <p:ph type="body" sz="quarter" idx="14"/>
          </p:nvPr>
        </p:nvSpPr>
        <p:spPr>
          <a:xfrm>
            <a:off x="1356687" y="2051050"/>
            <a:ext cx="9393298" cy="1084581"/>
          </a:xfrm>
          <a:prstGeom prst="rect">
            <a:avLst/>
          </a:prstGeom>
        </p:spPr>
        <p:txBody>
          <a:bodyPr>
            <a:spAutoFit/>
          </a:bodyPr>
          <a:lstStyle>
            <a:lvl1pPr algn="l">
              <a:lnSpc>
                <a:spcPct val="80000"/>
              </a:lnSpc>
              <a:defRPr sz="3600">
                <a:latin typeface="Helvetica"/>
                <a:ea typeface="Helvetica"/>
                <a:cs typeface="Helvetica"/>
                <a:sym typeface="Helvetica"/>
              </a:defRPr>
            </a:lvl1pPr>
          </a:lstStyle>
          <a:p>
            <a:r>
              <a:t>Background check — criminal records</a:t>
            </a:r>
          </a:p>
        </p:txBody>
      </p:sp>
      <p:sp>
        <p:nvSpPr>
          <p:cNvPr id="233" name="Upload a proof of ID and address…"/>
          <p:cNvSpPr txBox="1">
            <a:spLocks noGrp="1"/>
          </p:cNvSpPr>
          <p:nvPr>
            <p:ph type="body" sz="quarter" idx="15"/>
          </p:nvPr>
        </p:nvSpPr>
        <p:spPr>
          <a:xfrm>
            <a:off x="11645672" y="8134350"/>
            <a:ext cx="10970677" cy="3556000"/>
          </a:xfrm>
          <a:prstGeom prst="rect">
            <a:avLst/>
          </a:prstGeom>
        </p:spPr>
        <p:txBody>
          <a:bodyPr>
            <a:spAutoFit/>
          </a:bodyPr>
          <a:lstStyle/>
          <a:p>
            <a:pPr marL="539999" indent="-539999" algn="l" defTabSz="457200">
              <a:lnSpc>
                <a:spcPts val="6500"/>
              </a:lnSpc>
              <a:spcBef>
                <a:spcPts val="1200"/>
              </a:spcBef>
              <a:buClr>
                <a:srgbClr val="000000"/>
              </a:buClr>
              <a:buSzPct val="100000"/>
              <a:buChar char="•"/>
              <a:defRPr sz="4300" baseline="16279">
                <a:latin typeface="Helvetica"/>
                <a:ea typeface="Helvetica"/>
                <a:cs typeface="Helvetica"/>
                <a:sym typeface="Helvetica"/>
              </a:defRPr>
            </a:pPr>
            <a:r>
              <a:t>Upload a proof of ID and address</a:t>
            </a:r>
          </a:p>
          <a:p>
            <a:pPr marL="539999" indent="-539999" algn="l" defTabSz="457200">
              <a:lnSpc>
                <a:spcPts val="6500"/>
              </a:lnSpc>
              <a:spcBef>
                <a:spcPts val="1200"/>
              </a:spcBef>
              <a:buClr>
                <a:srgbClr val="000000"/>
              </a:buClr>
              <a:buSzPct val="100000"/>
              <a:buChar char="•"/>
              <a:defRPr sz="4300" baseline="16279">
                <a:latin typeface="Helvetica"/>
                <a:ea typeface="Helvetica"/>
                <a:cs typeface="Helvetica"/>
                <a:sym typeface="Helvetica"/>
              </a:defRPr>
            </a:pPr>
            <a:r>
              <a:t>Complete a form</a:t>
            </a:r>
          </a:p>
          <a:p>
            <a:pPr marL="539999" indent="-539999" algn="l" defTabSz="457200">
              <a:lnSpc>
                <a:spcPts val="6500"/>
              </a:lnSpc>
              <a:spcBef>
                <a:spcPts val="1200"/>
              </a:spcBef>
              <a:buClr>
                <a:srgbClr val="000000"/>
              </a:buClr>
              <a:buSzPct val="100000"/>
              <a:buChar char="•"/>
              <a:defRPr sz="4300" baseline="16279">
                <a:latin typeface="Helvetica"/>
                <a:ea typeface="Helvetica"/>
                <a:cs typeface="Helvetica"/>
                <a:sym typeface="Helvetica"/>
              </a:defRPr>
            </a:pPr>
            <a:r>
              <a:t>Complete your details</a:t>
            </a:r>
          </a:p>
          <a:p>
            <a:pPr marL="539999" indent="-539999" algn="l" defTabSz="457200">
              <a:lnSpc>
                <a:spcPts val="6500"/>
              </a:lnSpc>
              <a:spcBef>
                <a:spcPts val="1200"/>
              </a:spcBef>
              <a:buClr>
                <a:srgbClr val="000000"/>
              </a:buClr>
              <a:buSzPct val="100000"/>
              <a:buChar char="•"/>
              <a:defRPr sz="4300" baseline="16279">
                <a:latin typeface="Helvetica"/>
                <a:ea typeface="Helvetica"/>
                <a:cs typeface="Helvetica"/>
                <a:sym typeface="Helvetica"/>
              </a:defRPr>
            </a:pPr>
            <a:r>
              <a:t>Submit!</a:t>
            </a:r>
          </a:p>
        </p:txBody>
      </p:sp>
      <p:sp>
        <p:nvSpPr>
          <p:cNvPr id="234" name="What I need to do?"/>
          <p:cNvSpPr txBox="1">
            <a:spLocks noGrp="1"/>
          </p:cNvSpPr>
          <p:nvPr>
            <p:ph type="body" sz="quarter" idx="16"/>
          </p:nvPr>
        </p:nvSpPr>
        <p:spPr>
          <a:xfrm>
            <a:off x="1356687" y="7867650"/>
            <a:ext cx="9393298" cy="1117600"/>
          </a:xfrm>
          <a:prstGeom prst="rect">
            <a:avLst/>
          </a:prstGeom>
        </p:spPr>
        <p:txBody>
          <a:bodyPr>
            <a:spAutoFit/>
          </a:bodyPr>
          <a:lstStyle>
            <a:lvl1pPr algn="l">
              <a:lnSpc>
                <a:spcPct val="80000"/>
              </a:lnSpc>
              <a:defRPr sz="6700">
                <a:latin typeface="Helvetica"/>
                <a:ea typeface="Helvetica"/>
                <a:cs typeface="Helvetica"/>
                <a:sym typeface="Helvetica"/>
              </a:defRPr>
            </a:lvl1pPr>
          </a:lstStyle>
          <a:p>
            <a:r>
              <a:t>What I need to do?</a:t>
            </a:r>
          </a:p>
        </p:txBody>
      </p:sp>
      <p:sp>
        <p:nvSpPr>
          <p:cNvPr id="235" name="Image"/>
          <p:cNvSpPr>
            <a:spLocks noGrp="1"/>
          </p:cNvSpPr>
          <p:nvPr>
            <p:ph type="pic" sz="quarter" idx="17"/>
          </p:nvPr>
        </p:nvSpPr>
        <p:spPr>
          <a:xfrm>
            <a:off x="11696700" y="1338733"/>
            <a:ext cx="10314380" cy="5817717"/>
          </a:xfrm>
          <a:prstGeom prst="rect">
            <a:avLst/>
          </a:prstGeom>
          <a:effectLst>
            <a:outerShdw blurRad="406400" dist="149851" dir="3055946" rotWithShape="0">
              <a:srgbClr val="000000">
                <a:alpha val="21756"/>
              </a:srgbClr>
            </a:outerShdw>
          </a:effectLst>
        </p:spPr>
        <p:txBody>
          <a:bodyPr lIns="91439" tIns="45719" rIns="91439" bIns="45719">
            <a:noAutofit/>
          </a:bodyPr>
          <a:lstStyle/>
          <a:p>
            <a:endParaRPr/>
          </a:p>
        </p:txBody>
      </p:sp>
      <p:sp>
        <p:nvSpPr>
          <p:cNvPr id="2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Slide With Text">
    <p:bg>
      <p:bgPr>
        <a:solidFill>
          <a:srgbClr val="FFFFFF"/>
        </a:solidFill>
        <a:effectLst/>
      </p:bgPr>
    </p:bg>
    <p:spTree>
      <p:nvGrpSpPr>
        <p:cNvPr id="1" name=""/>
        <p:cNvGrpSpPr/>
        <p:nvPr/>
      </p:nvGrpSpPr>
      <p:grpSpPr>
        <a:xfrm>
          <a:off x="0" y="0"/>
          <a:ext cx="0" cy="0"/>
          <a:chOff x="0" y="0"/>
          <a:chExt cx="0" cy="0"/>
        </a:xfrm>
      </p:grpSpPr>
      <p:sp>
        <p:nvSpPr>
          <p:cNvPr id="243" name="This handbook is the first place you need to look for answers on how to be a good Badooer.…"/>
          <p:cNvSpPr txBox="1">
            <a:spLocks noGrp="1"/>
          </p:cNvSpPr>
          <p:nvPr>
            <p:ph type="body" sz="half" idx="13"/>
          </p:nvPr>
        </p:nvSpPr>
        <p:spPr>
          <a:xfrm>
            <a:off x="11645672" y="1123950"/>
            <a:ext cx="11017706" cy="8648700"/>
          </a:xfrm>
          <a:prstGeom prst="rect">
            <a:avLst/>
          </a:prstGeom>
        </p:spPr>
        <p:txBody>
          <a:bodyPr>
            <a:spAutoFit/>
          </a:bodyPr>
          <a:lstStyle/>
          <a:p>
            <a:pPr algn="l" defTabSz="457200">
              <a:lnSpc>
                <a:spcPts val="6500"/>
              </a:lnSpc>
              <a:spcBef>
                <a:spcPts val="1200"/>
              </a:spcBef>
              <a:buClr>
                <a:srgbClr val="000000"/>
              </a:buClr>
              <a:defRPr sz="4300" baseline="16279">
                <a:latin typeface="Helvetica"/>
                <a:ea typeface="Helvetica"/>
                <a:cs typeface="Helvetica"/>
                <a:sym typeface="Helvetica"/>
              </a:defRPr>
            </a:pPr>
            <a:r>
              <a:t>This handbook is the first place you need to look for answers on how to be a good Badooer.</a:t>
            </a:r>
          </a:p>
          <a:p>
            <a:pPr algn="l" defTabSz="457200">
              <a:lnSpc>
                <a:spcPts val="6500"/>
              </a:lnSpc>
              <a:spcBef>
                <a:spcPts val="1200"/>
              </a:spcBef>
              <a:buClr>
                <a:srgbClr val="000000"/>
              </a:buClr>
              <a:defRPr sz="4300" baseline="16279">
                <a:latin typeface="Helvetica"/>
                <a:ea typeface="Helvetica"/>
                <a:cs typeface="Helvetica"/>
                <a:sym typeface="Helvetica"/>
              </a:defRPr>
            </a:pPr>
            <a:r>
              <a:t>So store it somewhere safe, you will need it! We’ve packed it full of information about life as a Badooer. </a:t>
            </a:r>
          </a:p>
          <a:p>
            <a:pPr algn="l" defTabSz="457200">
              <a:lnSpc>
                <a:spcPts val="6500"/>
              </a:lnSpc>
              <a:spcBef>
                <a:spcPts val="1200"/>
              </a:spcBef>
              <a:buClr>
                <a:srgbClr val="000000"/>
              </a:buClr>
              <a:defRPr sz="4300" baseline="16279">
                <a:latin typeface="Helvetica"/>
                <a:ea typeface="Helvetica"/>
                <a:cs typeface="Helvetica"/>
                <a:sym typeface="Helvetica"/>
              </a:defRPr>
            </a:pPr>
            <a:r>
              <a:t>So, whether it’s details on your benefits, taking holiday, Health and Safety stuff, getting your expenses sorted, our code of conduct or the key points on our important company rules, it’s all in here.</a:t>
            </a:r>
          </a:p>
        </p:txBody>
      </p:sp>
      <p:sp>
        <p:nvSpPr>
          <p:cNvPr id="244" name="Header"/>
          <p:cNvSpPr txBox="1">
            <a:spLocks noGrp="1"/>
          </p:cNvSpPr>
          <p:nvPr>
            <p:ph type="body" sz="quarter" idx="14"/>
          </p:nvPr>
        </p:nvSpPr>
        <p:spPr>
          <a:xfrm>
            <a:off x="1356687" y="857250"/>
            <a:ext cx="9393298" cy="1117601"/>
          </a:xfrm>
          <a:prstGeom prst="rect">
            <a:avLst/>
          </a:prstGeom>
        </p:spPr>
        <p:txBody>
          <a:bodyPr>
            <a:spAutoFit/>
          </a:bodyPr>
          <a:lstStyle>
            <a:lvl1pPr algn="l">
              <a:lnSpc>
                <a:spcPct val="80000"/>
              </a:lnSpc>
              <a:defRPr sz="6700">
                <a:latin typeface="Helvetica"/>
                <a:ea typeface="Helvetica"/>
                <a:cs typeface="Helvetica"/>
                <a:sym typeface="Helvetica"/>
              </a:defRPr>
            </a:lvl1pPr>
          </a:lstStyle>
          <a:p>
            <a:r>
              <a:t>Header</a:t>
            </a:r>
          </a:p>
        </p:txBody>
      </p:sp>
      <p:sp>
        <p:nvSpPr>
          <p:cNvPr id="245" name="Line of subtitle text…"/>
          <p:cNvSpPr txBox="1">
            <a:spLocks noGrp="1"/>
          </p:cNvSpPr>
          <p:nvPr>
            <p:ph type="body" sz="quarter" idx="15"/>
          </p:nvPr>
        </p:nvSpPr>
        <p:spPr>
          <a:xfrm>
            <a:off x="1356687" y="2051050"/>
            <a:ext cx="8822195" cy="1521461"/>
          </a:xfrm>
          <a:prstGeom prst="rect">
            <a:avLst/>
          </a:prstGeom>
        </p:spPr>
        <p:txBody>
          <a:bodyPr>
            <a:spAutoFit/>
          </a:bodyPr>
          <a:lstStyle/>
          <a:p>
            <a:pPr algn="l">
              <a:lnSpc>
                <a:spcPct val="80000"/>
              </a:lnSpc>
              <a:defRPr sz="3600">
                <a:latin typeface="Helvetica"/>
                <a:ea typeface="Helvetica"/>
                <a:cs typeface="Helvetica"/>
                <a:sym typeface="Helvetica"/>
              </a:defRPr>
            </a:pPr>
            <a:r>
              <a:t>Line of subtitle text</a:t>
            </a:r>
          </a:p>
          <a:p>
            <a:pPr algn="l">
              <a:lnSpc>
                <a:spcPct val="80000"/>
              </a:lnSpc>
              <a:defRPr sz="3600">
                <a:latin typeface="Helvetica"/>
                <a:ea typeface="Helvetica"/>
                <a:cs typeface="Helvetica"/>
                <a:sym typeface="Helvetica"/>
              </a:defRPr>
            </a:pPr>
            <a:r>
              <a:t>Another line of subtitle text</a:t>
            </a:r>
          </a:p>
        </p:txBody>
      </p:sp>
      <p:sp>
        <p:nvSpPr>
          <p:cNvPr id="2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Slide With Long Text">
    <p:bg>
      <p:bgPr>
        <a:solidFill>
          <a:srgbClr val="FFFFFF"/>
        </a:solidFill>
        <a:effectLst/>
      </p:bgPr>
    </p:bg>
    <p:spTree>
      <p:nvGrpSpPr>
        <p:cNvPr id="1" name=""/>
        <p:cNvGrpSpPr/>
        <p:nvPr/>
      </p:nvGrpSpPr>
      <p:grpSpPr>
        <a:xfrm>
          <a:off x="0" y="0"/>
          <a:ext cx="0" cy="0"/>
          <a:chOff x="0" y="0"/>
          <a:chExt cx="0" cy="0"/>
        </a:xfrm>
      </p:grpSpPr>
      <p:sp>
        <p:nvSpPr>
          <p:cNvPr id="253" name="This handbook is the first place you need to look for answers on how to be a good Badooer. So store it somewhere safe, you will need it!!…"/>
          <p:cNvSpPr txBox="1">
            <a:spLocks noGrp="1"/>
          </p:cNvSpPr>
          <p:nvPr>
            <p:ph type="body" sz="half" idx="13"/>
          </p:nvPr>
        </p:nvSpPr>
        <p:spPr>
          <a:xfrm>
            <a:off x="11645672" y="1123950"/>
            <a:ext cx="11111964" cy="11698089"/>
          </a:xfrm>
          <a:prstGeom prst="rect">
            <a:avLst/>
          </a:prstGeom>
        </p:spPr>
        <p:txBody>
          <a:bodyPr numCol="2" spcCol="555598">
            <a:noAutofit/>
          </a:bodyPr>
          <a:lstStyle/>
          <a:p>
            <a:pPr algn="l" defTabSz="457200">
              <a:lnSpc>
                <a:spcPts val="4800"/>
              </a:lnSpc>
              <a:spcBef>
                <a:spcPts val="1200"/>
              </a:spcBef>
              <a:buClr>
                <a:srgbClr val="000000"/>
              </a:buClr>
              <a:defRPr sz="2900" baseline="24137">
                <a:latin typeface="Helvetica"/>
                <a:ea typeface="Helvetica"/>
                <a:cs typeface="Helvetica"/>
                <a:sym typeface="Helvetica"/>
              </a:defRPr>
            </a:pPr>
            <a:r>
              <a:t>This handbook is the first place you need to look for answers on how to be a good Badooer. So store it somewhere safe, you will need it!!</a:t>
            </a:r>
          </a:p>
          <a:p>
            <a:pPr algn="l" defTabSz="457200">
              <a:lnSpc>
                <a:spcPts val="4800"/>
              </a:lnSpc>
              <a:spcBef>
                <a:spcPts val="1200"/>
              </a:spcBef>
              <a:buClr>
                <a:srgbClr val="000000"/>
              </a:buClr>
              <a:defRPr sz="2900" baseline="24137">
                <a:latin typeface="Helvetica"/>
                <a:ea typeface="Helvetica"/>
                <a:cs typeface="Helvetica"/>
                <a:sym typeface="Helvetica"/>
              </a:defRPr>
            </a:pPr>
            <a:r>
              <a:t>We’ve packed it full of information about life as a Badooer. So, whether it’s details on your benefits, taking holiday, data protection rules, Health and Safety stuff, getting your expenses sorted, our code of conduct or the key points on our important company rules, it’s all in here.</a:t>
            </a:r>
          </a:p>
          <a:p>
            <a:pPr algn="l" defTabSz="457200">
              <a:lnSpc>
                <a:spcPts val="4800"/>
              </a:lnSpc>
              <a:spcBef>
                <a:spcPts val="1200"/>
              </a:spcBef>
              <a:buClr>
                <a:srgbClr val="000000"/>
              </a:buClr>
              <a:defRPr sz="2900" baseline="24137">
                <a:latin typeface="Helvetica"/>
                <a:ea typeface="Helvetica"/>
                <a:cs typeface="Helvetica"/>
                <a:sym typeface="Helvetica"/>
              </a:defRPr>
            </a:pPr>
            <a:r>
              <a:t>Throughout the handbook you will find pointers on the way we all work together. Ways that are designed to make sure our business runs smoothly and profitably, but most importantly, ways that ensure we’re all maintaining the very highest ethical and professional standards.</a:t>
            </a:r>
          </a:p>
        </p:txBody>
      </p:sp>
      <p:sp>
        <p:nvSpPr>
          <p:cNvPr id="254" name="Header"/>
          <p:cNvSpPr txBox="1">
            <a:spLocks noGrp="1"/>
          </p:cNvSpPr>
          <p:nvPr>
            <p:ph type="body" sz="quarter" idx="14"/>
          </p:nvPr>
        </p:nvSpPr>
        <p:spPr>
          <a:xfrm>
            <a:off x="1356687" y="857250"/>
            <a:ext cx="9393298" cy="1117601"/>
          </a:xfrm>
          <a:prstGeom prst="rect">
            <a:avLst/>
          </a:prstGeom>
        </p:spPr>
        <p:txBody>
          <a:bodyPr>
            <a:spAutoFit/>
          </a:bodyPr>
          <a:lstStyle>
            <a:lvl1pPr algn="l">
              <a:lnSpc>
                <a:spcPct val="80000"/>
              </a:lnSpc>
              <a:defRPr sz="6700">
                <a:latin typeface="Helvetica"/>
                <a:ea typeface="Helvetica"/>
                <a:cs typeface="Helvetica"/>
                <a:sym typeface="Helvetica"/>
              </a:defRPr>
            </a:lvl1pPr>
          </a:lstStyle>
          <a:p>
            <a:r>
              <a:t>Header</a:t>
            </a:r>
          </a:p>
        </p:txBody>
      </p:sp>
      <p:sp>
        <p:nvSpPr>
          <p:cNvPr id="255" name="Line of subtitle text…"/>
          <p:cNvSpPr txBox="1">
            <a:spLocks noGrp="1"/>
          </p:cNvSpPr>
          <p:nvPr>
            <p:ph type="body" sz="quarter" idx="15"/>
          </p:nvPr>
        </p:nvSpPr>
        <p:spPr>
          <a:xfrm>
            <a:off x="1356687" y="2051050"/>
            <a:ext cx="8822195" cy="1521461"/>
          </a:xfrm>
          <a:prstGeom prst="rect">
            <a:avLst/>
          </a:prstGeom>
        </p:spPr>
        <p:txBody>
          <a:bodyPr>
            <a:spAutoFit/>
          </a:bodyPr>
          <a:lstStyle/>
          <a:p>
            <a:pPr algn="l">
              <a:lnSpc>
                <a:spcPct val="80000"/>
              </a:lnSpc>
              <a:defRPr sz="3600">
                <a:latin typeface="Helvetica"/>
                <a:ea typeface="Helvetica"/>
                <a:cs typeface="Helvetica"/>
                <a:sym typeface="Helvetica"/>
              </a:defRPr>
            </a:pPr>
            <a:r>
              <a:t>Line of subtitle text</a:t>
            </a:r>
          </a:p>
          <a:p>
            <a:pPr algn="l">
              <a:lnSpc>
                <a:spcPct val="80000"/>
              </a:lnSpc>
              <a:defRPr sz="3600">
                <a:latin typeface="Helvetica"/>
                <a:ea typeface="Helvetica"/>
                <a:cs typeface="Helvetica"/>
                <a:sym typeface="Helvetica"/>
              </a:defRPr>
            </a:pPr>
            <a:r>
              <a:t>Another line of subtitle text</a:t>
            </a:r>
          </a:p>
        </p:txBody>
      </p:sp>
      <p:sp>
        <p:nvSpPr>
          <p:cNvPr id="2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Headers">
    <p:bg>
      <p:bgPr>
        <a:solidFill>
          <a:srgbClr val="FFFFFF"/>
        </a:solidFill>
        <a:effectLst/>
      </p:bgPr>
    </p:bg>
    <p:spTree>
      <p:nvGrpSpPr>
        <p:cNvPr id="1" name=""/>
        <p:cNvGrpSpPr/>
        <p:nvPr/>
      </p:nvGrpSpPr>
      <p:grpSpPr>
        <a:xfrm>
          <a:off x="0" y="0"/>
          <a:ext cx="0" cy="0"/>
          <a:chOff x="0" y="0"/>
          <a:chExt cx="0" cy="0"/>
        </a:xfrm>
      </p:grpSpPr>
      <p:sp>
        <p:nvSpPr>
          <p:cNvPr id="263" name="Running title Subtitle"/>
          <p:cNvSpPr txBox="1">
            <a:spLocks noGrp="1"/>
          </p:cNvSpPr>
          <p:nvPr>
            <p:ph type="body" sz="quarter" idx="13"/>
          </p:nvPr>
        </p:nvSpPr>
        <p:spPr>
          <a:xfrm>
            <a:off x="1356687" y="857250"/>
            <a:ext cx="9393298" cy="647701"/>
          </a:xfrm>
          <a:prstGeom prst="rect">
            <a:avLst/>
          </a:prstGeom>
        </p:spPr>
        <p:txBody>
          <a:bodyPr>
            <a:spAutoFit/>
          </a:bodyPr>
          <a:lstStyle/>
          <a:p>
            <a:pPr algn="l">
              <a:lnSpc>
                <a:spcPct val="80000"/>
              </a:lnSpc>
              <a:defRPr sz="3600">
                <a:latin typeface="Helvetica"/>
                <a:ea typeface="Helvetica"/>
                <a:cs typeface="Helvetica"/>
                <a:sym typeface="Helvetica"/>
              </a:defRPr>
            </a:pPr>
            <a:r>
              <a:rPr>
                <a:solidFill>
                  <a:srgbClr val="7000E3"/>
                </a:solidFill>
              </a:rPr>
              <a:t>Running title </a:t>
            </a:r>
            <a:r>
              <a:t>Subtitle</a:t>
            </a:r>
          </a:p>
        </p:txBody>
      </p:sp>
      <p:sp>
        <p:nvSpPr>
          <p:cNvPr id="264" name="Header 1…"/>
          <p:cNvSpPr txBox="1">
            <a:spLocks noGrp="1"/>
          </p:cNvSpPr>
          <p:nvPr>
            <p:ph type="body" sz="half" idx="14"/>
          </p:nvPr>
        </p:nvSpPr>
        <p:spPr>
          <a:xfrm>
            <a:off x="1358672" y="2763440"/>
            <a:ext cx="9208353" cy="9848354"/>
          </a:xfrm>
          <a:prstGeom prst="rect">
            <a:avLst/>
          </a:prstGeom>
        </p:spPr>
        <p:txBody>
          <a:bodyPr anchor="b">
            <a:noAutofit/>
          </a:bodyPr>
          <a:lstStyle/>
          <a:p>
            <a:pPr algn="l" defTabSz="457200">
              <a:lnSpc>
                <a:spcPts val="7400"/>
              </a:lnSpc>
              <a:spcBef>
                <a:spcPts val="1200"/>
              </a:spcBef>
              <a:defRPr sz="5000" baseline="14000">
                <a:latin typeface="Helvetica"/>
                <a:ea typeface="Helvetica"/>
                <a:cs typeface="Helvetica"/>
                <a:sym typeface="Helvetica"/>
              </a:defRPr>
            </a:pPr>
            <a:r>
              <a:t>Header 1</a:t>
            </a:r>
          </a:p>
          <a:p>
            <a:pPr algn="l" defTabSz="457200">
              <a:lnSpc>
                <a:spcPts val="4800"/>
              </a:lnSpc>
              <a:spcBef>
                <a:spcPts val="1200"/>
              </a:spcBef>
              <a:buClr>
                <a:srgbClr val="000000"/>
              </a:buClr>
              <a:defRPr sz="2900" baseline="24137">
                <a:latin typeface="Helvetica"/>
                <a:ea typeface="Helvetica"/>
                <a:cs typeface="Helvetica"/>
                <a:sym typeface="Helvetica"/>
              </a:defRPr>
            </a:pPr>
            <a:r>
              <a:t>This handbook is the first place you need to look for answers on how to be a good Badooer. So store it somewhere safe, you will need it</a:t>
            </a:r>
          </a:p>
          <a:p>
            <a:pPr algn="l" defTabSz="457200">
              <a:lnSpc>
                <a:spcPts val="7400"/>
              </a:lnSpc>
              <a:spcBef>
                <a:spcPts val="1200"/>
              </a:spcBef>
              <a:defRPr sz="5000" baseline="14000">
                <a:latin typeface="Helvetica"/>
                <a:ea typeface="Helvetica"/>
                <a:cs typeface="Helvetica"/>
                <a:sym typeface="Helvetica"/>
              </a:defRPr>
            </a:pPr>
            <a:r>
              <a:t>Header 2</a:t>
            </a:r>
          </a:p>
          <a:p>
            <a:pPr algn="l" defTabSz="457200">
              <a:lnSpc>
                <a:spcPts val="4800"/>
              </a:lnSpc>
              <a:spcBef>
                <a:spcPts val="1200"/>
              </a:spcBef>
              <a:buClr>
                <a:srgbClr val="000000"/>
              </a:buClr>
              <a:defRPr sz="2900" baseline="24137">
                <a:latin typeface="Helvetica"/>
                <a:ea typeface="Helvetica"/>
                <a:cs typeface="Helvetica"/>
                <a:sym typeface="Helvetica"/>
              </a:defRPr>
            </a:pPr>
            <a:r>
              <a:t>This handbook is the first place you need to look for answers on how to be a good Badooer. So store it somewhere safe, you will need it</a:t>
            </a:r>
          </a:p>
          <a:p>
            <a:pPr algn="l" defTabSz="457200">
              <a:lnSpc>
                <a:spcPts val="7400"/>
              </a:lnSpc>
              <a:spcBef>
                <a:spcPts val="1200"/>
              </a:spcBef>
              <a:defRPr sz="5000" baseline="14000">
                <a:latin typeface="Helvetica"/>
                <a:ea typeface="Helvetica"/>
                <a:cs typeface="Helvetica"/>
                <a:sym typeface="Helvetica"/>
              </a:defRPr>
            </a:pPr>
            <a:r>
              <a:t>Header 3</a:t>
            </a:r>
          </a:p>
          <a:p>
            <a:pPr algn="l" defTabSz="457200">
              <a:lnSpc>
                <a:spcPts val="4800"/>
              </a:lnSpc>
              <a:spcBef>
                <a:spcPts val="1200"/>
              </a:spcBef>
              <a:buClr>
                <a:srgbClr val="000000"/>
              </a:buClr>
              <a:defRPr sz="2900" baseline="24137">
                <a:latin typeface="Helvetica"/>
                <a:ea typeface="Helvetica"/>
                <a:cs typeface="Helvetica"/>
                <a:sym typeface="Helvetica"/>
              </a:defRPr>
            </a:pPr>
            <a:r>
              <a:t>This handbook is the first place you need to look for answers on how to be a good Badooer. So store it somewhere safe, you will need it</a:t>
            </a:r>
          </a:p>
        </p:txBody>
      </p:sp>
      <p:sp>
        <p:nvSpPr>
          <p:cNvPr id="265" name="Header 4…"/>
          <p:cNvSpPr txBox="1">
            <a:spLocks noGrp="1"/>
          </p:cNvSpPr>
          <p:nvPr>
            <p:ph type="body" sz="half" idx="15"/>
          </p:nvPr>
        </p:nvSpPr>
        <p:spPr>
          <a:xfrm>
            <a:off x="12331472" y="2763440"/>
            <a:ext cx="9208353" cy="9848354"/>
          </a:xfrm>
          <a:prstGeom prst="rect">
            <a:avLst/>
          </a:prstGeom>
        </p:spPr>
        <p:txBody>
          <a:bodyPr anchor="b">
            <a:noAutofit/>
          </a:bodyPr>
          <a:lstStyle/>
          <a:p>
            <a:pPr algn="l" defTabSz="457200">
              <a:lnSpc>
                <a:spcPts val="7400"/>
              </a:lnSpc>
              <a:spcBef>
                <a:spcPts val="1200"/>
              </a:spcBef>
              <a:defRPr sz="5000" baseline="14000">
                <a:latin typeface="Helvetica"/>
                <a:ea typeface="Helvetica"/>
                <a:cs typeface="Helvetica"/>
                <a:sym typeface="Helvetica"/>
              </a:defRPr>
            </a:pPr>
            <a:r>
              <a:t>Header 4</a:t>
            </a:r>
          </a:p>
          <a:p>
            <a:pPr algn="l" defTabSz="457200">
              <a:lnSpc>
                <a:spcPts val="4800"/>
              </a:lnSpc>
              <a:spcBef>
                <a:spcPts val="1200"/>
              </a:spcBef>
              <a:buClr>
                <a:srgbClr val="000000"/>
              </a:buClr>
              <a:defRPr sz="2900" baseline="24137">
                <a:latin typeface="Helvetica"/>
                <a:ea typeface="Helvetica"/>
                <a:cs typeface="Helvetica"/>
                <a:sym typeface="Helvetica"/>
              </a:defRPr>
            </a:pPr>
            <a:r>
              <a:t>This handbook is the first place you need to look for answers on how to be a good Badooer. So store it somewhere safe, you will need it</a:t>
            </a:r>
          </a:p>
          <a:p>
            <a:pPr algn="l" defTabSz="457200">
              <a:lnSpc>
                <a:spcPts val="7400"/>
              </a:lnSpc>
              <a:spcBef>
                <a:spcPts val="1200"/>
              </a:spcBef>
              <a:defRPr sz="5000" baseline="14000">
                <a:latin typeface="Helvetica"/>
                <a:ea typeface="Helvetica"/>
                <a:cs typeface="Helvetica"/>
                <a:sym typeface="Helvetica"/>
              </a:defRPr>
            </a:pPr>
            <a:r>
              <a:t>Header 5</a:t>
            </a:r>
          </a:p>
          <a:p>
            <a:pPr algn="l" defTabSz="457200">
              <a:lnSpc>
                <a:spcPts val="4800"/>
              </a:lnSpc>
              <a:spcBef>
                <a:spcPts val="1200"/>
              </a:spcBef>
              <a:buClr>
                <a:srgbClr val="000000"/>
              </a:buClr>
              <a:defRPr sz="2900" baseline="24137">
                <a:latin typeface="Helvetica"/>
                <a:ea typeface="Helvetica"/>
                <a:cs typeface="Helvetica"/>
                <a:sym typeface="Helvetica"/>
              </a:defRPr>
            </a:pPr>
            <a:r>
              <a:t>This handbook is the first place you need to look for answers on how to be a good Badooer. So store it somewhere safe, you will need it</a:t>
            </a:r>
          </a:p>
          <a:p>
            <a:pPr algn="l" defTabSz="457200">
              <a:lnSpc>
                <a:spcPts val="7400"/>
              </a:lnSpc>
              <a:spcBef>
                <a:spcPts val="1200"/>
              </a:spcBef>
              <a:defRPr sz="5000" baseline="14000">
                <a:latin typeface="Helvetica"/>
                <a:ea typeface="Helvetica"/>
                <a:cs typeface="Helvetica"/>
                <a:sym typeface="Helvetica"/>
              </a:defRPr>
            </a:pPr>
            <a:r>
              <a:t>Header 6</a:t>
            </a:r>
          </a:p>
          <a:p>
            <a:pPr algn="l" defTabSz="457200">
              <a:lnSpc>
                <a:spcPts val="4800"/>
              </a:lnSpc>
              <a:spcBef>
                <a:spcPts val="1200"/>
              </a:spcBef>
              <a:buClr>
                <a:srgbClr val="000000"/>
              </a:buClr>
              <a:defRPr sz="2900" baseline="24137">
                <a:latin typeface="Helvetica"/>
                <a:ea typeface="Helvetica"/>
                <a:cs typeface="Helvetica"/>
                <a:sym typeface="Helvetica"/>
              </a:defRPr>
            </a:pPr>
            <a:r>
              <a:t>This handbook is the first place you need to look for answers on how to be a good Badooer. So store it somewhere safe, you will need it</a:t>
            </a:r>
          </a:p>
        </p:txBody>
      </p:sp>
      <p:sp>
        <p:nvSpPr>
          <p:cNvPr id="2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Numbers">
    <p:bg>
      <p:bgPr>
        <a:solidFill>
          <a:srgbClr val="FFFFFF"/>
        </a:solidFill>
        <a:effectLst/>
      </p:bgPr>
    </p:bg>
    <p:spTree>
      <p:nvGrpSpPr>
        <p:cNvPr id="1" name=""/>
        <p:cNvGrpSpPr/>
        <p:nvPr/>
      </p:nvGrpSpPr>
      <p:grpSpPr>
        <a:xfrm>
          <a:off x="0" y="0"/>
          <a:ext cx="0" cy="0"/>
          <a:chOff x="0" y="0"/>
          <a:chExt cx="0" cy="0"/>
        </a:xfrm>
      </p:grpSpPr>
      <p:sp>
        <p:nvSpPr>
          <p:cNvPr id="273" name="+20%"/>
          <p:cNvSpPr txBox="1">
            <a:spLocks noGrp="1"/>
          </p:cNvSpPr>
          <p:nvPr>
            <p:ph type="body" sz="quarter" idx="13"/>
          </p:nvPr>
        </p:nvSpPr>
        <p:spPr>
          <a:xfrm>
            <a:off x="1229687" y="6933300"/>
            <a:ext cx="4057842" cy="1625601"/>
          </a:xfrm>
          <a:prstGeom prst="rect">
            <a:avLst/>
          </a:prstGeom>
        </p:spPr>
        <p:txBody>
          <a:bodyPr>
            <a:spAutoFit/>
          </a:bodyPr>
          <a:lstStyle>
            <a:lvl1pPr algn="l">
              <a:lnSpc>
                <a:spcPct val="80000"/>
              </a:lnSpc>
              <a:defRPr sz="10000">
                <a:solidFill>
                  <a:srgbClr val="7000E3"/>
                </a:solidFill>
                <a:latin typeface="Helvetica"/>
                <a:ea typeface="Helvetica"/>
                <a:cs typeface="Helvetica"/>
                <a:sym typeface="Helvetica"/>
              </a:defRPr>
            </a:lvl1pPr>
          </a:lstStyle>
          <a:p>
            <a:r>
              <a:t>+20%</a:t>
            </a:r>
          </a:p>
        </p:txBody>
      </p:sp>
      <p:sp>
        <p:nvSpPr>
          <p:cNvPr id="274" name="Registrations"/>
          <p:cNvSpPr txBox="1">
            <a:spLocks noGrp="1"/>
          </p:cNvSpPr>
          <p:nvPr>
            <p:ph type="body" sz="quarter" idx="14"/>
          </p:nvPr>
        </p:nvSpPr>
        <p:spPr>
          <a:xfrm>
            <a:off x="1409753" y="6658133"/>
            <a:ext cx="2782491" cy="647701"/>
          </a:xfrm>
          <a:prstGeom prst="rect">
            <a:avLst/>
          </a:prstGeom>
        </p:spPr>
        <p:txBody>
          <a:bodyPr wrap="none" anchor="b">
            <a:spAutoFit/>
          </a:bodyPr>
          <a:lstStyle>
            <a:lvl1pPr algn="l">
              <a:lnSpc>
                <a:spcPct val="80000"/>
              </a:lnSpc>
              <a:defRPr sz="3600">
                <a:latin typeface="Helvetica"/>
                <a:ea typeface="Helvetica"/>
                <a:cs typeface="Helvetica"/>
                <a:sym typeface="Helvetica"/>
              </a:defRPr>
            </a:lvl1pPr>
          </a:lstStyle>
          <a:p>
            <a:r>
              <a:t>Registrations</a:t>
            </a:r>
          </a:p>
        </p:txBody>
      </p:sp>
      <p:sp>
        <p:nvSpPr>
          <p:cNvPr id="275" name="+4%"/>
          <p:cNvSpPr txBox="1">
            <a:spLocks noGrp="1"/>
          </p:cNvSpPr>
          <p:nvPr>
            <p:ph type="body" sz="quarter" idx="15"/>
          </p:nvPr>
        </p:nvSpPr>
        <p:spPr>
          <a:xfrm>
            <a:off x="5877606" y="6933300"/>
            <a:ext cx="4057842" cy="1625601"/>
          </a:xfrm>
          <a:prstGeom prst="rect">
            <a:avLst/>
          </a:prstGeom>
        </p:spPr>
        <p:txBody>
          <a:bodyPr>
            <a:spAutoFit/>
          </a:bodyPr>
          <a:lstStyle>
            <a:lvl1pPr algn="l">
              <a:lnSpc>
                <a:spcPct val="80000"/>
              </a:lnSpc>
              <a:defRPr sz="10000">
                <a:solidFill>
                  <a:srgbClr val="7000E3"/>
                </a:solidFill>
                <a:latin typeface="Helvetica"/>
                <a:ea typeface="Helvetica"/>
                <a:cs typeface="Helvetica"/>
                <a:sym typeface="Helvetica"/>
              </a:defRPr>
            </a:lvl1pPr>
          </a:lstStyle>
          <a:p>
            <a:r>
              <a:t>+4%</a:t>
            </a:r>
          </a:p>
        </p:txBody>
      </p:sp>
      <p:sp>
        <p:nvSpPr>
          <p:cNvPr id="276" name="MAU"/>
          <p:cNvSpPr txBox="1">
            <a:spLocks noGrp="1"/>
          </p:cNvSpPr>
          <p:nvPr>
            <p:ph type="body" sz="quarter" idx="16"/>
          </p:nvPr>
        </p:nvSpPr>
        <p:spPr>
          <a:xfrm>
            <a:off x="6057671" y="6658133"/>
            <a:ext cx="1130276" cy="647701"/>
          </a:xfrm>
          <a:prstGeom prst="rect">
            <a:avLst/>
          </a:prstGeom>
        </p:spPr>
        <p:txBody>
          <a:bodyPr wrap="none" anchor="b">
            <a:spAutoFit/>
          </a:bodyPr>
          <a:lstStyle>
            <a:lvl1pPr algn="l">
              <a:lnSpc>
                <a:spcPct val="80000"/>
              </a:lnSpc>
              <a:defRPr sz="3600">
                <a:latin typeface="Helvetica"/>
                <a:ea typeface="Helvetica"/>
                <a:cs typeface="Helvetica"/>
                <a:sym typeface="Helvetica"/>
              </a:defRPr>
            </a:lvl1pPr>
          </a:lstStyle>
          <a:p>
            <a:r>
              <a:t>MAU</a:t>
            </a:r>
          </a:p>
        </p:txBody>
      </p:sp>
      <p:sp>
        <p:nvSpPr>
          <p:cNvPr id="277" name="+30%"/>
          <p:cNvSpPr txBox="1">
            <a:spLocks noGrp="1"/>
          </p:cNvSpPr>
          <p:nvPr>
            <p:ph type="body" sz="quarter" idx="17"/>
          </p:nvPr>
        </p:nvSpPr>
        <p:spPr>
          <a:xfrm>
            <a:off x="9933140" y="6933300"/>
            <a:ext cx="5038851" cy="1625601"/>
          </a:xfrm>
          <a:prstGeom prst="rect">
            <a:avLst/>
          </a:prstGeom>
        </p:spPr>
        <p:txBody>
          <a:bodyPr>
            <a:spAutoFit/>
          </a:bodyPr>
          <a:lstStyle>
            <a:lvl1pPr algn="l">
              <a:lnSpc>
                <a:spcPct val="80000"/>
              </a:lnSpc>
              <a:defRPr sz="10000">
                <a:solidFill>
                  <a:srgbClr val="7000E3"/>
                </a:solidFill>
                <a:latin typeface="Helvetica"/>
                <a:ea typeface="Helvetica"/>
                <a:cs typeface="Helvetica"/>
                <a:sym typeface="Helvetica"/>
              </a:defRPr>
            </a:lvl1pPr>
          </a:lstStyle>
          <a:p>
            <a:r>
              <a:t>+30%</a:t>
            </a:r>
          </a:p>
        </p:txBody>
      </p:sp>
      <p:sp>
        <p:nvSpPr>
          <p:cNvPr id="278" name="Matches"/>
          <p:cNvSpPr txBox="1">
            <a:spLocks noGrp="1"/>
          </p:cNvSpPr>
          <p:nvPr>
            <p:ph type="body" sz="quarter" idx="18"/>
          </p:nvPr>
        </p:nvSpPr>
        <p:spPr>
          <a:xfrm>
            <a:off x="10113205" y="6658133"/>
            <a:ext cx="1842196" cy="647701"/>
          </a:xfrm>
          <a:prstGeom prst="rect">
            <a:avLst/>
          </a:prstGeom>
        </p:spPr>
        <p:txBody>
          <a:bodyPr wrap="none" anchor="b">
            <a:spAutoFit/>
          </a:bodyPr>
          <a:lstStyle>
            <a:lvl1pPr algn="l">
              <a:lnSpc>
                <a:spcPct val="80000"/>
              </a:lnSpc>
              <a:defRPr sz="3600">
                <a:latin typeface="Helvetica"/>
                <a:ea typeface="Helvetica"/>
                <a:cs typeface="Helvetica"/>
                <a:sym typeface="Helvetica"/>
              </a:defRPr>
            </a:lvl1pPr>
          </a:lstStyle>
          <a:p>
            <a:r>
              <a:t>Matches</a:t>
            </a:r>
          </a:p>
        </p:txBody>
      </p:sp>
      <p:sp>
        <p:nvSpPr>
          <p:cNvPr id="279" name="+17%"/>
          <p:cNvSpPr txBox="1">
            <a:spLocks noGrp="1"/>
          </p:cNvSpPr>
          <p:nvPr>
            <p:ph type="body" sz="quarter" idx="19"/>
          </p:nvPr>
        </p:nvSpPr>
        <p:spPr>
          <a:xfrm>
            <a:off x="14615487" y="6933300"/>
            <a:ext cx="5038851" cy="1625601"/>
          </a:xfrm>
          <a:prstGeom prst="rect">
            <a:avLst/>
          </a:prstGeom>
        </p:spPr>
        <p:txBody>
          <a:bodyPr>
            <a:spAutoFit/>
          </a:bodyPr>
          <a:lstStyle>
            <a:lvl1pPr algn="l">
              <a:lnSpc>
                <a:spcPct val="80000"/>
              </a:lnSpc>
              <a:defRPr sz="10000">
                <a:solidFill>
                  <a:srgbClr val="7000E3"/>
                </a:solidFill>
                <a:latin typeface="Helvetica"/>
                <a:ea typeface="Helvetica"/>
                <a:cs typeface="Helvetica"/>
                <a:sym typeface="Helvetica"/>
              </a:defRPr>
            </a:lvl1pPr>
          </a:lstStyle>
          <a:p>
            <a:r>
              <a:t>+17%</a:t>
            </a:r>
          </a:p>
        </p:txBody>
      </p:sp>
      <p:sp>
        <p:nvSpPr>
          <p:cNvPr id="280" name="Chat Initiations"/>
          <p:cNvSpPr txBox="1">
            <a:spLocks noGrp="1"/>
          </p:cNvSpPr>
          <p:nvPr>
            <p:ph type="body" sz="quarter" idx="20"/>
          </p:nvPr>
        </p:nvSpPr>
        <p:spPr>
          <a:xfrm>
            <a:off x="14795552" y="6658133"/>
            <a:ext cx="3138563" cy="647701"/>
          </a:xfrm>
          <a:prstGeom prst="rect">
            <a:avLst/>
          </a:prstGeom>
        </p:spPr>
        <p:txBody>
          <a:bodyPr wrap="none" anchor="b">
            <a:spAutoFit/>
          </a:bodyPr>
          <a:lstStyle>
            <a:lvl1pPr algn="l">
              <a:lnSpc>
                <a:spcPct val="80000"/>
              </a:lnSpc>
              <a:defRPr sz="3600">
                <a:latin typeface="Helvetica"/>
                <a:ea typeface="Helvetica"/>
                <a:cs typeface="Helvetica"/>
                <a:sym typeface="Helvetica"/>
              </a:defRPr>
            </a:lvl1pPr>
          </a:lstStyle>
          <a:p>
            <a:r>
              <a:t>Chat Initiations</a:t>
            </a:r>
          </a:p>
        </p:txBody>
      </p:sp>
      <p:sp>
        <p:nvSpPr>
          <p:cNvPr id="281" name="+8%"/>
          <p:cNvSpPr txBox="1">
            <a:spLocks noGrp="1"/>
          </p:cNvSpPr>
          <p:nvPr>
            <p:ph type="body" sz="quarter" idx="21"/>
          </p:nvPr>
        </p:nvSpPr>
        <p:spPr>
          <a:xfrm>
            <a:off x="19483821" y="6854361"/>
            <a:ext cx="5707255" cy="1625601"/>
          </a:xfrm>
          <a:prstGeom prst="rect">
            <a:avLst/>
          </a:prstGeom>
        </p:spPr>
        <p:txBody>
          <a:bodyPr>
            <a:spAutoFit/>
          </a:bodyPr>
          <a:lstStyle>
            <a:lvl1pPr algn="l">
              <a:lnSpc>
                <a:spcPct val="80000"/>
              </a:lnSpc>
              <a:defRPr sz="10000">
                <a:solidFill>
                  <a:srgbClr val="7000E3"/>
                </a:solidFill>
                <a:latin typeface="Helvetica"/>
                <a:ea typeface="Helvetica"/>
                <a:cs typeface="Helvetica"/>
                <a:sym typeface="Helvetica"/>
              </a:defRPr>
            </a:lvl1pPr>
          </a:lstStyle>
          <a:p>
            <a:r>
              <a:t>+8%</a:t>
            </a:r>
          </a:p>
        </p:txBody>
      </p:sp>
      <p:sp>
        <p:nvSpPr>
          <p:cNvPr id="282" name="Messages"/>
          <p:cNvSpPr txBox="1">
            <a:spLocks noGrp="1"/>
          </p:cNvSpPr>
          <p:nvPr>
            <p:ph type="body" sz="quarter" idx="22"/>
          </p:nvPr>
        </p:nvSpPr>
        <p:spPr>
          <a:xfrm>
            <a:off x="19663886" y="6579195"/>
            <a:ext cx="2198044" cy="647701"/>
          </a:xfrm>
          <a:prstGeom prst="rect">
            <a:avLst/>
          </a:prstGeom>
        </p:spPr>
        <p:txBody>
          <a:bodyPr wrap="none" anchor="b">
            <a:spAutoFit/>
          </a:bodyPr>
          <a:lstStyle>
            <a:lvl1pPr algn="l">
              <a:lnSpc>
                <a:spcPct val="80000"/>
              </a:lnSpc>
              <a:defRPr sz="3600">
                <a:latin typeface="Helvetica"/>
                <a:ea typeface="Helvetica"/>
                <a:cs typeface="Helvetica"/>
                <a:sym typeface="Helvetica"/>
              </a:defRPr>
            </a:lvl1pPr>
          </a:lstStyle>
          <a:p>
            <a:r>
              <a:t>Messages</a:t>
            </a:r>
          </a:p>
        </p:txBody>
      </p:sp>
      <p:sp>
        <p:nvSpPr>
          <p:cNvPr id="283" name="+12%"/>
          <p:cNvSpPr txBox="1">
            <a:spLocks noGrp="1"/>
          </p:cNvSpPr>
          <p:nvPr>
            <p:ph type="body" sz="quarter" idx="23"/>
          </p:nvPr>
        </p:nvSpPr>
        <p:spPr>
          <a:xfrm>
            <a:off x="1229687" y="10269166"/>
            <a:ext cx="5707255" cy="1625601"/>
          </a:xfrm>
          <a:prstGeom prst="rect">
            <a:avLst/>
          </a:prstGeom>
        </p:spPr>
        <p:txBody>
          <a:bodyPr>
            <a:spAutoFit/>
          </a:bodyPr>
          <a:lstStyle>
            <a:lvl1pPr algn="l">
              <a:lnSpc>
                <a:spcPct val="80000"/>
              </a:lnSpc>
              <a:defRPr sz="10000">
                <a:solidFill>
                  <a:srgbClr val="7000E3"/>
                </a:solidFill>
                <a:latin typeface="Helvetica"/>
                <a:ea typeface="Helvetica"/>
                <a:cs typeface="Helvetica"/>
                <a:sym typeface="Helvetica"/>
              </a:defRPr>
            </a:lvl1pPr>
          </a:lstStyle>
          <a:p>
            <a:r>
              <a:t>+12%</a:t>
            </a:r>
          </a:p>
        </p:txBody>
      </p:sp>
      <p:sp>
        <p:nvSpPr>
          <p:cNvPr id="284" name="Revenue"/>
          <p:cNvSpPr txBox="1">
            <a:spLocks noGrp="1"/>
          </p:cNvSpPr>
          <p:nvPr>
            <p:ph type="body" sz="quarter" idx="24"/>
          </p:nvPr>
        </p:nvSpPr>
        <p:spPr>
          <a:xfrm>
            <a:off x="1409752" y="9994000"/>
            <a:ext cx="1944441" cy="647701"/>
          </a:xfrm>
          <a:prstGeom prst="rect">
            <a:avLst/>
          </a:prstGeom>
        </p:spPr>
        <p:txBody>
          <a:bodyPr wrap="none" anchor="b">
            <a:spAutoFit/>
          </a:bodyPr>
          <a:lstStyle>
            <a:lvl1pPr algn="l">
              <a:lnSpc>
                <a:spcPct val="80000"/>
              </a:lnSpc>
              <a:defRPr sz="3600">
                <a:latin typeface="Helvetica"/>
                <a:ea typeface="Helvetica"/>
                <a:cs typeface="Helvetica"/>
                <a:sym typeface="Helvetica"/>
              </a:defRPr>
            </a:lvl1pPr>
          </a:lstStyle>
          <a:p>
            <a:r>
              <a:t>Revenue</a:t>
            </a:r>
          </a:p>
        </p:txBody>
      </p:sp>
      <p:sp>
        <p:nvSpPr>
          <p:cNvPr id="285" name="+5%"/>
          <p:cNvSpPr txBox="1">
            <a:spLocks noGrp="1"/>
          </p:cNvSpPr>
          <p:nvPr>
            <p:ph type="body" sz="quarter" idx="25"/>
          </p:nvPr>
        </p:nvSpPr>
        <p:spPr>
          <a:xfrm>
            <a:off x="5877606" y="10269166"/>
            <a:ext cx="5707255" cy="1625601"/>
          </a:xfrm>
          <a:prstGeom prst="rect">
            <a:avLst/>
          </a:prstGeom>
        </p:spPr>
        <p:txBody>
          <a:bodyPr>
            <a:spAutoFit/>
          </a:bodyPr>
          <a:lstStyle>
            <a:lvl1pPr algn="l">
              <a:lnSpc>
                <a:spcPct val="80000"/>
              </a:lnSpc>
              <a:defRPr sz="10000">
                <a:solidFill>
                  <a:srgbClr val="7000E3"/>
                </a:solidFill>
                <a:latin typeface="Helvetica"/>
                <a:ea typeface="Helvetica"/>
                <a:cs typeface="Helvetica"/>
                <a:sym typeface="Helvetica"/>
              </a:defRPr>
            </a:lvl1pPr>
          </a:lstStyle>
          <a:p>
            <a:r>
              <a:t>+5%</a:t>
            </a:r>
          </a:p>
        </p:txBody>
      </p:sp>
      <p:sp>
        <p:nvSpPr>
          <p:cNvPr id="286" name="Payers"/>
          <p:cNvSpPr txBox="1">
            <a:spLocks noGrp="1"/>
          </p:cNvSpPr>
          <p:nvPr>
            <p:ph type="body" sz="quarter" idx="26"/>
          </p:nvPr>
        </p:nvSpPr>
        <p:spPr>
          <a:xfrm>
            <a:off x="6057671" y="9994000"/>
            <a:ext cx="1537247" cy="647701"/>
          </a:xfrm>
          <a:prstGeom prst="rect">
            <a:avLst/>
          </a:prstGeom>
        </p:spPr>
        <p:txBody>
          <a:bodyPr wrap="none" anchor="b">
            <a:spAutoFit/>
          </a:bodyPr>
          <a:lstStyle>
            <a:lvl1pPr algn="l">
              <a:lnSpc>
                <a:spcPct val="80000"/>
              </a:lnSpc>
              <a:defRPr sz="3600">
                <a:latin typeface="Helvetica"/>
                <a:ea typeface="Helvetica"/>
                <a:cs typeface="Helvetica"/>
                <a:sym typeface="Helvetica"/>
              </a:defRPr>
            </a:lvl1pPr>
          </a:lstStyle>
          <a:p>
            <a:r>
              <a:t>Payers</a:t>
            </a:r>
          </a:p>
        </p:txBody>
      </p:sp>
      <p:sp>
        <p:nvSpPr>
          <p:cNvPr id="287" name="+25%"/>
          <p:cNvSpPr txBox="1">
            <a:spLocks noGrp="1"/>
          </p:cNvSpPr>
          <p:nvPr>
            <p:ph type="body" sz="quarter" idx="27"/>
          </p:nvPr>
        </p:nvSpPr>
        <p:spPr>
          <a:xfrm>
            <a:off x="9933140" y="10269166"/>
            <a:ext cx="5707254" cy="1625601"/>
          </a:xfrm>
          <a:prstGeom prst="rect">
            <a:avLst/>
          </a:prstGeom>
        </p:spPr>
        <p:txBody>
          <a:bodyPr>
            <a:spAutoFit/>
          </a:bodyPr>
          <a:lstStyle>
            <a:lvl1pPr algn="l">
              <a:lnSpc>
                <a:spcPct val="80000"/>
              </a:lnSpc>
              <a:defRPr sz="10000">
                <a:solidFill>
                  <a:srgbClr val="7000E3"/>
                </a:solidFill>
                <a:latin typeface="Helvetica"/>
                <a:ea typeface="Helvetica"/>
                <a:cs typeface="Helvetica"/>
                <a:sym typeface="Helvetica"/>
              </a:defRPr>
            </a:lvl1pPr>
          </a:lstStyle>
          <a:p>
            <a:r>
              <a:t>+25%</a:t>
            </a:r>
          </a:p>
        </p:txBody>
      </p:sp>
      <p:sp>
        <p:nvSpPr>
          <p:cNvPr id="288" name="ARPU"/>
          <p:cNvSpPr txBox="1">
            <a:spLocks noGrp="1"/>
          </p:cNvSpPr>
          <p:nvPr>
            <p:ph type="body" sz="quarter" idx="28"/>
          </p:nvPr>
        </p:nvSpPr>
        <p:spPr>
          <a:xfrm>
            <a:off x="10113205" y="9994000"/>
            <a:ext cx="1384549" cy="647701"/>
          </a:xfrm>
          <a:prstGeom prst="rect">
            <a:avLst/>
          </a:prstGeom>
        </p:spPr>
        <p:txBody>
          <a:bodyPr wrap="none" anchor="b">
            <a:spAutoFit/>
          </a:bodyPr>
          <a:lstStyle>
            <a:lvl1pPr algn="l">
              <a:lnSpc>
                <a:spcPct val="80000"/>
              </a:lnSpc>
              <a:defRPr sz="3600">
                <a:latin typeface="Helvetica"/>
                <a:ea typeface="Helvetica"/>
                <a:cs typeface="Helvetica"/>
                <a:sym typeface="Helvetica"/>
              </a:defRPr>
            </a:lvl1pPr>
          </a:lstStyle>
          <a:p>
            <a:r>
              <a:t>ARPU</a:t>
            </a:r>
          </a:p>
        </p:txBody>
      </p:sp>
      <p:sp>
        <p:nvSpPr>
          <p:cNvPr id="289" name="+7%"/>
          <p:cNvSpPr txBox="1">
            <a:spLocks noGrp="1"/>
          </p:cNvSpPr>
          <p:nvPr>
            <p:ph type="body" sz="quarter" idx="29"/>
          </p:nvPr>
        </p:nvSpPr>
        <p:spPr>
          <a:xfrm>
            <a:off x="14615487" y="10269166"/>
            <a:ext cx="5707255" cy="1625601"/>
          </a:xfrm>
          <a:prstGeom prst="rect">
            <a:avLst/>
          </a:prstGeom>
        </p:spPr>
        <p:txBody>
          <a:bodyPr>
            <a:spAutoFit/>
          </a:bodyPr>
          <a:lstStyle>
            <a:lvl1pPr algn="l">
              <a:lnSpc>
                <a:spcPct val="80000"/>
              </a:lnSpc>
              <a:defRPr sz="10000">
                <a:solidFill>
                  <a:srgbClr val="7000E3"/>
                </a:solidFill>
                <a:latin typeface="Helvetica"/>
                <a:ea typeface="Helvetica"/>
                <a:cs typeface="Helvetica"/>
                <a:sym typeface="Helvetica"/>
              </a:defRPr>
            </a:lvl1pPr>
          </a:lstStyle>
          <a:p>
            <a:r>
              <a:t>+7%</a:t>
            </a:r>
          </a:p>
        </p:txBody>
      </p:sp>
      <p:sp>
        <p:nvSpPr>
          <p:cNvPr id="290" name="ARPPU"/>
          <p:cNvSpPr txBox="1">
            <a:spLocks noGrp="1"/>
          </p:cNvSpPr>
          <p:nvPr>
            <p:ph type="body" sz="quarter" idx="30"/>
          </p:nvPr>
        </p:nvSpPr>
        <p:spPr>
          <a:xfrm>
            <a:off x="14795552" y="9994000"/>
            <a:ext cx="1689498" cy="647701"/>
          </a:xfrm>
          <a:prstGeom prst="rect">
            <a:avLst/>
          </a:prstGeom>
        </p:spPr>
        <p:txBody>
          <a:bodyPr wrap="none" anchor="b">
            <a:spAutoFit/>
          </a:bodyPr>
          <a:lstStyle>
            <a:lvl1pPr algn="l">
              <a:lnSpc>
                <a:spcPct val="80000"/>
              </a:lnSpc>
              <a:defRPr sz="3600">
                <a:latin typeface="Helvetica"/>
                <a:ea typeface="Helvetica"/>
                <a:cs typeface="Helvetica"/>
                <a:sym typeface="Helvetica"/>
              </a:defRPr>
            </a:lvl1pPr>
          </a:lstStyle>
          <a:p>
            <a:r>
              <a:t>ARPPU</a:t>
            </a:r>
          </a:p>
        </p:txBody>
      </p:sp>
      <p:sp>
        <p:nvSpPr>
          <p:cNvPr id="291" name="KPI Scorecard"/>
          <p:cNvSpPr txBox="1">
            <a:spLocks noGrp="1"/>
          </p:cNvSpPr>
          <p:nvPr>
            <p:ph type="body" sz="quarter" idx="31"/>
          </p:nvPr>
        </p:nvSpPr>
        <p:spPr>
          <a:xfrm>
            <a:off x="1356687" y="1365250"/>
            <a:ext cx="21699995" cy="1117601"/>
          </a:xfrm>
          <a:prstGeom prst="rect">
            <a:avLst/>
          </a:prstGeom>
        </p:spPr>
        <p:txBody>
          <a:bodyPr>
            <a:spAutoFit/>
          </a:bodyPr>
          <a:lstStyle>
            <a:lvl1pPr algn="l">
              <a:lnSpc>
                <a:spcPct val="80000"/>
              </a:lnSpc>
              <a:defRPr sz="6700">
                <a:latin typeface="Helvetica"/>
                <a:ea typeface="Helvetica"/>
                <a:cs typeface="Helvetica"/>
                <a:sym typeface="Helvetica"/>
              </a:defRPr>
            </a:lvl1pPr>
          </a:lstStyle>
          <a:p>
            <a:r>
              <a:t>KPI Scorecard</a:t>
            </a:r>
          </a:p>
        </p:txBody>
      </p:sp>
      <p:sp>
        <p:nvSpPr>
          <p:cNvPr id="292" name="Post Rethink Metrics"/>
          <p:cNvSpPr txBox="1">
            <a:spLocks noGrp="1"/>
          </p:cNvSpPr>
          <p:nvPr>
            <p:ph type="body" sz="quarter" idx="32"/>
          </p:nvPr>
        </p:nvSpPr>
        <p:spPr>
          <a:xfrm>
            <a:off x="1356687" y="857250"/>
            <a:ext cx="21699995" cy="647701"/>
          </a:xfrm>
          <a:prstGeom prst="rect">
            <a:avLst/>
          </a:prstGeom>
        </p:spPr>
        <p:txBody>
          <a:bodyPr>
            <a:spAutoFit/>
          </a:bodyPr>
          <a:lstStyle>
            <a:lvl1pPr algn="l">
              <a:lnSpc>
                <a:spcPct val="80000"/>
              </a:lnSpc>
              <a:defRPr sz="3600">
                <a:solidFill>
                  <a:srgbClr val="7000E3"/>
                </a:solidFill>
                <a:latin typeface="Helvetica"/>
                <a:ea typeface="Helvetica"/>
                <a:cs typeface="Helvetica"/>
                <a:sym typeface="Helvetica"/>
              </a:defRPr>
            </a:lvl1pPr>
          </a:lstStyle>
          <a:p>
            <a:r>
              <a:t>Post Rethink Metrics</a:t>
            </a:r>
          </a:p>
        </p:txBody>
      </p:sp>
      <p:sp>
        <p:nvSpPr>
          <p:cNvPr id="2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Mabook Screen">
    <p:bg>
      <p:bgPr>
        <a:solidFill>
          <a:srgbClr val="FFFFFF"/>
        </a:solidFill>
        <a:effectLst/>
      </p:bgPr>
    </p:bg>
    <p:spTree>
      <p:nvGrpSpPr>
        <p:cNvPr id="1" name=""/>
        <p:cNvGrpSpPr/>
        <p:nvPr/>
      </p:nvGrpSpPr>
      <p:grpSpPr>
        <a:xfrm>
          <a:off x="0" y="0"/>
          <a:ext cx="0" cy="0"/>
          <a:chOff x="0" y="0"/>
          <a:chExt cx="0" cy="0"/>
        </a:xfrm>
      </p:grpSpPr>
      <p:pic>
        <p:nvPicPr>
          <p:cNvPr id="300" name="Image" descr="Image"/>
          <p:cNvPicPr>
            <a:picLocks noChangeAspect="1"/>
          </p:cNvPicPr>
          <p:nvPr/>
        </p:nvPicPr>
        <p:blipFill>
          <a:blip r:embed="rId2">
            <a:extLst/>
          </a:blip>
          <a:stretch>
            <a:fillRect/>
          </a:stretch>
        </p:blipFill>
        <p:spPr>
          <a:xfrm>
            <a:off x="2754472" y="1926065"/>
            <a:ext cx="18798856" cy="10879870"/>
          </a:xfrm>
          <a:prstGeom prst="rect">
            <a:avLst/>
          </a:prstGeom>
          <a:ln w="12700">
            <a:miter lim="400000"/>
          </a:ln>
        </p:spPr>
      </p:pic>
      <p:sp>
        <p:nvSpPr>
          <p:cNvPr id="301" name="Optional title Subtitle"/>
          <p:cNvSpPr txBox="1">
            <a:spLocks noGrp="1"/>
          </p:cNvSpPr>
          <p:nvPr>
            <p:ph type="body" sz="quarter" idx="13"/>
          </p:nvPr>
        </p:nvSpPr>
        <p:spPr>
          <a:xfrm>
            <a:off x="1356687" y="857250"/>
            <a:ext cx="9393298" cy="647701"/>
          </a:xfrm>
          <a:prstGeom prst="rect">
            <a:avLst/>
          </a:prstGeom>
        </p:spPr>
        <p:txBody>
          <a:bodyPr>
            <a:spAutoFit/>
          </a:bodyPr>
          <a:lstStyle/>
          <a:p>
            <a:pPr algn="l">
              <a:lnSpc>
                <a:spcPct val="80000"/>
              </a:lnSpc>
              <a:defRPr sz="3600">
                <a:latin typeface="Helvetica"/>
                <a:ea typeface="Helvetica"/>
                <a:cs typeface="Helvetica"/>
                <a:sym typeface="Helvetica"/>
              </a:defRPr>
            </a:pPr>
            <a:r>
              <a:rPr>
                <a:solidFill>
                  <a:srgbClr val="7000E3"/>
                </a:solidFill>
              </a:rPr>
              <a:t>Optional title </a:t>
            </a:r>
            <a:r>
              <a:t>Subtitle</a:t>
            </a:r>
          </a:p>
        </p:txBody>
      </p:sp>
      <p:sp>
        <p:nvSpPr>
          <p:cNvPr id="302" name="Image"/>
          <p:cNvSpPr>
            <a:spLocks noGrp="1"/>
          </p:cNvSpPr>
          <p:nvPr>
            <p:ph type="pic" sz="half" idx="14"/>
          </p:nvPr>
        </p:nvSpPr>
        <p:spPr>
          <a:xfrm>
            <a:off x="5081547" y="2549215"/>
            <a:ext cx="14139222" cy="8844422"/>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Mabook Screen Big">
    <p:bg>
      <p:bgPr>
        <a:solidFill>
          <a:srgbClr val="FFFFFF"/>
        </a:solidFill>
        <a:effectLst/>
      </p:bgPr>
    </p:bg>
    <p:spTree>
      <p:nvGrpSpPr>
        <p:cNvPr id="1" name=""/>
        <p:cNvGrpSpPr/>
        <p:nvPr/>
      </p:nvGrpSpPr>
      <p:grpSpPr>
        <a:xfrm>
          <a:off x="0" y="0"/>
          <a:ext cx="0" cy="0"/>
          <a:chOff x="0" y="0"/>
          <a:chExt cx="0" cy="0"/>
        </a:xfrm>
      </p:grpSpPr>
      <p:pic>
        <p:nvPicPr>
          <p:cNvPr id="310" name="Image" descr="Image"/>
          <p:cNvPicPr>
            <a:picLocks noChangeAspect="1"/>
          </p:cNvPicPr>
          <p:nvPr/>
        </p:nvPicPr>
        <p:blipFill>
          <a:blip r:embed="rId2">
            <a:extLst/>
          </a:blip>
          <a:stretch>
            <a:fillRect/>
          </a:stretch>
        </p:blipFill>
        <p:spPr>
          <a:xfrm>
            <a:off x="304261" y="1938866"/>
            <a:ext cx="23699278" cy="13716001"/>
          </a:xfrm>
          <a:prstGeom prst="rect">
            <a:avLst/>
          </a:prstGeom>
          <a:ln w="12700">
            <a:miter lim="400000"/>
          </a:ln>
        </p:spPr>
      </p:pic>
      <p:sp>
        <p:nvSpPr>
          <p:cNvPr id="311" name="Optional title Subtitle"/>
          <p:cNvSpPr txBox="1">
            <a:spLocks noGrp="1"/>
          </p:cNvSpPr>
          <p:nvPr>
            <p:ph type="body" sz="quarter" idx="13"/>
          </p:nvPr>
        </p:nvSpPr>
        <p:spPr>
          <a:xfrm>
            <a:off x="1356687" y="857250"/>
            <a:ext cx="9393298" cy="647701"/>
          </a:xfrm>
          <a:prstGeom prst="rect">
            <a:avLst/>
          </a:prstGeom>
        </p:spPr>
        <p:txBody>
          <a:bodyPr>
            <a:spAutoFit/>
          </a:bodyPr>
          <a:lstStyle/>
          <a:p>
            <a:pPr algn="l">
              <a:lnSpc>
                <a:spcPct val="80000"/>
              </a:lnSpc>
              <a:defRPr sz="3600">
                <a:latin typeface="Helvetica"/>
                <a:ea typeface="Helvetica"/>
                <a:cs typeface="Helvetica"/>
                <a:sym typeface="Helvetica"/>
              </a:defRPr>
            </a:pPr>
            <a:r>
              <a:rPr>
                <a:solidFill>
                  <a:srgbClr val="7000E3"/>
                </a:solidFill>
              </a:rPr>
              <a:t>Optional title </a:t>
            </a:r>
            <a:r>
              <a:t>Subtitle</a:t>
            </a:r>
          </a:p>
        </p:txBody>
      </p:sp>
      <p:sp>
        <p:nvSpPr>
          <p:cNvPr id="312" name="Image"/>
          <p:cNvSpPr>
            <a:spLocks noGrp="1"/>
          </p:cNvSpPr>
          <p:nvPr>
            <p:ph type="pic" idx="14"/>
          </p:nvPr>
        </p:nvSpPr>
        <p:spPr>
          <a:xfrm>
            <a:off x="3239434" y="2728313"/>
            <a:ext cx="17828932" cy="10981181"/>
          </a:xfrm>
          <a:prstGeom prst="rect">
            <a:avLst/>
          </a:prstGeom>
        </p:spPr>
        <p:txBody>
          <a:bodyPr lIns="91439" tIns="45719" rIns="91439" bIns="45719">
            <a:noAutofit/>
          </a:bodyPr>
          <a:lstStyle/>
          <a:p>
            <a:endParaRPr/>
          </a:p>
        </p:txBody>
      </p:sp>
      <p:sp>
        <p:nvSpPr>
          <p:cNvPr id="3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Macbook Screen with Text">
    <p:bg>
      <p:bgPr>
        <a:solidFill>
          <a:srgbClr val="FFFFFF"/>
        </a:solidFill>
        <a:effectLst/>
      </p:bgPr>
    </p:bg>
    <p:spTree>
      <p:nvGrpSpPr>
        <p:cNvPr id="1" name=""/>
        <p:cNvGrpSpPr/>
        <p:nvPr/>
      </p:nvGrpSpPr>
      <p:grpSpPr>
        <a:xfrm>
          <a:off x="0" y="0"/>
          <a:ext cx="0" cy="0"/>
          <a:chOff x="0" y="0"/>
          <a:chExt cx="0" cy="0"/>
        </a:xfrm>
      </p:grpSpPr>
      <p:pic>
        <p:nvPicPr>
          <p:cNvPr id="320" name="Image" descr="Image"/>
          <p:cNvPicPr>
            <a:picLocks noChangeAspect="1"/>
          </p:cNvPicPr>
          <p:nvPr/>
        </p:nvPicPr>
        <p:blipFill>
          <a:blip r:embed="rId2">
            <a:extLst/>
          </a:blip>
          <a:stretch>
            <a:fillRect/>
          </a:stretch>
        </p:blipFill>
        <p:spPr>
          <a:xfrm>
            <a:off x="8073250" y="1405365"/>
            <a:ext cx="19372878" cy="11212087"/>
          </a:xfrm>
          <a:prstGeom prst="rect">
            <a:avLst/>
          </a:prstGeom>
          <a:ln w="12700">
            <a:miter lim="400000"/>
          </a:ln>
        </p:spPr>
      </p:pic>
      <p:sp>
        <p:nvSpPr>
          <p:cNvPr id="321" name="Fantastic new…"/>
          <p:cNvSpPr txBox="1">
            <a:spLocks noGrp="1"/>
          </p:cNvSpPr>
          <p:nvPr>
            <p:ph type="body" sz="quarter" idx="13"/>
          </p:nvPr>
        </p:nvSpPr>
        <p:spPr>
          <a:xfrm>
            <a:off x="1305887" y="4230370"/>
            <a:ext cx="6959528" cy="2067561"/>
          </a:xfrm>
          <a:prstGeom prst="rect">
            <a:avLst/>
          </a:prstGeom>
        </p:spPr>
        <p:txBody>
          <a:bodyPr anchor="b">
            <a:spAutoFit/>
          </a:bodyPr>
          <a:lstStyle/>
          <a:p>
            <a:pPr algn="l">
              <a:lnSpc>
                <a:spcPct val="80000"/>
              </a:lnSpc>
              <a:defRPr sz="7200">
                <a:latin typeface="Helvetica"/>
                <a:ea typeface="Helvetica"/>
                <a:cs typeface="Helvetica"/>
                <a:sym typeface="Helvetica"/>
              </a:defRPr>
            </a:pPr>
            <a:r>
              <a:t>Fantastic new</a:t>
            </a:r>
          </a:p>
          <a:p>
            <a:pPr algn="l">
              <a:lnSpc>
                <a:spcPct val="80000"/>
              </a:lnSpc>
              <a:defRPr sz="7200">
                <a:latin typeface="Helvetica"/>
                <a:ea typeface="Helvetica"/>
                <a:cs typeface="Helvetica"/>
                <a:sym typeface="Helvetica"/>
              </a:defRPr>
            </a:pPr>
            <a:r>
              <a:t>feature</a:t>
            </a:r>
          </a:p>
        </p:txBody>
      </p:sp>
      <p:sp>
        <p:nvSpPr>
          <p:cNvPr id="322" name="Optional title Subtitle"/>
          <p:cNvSpPr txBox="1">
            <a:spLocks noGrp="1"/>
          </p:cNvSpPr>
          <p:nvPr>
            <p:ph type="body" sz="quarter" idx="14"/>
          </p:nvPr>
        </p:nvSpPr>
        <p:spPr>
          <a:xfrm>
            <a:off x="1356687" y="857250"/>
            <a:ext cx="7142530" cy="647701"/>
          </a:xfrm>
          <a:prstGeom prst="rect">
            <a:avLst/>
          </a:prstGeom>
        </p:spPr>
        <p:txBody>
          <a:bodyPr>
            <a:spAutoFit/>
          </a:bodyPr>
          <a:lstStyle/>
          <a:p>
            <a:pPr algn="l">
              <a:lnSpc>
                <a:spcPct val="80000"/>
              </a:lnSpc>
              <a:defRPr sz="3600">
                <a:latin typeface="Helvetica"/>
                <a:ea typeface="Helvetica"/>
                <a:cs typeface="Helvetica"/>
                <a:sym typeface="Helvetica"/>
              </a:defRPr>
            </a:pPr>
            <a:r>
              <a:rPr>
                <a:solidFill>
                  <a:srgbClr val="7000E3"/>
                </a:solidFill>
              </a:rPr>
              <a:t>Optional title </a:t>
            </a:r>
            <a:r>
              <a:t>Subtitle</a:t>
            </a:r>
          </a:p>
        </p:txBody>
      </p:sp>
      <p:sp>
        <p:nvSpPr>
          <p:cNvPr id="323" name="Image"/>
          <p:cNvSpPr>
            <a:spLocks noGrp="1"/>
          </p:cNvSpPr>
          <p:nvPr>
            <p:ph type="pic" sz="half" idx="15"/>
          </p:nvPr>
        </p:nvSpPr>
        <p:spPr>
          <a:xfrm>
            <a:off x="10486491" y="2050188"/>
            <a:ext cx="13940094" cy="9098745"/>
          </a:xfrm>
          <a:prstGeom prst="rect">
            <a:avLst/>
          </a:prstGeom>
        </p:spPr>
        <p:txBody>
          <a:bodyPr lIns="91439" tIns="45719" rIns="91439" bIns="45719">
            <a:noAutofit/>
          </a:bodyPr>
          <a:lstStyle/>
          <a:p>
            <a:endParaRPr/>
          </a:p>
        </p:txBody>
      </p:sp>
      <p:sp>
        <p:nvSpPr>
          <p:cNvPr id="324" name="This handbook is the first place you need to look for answers on how to be a good Badooer. So store it somewhere safe, you will need it"/>
          <p:cNvSpPr txBox="1">
            <a:spLocks noGrp="1"/>
          </p:cNvSpPr>
          <p:nvPr>
            <p:ph type="body" sz="quarter" idx="16"/>
          </p:nvPr>
        </p:nvSpPr>
        <p:spPr>
          <a:xfrm>
            <a:off x="1356299" y="6483051"/>
            <a:ext cx="6397872" cy="2235201"/>
          </a:xfrm>
          <a:prstGeom prst="rect">
            <a:avLst/>
          </a:prstGeom>
        </p:spPr>
        <p:txBody>
          <a:bodyPr>
            <a:spAutoFit/>
          </a:bodyPr>
          <a:lstStyle>
            <a:lvl1pPr algn="l" defTabSz="457200">
              <a:lnSpc>
                <a:spcPts val="4800"/>
              </a:lnSpc>
              <a:spcBef>
                <a:spcPts val="1200"/>
              </a:spcBef>
              <a:buClr>
                <a:srgbClr val="000000"/>
              </a:buClr>
              <a:defRPr sz="2900" baseline="24137">
                <a:latin typeface="Helvetica"/>
                <a:ea typeface="Helvetica"/>
                <a:cs typeface="Helvetica"/>
                <a:sym typeface="Helvetica"/>
              </a:defRPr>
            </a:lvl1pPr>
          </a:lstStyle>
          <a:p>
            <a:r>
              <a:t>This handbook is the first place you need to look for answers on how to be a good Badooer. So store it somewhere safe, you will need it</a:t>
            </a:r>
          </a:p>
        </p:txBody>
      </p:sp>
      <p:sp>
        <p:nvSpPr>
          <p:cNvPr id="3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iPhone Right">
    <p:bg>
      <p:bgPr>
        <a:solidFill>
          <a:srgbClr val="FFFFFF"/>
        </a:solidFill>
        <a:effectLst/>
      </p:bgPr>
    </p:bg>
    <p:spTree>
      <p:nvGrpSpPr>
        <p:cNvPr id="1" name=""/>
        <p:cNvGrpSpPr/>
        <p:nvPr/>
      </p:nvGrpSpPr>
      <p:grpSpPr>
        <a:xfrm>
          <a:off x="0" y="0"/>
          <a:ext cx="0" cy="0"/>
          <a:chOff x="0" y="0"/>
          <a:chExt cx="0" cy="0"/>
        </a:xfrm>
      </p:grpSpPr>
      <p:pic>
        <p:nvPicPr>
          <p:cNvPr id="332" name="Image" descr="Image"/>
          <p:cNvPicPr>
            <a:picLocks noChangeAspect="1"/>
          </p:cNvPicPr>
          <p:nvPr/>
        </p:nvPicPr>
        <p:blipFill>
          <a:blip r:embed="rId2">
            <a:extLst/>
          </a:blip>
          <a:stretch>
            <a:fillRect/>
          </a:stretch>
        </p:blipFill>
        <p:spPr>
          <a:xfrm>
            <a:off x="13090862" y="668318"/>
            <a:ext cx="9946938" cy="13047682"/>
          </a:xfrm>
          <a:prstGeom prst="rect">
            <a:avLst/>
          </a:prstGeom>
          <a:ln w="12700">
            <a:miter lim="400000"/>
          </a:ln>
        </p:spPr>
      </p:pic>
      <p:sp>
        <p:nvSpPr>
          <p:cNvPr id="333" name="Optional title Subtitle"/>
          <p:cNvSpPr txBox="1">
            <a:spLocks noGrp="1"/>
          </p:cNvSpPr>
          <p:nvPr>
            <p:ph type="body" sz="quarter" idx="13"/>
          </p:nvPr>
        </p:nvSpPr>
        <p:spPr>
          <a:xfrm>
            <a:off x="1356687" y="857250"/>
            <a:ext cx="11106215" cy="647701"/>
          </a:xfrm>
          <a:prstGeom prst="rect">
            <a:avLst/>
          </a:prstGeom>
        </p:spPr>
        <p:txBody>
          <a:bodyPr>
            <a:spAutoFit/>
          </a:bodyPr>
          <a:lstStyle/>
          <a:p>
            <a:pPr algn="l">
              <a:lnSpc>
                <a:spcPct val="80000"/>
              </a:lnSpc>
              <a:defRPr sz="3600">
                <a:latin typeface="Helvetica"/>
                <a:ea typeface="Helvetica"/>
                <a:cs typeface="Helvetica"/>
                <a:sym typeface="Helvetica"/>
              </a:defRPr>
            </a:pPr>
            <a:r>
              <a:rPr>
                <a:solidFill>
                  <a:srgbClr val="7000E3"/>
                </a:solidFill>
              </a:rPr>
              <a:t>Optional title </a:t>
            </a:r>
            <a:r>
              <a:t>Subtitle</a:t>
            </a:r>
          </a:p>
        </p:txBody>
      </p:sp>
      <p:sp>
        <p:nvSpPr>
          <p:cNvPr id="334" name="Look &amp; Feel Improvements…"/>
          <p:cNvSpPr txBox="1">
            <a:spLocks noGrp="1"/>
          </p:cNvSpPr>
          <p:nvPr>
            <p:ph type="body" sz="quarter" idx="14"/>
          </p:nvPr>
        </p:nvSpPr>
        <p:spPr>
          <a:xfrm>
            <a:off x="1305887" y="5106670"/>
            <a:ext cx="9552742" cy="1559561"/>
          </a:xfrm>
          <a:prstGeom prst="rect">
            <a:avLst/>
          </a:prstGeom>
        </p:spPr>
        <p:txBody>
          <a:bodyPr anchor="b">
            <a:spAutoFit/>
          </a:bodyPr>
          <a:lstStyle/>
          <a:p>
            <a:pPr algn="l">
              <a:lnSpc>
                <a:spcPct val="80000"/>
              </a:lnSpc>
              <a:defRPr sz="3000">
                <a:solidFill>
                  <a:srgbClr val="7001E3"/>
                </a:solidFill>
                <a:latin typeface="Helvetica"/>
                <a:ea typeface="Helvetica"/>
                <a:cs typeface="Helvetica"/>
                <a:sym typeface="Helvetica"/>
              </a:defRPr>
            </a:pPr>
            <a:r>
              <a:t>Look &amp; Feel Improvements</a:t>
            </a:r>
          </a:p>
          <a:p>
            <a:pPr algn="l">
              <a:lnSpc>
                <a:spcPct val="80000"/>
              </a:lnSpc>
              <a:defRPr sz="7200">
                <a:latin typeface="Helvetica"/>
                <a:ea typeface="Helvetica"/>
                <a:cs typeface="Helvetica"/>
                <a:sym typeface="Helvetica"/>
              </a:defRPr>
            </a:pPr>
            <a:r>
              <a:t>Initial Chat Screens</a:t>
            </a:r>
          </a:p>
        </p:txBody>
      </p:sp>
      <p:sp>
        <p:nvSpPr>
          <p:cNvPr id="335" name="This handbook is the first place you need to look for answers on how to be a good Badooer. So store it somewhere safe, you will need it"/>
          <p:cNvSpPr txBox="1">
            <a:spLocks noGrp="1"/>
          </p:cNvSpPr>
          <p:nvPr>
            <p:ph type="body" sz="quarter" idx="15"/>
          </p:nvPr>
        </p:nvSpPr>
        <p:spPr>
          <a:xfrm>
            <a:off x="1358255" y="6867942"/>
            <a:ext cx="7573665" cy="2235201"/>
          </a:xfrm>
          <a:prstGeom prst="rect">
            <a:avLst/>
          </a:prstGeom>
        </p:spPr>
        <p:txBody>
          <a:bodyPr>
            <a:spAutoFit/>
          </a:bodyPr>
          <a:lstStyle>
            <a:lvl1pPr algn="l" defTabSz="457200">
              <a:lnSpc>
                <a:spcPts val="4800"/>
              </a:lnSpc>
              <a:spcBef>
                <a:spcPts val="1200"/>
              </a:spcBef>
              <a:buClr>
                <a:srgbClr val="000000"/>
              </a:buClr>
              <a:defRPr sz="2900" baseline="24137">
                <a:latin typeface="Helvetica"/>
                <a:ea typeface="Helvetica"/>
                <a:cs typeface="Helvetica"/>
                <a:sym typeface="Helvetica"/>
              </a:defRPr>
            </a:lvl1pPr>
          </a:lstStyle>
          <a:p>
            <a:r>
              <a:t>This handbook is the first place you need to look for answers on how to be a good Badooer. So store it somewhere safe, you will need it</a:t>
            </a:r>
          </a:p>
        </p:txBody>
      </p:sp>
      <p:sp>
        <p:nvSpPr>
          <p:cNvPr id="336" name="Image"/>
          <p:cNvSpPr>
            <a:spLocks noGrp="1"/>
          </p:cNvSpPr>
          <p:nvPr>
            <p:ph type="pic" sz="quarter" idx="16"/>
          </p:nvPr>
        </p:nvSpPr>
        <p:spPr>
          <a:xfrm>
            <a:off x="15989816" y="2162366"/>
            <a:ext cx="5051628" cy="8967718"/>
          </a:xfrm>
          <a:prstGeom prst="rect">
            <a:avLst/>
          </a:prstGeom>
        </p:spPr>
        <p:txBody>
          <a:bodyPr lIns="91439" tIns="45719" rIns="91439" bIns="45719">
            <a:noAutofit/>
          </a:bodyPr>
          <a:lstStyle/>
          <a:p>
            <a:endParaRPr/>
          </a:p>
        </p:txBody>
      </p:sp>
      <p:sp>
        <p:nvSpPr>
          <p:cNvPr id="3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iPhone Left">
    <p:bg>
      <p:bgPr>
        <a:solidFill>
          <a:srgbClr val="FFFFFF"/>
        </a:solidFill>
        <a:effectLst/>
      </p:bgPr>
    </p:bg>
    <p:spTree>
      <p:nvGrpSpPr>
        <p:cNvPr id="1" name=""/>
        <p:cNvGrpSpPr/>
        <p:nvPr/>
      </p:nvGrpSpPr>
      <p:grpSpPr>
        <a:xfrm>
          <a:off x="0" y="0"/>
          <a:ext cx="0" cy="0"/>
          <a:chOff x="0" y="0"/>
          <a:chExt cx="0" cy="0"/>
        </a:xfrm>
      </p:grpSpPr>
      <p:pic>
        <p:nvPicPr>
          <p:cNvPr id="344" name="Image" descr="Image"/>
          <p:cNvPicPr>
            <a:picLocks noChangeAspect="1"/>
          </p:cNvPicPr>
          <p:nvPr/>
        </p:nvPicPr>
        <p:blipFill>
          <a:blip r:embed="rId2">
            <a:extLst/>
          </a:blip>
          <a:srcRect b="37737"/>
          <a:stretch>
            <a:fillRect/>
          </a:stretch>
        </p:blipFill>
        <p:spPr>
          <a:xfrm flipH="1">
            <a:off x="1422688" y="2034844"/>
            <a:ext cx="11449382" cy="12196148"/>
          </a:xfrm>
          <a:prstGeom prst="rect">
            <a:avLst/>
          </a:prstGeom>
          <a:ln w="12700">
            <a:miter lim="400000"/>
          </a:ln>
        </p:spPr>
      </p:pic>
      <p:sp>
        <p:nvSpPr>
          <p:cNvPr id="345" name="Optional title Subtitle"/>
          <p:cNvSpPr txBox="1">
            <a:spLocks noGrp="1"/>
          </p:cNvSpPr>
          <p:nvPr>
            <p:ph type="body" sz="quarter" idx="13"/>
          </p:nvPr>
        </p:nvSpPr>
        <p:spPr>
          <a:xfrm>
            <a:off x="1356687" y="857250"/>
            <a:ext cx="9393298" cy="647701"/>
          </a:xfrm>
          <a:prstGeom prst="rect">
            <a:avLst/>
          </a:prstGeom>
        </p:spPr>
        <p:txBody>
          <a:bodyPr>
            <a:spAutoFit/>
          </a:bodyPr>
          <a:lstStyle/>
          <a:p>
            <a:pPr algn="l">
              <a:lnSpc>
                <a:spcPct val="80000"/>
              </a:lnSpc>
              <a:defRPr sz="3600">
                <a:latin typeface="Helvetica"/>
                <a:ea typeface="Helvetica"/>
                <a:cs typeface="Helvetica"/>
                <a:sym typeface="Helvetica"/>
              </a:defRPr>
            </a:pPr>
            <a:r>
              <a:rPr>
                <a:solidFill>
                  <a:srgbClr val="7000E3"/>
                </a:solidFill>
              </a:rPr>
              <a:t>Optional title </a:t>
            </a:r>
            <a:r>
              <a:t>Subtitle</a:t>
            </a:r>
          </a:p>
        </p:txBody>
      </p:sp>
      <p:sp>
        <p:nvSpPr>
          <p:cNvPr id="346" name="Look &amp; Feel Improvements…"/>
          <p:cNvSpPr txBox="1">
            <a:spLocks noGrp="1"/>
          </p:cNvSpPr>
          <p:nvPr>
            <p:ph type="body" sz="quarter" idx="14"/>
          </p:nvPr>
        </p:nvSpPr>
        <p:spPr>
          <a:xfrm>
            <a:off x="12989276" y="4258310"/>
            <a:ext cx="9552742" cy="2433321"/>
          </a:xfrm>
          <a:prstGeom prst="rect">
            <a:avLst/>
          </a:prstGeom>
        </p:spPr>
        <p:txBody>
          <a:bodyPr anchor="b">
            <a:spAutoFit/>
          </a:bodyPr>
          <a:lstStyle/>
          <a:p>
            <a:pPr algn="l">
              <a:lnSpc>
                <a:spcPct val="80000"/>
              </a:lnSpc>
              <a:defRPr sz="3000">
                <a:solidFill>
                  <a:srgbClr val="7001E3"/>
                </a:solidFill>
                <a:latin typeface="Helvetica"/>
                <a:ea typeface="Helvetica"/>
                <a:cs typeface="Helvetica"/>
                <a:sym typeface="Helvetica"/>
              </a:defRPr>
            </a:pPr>
            <a:r>
              <a:t>Look &amp; Feel Improvements</a:t>
            </a:r>
          </a:p>
          <a:p>
            <a:pPr algn="l">
              <a:lnSpc>
                <a:spcPct val="80000"/>
              </a:lnSpc>
              <a:defRPr sz="7200">
                <a:latin typeface="Helvetica"/>
                <a:ea typeface="Helvetica"/>
                <a:cs typeface="Helvetica"/>
                <a:sym typeface="Helvetica"/>
              </a:defRPr>
            </a:pPr>
            <a:r>
              <a:t>Initial Chat </a:t>
            </a:r>
          </a:p>
          <a:p>
            <a:pPr algn="l">
              <a:lnSpc>
                <a:spcPct val="80000"/>
              </a:lnSpc>
              <a:defRPr sz="7200">
                <a:latin typeface="Helvetica"/>
                <a:ea typeface="Helvetica"/>
                <a:cs typeface="Helvetica"/>
                <a:sym typeface="Helvetica"/>
              </a:defRPr>
            </a:pPr>
            <a:r>
              <a:t>Screens</a:t>
            </a:r>
          </a:p>
        </p:txBody>
      </p:sp>
      <p:sp>
        <p:nvSpPr>
          <p:cNvPr id="347" name="Image"/>
          <p:cNvSpPr>
            <a:spLocks noGrp="1"/>
          </p:cNvSpPr>
          <p:nvPr>
            <p:ph type="pic" sz="quarter" idx="15"/>
          </p:nvPr>
        </p:nvSpPr>
        <p:spPr>
          <a:xfrm>
            <a:off x="3001537" y="3410611"/>
            <a:ext cx="4792730" cy="8487746"/>
          </a:xfrm>
          <a:prstGeom prst="rect">
            <a:avLst/>
          </a:prstGeom>
        </p:spPr>
        <p:txBody>
          <a:bodyPr lIns="91439" tIns="45719" rIns="91439" bIns="45719">
            <a:noAutofit/>
          </a:bodyPr>
          <a:lstStyle/>
          <a:p>
            <a:endParaRPr/>
          </a:p>
        </p:txBody>
      </p:sp>
      <p:sp>
        <p:nvSpPr>
          <p:cNvPr id="348" name="This handbook is the first place you need to look for answers on how to be a good Badooer. So store it somewhere safe, you will need it"/>
          <p:cNvSpPr txBox="1">
            <a:spLocks noGrp="1"/>
          </p:cNvSpPr>
          <p:nvPr>
            <p:ph type="body" sz="quarter" idx="16"/>
          </p:nvPr>
        </p:nvSpPr>
        <p:spPr>
          <a:xfrm>
            <a:off x="12940655" y="6862828"/>
            <a:ext cx="7573665" cy="2235201"/>
          </a:xfrm>
          <a:prstGeom prst="rect">
            <a:avLst/>
          </a:prstGeom>
        </p:spPr>
        <p:txBody>
          <a:bodyPr>
            <a:spAutoFit/>
          </a:bodyPr>
          <a:lstStyle>
            <a:lvl1pPr algn="l" defTabSz="457200">
              <a:lnSpc>
                <a:spcPts val="4800"/>
              </a:lnSpc>
              <a:spcBef>
                <a:spcPts val="1200"/>
              </a:spcBef>
              <a:buClr>
                <a:srgbClr val="000000"/>
              </a:buClr>
              <a:defRPr sz="2900" baseline="24137">
                <a:latin typeface="Helvetica"/>
                <a:ea typeface="Helvetica"/>
                <a:cs typeface="Helvetica"/>
                <a:sym typeface="Helvetica"/>
              </a:defRPr>
            </a:lvl1pPr>
          </a:lstStyle>
          <a:p>
            <a:r>
              <a:t>This handbook is the first place you need to look for answers on how to be a good Badooer. So store it somewhere safe, you will need it</a:t>
            </a:r>
          </a:p>
        </p:txBody>
      </p:sp>
      <p:sp>
        <p:nvSpPr>
          <p:cNvPr id="3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About Speaker v1">
    <p:bg>
      <p:bgPr>
        <a:solidFill>
          <a:srgbClr val="FFFFFF"/>
        </a:solidFill>
        <a:effectLst/>
      </p:bgPr>
    </p:bg>
    <p:spTree>
      <p:nvGrpSpPr>
        <p:cNvPr id="1" name=""/>
        <p:cNvGrpSpPr/>
        <p:nvPr/>
      </p:nvGrpSpPr>
      <p:grpSpPr>
        <a:xfrm>
          <a:off x="0" y="0"/>
          <a:ext cx="0" cy="0"/>
          <a:chOff x="0" y="0"/>
          <a:chExt cx="0" cy="0"/>
        </a:xfrm>
      </p:grpSpPr>
      <p:sp>
        <p:nvSpPr>
          <p:cNvPr id="36" name="Image"/>
          <p:cNvSpPr>
            <a:spLocks noGrp="1"/>
          </p:cNvSpPr>
          <p:nvPr>
            <p:ph type="pic" sz="quarter" idx="13"/>
          </p:nvPr>
        </p:nvSpPr>
        <p:spPr>
          <a:xfrm>
            <a:off x="1244054" y="12133340"/>
            <a:ext cx="838201" cy="607461"/>
          </a:xfrm>
          <a:prstGeom prst="rect">
            <a:avLst/>
          </a:prstGeom>
        </p:spPr>
        <p:txBody>
          <a:bodyPr lIns="91439" tIns="45719" rIns="91439" bIns="45719">
            <a:noAutofit/>
          </a:bodyPr>
          <a:lstStyle/>
          <a:p>
            <a:endParaRPr/>
          </a:p>
        </p:txBody>
      </p:sp>
      <p:sp>
        <p:nvSpPr>
          <p:cNvPr id="37" name="Image"/>
          <p:cNvSpPr>
            <a:spLocks noGrp="1"/>
          </p:cNvSpPr>
          <p:nvPr>
            <p:ph type="pic" sz="quarter" idx="14"/>
          </p:nvPr>
        </p:nvSpPr>
        <p:spPr>
          <a:xfrm>
            <a:off x="15518854" y="12017970"/>
            <a:ext cx="838201" cy="838201"/>
          </a:xfrm>
          <a:prstGeom prst="rect">
            <a:avLst/>
          </a:prstGeom>
        </p:spPr>
        <p:txBody>
          <a:bodyPr lIns="91439" tIns="45719" rIns="91439" bIns="45719">
            <a:noAutofit/>
          </a:bodyPr>
          <a:lstStyle/>
          <a:p>
            <a:endParaRPr/>
          </a:p>
        </p:txBody>
      </p:sp>
      <p:sp>
        <p:nvSpPr>
          <p:cNvPr id="38" name="Image"/>
          <p:cNvSpPr>
            <a:spLocks noGrp="1"/>
          </p:cNvSpPr>
          <p:nvPr>
            <p:ph type="pic" sz="quarter" idx="15"/>
          </p:nvPr>
        </p:nvSpPr>
        <p:spPr>
          <a:xfrm>
            <a:off x="9067254" y="11954881"/>
            <a:ext cx="838201" cy="838201"/>
          </a:xfrm>
          <a:prstGeom prst="rect">
            <a:avLst/>
          </a:prstGeom>
        </p:spPr>
        <p:txBody>
          <a:bodyPr lIns="91439" tIns="45719" rIns="91439" bIns="45719">
            <a:noAutofit/>
          </a:bodyPr>
          <a:lstStyle/>
          <a:p>
            <a:endParaRPr/>
          </a:p>
        </p:txBody>
      </p:sp>
      <p:sp>
        <p:nvSpPr>
          <p:cNvPr id="39" name="xxxx@corp.badoo.com"/>
          <p:cNvSpPr txBox="1">
            <a:spLocks noGrp="1"/>
          </p:cNvSpPr>
          <p:nvPr>
            <p:ph type="body" sz="quarter" idx="16"/>
          </p:nvPr>
        </p:nvSpPr>
        <p:spPr>
          <a:xfrm>
            <a:off x="2311105" y="12157670"/>
            <a:ext cx="4876165" cy="558801"/>
          </a:xfrm>
          <a:prstGeom prst="rect">
            <a:avLst/>
          </a:prstGeom>
        </p:spPr>
        <p:txBody>
          <a:bodyPr anchor="ctr">
            <a:spAutoFit/>
          </a:bodyPr>
          <a:lstStyle>
            <a:lvl1pPr algn="l">
              <a:defRPr sz="3000" u="sng">
                <a:solidFill>
                  <a:srgbClr val="313846"/>
                </a:solidFill>
                <a:latin typeface="Helvetica"/>
                <a:ea typeface="Helvetica"/>
                <a:cs typeface="Helvetica"/>
                <a:sym typeface="Helvetica"/>
                <a:hlinkClick r:id="rId2"/>
              </a:defRPr>
            </a:lvl1pPr>
          </a:lstStyle>
          <a:p>
            <a:pPr>
              <a:defRPr u="none"/>
            </a:pPr>
            <a:r>
              <a:rPr u="sng">
                <a:hlinkClick r:id="rId2"/>
              </a:rPr>
              <a:t>xxxx@corp.badoo.com</a:t>
            </a:r>
          </a:p>
        </p:txBody>
      </p:sp>
      <p:sp>
        <p:nvSpPr>
          <p:cNvPr id="40" name="Hip Chat Name"/>
          <p:cNvSpPr txBox="1">
            <a:spLocks noGrp="1"/>
          </p:cNvSpPr>
          <p:nvPr>
            <p:ph type="body" sz="quarter" idx="17"/>
          </p:nvPr>
        </p:nvSpPr>
        <p:spPr>
          <a:xfrm>
            <a:off x="10134305" y="12094581"/>
            <a:ext cx="4144759" cy="558801"/>
          </a:xfrm>
          <a:prstGeom prst="rect">
            <a:avLst/>
          </a:prstGeom>
        </p:spPr>
        <p:txBody>
          <a:bodyPr anchor="ctr">
            <a:spAutoFit/>
          </a:bodyPr>
          <a:lstStyle>
            <a:lvl1pPr algn="l">
              <a:defRPr sz="3000">
                <a:solidFill>
                  <a:srgbClr val="313846"/>
                </a:solidFill>
                <a:latin typeface="Helvetica"/>
                <a:ea typeface="Helvetica"/>
                <a:cs typeface="Helvetica"/>
                <a:sym typeface="Helvetica"/>
              </a:defRPr>
            </a:lvl1pPr>
          </a:lstStyle>
          <a:p>
            <a:r>
              <a:t>Hip Chat Name</a:t>
            </a:r>
          </a:p>
        </p:txBody>
      </p:sp>
      <p:sp>
        <p:nvSpPr>
          <p:cNvPr id="41" name="https://www.linkedin.com/in/xxxx"/>
          <p:cNvSpPr txBox="1">
            <a:spLocks noGrp="1"/>
          </p:cNvSpPr>
          <p:nvPr>
            <p:ph type="body" sz="quarter" idx="18"/>
          </p:nvPr>
        </p:nvSpPr>
        <p:spPr>
          <a:xfrm>
            <a:off x="16536759" y="12094581"/>
            <a:ext cx="11584841" cy="558801"/>
          </a:xfrm>
          <a:prstGeom prst="rect">
            <a:avLst/>
          </a:prstGeom>
        </p:spPr>
        <p:txBody>
          <a:bodyPr anchor="ctr">
            <a:spAutoFit/>
          </a:bodyPr>
          <a:lstStyle>
            <a:lvl1pPr algn="l">
              <a:defRPr sz="3000" u="sng">
                <a:solidFill>
                  <a:srgbClr val="313846"/>
                </a:solidFill>
                <a:latin typeface="Helvetica"/>
                <a:ea typeface="Helvetica"/>
                <a:cs typeface="Helvetica"/>
                <a:sym typeface="Helvetica"/>
                <a:hlinkClick r:id="rId3"/>
              </a:defRPr>
            </a:lvl1pPr>
          </a:lstStyle>
          <a:p>
            <a:pPr>
              <a:defRPr u="none"/>
            </a:pPr>
            <a:r>
              <a:rPr u="sng">
                <a:hlinkClick r:id="rId3"/>
              </a:rPr>
              <a:t>https://www.linkedin.com/in/xxxx</a:t>
            </a:r>
          </a:p>
        </p:txBody>
      </p:sp>
      <p:sp>
        <p:nvSpPr>
          <p:cNvPr id="42" name="Image"/>
          <p:cNvSpPr>
            <a:spLocks noGrp="1"/>
          </p:cNvSpPr>
          <p:nvPr>
            <p:ph type="pic" sz="quarter" idx="19"/>
          </p:nvPr>
        </p:nvSpPr>
        <p:spPr>
          <a:xfrm>
            <a:off x="9946646" y="2611609"/>
            <a:ext cx="4490708" cy="4490707"/>
          </a:xfrm>
          <a:prstGeom prst="rect">
            <a:avLst/>
          </a:prstGeom>
        </p:spPr>
        <p:txBody>
          <a:bodyPr lIns="91439" tIns="45719" rIns="91439" bIns="45719">
            <a:noAutofit/>
          </a:bodyPr>
          <a:lstStyle/>
          <a:p>
            <a:endParaRPr/>
          </a:p>
        </p:txBody>
      </p:sp>
      <p:sp>
        <p:nvSpPr>
          <p:cNvPr id="43" name="Speaker Name"/>
          <p:cNvSpPr txBox="1">
            <a:spLocks noGrp="1"/>
          </p:cNvSpPr>
          <p:nvPr>
            <p:ph type="body" sz="quarter" idx="20"/>
          </p:nvPr>
        </p:nvSpPr>
        <p:spPr>
          <a:xfrm>
            <a:off x="3113951" y="7783622"/>
            <a:ext cx="18156099" cy="1193801"/>
          </a:xfrm>
          <a:prstGeom prst="rect">
            <a:avLst/>
          </a:prstGeom>
        </p:spPr>
        <p:txBody>
          <a:bodyPr anchor="b">
            <a:spAutoFit/>
          </a:bodyPr>
          <a:lstStyle>
            <a:lvl1pPr>
              <a:lnSpc>
                <a:spcPct val="80000"/>
              </a:lnSpc>
              <a:defRPr sz="7200" spc="-144">
                <a:latin typeface="Helvetica"/>
                <a:ea typeface="Helvetica"/>
                <a:cs typeface="Helvetica"/>
                <a:sym typeface="Helvetica"/>
              </a:defRPr>
            </a:lvl1pPr>
          </a:lstStyle>
          <a:p>
            <a:r>
              <a:t>Speaker Name</a:t>
            </a:r>
          </a:p>
        </p:txBody>
      </p:sp>
      <p:sp>
        <p:nvSpPr>
          <p:cNvPr id="44" name="Brief description if needed"/>
          <p:cNvSpPr txBox="1">
            <a:spLocks noGrp="1"/>
          </p:cNvSpPr>
          <p:nvPr>
            <p:ph type="body" sz="quarter" idx="21"/>
          </p:nvPr>
        </p:nvSpPr>
        <p:spPr>
          <a:xfrm>
            <a:off x="5125809" y="9117122"/>
            <a:ext cx="14132382" cy="622301"/>
          </a:xfrm>
          <a:prstGeom prst="rect">
            <a:avLst/>
          </a:prstGeom>
        </p:spPr>
        <p:txBody>
          <a:bodyPr>
            <a:spAutoFit/>
          </a:bodyPr>
          <a:lstStyle>
            <a:lvl1pPr>
              <a:defRPr sz="3400" spc="-68">
                <a:latin typeface="Helvetica"/>
                <a:ea typeface="Helvetica"/>
                <a:cs typeface="Helvetica"/>
                <a:sym typeface="Helvetica"/>
              </a:defRPr>
            </a:lvl1pPr>
          </a:lstStyle>
          <a:p>
            <a:r>
              <a:t>Brief description if needed</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Android Right">
    <p:bg>
      <p:bgPr>
        <a:solidFill>
          <a:srgbClr val="FFFFFF"/>
        </a:solidFill>
        <a:effectLst/>
      </p:bgPr>
    </p:bg>
    <p:spTree>
      <p:nvGrpSpPr>
        <p:cNvPr id="1" name=""/>
        <p:cNvGrpSpPr/>
        <p:nvPr/>
      </p:nvGrpSpPr>
      <p:grpSpPr>
        <a:xfrm>
          <a:off x="0" y="0"/>
          <a:ext cx="0" cy="0"/>
          <a:chOff x="0" y="0"/>
          <a:chExt cx="0" cy="0"/>
        </a:xfrm>
      </p:grpSpPr>
      <p:pic>
        <p:nvPicPr>
          <p:cNvPr id="356" name="Image" descr="Image"/>
          <p:cNvPicPr>
            <a:picLocks noChangeAspect="1"/>
          </p:cNvPicPr>
          <p:nvPr/>
        </p:nvPicPr>
        <p:blipFill>
          <a:blip r:embed="rId2">
            <a:extLst/>
          </a:blip>
          <a:stretch>
            <a:fillRect/>
          </a:stretch>
        </p:blipFill>
        <p:spPr>
          <a:xfrm>
            <a:off x="13068300" y="1698881"/>
            <a:ext cx="8995569" cy="12550519"/>
          </a:xfrm>
          <a:prstGeom prst="rect">
            <a:avLst/>
          </a:prstGeom>
          <a:ln w="12700">
            <a:miter lim="400000"/>
          </a:ln>
        </p:spPr>
      </p:pic>
      <p:sp>
        <p:nvSpPr>
          <p:cNvPr id="357" name="Optional title Subtitle"/>
          <p:cNvSpPr txBox="1">
            <a:spLocks noGrp="1"/>
          </p:cNvSpPr>
          <p:nvPr>
            <p:ph type="body" sz="quarter" idx="13"/>
          </p:nvPr>
        </p:nvSpPr>
        <p:spPr>
          <a:xfrm>
            <a:off x="1356687" y="857250"/>
            <a:ext cx="9393298" cy="647701"/>
          </a:xfrm>
          <a:prstGeom prst="rect">
            <a:avLst/>
          </a:prstGeom>
        </p:spPr>
        <p:txBody>
          <a:bodyPr>
            <a:spAutoFit/>
          </a:bodyPr>
          <a:lstStyle/>
          <a:p>
            <a:pPr algn="l">
              <a:lnSpc>
                <a:spcPct val="80000"/>
              </a:lnSpc>
              <a:defRPr sz="3600">
                <a:latin typeface="Helvetica"/>
                <a:ea typeface="Helvetica"/>
                <a:cs typeface="Helvetica"/>
                <a:sym typeface="Helvetica"/>
              </a:defRPr>
            </a:pPr>
            <a:r>
              <a:rPr>
                <a:solidFill>
                  <a:srgbClr val="7000E3"/>
                </a:solidFill>
              </a:rPr>
              <a:t>Optional title </a:t>
            </a:r>
            <a:r>
              <a:t>Subtitle</a:t>
            </a:r>
          </a:p>
        </p:txBody>
      </p:sp>
      <p:sp>
        <p:nvSpPr>
          <p:cNvPr id="358" name="Look &amp; Feel Improvements…"/>
          <p:cNvSpPr txBox="1">
            <a:spLocks noGrp="1"/>
          </p:cNvSpPr>
          <p:nvPr>
            <p:ph type="body" sz="quarter" idx="14"/>
          </p:nvPr>
        </p:nvSpPr>
        <p:spPr>
          <a:xfrm>
            <a:off x="1305887" y="5106670"/>
            <a:ext cx="9552742" cy="1559561"/>
          </a:xfrm>
          <a:prstGeom prst="rect">
            <a:avLst/>
          </a:prstGeom>
        </p:spPr>
        <p:txBody>
          <a:bodyPr anchor="b">
            <a:spAutoFit/>
          </a:bodyPr>
          <a:lstStyle/>
          <a:p>
            <a:pPr algn="l">
              <a:lnSpc>
                <a:spcPct val="80000"/>
              </a:lnSpc>
              <a:defRPr sz="3000">
                <a:solidFill>
                  <a:srgbClr val="7001E3"/>
                </a:solidFill>
                <a:latin typeface="Helvetica"/>
                <a:ea typeface="Helvetica"/>
                <a:cs typeface="Helvetica"/>
                <a:sym typeface="Helvetica"/>
              </a:defRPr>
            </a:pPr>
            <a:r>
              <a:t>Look &amp; Feel Improvements</a:t>
            </a:r>
          </a:p>
          <a:p>
            <a:pPr algn="l">
              <a:lnSpc>
                <a:spcPct val="80000"/>
              </a:lnSpc>
              <a:defRPr sz="7200">
                <a:latin typeface="Helvetica"/>
                <a:ea typeface="Helvetica"/>
                <a:cs typeface="Helvetica"/>
                <a:sym typeface="Helvetica"/>
              </a:defRPr>
            </a:pPr>
            <a:r>
              <a:t>Initial Chat Screens</a:t>
            </a:r>
          </a:p>
        </p:txBody>
      </p:sp>
      <p:sp>
        <p:nvSpPr>
          <p:cNvPr id="359" name="Image"/>
          <p:cNvSpPr>
            <a:spLocks noGrp="1"/>
          </p:cNvSpPr>
          <p:nvPr>
            <p:ph type="pic" sz="quarter" idx="15"/>
          </p:nvPr>
        </p:nvSpPr>
        <p:spPr>
          <a:xfrm>
            <a:off x="15442934" y="2626717"/>
            <a:ext cx="5076814" cy="9082468"/>
          </a:xfrm>
          <a:prstGeom prst="rect">
            <a:avLst/>
          </a:prstGeom>
        </p:spPr>
        <p:txBody>
          <a:bodyPr lIns="91439" tIns="45719" rIns="91439" bIns="45719">
            <a:noAutofit/>
          </a:bodyPr>
          <a:lstStyle/>
          <a:p>
            <a:endParaRPr/>
          </a:p>
        </p:txBody>
      </p:sp>
      <p:sp>
        <p:nvSpPr>
          <p:cNvPr id="360" name="This handbook is the first place you need to look for answers on how to be a good Badooer. So store it somewhere safe, you will need it"/>
          <p:cNvSpPr txBox="1">
            <a:spLocks noGrp="1"/>
          </p:cNvSpPr>
          <p:nvPr>
            <p:ph type="body" sz="quarter" idx="16"/>
          </p:nvPr>
        </p:nvSpPr>
        <p:spPr>
          <a:xfrm>
            <a:off x="1358255" y="6864784"/>
            <a:ext cx="7573665" cy="2235201"/>
          </a:xfrm>
          <a:prstGeom prst="rect">
            <a:avLst/>
          </a:prstGeom>
        </p:spPr>
        <p:txBody>
          <a:bodyPr>
            <a:spAutoFit/>
          </a:bodyPr>
          <a:lstStyle>
            <a:lvl1pPr algn="l" defTabSz="457200">
              <a:lnSpc>
                <a:spcPts val="4800"/>
              </a:lnSpc>
              <a:spcBef>
                <a:spcPts val="1200"/>
              </a:spcBef>
              <a:buClr>
                <a:srgbClr val="000000"/>
              </a:buClr>
              <a:defRPr sz="2900" baseline="24137">
                <a:latin typeface="Helvetica"/>
                <a:ea typeface="Helvetica"/>
                <a:cs typeface="Helvetica"/>
                <a:sym typeface="Helvetica"/>
              </a:defRPr>
            </a:lvl1pPr>
          </a:lstStyle>
          <a:p>
            <a:r>
              <a:t>This handbook is the first place you need to look for answers on how to be a good Badooer. So store it somewhere safe, you will need it</a:t>
            </a:r>
          </a:p>
        </p:txBody>
      </p:sp>
      <p:sp>
        <p:nvSpPr>
          <p:cNvPr id="3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Android Left">
    <p:bg>
      <p:bgPr>
        <a:solidFill>
          <a:srgbClr val="FFFFFF"/>
        </a:solidFill>
        <a:effectLst/>
      </p:bgPr>
    </p:bg>
    <p:spTree>
      <p:nvGrpSpPr>
        <p:cNvPr id="1" name=""/>
        <p:cNvGrpSpPr/>
        <p:nvPr/>
      </p:nvGrpSpPr>
      <p:grpSpPr>
        <a:xfrm>
          <a:off x="0" y="0"/>
          <a:ext cx="0" cy="0"/>
          <a:chOff x="0" y="0"/>
          <a:chExt cx="0" cy="0"/>
        </a:xfrm>
      </p:grpSpPr>
      <p:pic>
        <p:nvPicPr>
          <p:cNvPr id="368" name="Image" descr="Image"/>
          <p:cNvPicPr>
            <a:picLocks noChangeAspect="1"/>
          </p:cNvPicPr>
          <p:nvPr/>
        </p:nvPicPr>
        <p:blipFill>
          <a:blip r:embed="rId2">
            <a:extLst/>
          </a:blip>
          <a:stretch>
            <a:fillRect/>
          </a:stretch>
        </p:blipFill>
        <p:spPr>
          <a:xfrm>
            <a:off x="1555551" y="2054481"/>
            <a:ext cx="8995570" cy="12550519"/>
          </a:xfrm>
          <a:prstGeom prst="rect">
            <a:avLst/>
          </a:prstGeom>
          <a:ln w="12700">
            <a:miter lim="400000"/>
          </a:ln>
        </p:spPr>
      </p:pic>
      <p:sp>
        <p:nvSpPr>
          <p:cNvPr id="369" name="Optional title Subtitle"/>
          <p:cNvSpPr txBox="1">
            <a:spLocks noGrp="1"/>
          </p:cNvSpPr>
          <p:nvPr>
            <p:ph type="body" sz="quarter" idx="13"/>
          </p:nvPr>
        </p:nvSpPr>
        <p:spPr>
          <a:xfrm>
            <a:off x="1356687" y="857250"/>
            <a:ext cx="9393298" cy="647701"/>
          </a:xfrm>
          <a:prstGeom prst="rect">
            <a:avLst/>
          </a:prstGeom>
        </p:spPr>
        <p:txBody>
          <a:bodyPr>
            <a:spAutoFit/>
          </a:bodyPr>
          <a:lstStyle/>
          <a:p>
            <a:pPr algn="l">
              <a:lnSpc>
                <a:spcPct val="80000"/>
              </a:lnSpc>
              <a:defRPr sz="3600">
                <a:latin typeface="Helvetica"/>
                <a:ea typeface="Helvetica"/>
                <a:cs typeface="Helvetica"/>
                <a:sym typeface="Helvetica"/>
              </a:defRPr>
            </a:pPr>
            <a:r>
              <a:rPr>
                <a:solidFill>
                  <a:srgbClr val="7000E3"/>
                </a:solidFill>
              </a:rPr>
              <a:t>Optional title </a:t>
            </a:r>
            <a:r>
              <a:t>Subtitle</a:t>
            </a:r>
          </a:p>
        </p:txBody>
      </p:sp>
      <p:sp>
        <p:nvSpPr>
          <p:cNvPr id="370" name="Look &amp; Feel Improvements…"/>
          <p:cNvSpPr txBox="1">
            <a:spLocks noGrp="1"/>
          </p:cNvSpPr>
          <p:nvPr>
            <p:ph type="body" sz="quarter" idx="14"/>
          </p:nvPr>
        </p:nvSpPr>
        <p:spPr>
          <a:xfrm>
            <a:off x="12989276" y="4258310"/>
            <a:ext cx="9552742" cy="2433321"/>
          </a:xfrm>
          <a:prstGeom prst="rect">
            <a:avLst/>
          </a:prstGeom>
        </p:spPr>
        <p:txBody>
          <a:bodyPr anchor="b">
            <a:spAutoFit/>
          </a:bodyPr>
          <a:lstStyle/>
          <a:p>
            <a:pPr algn="l">
              <a:lnSpc>
                <a:spcPct val="80000"/>
              </a:lnSpc>
              <a:defRPr sz="3000">
                <a:solidFill>
                  <a:srgbClr val="7001E3"/>
                </a:solidFill>
                <a:latin typeface="Helvetica"/>
                <a:ea typeface="Helvetica"/>
                <a:cs typeface="Helvetica"/>
                <a:sym typeface="Helvetica"/>
              </a:defRPr>
            </a:pPr>
            <a:r>
              <a:t>Look &amp; Feel Improvements</a:t>
            </a:r>
          </a:p>
          <a:p>
            <a:pPr algn="l">
              <a:lnSpc>
                <a:spcPct val="80000"/>
              </a:lnSpc>
              <a:defRPr sz="7200">
                <a:latin typeface="Helvetica"/>
                <a:ea typeface="Helvetica"/>
                <a:cs typeface="Helvetica"/>
                <a:sym typeface="Helvetica"/>
              </a:defRPr>
            </a:pPr>
            <a:r>
              <a:t>Initial Chat </a:t>
            </a:r>
          </a:p>
          <a:p>
            <a:pPr algn="l">
              <a:lnSpc>
                <a:spcPct val="80000"/>
              </a:lnSpc>
              <a:defRPr sz="7200">
                <a:latin typeface="Helvetica"/>
                <a:ea typeface="Helvetica"/>
                <a:cs typeface="Helvetica"/>
                <a:sym typeface="Helvetica"/>
              </a:defRPr>
            </a:pPr>
            <a:r>
              <a:t>Screens</a:t>
            </a:r>
          </a:p>
        </p:txBody>
      </p:sp>
      <p:sp>
        <p:nvSpPr>
          <p:cNvPr id="371" name="Image"/>
          <p:cNvSpPr>
            <a:spLocks noGrp="1"/>
          </p:cNvSpPr>
          <p:nvPr>
            <p:ph type="pic" sz="quarter" idx="15"/>
          </p:nvPr>
        </p:nvSpPr>
        <p:spPr>
          <a:xfrm>
            <a:off x="3942406" y="2952530"/>
            <a:ext cx="5076813" cy="9082468"/>
          </a:xfrm>
          <a:prstGeom prst="rect">
            <a:avLst/>
          </a:prstGeom>
        </p:spPr>
        <p:txBody>
          <a:bodyPr lIns="91439" tIns="45719" rIns="91439" bIns="45719">
            <a:noAutofit/>
          </a:bodyPr>
          <a:lstStyle/>
          <a:p>
            <a:endParaRPr/>
          </a:p>
        </p:txBody>
      </p:sp>
      <p:sp>
        <p:nvSpPr>
          <p:cNvPr id="372" name="This handbook is the first place you need to look for answers on how to be a good Badooer. So store it somewhere safe, you will need it"/>
          <p:cNvSpPr txBox="1"/>
          <p:nvPr/>
        </p:nvSpPr>
        <p:spPr>
          <a:xfrm>
            <a:off x="12940655" y="6868694"/>
            <a:ext cx="7573665" cy="2235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defTabSz="457200">
              <a:lnSpc>
                <a:spcPts val="4800"/>
              </a:lnSpc>
              <a:spcBef>
                <a:spcPts val="1200"/>
              </a:spcBef>
              <a:buClr>
                <a:srgbClr val="000000"/>
              </a:buClr>
              <a:defRPr sz="2900" baseline="24137">
                <a:latin typeface="Helvetica"/>
                <a:ea typeface="Helvetica"/>
                <a:cs typeface="Helvetica"/>
                <a:sym typeface="Helvetica"/>
              </a:defRPr>
            </a:lvl1pPr>
          </a:lstStyle>
          <a:p>
            <a:r>
              <a:t>This handbook is the first place you need to look for answers on how to be a good Badooer. So store it somewhere safe, you will need it</a:t>
            </a:r>
          </a:p>
        </p:txBody>
      </p:sp>
      <p:sp>
        <p:nvSpPr>
          <p:cNvPr id="3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Right/Wrong Example">
    <p:bg>
      <p:bgPr>
        <a:solidFill>
          <a:srgbClr val="FFFFFF"/>
        </a:solidFill>
        <a:effectLst/>
      </p:bgPr>
    </p:bg>
    <p:spTree>
      <p:nvGrpSpPr>
        <p:cNvPr id="1" name=""/>
        <p:cNvGrpSpPr/>
        <p:nvPr/>
      </p:nvGrpSpPr>
      <p:grpSpPr>
        <a:xfrm>
          <a:off x="0" y="0"/>
          <a:ext cx="0" cy="0"/>
          <a:chOff x="0" y="0"/>
          <a:chExt cx="0" cy="0"/>
        </a:xfrm>
      </p:grpSpPr>
      <p:pic>
        <p:nvPicPr>
          <p:cNvPr id="380" name="Image" descr="Image"/>
          <p:cNvPicPr>
            <a:picLocks noChangeAspect="1"/>
          </p:cNvPicPr>
          <p:nvPr/>
        </p:nvPicPr>
        <p:blipFill>
          <a:blip r:embed="rId2">
            <a:extLst/>
          </a:blip>
          <a:stretch>
            <a:fillRect/>
          </a:stretch>
        </p:blipFill>
        <p:spPr>
          <a:xfrm>
            <a:off x="5576515" y="2240917"/>
            <a:ext cx="6261075" cy="11479023"/>
          </a:xfrm>
          <a:prstGeom prst="rect">
            <a:avLst/>
          </a:prstGeom>
          <a:ln w="12700">
            <a:miter lim="400000"/>
          </a:ln>
        </p:spPr>
      </p:pic>
      <p:pic>
        <p:nvPicPr>
          <p:cNvPr id="381" name="Image" descr="Image"/>
          <p:cNvPicPr>
            <a:picLocks noChangeAspect="1"/>
          </p:cNvPicPr>
          <p:nvPr/>
        </p:nvPicPr>
        <p:blipFill>
          <a:blip r:embed="rId3">
            <a:extLst/>
          </a:blip>
          <a:stretch>
            <a:fillRect/>
          </a:stretch>
        </p:blipFill>
        <p:spPr>
          <a:xfrm>
            <a:off x="10870853" y="2620999"/>
            <a:ext cx="1057201" cy="1057202"/>
          </a:xfrm>
          <a:prstGeom prst="rect">
            <a:avLst/>
          </a:prstGeom>
          <a:ln w="12700">
            <a:miter lim="400000"/>
          </a:ln>
        </p:spPr>
      </p:pic>
      <p:sp>
        <p:nvSpPr>
          <p:cNvPr id="382" name="Running title Subtitle"/>
          <p:cNvSpPr txBox="1">
            <a:spLocks noGrp="1"/>
          </p:cNvSpPr>
          <p:nvPr>
            <p:ph type="body" sz="quarter" idx="13"/>
          </p:nvPr>
        </p:nvSpPr>
        <p:spPr>
          <a:xfrm>
            <a:off x="1356687" y="857250"/>
            <a:ext cx="21422273" cy="647701"/>
          </a:xfrm>
          <a:prstGeom prst="rect">
            <a:avLst/>
          </a:prstGeom>
        </p:spPr>
        <p:txBody>
          <a:bodyPr>
            <a:spAutoFit/>
          </a:bodyPr>
          <a:lstStyle/>
          <a:p>
            <a:pPr algn="l">
              <a:lnSpc>
                <a:spcPct val="80000"/>
              </a:lnSpc>
              <a:defRPr sz="3600">
                <a:latin typeface="Helvetica"/>
                <a:ea typeface="Helvetica"/>
                <a:cs typeface="Helvetica"/>
                <a:sym typeface="Helvetica"/>
              </a:defRPr>
            </a:pPr>
            <a:r>
              <a:rPr>
                <a:solidFill>
                  <a:srgbClr val="7000E3"/>
                </a:solidFill>
              </a:rPr>
              <a:t>Running title </a:t>
            </a:r>
            <a:r>
              <a:t>Subtitle</a:t>
            </a:r>
          </a:p>
        </p:txBody>
      </p:sp>
      <p:sp>
        <p:nvSpPr>
          <p:cNvPr id="383" name="Rectangle"/>
          <p:cNvSpPr/>
          <p:nvPr/>
        </p:nvSpPr>
        <p:spPr>
          <a:xfrm>
            <a:off x="6253245" y="4403826"/>
            <a:ext cx="5110816" cy="9023148"/>
          </a:xfrm>
          <a:prstGeom prst="rect">
            <a:avLst/>
          </a:prstGeom>
          <a:solidFill>
            <a:srgbClr val="DCDEE0"/>
          </a:solidFill>
          <a:ln w="12700">
            <a:miter lim="400000"/>
          </a:ln>
        </p:spPr>
        <p:txBody>
          <a:bodyPr lIns="50800" tIns="50800" rIns="50800" bIns="50800" anchor="ctr"/>
          <a:lstStyle/>
          <a:p>
            <a:pPr>
              <a:defRPr sz="3200">
                <a:solidFill>
                  <a:srgbClr val="FFFFFF"/>
                </a:solidFill>
              </a:defRPr>
            </a:pPr>
            <a:endParaRPr/>
          </a:p>
        </p:txBody>
      </p:sp>
      <p:sp>
        <p:nvSpPr>
          <p:cNvPr id="384" name="Image"/>
          <p:cNvSpPr>
            <a:spLocks noGrp="1"/>
          </p:cNvSpPr>
          <p:nvPr>
            <p:ph type="pic" sz="quarter" idx="14"/>
          </p:nvPr>
        </p:nvSpPr>
        <p:spPr>
          <a:xfrm>
            <a:off x="6270240" y="4374158"/>
            <a:ext cx="5076813" cy="9082468"/>
          </a:xfrm>
          <a:prstGeom prst="rect">
            <a:avLst/>
          </a:prstGeom>
        </p:spPr>
        <p:txBody>
          <a:bodyPr lIns="91439" tIns="45719" rIns="91439" bIns="45719">
            <a:noAutofit/>
          </a:bodyPr>
          <a:lstStyle/>
          <a:p>
            <a:endParaRPr/>
          </a:p>
        </p:txBody>
      </p:sp>
      <p:sp>
        <p:nvSpPr>
          <p:cNvPr id="3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Exmpale with Text">
    <p:bg>
      <p:bgPr>
        <a:solidFill>
          <a:srgbClr val="FFFFFF"/>
        </a:solidFill>
        <a:effectLst/>
      </p:bgPr>
    </p:bg>
    <p:spTree>
      <p:nvGrpSpPr>
        <p:cNvPr id="1" name=""/>
        <p:cNvGrpSpPr/>
        <p:nvPr/>
      </p:nvGrpSpPr>
      <p:grpSpPr>
        <a:xfrm>
          <a:off x="0" y="0"/>
          <a:ext cx="0" cy="0"/>
          <a:chOff x="0" y="0"/>
          <a:chExt cx="0" cy="0"/>
        </a:xfrm>
      </p:grpSpPr>
      <p:pic>
        <p:nvPicPr>
          <p:cNvPr id="392" name="Image" descr="Image"/>
          <p:cNvPicPr>
            <a:picLocks noChangeAspect="1"/>
          </p:cNvPicPr>
          <p:nvPr/>
        </p:nvPicPr>
        <p:blipFill>
          <a:blip r:embed="rId2">
            <a:extLst/>
          </a:blip>
          <a:stretch>
            <a:fillRect/>
          </a:stretch>
        </p:blipFill>
        <p:spPr>
          <a:xfrm>
            <a:off x="16879515" y="2240917"/>
            <a:ext cx="6261075" cy="11479023"/>
          </a:xfrm>
          <a:prstGeom prst="rect">
            <a:avLst/>
          </a:prstGeom>
          <a:ln w="12700">
            <a:miter lim="400000"/>
          </a:ln>
        </p:spPr>
      </p:pic>
      <p:pic>
        <p:nvPicPr>
          <p:cNvPr id="393" name="Image" descr="Image"/>
          <p:cNvPicPr>
            <a:picLocks noChangeAspect="1"/>
          </p:cNvPicPr>
          <p:nvPr/>
        </p:nvPicPr>
        <p:blipFill>
          <a:blip r:embed="rId2">
            <a:extLst/>
          </a:blip>
          <a:stretch>
            <a:fillRect/>
          </a:stretch>
        </p:blipFill>
        <p:spPr>
          <a:xfrm>
            <a:off x="10427915" y="2240917"/>
            <a:ext cx="6261075" cy="11479023"/>
          </a:xfrm>
          <a:prstGeom prst="rect">
            <a:avLst/>
          </a:prstGeom>
          <a:ln w="12700">
            <a:miter lim="400000"/>
          </a:ln>
        </p:spPr>
      </p:pic>
      <p:sp>
        <p:nvSpPr>
          <p:cNvPr id="394" name="Running title Subtitle"/>
          <p:cNvSpPr txBox="1">
            <a:spLocks noGrp="1"/>
          </p:cNvSpPr>
          <p:nvPr>
            <p:ph type="body" sz="quarter" idx="13"/>
          </p:nvPr>
        </p:nvSpPr>
        <p:spPr>
          <a:xfrm>
            <a:off x="1356687" y="857250"/>
            <a:ext cx="9393298" cy="647701"/>
          </a:xfrm>
          <a:prstGeom prst="rect">
            <a:avLst/>
          </a:prstGeom>
        </p:spPr>
        <p:txBody>
          <a:bodyPr>
            <a:spAutoFit/>
          </a:bodyPr>
          <a:lstStyle/>
          <a:p>
            <a:pPr algn="l">
              <a:lnSpc>
                <a:spcPct val="80000"/>
              </a:lnSpc>
              <a:defRPr sz="3600">
                <a:latin typeface="Helvetica"/>
                <a:ea typeface="Helvetica"/>
                <a:cs typeface="Helvetica"/>
                <a:sym typeface="Helvetica"/>
              </a:defRPr>
            </a:pPr>
            <a:r>
              <a:rPr>
                <a:solidFill>
                  <a:srgbClr val="7000E3"/>
                </a:solidFill>
              </a:rPr>
              <a:t>Running title </a:t>
            </a:r>
            <a:r>
              <a:t>Subtitle</a:t>
            </a:r>
          </a:p>
        </p:txBody>
      </p:sp>
      <p:sp>
        <p:nvSpPr>
          <p:cNvPr id="395" name="Rectangle"/>
          <p:cNvSpPr/>
          <p:nvPr/>
        </p:nvSpPr>
        <p:spPr>
          <a:xfrm>
            <a:off x="11117344" y="4403826"/>
            <a:ext cx="5110817" cy="9023148"/>
          </a:xfrm>
          <a:prstGeom prst="rect">
            <a:avLst/>
          </a:prstGeom>
          <a:solidFill>
            <a:srgbClr val="DCDEE0"/>
          </a:solidFill>
          <a:ln w="12700">
            <a:miter lim="400000"/>
          </a:ln>
        </p:spPr>
        <p:txBody>
          <a:bodyPr lIns="50800" tIns="50800" rIns="50800" bIns="50800" anchor="ctr"/>
          <a:lstStyle/>
          <a:p>
            <a:pPr>
              <a:defRPr sz="3200">
                <a:solidFill>
                  <a:srgbClr val="FFFFFF"/>
                </a:solidFill>
              </a:defRPr>
            </a:pPr>
            <a:endParaRPr/>
          </a:p>
        </p:txBody>
      </p:sp>
      <p:sp>
        <p:nvSpPr>
          <p:cNvPr id="396" name="Rectangle"/>
          <p:cNvSpPr/>
          <p:nvPr/>
        </p:nvSpPr>
        <p:spPr>
          <a:xfrm>
            <a:off x="17568946" y="4403826"/>
            <a:ext cx="5110816" cy="9023148"/>
          </a:xfrm>
          <a:prstGeom prst="rect">
            <a:avLst/>
          </a:prstGeom>
          <a:solidFill>
            <a:srgbClr val="DCDEE0"/>
          </a:solidFill>
          <a:ln w="12700">
            <a:miter lim="400000"/>
          </a:ln>
        </p:spPr>
        <p:txBody>
          <a:bodyPr lIns="50800" tIns="50800" rIns="50800" bIns="50800" anchor="ctr"/>
          <a:lstStyle/>
          <a:p>
            <a:pPr>
              <a:defRPr sz="3200">
                <a:solidFill>
                  <a:srgbClr val="FFFFFF"/>
                </a:solidFill>
              </a:defRPr>
            </a:pPr>
            <a:endParaRPr/>
          </a:p>
        </p:txBody>
      </p:sp>
      <p:sp>
        <p:nvSpPr>
          <p:cNvPr id="397" name="This handbook is the first place you need to look for answers on how to be a good Badooer. So store it somewhere safe, you will need it!!"/>
          <p:cNvSpPr txBox="1">
            <a:spLocks noGrp="1"/>
          </p:cNvSpPr>
          <p:nvPr>
            <p:ph type="body" sz="quarter" idx="14"/>
          </p:nvPr>
        </p:nvSpPr>
        <p:spPr>
          <a:xfrm>
            <a:off x="1358672" y="6864350"/>
            <a:ext cx="7572831" cy="3441104"/>
          </a:xfrm>
          <a:prstGeom prst="rect">
            <a:avLst/>
          </a:prstGeom>
        </p:spPr>
        <p:txBody>
          <a:bodyPr>
            <a:noAutofit/>
          </a:bodyPr>
          <a:lstStyle>
            <a:lvl1pPr algn="l" defTabSz="457200">
              <a:lnSpc>
                <a:spcPts val="4800"/>
              </a:lnSpc>
              <a:spcBef>
                <a:spcPts val="1200"/>
              </a:spcBef>
              <a:buClr>
                <a:srgbClr val="000000"/>
              </a:buClr>
              <a:defRPr sz="2900" baseline="24137">
                <a:latin typeface="Helvetica"/>
                <a:ea typeface="Helvetica"/>
                <a:cs typeface="Helvetica"/>
                <a:sym typeface="Helvetica"/>
              </a:defRPr>
            </a:lvl1pPr>
          </a:lstStyle>
          <a:p>
            <a:r>
              <a:t>This handbook is the first place you need to look for answers on how to be a good Badooer. So store it somewhere safe, you will need it!!</a:t>
            </a:r>
          </a:p>
        </p:txBody>
      </p:sp>
      <p:sp>
        <p:nvSpPr>
          <p:cNvPr id="398" name="Look &amp; Feel Improvements…"/>
          <p:cNvSpPr txBox="1">
            <a:spLocks noGrp="1"/>
          </p:cNvSpPr>
          <p:nvPr>
            <p:ph type="body" sz="quarter" idx="15"/>
          </p:nvPr>
        </p:nvSpPr>
        <p:spPr>
          <a:xfrm>
            <a:off x="1305887" y="4232910"/>
            <a:ext cx="7071811" cy="2433321"/>
          </a:xfrm>
          <a:prstGeom prst="rect">
            <a:avLst/>
          </a:prstGeom>
        </p:spPr>
        <p:txBody>
          <a:bodyPr anchor="b">
            <a:spAutoFit/>
          </a:bodyPr>
          <a:lstStyle/>
          <a:p>
            <a:pPr algn="l">
              <a:lnSpc>
                <a:spcPct val="80000"/>
              </a:lnSpc>
              <a:defRPr sz="3000">
                <a:solidFill>
                  <a:srgbClr val="7001E3"/>
                </a:solidFill>
                <a:latin typeface="Helvetica"/>
                <a:ea typeface="Helvetica"/>
                <a:cs typeface="Helvetica"/>
                <a:sym typeface="Helvetica"/>
              </a:defRPr>
            </a:pPr>
            <a:r>
              <a:t>Look &amp; Feel Improvements</a:t>
            </a:r>
          </a:p>
          <a:p>
            <a:pPr algn="l">
              <a:lnSpc>
                <a:spcPct val="80000"/>
              </a:lnSpc>
              <a:defRPr sz="7200">
                <a:latin typeface="Helvetica"/>
                <a:ea typeface="Helvetica"/>
                <a:cs typeface="Helvetica"/>
                <a:sym typeface="Helvetica"/>
              </a:defRPr>
            </a:pPr>
            <a:r>
              <a:t>Initial Chat </a:t>
            </a:r>
          </a:p>
          <a:p>
            <a:pPr algn="l">
              <a:lnSpc>
                <a:spcPct val="80000"/>
              </a:lnSpc>
              <a:defRPr sz="7200">
                <a:latin typeface="Helvetica"/>
                <a:ea typeface="Helvetica"/>
                <a:cs typeface="Helvetica"/>
                <a:sym typeface="Helvetica"/>
              </a:defRPr>
            </a:pPr>
            <a:r>
              <a:t>Screens</a:t>
            </a:r>
          </a:p>
        </p:txBody>
      </p:sp>
      <p:sp>
        <p:nvSpPr>
          <p:cNvPr id="399" name="Image"/>
          <p:cNvSpPr>
            <a:spLocks noGrp="1"/>
          </p:cNvSpPr>
          <p:nvPr>
            <p:ph type="pic" sz="quarter" idx="16"/>
          </p:nvPr>
        </p:nvSpPr>
        <p:spPr>
          <a:xfrm>
            <a:off x="11134339" y="4374158"/>
            <a:ext cx="5076814" cy="9082468"/>
          </a:xfrm>
          <a:prstGeom prst="rect">
            <a:avLst/>
          </a:prstGeom>
        </p:spPr>
        <p:txBody>
          <a:bodyPr lIns="91439" tIns="45719" rIns="91439" bIns="45719">
            <a:noAutofit/>
          </a:bodyPr>
          <a:lstStyle/>
          <a:p>
            <a:endParaRPr/>
          </a:p>
        </p:txBody>
      </p:sp>
      <p:sp>
        <p:nvSpPr>
          <p:cNvPr id="400" name="Image"/>
          <p:cNvSpPr>
            <a:spLocks noGrp="1"/>
          </p:cNvSpPr>
          <p:nvPr>
            <p:ph type="pic" sz="quarter" idx="17"/>
          </p:nvPr>
        </p:nvSpPr>
        <p:spPr>
          <a:xfrm>
            <a:off x="17585942" y="4386858"/>
            <a:ext cx="5076813" cy="9082468"/>
          </a:xfrm>
          <a:prstGeom prst="rect">
            <a:avLst/>
          </a:prstGeom>
        </p:spPr>
        <p:txBody>
          <a:bodyPr lIns="91439" tIns="45719" rIns="91439" bIns="45719">
            <a:noAutofit/>
          </a:bodyPr>
          <a:lstStyle/>
          <a:p>
            <a:endParaRPr/>
          </a:p>
        </p:txBody>
      </p:sp>
      <p:sp>
        <p:nvSpPr>
          <p:cNvPr id="4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Example (3 screens)">
    <p:bg>
      <p:bgPr>
        <a:solidFill>
          <a:srgbClr val="FFFFFF"/>
        </a:solidFill>
        <a:effectLst/>
      </p:bgPr>
    </p:bg>
    <p:spTree>
      <p:nvGrpSpPr>
        <p:cNvPr id="1" name=""/>
        <p:cNvGrpSpPr/>
        <p:nvPr/>
      </p:nvGrpSpPr>
      <p:grpSpPr>
        <a:xfrm>
          <a:off x="0" y="0"/>
          <a:ext cx="0" cy="0"/>
          <a:chOff x="0" y="0"/>
          <a:chExt cx="0" cy="0"/>
        </a:xfrm>
      </p:grpSpPr>
      <p:pic>
        <p:nvPicPr>
          <p:cNvPr id="408" name="Image" descr="Image"/>
          <p:cNvPicPr>
            <a:picLocks noChangeAspect="1"/>
          </p:cNvPicPr>
          <p:nvPr/>
        </p:nvPicPr>
        <p:blipFill>
          <a:blip r:embed="rId2">
            <a:extLst/>
          </a:blip>
          <a:stretch>
            <a:fillRect/>
          </a:stretch>
        </p:blipFill>
        <p:spPr>
          <a:xfrm>
            <a:off x="8942016" y="2240917"/>
            <a:ext cx="6261075" cy="11479023"/>
          </a:xfrm>
          <a:prstGeom prst="rect">
            <a:avLst/>
          </a:prstGeom>
          <a:ln w="12700">
            <a:miter lim="400000"/>
          </a:ln>
        </p:spPr>
      </p:pic>
      <p:pic>
        <p:nvPicPr>
          <p:cNvPr id="409" name="Image" descr="Image"/>
          <p:cNvPicPr>
            <a:picLocks noChangeAspect="1"/>
          </p:cNvPicPr>
          <p:nvPr/>
        </p:nvPicPr>
        <p:blipFill>
          <a:blip r:embed="rId2">
            <a:extLst/>
          </a:blip>
          <a:stretch>
            <a:fillRect/>
          </a:stretch>
        </p:blipFill>
        <p:spPr>
          <a:xfrm>
            <a:off x="2490415" y="2240917"/>
            <a:ext cx="6261075" cy="11479023"/>
          </a:xfrm>
          <a:prstGeom prst="rect">
            <a:avLst/>
          </a:prstGeom>
          <a:ln w="12700">
            <a:miter lim="400000"/>
          </a:ln>
        </p:spPr>
      </p:pic>
      <p:sp>
        <p:nvSpPr>
          <p:cNvPr id="410" name="Running title Subtitle"/>
          <p:cNvSpPr txBox="1">
            <a:spLocks noGrp="1"/>
          </p:cNvSpPr>
          <p:nvPr>
            <p:ph type="body" sz="quarter" idx="13"/>
          </p:nvPr>
        </p:nvSpPr>
        <p:spPr>
          <a:xfrm>
            <a:off x="1356687" y="857250"/>
            <a:ext cx="21670626" cy="647701"/>
          </a:xfrm>
          <a:prstGeom prst="rect">
            <a:avLst/>
          </a:prstGeom>
        </p:spPr>
        <p:txBody>
          <a:bodyPr>
            <a:spAutoFit/>
          </a:bodyPr>
          <a:lstStyle/>
          <a:p>
            <a:pPr algn="l">
              <a:lnSpc>
                <a:spcPct val="80000"/>
              </a:lnSpc>
              <a:defRPr sz="3600">
                <a:latin typeface="Helvetica"/>
                <a:ea typeface="Helvetica"/>
                <a:cs typeface="Helvetica"/>
                <a:sym typeface="Helvetica"/>
              </a:defRPr>
            </a:pPr>
            <a:r>
              <a:rPr>
                <a:solidFill>
                  <a:srgbClr val="7000E3"/>
                </a:solidFill>
              </a:rPr>
              <a:t>Running title </a:t>
            </a:r>
            <a:r>
              <a:t>Subtitle</a:t>
            </a:r>
          </a:p>
        </p:txBody>
      </p:sp>
      <p:pic>
        <p:nvPicPr>
          <p:cNvPr id="411" name="Image" descr="Image"/>
          <p:cNvPicPr>
            <a:picLocks noChangeAspect="1"/>
          </p:cNvPicPr>
          <p:nvPr/>
        </p:nvPicPr>
        <p:blipFill>
          <a:blip r:embed="rId2">
            <a:extLst/>
          </a:blip>
          <a:stretch>
            <a:fillRect/>
          </a:stretch>
        </p:blipFill>
        <p:spPr>
          <a:xfrm>
            <a:off x="15393616" y="2240917"/>
            <a:ext cx="6261076" cy="11479023"/>
          </a:xfrm>
          <a:prstGeom prst="rect">
            <a:avLst/>
          </a:prstGeom>
          <a:ln w="12700">
            <a:miter lim="400000"/>
          </a:ln>
        </p:spPr>
      </p:pic>
      <p:sp>
        <p:nvSpPr>
          <p:cNvPr id="412" name="Rectangle"/>
          <p:cNvSpPr/>
          <p:nvPr/>
        </p:nvSpPr>
        <p:spPr>
          <a:xfrm>
            <a:off x="3179845" y="4403826"/>
            <a:ext cx="5110817" cy="9023148"/>
          </a:xfrm>
          <a:prstGeom prst="rect">
            <a:avLst/>
          </a:prstGeom>
          <a:solidFill>
            <a:srgbClr val="DCDEE0"/>
          </a:solidFill>
          <a:ln w="12700">
            <a:miter lim="400000"/>
          </a:ln>
        </p:spPr>
        <p:txBody>
          <a:bodyPr lIns="50800" tIns="50800" rIns="50800" bIns="50800" anchor="ctr"/>
          <a:lstStyle/>
          <a:p>
            <a:pPr>
              <a:defRPr sz="3200">
                <a:solidFill>
                  <a:srgbClr val="FFFFFF"/>
                </a:solidFill>
              </a:defRPr>
            </a:pPr>
            <a:endParaRPr/>
          </a:p>
        </p:txBody>
      </p:sp>
      <p:sp>
        <p:nvSpPr>
          <p:cNvPr id="413" name="Rectangle"/>
          <p:cNvSpPr/>
          <p:nvPr/>
        </p:nvSpPr>
        <p:spPr>
          <a:xfrm>
            <a:off x="9638576" y="4403826"/>
            <a:ext cx="5110817" cy="9023148"/>
          </a:xfrm>
          <a:prstGeom prst="rect">
            <a:avLst/>
          </a:prstGeom>
          <a:solidFill>
            <a:srgbClr val="DCDEE0"/>
          </a:solidFill>
          <a:ln w="12700">
            <a:miter lim="400000"/>
          </a:ln>
        </p:spPr>
        <p:txBody>
          <a:bodyPr lIns="50800" tIns="50800" rIns="50800" bIns="50800" anchor="ctr"/>
          <a:lstStyle/>
          <a:p>
            <a:pPr>
              <a:defRPr sz="3200">
                <a:solidFill>
                  <a:srgbClr val="FFFFFF"/>
                </a:solidFill>
              </a:defRPr>
            </a:pPr>
            <a:endParaRPr/>
          </a:p>
        </p:txBody>
      </p:sp>
      <p:sp>
        <p:nvSpPr>
          <p:cNvPr id="414" name="Rectangle"/>
          <p:cNvSpPr/>
          <p:nvPr/>
        </p:nvSpPr>
        <p:spPr>
          <a:xfrm>
            <a:off x="16097307" y="4403826"/>
            <a:ext cx="5110816" cy="9023148"/>
          </a:xfrm>
          <a:prstGeom prst="rect">
            <a:avLst/>
          </a:prstGeom>
          <a:solidFill>
            <a:srgbClr val="DCDEE0"/>
          </a:solidFill>
          <a:ln w="12700">
            <a:miter lim="400000"/>
          </a:ln>
        </p:spPr>
        <p:txBody>
          <a:bodyPr lIns="50800" tIns="50800" rIns="50800" bIns="50800" anchor="ctr"/>
          <a:lstStyle/>
          <a:p>
            <a:pPr>
              <a:defRPr sz="3200">
                <a:solidFill>
                  <a:srgbClr val="FFFFFF"/>
                </a:solidFill>
              </a:defRPr>
            </a:pPr>
            <a:endParaRPr/>
          </a:p>
        </p:txBody>
      </p:sp>
      <p:sp>
        <p:nvSpPr>
          <p:cNvPr id="415" name="Image"/>
          <p:cNvSpPr>
            <a:spLocks noGrp="1"/>
          </p:cNvSpPr>
          <p:nvPr>
            <p:ph type="pic" sz="quarter" idx="14"/>
          </p:nvPr>
        </p:nvSpPr>
        <p:spPr>
          <a:xfrm>
            <a:off x="3211027" y="4399557"/>
            <a:ext cx="5048440" cy="9031707"/>
          </a:xfrm>
          <a:prstGeom prst="rect">
            <a:avLst/>
          </a:prstGeom>
        </p:spPr>
        <p:txBody>
          <a:bodyPr lIns="91439" tIns="45719" rIns="91439" bIns="45719">
            <a:noAutofit/>
          </a:bodyPr>
          <a:lstStyle/>
          <a:p>
            <a:endParaRPr/>
          </a:p>
        </p:txBody>
      </p:sp>
      <p:sp>
        <p:nvSpPr>
          <p:cNvPr id="416" name="Image"/>
          <p:cNvSpPr>
            <a:spLocks noGrp="1"/>
          </p:cNvSpPr>
          <p:nvPr>
            <p:ph type="pic" sz="quarter" idx="15"/>
          </p:nvPr>
        </p:nvSpPr>
        <p:spPr>
          <a:xfrm>
            <a:off x="9669859" y="4399557"/>
            <a:ext cx="5048439" cy="9031707"/>
          </a:xfrm>
          <a:prstGeom prst="rect">
            <a:avLst/>
          </a:prstGeom>
        </p:spPr>
        <p:txBody>
          <a:bodyPr lIns="91439" tIns="45719" rIns="91439" bIns="45719">
            <a:noAutofit/>
          </a:bodyPr>
          <a:lstStyle/>
          <a:p>
            <a:endParaRPr/>
          </a:p>
        </p:txBody>
      </p:sp>
      <p:sp>
        <p:nvSpPr>
          <p:cNvPr id="417" name="Image"/>
          <p:cNvSpPr>
            <a:spLocks noGrp="1"/>
          </p:cNvSpPr>
          <p:nvPr>
            <p:ph type="pic" sz="quarter" idx="16"/>
          </p:nvPr>
        </p:nvSpPr>
        <p:spPr>
          <a:xfrm>
            <a:off x="16127028" y="4399557"/>
            <a:ext cx="5048440" cy="9031707"/>
          </a:xfrm>
          <a:prstGeom prst="rect">
            <a:avLst/>
          </a:prstGeom>
        </p:spPr>
        <p:txBody>
          <a:bodyPr lIns="91439" tIns="45719" rIns="91439" bIns="45719">
            <a:noAutofit/>
          </a:bodyPr>
          <a:lstStyle/>
          <a:p>
            <a:endParaRPr/>
          </a:p>
        </p:txBody>
      </p:sp>
      <p:sp>
        <p:nvSpPr>
          <p:cNvPr id="4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Example (4 screens)">
    <p:bg>
      <p:bgPr>
        <a:solidFill>
          <a:srgbClr val="FFFFFF"/>
        </a:solidFill>
        <a:effectLst/>
      </p:bgPr>
    </p:bg>
    <p:spTree>
      <p:nvGrpSpPr>
        <p:cNvPr id="1" name=""/>
        <p:cNvGrpSpPr/>
        <p:nvPr/>
      </p:nvGrpSpPr>
      <p:grpSpPr>
        <a:xfrm>
          <a:off x="0" y="0"/>
          <a:ext cx="0" cy="0"/>
          <a:chOff x="0" y="0"/>
          <a:chExt cx="0" cy="0"/>
        </a:xfrm>
      </p:grpSpPr>
      <p:sp>
        <p:nvSpPr>
          <p:cNvPr id="425" name="Running title Subtitle"/>
          <p:cNvSpPr txBox="1">
            <a:spLocks noGrp="1"/>
          </p:cNvSpPr>
          <p:nvPr>
            <p:ph type="body" sz="quarter" idx="13"/>
          </p:nvPr>
        </p:nvSpPr>
        <p:spPr>
          <a:xfrm>
            <a:off x="1356687" y="857250"/>
            <a:ext cx="21670626" cy="647701"/>
          </a:xfrm>
          <a:prstGeom prst="rect">
            <a:avLst/>
          </a:prstGeom>
        </p:spPr>
        <p:txBody>
          <a:bodyPr>
            <a:spAutoFit/>
          </a:bodyPr>
          <a:lstStyle/>
          <a:p>
            <a:pPr algn="l">
              <a:lnSpc>
                <a:spcPct val="80000"/>
              </a:lnSpc>
              <a:defRPr sz="3600">
                <a:latin typeface="Helvetica"/>
                <a:ea typeface="Helvetica"/>
                <a:cs typeface="Helvetica"/>
                <a:sym typeface="Helvetica"/>
              </a:defRPr>
            </a:pPr>
            <a:r>
              <a:rPr>
                <a:solidFill>
                  <a:srgbClr val="7000E3"/>
                </a:solidFill>
              </a:rPr>
              <a:t>Running title </a:t>
            </a:r>
            <a:r>
              <a:t>Subtitle</a:t>
            </a:r>
          </a:p>
        </p:txBody>
      </p:sp>
      <p:pic>
        <p:nvPicPr>
          <p:cNvPr id="426" name="Image" descr="Image"/>
          <p:cNvPicPr>
            <a:picLocks noChangeAspect="1"/>
          </p:cNvPicPr>
          <p:nvPr/>
        </p:nvPicPr>
        <p:blipFill>
          <a:blip r:embed="rId2">
            <a:extLst/>
          </a:blip>
          <a:stretch>
            <a:fillRect/>
          </a:stretch>
        </p:blipFill>
        <p:spPr>
          <a:xfrm>
            <a:off x="17953448" y="2776345"/>
            <a:ext cx="5989815" cy="10981695"/>
          </a:xfrm>
          <a:prstGeom prst="rect">
            <a:avLst/>
          </a:prstGeom>
          <a:ln w="12700">
            <a:miter lim="400000"/>
          </a:ln>
        </p:spPr>
      </p:pic>
      <p:pic>
        <p:nvPicPr>
          <p:cNvPr id="427" name="Image" descr="Image"/>
          <p:cNvPicPr>
            <a:picLocks noChangeAspect="1"/>
          </p:cNvPicPr>
          <p:nvPr/>
        </p:nvPicPr>
        <p:blipFill>
          <a:blip r:embed="rId2">
            <a:extLst/>
          </a:blip>
          <a:stretch>
            <a:fillRect/>
          </a:stretch>
        </p:blipFill>
        <p:spPr>
          <a:xfrm>
            <a:off x="12086048" y="2776345"/>
            <a:ext cx="5989815" cy="10981695"/>
          </a:xfrm>
          <a:prstGeom prst="rect">
            <a:avLst/>
          </a:prstGeom>
          <a:ln w="12700">
            <a:miter lim="400000"/>
          </a:ln>
        </p:spPr>
      </p:pic>
      <p:pic>
        <p:nvPicPr>
          <p:cNvPr id="428" name="Image" descr="Image"/>
          <p:cNvPicPr>
            <a:picLocks noChangeAspect="1"/>
          </p:cNvPicPr>
          <p:nvPr/>
        </p:nvPicPr>
        <p:blipFill>
          <a:blip r:embed="rId2">
            <a:extLst/>
          </a:blip>
          <a:stretch>
            <a:fillRect/>
          </a:stretch>
        </p:blipFill>
        <p:spPr>
          <a:xfrm>
            <a:off x="6218648" y="2776345"/>
            <a:ext cx="5989815" cy="10981695"/>
          </a:xfrm>
          <a:prstGeom prst="rect">
            <a:avLst/>
          </a:prstGeom>
          <a:ln w="12700">
            <a:miter lim="400000"/>
          </a:ln>
        </p:spPr>
      </p:pic>
      <p:pic>
        <p:nvPicPr>
          <p:cNvPr id="429" name="Image" descr="Image"/>
          <p:cNvPicPr>
            <a:picLocks noChangeAspect="1"/>
          </p:cNvPicPr>
          <p:nvPr/>
        </p:nvPicPr>
        <p:blipFill>
          <a:blip r:embed="rId2">
            <a:extLst/>
          </a:blip>
          <a:stretch>
            <a:fillRect/>
          </a:stretch>
        </p:blipFill>
        <p:spPr>
          <a:xfrm>
            <a:off x="351248" y="2776345"/>
            <a:ext cx="5989815" cy="10981695"/>
          </a:xfrm>
          <a:prstGeom prst="rect">
            <a:avLst/>
          </a:prstGeom>
          <a:ln w="12700">
            <a:miter lim="400000"/>
          </a:ln>
        </p:spPr>
      </p:pic>
      <p:sp>
        <p:nvSpPr>
          <p:cNvPr id="430" name="Rectangle"/>
          <p:cNvSpPr/>
          <p:nvPr/>
        </p:nvSpPr>
        <p:spPr>
          <a:xfrm>
            <a:off x="6881461" y="4749800"/>
            <a:ext cx="4856815" cy="8743747"/>
          </a:xfrm>
          <a:prstGeom prst="rect">
            <a:avLst/>
          </a:prstGeom>
          <a:solidFill>
            <a:srgbClr val="DCDEE0"/>
          </a:solidFill>
          <a:ln w="12700">
            <a:miter lim="400000"/>
          </a:ln>
        </p:spPr>
        <p:txBody>
          <a:bodyPr lIns="50800" tIns="50800" rIns="50800" bIns="50800" anchor="ctr"/>
          <a:lstStyle/>
          <a:p>
            <a:pPr>
              <a:defRPr sz="3200">
                <a:solidFill>
                  <a:srgbClr val="FFFFFF"/>
                </a:solidFill>
              </a:defRPr>
            </a:pPr>
            <a:endParaRPr/>
          </a:p>
        </p:txBody>
      </p:sp>
      <p:sp>
        <p:nvSpPr>
          <p:cNvPr id="431" name="Rectangle"/>
          <p:cNvSpPr/>
          <p:nvPr/>
        </p:nvSpPr>
        <p:spPr>
          <a:xfrm>
            <a:off x="1006648" y="4749800"/>
            <a:ext cx="4856815" cy="8743747"/>
          </a:xfrm>
          <a:prstGeom prst="rect">
            <a:avLst/>
          </a:prstGeom>
          <a:solidFill>
            <a:srgbClr val="DCDEE0"/>
          </a:solidFill>
          <a:ln w="12700">
            <a:miter lim="400000"/>
          </a:ln>
        </p:spPr>
        <p:txBody>
          <a:bodyPr lIns="50800" tIns="50800" rIns="50800" bIns="50800" anchor="ctr"/>
          <a:lstStyle/>
          <a:p>
            <a:pPr>
              <a:defRPr sz="3200">
                <a:solidFill>
                  <a:srgbClr val="FFFFFF"/>
                </a:solidFill>
              </a:defRPr>
            </a:pPr>
            <a:endParaRPr/>
          </a:p>
        </p:txBody>
      </p:sp>
      <p:sp>
        <p:nvSpPr>
          <p:cNvPr id="432" name="Rectangle"/>
          <p:cNvSpPr/>
          <p:nvPr/>
        </p:nvSpPr>
        <p:spPr>
          <a:xfrm>
            <a:off x="18631089" y="4749800"/>
            <a:ext cx="4856815" cy="8743747"/>
          </a:xfrm>
          <a:prstGeom prst="rect">
            <a:avLst/>
          </a:prstGeom>
          <a:solidFill>
            <a:srgbClr val="DCDEE0"/>
          </a:solidFill>
          <a:ln w="12700">
            <a:miter lim="400000"/>
          </a:ln>
        </p:spPr>
        <p:txBody>
          <a:bodyPr lIns="50800" tIns="50800" rIns="50800" bIns="50800" anchor="ctr"/>
          <a:lstStyle/>
          <a:p>
            <a:pPr>
              <a:defRPr sz="3200">
                <a:solidFill>
                  <a:srgbClr val="FFFFFF"/>
                </a:solidFill>
              </a:defRPr>
            </a:pPr>
            <a:endParaRPr/>
          </a:p>
        </p:txBody>
      </p:sp>
      <p:sp>
        <p:nvSpPr>
          <p:cNvPr id="433" name="Rectangle"/>
          <p:cNvSpPr/>
          <p:nvPr/>
        </p:nvSpPr>
        <p:spPr>
          <a:xfrm>
            <a:off x="12756275" y="4749800"/>
            <a:ext cx="4856816" cy="8743747"/>
          </a:xfrm>
          <a:prstGeom prst="rect">
            <a:avLst/>
          </a:prstGeom>
          <a:solidFill>
            <a:srgbClr val="DCDEE0"/>
          </a:solidFill>
          <a:ln w="12700">
            <a:miter lim="400000"/>
          </a:ln>
        </p:spPr>
        <p:txBody>
          <a:bodyPr lIns="50800" tIns="50800" rIns="50800" bIns="50800" anchor="ctr"/>
          <a:lstStyle/>
          <a:p>
            <a:pPr>
              <a:defRPr sz="3200">
                <a:solidFill>
                  <a:srgbClr val="FFFFFF"/>
                </a:solidFill>
              </a:defRPr>
            </a:pPr>
            <a:endParaRPr/>
          </a:p>
        </p:txBody>
      </p:sp>
      <p:sp>
        <p:nvSpPr>
          <p:cNvPr id="434" name="Image"/>
          <p:cNvSpPr>
            <a:spLocks noGrp="1"/>
          </p:cNvSpPr>
          <p:nvPr>
            <p:ph type="pic" sz="quarter" idx="14"/>
          </p:nvPr>
        </p:nvSpPr>
        <p:spPr>
          <a:xfrm>
            <a:off x="1003571" y="4771692"/>
            <a:ext cx="4862819" cy="8699630"/>
          </a:xfrm>
          <a:prstGeom prst="rect">
            <a:avLst/>
          </a:prstGeom>
        </p:spPr>
        <p:txBody>
          <a:bodyPr lIns="91439" tIns="45719" rIns="91439" bIns="45719">
            <a:noAutofit/>
          </a:bodyPr>
          <a:lstStyle/>
          <a:p>
            <a:endParaRPr/>
          </a:p>
        </p:txBody>
      </p:sp>
      <p:sp>
        <p:nvSpPr>
          <p:cNvPr id="435" name="Image"/>
          <p:cNvSpPr>
            <a:spLocks noGrp="1"/>
          </p:cNvSpPr>
          <p:nvPr>
            <p:ph type="pic" sz="quarter" idx="15"/>
          </p:nvPr>
        </p:nvSpPr>
        <p:spPr>
          <a:xfrm>
            <a:off x="6878414" y="4771725"/>
            <a:ext cx="4862818" cy="8699629"/>
          </a:xfrm>
          <a:prstGeom prst="rect">
            <a:avLst/>
          </a:prstGeom>
        </p:spPr>
        <p:txBody>
          <a:bodyPr lIns="91439" tIns="45719" rIns="91439" bIns="45719">
            <a:noAutofit/>
          </a:bodyPr>
          <a:lstStyle/>
          <a:p>
            <a:endParaRPr/>
          </a:p>
        </p:txBody>
      </p:sp>
      <p:sp>
        <p:nvSpPr>
          <p:cNvPr id="436" name="Image"/>
          <p:cNvSpPr>
            <a:spLocks noGrp="1"/>
          </p:cNvSpPr>
          <p:nvPr>
            <p:ph type="pic" sz="quarter" idx="16"/>
          </p:nvPr>
        </p:nvSpPr>
        <p:spPr>
          <a:xfrm>
            <a:off x="12753228" y="4771725"/>
            <a:ext cx="4862819" cy="8699629"/>
          </a:xfrm>
          <a:prstGeom prst="rect">
            <a:avLst/>
          </a:prstGeom>
        </p:spPr>
        <p:txBody>
          <a:bodyPr lIns="91439" tIns="45719" rIns="91439" bIns="45719">
            <a:noAutofit/>
          </a:bodyPr>
          <a:lstStyle/>
          <a:p>
            <a:endParaRPr/>
          </a:p>
        </p:txBody>
      </p:sp>
      <p:sp>
        <p:nvSpPr>
          <p:cNvPr id="437" name="Image"/>
          <p:cNvSpPr>
            <a:spLocks noGrp="1"/>
          </p:cNvSpPr>
          <p:nvPr>
            <p:ph type="pic" sz="quarter" idx="17"/>
          </p:nvPr>
        </p:nvSpPr>
        <p:spPr>
          <a:xfrm>
            <a:off x="18628042" y="4771725"/>
            <a:ext cx="4862818" cy="8699629"/>
          </a:xfrm>
          <a:prstGeom prst="rect">
            <a:avLst/>
          </a:prstGeom>
        </p:spPr>
        <p:txBody>
          <a:bodyPr lIns="91439" tIns="45719" rIns="91439" bIns="45719">
            <a:noAutofit/>
          </a:bodyPr>
          <a:lstStyle/>
          <a:p>
            <a:endParaRPr/>
          </a:p>
        </p:txBody>
      </p:sp>
      <p:sp>
        <p:nvSpPr>
          <p:cNvPr id="4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Quotes (purple)">
    <p:spTree>
      <p:nvGrpSpPr>
        <p:cNvPr id="1" name=""/>
        <p:cNvGrpSpPr/>
        <p:nvPr/>
      </p:nvGrpSpPr>
      <p:grpSpPr>
        <a:xfrm>
          <a:off x="0" y="0"/>
          <a:ext cx="0" cy="0"/>
          <a:chOff x="0" y="0"/>
          <a:chExt cx="0" cy="0"/>
        </a:xfrm>
      </p:grpSpPr>
      <p:sp>
        <p:nvSpPr>
          <p:cNvPr id="445" name="Show me a man who lives alone and has a perpetually clean kitchen, and 8 times out of 9 I'll show you a man with detestable spiritual qualities"/>
          <p:cNvSpPr txBox="1">
            <a:spLocks noGrp="1"/>
          </p:cNvSpPr>
          <p:nvPr>
            <p:ph type="body" sz="half" idx="13"/>
          </p:nvPr>
        </p:nvSpPr>
        <p:spPr>
          <a:xfrm>
            <a:off x="4767238" y="4419124"/>
            <a:ext cx="16250493" cy="4142741"/>
          </a:xfrm>
          <a:prstGeom prst="rect">
            <a:avLst/>
          </a:prstGeom>
        </p:spPr>
        <p:txBody>
          <a:bodyPr anchor="ctr">
            <a:spAutoFit/>
          </a:bodyPr>
          <a:lstStyle>
            <a:lvl1pPr algn="l" defTabSz="687916">
              <a:lnSpc>
                <a:spcPct val="90000"/>
              </a:lnSpc>
              <a:spcBef>
                <a:spcPts val="400"/>
              </a:spcBef>
              <a:defRPr sz="7200">
                <a:solidFill>
                  <a:srgbClr val="FFFFFF"/>
                </a:solidFill>
                <a:latin typeface="Helvetica"/>
                <a:ea typeface="Helvetica"/>
                <a:cs typeface="Helvetica"/>
                <a:sym typeface="Helvetica"/>
              </a:defRPr>
            </a:lvl1pPr>
          </a:lstStyle>
          <a:p>
            <a:r>
              <a:t>Show me a man who lives alone and has a perpetually clean kitchen, and 8 times out of 9 I'll show you a man with detestable spiritual qualities</a:t>
            </a:r>
          </a:p>
        </p:txBody>
      </p:sp>
      <p:sp>
        <p:nvSpPr>
          <p:cNvPr id="446" name="“"/>
          <p:cNvSpPr txBox="1">
            <a:spLocks noGrp="1"/>
          </p:cNvSpPr>
          <p:nvPr>
            <p:ph type="body" sz="quarter" idx="14"/>
          </p:nvPr>
        </p:nvSpPr>
        <p:spPr>
          <a:xfrm>
            <a:off x="2278038" y="1969293"/>
            <a:ext cx="2943969" cy="4673601"/>
          </a:xfrm>
          <a:prstGeom prst="rect">
            <a:avLst/>
          </a:prstGeom>
        </p:spPr>
        <p:txBody>
          <a:bodyPr anchor="ctr">
            <a:spAutoFit/>
          </a:bodyPr>
          <a:lstStyle>
            <a:lvl1pPr defTabSz="687916">
              <a:lnSpc>
                <a:spcPct val="80000"/>
              </a:lnSpc>
              <a:spcBef>
                <a:spcPts val="400"/>
              </a:spcBef>
              <a:defRPr sz="30000">
                <a:solidFill>
                  <a:srgbClr val="972CFE"/>
                </a:solidFill>
                <a:latin typeface="Helvetica"/>
                <a:ea typeface="Helvetica"/>
                <a:cs typeface="Helvetica"/>
                <a:sym typeface="Helvetica"/>
              </a:defRPr>
            </a:lvl1pPr>
          </a:lstStyle>
          <a:p>
            <a:r>
              <a:t>“</a:t>
            </a:r>
          </a:p>
        </p:txBody>
      </p:sp>
      <p:sp>
        <p:nvSpPr>
          <p:cNvPr id="447" name="”"/>
          <p:cNvSpPr txBox="1">
            <a:spLocks noGrp="1"/>
          </p:cNvSpPr>
          <p:nvPr>
            <p:ph type="body" sz="quarter" idx="15"/>
          </p:nvPr>
        </p:nvSpPr>
        <p:spPr>
          <a:xfrm>
            <a:off x="12577738" y="7957343"/>
            <a:ext cx="2262931" cy="2298701"/>
          </a:xfrm>
          <a:prstGeom prst="rect">
            <a:avLst/>
          </a:prstGeom>
        </p:spPr>
        <p:txBody>
          <a:bodyPr anchor="ctr">
            <a:spAutoFit/>
          </a:bodyPr>
          <a:lstStyle>
            <a:lvl1pPr defTabSz="687916">
              <a:lnSpc>
                <a:spcPct val="80000"/>
              </a:lnSpc>
              <a:spcBef>
                <a:spcPts val="400"/>
              </a:spcBef>
              <a:defRPr sz="14400">
                <a:solidFill>
                  <a:srgbClr val="972DFE"/>
                </a:solidFill>
                <a:latin typeface="Helvetica"/>
                <a:ea typeface="Helvetica"/>
                <a:cs typeface="Helvetica"/>
                <a:sym typeface="Helvetica"/>
              </a:defRPr>
            </a:lvl1pPr>
          </a:lstStyle>
          <a:p>
            <a:r>
              <a:t>”</a:t>
            </a:r>
          </a:p>
        </p:txBody>
      </p:sp>
      <p:sp>
        <p:nvSpPr>
          <p:cNvPr id="448" name="— Charles Bukowski"/>
          <p:cNvSpPr txBox="1">
            <a:spLocks noGrp="1"/>
          </p:cNvSpPr>
          <p:nvPr>
            <p:ph type="body" sz="quarter" idx="16"/>
          </p:nvPr>
        </p:nvSpPr>
        <p:spPr>
          <a:xfrm>
            <a:off x="4715192" y="10328870"/>
            <a:ext cx="16354584" cy="838201"/>
          </a:xfrm>
          <a:prstGeom prst="rect">
            <a:avLst/>
          </a:prstGeom>
        </p:spPr>
        <p:txBody>
          <a:bodyPr>
            <a:spAutoFit/>
          </a:bodyPr>
          <a:lstStyle>
            <a:lvl1pPr algn="r">
              <a:defRPr sz="4800">
                <a:solidFill>
                  <a:srgbClr val="FFFFFF"/>
                </a:solidFill>
                <a:latin typeface="Helvetica"/>
                <a:ea typeface="Helvetica"/>
                <a:cs typeface="Helvetica"/>
                <a:sym typeface="Helvetica"/>
              </a:defRPr>
            </a:lvl1pPr>
          </a:lstStyle>
          <a:p>
            <a:r>
              <a:t>— Charles Bukowski</a:t>
            </a:r>
          </a:p>
        </p:txBody>
      </p:sp>
      <p:sp>
        <p:nvSpPr>
          <p:cNvPr id="449" name="Quotes"/>
          <p:cNvSpPr txBox="1">
            <a:spLocks noGrp="1"/>
          </p:cNvSpPr>
          <p:nvPr>
            <p:ph type="body" sz="quarter" idx="17"/>
          </p:nvPr>
        </p:nvSpPr>
        <p:spPr>
          <a:xfrm>
            <a:off x="1356687" y="857250"/>
            <a:ext cx="21699995" cy="647701"/>
          </a:xfrm>
          <a:prstGeom prst="rect">
            <a:avLst/>
          </a:prstGeom>
        </p:spPr>
        <p:txBody>
          <a:bodyPr>
            <a:spAutoFit/>
          </a:bodyPr>
          <a:lstStyle>
            <a:lvl1pPr algn="l">
              <a:lnSpc>
                <a:spcPct val="80000"/>
              </a:lnSpc>
              <a:defRPr sz="3600">
                <a:solidFill>
                  <a:srgbClr val="FFFFFF"/>
                </a:solidFill>
                <a:latin typeface="Helvetica"/>
                <a:ea typeface="Helvetica"/>
                <a:cs typeface="Helvetica"/>
                <a:sym typeface="Helvetica"/>
              </a:defRPr>
            </a:lvl1pPr>
          </a:lstStyle>
          <a:p>
            <a:r>
              <a:t>Quotes</a:t>
            </a:r>
          </a:p>
        </p:txBody>
      </p:sp>
      <p:sp>
        <p:nvSpPr>
          <p:cNvPr id="4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Quotes (orange)">
    <p:bg>
      <p:bgPr>
        <a:solidFill>
          <a:srgbClr val="FF671C"/>
        </a:solidFill>
        <a:effectLst/>
      </p:bgPr>
    </p:bg>
    <p:spTree>
      <p:nvGrpSpPr>
        <p:cNvPr id="1" name=""/>
        <p:cNvGrpSpPr/>
        <p:nvPr/>
      </p:nvGrpSpPr>
      <p:grpSpPr>
        <a:xfrm>
          <a:off x="0" y="0"/>
          <a:ext cx="0" cy="0"/>
          <a:chOff x="0" y="0"/>
          <a:chExt cx="0" cy="0"/>
        </a:xfrm>
      </p:grpSpPr>
      <p:sp>
        <p:nvSpPr>
          <p:cNvPr id="457" name="The problem with the world is that the intelligent people are full of doubts, while the stupid ones are full of confidence"/>
          <p:cNvSpPr txBox="1">
            <a:spLocks noGrp="1"/>
          </p:cNvSpPr>
          <p:nvPr>
            <p:ph type="body" sz="half" idx="13"/>
          </p:nvPr>
        </p:nvSpPr>
        <p:spPr>
          <a:xfrm>
            <a:off x="4767238" y="4419124"/>
            <a:ext cx="16250493" cy="4142741"/>
          </a:xfrm>
          <a:prstGeom prst="rect">
            <a:avLst/>
          </a:prstGeom>
        </p:spPr>
        <p:txBody>
          <a:bodyPr anchor="ctr">
            <a:spAutoFit/>
          </a:bodyPr>
          <a:lstStyle>
            <a:lvl1pPr algn="l" defTabSz="687916">
              <a:lnSpc>
                <a:spcPct val="90000"/>
              </a:lnSpc>
              <a:spcBef>
                <a:spcPts val="400"/>
              </a:spcBef>
              <a:defRPr sz="7200">
                <a:solidFill>
                  <a:srgbClr val="FFFFFF"/>
                </a:solidFill>
                <a:latin typeface="Helvetica"/>
                <a:ea typeface="Helvetica"/>
                <a:cs typeface="Helvetica"/>
                <a:sym typeface="Helvetica"/>
              </a:defRPr>
            </a:lvl1pPr>
          </a:lstStyle>
          <a:p>
            <a:r>
              <a:t>The problem with the world is that the intelligent people are full of doubts, while the stupid ones are full of confidence</a:t>
            </a:r>
          </a:p>
        </p:txBody>
      </p:sp>
      <p:sp>
        <p:nvSpPr>
          <p:cNvPr id="458" name="“"/>
          <p:cNvSpPr txBox="1">
            <a:spLocks noGrp="1"/>
          </p:cNvSpPr>
          <p:nvPr>
            <p:ph type="body" sz="quarter" idx="14"/>
          </p:nvPr>
        </p:nvSpPr>
        <p:spPr>
          <a:xfrm>
            <a:off x="2316138" y="2502693"/>
            <a:ext cx="2943969" cy="4673601"/>
          </a:xfrm>
          <a:prstGeom prst="rect">
            <a:avLst/>
          </a:prstGeom>
        </p:spPr>
        <p:txBody>
          <a:bodyPr anchor="ctr">
            <a:spAutoFit/>
          </a:bodyPr>
          <a:lstStyle>
            <a:lvl1pPr defTabSz="687916">
              <a:lnSpc>
                <a:spcPct val="80000"/>
              </a:lnSpc>
              <a:spcBef>
                <a:spcPts val="400"/>
              </a:spcBef>
              <a:defRPr sz="30000">
                <a:solidFill>
                  <a:srgbClr val="FF9554"/>
                </a:solidFill>
                <a:latin typeface="Helvetica"/>
                <a:ea typeface="Helvetica"/>
                <a:cs typeface="Helvetica"/>
                <a:sym typeface="Helvetica"/>
              </a:defRPr>
            </a:lvl1pPr>
          </a:lstStyle>
          <a:p>
            <a:r>
              <a:t>“</a:t>
            </a:r>
          </a:p>
        </p:txBody>
      </p:sp>
      <p:sp>
        <p:nvSpPr>
          <p:cNvPr id="459" name="”"/>
          <p:cNvSpPr txBox="1">
            <a:spLocks noGrp="1"/>
          </p:cNvSpPr>
          <p:nvPr>
            <p:ph type="body" sz="quarter" idx="15"/>
          </p:nvPr>
        </p:nvSpPr>
        <p:spPr>
          <a:xfrm>
            <a:off x="17222613" y="7449343"/>
            <a:ext cx="2262931" cy="2298701"/>
          </a:xfrm>
          <a:prstGeom prst="rect">
            <a:avLst/>
          </a:prstGeom>
        </p:spPr>
        <p:txBody>
          <a:bodyPr anchor="ctr">
            <a:spAutoFit/>
          </a:bodyPr>
          <a:lstStyle>
            <a:lvl1pPr defTabSz="687916">
              <a:lnSpc>
                <a:spcPct val="80000"/>
              </a:lnSpc>
              <a:spcBef>
                <a:spcPts val="400"/>
              </a:spcBef>
              <a:defRPr sz="14400">
                <a:solidFill>
                  <a:srgbClr val="FF9554"/>
                </a:solidFill>
                <a:latin typeface="Helvetica"/>
                <a:ea typeface="Helvetica"/>
                <a:cs typeface="Helvetica"/>
                <a:sym typeface="Helvetica"/>
              </a:defRPr>
            </a:lvl1pPr>
          </a:lstStyle>
          <a:p>
            <a:r>
              <a:t>”</a:t>
            </a:r>
          </a:p>
        </p:txBody>
      </p:sp>
      <p:sp>
        <p:nvSpPr>
          <p:cNvPr id="460" name="— Charles Bukowski"/>
          <p:cNvSpPr txBox="1">
            <a:spLocks noGrp="1"/>
          </p:cNvSpPr>
          <p:nvPr>
            <p:ph type="body" sz="quarter" idx="16"/>
          </p:nvPr>
        </p:nvSpPr>
        <p:spPr>
          <a:xfrm>
            <a:off x="3314224" y="10328870"/>
            <a:ext cx="17755552" cy="838201"/>
          </a:xfrm>
          <a:prstGeom prst="rect">
            <a:avLst/>
          </a:prstGeom>
        </p:spPr>
        <p:txBody>
          <a:bodyPr>
            <a:spAutoFit/>
          </a:bodyPr>
          <a:lstStyle>
            <a:lvl1pPr algn="r">
              <a:defRPr sz="4800">
                <a:solidFill>
                  <a:srgbClr val="FFFFFF"/>
                </a:solidFill>
                <a:latin typeface="Helvetica"/>
                <a:ea typeface="Helvetica"/>
                <a:cs typeface="Helvetica"/>
                <a:sym typeface="Helvetica"/>
              </a:defRPr>
            </a:lvl1pPr>
          </a:lstStyle>
          <a:p>
            <a:r>
              <a:t>— Charles Bukowski</a:t>
            </a:r>
          </a:p>
        </p:txBody>
      </p:sp>
      <p:sp>
        <p:nvSpPr>
          <p:cNvPr id="461" name="Quotes"/>
          <p:cNvSpPr txBox="1">
            <a:spLocks noGrp="1"/>
          </p:cNvSpPr>
          <p:nvPr>
            <p:ph type="body" sz="quarter" idx="17"/>
          </p:nvPr>
        </p:nvSpPr>
        <p:spPr>
          <a:xfrm>
            <a:off x="1356687" y="857250"/>
            <a:ext cx="21699995" cy="647701"/>
          </a:xfrm>
          <a:prstGeom prst="rect">
            <a:avLst/>
          </a:prstGeom>
        </p:spPr>
        <p:txBody>
          <a:bodyPr>
            <a:spAutoFit/>
          </a:bodyPr>
          <a:lstStyle>
            <a:lvl1pPr algn="l">
              <a:lnSpc>
                <a:spcPct val="80000"/>
              </a:lnSpc>
              <a:defRPr sz="3600">
                <a:solidFill>
                  <a:srgbClr val="FFFFFF"/>
                </a:solidFill>
                <a:latin typeface="Helvetica"/>
                <a:ea typeface="Helvetica"/>
                <a:cs typeface="Helvetica"/>
                <a:sym typeface="Helvetica"/>
              </a:defRPr>
            </a:lvl1pPr>
          </a:lstStyle>
          <a:p>
            <a:r>
              <a:t>Quotes</a:t>
            </a:r>
          </a:p>
        </p:txBody>
      </p:sp>
      <p:sp>
        <p:nvSpPr>
          <p:cNvPr id="4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Quotes (white)">
    <p:bg>
      <p:bgPr>
        <a:solidFill>
          <a:srgbClr val="FFFFFF"/>
        </a:solidFill>
        <a:effectLst/>
      </p:bgPr>
    </p:bg>
    <p:spTree>
      <p:nvGrpSpPr>
        <p:cNvPr id="1" name=""/>
        <p:cNvGrpSpPr/>
        <p:nvPr/>
      </p:nvGrpSpPr>
      <p:grpSpPr>
        <a:xfrm>
          <a:off x="0" y="0"/>
          <a:ext cx="0" cy="0"/>
          <a:chOff x="0" y="0"/>
          <a:chExt cx="0" cy="0"/>
        </a:xfrm>
      </p:grpSpPr>
      <p:sp>
        <p:nvSpPr>
          <p:cNvPr id="469" name="If you're losing your soul and you know it, then you've still got a soul left to lose"/>
          <p:cNvSpPr txBox="1">
            <a:spLocks noGrp="1"/>
          </p:cNvSpPr>
          <p:nvPr>
            <p:ph type="body" sz="quarter" idx="13"/>
          </p:nvPr>
        </p:nvSpPr>
        <p:spPr>
          <a:xfrm>
            <a:off x="4767238" y="5402104"/>
            <a:ext cx="16250493" cy="2176781"/>
          </a:xfrm>
          <a:prstGeom prst="rect">
            <a:avLst/>
          </a:prstGeom>
        </p:spPr>
        <p:txBody>
          <a:bodyPr anchor="ctr">
            <a:spAutoFit/>
          </a:bodyPr>
          <a:lstStyle>
            <a:lvl1pPr algn="l" defTabSz="687916">
              <a:lnSpc>
                <a:spcPct val="90000"/>
              </a:lnSpc>
              <a:spcBef>
                <a:spcPts val="400"/>
              </a:spcBef>
              <a:defRPr sz="7200">
                <a:latin typeface="Helvetica"/>
                <a:ea typeface="Helvetica"/>
                <a:cs typeface="Helvetica"/>
                <a:sym typeface="Helvetica"/>
              </a:defRPr>
            </a:lvl1pPr>
          </a:lstStyle>
          <a:p>
            <a:r>
              <a:t>If you're losing your soul and you know it, then you've still got a soul left to lose</a:t>
            </a:r>
          </a:p>
        </p:txBody>
      </p:sp>
      <p:sp>
        <p:nvSpPr>
          <p:cNvPr id="470" name="“"/>
          <p:cNvSpPr txBox="1">
            <a:spLocks noGrp="1"/>
          </p:cNvSpPr>
          <p:nvPr>
            <p:ph type="body" sz="quarter" idx="14"/>
          </p:nvPr>
        </p:nvSpPr>
        <p:spPr>
          <a:xfrm>
            <a:off x="2278038" y="3099593"/>
            <a:ext cx="2943969" cy="4673601"/>
          </a:xfrm>
          <a:prstGeom prst="rect">
            <a:avLst/>
          </a:prstGeom>
        </p:spPr>
        <p:txBody>
          <a:bodyPr anchor="ctr">
            <a:spAutoFit/>
          </a:bodyPr>
          <a:lstStyle>
            <a:lvl1pPr defTabSz="687916">
              <a:lnSpc>
                <a:spcPct val="80000"/>
              </a:lnSpc>
              <a:spcBef>
                <a:spcPts val="400"/>
              </a:spcBef>
              <a:defRPr sz="30000">
                <a:solidFill>
                  <a:srgbClr val="7000E3"/>
                </a:solidFill>
                <a:latin typeface="Helvetica"/>
                <a:ea typeface="Helvetica"/>
                <a:cs typeface="Helvetica"/>
                <a:sym typeface="Helvetica"/>
              </a:defRPr>
            </a:lvl1pPr>
          </a:lstStyle>
          <a:p>
            <a:r>
              <a:t>“</a:t>
            </a:r>
          </a:p>
        </p:txBody>
      </p:sp>
      <p:sp>
        <p:nvSpPr>
          <p:cNvPr id="471" name="”"/>
          <p:cNvSpPr txBox="1">
            <a:spLocks noGrp="1"/>
          </p:cNvSpPr>
          <p:nvPr>
            <p:ph type="body" sz="quarter" idx="15"/>
          </p:nvPr>
        </p:nvSpPr>
        <p:spPr>
          <a:xfrm>
            <a:off x="11773719" y="6801643"/>
            <a:ext cx="2262931" cy="2298701"/>
          </a:xfrm>
          <a:prstGeom prst="rect">
            <a:avLst/>
          </a:prstGeom>
        </p:spPr>
        <p:txBody>
          <a:bodyPr anchor="ctr">
            <a:spAutoFit/>
          </a:bodyPr>
          <a:lstStyle>
            <a:lvl1pPr defTabSz="687916">
              <a:lnSpc>
                <a:spcPct val="80000"/>
              </a:lnSpc>
              <a:spcBef>
                <a:spcPts val="400"/>
              </a:spcBef>
              <a:defRPr sz="14400">
                <a:solidFill>
                  <a:srgbClr val="7000E3"/>
                </a:solidFill>
                <a:latin typeface="Helvetica"/>
                <a:ea typeface="Helvetica"/>
                <a:cs typeface="Helvetica"/>
                <a:sym typeface="Helvetica"/>
              </a:defRPr>
            </a:lvl1pPr>
          </a:lstStyle>
          <a:p>
            <a:r>
              <a:t>”</a:t>
            </a:r>
          </a:p>
        </p:txBody>
      </p:sp>
      <p:sp>
        <p:nvSpPr>
          <p:cNvPr id="472" name="— Charles Bukowski"/>
          <p:cNvSpPr txBox="1">
            <a:spLocks noGrp="1"/>
          </p:cNvSpPr>
          <p:nvPr>
            <p:ph type="body" sz="quarter" idx="16"/>
          </p:nvPr>
        </p:nvSpPr>
        <p:spPr>
          <a:xfrm>
            <a:off x="3343592" y="10328870"/>
            <a:ext cx="17726184" cy="838201"/>
          </a:xfrm>
          <a:prstGeom prst="rect">
            <a:avLst/>
          </a:prstGeom>
        </p:spPr>
        <p:txBody>
          <a:bodyPr>
            <a:spAutoFit/>
          </a:bodyPr>
          <a:lstStyle>
            <a:lvl1pPr algn="r">
              <a:defRPr sz="4800">
                <a:latin typeface="Helvetica"/>
                <a:ea typeface="Helvetica"/>
                <a:cs typeface="Helvetica"/>
                <a:sym typeface="Helvetica"/>
              </a:defRPr>
            </a:lvl1pPr>
          </a:lstStyle>
          <a:p>
            <a:r>
              <a:t>— Charles Bukowski</a:t>
            </a:r>
          </a:p>
        </p:txBody>
      </p:sp>
      <p:sp>
        <p:nvSpPr>
          <p:cNvPr id="473" name="Quotes"/>
          <p:cNvSpPr txBox="1">
            <a:spLocks noGrp="1"/>
          </p:cNvSpPr>
          <p:nvPr>
            <p:ph type="body" sz="quarter" idx="17"/>
          </p:nvPr>
        </p:nvSpPr>
        <p:spPr>
          <a:xfrm>
            <a:off x="1356687" y="857250"/>
            <a:ext cx="9393298" cy="647701"/>
          </a:xfrm>
          <a:prstGeom prst="rect">
            <a:avLst/>
          </a:prstGeom>
        </p:spPr>
        <p:txBody>
          <a:bodyPr>
            <a:spAutoFit/>
          </a:bodyPr>
          <a:lstStyle>
            <a:lvl1pPr algn="l">
              <a:lnSpc>
                <a:spcPct val="80000"/>
              </a:lnSpc>
              <a:defRPr sz="3600">
                <a:latin typeface="Helvetica"/>
                <a:ea typeface="Helvetica"/>
                <a:cs typeface="Helvetica"/>
                <a:sym typeface="Helvetica"/>
              </a:defRPr>
            </a:lvl1pPr>
          </a:lstStyle>
          <a:p>
            <a:r>
              <a:t>Quotes</a:t>
            </a:r>
          </a:p>
        </p:txBody>
      </p:sp>
      <p:sp>
        <p:nvSpPr>
          <p:cNvPr id="4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Image and Text (white)">
    <p:bg>
      <p:bgPr>
        <a:solidFill>
          <a:srgbClr val="FFFFFF"/>
        </a:solidFill>
        <a:effectLst/>
      </p:bgPr>
    </p:bg>
    <p:spTree>
      <p:nvGrpSpPr>
        <p:cNvPr id="1" name=""/>
        <p:cNvGrpSpPr/>
        <p:nvPr/>
      </p:nvGrpSpPr>
      <p:grpSpPr>
        <a:xfrm>
          <a:off x="0" y="0"/>
          <a:ext cx="0" cy="0"/>
          <a:chOff x="0" y="0"/>
          <a:chExt cx="0" cy="0"/>
        </a:xfrm>
      </p:grpSpPr>
      <p:sp>
        <p:nvSpPr>
          <p:cNvPr id="481" name="Fantastic new feature"/>
          <p:cNvSpPr txBox="1">
            <a:spLocks noGrp="1"/>
          </p:cNvSpPr>
          <p:nvPr>
            <p:ph type="body" sz="quarter" idx="13"/>
          </p:nvPr>
        </p:nvSpPr>
        <p:spPr>
          <a:xfrm>
            <a:off x="1305887" y="4979670"/>
            <a:ext cx="7972287" cy="2067561"/>
          </a:xfrm>
          <a:prstGeom prst="rect">
            <a:avLst/>
          </a:prstGeom>
        </p:spPr>
        <p:txBody>
          <a:bodyPr anchor="b">
            <a:spAutoFit/>
          </a:bodyPr>
          <a:lstStyle>
            <a:lvl1pPr algn="l">
              <a:lnSpc>
                <a:spcPct val="80000"/>
              </a:lnSpc>
              <a:defRPr sz="7200">
                <a:latin typeface="Helvetica"/>
                <a:ea typeface="Helvetica"/>
                <a:cs typeface="Helvetica"/>
                <a:sym typeface="Helvetica"/>
              </a:defRPr>
            </a:lvl1pPr>
          </a:lstStyle>
          <a:p>
            <a:r>
              <a:t>Fantastic new feature</a:t>
            </a:r>
          </a:p>
        </p:txBody>
      </p:sp>
      <p:sp>
        <p:nvSpPr>
          <p:cNvPr id="482" name="This handbook is the first place you need to look for answers on how to be a good Badooer. So store it somewhere safe, you will need it.…"/>
          <p:cNvSpPr txBox="1">
            <a:spLocks noGrp="1"/>
          </p:cNvSpPr>
          <p:nvPr>
            <p:ph type="body" sz="quarter" idx="14"/>
          </p:nvPr>
        </p:nvSpPr>
        <p:spPr>
          <a:xfrm>
            <a:off x="1358672" y="7245350"/>
            <a:ext cx="7572831" cy="5590877"/>
          </a:xfrm>
          <a:prstGeom prst="rect">
            <a:avLst/>
          </a:prstGeom>
        </p:spPr>
        <p:txBody>
          <a:bodyPr>
            <a:noAutofit/>
          </a:bodyPr>
          <a:lstStyle/>
          <a:p>
            <a:pPr algn="l" defTabSz="457200">
              <a:lnSpc>
                <a:spcPts val="4800"/>
              </a:lnSpc>
              <a:spcBef>
                <a:spcPts val="1200"/>
              </a:spcBef>
              <a:buClr>
                <a:srgbClr val="000000"/>
              </a:buClr>
              <a:defRPr sz="2900" baseline="24137">
                <a:latin typeface="Helvetica"/>
                <a:ea typeface="Helvetica"/>
                <a:cs typeface="Helvetica"/>
                <a:sym typeface="Helvetica"/>
              </a:defRPr>
            </a:pPr>
            <a:r>
              <a:t>This handbook is the first place you need to look for answers on how to be a good Badooer. So store it somewhere safe, you will need it.</a:t>
            </a:r>
          </a:p>
          <a:p>
            <a:pPr algn="l" defTabSz="457200">
              <a:lnSpc>
                <a:spcPts val="4800"/>
              </a:lnSpc>
              <a:spcBef>
                <a:spcPts val="1200"/>
              </a:spcBef>
              <a:buClr>
                <a:srgbClr val="000000"/>
              </a:buClr>
              <a:defRPr sz="2900" baseline="24137">
                <a:latin typeface="Helvetica"/>
                <a:ea typeface="Helvetica"/>
                <a:cs typeface="Helvetica"/>
                <a:sym typeface="Helvetica"/>
              </a:defRPr>
            </a:pPr>
            <a:r>
              <a:t>This handbook is the first place you need to look for answers on how to be a good Badooer.</a:t>
            </a:r>
          </a:p>
        </p:txBody>
      </p:sp>
      <p:sp>
        <p:nvSpPr>
          <p:cNvPr id="483" name="Image"/>
          <p:cNvSpPr>
            <a:spLocks noGrp="1"/>
          </p:cNvSpPr>
          <p:nvPr>
            <p:ph type="pic" idx="15"/>
          </p:nvPr>
        </p:nvSpPr>
        <p:spPr>
          <a:xfrm>
            <a:off x="11754742" y="-6549"/>
            <a:ext cx="12629655" cy="13716398"/>
          </a:xfrm>
          <a:prstGeom prst="rect">
            <a:avLst/>
          </a:prstGeom>
        </p:spPr>
        <p:txBody>
          <a:bodyPr lIns="91439" tIns="45719" rIns="91439" bIns="45719">
            <a:noAutofit/>
          </a:bodyPr>
          <a:lstStyle/>
          <a:p>
            <a:endParaRPr/>
          </a:p>
        </p:txBody>
      </p:sp>
      <p:sp>
        <p:nvSpPr>
          <p:cNvPr id="484" name="Running title Subtitle"/>
          <p:cNvSpPr txBox="1">
            <a:spLocks noGrp="1"/>
          </p:cNvSpPr>
          <p:nvPr>
            <p:ph type="body" sz="quarter" idx="16"/>
          </p:nvPr>
        </p:nvSpPr>
        <p:spPr>
          <a:xfrm>
            <a:off x="1356687" y="857250"/>
            <a:ext cx="9393298" cy="647701"/>
          </a:xfrm>
          <a:prstGeom prst="rect">
            <a:avLst/>
          </a:prstGeom>
        </p:spPr>
        <p:txBody>
          <a:bodyPr>
            <a:spAutoFit/>
          </a:bodyPr>
          <a:lstStyle/>
          <a:p>
            <a:pPr algn="l">
              <a:lnSpc>
                <a:spcPct val="80000"/>
              </a:lnSpc>
              <a:defRPr sz="3600">
                <a:latin typeface="Helvetica"/>
                <a:ea typeface="Helvetica"/>
                <a:cs typeface="Helvetica"/>
                <a:sym typeface="Helvetica"/>
              </a:defRPr>
            </a:pPr>
            <a:r>
              <a:rPr>
                <a:solidFill>
                  <a:srgbClr val="7000E3"/>
                </a:solidFill>
              </a:rPr>
              <a:t>Running title </a:t>
            </a:r>
            <a:r>
              <a:t>Subtitle</a:t>
            </a:r>
          </a:p>
        </p:txBody>
      </p:sp>
      <p:sp>
        <p:nvSpPr>
          <p:cNvPr id="4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About Speaker v2">
    <p:bg>
      <p:bgPr>
        <a:solidFill>
          <a:srgbClr val="FFFFFF"/>
        </a:solidFill>
        <a:effectLst/>
      </p:bgPr>
    </p:bg>
    <p:spTree>
      <p:nvGrpSpPr>
        <p:cNvPr id="1" name=""/>
        <p:cNvGrpSpPr/>
        <p:nvPr/>
      </p:nvGrpSpPr>
      <p:grpSpPr>
        <a:xfrm>
          <a:off x="0" y="0"/>
          <a:ext cx="0" cy="0"/>
          <a:chOff x="0" y="0"/>
          <a:chExt cx="0" cy="0"/>
        </a:xfrm>
      </p:grpSpPr>
      <p:sp>
        <p:nvSpPr>
          <p:cNvPr id="52" name="Speaker Name"/>
          <p:cNvSpPr txBox="1">
            <a:spLocks noGrp="1"/>
          </p:cNvSpPr>
          <p:nvPr>
            <p:ph type="body" sz="quarter" idx="13"/>
          </p:nvPr>
        </p:nvSpPr>
        <p:spPr>
          <a:xfrm>
            <a:off x="13421687" y="2462530"/>
            <a:ext cx="8727937" cy="1320801"/>
          </a:xfrm>
          <a:prstGeom prst="rect">
            <a:avLst/>
          </a:prstGeom>
        </p:spPr>
        <p:txBody>
          <a:bodyPr anchor="b">
            <a:spAutoFit/>
          </a:bodyPr>
          <a:lstStyle>
            <a:lvl1pPr algn="l">
              <a:lnSpc>
                <a:spcPct val="80000"/>
              </a:lnSpc>
              <a:defRPr sz="8000">
                <a:latin typeface="Helvetica"/>
                <a:ea typeface="Helvetica"/>
                <a:cs typeface="Helvetica"/>
                <a:sym typeface="Helvetica"/>
              </a:defRPr>
            </a:lvl1pPr>
          </a:lstStyle>
          <a:p>
            <a:r>
              <a:t>Speaker Name</a:t>
            </a:r>
          </a:p>
        </p:txBody>
      </p:sp>
      <p:sp>
        <p:nvSpPr>
          <p:cNvPr id="53" name="Speaker description.…"/>
          <p:cNvSpPr txBox="1">
            <a:spLocks noGrp="1"/>
          </p:cNvSpPr>
          <p:nvPr>
            <p:ph type="body" sz="quarter" idx="14"/>
          </p:nvPr>
        </p:nvSpPr>
        <p:spPr>
          <a:xfrm>
            <a:off x="13421687" y="4095750"/>
            <a:ext cx="9050464" cy="4762202"/>
          </a:xfrm>
          <a:prstGeom prst="rect">
            <a:avLst/>
          </a:prstGeom>
        </p:spPr>
        <p:txBody>
          <a:bodyPr>
            <a:noAutofit/>
          </a:bodyPr>
          <a:lstStyle/>
          <a:p>
            <a:pPr algn="l" defTabSz="457200">
              <a:lnSpc>
                <a:spcPts val="4800"/>
              </a:lnSpc>
              <a:spcBef>
                <a:spcPts val="1200"/>
              </a:spcBef>
              <a:buClr>
                <a:srgbClr val="000000"/>
              </a:buClr>
              <a:defRPr sz="2900" baseline="24137">
                <a:latin typeface="Helvetica"/>
                <a:ea typeface="Helvetica"/>
                <a:cs typeface="Helvetica"/>
                <a:sym typeface="Helvetica"/>
              </a:defRPr>
            </a:pPr>
            <a:r>
              <a:t>Speaker description.</a:t>
            </a:r>
          </a:p>
          <a:p>
            <a:pPr algn="l" defTabSz="457200">
              <a:lnSpc>
                <a:spcPts val="4800"/>
              </a:lnSpc>
              <a:spcBef>
                <a:spcPts val="1200"/>
              </a:spcBef>
              <a:buClr>
                <a:srgbClr val="000000"/>
              </a:buClr>
              <a:defRPr sz="2900" baseline="24137">
                <a:latin typeface="Helvetica"/>
                <a:ea typeface="Helvetica"/>
                <a:cs typeface="Helvetica"/>
                <a:sym typeface="Helvetica"/>
              </a:defRPr>
            </a:pPr>
            <a:r>
              <a:t>This handbook is the first place you need to look for answers on how to be a good Badooer.</a:t>
            </a:r>
          </a:p>
          <a:p>
            <a:pPr algn="l" defTabSz="457200">
              <a:lnSpc>
                <a:spcPts val="4800"/>
              </a:lnSpc>
              <a:spcBef>
                <a:spcPts val="1200"/>
              </a:spcBef>
              <a:buClr>
                <a:srgbClr val="000000"/>
              </a:buClr>
              <a:defRPr sz="2900" baseline="24137">
                <a:latin typeface="Helvetica"/>
                <a:ea typeface="Helvetica"/>
                <a:cs typeface="Helvetica"/>
                <a:sym typeface="Helvetica"/>
              </a:defRPr>
            </a:pPr>
            <a:r>
              <a:t>This handbook is the first place you need to look for answers on how to be a good Badooer.</a:t>
            </a:r>
          </a:p>
        </p:txBody>
      </p:sp>
      <p:sp>
        <p:nvSpPr>
          <p:cNvPr id="54" name="Hello, my name is"/>
          <p:cNvSpPr txBox="1">
            <a:spLocks noGrp="1"/>
          </p:cNvSpPr>
          <p:nvPr>
            <p:ph type="body" sz="quarter" idx="15"/>
          </p:nvPr>
        </p:nvSpPr>
        <p:spPr>
          <a:xfrm>
            <a:off x="13421687" y="1492250"/>
            <a:ext cx="9393298" cy="838201"/>
          </a:xfrm>
          <a:prstGeom prst="rect">
            <a:avLst/>
          </a:prstGeom>
        </p:spPr>
        <p:txBody>
          <a:bodyPr>
            <a:spAutoFit/>
          </a:bodyPr>
          <a:lstStyle>
            <a:lvl1pPr algn="l">
              <a:lnSpc>
                <a:spcPct val="80000"/>
              </a:lnSpc>
              <a:defRPr sz="4800">
                <a:solidFill>
                  <a:srgbClr val="7100E3"/>
                </a:solidFill>
                <a:latin typeface="Helvetica"/>
                <a:ea typeface="Helvetica"/>
                <a:cs typeface="Helvetica"/>
                <a:sym typeface="Helvetica"/>
              </a:defRPr>
            </a:lvl1pPr>
          </a:lstStyle>
          <a:p>
            <a:r>
              <a:t>Hello, my name is</a:t>
            </a:r>
          </a:p>
        </p:txBody>
      </p:sp>
      <p:sp>
        <p:nvSpPr>
          <p:cNvPr id="55" name="Image"/>
          <p:cNvSpPr>
            <a:spLocks noGrp="1"/>
          </p:cNvSpPr>
          <p:nvPr>
            <p:ph type="pic" idx="16"/>
          </p:nvPr>
        </p:nvSpPr>
        <p:spPr>
          <a:xfrm>
            <a:off x="0" y="0"/>
            <a:ext cx="11684000" cy="13714365"/>
          </a:xfrm>
          <a:prstGeom prst="rect">
            <a:avLst/>
          </a:prstGeom>
        </p:spPr>
        <p:txBody>
          <a:bodyPr lIns="91439" tIns="45719" rIns="91439" bIns="45719">
            <a:noAutofit/>
          </a:bodyPr>
          <a:lstStyle/>
          <a:p>
            <a:endParaRPr/>
          </a:p>
        </p:txBody>
      </p:sp>
      <p:sp>
        <p:nvSpPr>
          <p:cNvPr id="56" name="github.com/badoo/Chateau…"/>
          <p:cNvSpPr txBox="1">
            <a:spLocks noGrp="1"/>
          </p:cNvSpPr>
          <p:nvPr>
            <p:ph type="body" sz="quarter" idx="17"/>
          </p:nvPr>
        </p:nvSpPr>
        <p:spPr>
          <a:xfrm>
            <a:off x="13421687" y="9861549"/>
            <a:ext cx="7450507" cy="2324101"/>
          </a:xfrm>
          <a:prstGeom prst="rect">
            <a:avLst/>
          </a:prstGeom>
        </p:spPr>
        <p:txBody>
          <a:bodyPr anchor="ctr">
            <a:spAutoFit/>
          </a:bodyPr>
          <a:lstStyle/>
          <a:p>
            <a:pPr algn="l" defTabSz="687916">
              <a:defRPr sz="2900">
                <a:solidFill>
                  <a:srgbClr val="323845"/>
                </a:solidFill>
                <a:latin typeface="Helvetica"/>
                <a:ea typeface="Helvetica"/>
                <a:cs typeface="Helvetica"/>
                <a:sym typeface="Helvetica"/>
              </a:defRPr>
            </a:pPr>
            <a:r>
              <a:rPr u="sng">
                <a:solidFill>
                  <a:srgbClr val="0000FF"/>
                </a:solidFill>
                <a:uFill>
                  <a:solidFill>
                    <a:srgbClr val="0000FF"/>
                  </a:solidFill>
                </a:uFill>
                <a:hlinkClick r:id="rId2"/>
              </a:rPr>
              <a:t>github.com/badoo/Chateau</a:t>
            </a:r>
          </a:p>
          <a:p>
            <a:pPr algn="l" defTabSz="687916">
              <a:defRPr sz="2900">
                <a:solidFill>
                  <a:srgbClr val="323845"/>
                </a:solidFill>
                <a:latin typeface="Helvetica"/>
                <a:ea typeface="Helvetica"/>
                <a:cs typeface="Helvetica"/>
                <a:sym typeface="Helvetica"/>
              </a:defRPr>
            </a:pPr>
            <a:r>
              <a:rPr u="sng">
                <a:solidFill>
                  <a:srgbClr val="0000FF"/>
                </a:solidFill>
                <a:uFill>
                  <a:solidFill>
                    <a:srgbClr val="0000FF"/>
                  </a:solidFill>
                </a:uFill>
                <a:hlinkClick r:id="rId3"/>
              </a:rPr>
              <a:t>techblog.badoo.com</a:t>
            </a:r>
          </a:p>
          <a:p>
            <a:pPr algn="l" defTabSz="687916">
              <a:defRPr sz="2900">
                <a:solidFill>
                  <a:srgbClr val="323845"/>
                </a:solidFill>
                <a:latin typeface="Helvetica"/>
                <a:ea typeface="Helvetica"/>
                <a:cs typeface="Helvetica"/>
                <a:sym typeface="Helvetica"/>
              </a:defRPr>
            </a:pPr>
            <a:endParaRPr u="sng">
              <a:solidFill>
                <a:srgbClr val="0000FF"/>
              </a:solidFill>
              <a:uFill>
                <a:solidFill>
                  <a:srgbClr val="0000FF"/>
                </a:solidFill>
              </a:uFill>
              <a:hlinkClick r:id="rId3"/>
            </a:endParaRPr>
          </a:p>
          <a:p>
            <a:pPr algn="l" defTabSz="687916">
              <a:defRPr sz="2900">
                <a:solidFill>
                  <a:srgbClr val="323845"/>
                </a:solidFill>
                <a:latin typeface="Helvetica"/>
                <a:ea typeface="Helvetica"/>
                <a:cs typeface="Helvetica"/>
                <a:sym typeface="Helvetica"/>
              </a:defRPr>
            </a:pPr>
            <a:r>
              <a:rPr u="sng">
                <a:solidFill>
                  <a:srgbClr val="0000FF"/>
                </a:solidFill>
                <a:uFill>
                  <a:solidFill>
                    <a:srgbClr val="0000FF"/>
                  </a:solidFill>
                </a:uFill>
                <a:hlinkClick r:id="rId4"/>
              </a:rPr>
              <a:t>github.com/kingamajick</a:t>
            </a:r>
          </a:p>
          <a:p>
            <a:pPr algn="l" defTabSz="687916">
              <a:defRPr sz="2900">
                <a:solidFill>
                  <a:srgbClr val="323845"/>
                </a:solidFill>
                <a:latin typeface="Helvetica"/>
                <a:ea typeface="Helvetica"/>
                <a:cs typeface="Helvetica"/>
                <a:sym typeface="Helvetica"/>
              </a:defRPr>
            </a:pPr>
            <a:r>
              <a:t>@kingamajick</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Image and Text (purple) v1">
    <p:spTree>
      <p:nvGrpSpPr>
        <p:cNvPr id="1" name=""/>
        <p:cNvGrpSpPr/>
        <p:nvPr/>
      </p:nvGrpSpPr>
      <p:grpSpPr>
        <a:xfrm>
          <a:off x="0" y="0"/>
          <a:ext cx="0" cy="0"/>
          <a:chOff x="0" y="0"/>
          <a:chExt cx="0" cy="0"/>
        </a:xfrm>
      </p:grpSpPr>
      <p:sp>
        <p:nvSpPr>
          <p:cNvPr id="492" name="Image"/>
          <p:cNvSpPr>
            <a:spLocks noGrp="1"/>
          </p:cNvSpPr>
          <p:nvPr>
            <p:ph type="pic" idx="13"/>
          </p:nvPr>
        </p:nvSpPr>
        <p:spPr>
          <a:xfrm>
            <a:off x="12398044" y="0"/>
            <a:ext cx="11983687" cy="13716000"/>
          </a:xfrm>
          <a:prstGeom prst="rect">
            <a:avLst/>
          </a:prstGeom>
        </p:spPr>
        <p:txBody>
          <a:bodyPr lIns="91439" tIns="45719" rIns="91439" bIns="45719">
            <a:noAutofit/>
          </a:bodyPr>
          <a:lstStyle/>
          <a:p>
            <a:endParaRPr/>
          </a:p>
        </p:txBody>
      </p:sp>
      <p:sp>
        <p:nvSpPr>
          <p:cNvPr id="493" name="Subtitle text if needed.…"/>
          <p:cNvSpPr txBox="1">
            <a:spLocks noGrp="1"/>
          </p:cNvSpPr>
          <p:nvPr>
            <p:ph type="body" sz="quarter" idx="14"/>
          </p:nvPr>
        </p:nvSpPr>
        <p:spPr>
          <a:xfrm>
            <a:off x="1178887" y="6070600"/>
            <a:ext cx="9528765" cy="1320800"/>
          </a:xfrm>
          <a:prstGeom prst="rect">
            <a:avLst/>
          </a:prstGeom>
        </p:spPr>
        <p:txBody>
          <a:bodyPr>
            <a:spAutoFit/>
          </a:bodyPr>
          <a:lstStyle/>
          <a:p>
            <a:pPr algn="l">
              <a:defRPr sz="4000" spc="-79">
                <a:solidFill>
                  <a:srgbClr val="FFFFFF"/>
                </a:solidFill>
                <a:latin typeface="Helvetica"/>
                <a:ea typeface="Helvetica"/>
                <a:cs typeface="Helvetica"/>
                <a:sym typeface="Helvetica"/>
              </a:defRPr>
            </a:pPr>
            <a:r>
              <a:t>Subtitle text if needed. </a:t>
            </a:r>
          </a:p>
          <a:p>
            <a:pPr algn="l">
              <a:defRPr sz="4000" spc="-79">
                <a:solidFill>
                  <a:srgbClr val="FFFFFF"/>
                </a:solidFill>
                <a:latin typeface="Helvetica"/>
                <a:ea typeface="Helvetica"/>
                <a:cs typeface="Helvetica"/>
                <a:sym typeface="Helvetica"/>
              </a:defRPr>
            </a:pPr>
            <a:r>
              <a:t>Second line of subtitle text if needed</a:t>
            </a:r>
          </a:p>
        </p:txBody>
      </p:sp>
      <p:sp>
        <p:nvSpPr>
          <p:cNvPr id="494" name="Long big name of the presentation"/>
          <p:cNvSpPr txBox="1">
            <a:spLocks noGrp="1"/>
          </p:cNvSpPr>
          <p:nvPr>
            <p:ph type="body" sz="quarter" idx="15"/>
          </p:nvPr>
        </p:nvSpPr>
        <p:spPr>
          <a:xfrm>
            <a:off x="1178887" y="2743623"/>
            <a:ext cx="10345533" cy="2730501"/>
          </a:xfrm>
          <a:prstGeom prst="rect">
            <a:avLst/>
          </a:prstGeom>
        </p:spPr>
        <p:txBody>
          <a:bodyPr anchor="b">
            <a:spAutoFit/>
          </a:bodyPr>
          <a:lstStyle>
            <a:lvl1pPr algn="l">
              <a:lnSpc>
                <a:spcPct val="80000"/>
              </a:lnSpc>
              <a:defRPr sz="9600" spc="-192">
                <a:solidFill>
                  <a:srgbClr val="FFFFFF"/>
                </a:solidFill>
                <a:latin typeface="Helvetica"/>
                <a:ea typeface="Helvetica"/>
                <a:cs typeface="Helvetica"/>
                <a:sym typeface="Helvetica"/>
              </a:defRPr>
            </a:lvl1pPr>
          </a:lstStyle>
          <a:p>
            <a:r>
              <a:t>Long big name of the presentation</a:t>
            </a:r>
          </a:p>
        </p:txBody>
      </p:sp>
      <p:sp>
        <p:nvSpPr>
          <p:cNvPr id="495" name="Miles Norris"/>
          <p:cNvSpPr txBox="1">
            <a:spLocks noGrp="1"/>
          </p:cNvSpPr>
          <p:nvPr>
            <p:ph type="body" sz="quarter" idx="16"/>
          </p:nvPr>
        </p:nvSpPr>
        <p:spPr>
          <a:xfrm>
            <a:off x="6799596" y="12156787"/>
            <a:ext cx="4214675" cy="711201"/>
          </a:xfrm>
          <a:prstGeom prst="rect">
            <a:avLst/>
          </a:prstGeom>
        </p:spPr>
        <p:txBody>
          <a:bodyPr anchor="ctr">
            <a:spAutoFit/>
          </a:bodyPr>
          <a:lstStyle>
            <a:lvl1pPr algn="r">
              <a:defRPr sz="4000">
                <a:solidFill>
                  <a:srgbClr val="FFFFFF"/>
                </a:solidFill>
                <a:latin typeface="Helvetica"/>
                <a:ea typeface="Helvetica"/>
                <a:cs typeface="Helvetica"/>
                <a:sym typeface="Helvetica"/>
              </a:defRPr>
            </a:lvl1pPr>
          </a:lstStyle>
          <a:p>
            <a:r>
              <a:t>Miles Norris</a:t>
            </a:r>
          </a:p>
        </p:txBody>
      </p:sp>
      <p:pic>
        <p:nvPicPr>
          <p:cNvPr id="496" name="Logo.ai" descr="Logo.ai"/>
          <p:cNvPicPr>
            <a:picLocks noChangeAspect="1"/>
          </p:cNvPicPr>
          <p:nvPr/>
        </p:nvPicPr>
        <p:blipFill>
          <a:blip r:embed="rId2">
            <a:extLst/>
          </a:blip>
          <a:stretch>
            <a:fillRect/>
          </a:stretch>
        </p:blipFill>
        <p:spPr>
          <a:xfrm>
            <a:off x="1251061" y="12158052"/>
            <a:ext cx="3656736" cy="632471"/>
          </a:xfrm>
          <a:prstGeom prst="rect">
            <a:avLst/>
          </a:prstGeom>
          <a:ln w="12700">
            <a:miter lim="400000"/>
          </a:ln>
        </p:spPr>
      </p:pic>
      <p:sp>
        <p:nvSpPr>
          <p:cNvPr id="4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Image and Text (purple) v2">
    <p:bg>
      <p:bgPr>
        <a:solidFill>
          <a:srgbClr val="FFFFFF"/>
        </a:solidFill>
        <a:effectLst/>
      </p:bgPr>
    </p:bg>
    <p:spTree>
      <p:nvGrpSpPr>
        <p:cNvPr id="1" name=""/>
        <p:cNvGrpSpPr/>
        <p:nvPr/>
      </p:nvGrpSpPr>
      <p:grpSpPr>
        <a:xfrm>
          <a:off x="0" y="0"/>
          <a:ext cx="0" cy="0"/>
          <a:chOff x="0" y="0"/>
          <a:chExt cx="0" cy="0"/>
        </a:xfrm>
      </p:grpSpPr>
      <p:sp>
        <p:nvSpPr>
          <p:cNvPr id="504" name="Image"/>
          <p:cNvSpPr>
            <a:spLocks noGrp="1"/>
          </p:cNvSpPr>
          <p:nvPr>
            <p:ph type="pic" idx="13"/>
          </p:nvPr>
        </p:nvSpPr>
        <p:spPr>
          <a:xfrm>
            <a:off x="11704453" y="3174"/>
            <a:ext cx="12686096" cy="13716003"/>
          </a:xfrm>
          <a:prstGeom prst="rect">
            <a:avLst/>
          </a:prstGeom>
        </p:spPr>
        <p:txBody>
          <a:bodyPr lIns="91439" tIns="45719" rIns="91439" bIns="45719">
            <a:noAutofit/>
          </a:bodyPr>
          <a:lstStyle/>
          <a:p>
            <a:endParaRPr/>
          </a:p>
        </p:txBody>
      </p:sp>
      <p:sp>
        <p:nvSpPr>
          <p:cNvPr id="505" name="Rectangle"/>
          <p:cNvSpPr/>
          <p:nvPr/>
        </p:nvSpPr>
        <p:spPr>
          <a:xfrm>
            <a:off x="0" y="-25400"/>
            <a:ext cx="11700867" cy="13766800"/>
          </a:xfrm>
          <a:prstGeom prst="rect">
            <a:avLst/>
          </a:prstGeom>
          <a:solidFill>
            <a:srgbClr val="7000E3"/>
          </a:solidFill>
          <a:ln w="12700">
            <a:miter lim="400000"/>
          </a:ln>
        </p:spPr>
        <p:txBody>
          <a:bodyPr lIns="50800" tIns="50800" rIns="50800" bIns="50800" anchor="ctr"/>
          <a:lstStyle/>
          <a:p>
            <a:pPr>
              <a:defRPr sz="3200">
                <a:solidFill>
                  <a:srgbClr val="FFFFFF"/>
                </a:solidFill>
              </a:defRPr>
            </a:pPr>
            <a:endParaRPr/>
          </a:p>
        </p:txBody>
      </p:sp>
      <p:sp>
        <p:nvSpPr>
          <p:cNvPr id="506" name="Fantastic new feature"/>
          <p:cNvSpPr txBox="1">
            <a:spLocks noGrp="1"/>
          </p:cNvSpPr>
          <p:nvPr>
            <p:ph type="body" sz="quarter" idx="14"/>
          </p:nvPr>
        </p:nvSpPr>
        <p:spPr>
          <a:xfrm>
            <a:off x="1305887" y="5487670"/>
            <a:ext cx="7972287" cy="2067561"/>
          </a:xfrm>
          <a:prstGeom prst="rect">
            <a:avLst/>
          </a:prstGeom>
        </p:spPr>
        <p:txBody>
          <a:bodyPr anchor="b">
            <a:spAutoFit/>
          </a:bodyPr>
          <a:lstStyle>
            <a:lvl1pPr algn="l">
              <a:lnSpc>
                <a:spcPct val="80000"/>
              </a:lnSpc>
              <a:defRPr sz="7200">
                <a:solidFill>
                  <a:srgbClr val="FFFFFF"/>
                </a:solidFill>
                <a:latin typeface="Helvetica"/>
                <a:ea typeface="Helvetica"/>
                <a:cs typeface="Helvetica"/>
                <a:sym typeface="Helvetica"/>
              </a:defRPr>
            </a:lvl1pPr>
          </a:lstStyle>
          <a:p>
            <a:r>
              <a:t>Fantastic new feature</a:t>
            </a:r>
          </a:p>
        </p:txBody>
      </p:sp>
      <p:sp>
        <p:nvSpPr>
          <p:cNvPr id="507" name="Running title Subtitle"/>
          <p:cNvSpPr txBox="1">
            <a:spLocks noGrp="1"/>
          </p:cNvSpPr>
          <p:nvPr>
            <p:ph type="body" sz="quarter" idx="15"/>
          </p:nvPr>
        </p:nvSpPr>
        <p:spPr>
          <a:xfrm>
            <a:off x="1356687" y="857250"/>
            <a:ext cx="9393298" cy="647701"/>
          </a:xfrm>
          <a:prstGeom prst="rect">
            <a:avLst/>
          </a:prstGeom>
        </p:spPr>
        <p:txBody>
          <a:bodyPr>
            <a:spAutoFit/>
          </a:bodyPr>
          <a:lstStyle/>
          <a:p>
            <a:pPr algn="l">
              <a:lnSpc>
                <a:spcPct val="80000"/>
              </a:lnSpc>
              <a:defRPr sz="3600">
                <a:solidFill>
                  <a:srgbClr val="FFFFFF"/>
                </a:solidFill>
                <a:latin typeface="Helvetica"/>
                <a:ea typeface="Helvetica"/>
                <a:cs typeface="Helvetica"/>
                <a:sym typeface="Helvetica"/>
              </a:defRPr>
            </a:pPr>
            <a:r>
              <a:rPr>
                <a:solidFill>
                  <a:srgbClr val="FE671B"/>
                </a:solidFill>
              </a:rPr>
              <a:t>Running title</a:t>
            </a:r>
            <a:r>
              <a:t> Subtitle</a:t>
            </a:r>
          </a:p>
        </p:txBody>
      </p:sp>
      <p:sp>
        <p:nvSpPr>
          <p:cNvPr id="508" name="This handbook is the first place you need to look for answers on how to be a good Badooer. So store it somewhere safe, you will need it.…"/>
          <p:cNvSpPr txBox="1">
            <a:spLocks noGrp="1"/>
          </p:cNvSpPr>
          <p:nvPr>
            <p:ph type="body" sz="quarter" idx="16"/>
          </p:nvPr>
        </p:nvSpPr>
        <p:spPr>
          <a:xfrm>
            <a:off x="1358672" y="7787431"/>
            <a:ext cx="7572831" cy="5590878"/>
          </a:xfrm>
          <a:prstGeom prst="rect">
            <a:avLst/>
          </a:prstGeom>
        </p:spPr>
        <p:txBody>
          <a:bodyPr>
            <a:noAutofit/>
          </a:bodyPr>
          <a:lstStyle/>
          <a:p>
            <a:pPr algn="l" defTabSz="457200">
              <a:lnSpc>
                <a:spcPts val="4800"/>
              </a:lnSpc>
              <a:spcBef>
                <a:spcPts val="1200"/>
              </a:spcBef>
              <a:buClr>
                <a:srgbClr val="000000"/>
              </a:buClr>
              <a:defRPr sz="2900" baseline="24137">
                <a:solidFill>
                  <a:srgbClr val="FFFFFF"/>
                </a:solidFill>
                <a:latin typeface="Helvetica"/>
                <a:ea typeface="Helvetica"/>
                <a:cs typeface="Helvetica"/>
                <a:sym typeface="Helvetica"/>
              </a:defRPr>
            </a:pPr>
            <a:r>
              <a:t>This handbook is the first place you need to look for answers on how to be a good Badooer. So store it somewhere safe, you will need it.</a:t>
            </a:r>
          </a:p>
          <a:p>
            <a:pPr algn="l" defTabSz="457200">
              <a:lnSpc>
                <a:spcPts val="4800"/>
              </a:lnSpc>
              <a:spcBef>
                <a:spcPts val="1200"/>
              </a:spcBef>
              <a:buClr>
                <a:srgbClr val="000000"/>
              </a:buClr>
              <a:defRPr sz="2900" baseline="24137">
                <a:solidFill>
                  <a:srgbClr val="FFFFFF"/>
                </a:solidFill>
                <a:latin typeface="Helvetica"/>
                <a:ea typeface="Helvetica"/>
                <a:cs typeface="Helvetica"/>
                <a:sym typeface="Helvetica"/>
              </a:defRPr>
            </a:pPr>
            <a:r>
              <a:t>This handbook is the first place you need to look for answers on how to be a good Badooer.</a:t>
            </a:r>
          </a:p>
        </p:txBody>
      </p:sp>
      <p:sp>
        <p:nvSpPr>
          <p:cNvPr id="5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Image and List v1">
    <p:bg>
      <p:bgPr>
        <a:solidFill>
          <a:srgbClr val="FFFFFF"/>
        </a:solidFill>
        <a:effectLst/>
      </p:bgPr>
    </p:bg>
    <p:spTree>
      <p:nvGrpSpPr>
        <p:cNvPr id="1" name=""/>
        <p:cNvGrpSpPr/>
        <p:nvPr/>
      </p:nvGrpSpPr>
      <p:grpSpPr>
        <a:xfrm>
          <a:off x="0" y="0"/>
          <a:ext cx="0" cy="0"/>
          <a:chOff x="0" y="0"/>
          <a:chExt cx="0" cy="0"/>
        </a:xfrm>
      </p:grpSpPr>
      <p:sp>
        <p:nvSpPr>
          <p:cNvPr id="516" name="Image"/>
          <p:cNvSpPr>
            <a:spLocks noGrp="1"/>
          </p:cNvSpPr>
          <p:nvPr>
            <p:ph type="pic" idx="13"/>
          </p:nvPr>
        </p:nvSpPr>
        <p:spPr>
          <a:xfrm>
            <a:off x="11720711" y="0"/>
            <a:ext cx="12663487" cy="13716000"/>
          </a:xfrm>
          <a:prstGeom prst="rect">
            <a:avLst/>
          </a:prstGeom>
        </p:spPr>
        <p:txBody>
          <a:bodyPr lIns="91439" tIns="45719" rIns="91439" bIns="45719">
            <a:noAutofit/>
          </a:bodyPr>
          <a:lstStyle/>
          <a:p>
            <a:endParaRPr/>
          </a:p>
        </p:txBody>
      </p:sp>
      <p:sp>
        <p:nvSpPr>
          <p:cNvPr id="517" name="Running title Subtitle"/>
          <p:cNvSpPr txBox="1">
            <a:spLocks noGrp="1"/>
          </p:cNvSpPr>
          <p:nvPr>
            <p:ph type="body" sz="quarter" idx="14"/>
          </p:nvPr>
        </p:nvSpPr>
        <p:spPr>
          <a:xfrm>
            <a:off x="1356687" y="857250"/>
            <a:ext cx="9393298" cy="647701"/>
          </a:xfrm>
          <a:prstGeom prst="rect">
            <a:avLst/>
          </a:prstGeom>
        </p:spPr>
        <p:txBody>
          <a:bodyPr>
            <a:spAutoFit/>
          </a:bodyPr>
          <a:lstStyle/>
          <a:p>
            <a:pPr algn="l">
              <a:lnSpc>
                <a:spcPct val="80000"/>
              </a:lnSpc>
              <a:defRPr sz="3600">
                <a:latin typeface="Helvetica"/>
                <a:ea typeface="Helvetica"/>
                <a:cs typeface="Helvetica"/>
                <a:sym typeface="Helvetica"/>
              </a:defRPr>
            </a:pPr>
            <a:r>
              <a:rPr>
                <a:solidFill>
                  <a:srgbClr val="7000E3"/>
                </a:solidFill>
              </a:rPr>
              <a:t>Running title </a:t>
            </a:r>
            <a:r>
              <a:t>Subtitle</a:t>
            </a:r>
          </a:p>
        </p:txBody>
      </p:sp>
      <p:sp>
        <p:nvSpPr>
          <p:cNvPr id="518" name="Header 1…"/>
          <p:cNvSpPr txBox="1">
            <a:spLocks noGrp="1"/>
          </p:cNvSpPr>
          <p:nvPr>
            <p:ph type="body" sz="half" idx="15"/>
          </p:nvPr>
        </p:nvSpPr>
        <p:spPr>
          <a:xfrm>
            <a:off x="1358672" y="2763440"/>
            <a:ext cx="9208353" cy="9848354"/>
          </a:xfrm>
          <a:prstGeom prst="rect">
            <a:avLst/>
          </a:prstGeom>
        </p:spPr>
        <p:txBody>
          <a:bodyPr>
            <a:noAutofit/>
          </a:bodyPr>
          <a:lstStyle/>
          <a:p>
            <a:pPr algn="l" defTabSz="457200">
              <a:lnSpc>
                <a:spcPts val="7400"/>
              </a:lnSpc>
              <a:spcBef>
                <a:spcPts val="1200"/>
              </a:spcBef>
              <a:defRPr sz="5000" baseline="14000">
                <a:latin typeface="Helvetica"/>
                <a:ea typeface="Helvetica"/>
                <a:cs typeface="Helvetica"/>
                <a:sym typeface="Helvetica"/>
              </a:defRPr>
            </a:pPr>
            <a:r>
              <a:t>Header 1</a:t>
            </a:r>
          </a:p>
          <a:p>
            <a:pPr algn="l" defTabSz="457200">
              <a:lnSpc>
                <a:spcPts val="4800"/>
              </a:lnSpc>
              <a:spcBef>
                <a:spcPts val="1200"/>
              </a:spcBef>
              <a:buClr>
                <a:srgbClr val="000000"/>
              </a:buClr>
              <a:defRPr sz="2900" baseline="24137">
                <a:latin typeface="Helvetica"/>
                <a:ea typeface="Helvetica"/>
                <a:cs typeface="Helvetica"/>
                <a:sym typeface="Helvetica"/>
              </a:defRPr>
            </a:pPr>
            <a:r>
              <a:t>This handbook is the first place you need to look for answers on how to be a good Badooer. So store it somewhere safe, you will need it</a:t>
            </a:r>
          </a:p>
          <a:p>
            <a:pPr algn="l" defTabSz="457200">
              <a:lnSpc>
                <a:spcPts val="7400"/>
              </a:lnSpc>
              <a:spcBef>
                <a:spcPts val="1200"/>
              </a:spcBef>
              <a:defRPr sz="5000" baseline="14000">
                <a:latin typeface="Helvetica"/>
                <a:ea typeface="Helvetica"/>
                <a:cs typeface="Helvetica"/>
                <a:sym typeface="Helvetica"/>
              </a:defRPr>
            </a:pPr>
            <a:r>
              <a:t>Header 2</a:t>
            </a:r>
          </a:p>
          <a:p>
            <a:pPr algn="l" defTabSz="457200">
              <a:lnSpc>
                <a:spcPts val="4800"/>
              </a:lnSpc>
              <a:spcBef>
                <a:spcPts val="1200"/>
              </a:spcBef>
              <a:buClr>
                <a:srgbClr val="000000"/>
              </a:buClr>
              <a:defRPr sz="2900" baseline="24137">
                <a:latin typeface="Helvetica"/>
                <a:ea typeface="Helvetica"/>
                <a:cs typeface="Helvetica"/>
                <a:sym typeface="Helvetica"/>
              </a:defRPr>
            </a:pPr>
            <a:r>
              <a:t>This handbook is the first place you need to look for answers on how to be a good Badooer. So store it somewhere safe, you will need it</a:t>
            </a:r>
          </a:p>
          <a:p>
            <a:pPr algn="l" defTabSz="457200">
              <a:lnSpc>
                <a:spcPts val="7400"/>
              </a:lnSpc>
              <a:spcBef>
                <a:spcPts val="1200"/>
              </a:spcBef>
              <a:defRPr sz="5000" baseline="14000">
                <a:latin typeface="Helvetica"/>
                <a:ea typeface="Helvetica"/>
                <a:cs typeface="Helvetica"/>
                <a:sym typeface="Helvetica"/>
              </a:defRPr>
            </a:pPr>
            <a:r>
              <a:t>Header 3</a:t>
            </a:r>
          </a:p>
          <a:p>
            <a:pPr algn="l" defTabSz="457200">
              <a:lnSpc>
                <a:spcPts val="4800"/>
              </a:lnSpc>
              <a:spcBef>
                <a:spcPts val="1200"/>
              </a:spcBef>
              <a:buClr>
                <a:srgbClr val="000000"/>
              </a:buClr>
              <a:defRPr sz="2900" baseline="24137">
                <a:latin typeface="Helvetica"/>
                <a:ea typeface="Helvetica"/>
                <a:cs typeface="Helvetica"/>
                <a:sym typeface="Helvetica"/>
              </a:defRPr>
            </a:pPr>
            <a:r>
              <a:t>This handbook is the first place you need to look for answers on how to be a good Badooer. So store it somewhere safe, you will need it</a:t>
            </a:r>
          </a:p>
        </p:txBody>
      </p:sp>
      <p:sp>
        <p:nvSpPr>
          <p:cNvPr id="5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Image with White BG and List">
    <p:bg>
      <p:bgPr>
        <a:solidFill>
          <a:srgbClr val="FFFFFF"/>
        </a:solidFill>
        <a:effectLst/>
      </p:bgPr>
    </p:bg>
    <p:spTree>
      <p:nvGrpSpPr>
        <p:cNvPr id="1" name=""/>
        <p:cNvGrpSpPr/>
        <p:nvPr/>
      </p:nvGrpSpPr>
      <p:grpSpPr>
        <a:xfrm>
          <a:off x="0" y="0"/>
          <a:ext cx="0" cy="0"/>
          <a:chOff x="0" y="0"/>
          <a:chExt cx="0" cy="0"/>
        </a:xfrm>
      </p:grpSpPr>
      <p:sp>
        <p:nvSpPr>
          <p:cNvPr id="526" name="Running title Subtitle"/>
          <p:cNvSpPr txBox="1">
            <a:spLocks noGrp="1"/>
          </p:cNvSpPr>
          <p:nvPr>
            <p:ph type="body" sz="quarter" idx="13"/>
          </p:nvPr>
        </p:nvSpPr>
        <p:spPr>
          <a:xfrm>
            <a:off x="1356687" y="857250"/>
            <a:ext cx="9393298" cy="647701"/>
          </a:xfrm>
          <a:prstGeom prst="rect">
            <a:avLst/>
          </a:prstGeom>
        </p:spPr>
        <p:txBody>
          <a:bodyPr>
            <a:spAutoFit/>
          </a:bodyPr>
          <a:lstStyle/>
          <a:p>
            <a:pPr algn="l">
              <a:lnSpc>
                <a:spcPct val="80000"/>
              </a:lnSpc>
              <a:defRPr sz="3600">
                <a:latin typeface="Helvetica"/>
                <a:ea typeface="Helvetica"/>
                <a:cs typeface="Helvetica"/>
                <a:sym typeface="Helvetica"/>
              </a:defRPr>
            </a:pPr>
            <a:r>
              <a:rPr>
                <a:solidFill>
                  <a:srgbClr val="7000E3"/>
                </a:solidFill>
              </a:rPr>
              <a:t>Running title </a:t>
            </a:r>
            <a:r>
              <a:t>Subtitle</a:t>
            </a:r>
          </a:p>
        </p:txBody>
      </p:sp>
      <p:sp>
        <p:nvSpPr>
          <p:cNvPr id="527" name="Header 1…"/>
          <p:cNvSpPr txBox="1">
            <a:spLocks noGrp="1"/>
          </p:cNvSpPr>
          <p:nvPr>
            <p:ph type="body" sz="half" idx="14"/>
          </p:nvPr>
        </p:nvSpPr>
        <p:spPr>
          <a:xfrm>
            <a:off x="1358672" y="2763440"/>
            <a:ext cx="9208353" cy="9848354"/>
          </a:xfrm>
          <a:prstGeom prst="rect">
            <a:avLst/>
          </a:prstGeom>
        </p:spPr>
        <p:txBody>
          <a:bodyPr>
            <a:noAutofit/>
          </a:bodyPr>
          <a:lstStyle/>
          <a:p>
            <a:pPr algn="l" defTabSz="457200">
              <a:lnSpc>
                <a:spcPts val="7400"/>
              </a:lnSpc>
              <a:spcBef>
                <a:spcPts val="1200"/>
              </a:spcBef>
              <a:defRPr sz="5000" baseline="14000">
                <a:latin typeface="Helvetica"/>
                <a:ea typeface="Helvetica"/>
                <a:cs typeface="Helvetica"/>
                <a:sym typeface="Helvetica"/>
              </a:defRPr>
            </a:pPr>
            <a:r>
              <a:t>Header 1</a:t>
            </a:r>
          </a:p>
          <a:p>
            <a:pPr algn="l" defTabSz="457200">
              <a:lnSpc>
                <a:spcPts val="4700"/>
              </a:lnSpc>
              <a:spcBef>
                <a:spcPts val="1200"/>
              </a:spcBef>
              <a:buClr>
                <a:srgbClr val="000000"/>
              </a:buClr>
              <a:defRPr sz="2900" baseline="24137">
                <a:latin typeface="Helvetica"/>
                <a:ea typeface="Helvetica"/>
                <a:cs typeface="Helvetica"/>
                <a:sym typeface="Helvetica"/>
              </a:defRPr>
            </a:pPr>
            <a:r>
              <a:t>This handbook is the first place you need to look for answers on how to be a good Badooer. So store it somewhere safe, you will need it!! </a:t>
            </a:r>
          </a:p>
          <a:p>
            <a:pPr algn="l" defTabSz="457200">
              <a:lnSpc>
                <a:spcPts val="4700"/>
              </a:lnSpc>
              <a:spcBef>
                <a:spcPts val="1200"/>
              </a:spcBef>
              <a:buClr>
                <a:srgbClr val="000000"/>
              </a:buClr>
              <a:defRPr sz="2900" baseline="24137">
                <a:latin typeface="Helvetica"/>
                <a:ea typeface="Helvetica"/>
                <a:cs typeface="Helvetica"/>
                <a:sym typeface="Helvetica"/>
              </a:defRPr>
            </a:pPr>
            <a:endParaRPr/>
          </a:p>
          <a:p>
            <a:pPr algn="l" defTabSz="457200">
              <a:lnSpc>
                <a:spcPts val="7400"/>
              </a:lnSpc>
              <a:spcBef>
                <a:spcPts val="1200"/>
              </a:spcBef>
              <a:defRPr sz="5000" baseline="14000">
                <a:latin typeface="Helvetica"/>
                <a:ea typeface="Helvetica"/>
                <a:cs typeface="Helvetica"/>
                <a:sym typeface="Helvetica"/>
              </a:defRPr>
            </a:pPr>
            <a:r>
              <a:t>Header 2</a:t>
            </a:r>
          </a:p>
          <a:p>
            <a:pPr algn="l" defTabSz="457200">
              <a:lnSpc>
                <a:spcPts val="4800"/>
              </a:lnSpc>
              <a:spcBef>
                <a:spcPts val="1200"/>
              </a:spcBef>
              <a:buClr>
                <a:srgbClr val="000000"/>
              </a:buClr>
              <a:defRPr sz="2900" baseline="24137">
                <a:latin typeface="Helvetica"/>
                <a:ea typeface="Helvetica"/>
                <a:cs typeface="Helvetica"/>
                <a:sym typeface="Helvetica"/>
              </a:defRPr>
            </a:pPr>
            <a:r>
              <a:t>This handbook is the first place you need to look for answers on how to be a good Badooer. So store it somewhere safe, you will need it.</a:t>
            </a:r>
          </a:p>
          <a:p>
            <a:pPr algn="l" defTabSz="457200">
              <a:lnSpc>
                <a:spcPts val="4700"/>
              </a:lnSpc>
              <a:spcBef>
                <a:spcPts val="1200"/>
              </a:spcBef>
              <a:buClr>
                <a:srgbClr val="000000"/>
              </a:buClr>
              <a:defRPr sz="2900" baseline="24137">
                <a:latin typeface="Helvetica"/>
                <a:ea typeface="Helvetica"/>
                <a:cs typeface="Helvetica"/>
                <a:sym typeface="Helvetica"/>
              </a:defRPr>
            </a:pPr>
            <a:r>
              <a:t>This handbook is the first place you need to look for answers on how to be a good Badooer.</a:t>
            </a:r>
          </a:p>
        </p:txBody>
      </p:sp>
      <p:sp>
        <p:nvSpPr>
          <p:cNvPr id="528" name="Image"/>
          <p:cNvSpPr>
            <a:spLocks noGrp="1"/>
          </p:cNvSpPr>
          <p:nvPr>
            <p:ph type="pic" sz="half" idx="15"/>
          </p:nvPr>
        </p:nvSpPr>
        <p:spPr>
          <a:xfrm>
            <a:off x="12814998" y="118651"/>
            <a:ext cx="9637977" cy="13636243"/>
          </a:xfrm>
          <a:prstGeom prst="rect">
            <a:avLst/>
          </a:prstGeom>
        </p:spPr>
        <p:txBody>
          <a:bodyPr lIns="91439" tIns="45719" rIns="91439" bIns="45719">
            <a:noAutofit/>
          </a:bodyPr>
          <a:lstStyle/>
          <a:p>
            <a:endParaRPr/>
          </a:p>
        </p:txBody>
      </p:sp>
      <p:sp>
        <p:nvSpPr>
          <p:cNvPr id="5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Euler diagram">
    <p:bg>
      <p:bgPr>
        <a:solidFill>
          <a:srgbClr val="FFFFFF"/>
        </a:solidFill>
        <a:effectLst/>
      </p:bgPr>
    </p:bg>
    <p:spTree>
      <p:nvGrpSpPr>
        <p:cNvPr id="1" name=""/>
        <p:cNvGrpSpPr/>
        <p:nvPr/>
      </p:nvGrpSpPr>
      <p:grpSpPr>
        <a:xfrm>
          <a:off x="0" y="0"/>
          <a:ext cx="0" cy="0"/>
          <a:chOff x="0" y="0"/>
          <a:chExt cx="0" cy="0"/>
        </a:xfrm>
      </p:grpSpPr>
      <p:pic>
        <p:nvPicPr>
          <p:cNvPr id="536" name="Image" descr="Image"/>
          <p:cNvPicPr>
            <a:picLocks noChangeAspect="1"/>
          </p:cNvPicPr>
          <p:nvPr/>
        </p:nvPicPr>
        <p:blipFill>
          <a:blip r:embed="rId2">
            <a:extLst/>
          </a:blip>
          <a:stretch>
            <a:fillRect/>
          </a:stretch>
        </p:blipFill>
        <p:spPr>
          <a:xfrm>
            <a:off x="2801226" y="2065966"/>
            <a:ext cx="18527548" cy="10168268"/>
          </a:xfrm>
          <a:prstGeom prst="rect">
            <a:avLst/>
          </a:prstGeom>
          <a:ln w="12700">
            <a:miter lim="400000"/>
          </a:ln>
        </p:spPr>
      </p:pic>
      <p:sp>
        <p:nvSpPr>
          <p:cNvPr id="537" name="Meaningful…"/>
          <p:cNvSpPr txBox="1">
            <a:spLocks noGrp="1"/>
          </p:cNvSpPr>
          <p:nvPr>
            <p:ph type="body" sz="quarter" idx="13"/>
          </p:nvPr>
        </p:nvSpPr>
        <p:spPr>
          <a:xfrm>
            <a:off x="4609084" y="6246653"/>
            <a:ext cx="6510783" cy="1861821"/>
          </a:xfrm>
          <a:prstGeom prst="rect">
            <a:avLst/>
          </a:prstGeom>
        </p:spPr>
        <p:txBody>
          <a:bodyPr>
            <a:spAutoFit/>
          </a:bodyPr>
          <a:lstStyle/>
          <a:p>
            <a:pPr defTabSz="687916">
              <a:lnSpc>
                <a:spcPct val="80000"/>
              </a:lnSpc>
              <a:defRPr sz="6400">
                <a:solidFill>
                  <a:srgbClr val="FFFFFF"/>
                </a:solidFill>
                <a:latin typeface="Helvetica"/>
                <a:ea typeface="Helvetica"/>
                <a:cs typeface="Helvetica"/>
                <a:sym typeface="Helvetica"/>
              </a:defRPr>
            </a:pPr>
            <a:r>
              <a:t>Meaningful</a:t>
            </a:r>
          </a:p>
          <a:p>
            <a:pPr defTabSz="687916">
              <a:lnSpc>
                <a:spcPct val="80000"/>
              </a:lnSpc>
              <a:defRPr sz="6400">
                <a:solidFill>
                  <a:srgbClr val="FFFFFF"/>
                </a:solidFill>
                <a:latin typeface="Helvetica"/>
                <a:ea typeface="Helvetica"/>
                <a:cs typeface="Helvetica"/>
                <a:sym typeface="Helvetica"/>
              </a:defRPr>
            </a:pPr>
            <a:r>
              <a:t>goal</a:t>
            </a:r>
          </a:p>
        </p:txBody>
      </p:sp>
      <p:sp>
        <p:nvSpPr>
          <p:cNvPr id="538" name="01"/>
          <p:cNvSpPr txBox="1">
            <a:spLocks noGrp="1"/>
          </p:cNvSpPr>
          <p:nvPr>
            <p:ph type="body" sz="quarter" idx="14"/>
          </p:nvPr>
        </p:nvSpPr>
        <p:spPr>
          <a:xfrm>
            <a:off x="4616914" y="5545296"/>
            <a:ext cx="6495121" cy="647701"/>
          </a:xfrm>
          <a:prstGeom prst="rect">
            <a:avLst/>
          </a:prstGeom>
        </p:spPr>
        <p:txBody>
          <a:bodyPr anchor="b">
            <a:spAutoFit/>
          </a:bodyPr>
          <a:lstStyle>
            <a:lvl1pPr defTabSz="687916">
              <a:lnSpc>
                <a:spcPct val="80000"/>
              </a:lnSpc>
              <a:defRPr sz="3600">
                <a:solidFill>
                  <a:srgbClr val="FFFFFF"/>
                </a:solidFill>
                <a:latin typeface="Helvetica"/>
                <a:ea typeface="Helvetica"/>
                <a:cs typeface="Helvetica"/>
                <a:sym typeface="Helvetica"/>
              </a:defRPr>
            </a:lvl1pPr>
          </a:lstStyle>
          <a:p>
            <a:r>
              <a:t>01</a:t>
            </a:r>
          </a:p>
        </p:txBody>
      </p:sp>
      <p:sp>
        <p:nvSpPr>
          <p:cNvPr id="539" name="02"/>
          <p:cNvSpPr txBox="1">
            <a:spLocks noGrp="1"/>
          </p:cNvSpPr>
          <p:nvPr>
            <p:ph type="body" sz="quarter" idx="15"/>
          </p:nvPr>
        </p:nvSpPr>
        <p:spPr>
          <a:xfrm>
            <a:off x="12948115" y="5545296"/>
            <a:ext cx="6495121" cy="647701"/>
          </a:xfrm>
          <a:prstGeom prst="rect">
            <a:avLst/>
          </a:prstGeom>
        </p:spPr>
        <p:txBody>
          <a:bodyPr anchor="b">
            <a:spAutoFit/>
          </a:bodyPr>
          <a:lstStyle>
            <a:lvl1pPr defTabSz="687916">
              <a:lnSpc>
                <a:spcPct val="80000"/>
              </a:lnSpc>
              <a:defRPr sz="3600">
                <a:solidFill>
                  <a:srgbClr val="FFFFFF"/>
                </a:solidFill>
                <a:latin typeface="Helvetica"/>
                <a:ea typeface="Helvetica"/>
                <a:cs typeface="Helvetica"/>
                <a:sym typeface="Helvetica"/>
              </a:defRPr>
            </a:lvl1pPr>
          </a:lstStyle>
          <a:p>
            <a:r>
              <a:t>02</a:t>
            </a:r>
          </a:p>
        </p:txBody>
      </p:sp>
      <p:sp>
        <p:nvSpPr>
          <p:cNvPr id="540" name="Significant…"/>
          <p:cNvSpPr txBox="1">
            <a:spLocks noGrp="1"/>
          </p:cNvSpPr>
          <p:nvPr>
            <p:ph type="body" sz="quarter" idx="16"/>
          </p:nvPr>
        </p:nvSpPr>
        <p:spPr>
          <a:xfrm>
            <a:off x="12940283" y="6246653"/>
            <a:ext cx="6510784" cy="1861821"/>
          </a:xfrm>
          <a:prstGeom prst="rect">
            <a:avLst/>
          </a:prstGeom>
        </p:spPr>
        <p:txBody>
          <a:bodyPr>
            <a:spAutoFit/>
          </a:bodyPr>
          <a:lstStyle/>
          <a:p>
            <a:pPr defTabSz="687916">
              <a:lnSpc>
                <a:spcPct val="80000"/>
              </a:lnSpc>
              <a:defRPr sz="6400">
                <a:solidFill>
                  <a:srgbClr val="FFFFFF"/>
                </a:solidFill>
                <a:latin typeface="Helvetica"/>
                <a:ea typeface="Helvetica"/>
                <a:cs typeface="Helvetica"/>
                <a:sym typeface="Helvetica"/>
              </a:defRPr>
            </a:pPr>
            <a:r>
              <a:t>Significant</a:t>
            </a:r>
          </a:p>
          <a:p>
            <a:pPr defTabSz="687916">
              <a:lnSpc>
                <a:spcPct val="80000"/>
              </a:lnSpc>
              <a:defRPr sz="6400">
                <a:solidFill>
                  <a:srgbClr val="FFFFFF"/>
                </a:solidFill>
                <a:latin typeface="Helvetica"/>
                <a:ea typeface="Helvetica"/>
                <a:cs typeface="Helvetica"/>
                <a:sym typeface="Helvetica"/>
              </a:defRPr>
            </a:pPr>
            <a:r>
              <a:t>goal</a:t>
            </a:r>
          </a:p>
        </p:txBody>
      </p:sp>
      <p:sp>
        <p:nvSpPr>
          <p:cNvPr id="541" name="Running title Subtitle"/>
          <p:cNvSpPr txBox="1">
            <a:spLocks noGrp="1"/>
          </p:cNvSpPr>
          <p:nvPr>
            <p:ph type="body" sz="quarter" idx="17"/>
          </p:nvPr>
        </p:nvSpPr>
        <p:spPr>
          <a:xfrm>
            <a:off x="1356687" y="857250"/>
            <a:ext cx="21416626" cy="647701"/>
          </a:xfrm>
          <a:prstGeom prst="rect">
            <a:avLst/>
          </a:prstGeom>
        </p:spPr>
        <p:txBody>
          <a:bodyPr>
            <a:spAutoFit/>
          </a:bodyPr>
          <a:lstStyle/>
          <a:p>
            <a:pPr algn="l">
              <a:lnSpc>
                <a:spcPct val="80000"/>
              </a:lnSpc>
              <a:defRPr sz="3600">
                <a:latin typeface="Helvetica"/>
                <a:ea typeface="Helvetica"/>
                <a:cs typeface="Helvetica"/>
                <a:sym typeface="Helvetica"/>
              </a:defRPr>
            </a:pPr>
            <a:r>
              <a:rPr>
                <a:solidFill>
                  <a:srgbClr val="7000E3"/>
                </a:solidFill>
              </a:rPr>
              <a:t>Running title </a:t>
            </a:r>
            <a:r>
              <a:t>Subtitle</a:t>
            </a:r>
          </a:p>
        </p:txBody>
      </p:sp>
      <p:sp>
        <p:nvSpPr>
          <p:cNvPr id="5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Values">
    <p:bg>
      <p:bgPr>
        <a:solidFill>
          <a:srgbClr val="FFFFFF"/>
        </a:solidFill>
        <a:effectLst/>
      </p:bgPr>
    </p:bg>
    <p:spTree>
      <p:nvGrpSpPr>
        <p:cNvPr id="1" name=""/>
        <p:cNvGrpSpPr/>
        <p:nvPr/>
      </p:nvGrpSpPr>
      <p:grpSpPr>
        <a:xfrm>
          <a:off x="0" y="0"/>
          <a:ext cx="0" cy="0"/>
          <a:chOff x="0" y="0"/>
          <a:chExt cx="0" cy="0"/>
        </a:xfrm>
      </p:grpSpPr>
      <p:sp>
        <p:nvSpPr>
          <p:cNvPr id="549" name="Circle"/>
          <p:cNvSpPr>
            <a:spLocks noGrp="1"/>
          </p:cNvSpPr>
          <p:nvPr>
            <p:ph type="body" sz="quarter" idx="13"/>
          </p:nvPr>
        </p:nvSpPr>
        <p:spPr>
          <a:xfrm>
            <a:off x="8210450" y="2155875"/>
            <a:ext cx="7480155" cy="7480155"/>
          </a:xfrm>
          <a:prstGeom prst="ellipse">
            <a:avLst/>
          </a:prstGeom>
          <a:solidFill>
            <a:srgbClr val="7000E3"/>
          </a:solidFill>
        </p:spPr>
        <p:txBody>
          <a:bodyPr lIns="42332" tIns="42332" rIns="42332" bIns="42332" anchor="ctr">
            <a:noAutofit/>
          </a:bodyPr>
          <a:lstStyle/>
          <a:p>
            <a:pPr defTabSz="687916">
              <a:defRPr sz="2600"/>
            </a:pPr>
            <a:endParaRPr/>
          </a:p>
        </p:txBody>
      </p:sp>
      <p:sp>
        <p:nvSpPr>
          <p:cNvPr id="550" name="Circle"/>
          <p:cNvSpPr>
            <a:spLocks noGrp="1"/>
          </p:cNvSpPr>
          <p:nvPr>
            <p:ph type="body" sz="quarter" idx="14"/>
          </p:nvPr>
        </p:nvSpPr>
        <p:spPr>
          <a:xfrm>
            <a:off x="16510238" y="3347254"/>
            <a:ext cx="4013631" cy="4013632"/>
          </a:xfrm>
          <a:prstGeom prst="ellipse">
            <a:avLst/>
          </a:prstGeom>
          <a:solidFill>
            <a:srgbClr val="21CAF1"/>
          </a:solidFill>
        </p:spPr>
        <p:txBody>
          <a:bodyPr lIns="42332" tIns="42332" rIns="42332" bIns="42332" anchor="ctr">
            <a:noAutofit/>
          </a:bodyPr>
          <a:lstStyle/>
          <a:p>
            <a:pPr defTabSz="687916">
              <a:defRPr sz="2600"/>
            </a:pPr>
            <a:endParaRPr/>
          </a:p>
        </p:txBody>
      </p:sp>
      <p:sp>
        <p:nvSpPr>
          <p:cNvPr id="551" name="Circle"/>
          <p:cNvSpPr>
            <a:spLocks noGrp="1"/>
          </p:cNvSpPr>
          <p:nvPr>
            <p:ph type="body" sz="quarter" idx="15"/>
          </p:nvPr>
        </p:nvSpPr>
        <p:spPr>
          <a:xfrm>
            <a:off x="14699772" y="7475493"/>
            <a:ext cx="5296674" cy="5296674"/>
          </a:xfrm>
          <a:prstGeom prst="ellipse">
            <a:avLst/>
          </a:prstGeom>
          <a:solidFill>
            <a:srgbClr val="FE671C"/>
          </a:solidFill>
        </p:spPr>
        <p:txBody>
          <a:bodyPr lIns="42332" tIns="42332" rIns="42332" bIns="42332" anchor="ctr">
            <a:noAutofit/>
          </a:bodyPr>
          <a:lstStyle/>
          <a:p>
            <a:pPr defTabSz="687916">
              <a:defRPr sz="2600">
                <a:solidFill>
                  <a:schemeClr val="accent3"/>
                </a:solidFill>
              </a:defRPr>
            </a:pPr>
            <a:endParaRPr/>
          </a:p>
        </p:txBody>
      </p:sp>
      <p:sp>
        <p:nvSpPr>
          <p:cNvPr id="552" name="Circle"/>
          <p:cNvSpPr>
            <a:spLocks noGrp="1"/>
          </p:cNvSpPr>
          <p:nvPr>
            <p:ph type="body" sz="quarter" idx="16"/>
          </p:nvPr>
        </p:nvSpPr>
        <p:spPr>
          <a:xfrm>
            <a:off x="14758824" y="628079"/>
            <a:ext cx="3125413" cy="3125413"/>
          </a:xfrm>
          <a:prstGeom prst="ellipse">
            <a:avLst/>
          </a:prstGeom>
          <a:solidFill>
            <a:srgbClr val="9BA1A9"/>
          </a:solidFill>
        </p:spPr>
        <p:txBody>
          <a:bodyPr lIns="42332" tIns="42332" rIns="42332" bIns="42332" anchor="ctr">
            <a:noAutofit/>
          </a:bodyPr>
          <a:lstStyle/>
          <a:p>
            <a:pPr defTabSz="687916">
              <a:defRPr sz="2600"/>
            </a:pPr>
            <a:endParaRPr/>
          </a:p>
        </p:txBody>
      </p:sp>
      <p:sp>
        <p:nvSpPr>
          <p:cNvPr id="553" name="Circle"/>
          <p:cNvSpPr>
            <a:spLocks noGrp="1"/>
          </p:cNvSpPr>
          <p:nvPr>
            <p:ph type="body" sz="quarter" idx="17"/>
          </p:nvPr>
        </p:nvSpPr>
        <p:spPr>
          <a:xfrm>
            <a:off x="4761033" y="5481132"/>
            <a:ext cx="3125412" cy="3125414"/>
          </a:xfrm>
          <a:prstGeom prst="ellipse">
            <a:avLst/>
          </a:prstGeom>
          <a:solidFill>
            <a:srgbClr val="FE671C"/>
          </a:solidFill>
        </p:spPr>
        <p:txBody>
          <a:bodyPr lIns="42332" tIns="42332" rIns="42332" bIns="42332" anchor="ctr">
            <a:noAutofit/>
          </a:bodyPr>
          <a:lstStyle/>
          <a:p>
            <a:pPr defTabSz="687916">
              <a:defRPr sz="2600">
                <a:solidFill>
                  <a:schemeClr val="accent3"/>
                </a:solidFill>
              </a:defRPr>
            </a:pPr>
            <a:endParaRPr/>
          </a:p>
        </p:txBody>
      </p:sp>
      <p:sp>
        <p:nvSpPr>
          <p:cNvPr id="554" name="Circle"/>
          <p:cNvSpPr>
            <a:spLocks noGrp="1"/>
          </p:cNvSpPr>
          <p:nvPr>
            <p:ph type="body" sz="quarter" idx="18"/>
          </p:nvPr>
        </p:nvSpPr>
        <p:spPr>
          <a:xfrm>
            <a:off x="6309987" y="8720895"/>
            <a:ext cx="3885176" cy="3885174"/>
          </a:xfrm>
          <a:prstGeom prst="ellipse">
            <a:avLst/>
          </a:prstGeom>
          <a:solidFill>
            <a:srgbClr val="21CAF1"/>
          </a:solidFill>
        </p:spPr>
        <p:txBody>
          <a:bodyPr lIns="42332" tIns="42332" rIns="42332" bIns="42332" anchor="ctr">
            <a:noAutofit/>
          </a:bodyPr>
          <a:lstStyle/>
          <a:p>
            <a:pPr defTabSz="687916">
              <a:defRPr sz="2600"/>
            </a:pPr>
            <a:endParaRPr/>
          </a:p>
        </p:txBody>
      </p:sp>
      <p:sp>
        <p:nvSpPr>
          <p:cNvPr id="555" name="Circle"/>
          <p:cNvSpPr>
            <a:spLocks noGrp="1"/>
          </p:cNvSpPr>
          <p:nvPr>
            <p:ph type="body" sz="quarter" idx="19"/>
          </p:nvPr>
        </p:nvSpPr>
        <p:spPr>
          <a:xfrm>
            <a:off x="11374260" y="9976325"/>
            <a:ext cx="2492418" cy="2492418"/>
          </a:xfrm>
          <a:prstGeom prst="ellipse">
            <a:avLst/>
          </a:prstGeom>
          <a:solidFill>
            <a:srgbClr val="9BA1A9"/>
          </a:solidFill>
        </p:spPr>
        <p:txBody>
          <a:bodyPr lIns="42332" tIns="42332" rIns="42332" bIns="42332" anchor="ctr">
            <a:noAutofit/>
          </a:bodyPr>
          <a:lstStyle/>
          <a:p>
            <a:pPr defTabSz="687916">
              <a:defRPr sz="2600"/>
            </a:pPr>
            <a:endParaRPr/>
          </a:p>
        </p:txBody>
      </p:sp>
      <p:sp>
        <p:nvSpPr>
          <p:cNvPr id="556" name="Circle"/>
          <p:cNvSpPr/>
          <p:nvPr/>
        </p:nvSpPr>
        <p:spPr>
          <a:xfrm>
            <a:off x="3377184" y="8720895"/>
            <a:ext cx="2492418" cy="2492418"/>
          </a:xfrm>
          <a:prstGeom prst="ellipse">
            <a:avLst/>
          </a:prstGeom>
          <a:solidFill>
            <a:srgbClr val="7000E3"/>
          </a:solidFill>
          <a:ln w="12700">
            <a:miter lim="400000"/>
          </a:ln>
        </p:spPr>
        <p:txBody>
          <a:bodyPr lIns="42332" tIns="42332" rIns="42332" bIns="42332" anchor="ctr"/>
          <a:lstStyle/>
          <a:p>
            <a:pPr defTabSz="687916">
              <a:defRPr sz="2600"/>
            </a:pPr>
            <a:endParaRPr/>
          </a:p>
        </p:txBody>
      </p:sp>
      <p:sp>
        <p:nvSpPr>
          <p:cNvPr id="557" name="66"/>
          <p:cNvSpPr txBox="1">
            <a:spLocks noGrp="1"/>
          </p:cNvSpPr>
          <p:nvPr>
            <p:ph type="body" sz="quarter" idx="20"/>
          </p:nvPr>
        </p:nvSpPr>
        <p:spPr>
          <a:xfrm>
            <a:off x="5612175" y="5851948"/>
            <a:ext cx="1423126" cy="1639477"/>
          </a:xfrm>
          <a:prstGeom prst="rect">
            <a:avLst/>
          </a:prstGeom>
        </p:spPr>
        <p:txBody>
          <a:bodyPr lIns="42332" tIns="42332" rIns="42332" bIns="42332" anchor="ctr">
            <a:noAutofit/>
          </a:bodyPr>
          <a:lstStyle>
            <a:lvl1pPr defTabSz="687916">
              <a:defRPr sz="7000">
                <a:solidFill>
                  <a:srgbClr val="FFFFFF"/>
                </a:solidFill>
                <a:latin typeface="Helvetica"/>
                <a:ea typeface="Helvetica"/>
                <a:cs typeface="Helvetica"/>
                <a:sym typeface="Helvetica"/>
              </a:defRPr>
            </a:lvl1pPr>
          </a:lstStyle>
          <a:p>
            <a:r>
              <a:t>66</a:t>
            </a:r>
          </a:p>
        </p:txBody>
      </p:sp>
      <p:sp>
        <p:nvSpPr>
          <p:cNvPr id="558" name="data"/>
          <p:cNvSpPr txBox="1">
            <a:spLocks noGrp="1"/>
          </p:cNvSpPr>
          <p:nvPr>
            <p:ph type="body" sz="quarter" idx="21"/>
          </p:nvPr>
        </p:nvSpPr>
        <p:spPr>
          <a:xfrm>
            <a:off x="5847686" y="7199738"/>
            <a:ext cx="952104" cy="583373"/>
          </a:xfrm>
          <a:prstGeom prst="rect">
            <a:avLst/>
          </a:prstGeom>
        </p:spPr>
        <p:txBody>
          <a:bodyPr lIns="42332" tIns="42332" rIns="42332" bIns="42332" anchor="ctr">
            <a:noAutofit/>
          </a:bodyPr>
          <a:lstStyle>
            <a:lvl1pPr defTabSz="687916">
              <a:defRPr sz="2200">
                <a:solidFill>
                  <a:srgbClr val="FFFFFF"/>
                </a:solidFill>
                <a:latin typeface="Helvetica"/>
                <a:ea typeface="Helvetica"/>
                <a:cs typeface="Helvetica"/>
                <a:sym typeface="Helvetica"/>
              </a:defRPr>
            </a:lvl1pPr>
          </a:lstStyle>
          <a:p>
            <a:r>
              <a:t>data</a:t>
            </a:r>
          </a:p>
        </p:txBody>
      </p:sp>
      <p:sp>
        <p:nvSpPr>
          <p:cNvPr id="559" name="80"/>
          <p:cNvSpPr txBox="1">
            <a:spLocks noGrp="1"/>
          </p:cNvSpPr>
          <p:nvPr>
            <p:ph type="body" sz="quarter" idx="22"/>
          </p:nvPr>
        </p:nvSpPr>
        <p:spPr>
          <a:xfrm>
            <a:off x="4072583" y="9075444"/>
            <a:ext cx="1101618" cy="1201948"/>
          </a:xfrm>
          <a:prstGeom prst="rect">
            <a:avLst/>
          </a:prstGeom>
        </p:spPr>
        <p:txBody>
          <a:bodyPr lIns="42332" tIns="42332" rIns="42332" bIns="42332" anchor="ctr">
            <a:noAutofit/>
          </a:bodyPr>
          <a:lstStyle>
            <a:lvl1pPr defTabSz="687916">
              <a:defRPr sz="5000">
                <a:solidFill>
                  <a:srgbClr val="FFFFFF"/>
                </a:solidFill>
                <a:latin typeface="Helvetica"/>
                <a:ea typeface="Helvetica"/>
                <a:cs typeface="Helvetica"/>
                <a:sym typeface="Helvetica"/>
              </a:defRPr>
            </a:lvl1pPr>
          </a:lstStyle>
          <a:p>
            <a:r>
              <a:t>80</a:t>
            </a:r>
          </a:p>
        </p:txBody>
      </p:sp>
      <p:sp>
        <p:nvSpPr>
          <p:cNvPr id="560" name="data"/>
          <p:cNvSpPr txBox="1"/>
          <p:nvPr/>
        </p:nvSpPr>
        <p:spPr>
          <a:xfrm>
            <a:off x="4223379" y="10058450"/>
            <a:ext cx="800025" cy="492849"/>
          </a:xfrm>
          <a:prstGeom prst="rect">
            <a:avLst/>
          </a:prstGeom>
          <a:ln w="12700">
            <a:miter lim="400000"/>
          </a:ln>
          <a:extLst>
            <a:ext uri="{C572A759-6A51-4108-AA02-DFA0A04FC94B}">
              <ma14:wrappingTextBoxFlag xmlns="" xmlns:ma14="http://schemas.microsoft.com/office/mac/drawingml/2011/main" val="1"/>
            </a:ext>
          </a:extLst>
        </p:spPr>
        <p:txBody>
          <a:bodyPr lIns="42332" tIns="42332" rIns="42332" bIns="42332" anchor="ctr"/>
          <a:lstStyle>
            <a:lvl1pPr defTabSz="687916">
              <a:defRPr sz="1800">
                <a:solidFill>
                  <a:srgbClr val="FFFFFF"/>
                </a:solidFill>
                <a:latin typeface="Helvetica"/>
                <a:ea typeface="Helvetica"/>
                <a:cs typeface="Helvetica"/>
                <a:sym typeface="Helvetica"/>
              </a:defRPr>
            </a:lvl1pPr>
          </a:lstStyle>
          <a:p>
            <a:r>
              <a:t>data</a:t>
            </a:r>
          </a:p>
        </p:txBody>
      </p:sp>
      <p:sp>
        <p:nvSpPr>
          <p:cNvPr id="561" name="801"/>
          <p:cNvSpPr txBox="1">
            <a:spLocks noGrp="1"/>
          </p:cNvSpPr>
          <p:nvPr>
            <p:ph type="body" sz="quarter" idx="23"/>
          </p:nvPr>
        </p:nvSpPr>
        <p:spPr>
          <a:xfrm>
            <a:off x="10046017" y="3652987"/>
            <a:ext cx="3748669" cy="3148198"/>
          </a:xfrm>
          <a:prstGeom prst="rect">
            <a:avLst/>
          </a:prstGeom>
        </p:spPr>
        <p:txBody>
          <a:bodyPr lIns="42332" tIns="42332" rIns="42332" bIns="42332" anchor="ctr">
            <a:noAutofit/>
          </a:bodyPr>
          <a:lstStyle>
            <a:lvl1pPr defTabSz="687916">
              <a:defRPr sz="14000">
                <a:solidFill>
                  <a:srgbClr val="FFFFFF"/>
                </a:solidFill>
                <a:latin typeface="Helvetica"/>
                <a:ea typeface="Helvetica"/>
                <a:cs typeface="Helvetica"/>
                <a:sym typeface="Helvetica"/>
              </a:defRPr>
            </a:lvl1pPr>
          </a:lstStyle>
          <a:p>
            <a:r>
              <a:t>801</a:t>
            </a:r>
          </a:p>
        </p:txBody>
      </p:sp>
      <p:sp>
        <p:nvSpPr>
          <p:cNvPr id="562" name="data"/>
          <p:cNvSpPr txBox="1">
            <a:spLocks noGrp="1"/>
          </p:cNvSpPr>
          <p:nvPr>
            <p:ph type="body" sz="quarter" idx="24"/>
          </p:nvPr>
        </p:nvSpPr>
        <p:spPr>
          <a:xfrm>
            <a:off x="10912023" y="6240443"/>
            <a:ext cx="2016658" cy="1201948"/>
          </a:xfrm>
          <a:prstGeom prst="rect">
            <a:avLst/>
          </a:prstGeom>
        </p:spPr>
        <p:txBody>
          <a:bodyPr lIns="42332" tIns="42332" rIns="42332" bIns="42332" anchor="ctr">
            <a:noAutofit/>
          </a:bodyPr>
          <a:lstStyle>
            <a:lvl1pPr defTabSz="687916">
              <a:defRPr sz="5000">
                <a:solidFill>
                  <a:srgbClr val="FFFFFF"/>
                </a:solidFill>
                <a:latin typeface="Helvetica"/>
                <a:ea typeface="Helvetica"/>
                <a:cs typeface="Helvetica"/>
                <a:sym typeface="Helvetica"/>
              </a:defRPr>
            </a:lvl1pPr>
          </a:lstStyle>
          <a:p>
            <a:r>
              <a:t>data</a:t>
            </a:r>
          </a:p>
        </p:txBody>
      </p:sp>
      <p:sp>
        <p:nvSpPr>
          <p:cNvPr id="563" name="129"/>
          <p:cNvSpPr txBox="1">
            <a:spLocks noGrp="1"/>
          </p:cNvSpPr>
          <p:nvPr>
            <p:ph type="body" sz="quarter" idx="25"/>
          </p:nvPr>
        </p:nvSpPr>
        <p:spPr>
          <a:xfrm>
            <a:off x="7331902" y="9467533"/>
            <a:ext cx="1841344" cy="1639477"/>
          </a:xfrm>
          <a:prstGeom prst="rect">
            <a:avLst/>
          </a:prstGeom>
        </p:spPr>
        <p:txBody>
          <a:bodyPr lIns="42332" tIns="42332" rIns="42332" bIns="42332" anchor="ctr">
            <a:noAutofit/>
          </a:bodyPr>
          <a:lstStyle>
            <a:lvl1pPr defTabSz="687916">
              <a:defRPr sz="7000">
                <a:solidFill>
                  <a:srgbClr val="FFFFFF"/>
                </a:solidFill>
                <a:latin typeface="Helvetica"/>
                <a:ea typeface="Helvetica"/>
                <a:cs typeface="Helvetica"/>
                <a:sym typeface="Helvetica"/>
              </a:defRPr>
            </a:lvl1pPr>
          </a:lstStyle>
          <a:p>
            <a:r>
              <a:t>129</a:t>
            </a:r>
          </a:p>
        </p:txBody>
      </p:sp>
      <p:sp>
        <p:nvSpPr>
          <p:cNvPr id="564" name="data"/>
          <p:cNvSpPr txBox="1">
            <a:spLocks noGrp="1"/>
          </p:cNvSpPr>
          <p:nvPr>
            <p:ph type="body" sz="quarter" idx="26"/>
          </p:nvPr>
        </p:nvSpPr>
        <p:spPr>
          <a:xfrm>
            <a:off x="7700482" y="10800238"/>
            <a:ext cx="1104183" cy="673896"/>
          </a:xfrm>
          <a:prstGeom prst="rect">
            <a:avLst/>
          </a:prstGeom>
        </p:spPr>
        <p:txBody>
          <a:bodyPr lIns="42332" tIns="42332" rIns="42332" bIns="42332" anchor="ctr">
            <a:noAutofit/>
          </a:bodyPr>
          <a:lstStyle>
            <a:lvl1pPr defTabSz="687916">
              <a:defRPr sz="2600">
                <a:solidFill>
                  <a:srgbClr val="FFFFFF"/>
                </a:solidFill>
                <a:latin typeface="Helvetica"/>
                <a:ea typeface="Helvetica"/>
                <a:cs typeface="Helvetica"/>
                <a:sym typeface="Helvetica"/>
              </a:defRPr>
            </a:lvl1pPr>
          </a:lstStyle>
          <a:p>
            <a:r>
              <a:t>data</a:t>
            </a:r>
          </a:p>
        </p:txBody>
      </p:sp>
      <p:sp>
        <p:nvSpPr>
          <p:cNvPr id="565" name="1M"/>
          <p:cNvSpPr txBox="1">
            <a:spLocks noGrp="1"/>
          </p:cNvSpPr>
          <p:nvPr>
            <p:ph type="body" sz="quarter" idx="27"/>
          </p:nvPr>
        </p:nvSpPr>
        <p:spPr>
          <a:xfrm>
            <a:off x="15610495" y="1034097"/>
            <a:ext cx="1422070" cy="1639477"/>
          </a:xfrm>
          <a:prstGeom prst="rect">
            <a:avLst/>
          </a:prstGeom>
        </p:spPr>
        <p:txBody>
          <a:bodyPr lIns="42332" tIns="42332" rIns="42332" bIns="42332" anchor="ctr">
            <a:noAutofit/>
          </a:bodyPr>
          <a:lstStyle>
            <a:lvl1pPr defTabSz="687916">
              <a:defRPr sz="7000">
                <a:solidFill>
                  <a:srgbClr val="FFFFFF"/>
                </a:solidFill>
                <a:latin typeface="Helvetica"/>
                <a:ea typeface="Helvetica"/>
                <a:cs typeface="Helvetica"/>
                <a:sym typeface="Helvetica"/>
              </a:defRPr>
            </a:lvl1pPr>
          </a:lstStyle>
          <a:p>
            <a:r>
              <a:t>1M</a:t>
            </a:r>
          </a:p>
        </p:txBody>
      </p:sp>
      <p:sp>
        <p:nvSpPr>
          <p:cNvPr id="566" name="data"/>
          <p:cNvSpPr txBox="1">
            <a:spLocks noGrp="1"/>
          </p:cNvSpPr>
          <p:nvPr>
            <p:ph type="body" sz="quarter" idx="28"/>
          </p:nvPr>
        </p:nvSpPr>
        <p:spPr>
          <a:xfrm>
            <a:off x="15845477" y="2351714"/>
            <a:ext cx="952104" cy="583373"/>
          </a:xfrm>
          <a:prstGeom prst="rect">
            <a:avLst/>
          </a:prstGeom>
        </p:spPr>
        <p:txBody>
          <a:bodyPr lIns="42332" tIns="42332" rIns="42332" bIns="42332" anchor="ctr">
            <a:noAutofit/>
          </a:bodyPr>
          <a:lstStyle>
            <a:lvl1pPr defTabSz="687916">
              <a:defRPr sz="2200">
                <a:solidFill>
                  <a:srgbClr val="FFFFFF"/>
                </a:solidFill>
                <a:latin typeface="Helvetica"/>
                <a:ea typeface="Helvetica"/>
                <a:cs typeface="Helvetica"/>
                <a:sym typeface="Helvetica"/>
              </a:defRPr>
            </a:lvl1pPr>
          </a:lstStyle>
          <a:p>
            <a:r>
              <a:t>data</a:t>
            </a:r>
          </a:p>
        </p:txBody>
      </p:sp>
      <p:sp>
        <p:nvSpPr>
          <p:cNvPr id="567" name="129"/>
          <p:cNvSpPr txBox="1">
            <a:spLocks noGrp="1"/>
          </p:cNvSpPr>
          <p:nvPr>
            <p:ph type="body" sz="quarter" idx="29"/>
          </p:nvPr>
        </p:nvSpPr>
        <p:spPr>
          <a:xfrm>
            <a:off x="17488205" y="4121947"/>
            <a:ext cx="2087869" cy="1835611"/>
          </a:xfrm>
          <a:prstGeom prst="rect">
            <a:avLst/>
          </a:prstGeom>
        </p:spPr>
        <p:txBody>
          <a:bodyPr lIns="42332" tIns="42332" rIns="42332" bIns="42332" anchor="ctr">
            <a:noAutofit/>
          </a:bodyPr>
          <a:lstStyle>
            <a:lvl1pPr defTabSz="687916">
              <a:defRPr sz="8000">
                <a:solidFill>
                  <a:srgbClr val="FFFFFF"/>
                </a:solidFill>
                <a:latin typeface="Helvetica"/>
                <a:ea typeface="Helvetica"/>
                <a:cs typeface="Helvetica"/>
                <a:sym typeface="Helvetica"/>
              </a:defRPr>
            </a:lvl1pPr>
          </a:lstStyle>
          <a:p>
            <a:r>
              <a:t>129</a:t>
            </a:r>
          </a:p>
        </p:txBody>
      </p:sp>
      <p:sp>
        <p:nvSpPr>
          <p:cNvPr id="568" name="data"/>
          <p:cNvSpPr txBox="1">
            <a:spLocks noGrp="1"/>
          </p:cNvSpPr>
          <p:nvPr>
            <p:ph type="body" sz="quarter" idx="30"/>
          </p:nvPr>
        </p:nvSpPr>
        <p:spPr>
          <a:xfrm>
            <a:off x="17904007" y="5597979"/>
            <a:ext cx="1256262" cy="764419"/>
          </a:xfrm>
          <a:prstGeom prst="rect">
            <a:avLst/>
          </a:prstGeom>
        </p:spPr>
        <p:txBody>
          <a:bodyPr lIns="42332" tIns="42332" rIns="42332" bIns="42332" anchor="ctr">
            <a:noAutofit/>
          </a:bodyPr>
          <a:lstStyle>
            <a:lvl1pPr defTabSz="687916">
              <a:defRPr sz="3000">
                <a:solidFill>
                  <a:srgbClr val="FFFFFF"/>
                </a:solidFill>
                <a:latin typeface="Helvetica"/>
                <a:ea typeface="Helvetica"/>
                <a:cs typeface="Helvetica"/>
                <a:sym typeface="Helvetica"/>
              </a:defRPr>
            </a:lvl1pPr>
          </a:lstStyle>
          <a:p>
            <a:r>
              <a:t>data</a:t>
            </a:r>
          </a:p>
        </p:txBody>
      </p:sp>
      <p:sp>
        <p:nvSpPr>
          <p:cNvPr id="569" name="80"/>
          <p:cNvSpPr txBox="1">
            <a:spLocks noGrp="1"/>
          </p:cNvSpPr>
          <p:nvPr>
            <p:ph type="body" sz="quarter" idx="31"/>
          </p:nvPr>
        </p:nvSpPr>
        <p:spPr>
          <a:xfrm>
            <a:off x="12069659" y="10353998"/>
            <a:ext cx="1101618" cy="1201948"/>
          </a:xfrm>
          <a:prstGeom prst="rect">
            <a:avLst/>
          </a:prstGeom>
        </p:spPr>
        <p:txBody>
          <a:bodyPr lIns="42332" tIns="42332" rIns="42332" bIns="42332" anchor="ctr">
            <a:noAutofit/>
          </a:bodyPr>
          <a:lstStyle>
            <a:lvl1pPr defTabSz="687916">
              <a:defRPr sz="5000">
                <a:solidFill>
                  <a:srgbClr val="FFFFFF"/>
                </a:solidFill>
                <a:latin typeface="Helvetica"/>
                <a:ea typeface="Helvetica"/>
                <a:cs typeface="Helvetica"/>
                <a:sym typeface="Helvetica"/>
              </a:defRPr>
            </a:lvl1pPr>
          </a:lstStyle>
          <a:p>
            <a:r>
              <a:t>80</a:t>
            </a:r>
          </a:p>
        </p:txBody>
      </p:sp>
      <p:sp>
        <p:nvSpPr>
          <p:cNvPr id="570" name="data"/>
          <p:cNvSpPr txBox="1">
            <a:spLocks noGrp="1"/>
          </p:cNvSpPr>
          <p:nvPr>
            <p:ph type="body" sz="quarter" idx="32"/>
          </p:nvPr>
        </p:nvSpPr>
        <p:spPr>
          <a:xfrm>
            <a:off x="12220456" y="11337003"/>
            <a:ext cx="800025" cy="492849"/>
          </a:xfrm>
          <a:prstGeom prst="rect">
            <a:avLst/>
          </a:prstGeom>
        </p:spPr>
        <p:txBody>
          <a:bodyPr lIns="42332" tIns="42332" rIns="42332" bIns="42332" anchor="ctr">
            <a:noAutofit/>
          </a:bodyPr>
          <a:lstStyle>
            <a:lvl1pPr defTabSz="687916">
              <a:defRPr sz="1800">
                <a:solidFill>
                  <a:srgbClr val="FFFFFF"/>
                </a:solidFill>
                <a:latin typeface="Helvetica"/>
                <a:ea typeface="Helvetica"/>
                <a:cs typeface="Helvetica"/>
                <a:sym typeface="Helvetica"/>
              </a:defRPr>
            </a:lvl1pPr>
          </a:lstStyle>
          <a:p>
            <a:r>
              <a:t>data</a:t>
            </a:r>
          </a:p>
        </p:txBody>
      </p:sp>
      <p:sp>
        <p:nvSpPr>
          <p:cNvPr id="571" name="1.2M"/>
          <p:cNvSpPr txBox="1">
            <a:spLocks noGrp="1"/>
          </p:cNvSpPr>
          <p:nvPr>
            <p:ph type="body" sz="quarter" idx="33"/>
          </p:nvPr>
        </p:nvSpPr>
        <p:spPr>
          <a:xfrm>
            <a:off x="15811575" y="8575306"/>
            <a:ext cx="3073064" cy="2077007"/>
          </a:xfrm>
          <a:prstGeom prst="rect">
            <a:avLst/>
          </a:prstGeom>
        </p:spPr>
        <p:txBody>
          <a:bodyPr lIns="42332" tIns="42332" rIns="42332" bIns="42332" anchor="ctr">
            <a:noAutofit/>
          </a:bodyPr>
          <a:lstStyle>
            <a:lvl1pPr defTabSz="687916">
              <a:defRPr sz="9000">
                <a:solidFill>
                  <a:srgbClr val="FFFFFF"/>
                </a:solidFill>
                <a:latin typeface="Helvetica"/>
                <a:ea typeface="Helvetica"/>
                <a:cs typeface="Helvetica"/>
                <a:sym typeface="Helvetica"/>
              </a:defRPr>
            </a:lvl1pPr>
          </a:lstStyle>
          <a:p>
            <a:r>
              <a:t>1.2M</a:t>
            </a:r>
          </a:p>
        </p:txBody>
      </p:sp>
      <p:sp>
        <p:nvSpPr>
          <p:cNvPr id="572" name="data"/>
          <p:cNvSpPr txBox="1">
            <a:spLocks noGrp="1"/>
          </p:cNvSpPr>
          <p:nvPr>
            <p:ph type="body" sz="quarter" idx="34"/>
          </p:nvPr>
        </p:nvSpPr>
        <p:spPr>
          <a:xfrm>
            <a:off x="16624927" y="10255931"/>
            <a:ext cx="1446361" cy="854942"/>
          </a:xfrm>
          <a:prstGeom prst="rect">
            <a:avLst/>
          </a:prstGeom>
        </p:spPr>
        <p:txBody>
          <a:bodyPr lIns="42332" tIns="42332" rIns="42332" bIns="42332" anchor="ctr">
            <a:noAutofit/>
          </a:bodyPr>
          <a:lstStyle>
            <a:lvl1pPr defTabSz="687916">
              <a:defRPr sz="3500">
                <a:solidFill>
                  <a:srgbClr val="FFFFFF"/>
                </a:solidFill>
                <a:latin typeface="Helvetica"/>
                <a:ea typeface="Helvetica"/>
                <a:cs typeface="Helvetica"/>
                <a:sym typeface="Helvetica"/>
              </a:defRPr>
            </a:lvl1pPr>
          </a:lstStyle>
          <a:p>
            <a:r>
              <a:t>data</a:t>
            </a:r>
          </a:p>
        </p:txBody>
      </p:sp>
      <p:sp>
        <p:nvSpPr>
          <p:cNvPr id="573" name="Header"/>
          <p:cNvSpPr txBox="1">
            <a:spLocks noGrp="1"/>
          </p:cNvSpPr>
          <p:nvPr>
            <p:ph type="body" sz="quarter" idx="35"/>
          </p:nvPr>
        </p:nvSpPr>
        <p:spPr>
          <a:xfrm>
            <a:off x="1356687" y="857250"/>
            <a:ext cx="9393298" cy="1117601"/>
          </a:xfrm>
          <a:prstGeom prst="rect">
            <a:avLst/>
          </a:prstGeom>
        </p:spPr>
        <p:txBody>
          <a:bodyPr>
            <a:spAutoFit/>
          </a:bodyPr>
          <a:lstStyle>
            <a:lvl1pPr algn="l">
              <a:lnSpc>
                <a:spcPct val="80000"/>
              </a:lnSpc>
              <a:defRPr sz="6700">
                <a:latin typeface="Helvetica"/>
                <a:ea typeface="Helvetica"/>
                <a:cs typeface="Helvetica"/>
                <a:sym typeface="Helvetica"/>
              </a:defRPr>
            </a:lvl1pPr>
          </a:lstStyle>
          <a:p>
            <a:r>
              <a:t>Header</a:t>
            </a:r>
          </a:p>
        </p:txBody>
      </p:sp>
      <p:sp>
        <p:nvSpPr>
          <p:cNvPr id="574" name="Line of subtitle text"/>
          <p:cNvSpPr txBox="1">
            <a:spLocks noGrp="1"/>
          </p:cNvSpPr>
          <p:nvPr>
            <p:ph type="body" sz="quarter" idx="36"/>
          </p:nvPr>
        </p:nvSpPr>
        <p:spPr>
          <a:xfrm>
            <a:off x="1369387" y="2051050"/>
            <a:ext cx="7891556" cy="647700"/>
          </a:xfrm>
          <a:prstGeom prst="rect">
            <a:avLst/>
          </a:prstGeom>
        </p:spPr>
        <p:txBody>
          <a:bodyPr>
            <a:spAutoFit/>
          </a:bodyPr>
          <a:lstStyle>
            <a:lvl1pPr algn="l">
              <a:lnSpc>
                <a:spcPct val="80000"/>
              </a:lnSpc>
              <a:defRPr sz="3600">
                <a:latin typeface="Helvetica"/>
                <a:ea typeface="Helvetica"/>
                <a:cs typeface="Helvetica"/>
                <a:sym typeface="Helvetica"/>
              </a:defRPr>
            </a:lvl1pPr>
          </a:lstStyle>
          <a:p>
            <a:r>
              <a:t>Line of subtitle text</a:t>
            </a:r>
          </a:p>
        </p:txBody>
      </p:sp>
      <p:sp>
        <p:nvSpPr>
          <p:cNvPr id="5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Process">
    <p:bg>
      <p:bgPr>
        <a:solidFill>
          <a:srgbClr val="FFFFFF"/>
        </a:solidFill>
        <a:effectLst/>
      </p:bgPr>
    </p:bg>
    <p:spTree>
      <p:nvGrpSpPr>
        <p:cNvPr id="1" name=""/>
        <p:cNvGrpSpPr/>
        <p:nvPr/>
      </p:nvGrpSpPr>
      <p:grpSpPr>
        <a:xfrm>
          <a:off x="0" y="0"/>
          <a:ext cx="0" cy="0"/>
          <a:chOff x="0" y="0"/>
          <a:chExt cx="0" cy="0"/>
        </a:xfrm>
      </p:grpSpPr>
      <p:sp>
        <p:nvSpPr>
          <p:cNvPr id="582" name="Header"/>
          <p:cNvSpPr txBox="1">
            <a:spLocks noGrp="1"/>
          </p:cNvSpPr>
          <p:nvPr>
            <p:ph type="body" sz="quarter" idx="13"/>
          </p:nvPr>
        </p:nvSpPr>
        <p:spPr>
          <a:xfrm>
            <a:off x="1356687" y="857250"/>
            <a:ext cx="8403407" cy="1117601"/>
          </a:xfrm>
          <a:prstGeom prst="rect">
            <a:avLst/>
          </a:prstGeom>
        </p:spPr>
        <p:txBody>
          <a:bodyPr>
            <a:spAutoFit/>
          </a:bodyPr>
          <a:lstStyle>
            <a:lvl1pPr algn="l">
              <a:lnSpc>
                <a:spcPct val="80000"/>
              </a:lnSpc>
              <a:defRPr sz="6700">
                <a:latin typeface="Helvetica"/>
                <a:ea typeface="Helvetica"/>
                <a:cs typeface="Helvetica"/>
                <a:sym typeface="Helvetica"/>
              </a:defRPr>
            </a:lvl1pPr>
          </a:lstStyle>
          <a:p>
            <a:r>
              <a:t>Header</a:t>
            </a:r>
          </a:p>
        </p:txBody>
      </p:sp>
      <p:sp>
        <p:nvSpPr>
          <p:cNvPr id="583" name="Line of subtitle text"/>
          <p:cNvSpPr txBox="1">
            <a:spLocks noGrp="1"/>
          </p:cNvSpPr>
          <p:nvPr>
            <p:ph type="body" sz="quarter" idx="14"/>
          </p:nvPr>
        </p:nvSpPr>
        <p:spPr>
          <a:xfrm>
            <a:off x="1369387" y="2051050"/>
            <a:ext cx="7890548" cy="647700"/>
          </a:xfrm>
          <a:prstGeom prst="rect">
            <a:avLst/>
          </a:prstGeom>
        </p:spPr>
        <p:txBody>
          <a:bodyPr>
            <a:spAutoFit/>
          </a:bodyPr>
          <a:lstStyle>
            <a:lvl1pPr algn="l">
              <a:lnSpc>
                <a:spcPct val="80000"/>
              </a:lnSpc>
              <a:defRPr sz="3600">
                <a:latin typeface="Helvetica"/>
                <a:ea typeface="Helvetica"/>
                <a:cs typeface="Helvetica"/>
                <a:sym typeface="Helvetica"/>
              </a:defRPr>
            </a:lvl1pPr>
          </a:lstStyle>
          <a:p>
            <a:r>
              <a:t>Line of subtitle text</a:t>
            </a:r>
          </a:p>
        </p:txBody>
      </p:sp>
      <p:pic>
        <p:nvPicPr>
          <p:cNvPr id="584" name="Image" descr="Image"/>
          <p:cNvPicPr>
            <a:picLocks noChangeAspect="1"/>
          </p:cNvPicPr>
          <p:nvPr/>
        </p:nvPicPr>
        <p:blipFill>
          <a:blip r:embed="rId2">
            <a:extLst/>
          </a:blip>
          <a:stretch>
            <a:fillRect/>
          </a:stretch>
        </p:blipFill>
        <p:spPr>
          <a:xfrm>
            <a:off x="5623686" y="1178388"/>
            <a:ext cx="13136628" cy="11359224"/>
          </a:xfrm>
          <a:prstGeom prst="rect">
            <a:avLst/>
          </a:prstGeom>
          <a:ln w="12700">
            <a:miter lim="400000"/>
          </a:ln>
        </p:spPr>
      </p:pic>
      <p:sp>
        <p:nvSpPr>
          <p:cNvPr id="585" name="Initial…"/>
          <p:cNvSpPr txBox="1">
            <a:spLocks noGrp="1"/>
          </p:cNvSpPr>
          <p:nvPr>
            <p:ph type="body" sz="quarter" idx="15"/>
          </p:nvPr>
        </p:nvSpPr>
        <p:spPr>
          <a:xfrm>
            <a:off x="10000134" y="3168173"/>
            <a:ext cx="4383732" cy="1427481"/>
          </a:xfrm>
          <a:prstGeom prst="rect">
            <a:avLst/>
          </a:prstGeom>
        </p:spPr>
        <p:txBody>
          <a:bodyPr anchor="ctr">
            <a:spAutoFit/>
          </a:bodyPr>
          <a:lstStyle/>
          <a:p>
            <a:pPr defTabSz="687916">
              <a:lnSpc>
                <a:spcPct val="80000"/>
              </a:lnSpc>
              <a:defRPr sz="4800">
                <a:solidFill>
                  <a:srgbClr val="FFFFFF"/>
                </a:solidFill>
                <a:latin typeface="Helvetica"/>
                <a:ea typeface="Helvetica"/>
                <a:cs typeface="Helvetica"/>
                <a:sym typeface="Helvetica"/>
              </a:defRPr>
            </a:pPr>
            <a:r>
              <a:t>Initial</a:t>
            </a:r>
          </a:p>
          <a:p>
            <a:pPr defTabSz="687916">
              <a:lnSpc>
                <a:spcPct val="80000"/>
              </a:lnSpc>
              <a:defRPr sz="4800">
                <a:solidFill>
                  <a:srgbClr val="FFFFFF"/>
                </a:solidFill>
                <a:latin typeface="Helvetica"/>
                <a:ea typeface="Helvetica"/>
                <a:cs typeface="Helvetica"/>
                <a:sym typeface="Helvetica"/>
              </a:defRPr>
            </a:pPr>
            <a:r>
              <a:t>stage</a:t>
            </a:r>
          </a:p>
        </p:txBody>
      </p:sp>
      <p:sp>
        <p:nvSpPr>
          <p:cNvPr id="586" name="Middle…"/>
          <p:cNvSpPr txBox="1">
            <a:spLocks noGrp="1"/>
          </p:cNvSpPr>
          <p:nvPr>
            <p:ph type="body" sz="quarter" idx="16"/>
          </p:nvPr>
        </p:nvSpPr>
        <p:spPr>
          <a:xfrm>
            <a:off x="6138143" y="9124473"/>
            <a:ext cx="4383732" cy="1427481"/>
          </a:xfrm>
          <a:prstGeom prst="rect">
            <a:avLst/>
          </a:prstGeom>
        </p:spPr>
        <p:txBody>
          <a:bodyPr anchor="ctr">
            <a:spAutoFit/>
          </a:bodyPr>
          <a:lstStyle/>
          <a:p>
            <a:pPr defTabSz="687916">
              <a:lnSpc>
                <a:spcPct val="80000"/>
              </a:lnSpc>
              <a:defRPr sz="4800">
                <a:solidFill>
                  <a:srgbClr val="FFFFFF"/>
                </a:solidFill>
                <a:latin typeface="Helvetica"/>
                <a:ea typeface="Helvetica"/>
                <a:cs typeface="Helvetica"/>
                <a:sym typeface="Helvetica"/>
              </a:defRPr>
            </a:pPr>
            <a:r>
              <a:t>Middle</a:t>
            </a:r>
          </a:p>
          <a:p>
            <a:pPr defTabSz="687916">
              <a:lnSpc>
                <a:spcPct val="80000"/>
              </a:lnSpc>
              <a:defRPr sz="4800">
                <a:solidFill>
                  <a:srgbClr val="FFFFFF"/>
                </a:solidFill>
                <a:latin typeface="Helvetica"/>
                <a:ea typeface="Helvetica"/>
                <a:cs typeface="Helvetica"/>
                <a:sym typeface="Helvetica"/>
              </a:defRPr>
            </a:pPr>
            <a:r>
              <a:t>stage</a:t>
            </a:r>
          </a:p>
        </p:txBody>
      </p:sp>
      <p:sp>
        <p:nvSpPr>
          <p:cNvPr id="587" name="Final…"/>
          <p:cNvSpPr txBox="1">
            <a:spLocks noGrp="1"/>
          </p:cNvSpPr>
          <p:nvPr>
            <p:ph type="body" sz="quarter" idx="17"/>
          </p:nvPr>
        </p:nvSpPr>
        <p:spPr>
          <a:xfrm>
            <a:off x="13821643" y="9124473"/>
            <a:ext cx="4383732" cy="1427481"/>
          </a:xfrm>
          <a:prstGeom prst="rect">
            <a:avLst/>
          </a:prstGeom>
        </p:spPr>
        <p:txBody>
          <a:bodyPr anchor="ctr">
            <a:spAutoFit/>
          </a:bodyPr>
          <a:lstStyle/>
          <a:p>
            <a:pPr defTabSz="687916">
              <a:lnSpc>
                <a:spcPct val="80000"/>
              </a:lnSpc>
              <a:defRPr sz="4800">
                <a:solidFill>
                  <a:srgbClr val="FFFFFF"/>
                </a:solidFill>
                <a:latin typeface="Helvetica"/>
                <a:ea typeface="Helvetica"/>
                <a:cs typeface="Helvetica"/>
                <a:sym typeface="Helvetica"/>
              </a:defRPr>
            </a:pPr>
            <a:r>
              <a:t>Final</a:t>
            </a:r>
          </a:p>
          <a:p>
            <a:pPr defTabSz="687916">
              <a:lnSpc>
                <a:spcPct val="80000"/>
              </a:lnSpc>
              <a:defRPr sz="4800">
                <a:solidFill>
                  <a:srgbClr val="FFFFFF"/>
                </a:solidFill>
                <a:latin typeface="Helvetica"/>
                <a:ea typeface="Helvetica"/>
                <a:cs typeface="Helvetica"/>
                <a:sym typeface="Helvetica"/>
              </a:defRPr>
            </a:pPr>
            <a:r>
              <a:t>stage</a:t>
            </a:r>
          </a:p>
        </p:txBody>
      </p:sp>
      <p:sp>
        <p:nvSpPr>
          <p:cNvPr id="5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hank You">
    <p:spTree>
      <p:nvGrpSpPr>
        <p:cNvPr id="1" name=""/>
        <p:cNvGrpSpPr/>
        <p:nvPr/>
      </p:nvGrpSpPr>
      <p:grpSpPr>
        <a:xfrm>
          <a:off x="0" y="0"/>
          <a:ext cx="0" cy="0"/>
          <a:chOff x="0" y="0"/>
          <a:chExt cx="0" cy="0"/>
        </a:xfrm>
      </p:grpSpPr>
      <p:sp>
        <p:nvSpPr>
          <p:cNvPr id="595" name="Thank you!"/>
          <p:cNvSpPr txBox="1">
            <a:spLocks noGrp="1"/>
          </p:cNvSpPr>
          <p:nvPr>
            <p:ph type="body" sz="quarter" idx="13"/>
          </p:nvPr>
        </p:nvSpPr>
        <p:spPr>
          <a:xfrm>
            <a:off x="3113951" y="5185409"/>
            <a:ext cx="18156099" cy="1562101"/>
          </a:xfrm>
          <a:prstGeom prst="rect">
            <a:avLst/>
          </a:prstGeom>
        </p:spPr>
        <p:txBody>
          <a:bodyPr anchor="b">
            <a:spAutoFit/>
          </a:bodyPr>
          <a:lstStyle>
            <a:lvl1pPr>
              <a:lnSpc>
                <a:spcPct val="80000"/>
              </a:lnSpc>
              <a:defRPr sz="9600" spc="-192">
                <a:solidFill>
                  <a:srgbClr val="FFFFFF"/>
                </a:solidFill>
                <a:latin typeface="Helvetica"/>
                <a:ea typeface="Helvetica"/>
                <a:cs typeface="Helvetica"/>
                <a:sym typeface="Helvetica"/>
              </a:defRPr>
            </a:lvl1pPr>
          </a:lstStyle>
          <a:p>
            <a:r>
              <a:t>Thank you!</a:t>
            </a:r>
          </a:p>
        </p:txBody>
      </p:sp>
      <p:sp>
        <p:nvSpPr>
          <p:cNvPr id="596" name="Add text and contacts if needed"/>
          <p:cNvSpPr txBox="1">
            <a:spLocks noGrp="1"/>
          </p:cNvSpPr>
          <p:nvPr>
            <p:ph type="body" sz="quarter" idx="14"/>
          </p:nvPr>
        </p:nvSpPr>
        <p:spPr>
          <a:xfrm>
            <a:off x="5125809" y="6887209"/>
            <a:ext cx="14132382" cy="711201"/>
          </a:xfrm>
          <a:prstGeom prst="rect">
            <a:avLst/>
          </a:prstGeom>
        </p:spPr>
        <p:txBody>
          <a:bodyPr>
            <a:spAutoFit/>
          </a:bodyPr>
          <a:lstStyle>
            <a:lvl1pPr>
              <a:defRPr sz="4000" spc="-79">
                <a:solidFill>
                  <a:srgbClr val="FFFFFF"/>
                </a:solidFill>
                <a:latin typeface="Helvetica"/>
                <a:ea typeface="Helvetica"/>
                <a:cs typeface="Helvetica"/>
                <a:sym typeface="Helvetica"/>
              </a:defRPr>
            </a:lvl1pPr>
          </a:lstStyle>
          <a:p>
            <a:r>
              <a:t>Add text and contacts if needed</a:t>
            </a:r>
          </a:p>
        </p:txBody>
      </p:sp>
      <p:sp>
        <p:nvSpPr>
          <p:cNvPr id="5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hank You with Contacts">
    <p:spTree>
      <p:nvGrpSpPr>
        <p:cNvPr id="1" name=""/>
        <p:cNvGrpSpPr/>
        <p:nvPr/>
      </p:nvGrpSpPr>
      <p:grpSpPr>
        <a:xfrm>
          <a:off x="0" y="0"/>
          <a:ext cx="0" cy="0"/>
          <a:chOff x="0" y="0"/>
          <a:chExt cx="0" cy="0"/>
        </a:xfrm>
      </p:grpSpPr>
      <p:pic>
        <p:nvPicPr>
          <p:cNvPr id="604" name="Purple Heart v2.pdf" descr="Purple Heart v2.pdf"/>
          <p:cNvPicPr>
            <a:picLocks noChangeAspect="1"/>
          </p:cNvPicPr>
          <p:nvPr/>
        </p:nvPicPr>
        <p:blipFill>
          <a:blip r:embed="rId2">
            <a:extLst/>
          </a:blip>
          <a:stretch>
            <a:fillRect/>
          </a:stretch>
        </p:blipFill>
        <p:spPr>
          <a:xfrm rot="881539">
            <a:off x="-10403092" y="-239503"/>
            <a:ext cx="22342323" cy="18828300"/>
          </a:xfrm>
          <a:prstGeom prst="rect">
            <a:avLst/>
          </a:prstGeom>
          <a:ln w="12700">
            <a:miter lim="400000"/>
          </a:ln>
        </p:spPr>
      </p:pic>
      <p:pic>
        <p:nvPicPr>
          <p:cNvPr id="605" name="Purple Heart v2.pdf" descr="Purple Heart v2.pdf"/>
          <p:cNvPicPr>
            <a:picLocks noChangeAspect="1"/>
          </p:cNvPicPr>
          <p:nvPr/>
        </p:nvPicPr>
        <p:blipFill>
          <a:blip r:embed="rId2">
            <a:extLst/>
          </a:blip>
          <a:stretch>
            <a:fillRect/>
          </a:stretch>
        </p:blipFill>
        <p:spPr>
          <a:xfrm rot="881539">
            <a:off x="15398298" y="-12964903"/>
            <a:ext cx="22342323" cy="18828300"/>
          </a:xfrm>
          <a:prstGeom prst="rect">
            <a:avLst/>
          </a:prstGeom>
          <a:ln w="12700">
            <a:miter lim="400000"/>
          </a:ln>
        </p:spPr>
      </p:pic>
      <p:pic>
        <p:nvPicPr>
          <p:cNvPr id="606" name="Logo.ai" descr="Logo.ai"/>
          <p:cNvPicPr>
            <a:picLocks noChangeAspect="1"/>
          </p:cNvPicPr>
          <p:nvPr/>
        </p:nvPicPr>
        <p:blipFill>
          <a:blip r:embed="rId3">
            <a:extLst/>
          </a:blip>
          <a:stretch>
            <a:fillRect/>
          </a:stretch>
        </p:blipFill>
        <p:spPr>
          <a:xfrm>
            <a:off x="10236632" y="11561152"/>
            <a:ext cx="3656736" cy="632471"/>
          </a:xfrm>
          <a:prstGeom prst="rect">
            <a:avLst/>
          </a:prstGeom>
          <a:ln w="12700">
            <a:miter lim="400000"/>
          </a:ln>
        </p:spPr>
      </p:pic>
      <p:sp>
        <p:nvSpPr>
          <p:cNvPr id="607" name="Cheers!…"/>
          <p:cNvSpPr txBox="1">
            <a:spLocks noGrp="1"/>
          </p:cNvSpPr>
          <p:nvPr>
            <p:ph type="body" sz="quarter" idx="13"/>
          </p:nvPr>
        </p:nvSpPr>
        <p:spPr>
          <a:xfrm>
            <a:off x="9441655" y="4307417"/>
            <a:ext cx="5246690" cy="5101167"/>
          </a:xfrm>
          <a:prstGeom prst="rect">
            <a:avLst/>
          </a:prstGeom>
        </p:spPr>
        <p:txBody>
          <a:bodyPr wrap="none" lIns="42332" tIns="42332" rIns="42332" bIns="42332" anchor="ctr">
            <a:spAutoFit/>
          </a:bodyPr>
          <a:lstStyle/>
          <a:p>
            <a:pPr defTabSz="687916">
              <a:defRPr sz="9600">
                <a:solidFill>
                  <a:srgbClr val="FFFFFF"/>
                </a:solidFill>
                <a:latin typeface="Helvetica"/>
                <a:ea typeface="Helvetica"/>
                <a:cs typeface="Helvetica"/>
                <a:sym typeface="Helvetica"/>
              </a:defRPr>
            </a:pPr>
            <a:r>
              <a:t>Cheers!</a:t>
            </a:r>
          </a:p>
          <a:p>
            <a:pPr defTabSz="687916">
              <a:defRPr sz="3300">
                <a:solidFill>
                  <a:srgbClr val="FFFFFF"/>
                </a:solidFill>
                <a:latin typeface="Helvetica"/>
                <a:ea typeface="Helvetica"/>
                <a:cs typeface="Helvetica"/>
                <a:sym typeface="Helvetica"/>
              </a:defRPr>
            </a:pPr>
            <a:endParaRPr/>
          </a:p>
          <a:p>
            <a:pPr defTabSz="687916">
              <a:defRPr sz="3300">
                <a:solidFill>
                  <a:srgbClr val="FFFFFF"/>
                </a:solidFill>
                <a:latin typeface="Helvetica"/>
                <a:ea typeface="Helvetica"/>
                <a:cs typeface="Helvetica"/>
                <a:sym typeface="Helvetica"/>
              </a:defRPr>
            </a:pPr>
            <a:r>
              <a:rPr u="sng">
                <a:hlinkClick r:id="rId4"/>
              </a:rPr>
              <a:t>github.com/badoo/Chateau</a:t>
            </a:r>
          </a:p>
          <a:p>
            <a:pPr defTabSz="687916">
              <a:defRPr sz="3300">
                <a:solidFill>
                  <a:srgbClr val="FFFFFF"/>
                </a:solidFill>
                <a:latin typeface="Helvetica"/>
                <a:ea typeface="Helvetica"/>
                <a:cs typeface="Helvetica"/>
                <a:sym typeface="Helvetica"/>
              </a:defRPr>
            </a:pPr>
            <a:r>
              <a:rPr u="sng">
                <a:hlinkClick r:id="rId5"/>
              </a:rPr>
              <a:t>techblog.badoo.com</a:t>
            </a:r>
          </a:p>
          <a:p>
            <a:pPr defTabSz="687916">
              <a:defRPr sz="3300">
                <a:solidFill>
                  <a:srgbClr val="FFFFFF"/>
                </a:solidFill>
                <a:latin typeface="Helvetica"/>
                <a:ea typeface="Helvetica"/>
                <a:cs typeface="Helvetica"/>
                <a:sym typeface="Helvetica"/>
              </a:defRPr>
            </a:pPr>
            <a:endParaRPr u="sng">
              <a:hlinkClick r:id="rId5"/>
            </a:endParaRPr>
          </a:p>
          <a:p>
            <a:pPr defTabSz="687916">
              <a:defRPr sz="3300">
                <a:solidFill>
                  <a:srgbClr val="FFFFFF"/>
                </a:solidFill>
                <a:latin typeface="Helvetica"/>
                <a:ea typeface="Helvetica"/>
                <a:cs typeface="Helvetica"/>
                <a:sym typeface="Helvetica"/>
              </a:defRPr>
            </a:pPr>
            <a:r>
              <a:rPr u="sng">
                <a:hlinkClick r:id="rId6"/>
              </a:rPr>
              <a:t>github.com/kingamajick</a:t>
            </a:r>
          </a:p>
          <a:p>
            <a:pPr defTabSz="687916">
              <a:defRPr sz="3300">
                <a:solidFill>
                  <a:srgbClr val="FFFFFF"/>
                </a:solidFill>
                <a:latin typeface="Helvetica"/>
                <a:ea typeface="Helvetica"/>
                <a:cs typeface="Helvetica"/>
                <a:sym typeface="Helvetica"/>
              </a:defRPr>
            </a:pPr>
            <a:r>
              <a:t>@kingamajick</a:t>
            </a:r>
          </a:p>
        </p:txBody>
      </p:sp>
      <p:sp>
        <p:nvSpPr>
          <p:cNvPr id="6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FFFFFF"/>
        </a:solidFill>
        <a:effectLst/>
      </p:bgPr>
    </p:bg>
    <p:spTree>
      <p:nvGrpSpPr>
        <p:cNvPr id="1" name=""/>
        <p:cNvGrpSpPr/>
        <p:nvPr/>
      </p:nvGrpSpPr>
      <p:grpSpPr>
        <a:xfrm>
          <a:off x="0" y="0"/>
          <a:ext cx="0" cy="0"/>
          <a:chOff x="0" y="0"/>
          <a:chExt cx="0" cy="0"/>
        </a:xfrm>
      </p:grpSpPr>
      <p:sp>
        <p:nvSpPr>
          <p:cNvPr id="6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About Speakers">
    <p:bg>
      <p:bgPr>
        <a:solidFill>
          <a:srgbClr val="FFFFFF"/>
        </a:solidFill>
        <a:effectLst/>
      </p:bgPr>
    </p:bg>
    <p:spTree>
      <p:nvGrpSpPr>
        <p:cNvPr id="1" name=""/>
        <p:cNvGrpSpPr/>
        <p:nvPr/>
      </p:nvGrpSpPr>
      <p:grpSpPr>
        <a:xfrm>
          <a:off x="0" y="0"/>
          <a:ext cx="0" cy="0"/>
          <a:chOff x="0" y="0"/>
          <a:chExt cx="0" cy="0"/>
        </a:xfrm>
      </p:grpSpPr>
      <p:sp>
        <p:nvSpPr>
          <p:cNvPr id="64" name="Image"/>
          <p:cNvSpPr>
            <a:spLocks noGrp="1"/>
          </p:cNvSpPr>
          <p:nvPr>
            <p:ph type="pic" sz="quarter" idx="13"/>
          </p:nvPr>
        </p:nvSpPr>
        <p:spPr>
          <a:xfrm>
            <a:off x="5029497" y="3221430"/>
            <a:ext cx="4549975" cy="4549974"/>
          </a:xfrm>
          <a:prstGeom prst="rect">
            <a:avLst/>
          </a:prstGeom>
        </p:spPr>
        <p:txBody>
          <a:bodyPr lIns="91439" tIns="45719" rIns="91439" bIns="45719">
            <a:noAutofit/>
          </a:bodyPr>
          <a:lstStyle/>
          <a:p>
            <a:endParaRPr/>
          </a:p>
        </p:txBody>
      </p:sp>
      <p:sp>
        <p:nvSpPr>
          <p:cNvPr id="65" name="Speaker Name"/>
          <p:cNvSpPr txBox="1">
            <a:spLocks noGrp="1"/>
          </p:cNvSpPr>
          <p:nvPr>
            <p:ph type="body" sz="quarter" idx="14"/>
          </p:nvPr>
        </p:nvSpPr>
        <p:spPr>
          <a:xfrm>
            <a:off x="3067715" y="8537377"/>
            <a:ext cx="8473539" cy="1079501"/>
          </a:xfrm>
          <a:prstGeom prst="rect">
            <a:avLst/>
          </a:prstGeom>
        </p:spPr>
        <p:txBody>
          <a:bodyPr anchor="b">
            <a:spAutoFit/>
          </a:bodyPr>
          <a:lstStyle>
            <a:lvl1pPr>
              <a:lnSpc>
                <a:spcPct val="80000"/>
              </a:lnSpc>
              <a:defRPr sz="6400" spc="-128">
                <a:latin typeface="Helvetica"/>
                <a:ea typeface="Helvetica"/>
                <a:cs typeface="Helvetica"/>
                <a:sym typeface="Helvetica"/>
              </a:defRPr>
            </a:lvl1pPr>
          </a:lstStyle>
          <a:p>
            <a:r>
              <a:t>Speaker Name</a:t>
            </a:r>
          </a:p>
        </p:txBody>
      </p:sp>
      <p:sp>
        <p:nvSpPr>
          <p:cNvPr id="66" name="Brief description if needed"/>
          <p:cNvSpPr txBox="1">
            <a:spLocks noGrp="1"/>
          </p:cNvSpPr>
          <p:nvPr>
            <p:ph type="body" sz="quarter" idx="15"/>
          </p:nvPr>
        </p:nvSpPr>
        <p:spPr>
          <a:xfrm>
            <a:off x="4017089" y="9756577"/>
            <a:ext cx="6574791" cy="558801"/>
          </a:xfrm>
          <a:prstGeom prst="rect">
            <a:avLst/>
          </a:prstGeom>
        </p:spPr>
        <p:txBody>
          <a:bodyPr>
            <a:spAutoFit/>
          </a:bodyPr>
          <a:lstStyle>
            <a:lvl1pPr>
              <a:defRPr sz="3000" spc="-59">
                <a:latin typeface="Helvetica"/>
                <a:ea typeface="Helvetica"/>
                <a:cs typeface="Helvetica"/>
                <a:sym typeface="Helvetica"/>
              </a:defRPr>
            </a:lvl1pPr>
          </a:lstStyle>
          <a:p>
            <a:r>
              <a:t>Brief description if needed</a:t>
            </a:r>
          </a:p>
        </p:txBody>
      </p:sp>
      <p:sp>
        <p:nvSpPr>
          <p:cNvPr id="67" name="Speaker Name"/>
          <p:cNvSpPr txBox="1">
            <a:spLocks noGrp="1"/>
          </p:cNvSpPr>
          <p:nvPr>
            <p:ph type="body" sz="quarter" idx="16"/>
          </p:nvPr>
        </p:nvSpPr>
        <p:spPr>
          <a:xfrm>
            <a:off x="12872115" y="8537377"/>
            <a:ext cx="8473539" cy="1079501"/>
          </a:xfrm>
          <a:prstGeom prst="rect">
            <a:avLst/>
          </a:prstGeom>
        </p:spPr>
        <p:txBody>
          <a:bodyPr anchor="b">
            <a:spAutoFit/>
          </a:bodyPr>
          <a:lstStyle>
            <a:lvl1pPr>
              <a:lnSpc>
                <a:spcPct val="80000"/>
              </a:lnSpc>
              <a:defRPr sz="6400" spc="-128">
                <a:latin typeface="Helvetica"/>
                <a:ea typeface="Helvetica"/>
                <a:cs typeface="Helvetica"/>
                <a:sym typeface="Helvetica"/>
              </a:defRPr>
            </a:lvl1pPr>
          </a:lstStyle>
          <a:p>
            <a:r>
              <a:t>Speaker Name</a:t>
            </a:r>
          </a:p>
        </p:txBody>
      </p:sp>
      <p:sp>
        <p:nvSpPr>
          <p:cNvPr id="68" name="Brief description if needed"/>
          <p:cNvSpPr txBox="1">
            <a:spLocks noGrp="1"/>
          </p:cNvSpPr>
          <p:nvPr>
            <p:ph type="body" sz="quarter" idx="17"/>
          </p:nvPr>
        </p:nvSpPr>
        <p:spPr>
          <a:xfrm>
            <a:off x="13821489" y="9756577"/>
            <a:ext cx="6574791" cy="558801"/>
          </a:xfrm>
          <a:prstGeom prst="rect">
            <a:avLst/>
          </a:prstGeom>
        </p:spPr>
        <p:txBody>
          <a:bodyPr>
            <a:spAutoFit/>
          </a:bodyPr>
          <a:lstStyle>
            <a:lvl1pPr>
              <a:defRPr sz="3000" spc="-59">
                <a:latin typeface="Helvetica"/>
                <a:ea typeface="Helvetica"/>
                <a:cs typeface="Helvetica"/>
                <a:sym typeface="Helvetica"/>
              </a:defRPr>
            </a:lvl1pPr>
          </a:lstStyle>
          <a:p>
            <a:r>
              <a:t>Brief description if needed</a:t>
            </a:r>
          </a:p>
        </p:txBody>
      </p:sp>
      <p:sp>
        <p:nvSpPr>
          <p:cNvPr id="69" name="Hello!"/>
          <p:cNvSpPr txBox="1">
            <a:spLocks noGrp="1"/>
          </p:cNvSpPr>
          <p:nvPr>
            <p:ph type="body" sz="quarter" idx="18"/>
          </p:nvPr>
        </p:nvSpPr>
        <p:spPr>
          <a:xfrm>
            <a:off x="1356687" y="857250"/>
            <a:ext cx="9393298" cy="647701"/>
          </a:xfrm>
          <a:prstGeom prst="rect">
            <a:avLst/>
          </a:prstGeom>
        </p:spPr>
        <p:txBody>
          <a:bodyPr>
            <a:spAutoFit/>
          </a:bodyPr>
          <a:lstStyle>
            <a:lvl1pPr algn="l">
              <a:lnSpc>
                <a:spcPct val="80000"/>
              </a:lnSpc>
              <a:defRPr sz="3600">
                <a:solidFill>
                  <a:srgbClr val="7000E3"/>
                </a:solidFill>
                <a:latin typeface="Helvetica"/>
                <a:ea typeface="Helvetica"/>
                <a:cs typeface="Helvetica"/>
                <a:sym typeface="Helvetica"/>
              </a:defRPr>
            </a:lvl1pPr>
          </a:lstStyle>
          <a:p>
            <a:r>
              <a:t>Hello!</a:t>
            </a:r>
          </a:p>
        </p:txBody>
      </p:sp>
      <p:sp>
        <p:nvSpPr>
          <p:cNvPr id="70" name="Image"/>
          <p:cNvSpPr>
            <a:spLocks noGrp="1"/>
          </p:cNvSpPr>
          <p:nvPr>
            <p:ph type="pic" sz="quarter" idx="19"/>
          </p:nvPr>
        </p:nvSpPr>
        <p:spPr>
          <a:xfrm>
            <a:off x="14833798" y="3221430"/>
            <a:ext cx="4549974" cy="4549974"/>
          </a:xfrm>
          <a:prstGeom prst="rect">
            <a:avLst/>
          </a:prstGeom>
        </p:spPr>
        <p:txBody>
          <a:bodyPr lIns="91439" tIns="45719" rIns="91439" bIns="45719">
            <a:noAutofit/>
          </a:bodyPr>
          <a:lstStyle/>
          <a:p>
            <a:endParaRP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About Speakers copy">
    <p:bg>
      <p:bgPr>
        <a:solidFill>
          <a:srgbClr val="FFFFFF"/>
        </a:solidFill>
        <a:effectLst/>
      </p:bgPr>
    </p:bg>
    <p:spTree>
      <p:nvGrpSpPr>
        <p:cNvPr id="1" name=""/>
        <p:cNvGrpSpPr/>
        <p:nvPr/>
      </p:nvGrpSpPr>
      <p:grpSpPr>
        <a:xfrm>
          <a:off x="0" y="0"/>
          <a:ext cx="0" cy="0"/>
          <a:chOff x="0" y="0"/>
          <a:chExt cx="0" cy="0"/>
        </a:xfrm>
      </p:grpSpPr>
      <p:pic>
        <p:nvPicPr>
          <p:cNvPr id="78" name="Image" descr="Image"/>
          <p:cNvPicPr>
            <a:picLocks noChangeAspect="1"/>
          </p:cNvPicPr>
          <p:nvPr/>
        </p:nvPicPr>
        <p:blipFill>
          <a:blip r:embed="rId2">
            <a:extLst/>
          </a:blip>
          <a:stretch>
            <a:fillRect/>
          </a:stretch>
        </p:blipFill>
        <p:spPr>
          <a:xfrm>
            <a:off x="2709333" y="4616450"/>
            <a:ext cx="2568101" cy="2277372"/>
          </a:xfrm>
          <a:prstGeom prst="rect">
            <a:avLst/>
          </a:prstGeom>
          <a:ln w="12700">
            <a:miter lim="400000"/>
          </a:ln>
        </p:spPr>
      </p:pic>
      <p:pic>
        <p:nvPicPr>
          <p:cNvPr id="79" name="Image" descr="Image"/>
          <p:cNvPicPr>
            <a:picLocks noChangeAspect="1"/>
          </p:cNvPicPr>
          <p:nvPr/>
        </p:nvPicPr>
        <p:blipFill>
          <a:blip r:embed="rId3">
            <a:extLst/>
          </a:blip>
          <a:stretch>
            <a:fillRect/>
          </a:stretch>
        </p:blipFill>
        <p:spPr>
          <a:xfrm>
            <a:off x="8070850" y="4627364"/>
            <a:ext cx="2568101" cy="2255462"/>
          </a:xfrm>
          <a:prstGeom prst="rect">
            <a:avLst/>
          </a:prstGeom>
          <a:ln w="12700">
            <a:miter lim="400000"/>
          </a:ln>
        </p:spPr>
      </p:pic>
      <p:pic>
        <p:nvPicPr>
          <p:cNvPr id="80" name="Image" descr="Image"/>
          <p:cNvPicPr>
            <a:picLocks noChangeAspect="1"/>
          </p:cNvPicPr>
          <p:nvPr/>
        </p:nvPicPr>
        <p:blipFill>
          <a:blip r:embed="rId4">
            <a:extLst/>
          </a:blip>
          <a:stretch>
            <a:fillRect/>
          </a:stretch>
        </p:blipFill>
        <p:spPr>
          <a:xfrm>
            <a:off x="13367477" y="4508500"/>
            <a:ext cx="2568101" cy="2493302"/>
          </a:xfrm>
          <a:prstGeom prst="rect">
            <a:avLst/>
          </a:prstGeom>
          <a:ln w="12700">
            <a:miter lim="400000"/>
          </a:ln>
        </p:spPr>
      </p:pic>
      <p:pic>
        <p:nvPicPr>
          <p:cNvPr id="81" name="Image" descr="Image"/>
          <p:cNvPicPr>
            <a:picLocks noChangeAspect="1"/>
          </p:cNvPicPr>
          <p:nvPr/>
        </p:nvPicPr>
        <p:blipFill>
          <a:blip r:embed="rId5">
            <a:extLst/>
          </a:blip>
          <a:stretch>
            <a:fillRect/>
          </a:stretch>
        </p:blipFill>
        <p:spPr>
          <a:xfrm>
            <a:off x="18746390" y="4428132"/>
            <a:ext cx="2568101" cy="2704702"/>
          </a:xfrm>
          <a:prstGeom prst="rect">
            <a:avLst/>
          </a:prstGeom>
          <a:ln w="12700">
            <a:miter lim="400000"/>
          </a:ln>
        </p:spPr>
      </p:pic>
      <p:sp>
        <p:nvSpPr>
          <p:cNvPr id="82" name="About"/>
          <p:cNvSpPr txBox="1">
            <a:spLocks noGrp="1"/>
          </p:cNvSpPr>
          <p:nvPr>
            <p:ph type="body" sz="quarter" idx="13"/>
          </p:nvPr>
        </p:nvSpPr>
        <p:spPr>
          <a:xfrm>
            <a:off x="1356687" y="857250"/>
            <a:ext cx="3617973" cy="1117601"/>
          </a:xfrm>
          <a:prstGeom prst="rect">
            <a:avLst/>
          </a:prstGeom>
        </p:spPr>
        <p:txBody>
          <a:bodyPr>
            <a:spAutoFit/>
          </a:bodyPr>
          <a:lstStyle>
            <a:lvl1pPr algn="l">
              <a:lnSpc>
                <a:spcPct val="80000"/>
              </a:lnSpc>
              <a:defRPr sz="6700">
                <a:latin typeface="Helvetica"/>
                <a:ea typeface="Helvetica"/>
                <a:cs typeface="Helvetica"/>
                <a:sym typeface="Helvetica"/>
              </a:defRPr>
            </a:lvl1pPr>
          </a:lstStyle>
          <a:p>
            <a:r>
              <a:t>About</a:t>
            </a:r>
          </a:p>
        </p:txBody>
      </p:sp>
      <p:sp>
        <p:nvSpPr>
          <p:cNvPr id="83" name="350m…"/>
          <p:cNvSpPr txBox="1">
            <a:spLocks noGrp="1"/>
          </p:cNvSpPr>
          <p:nvPr>
            <p:ph type="body" sz="quarter" idx="14"/>
          </p:nvPr>
        </p:nvSpPr>
        <p:spPr>
          <a:xfrm>
            <a:off x="1476246" y="7224778"/>
            <a:ext cx="4653353" cy="1663701"/>
          </a:xfrm>
          <a:prstGeom prst="rect">
            <a:avLst/>
          </a:prstGeom>
        </p:spPr>
        <p:txBody>
          <a:bodyPr>
            <a:spAutoFit/>
          </a:bodyPr>
          <a:lstStyle/>
          <a:p>
            <a:pPr>
              <a:defRPr sz="6700">
                <a:latin typeface="Helvetica"/>
                <a:ea typeface="Helvetica"/>
                <a:cs typeface="Helvetica"/>
                <a:sym typeface="Helvetica"/>
              </a:defRPr>
            </a:pPr>
            <a:r>
              <a:t>350m</a:t>
            </a:r>
          </a:p>
          <a:p>
            <a:pPr>
              <a:defRPr sz="3600">
                <a:latin typeface="Helvetica"/>
                <a:ea typeface="Helvetica"/>
                <a:cs typeface="Helvetica"/>
                <a:sym typeface="Helvetica"/>
              </a:defRPr>
            </a:pPr>
            <a:r>
              <a:t>Messages per day</a:t>
            </a:r>
          </a:p>
        </p:txBody>
      </p:sp>
      <p:sp>
        <p:nvSpPr>
          <p:cNvPr id="84" name="350m…"/>
          <p:cNvSpPr txBox="1">
            <a:spLocks noGrp="1"/>
          </p:cNvSpPr>
          <p:nvPr>
            <p:ph type="body" sz="quarter" idx="15"/>
          </p:nvPr>
        </p:nvSpPr>
        <p:spPr>
          <a:xfrm>
            <a:off x="7028263" y="7224778"/>
            <a:ext cx="4653353" cy="2209801"/>
          </a:xfrm>
          <a:prstGeom prst="rect">
            <a:avLst/>
          </a:prstGeom>
        </p:spPr>
        <p:txBody>
          <a:bodyPr>
            <a:spAutoFit/>
          </a:bodyPr>
          <a:lstStyle/>
          <a:p>
            <a:pPr>
              <a:defRPr sz="6700">
                <a:latin typeface="Helvetica"/>
                <a:ea typeface="Helvetica"/>
                <a:cs typeface="Helvetica"/>
                <a:sym typeface="Helvetica"/>
              </a:defRPr>
            </a:pPr>
            <a:r>
              <a:t>350m</a:t>
            </a:r>
          </a:p>
          <a:p>
            <a:pPr>
              <a:defRPr sz="3600">
                <a:latin typeface="Helvetica"/>
                <a:ea typeface="Helvetica"/>
                <a:cs typeface="Helvetica"/>
                <a:sym typeface="Helvetica"/>
              </a:defRPr>
            </a:pPr>
            <a:r>
              <a:t>Registered users worldwide</a:t>
            </a:r>
          </a:p>
        </p:txBody>
      </p:sp>
      <p:sp>
        <p:nvSpPr>
          <p:cNvPr id="85" name="60m…"/>
          <p:cNvSpPr txBox="1">
            <a:spLocks noGrp="1"/>
          </p:cNvSpPr>
          <p:nvPr>
            <p:ph type="body" sz="quarter" idx="16"/>
          </p:nvPr>
        </p:nvSpPr>
        <p:spPr>
          <a:xfrm>
            <a:off x="12324890" y="7224778"/>
            <a:ext cx="4653353" cy="1663701"/>
          </a:xfrm>
          <a:prstGeom prst="rect">
            <a:avLst/>
          </a:prstGeom>
        </p:spPr>
        <p:txBody>
          <a:bodyPr>
            <a:spAutoFit/>
          </a:bodyPr>
          <a:lstStyle/>
          <a:p>
            <a:pPr>
              <a:defRPr sz="6700">
                <a:latin typeface="Helvetica"/>
                <a:ea typeface="Helvetica"/>
                <a:cs typeface="Helvetica"/>
                <a:sym typeface="Helvetica"/>
              </a:defRPr>
            </a:pPr>
            <a:r>
              <a:t>60m</a:t>
            </a:r>
          </a:p>
          <a:p>
            <a:pPr>
              <a:defRPr sz="3600">
                <a:latin typeface="Helvetica"/>
                <a:ea typeface="Helvetica"/>
                <a:cs typeface="Helvetica"/>
                <a:sym typeface="Helvetica"/>
              </a:defRPr>
            </a:pPr>
            <a:r>
              <a:t>Monthly active users</a:t>
            </a:r>
          </a:p>
        </p:txBody>
      </p:sp>
      <p:sp>
        <p:nvSpPr>
          <p:cNvPr id="86" name="300k…"/>
          <p:cNvSpPr txBox="1">
            <a:spLocks noGrp="1"/>
          </p:cNvSpPr>
          <p:nvPr>
            <p:ph type="body" sz="quarter" idx="17"/>
          </p:nvPr>
        </p:nvSpPr>
        <p:spPr>
          <a:xfrm>
            <a:off x="17703803" y="7224778"/>
            <a:ext cx="4653353" cy="1663701"/>
          </a:xfrm>
          <a:prstGeom prst="rect">
            <a:avLst/>
          </a:prstGeom>
        </p:spPr>
        <p:txBody>
          <a:bodyPr>
            <a:spAutoFit/>
          </a:bodyPr>
          <a:lstStyle/>
          <a:p>
            <a:pPr>
              <a:defRPr sz="6700">
                <a:latin typeface="Helvetica"/>
                <a:ea typeface="Helvetica"/>
                <a:cs typeface="Helvetica"/>
                <a:sym typeface="Helvetica"/>
              </a:defRPr>
            </a:pPr>
            <a:r>
              <a:t>300k</a:t>
            </a:r>
          </a:p>
          <a:p>
            <a:pPr>
              <a:defRPr sz="3600">
                <a:latin typeface="Helvetica"/>
                <a:ea typeface="Helvetica"/>
                <a:cs typeface="Helvetica"/>
                <a:sym typeface="Helvetica"/>
              </a:defRPr>
            </a:pPr>
            <a:r>
              <a:t>New daily sign ups</a:t>
            </a:r>
          </a:p>
        </p:txBody>
      </p:sp>
      <p:sp>
        <p:nvSpPr>
          <p:cNvPr id="87" name="Image"/>
          <p:cNvSpPr>
            <a:spLocks noGrp="1"/>
          </p:cNvSpPr>
          <p:nvPr>
            <p:ph type="pic" sz="quarter" idx="18"/>
          </p:nvPr>
        </p:nvSpPr>
        <p:spPr>
          <a:xfrm>
            <a:off x="4410945" y="1262783"/>
            <a:ext cx="4012569" cy="711462"/>
          </a:xfrm>
          <a:prstGeom prst="rect">
            <a:avLst/>
          </a:prstGeom>
        </p:spPr>
        <p:txBody>
          <a:bodyPr lIns="91439" tIns="45719" rIns="91439" bIns="45719">
            <a:noAutofit/>
          </a:bodyPr>
          <a:lstStyle/>
          <a:p>
            <a:endParaRPr/>
          </a:p>
        </p:txBody>
      </p:sp>
      <p:pic>
        <p:nvPicPr>
          <p:cNvPr id="88" name="Image" descr="Image"/>
          <p:cNvPicPr>
            <a:picLocks noChangeAspect="1"/>
          </p:cNvPicPr>
          <p:nvPr/>
        </p:nvPicPr>
        <p:blipFill>
          <a:blip r:embed="rId6">
            <a:extLst/>
          </a:blip>
          <a:stretch>
            <a:fillRect/>
          </a:stretch>
        </p:blipFill>
        <p:spPr>
          <a:xfrm>
            <a:off x="20354233" y="1069969"/>
            <a:ext cx="2533502" cy="315528"/>
          </a:xfrm>
          <a:prstGeom prst="rect">
            <a:avLst/>
          </a:prstGeom>
          <a:ln w="12700">
            <a:miter lim="400000"/>
          </a:ln>
        </p:spPr>
      </p:pic>
      <p:sp>
        <p:nvSpPr>
          <p:cNvPr id="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purple)">
    <p:spTree>
      <p:nvGrpSpPr>
        <p:cNvPr id="1" name=""/>
        <p:cNvGrpSpPr/>
        <p:nvPr/>
      </p:nvGrpSpPr>
      <p:grpSpPr>
        <a:xfrm>
          <a:off x="0" y="0"/>
          <a:ext cx="0" cy="0"/>
          <a:chOff x="0" y="0"/>
          <a:chExt cx="0" cy="0"/>
        </a:xfrm>
      </p:grpSpPr>
      <p:sp>
        <p:nvSpPr>
          <p:cNvPr id="96" name="Chapter divider"/>
          <p:cNvSpPr txBox="1">
            <a:spLocks noGrp="1"/>
          </p:cNvSpPr>
          <p:nvPr>
            <p:ph type="body" sz="quarter" idx="13"/>
          </p:nvPr>
        </p:nvSpPr>
        <p:spPr>
          <a:xfrm>
            <a:off x="3113951" y="5312409"/>
            <a:ext cx="18156099" cy="1562101"/>
          </a:xfrm>
          <a:prstGeom prst="rect">
            <a:avLst/>
          </a:prstGeom>
        </p:spPr>
        <p:txBody>
          <a:bodyPr anchor="b">
            <a:spAutoFit/>
          </a:bodyPr>
          <a:lstStyle>
            <a:lvl1pPr>
              <a:lnSpc>
                <a:spcPct val="80000"/>
              </a:lnSpc>
              <a:defRPr sz="9600" spc="-192">
                <a:solidFill>
                  <a:srgbClr val="FFFFFF"/>
                </a:solidFill>
                <a:latin typeface="Helvetica"/>
                <a:ea typeface="Helvetica"/>
                <a:cs typeface="Helvetica"/>
                <a:sym typeface="Helvetica"/>
              </a:defRPr>
            </a:lvl1pPr>
          </a:lstStyle>
          <a:p>
            <a:r>
              <a:t>Chapter divider</a:t>
            </a:r>
          </a:p>
        </p:txBody>
      </p:sp>
      <p:sp>
        <p:nvSpPr>
          <p:cNvPr id="97" name="Brief description if needed"/>
          <p:cNvSpPr txBox="1">
            <a:spLocks noGrp="1"/>
          </p:cNvSpPr>
          <p:nvPr>
            <p:ph type="body" sz="quarter" idx="14"/>
          </p:nvPr>
        </p:nvSpPr>
        <p:spPr>
          <a:xfrm>
            <a:off x="5125809" y="7014209"/>
            <a:ext cx="14132382" cy="711201"/>
          </a:xfrm>
          <a:prstGeom prst="rect">
            <a:avLst/>
          </a:prstGeom>
        </p:spPr>
        <p:txBody>
          <a:bodyPr>
            <a:spAutoFit/>
          </a:bodyPr>
          <a:lstStyle>
            <a:lvl1pPr>
              <a:defRPr sz="4000" spc="-79">
                <a:solidFill>
                  <a:srgbClr val="FFFFFF"/>
                </a:solidFill>
                <a:latin typeface="Helvetica"/>
                <a:ea typeface="Helvetica"/>
                <a:cs typeface="Helvetica"/>
                <a:sym typeface="Helvetica"/>
              </a:defRPr>
            </a:lvl1pPr>
          </a:lstStyle>
          <a:p>
            <a:r>
              <a:t>Brief description if needed</a:t>
            </a:r>
          </a:p>
        </p:txBody>
      </p:sp>
      <p:sp>
        <p:nvSpPr>
          <p:cNvPr id="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orange)">
    <p:bg>
      <p:bgPr>
        <a:solidFill>
          <a:srgbClr val="FF671C"/>
        </a:solidFill>
        <a:effectLst/>
      </p:bgPr>
    </p:bg>
    <p:spTree>
      <p:nvGrpSpPr>
        <p:cNvPr id="1" name=""/>
        <p:cNvGrpSpPr/>
        <p:nvPr/>
      </p:nvGrpSpPr>
      <p:grpSpPr>
        <a:xfrm>
          <a:off x="0" y="0"/>
          <a:ext cx="0" cy="0"/>
          <a:chOff x="0" y="0"/>
          <a:chExt cx="0" cy="0"/>
        </a:xfrm>
      </p:grpSpPr>
      <p:sp>
        <p:nvSpPr>
          <p:cNvPr id="105" name="Chapter divider"/>
          <p:cNvSpPr txBox="1">
            <a:spLocks noGrp="1"/>
          </p:cNvSpPr>
          <p:nvPr>
            <p:ph type="body" sz="quarter" idx="13"/>
          </p:nvPr>
        </p:nvSpPr>
        <p:spPr>
          <a:xfrm>
            <a:off x="3113951" y="5312409"/>
            <a:ext cx="18156099" cy="1562101"/>
          </a:xfrm>
          <a:prstGeom prst="rect">
            <a:avLst/>
          </a:prstGeom>
        </p:spPr>
        <p:txBody>
          <a:bodyPr anchor="b">
            <a:spAutoFit/>
          </a:bodyPr>
          <a:lstStyle>
            <a:lvl1pPr>
              <a:lnSpc>
                <a:spcPct val="80000"/>
              </a:lnSpc>
              <a:defRPr sz="9600" spc="-192">
                <a:solidFill>
                  <a:srgbClr val="FFFFFF"/>
                </a:solidFill>
                <a:latin typeface="Helvetica"/>
                <a:ea typeface="Helvetica"/>
                <a:cs typeface="Helvetica"/>
                <a:sym typeface="Helvetica"/>
              </a:defRPr>
            </a:lvl1pPr>
          </a:lstStyle>
          <a:p>
            <a:r>
              <a:t>Chapter divider</a:t>
            </a:r>
          </a:p>
        </p:txBody>
      </p:sp>
      <p:sp>
        <p:nvSpPr>
          <p:cNvPr id="106" name="Brief description if needed"/>
          <p:cNvSpPr txBox="1">
            <a:spLocks noGrp="1"/>
          </p:cNvSpPr>
          <p:nvPr>
            <p:ph type="body" sz="quarter" idx="14"/>
          </p:nvPr>
        </p:nvSpPr>
        <p:spPr>
          <a:xfrm>
            <a:off x="5125809" y="7014209"/>
            <a:ext cx="14132382" cy="711201"/>
          </a:xfrm>
          <a:prstGeom prst="rect">
            <a:avLst/>
          </a:prstGeom>
        </p:spPr>
        <p:txBody>
          <a:bodyPr>
            <a:spAutoFit/>
          </a:bodyPr>
          <a:lstStyle>
            <a:lvl1pPr>
              <a:defRPr sz="4000" spc="-79">
                <a:solidFill>
                  <a:srgbClr val="FFFFFF"/>
                </a:solidFill>
                <a:latin typeface="Helvetica"/>
                <a:ea typeface="Helvetica"/>
                <a:cs typeface="Helvetica"/>
                <a:sym typeface="Helvetica"/>
              </a:defRPr>
            </a:lvl1pPr>
          </a:lstStyle>
          <a:p>
            <a:r>
              <a:t>Brief description if needed</a:t>
            </a:r>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blue)">
    <p:bg>
      <p:bgPr>
        <a:solidFill>
          <a:srgbClr val="21CAF1"/>
        </a:solidFill>
        <a:effectLst/>
      </p:bgPr>
    </p:bg>
    <p:spTree>
      <p:nvGrpSpPr>
        <p:cNvPr id="1" name=""/>
        <p:cNvGrpSpPr/>
        <p:nvPr/>
      </p:nvGrpSpPr>
      <p:grpSpPr>
        <a:xfrm>
          <a:off x="0" y="0"/>
          <a:ext cx="0" cy="0"/>
          <a:chOff x="0" y="0"/>
          <a:chExt cx="0" cy="0"/>
        </a:xfrm>
      </p:grpSpPr>
      <p:sp>
        <p:nvSpPr>
          <p:cNvPr id="114" name="Chapter divider"/>
          <p:cNvSpPr txBox="1">
            <a:spLocks noGrp="1"/>
          </p:cNvSpPr>
          <p:nvPr>
            <p:ph type="body" sz="quarter" idx="13"/>
          </p:nvPr>
        </p:nvSpPr>
        <p:spPr>
          <a:xfrm>
            <a:off x="3113951" y="5312409"/>
            <a:ext cx="18156099" cy="1562101"/>
          </a:xfrm>
          <a:prstGeom prst="rect">
            <a:avLst/>
          </a:prstGeom>
        </p:spPr>
        <p:txBody>
          <a:bodyPr anchor="b">
            <a:spAutoFit/>
          </a:bodyPr>
          <a:lstStyle>
            <a:lvl1pPr>
              <a:lnSpc>
                <a:spcPct val="80000"/>
              </a:lnSpc>
              <a:defRPr sz="9600" spc="-192">
                <a:solidFill>
                  <a:srgbClr val="FFFFFF"/>
                </a:solidFill>
                <a:latin typeface="Helvetica"/>
                <a:ea typeface="Helvetica"/>
                <a:cs typeface="Helvetica"/>
                <a:sym typeface="Helvetica"/>
              </a:defRPr>
            </a:lvl1pPr>
          </a:lstStyle>
          <a:p>
            <a:r>
              <a:t>Chapter divider</a:t>
            </a:r>
          </a:p>
        </p:txBody>
      </p:sp>
      <p:sp>
        <p:nvSpPr>
          <p:cNvPr id="115" name="Brief description if needed"/>
          <p:cNvSpPr txBox="1">
            <a:spLocks noGrp="1"/>
          </p:cNvSpPr>
          <p:nvPr>
            <p:ph type="body" sz="quarter" idx="14"/>
          </p:nvPr>
        </p:nvSpPr>
        <p:spPr>
          <a:xfrm>
            <a:off x="5125809" y="7014209"/>
            <a:ext cx="14132382" cy="711201"/>
          </a:xfrm>
          <a:prstGeom prst="rect">
            <a:avLst/>
          </a:prstGeom>
        </p:spPr>
        <p:txBody>
          <a:bodyPr>
            <a:spAutoFit/>
          </a:bodyPr>
          <a:lstStyle>
            <a:lvl1pPr>
              <a:defRPr sz="4000" spc="-79">
                <a:solidFill>
                  <a:srgbClr val="FFFFFF"/>
                </a:solidFill>
                <a:latin typeface="Helvetica"/>
                <a:ea typeface="Helvetica"/>
                <a:cs typeface="Helvetica"/>
                <a:sym typeface="Helvetica"/>
              </a:defRPr>
            </a:lvl1pPr>
          </a:lstStyle>
          <a:p>
            <a:r>
              <a:t>Brief description if needed</a:t>
            </a: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2.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000E3"/>
        </a:solidFill>
        <a:effectLst/>
      </p:bgPr>
    </p:bg>
    <p:spTree>
      <p:nvGrpSpPr>
        <p:cNvPr id="1" name=""/>
        <p:cNvGrpSpPr/>
        <p:nvPr/>
      </p:nvGrpSpPr>
      <p:grpSpPr>
        <a:xfrm>
          <a:off x="0" y="0"/>
          <a:ext cx="0" cy="0"/>
          <a:chOff x="0" y="0"/>
          <a:chExt cx="0" cy="0"/>
        </a:xfrm>
      </p:grpSpPr>
      <p:pic>
        <p:nvPicPr>
          <p:cNvPr id="2" name="Purple Heart v2.pdf" descr="Purple Heart v2.pdf"/>
          <p:cNvPicPr>
            <a:picLocks noChangeAspect="1"/>
          </p:cNvPicPr>
          <p:nvPr/>
        </p:nvPicPr>
        <p:blipFill>
          <a:blip r:embed="rId51">
            <a:extLst/>
          </a:blip>
          <a:stretch>
            <a:fillRect/>
          </a:stretch>
        </p:blipFill>
        <p:spPr>
          <a:xfrm rot="881539">
            <a:off x="-7134959" y="99164"/>
            <a:ext cx="22342323" cy="18828300"/>
          </a:xfrm>
          <a:prstGeom prst="rect">
            <a:avLst/>
          </a:prstGeom>
          <a:ln w="12700">
            <a:miter lim="400000"/>
          </a:ln>
        </p:spPr>
      </p:pic>
      <p:pic>
        <p:nvPicPr>
          <p:cNvPr id="3" name="Purple Heart v2.pdf" descr="Purple Heart v2.pdf"/>
          <p:cNvPicPr>
            <a:picLocks noChangeAspect="1"/>
          </p:cNvPicPr>
          <p:nvPr/>
        </p:nvPicPr>
        <p:blipFill>
          <a:blip r:embed="rId51">
            <a:extLst/>
          </a:blip>
          <a:stretch>
            <a:fillRect/>
          </a:stretch>
        </p:blipFill>
        <p:spPr>
          <a:xfrm rot="881539">
            <a:off x="15127365" y="-13337436"/>
            <a:ext cx="22342322" cy="18828300"/>
          </a:xfrm>
          <a:prstGeom prst="rect">
            <a:avLst/>
          </a:prstGeom>
          <a:ln w="12700">
            <a:miter lim="400000"/>
          </a:ln>
        </p:spPr>
      </p:pic>
      <p:pic>
        <p:nvPicPr>
          <p:cNvPr id="4" name="Logo.ai" descr="Logo.ai"/>
          <p:cNvPicPr>
            <a:picLocks noChangeAspect="1"/>
          </p:cNvPicPr>
          <p:nvPr/>
        </p:nvPicPr>
        <p:blipFill>
          <a:blip r:embed="rId52">
            <a:extLst/>
          </a:blip>
          <a:stretch>
            <a:fillRect/>
          </a:stretch>
        </p:blipFill>
        <p:spPr>
          <a:xfrm>
            <a:off x="10363632" y="11561152"/>
            <a:ext cx="3656736" cy="632471"/>
          </a:xfrm>
          <a:prstGeom prst="rect">
            <a:avLst/>
          </a:prstGeom>
          <a:ln w="12700">
            <a:miter lim="400000"/>
          </a:ln>
        </p:spPr>
      </p:pic>
      <p:sp>
        <p:nvSpPr>
          <p:cNvPr id="5" name="Title Text"/>
          <p:cNvSpPr txBox="1">
            <a:spLocks noGrp="1"/>
          </p:cNvSpPr>
          <p:nvPr>
            <p:ph type="title"/>
          </p:nvPr>
        </p:nvSpPr>
        <p:spPr>
          <a:xfrm>
            <a:off x="10363200" y="12814300"/>
            <a:ext cx="20828000" cy="46482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r>
              <a:t>Title Text</a:t>
            </a:r>
          </a:p>
        </p:txBody>
      </p:sp>
      <p:sp>
        <p:nvSpPr>
          <p:cNvPr id="6" name="Body Level One…"/>
          <p:cNvSpPr txBox="1">
            <a:spLocks noGrp="1"/>
          </p:cNvSpPr>
          <p:nvPr>
            <p:ph type="body" idx="1"/>
          </p:nvPr>
        </p:nvSpPr>
        <p:spPr>
          <a:xfrm>
            <a:off x="1778000" y="7073900"/>
            <a:ext cx="20828000" cy="158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7" name="Slide Number"/>
          <p:cNvSpPr txBox="1">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0" marR="0" indent="0" algn="ctr" defTabSz="8255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Layout" Target="../slideLayouts/slideLayout39.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2.xml"/><Relationship Id="rId5" Type="http://schemas.openxmlformats.org/officeDocument/2006/relationships/image" Target="../media/image3.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png"/><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9.png"/><Relationship Id="rId7" Type="http://schemas.openxmlformats.org/officeDocument/2006/relationships/image" Target="../media/image18.png"/><Relationship Id="rId2" Type="http://schemas.openxmlformats.org/officeDocument/2006/relationships/image" Target="../media/image38.png"/><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49.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hyperlink" Target="https://badootech.badoo.com/testers-are-from-mars-and-developers-are-from-venus-ffb04e2c371b" TargetMode="External"/><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hyperlink" Target="https://www.slideshare.net/ktkellytran/how-we-saved-time-by-teaching-developers-to-test-their-own-code-by-kateryna-sprinsian" TargetMode="External"/><Relationship Id="rId4" Type="http://schemas.openxmlformats.org/officeDocument/2006/relationships/hyperlink" Target="https://badootech.badoo.com/testing-at-badoo-in-broad-strokes-1ff1144b1585"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7.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9.xml"/><Relationship Id="rId5" Type="http://schemas.openxmlformats.org/officeDocument/2006/relationships/image" Target="../media/image3.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Sunav Sodhani"/>
          <p:cNvSpPr txBox="1">
            <a:spLocks noGrp="1"/>
          </p:cNvSpPr>
          <p:nvPr>
            <p:ph type="body" idx="13"/>
          </p:nvPr>
        </p:nvSpPr>
        <p:spPr>
          <a:prstGeom prst="rect">
            <a:avLst/>
          </a:prstGeom>
        </p:spPr>
        <p:txBody>
          <a:bodyPr/>
          <a:lstStyle>
            <a:lvl1pPr algn="l">
              <a:defRPr sz="4000">
                <a:solidFill>
                  <a:srgbClr val="FFFFFF"/>
                </a:solidFill>
                <a:latin typeface="Helvetica"/>
                <a:ea typeface="Helvetica"/>
                <a:cs typeface="Helvetica"/>
                <a:sym typeface="Helvetica"/>
              </a:defRPr>
            </a:lvl1pPr>
          </a:lstStyle>
          <a:p>
            <a:r>
              <a:t>Sunav Sodhani</a:t>
            </a:r>
          </a:p>
        </p:txBody>
      </p:sp>
      <p:sp>
        <p:nvSpPr>
          <p:cNvPr id="625" name="Testers are from Mars, Developers are from Venus"/>
          <p:cNvSpPr txBox="1">
            <a:spLocks noGrp="1"/>
          </p:cNvSpPr>
          <p:nvPr>
            <p:ph type="body" idx="14"/>
          </p:nvPr>
        </p:nvSpPr>
        <p:spPr>
          <a:xfrm>
            <a:off x="3128635" y="5194299"/>
            <a:ext cx="18156099" cy="3352801"/>
          </a:xfrm>
          <a:prstGeom prst="rect">
            <a:avLst/>
          </a:prstGeom>
        </p:spPr>
        <p:txBody>
          <a:bodyPr/>
          <a:lstStyle>
            <a:lvl1pPr>
              <a:lnSpc>
                <a:spcPct val="100000"/>
              </a:lnSpc>
              <a:defRPr sz="10700" spc="-213"/>
            </a:lvl1pPr>
          </a:lstStyle>
          <a:p>
            <a:r>
              <a:t>Testers are from Mars, Developers are from Venus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9" name="“Even the happy path is failing :D”"/>
          <p:cNvSpPr txBox="1"/>
          <p:nvPr/>
        </p:nvSpPr>
        <p:spPr>
          <a:xfrm>
            <a:off x="5582792" y="8944609"/>
            <a:ext cx="19050001" cy="15621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spAutoFit/>
          </a:bodyPr>
          <a:lstStyle>
            <a:lvl1pPr>
              <a:lnSpc>
                <a:spcPct val="80000"/>
              </a:lnSpc>
              <a:defRPr sz="9600" i="1" spc="-192">
                <a:latin typeface="Helvetica"/>
                <a:ea typeface="Helvetica"/>
                <a:cs typeface="Helvetica"/>
                <a:sym typeface="Helvetica"/>
              </a:defRPr>
            </a:lvl1pPr>
          </a:lstStyle>
          <a:p>
            <a:r>
              <a:t>“Even the happy path is failing :D”</a:t>
            </a:r>
          </a:p>
        </p:txBody>
      </p:sp>
      <p:pic>
        <p:nvPicPr>
          <p:cNvPr id="680" name="90165b015bc57cc1eedb8d5d8685bd58--symbols-emoticons-emoji-emoticons.jpg" descr="90165b015bc57cc1eedb8d5d8685bd58--symbols-emoticons-emoji-emoticons.jpg"/>
          <p:cNvPicPr>
            <a:picLocks noChangeAspect="1"/>
          </p:cNvPicPr>
          <p:nvPr/>
        </p:nvPicPr>
        <p:blipFill>
          <a:blip r:embed="rId2">
            <a:extLst/>
          </a:blip>
          <a:stretch>
            <a:fillRect/>
          </a:stretch>
        </p:blipFill>
        <p:spPr>
          <a:xfrm>
            <a:off x="4685946" y="8876942"/>
            <a:ext cx="1697435" cy="1697436"/>
          </a:xfrm>
          <a:prstGeom prst="rect">
            <a:avLst/>
          </a:prstGeom>
          <a:ln w="12700">
            <a:miter lim="400000"/>
          </a:ln>
        </p:spPr>
      </p:pic>
      <p:sp>
        <p:nvSpPr>
          <p:cNvPr id="681" name="“I cannot reproduce this bug! “"/>
          <p:cNvSpPr txBox="1"/>
          <p:nvPr/>
        </p:nvSpPr>
        <p:spPr>
          <a:xfrm>
            <a:off x="2158573" y="943609"/>
            <a:ext cx="16114277" cy="15621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spAutoFit/>
          </a:bodyPr>
          <a:lstStyle>
            <a:lvl1pPr>
              <a:lnSpc>
                <a:spcPct val="80000"/>
              </a:lnSpc>
              <a:defRPr sz="9600" i="1" spc="-192">
                <a:latin typeface="Helvetica"/>
                <a:ea typeface="Helvetica"/>
                <a:cs typeface="Helvetica"/>
                <a:sym typeface="Helvetica"/>
              </a:defRPr>
            </a:lvl1pPr>
          </a:lstStyle>
          <a:p>
            <a:r>
              <a:t>“I cannot reproduce this bug! “</a:t>
            </a:r>
          </a:p>
        </p:txBody>
      </p:sp>
      <p:pic>
        <p:nvPicPr>
          <p:cNvPr id="682" name="elastic-builder.png" descr="elastic-builder.png"/>
          <p:cNvPicPr>
            <a:picLocks noChangeAspect="1"/>
          </p:cNvPicPr>
          <p:nvPr/>
        </p:nvPicPr>
        <p:blipFill>
          <a:blip r:embed="rId3">
            <a:extLst/>
          </a:blip>
          <a:stretch>
            <a:fillRect/>
          </a:stretch>
        </p:blipFill>
        <p:spPr>
          <a:xfrm>
            <a:off x="222051" y="708659"/>
            <a:ext cx="2032001" cy="2032001"/>
          </a:xfrm>
          <a:prstGeom prst="rect">
            <a:avLst/>
          </a:prstGeom>
          <a:ln w="12700">
            <a:miter lim="400000"/>
          </a:ln>
        </p:spPr>
      </p:pic>
      <p:pic>
        <p:nvPicPr>
          <p:cNvPr id="683" name="Presentation1 2018-05-15 18-09-30.png" descr="Presentation1 2018-05-15 18-09-30.png"/>
          <p:cNvPicPr>
            <a:picLocks noChangeAspect="1"/>
          </p:cNvPicPr>
          <p:nvPr/>
        </p:nvPicPr>
        <p:blipFill>
          <a:blip r:embed="rId4">
            <a:extLst/>
          </a:blip>
          <a:stretch>
            <a:fillRect/>
          </a:stretch>
        </p:blipFill>
        <p:spPr>
          <a:xfrm>
            <a:off x="22094825" y="12129769"/>
            <a:ext cx="1905000" cy="1282701"/>
          </a:xfrm>
          <a:prstGeom prst="rect">
            <a:avLst/>
          </a:prstGeom>
          <a:ln w="12700">
            <a:miter lim="400000"/>
          </a:ln>
        </p:spPr>
      </p:pic>
      <p:pic>
        <p:nvPicPr>
          <p:cNvPr id="684" name="Logo.ai" descr="Logo.ai"/>
          <p:cNvPicPr>
            <a:picLocks noChangeAspect="1"/>
          </p:cNvPicPr>
          <p:nvPr/>
        </p:nvPicPr>
        <p:blipFill>
          <a:blip r:embed="rId5">
            <a:extLst/>
          </a:blip>
          <a:stretch>
            <a:fillRect/>
          </a:stretch>
        </p:blipFill>
        <p:spPr>
          <a:xfrm>
            <a:off x="345733" y="12454884"/>
            <a:ext cx="3656735" cy="632471"/>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 name="The score is 1-1!"/>
          <p:cNvSpPr txBox="1">
            <a:spLocks noGrp="1"/>
          </p:cNvSpPr>
          <p:nvPr>
            <p:ph type="body" idx="13"/>
          </p:nvPr>
        </p:nvSpPr>
        <p:spPr>
          <a:prstGeom prst="rect">
            <a:avLst/>
          </a:prstGeom>
        </p:spPr>
        <p:txBody>
          <a:bodyPr/>
          <a:lstStyle>
            <a:lvl1pPr>
              <a:defRPr i="1">
                <a:solidFill>
                  <a:srgbClr val="000000"/>
                </a:solidFill>
              </a:defRPr>
            </a:lvl1pPr>
          </a:lstStyle>
          <a:p>
            <a:r>
              <a:t>The score is 1-1!</a:t>
            </a:r>
          </a:p>
        </p:txBody>
      </p:sp>
      <p:pic>
        <p:nvPicPr>
          <p:cNvPr id="687" name="Presentation1 2018-05-15 18-09-30.png" descr="Presentation1 2018-05-15 18-09-30.png"/>
          <p:cNvPicPr>
            <a:picLocks noChangeAspect="1"/>
          </p:cNvPicPr>
          <p:nvPr/>
        </p:nvPicPr>
        <p:blipFill>
          <a:blip r:embed="rId2">
            <a:extLst/>
          </a:blip>
          <a:stretch>
            <a:fillRect/>
          </a:stretch>
        </p:blipFill>
        <p:spPr>
          <a:xfrm>
            <a:off x="22094825" y="12129769"/>
            <a:ext cx="1905000" cy="1282701"/>
          </a:xfrm>
          <a:prstGeom prst="rect">
            <a:avLst/>
          </a:prstGeom>
          <a:ln w="12700">
            <a:miter lim="400000"/>
          </a:ln>
        </p:spPr>
      </p:pic>
      <p:pic>
        <p:nvPicPr>
          <p:cNvPr id="688" name="Logo.ai" descr="Logo.ai"/>
          <p:cNvPicPr>
            <a:picLocks noChangeAspect="1"/>
          </p:cNvPicPr>
          <p:nvPr/>
        </p:nvPicPr>
        <p:blipFill>
          <a:blip r:embed="rId3">
            <a:extLst/>
          </a:blip>
          <a:stretch>
            <a:fillRect/>
          </a:stretch>
        </p:blipFill>
        <p:spPr>
          <a:xfrm>
            <a:off x="345733" y="12454884"/>
            <a:ext cx="3656735" cy="632471"/>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Perhaps you wanna do this…."/>
          <p:cNvSpPr txBox="1">
            <a:spLocks noGrp="1"/>
          </p:cNvSpPr>
          <p:nvPr>
            <p:ph type="body" idx="13"/>
          </p:nvPr>
        </p:nvSpPr>
        <p:spPr>
          <a:xfrm>
            <a:off x="1305887" y="4751070"/>
            <a:ext cx="7972287" cy="2296161"/>
          </a:xfrm>
          <a:prstGeom prst="rect">
            <a:avLst/>
          </a:prstGeom>
        </p:spPr>
        <p:txBody>
          <a:bodyPr/>
          <a:lstStyle>
            <a:lvl1pPr>
              <a:defRPr sz="8000"/>
            </a:lvl1pPr>
          </a:lstStyle>
          <a:p>
            <a:r>
              <a:t>Perhaps you wanna do this….</a:t>
            </a:r>
          </a:p>
        </p:txBody>
      </p:sp>
      <p:pic>
        <p:nvPicPr>
          <p:cNvPr id="691" name="Screen Shot 2018-02-19 at 23.31.01.png" descr="Screen Shot 2018-02-19 at 23.31.01.png"/>
          <p:cNvPicPr>
            <a:picLocks noGrp="1" noChangeAspect="1"/>
          </p:cNvPicPr>
          <p:nvPr>
            <p:ph type="pic" idx="15"/>
          </p:nvPr>
        </p:nvPicPr>
        <p:blipFill>
          <a:blip r:embed="rId2">
            <a:extLst/>
          </a:blip>
          <a:srcRect l="16722" r="16722"/>
          <a:stretch>
            <a:fillRect/>
          </a:stretch>
        </p:blipFill>
        <p:spPr>
          <a:xfrm>
            <a:off x="11861502" y="137715"/>
            <a:ext cx="12375555" cy="13440433"/>
          </a:xfrm>
          <a:prstGeom prst="rect">
            <a:avLst/>
          </a:prstGeom>
          <a:ln w="25400"/>
          <a:effectLst>
            <a:outerShdw blurRad="254000" dist="127000" dir="5400000" rotWithShape="0">
              <a:srgbClr val="000000">
                <a:alpha val="70000"/>
              </a:srgbClr>
            </a:outerShdw>
          </a:effectLst>
        </p:spPr>
      </p:pic>
      <p:pic>
        <p:nvPicPr>
          <p:cNvPr id="692" name="Presentation1 2018-05-15 18-09-30.png" descr="Presentation1 2018-05-15 18-09-30.png"/>
          <p:cNvPicPr>
            <a:picLocks noChangeAspect="1"/>
          </p:cNvPicPr>
          <p:nvPr/>
        </p:nvPicPr>
        <p:blipFill>
          <a:blip r:embed="rId3">
            <a:extLst/>
          </a:blip>
          <a:stretch>
            <a:fillRect/>
          </a:stretch>
        </p:blipFill>
        <p:spPr>
          <a:xfrm>
            <a:off x="22094825" y="12129769"/>
            <a:ext cx="1905000" cy="1282701"/>
          </a:xfrm>
          <a:prstGeom prst="rect">
            <a:avLst/>
          </a:prstGeom>
          <a:ln w="12700">
            <a:miter lim="400000"/>
          </a:ln>
        </p:spPr>
      </p:pic>
      <p:pic>
        <p:nvPicPr>
          <p:cNvPr id="693" name="Logo.ai" descr="Logo.ai"/>
          <p:cNvPicPr>
            <a:picLocks noChangeAspect="1"/>
          </p:cNvPicPr>
          <p:nvPr/>
        </p:nvPicPr>
        <p:blipFill>
          <a:blip r:embed="rId4">
            <a:extLst/>
          </a:blip>
          <a:stretch>
            <a:fillRect/>
          </a:stretch>
        </p:blipFill>
        <p:spPr>
          <a:xfrm>
            <a:off x="345733" y="12454884"/>
            <a:ext cx="3656735" cy="632471"/>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Approaches that work for us"/>
          <p:cNvSpPr txBox="1">
            <a:spLocks noGrp="1"/>
          </p:cNvSpPr>
          <p:nvPr>
            <p:ph type="body" idx="13"/>
          </p:nvPr>
        </p:nvSpPr>
        <p:spPr>
          <a:xfrm>
            <a:off x="3128635" y="5109209"/>
            <a:ext cx="18156099" cy="1536701"/>
          </a:xfrm>
          <a:prstGeom prst="rect">
            <a:avLst/>
          </a:prstGeom>
        </p:spPr>
        <p:txBody>
          <a:bodyPr/>
          <a:lstStyle/>
          <a:p>
            <a:pPr lvl="1">
              <a:lnSpc>
                <a:spcPct val="80000"/>
              </a:lnSpc>
              <a:defRPr sz="9400" spc="-188">
                <a:solidFill>
                  <a:srgbClr val="FFFFFF"/>
                </a:solidFill>
                <a:latin typeface="Helvetica"/>
                <a:ea typeface="Helvetica"/>
                <a:cs typeface="Helvetica"/>
                <a:sym typeface="Helvetica"/>
              </a:defRPr>
            </a:pPr>
            <a:r>
              <a:t>Approaches that work for us</a:t>
            </a:r>
          </a:p>
        </p:txBody>
      </p:sp>
      <p:pic>
        <p:nvPicPr>
          <p:cNvPr id="696" name="Presentation1 2018-05-15 18-09-30.png" descr="Presentation1 2018-05-15 18-09-30.png"/>
          <p:cNvPicPr>
            <a:picLocks noChangeAspect="1"/>
          </p:cNvPicPr>
          <p:nvPr/>
        </p:nvPicPr>
        <p:blipFill>
          <a:blip r:embed="rId2">
            <a:extLst/>
          </a:blip>
          <a:stretch>
            <a:fillRect/>
          </a:stretch>
        </p:blipFill>
        <p:spPr>
          <a:xfrm>
            <a:off x="22094825" y="12129769"/>
            <a:ext cx="1905000" cy="1282701"/>
          </a:xfrm>
          <a:prstGeom prst="rect">
            <a:avLst/>
          </a:prstGeom>
          <a:ln w="12700">
            <a:miter lim="400000"/>
          </a:ln>
        </p:spPr>
      </p:pic>
      <p:pic>
        <p:nvPicPr>
          <p:cNvPr id="697" name="Logo.ai" descr="Logo.ai"/>
          <p:cNvPicPr>
            <a:picLocks noChangeAspect="1"/>
          </p:cNvPicPr>
          <p:nvPr/>
        </p:nvPicPr>
        <p:blipFill>
          <a:blip r:embed="rId3">
            <a:extLst/>
          </a:blip>
          <a:stretch>
            <a:fillRect/>
          </a:stretch>
        </p:blipFill>
        <p:spPr>
          <a:xfrm>
            <a:off x="345733" y="12454884"/>
            <a:ext cx="3656735" cy="632471"/>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9" name="Branch-based development &amp; testing"/>
          <p:cNvSpPr txBox="1">
            <a:spLocks noGrp="1"/>
          </p:cNvSpPr>
          <p:nvPr>
            <p:ph type="body" idx="13"/>
          </p:nvPr>
        </p:nvSpPr>
        <p:spPr>
          <a:xfrm>
            <a:off x="1620669" y="3836115"/>
            <a:ext cx="21142663" cy="1397001"/>
          </a:xfrm>
          <a:prstGeom prst="rect">
            <a:avLst/>
          </a:prstGeom>
        </p:spPr>
        <p:txBody>
          <a:bodyPr/>
          <a:lstStyle>
            <a:lvl1pPr>
              <a:defRPr sz="8500" spc="-170">
                <a:solidFill>
                  <a:srgbClr val="000000"/>
                </a:solidFill>
              </a:defRPr>
            </a:lvl1pPr>
          </a:lstStyle>
          <a:p>
            <a:r>
              <a:t>Branch-based development &amp; testing</a:t>
            </a:r>
          </a:p>
        </p:txBody>
      </p:sp>
      <p:pic>
        <p:nvPicPr>
          <p:cNvPr id="700" name="Presentation1 2018-05-15 18-09-30.png" descr="Presentation1 2018-05-15 18-09-30.png"/>
          <p:cNvPicPr>
            <a:picLocks noChangeAspect="1"/>
          </p:cNvPicPr>
          <p:nvPr/>
        </p:nvPicPr>
        <p:blipFill>
          <a:blip r:embed="rId2">
            <a:extLst/>
          </a:blip>
          <a:stretch>
            <a:fillRect/>
          </a:stretch>
        </p:blipFill>
        <p:spPr>
          <a:xfrm>
            <a:off x="22094825" y="12129769"/>
            <a:ext cx="1905000" cy="1282701"/>
          </a:xfrm>
          <a:prstGeom prst="rect">
            <a:avLst/>
          </a:prstGeom>
          <a:ln w="12700">
            <a:miter lim="400000"/>
          </a:ln>
        </p:spPr>
      </p:pic>
      <p:pic>
        <p:nvPicPr>
          <p:cNvPr id="701" name="Logo.ai" descr="Logo.ai"/>
          <p:cNvPicPr>
            <a:picLocks noChangeAspect="1"/>
          </p:cNvPicPr>
          <p:nvPr/>
        </p:nvPicPr>
        <p:blipFill>
          <a:blip r:embed="rId3">
            <a:extLst/>
          </a:blip>
          <a:stretch>
            <a:fillRect/>
          </a:stretch>
        </p:blipFill>
        <p:spPr>
          <a:xfrm>
            <a:off x="345733" y="12454884"/>
            <a:ext cx="3656735" cy="632471"/>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3" name="Weekly releases of mobile apps"/>
          <p:cNvSpPr txBox="1"/>
          <p:nvPr/>
        </p:nvSpPr>
        <p:spPr>
          <a:xfrm>
            <a:off x="2796143" y="7161007"/>
            <a:ext cx="18791714" cy="13970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spAutoFit/>
          </a:bodyPr>
          <a:lstStyle>
            <a:lvl1pPr>
              <a:lnSpc>
                <a:spcPct val="80000"/>
              </a:lnSpc>
              <a:defRPr sz="8500" spc="-170">
                <a:latin typeface="Helvetica"/>
                <a:ea typeface="Helvetica"/>
                <a:cs typeface="Helvetica"/>
                <a:sym typeface="Helvetica"/>
              </a:defRPr>
            </a:lvl1pPr>
          </a:lstStyle>
          <a:p>
            <a:r>
              <a:t>Weekly releases of mobile apps                </a:t>
            </a:r>
          </a:p>
        </p:txBody>
      </p:sp>
      <p:pic>
        <p:nvPicPr>
          <p:cNvPr id="704" name="Presentation1 2018-05-15 18-09-30.png" descr="Presentation1 2018-05-15 18-09-30.png"/>
          <p:cNvPicPr>
            <a:picLocks noChangeAspect="1"/>
          </p:cNvPicPr>
          <p:nvPr/>
        </p:nvPicPr>
        <p:blipFill>
          <a:blip r:embed="rId2">
            <a:extLst/>
          </a:blip>
          <a:stretch>
            <a:fillRect/>
          </a:stretch>
        </p:blipFill>
        <p:spPr>
          <a:xfrm>
            <a:off x="22094825" y="12129769"/>
            <a:ext cx="1905000" cy="1282701"/>
          </a:xfrm>
          <a:prstGeom prst="rect">
            <a:avLst/>
          </a:prstGeom>
          <a:ln w="12700">
            <a:miter lim="400000"/>
          </a:ln>
        </p:spPr>
      </p:pic>
      <p:pic>
        <p:nvPicPr>
          <p:cNvPr id="705" name="Logo.ai" descr="Logo.ai"/>
          <p:cNvPicPr>
            <a:picLocks noChangeAspect="1"/>
          </p:cNvPicPr>
          <p:nvPr/>
        </p:nvPicPr>
        <p:blipFill>
          <a:blip r:embed="rId3">
            <a:extLst/>
          </a:blip>
          <a:stretch>
            <a:fillRect/>
          </a:stretch>
        </p:blipFill>
        <p:spPr>
          <a:xfrm>
            <a:off x="345733" y="12454884"/>
            <a:ext cx="3656735" cy="632471"/>
          </a:xfrm>
          <a:prstGeom prst="rect">
            <a:avLst/>
          </a:prstGeom>
          <a:ln w="25400">
            <a:miter lim="400000"/>
          </a:ln>
          <a:effectLst>
            <a:outerShdw blurRad="254000" dist="127000" dir="5400000" rotWithShape="0">
              <a:srgbClr val="000000">
                <a:alpha val="70000"/>
              </a:srgbClr>
            </a:outerShdw>
          </a:effectLst>
        </p:spPr>
      </p:pic>
      <p:sp>
        <p:nvSpPr>
          <p:cNvPr id="706" name="Branch-based development &amp; testing"/>
          <p:cNvSpPr txBox="1"/>
          <p:nvPr/>
        </p:nvSpPr>
        <p:spPr>
          <a:xfrm>
            <a:off x="1620669" y="3836115"/>
            <a:ext cx="21142663" cy="13970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spAutoFit/>
          </a:bodyPr>
          <a:lstStyle>
            <a:lvl1pPr>
              <a:lnSpc>
                <a:spcPct val="80000"/>
              </a:lnSpc>
              <a:defRPr sz="8500" spc="-170">
                <a:latin typeface="Helvetica"/>
                <a:ea typeface="Helvetica"/>
                <a:cs typeface="Helvetica"/>
                <a:sym typeface="Helvetica"/>
              </a:defRPr>
            </a:lvl1pPr>
          </a:lstStyle>
          <a:p>
            <a:r>
              <a:t>Branch-based development &amp; testing</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8" name="What does a QA usually do?…"/>
          <p:cNvSpPr txBox="1">
            <a:spLocks noGrp="1"/>
          </p:cNvSpPr>
          <p:nvPr>
            <p:ph type="body" idx="14"/>
          </p:nvPr>
        </p:nvSpPr>
        <p:spPr>
          <a:xfrm>
            <a:off x="1511766" y="1756409"/>
            <a:ext cx="19530477" cy="8178801"/>
          </a:xfrm>
          <a:prstGeom prst="rect">
            <a:avLst/>
          </a:prstGeom>
        </p:spPr>
        <p:txBody>
          <a:bodyPr/>
          <a:lstStyle/>
          <a:p>
            <a:pPr algn="l">
              <a:defRPr sz="9000" spc="-180">
                <a:solidFill>
                  <a:srgbClr val="000000"/>
                </a:solidFill>
              </a:defRPr>
            </a:pPr>
            <a:r>
              <a:t>What does a QA usually do?</a:t>
            </a:r>
          </a:p>
          <a:p>
            <a:pPr algn="l">
              <a:defRPr sz="9000" spc="-180">
                <a:solidFill>
                  <a:srgbClr val="000000"/>
                </a:solidFill>
              </a:defRPr>
            </a:pPr>
            <a:endParaRPr/>
          </a:p>
          <a:p>
            <a:pPr marL="228600" indent="-228600" algn="l">
              <a:lnSpc>
                <a:spcPct val="200000"/>
              </a:lnSpc>
              <a:buSzPct val="100000"/>
              <a:buChar char="•"/>
              <a:defRPr sz="7000" spc="-140">
                <a:solidFill>
                  <a:srgbClr val="000000"/>
                </a:solidFill>
              </a:defRPr>
            </a:pPr>
            <a:r>
              <a:t>Feature kick-offs</a:t>
            </a:r>
          </a:p>
          <a:p>
            <a:pPr marL="228600" indent="-228600" algn="l">
              <a:lnSpc>
                <a:spcPct val="200000"/>
              </a:lnSpc>
              <a:buSzPct val="100000"/>
              <a:buChar char="•"/>
              <a:defRPr sz="7000" spc="-140">
                <a:solidFill>
                  <a:srgbClr val="000000"/>
                </a:solidFill>
              </a:defRPr>
            </a:pPr>
            <a:r>
              <a:t>Product Requirement Document (PRD) reviews</a:t>
            </a:r>
          </a:p>
          <a:p>
            <a:pPr marL="228599" indent="-228599" algn="l">
              <a:lnSpc>
                <a:spcPct val="200000"/>
              </a:lnSpc>
              <a:buSzPct val="100000"/>
              <a:buChar char="•"/>
              <a:defRPr sz="7000" spc="-140">
                <a:solidFill>
                  <a:srgbClr val="000000"/>
                </a:solidFill>
              </a:defRPr>
            </a:pPr>
            <a:r>
              <a:t>QA estimates</a:t>
            </a:r>
          </a:p>
        </p:txBody>
      </p:sp>
      <p:pic>
        <p:nvPicPr>
          <p:cNvPr id="709" name="Presentation1 2018-05-15 18-09-30.png" descr="Presentation1 2018-05-15 18-09-30.png"/>
          <p:cNvPicPr>
            <a:picLocks noChangeAspect="1"/>
          </p:cNvPicPr>
          <p:nvPr/>
        </p:nvPicPr>
        <p:blipFill>
          <a:blip r:embed="rId2">
            <a:extLst/>
          </a:blip>
          <a:stretch>
            <a:fillRect/>
          </a:stretch>
        </p:blipFill>
        <p:spPr>
          <a:xfrm>
            <a:off x="22094825" y="12129769"/>
            <a:ext cx="1905000" cy="1282701"/>
          </a:xfrm>
          <a:prstGeom prst="rect">
            <a:avLst/>
          </a:prstGeom>
          <a:ln w="12700">
            <a:miter lim="400000"/>
          </a:ln>
        </p:spPr>
      </p:pic>
      <p:pic>
        <p:nvPicPr>
          <p:cNvPr id="710" name="Logo.ai" descr="Logo.ai"/>
          <p:cNvPicPr>
            <a:picLocks noChangeAspect="1"/>
          </p:cNvPicPr>
          <p:nvPr/>
        </p:nvPicPr>
        <p:blipFill>
          <a:blip r:embed="rId3">
            <a:extLst/>
          </a:blip>
          <a:stretch>
            <a:fillRect/>
          </a:stretch>
        </p:blipFill>
        <p:spPr>
          <a:xfrm>
            <a:off x="345733" y="12454884"/>
            <a:ext cx="3656735" cy="632471"/>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2" name="1) Talking technical to developers"/>
          <p:cNvSpPr txBox="1"/>
          <p:nvPr/>
        </p:nvSpPr>
        <p:spPr>
          <a:xfrm>
            <a:off x="1356687" y="857250"/>
            <a:ext cx="21699996" cy="1473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lgn="l">
              <a:lnSpc>
                <a:spcPct val="80000"/>
              </a:lnSpc>
              <a:defRPr sz="9000">
                <a:latin typeface="Helvetica"/>
                <a:ea typeface="Helvetica"/>
                <a:cs typeface="Helvetica"/>
                <a:sym typeface="Helvetica"/>
              </a:defRPr>
            </a:pPr>
            <a:r>
              <a:t>1) </a:t>
            </a:r>
            <a:r>
              <a:rPr i="1"/>
              <a:t>Talking technical to developers</a:t>
            </a:r>
          </a:p>
        </p:txBody>
      </p:sp>
      <p:sp>
        <p:nvSpPr>
          <p:cNvPr id="713" name="Make sure to do a technical root cause analysis of the problem"/>
          <p:cNvSpPr txBox="1"/>
          <p:nvPr/>
        </p:nvSpPr>
        <p:spPr>
          <a:xfrm>
            <a:off x="249628" y="3728392"/>
            <a:ext cx="23884744" cy="111825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7500"/>
            </a:lvl1pPr>
          </a:lstStyle>
          <a:p>
            <a:r>
              <a:rPr sz="6600" dirty="0"/>
              <a:t>Make sure to do a technical root cause analysis of the problem</a:t>
            </a:r>
          </a:p>
        </p:txBody>
      </p:sp>
      <p:pic>
        <p:nvPicPr>
          <p:cNvPr id="714" name="Presentation1 2018-05-15 18-09-30.png" descr="Presentation1 2018-05-15 18-09-30.png"/>
          <p:cNvPicPr>
            <a:picLocks noChangeAspect="1"/>
          </p:cNvPicPr>
          <p:nvPr/>
        </p:nvPicPr>
        <p:blipFill>
          <a:blip r:embed="rId2">
            <a:extLst/>
          </a:blip>
          <a:stretch>
            <a:fillRect/>
          </a:stretch>
        </p:blipFill>
        <p:spPr>
          <a:xfrm>
            <a:off x="22094825" y="12129769"/>
            <a:ext cx="1905000" cy="1282701"/>
          </a:xfrm>
          <a:prstGeom prst="rect">
            <a:avLst/>
          </a:prstGeom>
          <a:ln w="12700">
            <a:miter lim="400000"/>
          </a:ln>
        </p:spPr>
      </p:pic>
      <p:pic>
        <p:nvPicPr>
          <p:cNvPr id="715" name="Logo.ai" descr="Logo.ai"/>
          <p:cNvPicPr>
            <a:picLocks noChangeAspect="1"/>
          </p:cNvPicPr>
          <p:nvPr/>
        </p:nvPicPr>
        <p:blipFill>
          <a:blip r:embed="rId3">
            <a:extLst/>
          </a:blip>
          <a:stretch>
            <a:fillRect/>
          </a:stretch>
        </p:blipFill>
        <p:spPr>
          <a:xfrm>
            <a:off x="345733" y="12454884"/>
            <a:ext cx="3656735" cy="632471"/>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Example: a memory leak in People Nearby"/>
          <p:cNvSpPr txBox="1">
            <a:spLocks noGrp="1"/>
          </p:cNvSpPr>
          <p:nvPr>
            <p:ph type="body" idx="13"/>
          </p:nvPr>
        </p:nvSpPr>
        <p:spPr>
          <a:xfrm>
            <a:off x="1356687" y="857250"/>
            <a:ext cx="21422273" cy="965201"/>
          </a:xfrm>
          <a:prstGeom prst="rect">
            <a:avLst/>
          </a:prstGeom>
        </p:spPr>
        <p:txBody>
          <a:bodyPr/>
          <a:lstStyle/>
          <a:p>
            <a:pPr lvl="1" algn="l">
              <a:lnSpc>
                <a:spcPct val="80000"/>
              </a:lnSpc>
              <a:defRPr sz="5700">
                <a:latin typeface="Helvetica"/>
                <a:ea typeface="Helvetica"/>
                <a:cs typeface="Helvetica"/>
                <a:sym typeface="Helvetica"/>
              </a:defRPr>
            </a:pPr>
            <a:r>
              <a:t>Example: a memory leak in People Nearby</a:t>
            </a:r>
          </a:p>
        </p:txBody>
      </p:sp>
      <p:pic>
        <p:nvPicPr>
          <p:cNvPr id="718" name="Screen Shot 2018-04-25 at 01.04.18.png" descr="Screen Shot 2018-04-25 at 01.04.18.png"/>
          <p:cNvPicPr>
            <a:picLocks noChangeAspect="1"/>
          </p:cNvPicPr>
          <p:nvPr/>
        </p:nvPicPr>
        <p:blipFill>
          <a:blip r:embed="rId2">
            <a:extLst/>
          </a:blip>
          <a:stretch>
            <a:fillRect/>
          </a:stretch>
        </p:blipFill>
        <p:spPr>
          <a:xfrm>
            <a:off x="6267398" y="4411732"/>
            <a:ext cx="5104013" cy="9045444"/>
          </a:xfrm>
          <a:prstGeom prst="rect">
            <a:avLst/>
          </a:prstGeom>
          <a:ln w="12700">
            <a:miter lim="400000"/>
          </a:ln>
        </p:spPr>
      </p:pic>
      <p:pic>
        <p:nvPicPr>
          <p:cNvPr id="719" name="Oval" descr="Oval"/>
          <p:cNvPicPr>
            <a:picLocks/>
          </p:cNvPicPr>
          <p:nvPr/>
        </p:nvPicPr>
        <p:blipFill>
          <a:blip r:embed="rId3">
            <a:extLst/>
          </a:blip>
          <a:stretch>
            <a:fillRect/>
          </a:stretch>
        </p:blipFill>
        <p:spPr>
          <a:xfrm>
            <a:off x="5661570" y="12399482"/>
            <a:ext cx="2096692" cy="1243311"/>
          </a:xfrm>
          <a:prstGeom prst="rect">
            <a:avLst/>
          </a:prstGeom>
          <a:effectLst>
            <a:outerShdw blurRad="38100" dist="25400" dir="5400000" rotWithShape="0">
              <a:srgbClr val="000000">
                <a:alpha val="50000"/>
              </a:srgbClr>
            </a:outerShdw>
          </a:effectLst>
        </p:spPr>
      </p:pic>
      <p:pic>
        <p:nvPicPr>
          <p:cNvPr id="720" name="Presentation1 2018-05-15 18-09-30.png" descr="Presentation1 2018-05-15 18-09-30.png"/>
          <p:cNvPicPr>
            <a:picLocks noChangeAspect="1"/>
          </p:cNvPicPr>
          <p:nvPr/>
        </p:nvPicPr>
        <p:blipFill>
          <a:blip r:embed="rId4">
            <a:extLst/>
          </a:blip>
          <a:stretch>
            <a:fillRect/>
          </a:stretch>
        </p:blipFill>
        <p:spPr>
          <a:xfrm>
            <a:off x="22094825" y="12129769"/>
            <a:ext cx="1905000" cy="1282701"/>
          </a:xfrm>
          <a:prstGeom prst="rect">
            <a:avLst/>
          </a:prstGeom>
          <a:ln w="12700">
            <a:miter lim="400000"/>
          </a:ln>
        </p:spPr>
      </p:pic>
      <p:pic>
        <p:nvPicPr>
          <p:cNvPr id="721" name="Logo.ai" descr="Logo.ai"/>
          <p:cNvPicPr>
            <a:picLocks noChangeAspect="1"/>
          </p:cNvPicPr>
          <p:nvPr/>
        </p:nvPicPr>
        <p:blipFill>
          <a:blip r:embed="rId5">
            <a:extLst/>
          </a:blip>
          <a:stretch>
            <a:fillRect/>
          </a:stretch>
        </p:blipFill>
        <p:spPr>
          <a:xfrm>
            <a:off x="345733" y="12454884"/>
            <a:ext cx="3656735" cy="632471"/>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Method 1:  “After using the app for a couple of minutes, I can see an OutOfMemoryError in logs.”"/>
          <p:cNvSpPr txBox="1"/>
          <p:nvPr/>
        </p:nvSpPr>
        <p:spPr>
          <a:xfrm>
            <a:off x="966429" y="1039666"/>
            <a:ext cx="17170401" cy="373075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defTabSz="584200">
              <a:defRPr sz="8000">
                <a:solidFill>
                  <a:srgbClr val="FFFFFF"/>
                </a:solidFill>
                <a:latin typeface="Helvetica Neue"/>
                <a:ea typeface="Helvetica Neue"/>
                <a:cs typeface="Helvetica Neue"/>
                <a:sym typeface="Helvetica Neue"/>
              </a:defRPr>
            </a:pPr>
            <a:r>
              <a:rPr>
                <a:solidFill>
                  <a:srgbClr val="FF2600"/>
                </a:solidFill>
              </a:rPr>
              <a:t>Method 1</a:t>
            </a:r>
            <a:r>
              <a:t>:  “</a:t>
            </a:r>
            <a:r>
              <a:rPr i="1"/>
              <a:t>After using the app for a couple of minutes, I can see an OutOfMemoryError in logs.</a:t>
            </a:r>
            <a:r>
              <a:t>”</a:t>
            </a:r>
          </a:p>
        </p:txBody>
      </p:sp>
      <p:pic>
        <p:nvPicPr>
          <p:cNvPr id="724" name="Presentation1 2018-05-15 18-09-30.png" descr="Presentation1 2018-05-15 18-09-30.png"/>
          <p:cNvPicPr>
            <a:picLocks noChangeAspect="1"/>
          </p:cNvPicPr>
          <p:nvPr/>
        </p:nvPicPr>
        <p:blipFill>
          <a:blip r:embed="rId2">
            <a:extLst/>
          </a:blip>
          <a:stretch>
            <a:fillRect/>
          </a:stretch>
        </p:blipFill>
        <p:spPr>
          <a:xfrm>
            <a:off x="22094825" y="12129769"/>
            <a:ext cx="1905000" cy="1282701"/>
          </a:xfrm>
          <a:prstGeom prst="rect">
            <a:avLst/>
          </a:prstGeom>
          <a:ln w="12700">
            <a:miter lim="400000"/>
          </a:ln>
        </p:spPr>
      </p:pic>
      <p:pic>
        <p:nvPicPr>
          <p:cNvPr id="725" name="Logo.ai" descr="Logo.ai"/>
          <p:cNvPicPr>
            <a:picLocks noChangeAspect="1"/>
          </p:cNvPicPr>
          <p:nvPr/>
        </p:nvPicPr>
        <p:blipFill>
          <a:blip r:embed="rId3">
            <a:extLst/>
          </a:blip>
          <a:stretch>
            <a:fillRect/>
          </a:stretch>
        </p:blipFill>
        <p:spPr>
          <a:xfrm>
            <a:off x="345733" y="12454884"/>
            <a:ext cx="3656735" cy="63247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Sunav Sodhani"/>
          <p:cNvSpPr txBox="1">
            <a:spLocks noGrp="1"/>
          </p:cNvSpPr>
          <p:nvPr>
            <p:ph type="body" idx="13"/>
          </p:nvPr>
        </p:nvSpPr>
        <p:spPr>
          <a:prstGeom prst="rect">
            <a:avLst/>
          </a:prstGeom>
        </p:spPr>
        <p:txBody>
          <a:bodyPr/>
          <a:lstStyle/>
          <a:p>
            <a:r>
              <a:t>Sunav Sodhani</a:t>
            </a:r>
          </a:p>
        </p:txBody>
      </p:sp>
      <p:sp>
        <p:nvSpPr>
          <p:cNvPr id="630" name="Senior Android QA engineer…"/>
          <p:cNvSpPr txBox="1">
            <a:spLocks noGrp="1"/>
          </p:cNvSpPr>
          <p:nvPr>
            <p:ph type="body" idx="14"/>
          </p:nvPr>
        </p:nvSpPr>
        <p:spPr>
          <a:xfrm>
            <a:off x="13593105" y="4744392"/>
            <a:ext cx="10431112" cy="7694911"/>
          </a:xfrm>
          <a:prstGeom prst="rect">
            <a:avLst/>
          </a:prstGeom>
        </p:spPr>
        <p:txBody>
          <a:bodyPr/>
          <a:lstStyle/>
          <a:p>
            <a:pPr marL="512884" indent="-512884" algn="l" defTabSz="457200">
              <a:lnSpc>
                <a:spcPts val="7400"/>
              </a:lnSpc>
              <a:spcBef>
                <a:spcPts val="1200"/>
              </a:spcBef>
              <a:buSzPct val="75000"/>
              <a:buChar char="•"/>
              <a:defRPr sz="5000" baseline="14000">
                <a:latin typeface="Helvetica"/>
                <a:ea typeface="Helvetica"/>
                <a:cs typeface="Helvetica"/>
                <a:sym typeface="Helvetica"/>
              </a:defRPr>
            </a:pPr>
            <a:r>
              <a:t>Senior Android QA engineer</a:t>
            </a:r>
          </a:p>
          <a:p>
            <a:pPr marL="512884" indent="-512884" algn="l" defTabSz="457200">
              <a:lnSpc>
                <a:spcPts val="7400"/>
              </a:lnSpc>
              <a:spcBef>
                <a:spcPts val="1200"/>
              </a:spcBef>
              <a:buSzPct val="75000"/>
              <a:buChar char="•"/>
              <a:defRPr sz="5000" baseline="14000">
                <a:latin typeface="Helvetica"/>
                <a:ea typeface="Helvetica"/>
                <a:cs typeface="Helvetica"/>
                <a:sym typeface="Helvetica"/>
              </a:defRPr>
            </a:pPr>
            <a:r>
              <a:t>8.5 years of testing experience with a focus on mobile</a:t>
            </a:r>
          </a:p>
          <a:p>
            <a:pPr marL="512884" indent="-512884" algn="l" defTabSz="457200">
              <a:lnSpc>
                <a:spcPts val="7400"/>
              </a:lnSpc>
              <a:spcBef>
                <a:spcPts val="1200"/>
              </a:spcBef>
              <a:buSzPct val="75000"/>
              <a:buChar char="•"/>
              <a:defRPr sz="5000" baseline="14000">
                <a:latin typeface="Helvetica"/>
                <a:ea typeface="Helvetica"/>
                <a:cs typeface="Helvetica"/>
                <a:sym typeface="Helvetica"/>
              </a:defRPr>
            </a:pPr>
            <a:r>
              <a:t>Equally comfortable in a five-person startup &amp; a 350+ employee company</a:t>
            </a:r>
          </a:p>
        </p:txBody>
      </p:sp>
      <p:sp>
        <p:nvSpPr>
          <p:cNvPr id="631" name="Hello, my name is"/>
          <p:cNvSpPr txBox="1">
            <a:spLocks noGrp="1"/>
          </p:cNvSpPr>
          <p:nvPr>
            <p:ph type="body" idx="15"/>
          </p:nvPr>
        </p:nvSpPr>
        <p:spPr>
          <a:prstGeom prst="rect">
            <a:avLst/>
          </a:prstGeom>
        </p:spPr>
        <p:txBody>
          <a:bodyPr/>
          <a:lstStyle/>
          <a:p>
            <a:r>
              <a:t>Hello, my name is</a:t>
            </a:r>
          </a:p>
        </p:txBody>
      </p:sp>
      <p:pic>
        <p:nvPicPr>
          <p:cNvPr id="632" name="fullsizeoutput_549.jpeg" descr="fullsizeoutput_549.jpeg"/>
          <p:cNvPicPr>
            <a:picLocks noGrp="1" noChangeAspect="1"/>
          </p:cNvPicPr>
          <p:nvPr>
            <p:ph type="pic" idx="16"/>
          </p:nvPr>
        </p:nvPicPr>
        <p:blipFill>
          <a:blip r:embed="rId2">
            <a:extLst/>
          </a:blip>
          <a:srcRect l="18051" r="18051"/>
          <a:stretch>
            <a:fillRect/>
          </a:stretch>
        </p:blipFill>
        <p:spPr>
          <a:prstGeom prst="rect">
            <a:avLst/>
          </a:prstGeom>
        </p:spPr>
      </p:pic>
      <p:pic>
        <p:nvPicPr>
          <p:cNvPr id="633" name="Presentation1 2018-05-15 18-09-30.png" descr="Presentation1 2018-05-15 18-09-30.png"/>
          <p:cNvPicPr>
            <a:picLocks noChangeAspect="1"/>
          </p:cNvPicPr>
          <p:nvPr/>
        </p:nvPicPr>
        <p:blipFill>
          <a:blip r:embed="rId3">
            <a:extLst/>
          </a:blip>
          <a:stretch>
            <a:fillRect/>
          </a:stretch>
        </p:blipFill>
        <p:spPr>
          <a:xfrm>
            <a:off x="22094825" y="12129769"/>
            <a:ext cx="1905000" cy="1282701"/>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Method 2 :  “I got an OutOfMemoryError and here is the memory dump for you to analyse.”"/>
          <p:cNvSpPr txBox="1"/>
          <p:nvPr/>
        </p:nvSpPr>
        <p:spPr>
          <a:xfrm>
            <a:off x="7516854" y="8151969"/>
            <a:ext cx="16510001" cy="369300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lvl="1" algn="l" defTabSz="584200">
              <a:defRPr sz="7900">
                <a:solidFill>
                  <a:srgbClr val="FFFFFF"/>
                </a:solidFill>
                <a:latin typeface="Helvetica Neue"/>
                <a:ea typeface="Helvetica Neue"/>
                <a:cs typeface="Helvetica Neue"/>
                <a:sym typeface="Helvetica Neue"/>
              </a:defRPr>
            </a:pPr>
            <a:r>
              <a:rPr>
                <a:solidFill>
                  <a:srgbClr val="00F900"/>
                </a:solidFill>
              </a:rPr>
              <a:t>Method 2</a:t>
            </a:r>
            <a:r>
              <a:t> :  “</a:t>
            </a:r>
            <a:r>
              <a:rPr i="1"/>
              <a:t>I got an OutOfMemoryError and here is the memory dump for you to analyse.”</a:t>
            </a:r>
          </a:p>
        </p:txBody>
      </p:sp>
      <p:pic>
        <p:nvPicPr>
          <p:cNvPr id="728" name="Presentation1 2018-05-15 18-09-30.png" descr="Presentation1 2018-05-15 18-09-30.png"/>
          <p:cNvPicPr>
            <a:picLocks noChangeAspect="1"/>
          </p:cNvPicPr>
          <p:nvPr/>
        </p:nvPicPr>
        <p:blipFill>
          <a:blip r:embed="rId2">
            <a:extLst/>
          </a:blip>
          <a:stretch>
            <a:fillRect/>
          </a:stretch>
        </p:blipFill>
        <p:spPr>
          <a:xfrm>
            <a:off x="22094825" y="12129769"/>
            <a:ext cx="1905000" cy="1282701"/>
          </a:xfrm>
          <a:prstGeom prst="rect">
            <a:avLst/>
          </a:prstGeom>
          <a:ln w="12700">
            <a:miter lim="400000"/>
          </a:ln>
        </p:spPr>
      </p:pic>
      <p:pic>
        <p:nvPicPr>
          <p:cNvPr id="729" name="Logo.ai" descr="Logo.ai"/>
          <p:cNvPicPr>
            <a:picLocks noChangeAspect="1"/>
          </p:cNvPicPr>
          <p:nvPr/>
        </p:nvPicPr>
        <p:blipFill>
          <a:blip r:embed="rId3">
            <a:extLst/>
          </a:blip>
          <a:stretch>
            <a:fillRect/>
          </a:stretch>
        </p:blipFill>
        <p:spPr>
          <a:xfrm>
            <a:off x="345733" y="12454884"/>
            <a:ext cx="3656735" cy="632471"/>
          </a:xfrm>
          <a:prstGeom prst="rect">
            <a:avLst/>
          </a:prstGeom>
          <a:ln w="12700">
            <a:miter lim="400000"/>
          </a:ln>
        </p:spPr>
      </p:pic>
      <p:sp>
        <p:nvSpPr>
          <p:cNvPr id="730" name="Method 1:  “After using the app for a couple of minutes, I can see an OutOfMemoryError in logs.”"/>
          <p:cNvSpPr txBox="1"/>
          <p:nvPr/>
        </p:nvSpPr>
        <p:spPr>
          <a:xfrm>
            <a:off x="966429" y="1039666"/>
            <a:ext cx="17170401" cy="373075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defTabSz="584200">
              <a:defRPr sz="8000">
                <a:solidFill>
                  <a:srgbClr val="FFFFFF"/>
                </a:solidFill>
                <a:latin typeface="Helvetica Neue"/>
                <a:ea typeface="Helvetica Neue"/>
                <a:cs typeface="Helvetica Neue"/>
                <a:sym typeface="Helvetica Neue"/>
              </a:defRPr>
            </a:pPr>
            <a:r>
              <a:rPr>
                <a:solidFill>
                  <a:srgbClr val="FF2600"/>
                </a:solidFill>
              </a:rPr>
              <a:t>Method 1</a:t>
            </a:r>
            <a:r>
              <a:t>:  “</a:t>
            </a:r>
            <a:r>
              <a:rPr i="1"/>
              <a:t>After using the app for a couple of minutes, I can see an OutOfMemoryError in logs.</a:t>
            </a:r>
            <a:r>
              <a:t>”</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 name="Make the best use of your toolsets"/>
          <p:cNvSpPr txBox="1"/>
          <p:nvPr/>
        </p:nvSpPr>
        <p:spPr>
          <a:xfrm>
            <a:off x="7944" y="1168399"/>
            <a:ext cx="15093058" cy="1168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7000">
                <a:latin typeface="Helvetica"/>
                <a:ea typeface="Helvetica"/>
                <a:cs typeface="Helvetica"/>
                <a:sym typeface="Helvetica"/>
              </a:defRPr>
            </a:lvl1pPr>
          </a:lstStyle>
          <a:p>
            <a:r>
              <a:t>Make the best use of your toolsets</a:t>
            </a:r>
          </a:p>
        </p:txBody>
      </p:sp>
      <p:sp>
        <p:nvSpPr>
          <p:cNvPr id="733" name="Android Studio shows you the memory graph"/>
          <p:cNvSpPr/>
          <p:nvPr/>
        </p:nvSpPr>
        <p:spPr>
          <a:xfrm>
            <a:off x="4252109" y="3088307"/>
            <a:ext cx="14936648" cy="1079267"/>
          </a:xfrm>
          <a:prstGeom prst="roundRect">
            <a:avLst>
              <a:gd name="adj" fmla="val 24121"/>
            </a:avLst>
          </a:prstGeom>
          <a:solidFill>
            <a:srgbClr val="6610DA"/>
          </a:solidFill>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defRPr sz="5500">
                <a:solidFill>
                  <a:srgbClr val="FFFFFF"/>
                </a:solidFill>
              </a:defRPr>
            </a:lvl1pPr>
          </a:lstStyle>
          <a:p>
            <a:r>
              <a:t>Android Studio shows you the memory graph</a:t>
            </a:r>
          </a:p>
        </p:txBody>
      </p:sp>
      <p:pic>
        <p:nvPicPr>
          <p:cNvPr id="734" name="memory.png" descr="memory.png"/>
          <p:cNvPicPr>
            <a:picLocks noChangeAspect="1"/>
          </p:cNvPicPr>
          <p:nvPr/>
        </p:nvPicPr>
        <p:blipFill>
          <a:blip r:embed="rId2">
            <a:extLst/>
          </a:blip>
          <a:stretch>
            <a:fillRect/>
          </a:stretch>
        </p:blipFill>
        <p:spPr>
          <a:xfrm>
            <a:off x="3166592" y="4919081"/>
            <a:ext cx="17107682" cy="8488258"/>
          </a:xfrm>
          <a:prstGeom prst="rect">
            <a:avLst/>
          </a:prstGeom>
          <a:ln w="12700">
            <a:miter lim="400000"/>
          </a:ln>
        </p:spPr>
      </p:pic>
      <p:pic>
        <p:nvPicPr>
          <p:cNvPr id="735" name="Presentation1 2018-05-15 18-09-30.png" descr="Presentation1 2018-05-15 18-09-30.png"/>
          <p:cNvPicPr>
            <a:picLocks noChangeAspect="1"/>
          </p:cNvPicPr>
          <p:nvPr/>
        </p:nvPicPr>
        <p:blipFill>
          <a:blip r:embed="rId3">
            <a:extLst/>
          </a:blip>
          <a:stretch>
            <a:fillRect/>
          </a:stretch>
        </p:blipFill>
        <p:spPr>
          <a:xfrm>
            <a:off x="22094825" y="12129769"/>
            <a:ext cx="1905000" cy="1282701"/>
          </a:xfrm>
          <a:prstGeom prst="rect">
            <a:avLst/>
          </a:prstGeom>
          <a:ln w="12700">
            <a:miter lim="400000"/>
          </a:ln>
        </p:spPr>
      </p:pic>
      <p:pic>
        <p:nvPicPr>
          <p:cNvPr id="736" name="Logo.ai" descr="Logo.ai"/>
          <p:cNvPicPr>
            <a:picLocks noChangeAspect="1"/>
          </p:cNvPicPr>
          <p:nvPr/>
        </p:nvPicPr>
        <p:blipFill>
          <a:blip r:embed="rId4">
            <a:extLst/>
          </a:blip>
          <a:stretch>
            <a:fillRect/>
          </a:stretch>
        </p:blipFill>
        <p:spPr>
          <a:xfrm>
            <a:off x="345733" y="12454884"/>
            <a:ext cx="3656735" cy="632471"/>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Dump a HPROF file"/>
          <p:cNvSpPr/>
          <p:nvPr/>
        </p:nvSpPr>
        <p:spPr>
          <a:xfrm>
            <a:off x="13129290" y="780262"/>
            <a:ext cx="10381375" cy="2506838"/>
          </a:xfrm>
          <a:prstGeom prst="roundRect">
            <a:avLst>
              <a:gd name="adj" fmla="val 10385"/>
            </a:avLst>
          </a:prstGeom>
          <a:solidFill>
            <a:srgbClr val="6610DA"/>
          </a:solidFill>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defRPr sz="5500">
                <a:solidFill>
                  <a:srgbClr val="FFFFFF"/>
                </a:solidFill>
              </a:defRPr>
            </a:lvl1pPr>
          </a:lstStyle>
          <a:p>
            <a:r>
              <a:t>Dump a HPROF file</a:t>
            </a:r>
          </a:p>
        </p:txBody>
      </p:sp>
      <p:sp>
        <p:nvSpPr>
          <p:cNvPr id="739" name="Go to Android Device Monitor/…"/>
          <p:cNvSpPr/>
          <p:nvPr/>
        </p:nvSpPr>
        <p:spPr>
          <a:xfrm>
            <a:off x="610599" y="780262"/>
            <a:ext cx="11315676" cy="2596373"/>
          </a:xfrm>
          <a:prstGeom prst="roundRect">
            <a:avLst>
              <a:gd name="adj" fmla="val 10027"/>
            </a:avLst>
          </a:prstGeom>
          <a:solidFill>
            <a:srgbClr val="6610DA"/>
          </a:solidFill>
          <a:ln w="12700">
            <a:miter lim="400000"/>
          </a:ln>
          <a:extLst>
            <a:ext uri="{C572A759-6A51-4108-AA02-DFA0A04FC94B}">
              <ma14:wrappingTextBoxFlag xmlns="" xmlns:ma14="http://schemas.microsoft.com/office/mac/drawingml/2011/main" val="1"/>
            </a:ext>
          </a:extLst>
        </p:spPr>
        <p:txBody>
          <a:bodyPr lIns="50800" tIns="50800" rIns="50800" bIns="50800" anchor="ctr"/>
          <a:lstStyle/>
          <a:p>
            <a:pPr>
              <a:defRPr sz="5500">
                <a:solidFill>
                  <a:srgbClr val="FFFFFF"/>
                </a:solidFill>
              </a:defRPr>
            </a:pPr>
            <a:r>
              <a:t>Go to Android Device Monitor/ </a:t>
            </a:r>
          </a:p>
          <a:p>
            <a:pPr>
              <a:defRPr sz="5500">
                <a:solidFill>
                  <a:srgbClr val="FFFFFF"/>
                </a:solidFill>
              </a:defRPr>
            </a:pPr>
            <a:r>
              <a:t>Android Studio</a:t>
            </a:r>
          </a:p>
        </p:txBody>
      </p:sp>
      <p:pic>
        <p:nvPicPr>
          <p:cNvPr id="740" name="hprof.png" descr="hprof.png"/>
          <p:cNvPicPr>
            <a:picLocks noChangeAspect="1"/>
          </p:cNvPicPr>
          <p:nvPr/>
        </p:nvPicPr>
        <p:blipFill>
          <a:blip r:embed="rId2">
            <a:extLst/>
          </a:blip>
          <a:stretch>
            <a:fillRect/>
          </a:stretch>
        </p:blipFill>
        <p:spPr>
          <a:xfrm>
            <a:off x="5350991" y="4186165"/>
            <a:ext cx="13682018" cy="9360304"/>
          </a:xfrm>
          <a:prstGeom prst="rect">
            <a:avLst/>
          </a:prstGeom>
          <a:ln w="12700">
            <a:miter lim="400000"/>
          </a:ln>
        </p:spPr>
      </p:pic>
      <p:pic>
        <p:nvPicPr>
          <p:cNvPr id="741" name="Oval" descr="Oval"/>
          <p:cNvPicPr>
            <a:picLocks/>
          </p:cNvPicPr>
          <p:nvPr/>
        </p:nvPicPr>
        <p:blipFill>
          <a:blip r:embed="rId3">
            <a:extLst/>
          </a:blip>
          <a:stretch>
            <a:fillRect/>
          </a:stretch>
        </p:blipFill>
        <p:spPr>
          <a:xfrm>
            <a:off x="6791711" y="3558504"/>
            <a:ext cx="3048545" cy="2097144"/>
          </a:xfrm>
          <a:prstGeom prst="rect">
            <a:avLst/>
          </a:prstGeom>
          <a:effectLst>
            <a:outerShdw blurRad="38100" dist="25400" dir="5400000" rotWithShape="0">
              <a:srgbClr val="000000">
                <a:alpha val="50000"/>
              </a:srgbClr>
            </a:outerShdw>
          </a:effectLst>
        </p:spPr>
      </p:pic>
      <p:pic>
        <p:nvPicPr>
          <p:cNvPr id="742" name="Presentation1 2018-05-15 18-09-30.png" descr="Presentation1 2018-05-15 18-09-30.png"/>
          <p:cNvPicPr>
            <a:picLocks noChangeAspect="1"/>
          </p:cNvPicPr>
          <p:nvPr/>
        </p:nvPicPr>
        <p:blipFill>
          <a:blip r:embed="rId4">
            <a:extLst/>
          </a:blip>
          <a:stretch>
            <a:fillRect/>
          </a:stretch>
        </p:blipFill>
        <p:spPr>
          <a:xfrm>
            <a:off x="22094825" y="12129769"/>
            <a:ext cx="1905000" cy="1282701"/>
          </a:xfrm>
          <a:prstGeom prst="rect">
            <a:avLst/>
          </a:prstGeom>
          <a:ln w="12700">
            <a:miter lim="400000"/>
          </a:ln>
        </p:spPr>
      </p:pic>
      <p:pic>
        <p:nvPicPr>
          <p:cNvPr id="743" name="Logo.ai" descr="Logo.ai"/>
          <p:cNvPicPr>
            <a:picLocks noChangeAspect="1"/>
          </p:cNvPicPr>
          <p:nvPr/>
        </p:nvPicPr>
        <p:blipFill>
          <a:blip r:embed="rId5">
            <a:extLst/>
          </a:blip>
          <a:stretch>
            <a:fillRect/>
          </a:stretch>
        </p:blipFill>
        <p:spPr>
          <a:xfrm>
            <a:off x="345733" y="12454884"/>
            <a:ext cx="3656735" cy="632471"/>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5" name="1) Talking technical to developers"/>
          <p:cNvSpPr txBox="1"/>
          <p:nvPr/>
        </p:nvSpPr>
        <p:spPr>
          <a:xfrm>
            <a:off x="1356687" y="857250"/>
            <a:ext cx="21699996" cy="1473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lgn="l">
              <a:lnSpc>
                <a:spcPct val="80000"/>
              </a:lnSpc>
              <a:defRPr sz="9000">
                <a:latin typeface="Helvetica"/>
                <a:ea typeface="Helvetica"/>
                <a:cs typeface="Helvetica"/>
                <a:sym typeface="Helvetica"/>
              </a:defRPr>
            </a:pPr>
            <a:r>
              <a:t>1) </a:t>
            </a:r>
            <a:r>
              <a:rPr i="1"/>
              <a:t>Talking technical to developers</a:t>
            </a:r>
          </a:p>
        </p:txBody>
      </p:sp>
      <p:sp>
        <p:nvSpPr>
          <p:cNvPr id="746" name="Give the developers a starting point to investigate"/>
          <p:cNvSpPr txBox="1"/>
          <p:nvPr/>
        </p:nvSpPr>
        <p:spPr>
          <a:xfrm>
            <a:off x="1565433" y="6770367"/>
            <a:ext cx="21253133" cy="12446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7500"/>
            </a:lvl1pPr>
          </a:lstStyle>
          <a:p>
            <a:r>
              <a:t>Give the developers a starting point to investigate</a:t>
            </a:r>
          </a:p>
        </p:txBody>
      </p:sp>
      <p:pic>
        <p:nvPicPr>
          <p:cNvPr id="747" name="Presentation1 2018-05-15 18-09-30.png" descr="Presentation1 2018-05-15 18-09-30.png"/>
          <p:cNvPicPr>
            <a:picLocks noChangeAspect="1"/>
          </p:cNvPicPr>
          <p:nvPr/>
        </p:nvPicPr>
        <p:blipFill>
          <a:blip r:embed="rId2">
            <a:extLst/>
          </a:blip>
          <a:stretch>
            <a:fillRect/>
          </a:stretch>
        </p:blipFill>
        <p:spPr>
          <a:xfrm>
            <a:off x="22094825" y="12129769"/>
            <a:ext cx="1905000" cy="1282701"/>
          </a:xfrm>
          <a:prstGeom prst="rect">
            <a:avLst/>
          </a:prstGeom>
          <a:ln w="12700">
            <a:miter lim="400000"/>
          </a:ln>
        </p:spPr>
      </p:pic>
      <p:pic>
        <p:nvPicPr>
          <p:cNvPr id="748" name="Logo.ai" descr="Logo.ai"/>
          <p:cNvPicPr>
            <a:picLocks noChangeAspect="1"/>
          </p:cNvPicPr>
          <p:nvPr/>
        </p:nvPicPr>
        <p:blipFill>
          <a:blip r:embed="rId3">
            <a:extLst/>
          </a:blip>
          <a:stretch>
            <a:fillRect/>
          </a:stretch>
        </p:blipFill>
        <p:spPr>
          <a:xfrm>
            <a:off x="345733" y="12454884"/>
            <a:ext cx="3656735" cy="632471"/>
          </a:xfrm>
          <a:prstGeom prst="rect">
            <a:avLst/>
          </a:prstGeom>
          <a:ln w="25400">
            <a:miter lim="400000"/>
          </a:ln>
          <a:effectLst>
            <a:outerShdw blurRad="254000" dist="127000" dir="5400000" rotWithShape="0">
              <a:srgbClr val="000000">
                <a:alpha val="70000"/>
              </a:srgbClr>
            </a:outerShdw>
          </a:effectLst>
        </p:spPr>
      </p:pic>
      <p:sp>
        <p:nvSpPr>
          <p:cNvPr id="749" name="Make sure to do a technical root cause analysis of the problem"/>
          <p:cNvSpPr txBox="1"/>
          <p:nvPr/>
        </p:nvSpPr>
        <p:spPr>
          <a:xfrm>
            <a:off x="249628" y="3728392"/>
            <a:ext cx="23884744" cy="111825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7500"/>
            </a:lvl1pPr>
          </a:lstStyle>
          <a:p>
            <a:r>
              <a:rPr sz="6600" dirty="0"/>
              <a:t>Make sure to do a technical root cause analysis of the problem</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1" name="1) Talking technical to developers"/>
          <p:cNvSpPr txBox="1"/>
          <p:nvPr/>
        </p:nvSpPr>
        <p:spPr>
          <a:xfrm>
            <a:off x="1342002" y="695325"/>
            <a:ext cx="21699995" cy="1473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lgn="l">
              <a:lnSpc>
                <a:spcPct val="80000"/>
              </a:lnSpc>
              <a:defRPr sz="9000">
                <a:latin typeface="Helvetica"/>
                <a:ea typeface="Helvetica"/>
                <a:cs typeface="Helvetica"/>
                <a:sym typeface="Helvetica"/>
              </a:defRPr>
            </a:pPr>
            <a:r>
              <a:t>1) </a:t>
            </a:r>
            <a:r>
              <a:rPr i="1"/>
              <a:t>Talking technical to developers</a:t>
            </a:r>
          </a:p>
        </p:txBody>
      </p:sp>
      <p:sp>
        <p:nvSpPr>
          <p:cNvPr id="752" name="Help them to engage with the issue"/>
          <p:cNvSpPr txBox="1"/>
          <p:nvPr/>
        </p:nvSpPr>
        <p:spPr>
          <a:xfrm>
            <a:off x="4632404" y="9612626"/>
            <a:ext cx="15148561" cy="12446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7500"/>
            </a:lvl1pPr>
          </a:lstStyle>
          <a:p>
            <a:r>
              <a:t>Help them to engage with the issue</a:t>
            </a:r>
          </a:p>
        </p:txBody>
      </p:sp>
      <p:pic>
        <p:nvPicPr>
          <p:cNvPr id="753" name="Presentation1 2018-05-15 18-09-30.png" descr="Presentation1 2018-05-15 18-09-30.png"/>
          <p:cNvPicPr>
            <a:picLocks noChangeAspect="1"/>
          </p:cNvPicPr>
          <p:nvPr/>
        </p:nvPicPr>
        <p:blipFill>
          <a:blip r:embed="rId2">
            <a:extLst/>
          </a:blip>
          <a:stretch>
            <a:fillRect/>
          </a:stretch>
        </p:blipFill>
        <p:spPr>
          <a:xfrm>
            <a:off x="22094825" y="12129769"/>
            <a:ext cx="1905000" cy="1282701"/>
          </a:xfrm>
          <a:prstGeom prst="rect">
            <a:avLst/>
          </a:prstGeom>
          <a:ln w="12700">
            <a:miter lim="400000"/>
          </a:ln>
        </p:spPr>
      </p:pic>
      <p:pic>
        <p:nvPicPr>
          <p:cNvPr id="754" name="Logo.ai" descr="Logo.ai"/>
          <p:cNvPicPr>
            <a:picLocks noChangeAspect="1"/>
          </p:cNvPicPr>
          <p:nvPr/>
        </p:nvPicPr>
        <p:blipFill>
          <a:blip r:embed="rId3">
            <a:extLst/>
          </a:blip>
          <a:stretch>
            <a:fillRect/>
          </a:stretch>
        </p:blipFill>
        <p:spPr>
          <a:xfrm>
            <a:off x="345733" y="12454884"/>
            <a:ext cx="3656735" cy="632471"/>
          </a:xfrm>
          <a:prstGeom prst="rect">
            <a:avLst/>
          </a:prstGeom>
          <a:ln w="25400">
            <a:miter lim="400000"/>
          </a:ln>
          <a:effectLst>
            <a:outerShdw blurRad="254000" dist="127000" dir="5400000" rotWithShape="0">
              <a:srgbClr val="000000">
                <a:alpha val="70000"/>
              </a:srgbClr>
            </a:outerShdw>
          </a:effectLst>
        </p:spPr>
      </p:pic>
      <p:sp>
        <p:nvSpPr>
          <p:cNvPr id="755" name="Make sure to do a technical root cause analysis of the problem"/>
          <p:cNvSpPr txBox="1"/>
          <p:nvPr/>
        </p:nvSpPr>
        <p:spPr>
          <a:xfrm>
            <a:off x="249628" y="3728392"/>
            <a:ext cx="23884744" cy="111825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7500"/>
            </a:lvl1pPr>
          </a:lstStyle>
          <a:p>
            <a:r>
              <a:rPr sz="6600" dirty="0"/>
              <a:t>Make sure to do a technical root cause analysis of the problem</a:t>
            </a:r>
          </a:p>
        </p:txBody>
      </p:sp>
      <p:sp>
        <p:nvSpPr>
          <p:cNvPr id="756" name="Give the developers a starting point to investigate"/>
          <p:cNvSpPr txBox="1"/>
          <p:nvPr/>
        </p:nvSpPr>
        <p:spPr>
          <a:xfrm>
            <a:off x="1565433" y="6770367"/>
            <a:ext cx="21253133" cy="12446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7500"/>
            </a:lvl1pPr>
          </a:lstStyle>
          <a:p>
            <a:r>
              <a:t>Give the developers a starting point to investigate</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758" name="We collaborated, and now we’re speaking the same language!"/>
          <p:cNvSpPr txBox="1"/>
          <p:nvPr/>
        </p:nvSpPr>
        <p:spPr>
          <a:xfrm>
            <a:off x="4054703" y="424926"/>
            <a:ext cx="16835099" cy="263677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defTabSz="584200">
              <a:defRPr sz="8500">
                <a:solidFill>
                  <a:srgbClr val="FFFFFF"/>
                </a:solidFill>
                <a:latin typeface="Helvetica Neue"/>
                <a:ea typeface="Helvetica Neue"/>
                <a:cs typeface="Helvetica Neue"/>
                <a:sym typeface="Helvetica Neue"/>
              </a:defRPr>
            </a:lvl1pPr>
          </a:lstStyle>
          <a:p>
            <a:r>
              <a:t>We collaborated, and now we’re speaking the same language!</a:t>
            </a:r>
          </a:p>
        </p:txBody>
      </p:sp>
      <p:pic>
        <p:nvPicPr>
          <p:cNvPr id="759" name="experts-speaking-same-language.jpg" descr="experts-speaking-same-language.jpg"/>
          <p:cNvPicPr>
            <a:picLocks noChangeAspect="1"/>
          </p:cNvPicPr>
          <p:nvPr/>
        </p:nvPicPr>
        <p:blipFill>
          <a:blip r:embed="rId2">
            <a:extLst/>
          </a:blip>
          <a:stretch>
            <a:fillRect/>
          </a:stretch>
        </p:blipFill>
        <p:spPr>
          <a:xfrm>
            <a:off x="6731838" y="3238739"/>
            <a:ext cx="10920324" cy="10337907"/>
          </a:xfrm>
          <a:prstGeom prst="rect">
            <a:avLst/>
          </a:prstGeom>
          <a:ln w="12700">
            <a:miter lim="400000"/>
          </a:ln>
        </p:spPr>
      </p:pic>
      <p:pic>
        <p:nvPicPr>
          <p:cNvPr id="760" name="Presentation1 2018-05-15 18-09-30.png" descr="Presentation1 2018-05-15 18-09-30.png"/>
          <p:cNvPicPr>
            <a:picLocks noChangeAspect="1"/>
          </p:cNvPicPr>
          <p:nvPr/>
        </p:nvPicPr>
        <p:blipFill>
          <a:blip r:embed="rId3">
            <a:extLst/>
          </a:blip>
          <a:stretch>
            <a:fillRect/>
          </a:stretch>
        </p:blipFill>
        <p:spPr>
          <a:xfrm>
            <a:off x="22094825" y="12129769"/>
            <a:ext cx="1905000" cy="1282701"/>
          </a:xfrm>
          <a:prstGeom prst="rect">
            <a:avLst/>
          </a:prstGeom>
          <a:ln w="12700">
            <a:miter lim="400000"/>
          </a:ln>
        </p:spPr>
      </p:pic>
      <p:pic>
        <p:nvPicPr>
          <p:cNvPr id="761" name="Logo.ai" descr="Logo.ai"/>
          <p:cNvPicPr>
            <a:picLocks noChangeAspect="1"/>
          </p:cNvPicPr>
          <p:nvPr/>
        </p:nvPicPr>
        <p:blipFill>
          <a:blip r:embed="rId4">
            <a:extLst/>
          </a:blip>
          <a:stretch>
            <a:fillRect/>
          </a:stretch>
        </p:blipFill>
        <p:spPr>
          <a:xfrm>
            <a:off x="345733" y="12454884"/>
            <a:ext cx="3656735" cy="632471"/>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2) Shifting the responsibility for quality towards developers"/>
          <p:cNvSpPr txBox="1">
            <a:spLocks noGrp="1"/>
          </p:cNvSpPr>
          <p:nvPr>
            <p:ph type="body" idx="13"/>
          </p:nvPr>
        </p:nvSpPr>
        <p:spPr>
          <a:xfrm>
            <a:off x="-251401" y="880110"/>
            <a:ext cx="24916171" cy="2844801"/>
          </a:xfrm>
          <a:prstGeom prst="rect">
            <a:avLst/>
          </a:prstGeom>
        </p:spPr>
        <p:txBody>
          <a:bodyPr anchor="ctr"/>
          <a:lstStyle/>
          <a:p>
            <a:pPr lvl="1">
              <a:defRPr sz="9000" i="1" u="sng">
                <a:latin typeface="Helvetica"/>
                <a:ea typeface="Helvetica"/>
                <a:cs typeface="Helvetica"/>
                <a:sym typeface="Helvetica"/>
              </a:defRPr>
            </a:pPr>
            <a:r>
              <a:rPr i="0" u="none"/>
              <a:t>2) </a:t>
            </a:r>
            <a:r>
              <a:rPr u="none"/>
              <a:t>Shifting the responsibility for quality towards developers</a:t>
            </a:r>
          </a:p>
        </p:txBody>
      </p:sp>
      <p:pic>
        <p:nvPicPr>
          <p:cNvPr id="764" name="Presentation1 2018-05-15 18-09-30.png" descr="Presentation1 2018-05-15 18-09-30.png"/>
          <p:cNvPicPr>
            <a:picLocks noChangeAspect="1"/>
          </p:cNvPicPr>
          <p:nvPr/>
        </p:nvPicPr>
        <p:blipFill>
          <a:blip r:embed="rId2">
            <a:extLst/>
          </a:blip>
          <a:stretch>
            <a:fillRect/>
          </a:stretch>
        </p:blipFill>
        <p:spPr>
          <a:xfrm>
            <a:off x="22094825" y="12129769"/>
            <a:ext cx="1905000" cy="1282701"/>
          </a:xfrm>
          <a:prstGeom prst="rect">
            <a:avLst/>
          </a:prstGeom>
          <a:ln w="12700">
            <a:miter lim="400000"/>
          </a:ln>
        </p:spPr>
      </p:pic>
      <p:pic>
        <p:nvPicPr>
          <p:cNvPr id="765" name="Logo.ai" descr="Logo.ai"/>
          <p:cNvPicPr>
            <a:picLocks noChangeAspect="1"/>
          </p:cNvPicPr>
          <p:nvPr/>
        </p:nvPicPr>
        <p:blipFill>
          <a:blip r:embed="rId3">
            <a:extLst/>
          </a:blip>
          <a:stretch>
            <a:fillRect/>
          </a:stretch>
        </p:blipFill>
        <p:spPr>
          <a:xfrm>
            <a:off x="345733" y="12454884"/>
            <a:ext cx="3656735" cy="632471"/>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We started to use QA=NO"/>
          <p:cNvSpPr txBox="1"/>
          <p:nvPr/>
        </p:nvSpPr>
        <p:spPr>
          <a:xfrm>
            <a:off x="2423927" y="6045200"/>
            <a:ext cx="19536146" cy="16256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nSpc>
                <a:spcPct val="80000"/>
              </a:lnSpc>
              <a:defRPr sz="10000">
                <a:latin typeface="Helvetica"/>
                <a:ea typeface="Helvetica"/>
                <a:cs typeface="Helvetica"/>
                <a:sym typeface="Helvetica"/>
              </a:defRPr>
            </a:lvl1pPr>
          </a:lstStyle>
          <a:p>
            <a:r>
              <a:t>We started to use QA=NO</a:t>
            </a:r>
          </a:p>
        </p:txBody>
      </p:sp>
      <p:pic>
        <p:nvPicPr>
          <p:cNvPr id="768" name="Presentation1 2018-05-15 18-09-30.png" descr="Presentation1 2018-05-15 18-09-30.png"/>
          <p:cNvPicPr>
            <a:picLocks noChangeAspect="1"/>
          </p:cNvPicPr>
          <p:nvPr/>
        </p:nvPicPr>
        <p:blipFill>
          <a:blip r:embed="rId2">
            <a:extLst/>
          </a:blip>
          <a:stretch>
            <a:fillRect/>
          </a:stretch>
        </p:blipFill>
        <p:spPr>
          <a:xfrm>
            <a:off x="22094825" y="12129769"/>
            <a:ext cx="1905000" cy="1282701"/>
          </a:xfrm>
          <a:prstGeom prst="rect">
            <a:avLst/>
          </a:prstGeom>
          <a:ln w="12700">
            <a:miter lim="400000"/>
          </a:ln>
        </p:spPr>
      </p:pic>
      <p:pic>
        <p:nvPicPr>
          <p:cNvPr id="769" name="Logo.ai" descr="Logo.ai"/>
          <p:cNvPicPr>
            <a:picLocks noChangeAspect="1"/>
          </p:cNvPicPr>
          <p:nvPr/>
        </p:nvPicPr>
        <p:blipFill>
          <a:blip r:embed="rId3">
            <a:extLst/>
          </a:blip>
          <a:stretch>
            <a:fillRect/>
          </a:stretch>
        </p:blipFill>
        <p:spPr>
          <a:xfrm>
            <a:off x="345733" y="12454884"/>
            <a:ext cx="3656735" cy="632471"/>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1" name="Screen Shot 2018-04-25 at 02.02.50.png" descr="Screen Shot 2018-04-25 at 02.02.50.png"/>
          <p:cNvPicPr>
            <a:picLocks noChangeAspect="1"/>
          </p:cNvPicPr>
          <p:nvPr/>
        </p:nvPicPr>
        <p:blipFill>
          <a:blip r:embed="rId2">
            <a:extLst/>
          </a:blip>
          <a:stretch>
            <a:fillRect/>
          </a:stretch>
        </p:blipFill>
        <p:spPr>
          <a:xfrm>
            <a:off x="8114030" y="3700184"/>
            <a:ext cx="7248635" cy="7333664"/>
          </a:xfrm>
          <a:prstGeom prst="rect">
            <a:avLst/>
          </a:prstGeom>
          <a:ln w="12700">
            <a:miter lim="400000"/>
          </a:ln>
        </p:spPr>
      </p:pic>
      <p:pic>
        <p:nvPicPr>
          <p:cNvPr id="772" name="Presentation1 2018-05-15 18-09-30.png" descr="Presentation1 2018-05-15 18-09-30.png"/>
          <p:cNvPicPr>
            <a:picLocks noChangeAspect="1"/>
          </p:cNvPicPr>
          <p:nvPr/>
        </p:nvPicPr>
        <p:blipFill>
          <a:blip r:embed="rId3">
            <a:extLst/>
          </a:blip>
          <a:stretch>
            <a:fillRect/>
          </a:stretch>
        </p:blipFill>
        <p:spPr>
          <a:xfrm>
            <a:off x="22094825" y="12129769"/>
            <a:ext cx="1905000" cy="1282701"/>
          </a:xfrm>
          <a:prstGeom prst="rect">
            <a:avLst/>
          </a:prstGeom>
          <a:ln w="12700">
            <a:miter lim="400000"/>
          </a:ln>
        </p:spPr>
      </p:pic>
      <p:pic>
        <p:nvPicPr>
          <p:cNvPr id="773" name="Logo.ai" descr="Logo.ai"/>
          <p:cNvPicPr>
            <a:picLocks noChangeAspect="1"/>
          </p:cNvPicPr>
          <p:nvPr/>
        </p:nvPicPr>
        <p:blipFill>
          <a:blip r:embed="rId4">
            <a:extLst/>
          </a:blip>
          <a:stretch>
            <a:fillRect/>
          </a:stretch>
        </p:blipFill>
        <p:spPr>
          <a:xfrm>
            <a:off x="345733" y="12454884"/>
            <a:ext cx="3656735" cy="632471"/>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 name="Screen Shot 2018-02-26 at 17.11.23.png" descr="Screen Shot 2018-02-26 at 17.11.23.png"/>
          <p:cNvPicPr>
            <a:picLocks noChangeAspect="1"/>
          </p:cNvPicPr>
          <p:nvPr/>
        </p:nvPicPr>
        <p:blipFill>
          <a:blip r:embed="rId3">
            <a:extLst/>
          </a:blip>
          <a:stretch>
            <a:fillRect/>
          </a:stretch>
        </p:blipFill>
        <p:spPr>
          <a:xfrm>
            <a:off x="-8374" y="2929436"/>
            <a:ext cx="23651554" cy="7857128"/>
          </a:xfrm>
          <a:prstGeom prst="rect">
            <a:avLst/>
          </a:prstGeom>
          <a:ln w="12700">
            <a:miter lim="400000"/>
          </a:ln>
        </p:spPr>
      </p:pic>
      <p:pic>
        <p:nvPicPr>
          <p:cNvPr id="776" name="Oval" descr="Oval"/>
          <p:cNvPicPr>
            <a:picLocks/>
          </p:cNvPicPr>
          <p:nvPr/>
        </p:nvPicPr>
        <p:blipFill>
          <a:blip r:embed="rId4">
            <a:extLst/>
          </a:blip>
          <a:stretch>
            <a:fillRect/>
          </a:stretch>
        </p:blipFill>
        <p:spPr>
          <a:xfrm>
            <a:off x="651879" y="5954514"/>
            <a:ext cx="8230990" cy="2341960"/>
          </a:xfrm>
          <a:prstGeom prst="rect">
            <a:avLst/>
          </a:prstGeom>
          <a:effectLst>
            <a:outerShdw blurRad="38100" dist="25400" dir="5400000" rotWithShape="0">
              <a:srgbClr val="000000">
                <a:alpha val="50000"/>
              </a:srgbClr>
            </a:outerShdw>
          </a:effectLst>
        </p:spPr>
      </p:pic>
      <p:sp>
        <p:nvSpPr>
          <p:cNvPr id="777" name="We started to use QA=NO"/>
          <p:cNvSpPr txBox="1"/>
          <p:nvPr/>
        </p:nvSpPr>
        <p:spPr>
          <a:xfrm>
            <a:off x="919124" y="902493"/>
            <a:ext cx="15611436" cy="1447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80000"/>
              </a:lnSpc>
              <a:defRPr sz="8800">
                <a:latin typeface="Helvetica"/>
                <a:ea typeface="Helvetica"/>
                <a:cs typeface="Helvetica"/>
                <a:sym typeface="Helvetica"/>
              </a:defRPr>
            </a:lvl1pPr>
          </a:lstStyle>
          <a:p>
            <a:r>
              <a:t>We started to use QA=NO</a:t>
            </a:r>
          </a:p>
        </p:txBody>
      </p:sp>
      <p:pic>
        <p:nvPicPr>
          <p:cNvPr id="778" name="Presentation1 2018-05-15 18-09-30.png" descr="Presentation1 2018-05-15 18-09-30.png"/>
          <p:cNvPicPr>
            <a:picLocks noChangeAspect="1"/>
          </p:cNvPicPr>
          <p:nvPr/>
        </p:nvPicPr>
        <p:blipFill>
          <a:blip r:embed="rId5">
            <a:extLst/>
          </a:blip>
          <a:stretch>
            <a:fillRect/>
          </a:stretch>
        </p:blipFill>
        <p:spPr>
          <a:xfrm>
            <a:off x="22094825" y="12129769"/>
            <a:ext cx="1905000" cy="1282701"/>
          </a:xfrm>
          <a:prstGeom prst="rect">
            <a:avLst/>
          </a:prstGeom>
          <a:ln w="12700">
            <a:miter lim="400000"/>
          </a:ln>
        </p:spPr>
      </p:pic>
      <p:pic>
        <p:nvPicPr>
          <p:cNvPr id="779" name="Logo.ai" descr="Logo.ai"/>
          <p:cNvPicPr>
            <a:picLocks noChangeAspect="1"/>
          </p:cNvPicPr>
          <p:nvPr/>
        </p:nvPicPr>
        <p:blipFill>
          <a:blip r:embed="rId6">
            <a:extLst/>
          </a:blip>
          <a:stretch>
            <a:fillRect/>
          </a:stretch>
        </p:blipFill>
        <p:spPr>
          <a:xfrm>
            <a:off x="345733" y="12454884"/>
            <a:ext cx="3656735" cy="632471"/>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 name="About"/>
          <p:cNvSpPr txBox="1">
            <a:spLocks noGrp="1"/>
          </p:cNvSpPr>
          <p:nvPr>
            <p:ph type="body" idx="13"/>
          </p:nvPr>
        </p:nvSpPr>
        <p:spPr>
          <a:xfrm>
            <a:off x="1356687" y="1059714"/>
            <a:ext cx="3617973" cy="1117601"/>
          </a:xfrm>
          <a:prstGeom prst="rect">
            <a:avLst/>
          </a:prstGeom>
        </p:spPr>
        <p:txBody>
          <a:bodyPr/>
          <a:lstStyle/>
          <a:p>
            <a:r>
              <a:t>About</a:t>
            </a:r>
          </a:p>
        </p:txBody>
      </p:sp>
      <p:sp>
        <p:nvSpPr>
          <p:cNvPr id="636" name="350m…"/>
          <p:cNvSpPr txBox="1">
            <a:spLocks noGrp="1"/>
          </p:cNvSpPr>
          <p:nvPr>
            <p:ph type="body" idx="14"/>
          </p:nvPr>
        </p:nvSpPr>
        <p:spPr>
          <a:xfrm>
            <a:off x="1476246" y="7224778"/>
            <a:ext cx="4653353" cy="1739901"/>
          </a:xfrm>
          <a:prstGeom prst="rect">
            <a:avLst/>
          </a:prstGeom>
        </p:spPr>
        <p:txBody>
          <a:bodyPr/>
          <a:lstStyle/>
          <a:p>
            <a:pPr>
              <a:defRPr sz="6700" b="1">
                <a:latin typeface="Helvetica"/>
                <a:ea typeface="Helvetica"/>
                <a:cs typeface="Helvetica"/>
                <a:sym typeface="Helvetica"/>
              </a:defRPr>
            </a:pPr>
            <a:r>
              <a:t>350m</a:t>
            </a:r>
          </a:p>
          <a:p>
            <a:pPr>
              <a:defRPr sz="4100">
                <a:latin typeface="Helvetica"/>
                <a:ea typeface="Helvetica"/>
                <a:cs typeface="Helvetica"/>
                <a:sym typeface="Helvetica"/>
              </a:defRPr>
            </a:pPr>
            <a:r>
              <a:t>Messages per day</a:t>
            </a:r>
          </a:p>
        </p:txBody>
      </p:sp>
      <p:sp>
        <p:nvSpPr>
          <p:cNvPr id="637" name="386m…"/>
          <p:cNvSpPr txBox="1">
            <a:spLocks noGrp="1"/>
          </p:cNvSpPr>
          <p:nvPr>
            <p:ph type="body" idx="15"/>
          </p:nvPr>
        </p:nvSpPr>
        <p:spPr>
          <a:xfrm>
            <a:off x="7028263" y="7224778"/>
            <a:ext cx="4653353" cy="2362201"/>
          </a:xfrm>
          <a:prstGeom prst="rect">
            <a:avLst/>
          </a:prstGeom>
        </p:spPr>
        <p:txBody>
          <a:bodyPr/>
          <a:lstStyle/>
          <a:p>
            <a:pPr>
              <a:defRPr sz="6700" b="1">
                <a:latin typeface="Helvetica"/>
                <a:ea typeface="Helvetica"/>
                <a:cs typeface="Helvetica"/>
                <a:sym typeface="Helvetica"/>
              </a:defRPr>
            </a:pPr>
            <a:r>
              <a:t>386m</a:t>
            </a:r>
          </a:p>
          <a:p>
            <a:pPr>
              <a:defRPr sz="4100">
                <a:latin typeface="Helvetica"/>
                <a:ea typeface="Helvetica"/>
                <a:cs typeface="Helvetica"/>
                <a:sym typeface="Helvetica"/>
              </a:defRPr>
            </a:pPr>
            <a:r>
              <a:t>Registered users worldwide</a:t>
            </a:r>
          </a:p>
        </p:txBody>
      </p:sp>
      <p:sp>
        <p:nvSpPr>
          <p:cNvPr id="638" name="60m…"/>
          <p:cNvSpPr txBox="1">
            <a:spLocks noGrp="1"/>
          </p:cNvSpPr>
          <p:nvPr>
            <p:ph type="body" idx="16"/>
          </p:nvPr>
        </p:nvSpPr>
        <p:spPr>
          <a:xfrm>
            <a:off x="12324890" y="7224778"/>
            <a:ext cx="4653353" cy="2362201"/>
          </a:xfrm>
          <a:prstGeom prst="rect">
            <a:avLst/>
          </a:prstGeom>
        </p:spPr>
        <p:txBody>
          <a:bodyPr/>
          <a:lstStyle/>
          <a:p>
            <a:pPr>
              <a:defRPr sz="6700" b="1">
                <a:latin typeface="Helvetica"/>
                <a:ea typeface="Helvetica"/>
                <a:cs typeface="Helvetica"/>
                <a:sym typeface="Helvetica"/>
              </a:defRPr>
            </a:pPr>
            <a:r>
              <a:t>60m</a:t>
            </a:r>
          </a:p>
          <a:p>
            <a:pPr>
              <a:defRPr sz="4100">
                <a:latin typeface="Helvetica"/>
                <a:ea typeface="Helvetica"/>
                <a:cs typeface="Helvetica"/>
                <a:sym typeface="Helvetica"/>
              </a:defRPr>
            </a:pPr>
            <a:r>
              <a:t>Monthly active users</a:t>
            </a:r>
          </a:p>
        </p:txBody>
      </p:sp>
      <p:sp>
        <p:nvSpPr>
          <p:cNvPr id="639" name="300k…"/>
          <p:cNvSpPr txBox="1">
            <a:spLocks noGrp="1"/>
          </p:cNvSpPr>
          <p:nvPr>
            <p:ph type="body" idx="17"/>
          </p:nvPr>
        </p:nvSpPr>
        <p:spPr>
          <a:xfrm>
            <a:off x="17703803" y="7224778"/>
            <a:ext cx="4653353" cy="1739901"/>
          </a:xfrm>
          <a:prstGeom prst="rect">
            <a:avLst/>
          </a:prstGeom>
        </p:spPr>
        <p:txBody>
          <a:bodyPr/>
          <a:lstStyle/>
          <a:p>
            <a:pPr>
              <a:defRPr sz="6700" b="1">
                <a:latin typeface="Helvetica"/>
                <a:ea typeface="Helvetica"/>
                <a:cs typeface="Helvetica"/>
                <a:sym typeface="Helvetica"/>
              </a:defRPr>
            </a:pPr>
            <a:r>
              <a:t>300k</a:t>
            </a:r>
          </a:p>
          <a:p>
            <a:pPr>
              <a:defRPr sz="4100">
                <a:latin typeface="Helvetica"/>
                <a:ea typeface="Helvetica"/>
                <a:cs typeface="Helvetica"/>
                <a:sym typeface="Helvetica"/>
              </a:defRPr>
            </a:pPr>
            <a:r>
              <a:t>New daily sign ups</a:t>
            </a:r>
          </a:p>
        </p:txBody>
      </p:sp>
      <p:pic>
        <p:nvPicPr>
          <p:cNvPr id="640" name="Image" descr="Image"/>
          <p:cNvPicPr>
            <a:picLocks noGrp="1" noChangeAspect="1"/>
          </p:cNvPicPr>
          <p:nvPr>
            <p:ph type="pic" idx="18"/>
          </p:nvPr>
        </p:nvPicPr>
        <p:blipFill>
          <a:blip r:embed="rId3">
            <a:extLst/>
          </a:blip>
          <a:stretch>
            <a:fillRect/>
          </a:stretch>
        </p:blipFill>
        <p:spPr>
          <a:xfrm>
            <a:off x="4309345" y="1117726"/>
            <a:ext cx="5648785" cy="1001576"/>
          </a:xfrm>
          <a:prstGeom prst="rect">
            <a:avLst/>
          </a:prstGeom>
        </p:spPr>
      </p:pic>
      <p:pic>
        <p:nvPicPr>
          <p:cNvPr id="641" name="Presentation1 2018-05-15 18-09-30.png" descr="Presentation1 2018-05-15 18-09-30.png"/>
          <p:cNvPicPr>
            <a:picLocks noChangeAspect="1"/>
          </p:cNvPicPr>
          <p:nvPr/>
        </p:nvPicPr>
        <p:blipFill>
          <a:blip r:embed="rId4">
            <a:extLst/>
          </a:blip>
          <a:stretch>
            <a:fillRect/>
          </a:stretch>
        </p:blipFill>
        <p:spPr>
          <a:xfrm>
            <a:off x="22094825" y="12129769"/>
            <a:ext cx="1905000" cy="1282701"/>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This doesn’t mean that we abandon our teammates"/>
          <p:cNvSpPr txBox="1">
            <a:spLocks noGrp="1"/>
          </p:cNvSpPr>
          <p:nvPr>
            <p:ph type="body" idx="13"/>
          </p:nvPr>
        </p:nvSpPr>
        <p:spPr>
          <a:xfrm>
            <a:off x="-266086" y="3261520"/>
            <a:ext cx="24916172" cy="2692401"/>
          </a:xfrm>
          <a:prstGeom prst="rect">
            <a:avLst/>
          </a:prstGeom>
        </p:spPr>
        <p:txBody>
          <a:bodyPr anchor="ctr"/>
          <a:lstStyle/>
          <a:p>
            <a:pPr lvl="1">
              <a:defRPr sz="8500">
                <a:latin typeface="Helvetica"/>
                <a:ea typeface="Helvetica"/>
                <a:cs typeface="Helvetica"/>
                <a:sym typeface="Helvetica"/>
              </a:defRPr>
            </a:pPr>
            <a:r>
              <a:t>This doesn’t mean that we abandon our teammates</a:t>
            </a:r>
          </a:p>
        </p:txBody>
      </p:sp>
      <p:sp>
        <p:nvSpPr>
          <p:cNvPr id="784" name="We provide them with…"/>
          <p:cNvSpPr txBox="1"/>
          <p:nvPr/>
        </p:nvSpPr>
        <p:spPr>
          <a:xfrm>
            <a:off x="-266086" y="7143081"/>
            <a:ext cx="24916172" cy="2692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lvl="1">
              <a:defRPr sz="8500">
                <a:latin typeface="Helvetica"/>
                <a:ea typeface="Helvetica"/>
                <a:cs typeface="Helvetica"/>
                <a:sym typeface="Helvetica"/>
              </a:defRPr>
            </a:pPr>
            <a:r>
              <a:t>We provide them with </a:t>
            </a:r>
          </a:p>
          <a:p>
            <a:pPr lvl="1">
              <a:defRPr sz="8500">
                <a:latin typeface="Helvetica"/>
                <a:ea typeface="Helvetica"/>
                <a:cs typeface="Helvetica"/>
                <a:sym typeface="Helvetica"/>
              </a:defRPr>
            </a:pPr>
            <a:r>
              <a:t>checklists, hints, mind maps and Wiki pages</a:t>
            </a:r>
          </a:p>
        </p:txBody>
      </p:sp>
      <p:pic>
        <p:nvPicPr>
          <p:cNvPr id="785" name="Presentation1 2018-05-15 18-09-30.png" descr="Presentation1 2018-05-15 18-09-30.png"/>
          <p:cNvPicPr>
            <a:picLocks noChangeAspect="1"/>
          </p:cNvPicPr>
          <p:nvPr/>
        </p:nvPicPr>
        <p:blipFill>
          <a:blip r:embed="rId3">
            <a:extLst/>
          </a:blip>
          <a:stretch>
            <a:fillRect/>
          </a:stretch>
        </p:blipFill>
        <p:spPr>
          <a:xfrm>
            <a:off x="22094825" y="12129769"/>
            <a:ext cx="1905000" cy="1282701"/>
          </a:xfrm>
          <a:prstGeom prst="rect">
            <a:avLst/>
          </a:prstGeom>
          <a:ln w="12700">
            <a:miter lim="400000"/>
          </a:ln>
        </p:spPr>
      </p:pic>
      <p:pic>
        <p:nvPicPr>
          <p:cNvPr id="786" name="Logo.ai" descr="Logo.ai"/>
          <p:cNvPicPr>
            <a:picLocks noChangeAspect="1"/>
          </p:cNvPicPr>
          <p:nvPr/>
        </p:nvPicPr>
        <p:blipFill>
          <a:blip r:embed="rId4">
            <a:extLst/>
          </a:blip>
          <a:stretch>
            <a:fillRect/>
          </a:stretch>
        </p:blipFill>
        <p:spPr>
          <a:xfrm>
            <a:off x="345733" y="12454884"/>
            <a:ext cx="3656735" cy="632471"/>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790" name="Features and bug fixes are rolled out much more quickly"/>
          <p:cNvSpPr txBox="1"/>
          <p:nvPr/>
        </p:nvSpPr>
        <p:spPr>
          <a:xfrm>
            <a:off x="3128635" y="5346699"/>
            <a:ext cx="18156099" cy="3022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spAutoFit/>
          </a:bodyPr>
          <a:lstStyle>
            <a:lvl1pPr>
              <a:defRPr sz="9600" spc="-192">
                <a:solidFill>
                  <a:srgbClr val="FFFFFF"/>
                </a:solidFill>
                <a:latin typeface="Helvetica"/>
                <a:ea typeface="Helvetica"/>
                <a:cs typeface="Helvetica"/>
                <a:sym typeface="Helvetica"/>
              </a:defRPr>
            </a:lvl1pPr>
          </a:lstStyle>
          <a:p>
            <a:r>
              <a:t>Features and bug fixes are rolled out much more quickly</a:t>
            </a:r>
          </a:p>
        </p:txBody>
      </p:sp>
      <p:pic>
        <p:nvPicPr>
          <p:cNvPr id="791" name="Presentation1 2018-05-15 18-09-30.png" descr="Presentation1 2018-05-15 18-09-30.png"/>
          <p:cNvPicPr>
            <a:picLocks noChangeAspect="1"/>
          </p:cNvPicPr>
          <p:nvPr/>
        </p:nvPicPr>
        <p:blipFill>
          <a:blip r:embed="rId2">
            <a:extLst/>
          </a:blip>
          <a:stretch>
            <a:fillRect/>
          </a:stretch>
        </p:blipFill>
        <p:spPr>
          <a:xfrm>
            <a:off x="22094825" y="12129769"/>
            <a:ext cx="1905000" cy="1282701"/>
          </a:xfrm>
          <a:prstGeom prst="rect">
            <a:avLst/>
          </a:prstGeom>
          <a:ln w="12700">
            <a:miter lim="400000"/>
          </a:ln>
        </p:spPr>
      </p:pic>
      <p:pic>
        <p:nvPicPr>
          <p:cNvPr id="792" name="Logo.ai" descr="Logo.ai"/>
          <p:cNvPicPr>
            <a:picLocks noChangeAspect="1"/>
          </p:cNvPicPr>
          <p:nvPr/>
        </p:nvPicPr>
        <p:blipFill>
          <a:blip r:embed="rId3">
            <a:extLst/>
          </a:blip>
          <a:stretch>
            <a:fillRect/>
          </a:stretch>
        </p:blipFill>
        <p:spPr>
          <a:xfrm>
            <a:off x="345733" y="12454884"/>
            <a:ext cx="3656735" cy="632471"/>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 name="3) Asking the Testing team to stop being a Client-Server communication channel"/>
          <p:cNvSpPr txBox="1">
            <a:spLocks noGrp="1"/>
          </p:cNvSpPr>
          <p:nvPr>
            <p:ph type="body" idx="13"/>
          </p:nvPr>
        </p:nvSpPr>
        <p:spPr>
          <a:xfrm>
            <a:off x="1342002" y="569098"/>
            <a:ext cx="21699995" cy="2844801"/>
          </a:xfrm>
          <a:prstGeom prst="rect">
            <a:avLst/>
          </a:prstGeom>
        </p:spPr>
        <p:txBody>
          <a:bodyPr/>
          <a:lstStyle/>
          <a:p>
            <a:pPr>
              <a:defRPr sz="9000">
                <a:latin typeface="Helvetica"/>
                <a:ea typeface="Helvetica"/>
                <a:cs typeface="Helvetica"/>
                <a:sym typeface="Helvetica"/>
              </a:defRPr>
            </a:pPr>
            <a:r>
              <a:t>3) </a:t>
            </a:r>
            <a:r>
              <a:rPr i="1"/>
              <a:t>Asking the Testing team to stop being a Client-Server communication channel</a:t>
            </a:r>
          </a:p>
        </p:txBody>
      </p:sp>
      <p:pic>
        <p:nvPicPr>
          <p:cNvPr id="795" name="middle-man-or-work-with-client-graphic-design-blender.png" descr="middle-man-or-work-with-client-graphic-design-blender.png"/>
          <p:cNvPicPr>
            <a:picLocks noChangeAspect="1"/>
          </p:cNvPicPr>
          <p:nvPr/>
        </p:nvPicPr>
        <p:blipFill>
          <a:blip r:embed="rId3">
            <a:extLst/>
          </a:blip>
          <a:stretch>
            <a:fillRect/>
          </a:stretch>
        </p:blipFill>
        <p:spPr>
          <a:xfrm>
            <a:off x="4288613" y="4989345"/>
            <a:ext cx="15806774" cy="6770569"/>
          </a:xfrm>
          <a:prstGeom prst="rect">
            <a:avLst/>
          </a:prstGeom>
          <a:ln w="12700">
            <a:miter lim="400000"/>
          </a:ln>
        </p:spPr>
      </p:pic>
      <p:pic>
        <p:nvPicPr>
          <p:cNvPr id="796" name="Presentation1 2018-05-15 18-09-30.png" descr="Presentation1 2018-05-15 18-09-30.png"/>
          <p:cNvPicPr>
            <a:picLocks noChangeAspect="1"/>
          </p:cNvPicPr>
          <p:nvPr/>
        </p:nvPicPr>
        <p:blipFill>
          <a:blip r:embed="rId4">
            <a:extLst/>
          </a:blip>
          <a:stretch>
            <a:fillRect/>
          </a:stretch>
        </p:blipFill>
        <p:spPr>
          <a:xfrm>
            <a:off x="22094825" y="12129769"/>
            <a:ext cx="1905000" cy="1282701"/>
          </a:xfrm>
          <a:prstGeom prst="rect">
            <a:avLst/>
          </a:prstGeom>
          <a:ln w="12700">
            <a:miter lim="400000"/>
          </a:ln>
        </p:spPr>
      </p:pic>
      <p:pic>
        <p:nvPicPr>
          <p:cNvPr id="797" name="Logo.ai" descr="Logo.ai"/>
          <p:cNvPicPr>
            <a:picLocks noChangeAspect="1"/>
          </p:cNvPicPr>
          <p:nvPr/>
        </p:nvPicPr>
        <p:blipFill>
          <a:blip r:embed="rId5">
            <a:extLst/>
          </a:blip>
          <a:stretch>
            <a:fillRect/>
          </a:stretch>
        </p:blipFill>
        <p:spPr>
          <a:xfrm>
            <a:off x="345733" y="12454884"/>
            <a:ext cx="3656735" cy="632471"/>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801" name="This just speeds things up sometimes!"/>
          <p:cNvSpPr txBox="1"/>
          <p:nvPr/>
        </p:nvSpPr>
        <p:spPr>
          <a:xfrm>
            <a:off x="1856184" y="6076949"/>
            <a:ext cx="20701001" cy="15621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spAutoFit/>
          </a:bodyPr>
          <a:lstStyle>
            <a:lvl1pPr>
              <a:lnSpc>
                <a:spcPct val="80000"/>
              </a:lnSpc>
              <a:defRPr sz="9600" spc="-192">
                <a:solidFill>
                  <a:srgbClr val="FFFFFF"/>
                </a:solidFill>
                <a:latin typeface="Helvetica"/>
                <a:ea typeface="Helvetica"/>
                <a:cs typeface="Helvetica"/>
                <a:sym typeface="Helvetica"/>
              </a:defRPr>
            </a:lvl1pPr>
          </a:lstStyle>
          <a:p>
            <a:r>
              <a:t>This just speeds things up sometimes!</a:t>
            </a:r>
          </a:p>
        </p:txBody>
      </p:sp>
      <p:pic>
        <p:nvPicPr>
          <p:cNvPr id="802" name="Presentation1 2018-05-15 18-09-30.png" descr="Presentation1 2018-05-15 18-09-30.png"/>
          <p:cNvPicPr>
            <a:picLocks noChangeAspect="1"/>
          </p:cNvPicPr>
          <p:nvPr/>
        </p:nvPicPr>
        <p:blipFill>
          <a:blip r:embed="rId2">
            <a:extLst/>
          </a:blip>
          <a:stretch>
            <a:fillRect/>
          </a:stretch>
        </p:blipFill>
        <p:spPr>
          <a:xfrm>
            <a:off x="22094825" y="12129769"/>
            <a:ext cx="1905000" cy="1282701"/>
          </a:xfrm>
          <a:prstGeom prst="rect">
            <a:avLst/>
          </a:prstGeom>
          <a:ln w="12700">
            <a:miter lim="400000"/>
          </a:ln>
        </p:spPr>
      </p:pic>
      <p:pic>
        <p:nvPicPr>
          <p:cNvPr id="803" name="Logo.ai" descr="Logo.ai"/>
          <p:cNvPicPr>
            <a:picLocks noChangeAspect="1"/>
          </p:cNvPicPr>
          <p:nvPr/>
        </p:nvPicPr>
        <p:blipFill>
          <a:blip r:embed="rId3">
            <a:extLst/>
          </a:blip>
          <a:stretch>
            <a:fillRect/>
          </a:stretch>
        </p:blipFill>
        <p:spPr>
          <a:xfrm>
            <a:off x="345733" y="12454884"/>
            <a:ext cx="3656735" cy="632471"/>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Not every approach we tried was a success"/>
          <p:cNvSpPr txBox="1">
            <a:spLocks noGrp="1"/>
          </p:cNvSpPr>
          <p:nvPr>
            <p:ph type="body" idx="13"/>
          </p:nvPr>
        </p:nvSpPr>
        <p:spPr>
          <a:xfrm>
            <a:off x="742949" y="6076949"/>
            <a:ext cx="22898101" cy="1562101"/>
          </a:xfrm>
          <a:prstGeom prst="rect">
            <a:avLst/>
          </a:prstGeom>
        </p:spPr>
        <p:txBody>
          <a:bodyPr anchor="ctr"/>
          <a:lstStyle/>
          <a:p>
            <a:pPr lvl="1" algn="r">
              <a:defRPr sz="9600" spc="-192">
                <a:solidFill>
                  <a:srgbClr val="FFFFFF"/>
                </a:solidFill>
                <a:latin typeface="Helvetica"/>
                <a:ea typeface="Helvetica"/>
                <a:cs typeface="Helvetica"/>
                <a:sym typeface="Helvetica"/>
              </a:defRPr>
            </a:pPr>
            <a:r>
              <a:t>Not every approach we tried was a success</a:t>
            </a:r>
          </a:p>
        </p:txBody>
      </p:sp>
      <p:pic>
        <p:nvPicPr>
          <p:cNvPr id="806" name="Presentation1 2018-05-15 18-09-30.png" descr="Presentation1 2018-05-15 18-09-30.png"/>
          <p:cNvPicPr>
            <a:picLocks noChangeAspect="1"/>
          </p:cNvPicPr>
          <p:nvPr/>
        </p:nvPicPr>
        <p:blipFill>
          <a:blip r:embed="rId2">
            <a:extLst/>
          </a:blip>
          <a:stretch>
            <a:fillRect/>
          </a:stretch>
        </p:blipFill>
        <p:spPr>
          <a:xfrm>
            <a:off x="22094825" y="12129769"/>
            <a:ext cx="1905000" cy="1282701"/>
          </a:xfrm>
          <a:prstGeom prst="rect">
            <a:avLst/>
          </a:prstGeom>
          <a:ln w="12700">
            <a:miter lim="400000"/>
          </a:ln>
        </p:spPr>
      </p:pic>
      <p:pic>
        <p:nvPicPr>
          <p:cNvPr id="807" name="Logo.ai" descr="Logo.ai"/>
          <p:cNvPicPr>
            <a:picLocks noChangeAspect="1"/>
          </p:cNvPicPr>
          <p:nvPr/>
        </p:nvPicPr>
        <p:blipFill>
          <a:blip r:embed="rId3">
            <a:extLst/>
          </a:blip>
          <a:stretch>
            <a:fillRect/>
          </a:stretch>
        </p:blipFill>
        <p:spPr>
          <a:xfrm>
            <a:off x="345733" y="12454884"/>
            <a:ext cx="3656735" cy="632471"/>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4) Implementing a big feature using the umbrella branch strategy"/>
          <p:cNvSpPr txBox="1">
            <a:spLocks noGrp="1"/>
          </p:cNvSpPr>
          <p:nvPr>
            <p:ph type="body" idx="13"/>
          </p:nvPr>
        </p:nvSpPr>
        <p:spPr>
          <a:xfrm>
            <a:off x="1356687" y="857250"/>
            <a:ext cx="21699996" cy="2844801"/>
          </a:xfrm>
          <a:prstGeom prst="rect">
            <a:avLst/>
          </a:prstGeom>
        </p:spPr>
        <p:txBody>
          <a:bodyPr/>
          <a:lstStyle/>
          <a:p>
            <a:pPr>
              <a:defRPr sz="9000">
                <a:latin typeface="Helvetica"/>
                <a:ea typeface="Helvetica"/>
                <a:cs typeface="Helvetica"/>
                <a:sym typeface="Helvetica"/>
              </a:defRPr>
            </a:pPr>
            <a:r>
              <a:t>4) </a:t>
            </a:r>
            <a:r>
              <a:rPr i="1"/>
              <a:t>Implementing a big feature using the umbrella branch strategy</a:t>
            </a:r>
          </a:p>
        </p:txBody>
      </p:sp>
      <p:pic>
        <p:nvPicPr>
          <p:cNvPr id="810" name="Screen Shot 2018-02-22 at 00.26.41.png" descr="Screen Shot 2018-02-22 at 00.26.41.png"/>
          <p:cNvPicPr>
            <a:picLocks noChangeAspect="1"/>
          </p:cNvPicPr>
          <p:nvPr/>
        </p:nvPicPr>
        <p:blipFill>
          <a:blip r:embed="rId2">
            <a:extLst/>
          </a:blip>
          <a:stretch>
            <a:fillRect/>
          </a:stretch>
        </p:blipFill>
        <p:spPr>
          <a:xfrm>
            <a:off x="2186602" y="3689591"/>
            <a:ext cx="19201859" cy="9720197"/>
          </a:xfrm>
          <a:prstGeom prst="rect">
            <a:avLst/>
          </a:prstGeom>
          <a:ln w="12700">
            <a:miter lim="400000"/>
          </a:ln>
        </p:spPr>
      </p:pic>
      <p:pic>
        <p:nvPicPr>
          <p:cNvPr id="811" name="Oval" descr="Oval"/>
          <p:cNvPicPr>
            <a:picLocks/>
          </p:cNvPicPr>
          <p:nvPr/>
        </p:nvPicPr>
        <p:blipFill>
          <a:blip r:embed="rId3">
            <a:extLst/>
          </a:blip>
          <a:stretch>
            <a:fillRect/>
          </a:stretch>
        </p:blipFill>
        <p:spPr>
          <a:xfrm>
            <a:off x="5437238" y="10033258"/>
            <a:ext cx="6026350" cy="3090704"/>
          </a:xfrm>
          <a:prstGeom prst="rect">
            <a:avLst/>
          </a:prstGeom>
          <a:effectLst>
            <a:outerShdw blurRad="38100" dist="25400" dir="5400000" rotWithShape="0">
              <a:srgbClr val="000000">
                <a:alpha val="50000"/>
              </a:srgbClr>
            </a:outerShdw>
          </a:effectLst>
        </p:spPr>
      </p:pic>
      <p:pic>
        <p:nvPicPr>
          <p:cNvPr id="812" name="Presentation1 2018-05-15 18-09-30.png" descr="Presentation1 2018-05-15 18-09-30.png"/>
          <p:cNvPicPr>
            <a:picLocks noChangeAspect="1"/>
          </p:cNvPicPr>
          <p:nvPr/>
        </p:nvPicPr>
        <p:blipFill>
          <a:blip r:embed="rId4">
            <a:extLst/>
          </a:blip>
          <a:stretch>
            <a:fillRect/>
          </a:stretch>
        </p:blipFill>
        <p:spPr>
          <a:xfrm>
            <a:off x="22094825" y="12129769"/>
            <a:ext cx="1905000" cy="1282701"/>
          </a:xfrm>
          <a:prstGeom prst="rect">
            <a:avLst/>
          </a:prstGeom>
          <a:ln w="12700">
            <a:miter lim="400000"/>
          </a:ln>
        </p:spPr>
      </p:pic>
      <p:pic>
        <p:nvPicPr>
          <p:cNvPr id="813" name="Logo.ai" descr="Logo.ai"/>
          <p:cNvPicPr>
            <a:picLocks noChangeAspect="1"/>
          </p:cNvPicPr>
          <p:nvPr/>
        </p:nvPicPr>
        <p:blipFill>
          <a:blip r:embed="rId5">
            <a:extLst/>
          </a:blip>
          <a:stretch>
            <a:fillRect/>
          </a:stretch>
        </p:blipFill>
        <p:spPr>
          <a:xfrm>
            <a:off x="345733" y="12454884"/>
            <a:ext cx="3656735" cy="632471"/>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 name="Line" descr="Line"/>
          <p:cNvPicPr>
            <a:picLocks/>
          </p:cNvPicPr>
          <p:nvPr/>
        </p:nvPicPr>
        <p:blipFill>
          <a:blip r:embed="rId2">
            <a:extLst/>
          </a:blip>
          <a:stretch>
            <a:fillRect/>
          </a:stretch>
        </p:blipFill>
        <p:spPr>
          <a:xfrm>
            <a:off x="4148192" y="6042731"/>
            <a:ext cx="11268372" cy="401377"/>
          </a:xfrm>
          <a:prstGeom prst="rect">
            <a:avLst/>
          </a:prstGeom>
        </p:spPr>
      </p:pic>
      <p:sp>
        <p:nvSpPr>
          <p:cNvPr id="817" name="Dev"/>
          <p:cNvSpPr txBox="1"/>
          <p:nvPr/>
        </p:nvSpPr>
        <p:spPr>
          <a:xfrm>
            <a:off x="4166347" y="5384799"/>
            <a:ext cx="1116106" cy="7620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300" b="1">
                <a:latin typeface="Helvetica"/>
                <a:ea typeface="Helvetica"/>
                <a:cs typeface="Helvetica"/>
                <a:sym typeface="Helvetica"/>
              </a:defRPr>
            </a:lvl1pPr>
          </a:lstStyle>
          <a:p>
            <a:r>
              <a:t>Dev</a:t>
            </a:r>
          </a:p>
        </p:txBody>
      </p:sp>
      <p:pic>
        <p:nvPicPr>
          <p:cNvPr id="818" name="Line" descr="Line"/>
          <p:cNvPicPr>
            <a:picLocks/>
          </p:cNvPicPr>
          <p:nvPr/>
        </p:nvPicPr>
        <p:blipFill>
          <a:blip r:embed="rId3">
            <a:extLst/>
          </a:blip>
          <a:stretch>
            <a:fillRect/>
          </a:stretch>
        </p:blipFill>
        <p:spPr>
          <a:xfrm>
            <a:off x="6620164" y="7053651"/>
            <a:ext cx="1578033" cy="143685"/>
          </a:xfrm>
          <a:prstGeom prst="rect">
            <a:avLst/>
          </a:prstGeom>
        </p:spPr>
      </p:pic>
      <p:pic>
        <p:nvPicPr>
          <p:cNvPr id="820" name="Line" descr="Line"/>
          <p:cNvPicPr>
            <a:picLocks/>
          </p:cNvPicPr>
          <p:nvPr/>
        </p:nvPicPr>
        <p:blipFill>
          <a:blip r:embed="rId4">
            <a:extLst/>
          </a:blip>
          <a:stretch>
            <a:fillRect/>
          </a:stretch>
        </p:blipFill>
        <p:spPr>
          <a:xfrm rot="2700000">
            <a:off x="5882507" y="6595657"/>
            <a:ext cx="1018116" cy="143686"/>
          </a:xfrm>
          <a:prstGeom prst="rect">
            <a:avLst/>
          </a:prstGeom>
        </p:spPr>
      </p:pic>
      <p:pic>
        <p:nvPicPr>
          <p:cNvPr id="822" name="Line" descr="Line"/>
          <p:cNvPicPr>
            <a:picLocks/>
          </p:cNvPicPr>
          <p:nvPr/>
        </p:nvPicPr>
        <p:blipFill>
          <a:blip r:embed="rId5">
            <a:extLst/>
          </a:blip>
          <a:stretch>
            <a:fillRect/>
          </a:stretch>
        </p:blipFill>
        <p:spPr>
          <a:xfrm rot="18900000">
            <a:off x="7898840" y="6497730"/>
            <a:ext cx="1018116" cy="332934"/>
          </a:xfrm>
          <a:prstGeom prst="rect">
            <a:avLst/>
          </a:prstGeom>
        </p:spPr>
      </p:pic>
      <p:sp>
        <p:nvSpPr>
          <p:cNvPr id="824" name="Umbrella branch"/>
          <p:cNvSpPr txBox="1"/>
          <p:nvPr/>
        </p:nvSpPr>
        <p:spPr>
          <a:xfrm>
            <a:off x="8095741" y="7021578"/>
            <a:ext cx="3722118" cy="647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600" b="1">
                <a:solidFill>
                  <a:srgbClr val="76D6FF"/>
                </a:solidFill>
                <a:latin typeface="Helvetica"/>
                <a:ea typeface="Helvetica"/>
                <a:cs typeface="Helvetica"/>
                <a:sym typeface="Helvetica"/>
              </a:defRPr>
            </a:lvl1pPr>
          </a:lstStyle>
          <a:p>
            <a:r>
              <a:t>Umbrella branch</a:t>
            </a:r>
          </a:p>
        </p:txBody>
      </p:sp>
      <p:pic>
        <p:nvPicPr>
          <p:cNvPr id="825" name="Line" descr="Line"/>
          <p:cNvPicPr>
            <a:picLocks/>
          </p:cNvPicPr>
          <p:nvPr/>
        </p:nvPicPr>
        <p:blipFill>
          <a:blip r:embed="rId6">
            <a:extLst/>
          </a:blip>
          <a:stretch>
            <a:fillRect/>
          </a:stretch>
        </p:blipFill>
        <p:spPr>
          <a:xfrm rot="16200000">
            <a:off x="5553680" y="8734449"/>
            <a:ext cx="2543010" cy="332934"/>
          </a:xfrm>
          <a:prstGeom prst="rect">
            <a:avLst/>
          </a:prstGeom>
        </p:spPr>
      </p:pic>
      <p:pic>
        <p:nvPicPr>
          <p:cNvPr id="827" name="Line" descr="Line"/>
          <p:cNvPicPr>
            <a:picLocks/>
          </p:cNvPicPr>
          <p:nvPr/>
        </p:nvPicPr>
        <p:blipFill>
          <a:blip r:embed="rId6">
            <a:extLst/>
          </a:blip>
          <a:stretch>
            <a:fillRect/>
          </a:stretch>
        </p:blipFill>
        <p:spPr>
          <a:xfrm rot="16200000">
            <a:off x="6125180" y="8734449"/>
            <a:ext cx="2543010" cy="332934"/>
          </a:xfrm>
          <a:prstGeom prst="rect">
            <a:avLst/>
          </a:prstGeom>
        </p:spPr>
      </p:pic>
      <p:pic>
        <p:nvPicPr>
          <p:cNvPr id="829" name="Line" descr="Line"/>
          <p:cNvPicPr>
            <a:picLocks/>
          </p:cNvPicPr>
          <p:nvPr/>
        </p:nvPicPr>
        <p:blipFill>
          <a:blip r:embed="rId6">
            <a:extLst/>
          </a:blip>
          <a:stretch>
            <a:fillRect/>
          </a:stretch>
        </p:blipFill>
        <p:spPr>
          <a:xfrm rot="16200000">
            <a:off x="6696680" y="8734449"/>
            <a:ext cx="2543010" cy="332934"/>
          </a:xfrm>
          <a:prstGeom prst="rect">
            <a:avLst/>
          </a:prstGeom>
        </p:spPr>
      </p:pic>
      <p:sp>
        <p:nvSpPr>
          <p:cNvPr id="831" name="Dev1"/>
          <p:cNvSpPr txBox="1"/>
          <p:nvPr/>
        </p:nvSpPr>
        <p:spPr>
          <a:xfrm>
            <a:off x="5462525" y="9455150"/>
            <a:ext cx="1181622" cy="647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600">
                <a:latin typeface="Helvetica"/>
                <a:ea typeface="Helvetica"/>
                <a:cs typeface="Helvetica"/>
                <a:sym typeface="Helvetica"/>
              </a:defRPr>
            </a:lvl1pPr>
          </a:lstStyle>
          <a:p>
            <a:r>
              <a:t>Dev1</a:t>
            </a:r>
          </a:p>
        </p:txBody>
      </p:sp>
      <p:sp>
        <p:nvSpPr>
          <p:cNvPr id="832" name="Dev2"/>
          <p:cNvSpPr txBox="1"/>
          <p:nvPr/>
        </p:nvSpPr>
        <p:spPr>
          <a:xfrm>
            <a:off x="6805875" y="10207904"/>
            <a:ext cx="1181622" cy="647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600">
                <a:latin typeface="Helvetica"/>
                <a:ea typeface="Helvetica"/>
                <a:cs typeface="Helvetica"/>
                <a:sym typeface="Helvetica"/>
              </a:defRPr>
            </a:lvl1pPr>
          </a:lstStyle>
          <a:p>
            <a:r>
              <a:t>Dev2</a:t>
            </a:r>
          </a:p>
        </p:txBody>
      </p:sp>
      <p:sp>
        <p:nvSpPr>
          <p:cNvPr id="833" name="Dev3"/>
          <p:cNvSpPr txBox="1"/>
          <p:nvPr/>
        </p:nvSpPr>
        <p:spPr>
          <a:xfrm>
            <a:off x="8149224" y="9454677"/>
            <a:ext cx="1181622" cy="647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600">
                <a:latin typeface="Helvetica"/>
                <a:ea typeface="Helvetica"/>
                <a:cs typeface="Helvetica"/>
                <a:sym typeface="Helvetica"/>
              </a:defRPr>
            </a:lvl1pPr>
          </a:lstStyle>
          <a:p>
            <a:r>
              <a:t>Dev3</a:t>
            </a:r>
          </a:p>
        </p:txBody>
      </p:sp>
      <p:pic>
        <p:nvPicPr>
          <p:cNvPr id="834" name="Line" descr="Line"/>
          <p:cNvPicPr>
            <a:picLocks/>
          </p:cNvPicPr>
          <p:nvPr/>
        </p:nvPicPr>
        <p:blipFill>
          <a:blip r:embed="rId2">
            <a:extLst/>
          </a:blip>
          <a:stretch>
            <a:fillRect/>
          </a:stretch>
        </p:blipFill>
        <p:spPr>
          <a:xfrm>
            <a:off x="4148192" y="4834803"/>
            <a:ext cx="11268372" cy="401377"/>
          </a:xfrm>
          <a:prstGeom prst="rect">
            <a:avLst/>
          </a:prstGeom>
        </p:spPr>
      </p:pic>
      <p:sp>
        <p:nvSpPr>
          <p:cNvPr id="836" name="Master"/>
          <p:cNvSpPr txBox="1"/>
          <p:nvPr/>
        </p:nvSpPr>
        <p:spPr>
          <a:xfrm>
            <a:off x="4193437" y="4020075"/>
            <a:ext cx="1874726" cy="7620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300" b="1">
                <a:latin typeface="Helvetica"/>
                <a:ea typeface="Helvetica"/>
                <a:cs typeface="Helvetica"/>
                <a:sym typeface="Helvetica"/>
              </a:defRPr>
            </a:lvl1pPr>
          </a:lstStyle>
          <a:p>
            <a:r>
              <a:t>Master</a:t>
            </a:r>
          </a:p>
        </p:txBody>
      </p:sp>
      <p:sp>
        <p:nvSpPr>
          <p:cNvPr id="837" name="The umbrella branch strategy"/>
          <p:cNvSpPr txBox="1"/>
          <p:nvPr/>
        </p:nvSpPr>
        <p:spPr>
          <a:xfrm>
            <a:off x="934317" y="918419"/>
            <a:ext cx="15611436" cy="1447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80000"/>
              </a:lnSpc>
              <a:defRPr sz="8800">
                <a:latin typeface="Helvetica"/>
                <a:ea typeface="Helvetica"/>
                <a:cs typeface="Helvetica"/>
                <a:sym typeface="Helvetica"/>
              </a:defRPr>
            </a:lvl1pPr>
          </a:lstStyle>
          <a:p>
            <a:r>
              <a:t>The umbrella branch strategy</a:t>
            </a:r>
          </a:p>
        </p:txBody>
      </p:sp>
      <p:pic>
        <p:nvPicPr>
          <p:cNvPr id="838" name="Presentation1 2018-05-15 18-09-30.png" descr="Presentation1 2018-05-15 18-09-30.png"/>
          <p:cNvPicPr>
            <a:picLocks noChangeAspect="1"/>
          </p:cNvPicPr>
          <p:nvPr/>
        </p:nvPicPr>
        <p:blipFill>
          <a:blip r:embed="rId7">
            <a:extLst/>
          </a:blip>
          <a:stretch>
            <a:fillRect/>
          </a:stretch>
        </p:blipFill>
        <p:spPr>
          <a:xfrm>
            <a:off x="22094825" y="12129769"/>
            <a:ext cx="1905000" cy="1282701"/>
          </a:xfrm>
          <a:prstGeom prst="rect">
            <a:avLst/>
          </a:prstGeom>
          <a:ln w="12700">
            <a:miter lim="400000"/>
          </a:ln>
        </p:spPr>
      </p:pic>
      <p:pic>
        <p:nvPicPr>
          <p:cNvPr id="839" name="Logo.ai" descr="Logo.ai"/>
          <p:cNvPicPr>
            <a:picLocks noChangeAspect="1"/>
          </p:cNvPicPr>
          <p:nvPr/>
        </p:nvPicPr>
        <p:blipFill>
          <a:blip r:embed="rId8">
            <a:extLst/>
          </a:blip>
          <a:stretch>
            <a:fillRect/>
          </a:stretch>
        </p:blipFill>
        <p:spPr>
          <a:xfrm>
            <a:off x="345733" y="12454884"/>
            <a:ext cx="3656735" cy="632471"/>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841" name="We learned how to divide tasks properly"/>
          <p:cNvSpPr txBox="1"/>
          <p:nvPr/>
        </p:nvSpPr>
        <p:spPr>
          <a:xfrm>
            <a:off x="1495761" y="2381250"/>
            <a:ext cx="21932901" cy="160505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defTabSz="457200">
              <a:lnSpc>
                <a:spcPts val="12800"/>
              </a:lnSpc>
              <a:spcBef>
                <a:spcPts val="1200"/>
              </a:spcBef>
              <a:defRPr sz="9500" baseline="7368">
                <a:solidFill>
                  <a:srgbClr val="FFFFFF"/>
                </a:solidFill>
                <a:latin typeface="Helvetica"/>
                <a:ea typeface="Helvetica"/>
                <a:cs typeface="Helvetica"/>
                <a:sym typeface="Helvetica"/>
              </a:defRPr>
            </a:lvl1pPr>
          </a:lstStyle>
          <a:p>
            <a:r>
              <a:rPr sz="11500" dirty="0"/>
              <a:t>We learned how to divide tasks properly</a:t>
            </a:r>
          </a:p>
        </p:txBody>
      </p:sp>
      <p:sp>
        <p:nvSpPr>
          <p:cNvPr id="842" name="Developers were no longer blocking or breaking each other’s work"/>
          <p:cNvSpPr txBox="1"/>
          <p:nvPr/>
        </p:nvSpPr>
        <p:spPr>
          <a:xfrm>
            <a:off x="1881912" y="6649717"/>
            <a:ext cx="21160600" cy="330071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defTabSz="457200">
              <a:lnSpc>
                <a:spcPts val="12800"/>
              </a:lnSpc>
              <a:spcBef>
                <a:spcPts val="1200"/>
              </a:spcBef>
              <a:defRPr sz="9500" baseline="7368">
                <a:solidFill>
                  <a:srgbClr val="FFFFFF"/>
                </a:solidFill>
                <a:latin typeface="Helvetica"/>
                <a:ea typeface="Helvetica"/>
                <a:cs typeface="Helvetica"/>
                <a:sym typeface="Helvetica"/>
              </a:defRPr>
            </a:lvl1pPr>
          </a:lstStyle>
          <a:p>
            <a:r>
              <a:rPr sz="11500" dirty="0"/>
              <a:t>Developers were no longer blocking or breaking each other’s work</a:t>
            </a:r>
          </a:p>
        </p:txBody>
      </p:sp>
      <p:pic>
        <p:nvPicPr>
          <p:cNvPr id="843" name="Logo.ai" descr="Logo.ai"/>
          <p:cNvPicPr>
            <a:picLocks noChangeAspect="1"/>
          </p:cNvPicPr>
          <p:nvPr/>
        </p:nvPicPr>
        <p:blipFill>
          <a:blip r:embed="rId2">
            <a:extLst/>
          </a:blip>
          <a:stretch>
            <a:fillRect/>
          </a:stretch>
        </p:blipFill>
        <p:spPr>
          <a:xfrm>
            <a:off x="345733" y="12454884"/>
            <a:ext cx="3656735" cy="632471"/>
          </a:xfrm>
          <a:prstGeom prst="rect">
            <a:avLst/>
          </a:prstGeom>
          <a:ln w="12700">
            <a:miter lim="400000"/>
          </a:ln>
        </p:spPr>
      </p:pic>
      <p:pic>
        <p:nvPicPr>
          <p:cNvPr id="844" name="Presentation1 2018-05-15 18-09-30.png" descr="Presentation1 2018-05-15 18-09-30.png"/>
          <p:cNvPicPr>
            <a:picLocks noChangeAspect="1"/>
          </p:cNvPicPr>
          <p:nvPr/>
        </p:nvPicPr>
        <p:blipFill>
          <a:blip r:embed="rId3">
            <a:extLst/>
          </a:blip>
          <a:stretch>
            <a:fillRect/>
          </a:stretch>
        </p:blipFill>
        <p:spPr>
          <a:xfrm>
            <a:off x="22094825" y="12129769"/>
            <a:ext cx="1905000" cy="1282701"/>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Retrospect your approach"/>
          <p:cNvSpPr txBox="1"/>
          <p:nvPr/>
        </p:nvSpPr>
        <p:spPr>
          <a:xfrm>
            <a:off x="4869036" y="5626893"/>
            <a:ext cx="14645928" cy="2997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9500">
                <a:solidFill>
                  <a:srgbClr val="FFFFFF"/>
                </a:solidFill>
                <a:latin typeface="Helvetica"/>
                <a:ea typeface="Helvetica"/>
                <a:cs typeface="Helvetica"/>
                <a:sym typeface="Helvetica"/>
              </a:defRPr>
            </a:lvl1pPr>
          </a:lstStyle>
          <a:p>
            <a:r>
              <a:t>Retrospect your approach</a:t>
            </a:r>
          </a:p>
        </p:txBody>
      </p:sp>
      <p:pic>
        <p:nvPicPr>
          <p:cNvPr id="847" name="Logo.ai" descr="Logo.ai"/>
          <p:cNvPicPr>
            <a:picLocks noChangeAspect="1"/>
          </p:cNvPicPr>
          <p:nvPr/>
        </p:nvPicPr>
        <p:blipFill>
          <a:blip r:embed="rId2">
            <a:extLst/>
          </a:blip>
          <a:stretch>
            <a:fillRect/>
          </a:stretch>
        </p:blipFill>
        <p:spPr>
          <a:xfrm>
            <a:off x="345733" y="12454884"/>
            <a:ext cx="3656735" cy="632471"/>
          </a:xfrm>
          <a:prstGeom prst="rect">
            <a:avLst/>
          </a:prstGeom>
          <a:ln w="12700">
            <a:miter lim="400000"/>
          </a:ln>
        </p:spPr>
      </p:pic>
      <p:pic>
        <p:nvPicPr>
          <p:cNvPr id="848" name="Presentation1 2018-05-15 18-09-30.png" descr="Presentation1 2018-05-15 18-09-30.png"/>
          <p:cNvPicPr>
            <a:picLocks noChangeAspect="1"/>
          </p:cNvPicPr>
          <p:nvPr/>
        </p:nvPicPr>
        <p:blipFill>
          <a:blip r:embed="rId3">
            <a:extLst/>
          </a:blip>
          <a:stretch>
            <a:fillRect/>
          </a:stretch>
        </p:blipFill>
        <p:spPr>
          <a:xfrm>
            <a:off x="22094825" y="12129769"/>
            <a:ext cx="1905000" cy="1282701"/>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0" name="23601871.jpg" descr="23601871.jpg"/>
          <p:cNvPicPr>
            <a:picLocks noChangeAspect="1"/>
          </p:cNvPicPr>
          <p:nvPr/>
        </p:nvPicPr>
        <p:blipFill>
          <a:blip r:embed="rId3">
            <a:extLst/>
          </a:blip>
          <a:stretch>
            <a:fillRect/>
          </a:stretch>
        </p:blipFill>
        <p:spPr>
          <a:xfrm>
            <a:off x="5166510" y="3771279"/>
            <a:ext cx="13572116" cy="10184828"/>
          </a:xfrm>
          <a:prstGeom prst="rect">
            <a:avLst/>
          </a:prstGeom>
          <a:ln w="12700">
            <a:miter lim="400000"/>
          </a:ln>
        </p:spPr>
      </p:pic>
      <p:sp>
        <p:nvSpPr>
          <p:cNvPr id="851" name="“Mountains are scaled when everybody walks in line - one behind the other&quot;"/>
          <p:cNvSpPr txBox="1"/>
          <p:nvPr/>
        </p:nvSpPr>
        <p:spPr>
          <a:xfrm>
            <a:off x="1825699" y="787399"/>
            <a:ext cx="20542499" cy="2844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9000">
                <a:solidFill>
                  <a:srgbClr val="FFFFFF"/>
                </a:solidFill>
                <a:latin typeface="Helvetica"/>
                <a:ea typeface="Helvetica"/>
                <a:cs typeface="Helvetica"/>
                <a:sym typeface="Helvetica"/>
              </a:defRPr>
            </a:lvl1pPr>
          </a:lstStyle>
          <a:p>
            <a:r>
              <a:t>“Mountains are scaled when everybody walks in line - one behind the other"</a:t>
            </a:r>
          </a:p>
        </p:txBody>
      </p:sp>
      <p:pic>
        <p:nvPicPr>
          <p:cNvPr id="852" name="Logo.ai" descr="Logo.ai"/>
          <p:cNvPicPr>
            <a:picLocks noChangeAspect="1"/>
          </p:cNvPicPr>
          <p:nvPr/>
        </p:nvPicPr>
        <p:blipFill>
          <a:blip r:embed="rId4">
            <a:extLst/>
          </a:blip>
          <a:stretch>
            <a:fillRect/>
          </a:stretch>
        </p:blipFill>
        <p:spPr>
          <a:xfrm>
            <a:off x="345733" y="12454884"/>
            <a:ext cx="3656735" cy="632471"/>
          </a:xfrm>
          <a:prstGeom prst="rect">
            <a:avLst/>
          </a:prstGeom>
          <a:ln w="12700">
            <a:miter lim="400000"/>
          </a:ln>
        </p:spPr>
      </p:pic>
      <p:pic>
        <p:nvPicPr>
          <p:cNvPr id="853" name="Presentation1 2018-05-15 18-09-30.png" descr="Presentation1 2018-05-15 18-09-30.png"/>
          <p:cNvPicPr>
            <a:picLocks noChangeAspect="1"/>
          </p:cNvPicPr>
          <p:nvPr/>
        </p:nvPicPr>
        <p:blipFill>
          <a:blip r:embed="rId5">
            <a:extLst/>
          </a:blip>
          <a:stretch>
            <a:fillRect/>
          </a:stretch>
        </p:blipFill>
        <p:spPr>
          <a:xfrm>
            <a:off x="22094825" y="12129769"/>
            <a:ext cx="1905000" cy="1282701"/>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 name="Screen Shot 2018-02-21 at 22.17.43.png" descr="Screen Shot 2018-02-21 at 22.17.43.png"/>
          <p:cNvPicPr>
            <a:picLocks noChangeAspect="1"/>
          </p:cNvPicPr>
          <p:nvPr/>
        </p:nvPicPr>
        <p:blipFill>
          <a:blip r:embed="rId2">
            <a:extLst/>
          </a:blip>
          <a:stretch>
            <a:fillRect/>
          </a:stretch>
        </p:blipFill>
        <p:spPr>
          <a:xfrm>
            <a:off x="267758" y="502905"/>
            <a:ext cx="23877852" cy="11342615"/>
          </a:xfrm>
          <a:prstGeom prst="rect">
            <a:avLst/>
          </a:prstGeom>
          <a:ln w="25400">
            <a:miter lim="400000"/>
          </a:ln>
          <a:effectLst>
            <a:outerShdw blurRad="254000" dist="127000" dir="5400000" rotWithShape="0">
              <a:srgbClr val="000000">
                <a:alpha val="70000"/>
              </a:srgbClr>
            </a:outerShdw>
          </a:effectLst>
        </p:spPr>
      </p:pic>
      <p:pic>
        <p:nvPicPr>
          <p:cNvPr id="646" name="Presentation1 2018-05-15 18-09-30.png" descr="Presentation1 2018-05-15 18-09-30.png"/>
          <p:cNvPicPr>
            <a:picLocks noChangeAspect="1"/>
          </p:cNvPicPr>
          <p:nvPr/>
        </p:nvPicPr>
        <p:blipFill>
          <a:blip r:embed="rId3">
            <a:extLst/>
          </a:blip>
          <a:stretch>
            <a:fillRect/>
          </a:stretch>
        </p:blipFill>
        <p:spPr>
          <a:xfrm>
            <a:off x="22094825" y="12129769"/>
            <a:ext cx="1905000" cy="1282701"/>
          </a:xfrm>
          <a:prstGeom prst="rect">
            <a:avLst/>
          </a:prstGeom>
          <a:ln w="12700">
            <a:miter lim="400000"/>
          </a:ln>
        </p:spPr>
      </p:pic>
      <p:pic>
        <p:nvPicPr>
          <p:cNvPr id="647" name="Logo.ai" descr="Logo.ai"/>
          <p:cNvPicPr>
            <a:picLocks noChangeAspect="1"/>
          </p:cNvPicPr>
          <p:nvPr/>
        </p:nvPicPr>
        <p:blipFill>
          <a:blip r:embed="rId4">
            <a:extLst/>
          </a:blip>
          <a:stretch>
            <a:fillRect/>
          </a:stretch>
        </p:blipFill>
        <p:spPr>
          <a:xfrm>
            <a:off x="345733" y="12454884"/>
            <a:ext cx="3656735" cy="632471"/>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 name="Testers &amp; developers need to find a common orbit"/>
          <p:cNvSpPr txBox="1"/>
          <p:nvPr/>
        </p:nvSpPr>
        <p:spPr>
          <a:xfrm>
            <a:off x="1920750" y="124652"/>
            <a:ext cx="20542499" cy="2844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9000">
                <a:solidFill>
                  <a:srgbClr val="FFFFFF"/>
                </a:solidFill>
                <a:latin typeface="Helvetica"/>
                <a:ea typeface="Helvetica"/>
                <a:cs typeface="Helvetica"/>
                <a:sym typeface="Helvetica"/>
              </a:defRPr>
            </a:lvl1pPr>
          </a:lstStyle>
          <a:p>
            <a:r>
              <a:t>Testers &amp; developers need to find a common orbit</a:t>
            </a:r>
          </a:p>
        </p:txBody>
      </p:sp>
      <p:pic>
        <p:nvPicPr>
          <p:cNvPr id="858" name="Screen Shot 2018-04-25 at 02.15.19.png" descr="Screen Shot 2018-04-25 at 02.15.19.png"/>
          <p:cNvPicPr>
            <a:picLocks noChangeAspect="1"/>
          </p:cNvPicPr>
          <p:nvPr/>
        </p:nvPicPr>
        <p:blipFill>
          <a:blip r:embed="rId3">
            <a:extLst/>
          </a:blip>
          <a:srcRect l="397" t="1997"/>
          <a:stretch>
            <a:fillRect/>
          </a:stretch>
        </p:blipFill>
        <p:spPr>
          <a:xfrm>
            <a:off x="4679255" y="3471068"/>
            <a:ext cx="15085624" cy="9895467"/>
          </a:xfrm>
          <a:prstGeom prst="rect">
            <a:avLst/>
          </a:prstGeom>
          <a:ln w="12700">
            <a:miter lim="400000"/>
          </a:ln>
        </p:spPr>
      </p:pic>
      <p:pic>
        <p:nvPicPr>
          <p:cNvPr id="859" name="Logo.ai" descr="Logo.ai"/>
          <p:cNvPicPr>
            <a:picLocks noChangeAspect="1"/>
          </p:cNvPicPr>
          <p:nvPr/>
        </p:nvPicPr>
        <p:blipFill>
          <a:blip r:embed="rId4">
            <a:extLst/>
          </a:blip>
          <a:stretch>
            <a:fillRect/>
          </a:stretch>
        </p:blipFill>
        <p:spPr>
          <a:xfrm>
            <a:off x="345733" y="12454884"/>
            <a:ext cx="3656735" cy="632471"/>
          </a:xfrm>
          <a:prstGeom prst="rect">
            <a:avLst/>
          </a:prstGeom>
          <a:ln w="12700">
            <a:miter lim="400000"/>
          </a:ln>
        </p:spPr>
      </p:pic>
      <p:pic>
        <p:nvPicPr>
          <p:cNvPr id="860" name="Presentation1 2018-05-15 18-09-30.png" descr="Presentation1 2018-05-15 18-09-30.png"/>
          <p:cNvPicPr>
            <a:picLocks noChangeAspect="1"/>
          </p:cNvPicPr>
          <p:nvPr/>
        </p:nvPicPr>
        <p:blipFill>
          <a:blip r:embed="rId5">
            <a:extLst/>
          </a:blip>
          <a:stretch>
            <a:fillRect/>
          </a:stretch>
        </p:blipFill>
        <p:spPr>
          <a:xfrm>
            <a:off x="22094825" y="12129769"/>
            <a:ext cx="1905000" cy="1282701"/>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4" name="References"/>
          <p:cNvSpPr txBox="1"/>
          <p:nvPr/>
        </p:nvSpPr>
        <p:spPr>
          <a:xfrm>
            <a:off x="-3055124" y="388577"/>
            <a:ext cx="14645929" cy="2565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9000">
                <a:latin typeface="Helvetica"/>
                <a:ea typeface="Helvetica"/>
                <a:cs typeface="Helvetica"/>
                <a:sym typeface="Helvetica"/>
              </a:defRPr>
            </a:lvl1pPr>
          </a:lstStyle>
          <a:p>
            <a:r>
              <a:t>References</a:t>
            </a:r>
          </a:p>
        </p:txBody>
      </p:sp>
      <p:pic>
        <p:nvPicPr>
          <p:cNvPr id="865" name="Presentation1 2018-05-15 18-09-30.png" descr="Presentation1 2018-05-15 18-09-30.png"/>
          <p:cNvPicPr>
            <a:picLocks noChangeAspect="1"/>
          </p:cNvPicPr>
          <p:nvPr/>
        </p:nvPicPr>
        <p:blipFill>
          <a:blip r:embed="rId2">
            <a:extLst/>
          </a:blip>
          <a:stretch>
            <a:fillRect/>
          </a:stretch>
        </p:blipFill>
        <p:spPr>
          <a:xfrm>
            <a:off x="22094825" y="12129769"/>
            <a:ext cx="1905000" cy="1282701"/>
          </a:xfrm>
          <a:prstGeom prst="rect">
            <a:avLst/>
          </a:prstGeom>
          <a:ln w="12700">
            <a:miter lim="400000"/>
          </a:ln>
        </p:spPr>
      </p:pic>
      <p:sp>
        <p:nvSpPr>
          <p:cNvPr id="866" name="Article on Testers are from mars , Developers are from venus…"/>
          <p:cNvSpPr txBox="1"/>
          <p:nvPr/>
        </p:nvSpPr>
        <p:spPr>
          <a:xfrm>
            <a:off x="708236" y="2240028"/>
            <a:ext cx="23404596" cy="10769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839176" indent="-228599" algn="l">
              <a:buSzPct val="100000"/>
              <a:buAutoNum type="arabicPeriod"/>
              <a:defRPr>
                <a:latin typeface="Helvetica"/>
                <a:ea typeface="Helvetica"/>
                <a:cs typeface="Helvetica"/>
                <a:sym typeface="Helvetica"/>
              </a:defRPr>
            </a:pPr>
            <a:r>
              <a:t>Article on Testers are from mars , Developers are from venus</a:t>
            </a:r>
          </a:p>
          <a:p>
            <a:pPr algn="l"/>
            <a:r>
              <a:rPr u="sng">
                <a:hlinkClick r:id="rId3"/>
              </a:rPr>
              <a:t>https://badootech.badoo.com/testers-are-from-mars-and-developers-are-from-venus-ffb04e2c371b</a:t>
            </a:r>
          </a:p>
          <a:p>
            <a:pPr algn="l"/>
            <a:endParaRPr u="sng">
              <a:hlinkClick r:id="rId3"/>
            </a:endParaRPr>
          </a:p>
          <a:p>
            <a:pPr algn="l"/>
            <a:endParaRPr u="sng">
              <a:hlinkClick r:id="rId3"/>
            </a:endParaRPr>
          </a:p>
          <a:p>
            <a:pPr marL="839176" indent="-228599" algn="l">
              <a:buSzPct val="100000"/>
              <a:buAutoNum type="arabicPeriod" startAt="2"/>
              <a:defRPr>
                <a:latin typeface="Helvetica"/>
                <a:ea typeface="Helvetica"/>
                <a:cs typeface="Helvetica"/>
                <a:sym typeface="Helvetica"/>
              </a:defRPr>
            </a:pPr>
            <a:r>
              <a:t>Testing at Badoo in broad strokes</a:t>
            </a:r>
          </a:p>
          <a:p>
            <a:pPr algn="l"/>
            <a:r>
              <a:rPr u="sng">
                <a:hlinkClick r:id="rId4"/>
              </a:rPr>
              <a:t>https://badootech.badoo.com/testing-at-badoo-in-broad-strokes-1ff1144b1585</a:t>
            </a:r>
            <a:endParaRPr>
              <a:latin typeface="Helvetica"/>
              <a:ea typeface="Helvetica"/>
              <a:cs typeface="Helvetica"/>
              <a:sym typeface="Helvetica"/>
            </a:endParaRPr>
          </a:p>
          <a:p>
            <a:pPr algn="l"/>
            <a:endParaRPr>
              <a:latin typeface="Helvetica"/>
              <a:ea typeface="Helvetica"/>
              <a:cs typeface="Helvetica"/>
              <a:sym typeface="Helvetica"/>
            </a:endParaRPr>
          </a:p>
          <a:p>
            <a:pPr algn="l"/>
            <a:endParaRPr>
              <a:latin typeface="Helvetica"/>
              <a:ea typeface="Helvetica"/>
              <a:cs typeface="Helvetica"/>
              <a:sym typeface="Helvetica"/>
            </a:endParaRPr>
          </a:p>
          <a:p>
            <a:pPr algn="l"/>
            <a:r>
              <a:rPr>
                <a:latin typeface="Helvetica"/>
                <a:ea typeface="Helvetica"/>
                <a:cs typeface="Helvetica"/>
                <a:sym typeface="Helvetica"/>
              </a:rPr>
              <a:t>3.How we saved time by teaching developers to test their own code            </a:t>
            </a:r>
            <a:r>
              <a:rPr u="sng">
                <a:hlinkClick r:id="rId5"/>
              </a:rPr>
              <a:t>https://www.slideshare.net/ktkellytran/how-we-saved-time-by-teaching-developers-to-test-their-own-code-by-kateryna-sprinsian</a:t>
            </a:r>
          </a:p>
          <a:p>
            <a:pPr algn="l"/>
            <a:endParaRPr u="sng">
              <a:hlinkClick r:id="rId5"/>
            </a:endParaRPr>
          </a:p>
        </p:txBody>
      </p:sp>
      <p:pic>
        <p:nvPicPr>
          <p:cNvPr id="867" name="Logo.ai" descr="Logo.ai"/>
          <p:cNvPicPr>
            <a:picLocks noChangeAspect="1"/>
          </p:cNvPicPr>
          <p:nvPr/>
        </p:nvPicPr>
        <p:blipFill>
          <a:blip r:embed="rId6">
            <a:extLst/>
          </a:blip>
          <a:stretch>
            <a:fillRect/>
          </a:stretch>
        </p:blipFill>
        <p:spPr>
          <a:xfrm>
            <a:off x="345733" y="12454884"/>
            <a:ext cx="3656735" cy="632471"/>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Thank you!"/>
          <p:cNvSpPr txBox="1">
            <a:spLocks noGrp="1"/>
          </p:cNvSpPr>
          <p:nvPr>
            <p:ph type="body" idx="13"/>
          </p:nvPr>
        </p:nvSpPr>
        <p:spPr>
          <a:xfrm>
            <a:off x="2870111" y="1680209"/>
            <a:ext cx="18156099" cy="1562101"/>
          </a:xfrm>
          <a:prstGeom prst="rect">
            <a:avLst/>
          </a:prstGeom>
        </p:spPr>
        <p:txBody>
          <a:bodyPr/>
          <a:lstStyle/>
          <a:p>
            <a:r>
              <a:t>Thank you!</a:t>
            </a:r>
          </a:p>
        </p:txBody>
      </p:sp>
      <p:pic>
        <p:nvPicPr>
          <p:cNvPr id="870" name="twitter-logo-final.png" descr="twitter-logo-final.png"/>
          <p:cNvPicPr>
            <a:picLocks noChangeAspect="1"/>
          </p:cNvPicPr>
          <p:nvPr/>
        </p:nvPicPr>
        <p:blipFill>
          <a:blip r:embed="rId2">
            <a:extLst/>
          </a:blip>
          <a:stretch>
            <a:fillRect/>
          </a:stretch>
        </p:blipFill>
        <p:spPr>
          <a:xfrm>
            <a:off x="544899" y="6919317"/>
            <a:ext cx="883564" cy="883564"/>
          </a:xfrm>
          <a:prstGeom prst="rect">
            <a:avLst/>
          </a:prstGeom>
          <a:ln w="12700">
            <a:miter lim="400000"/>
          </a:ln>
        </p:spPr>
      </p:pic>
      <p:sp>
        <p:nvSpPr>
          <p:cNvPr id="871" name="@sunav_sshhh"/>
          <p:cNvSpPr txBox="1"/>
          <p:nvPr/>
        </p:nvSpPr>
        <p:spPr>
          <a:xfrm>
            <a:off x="-471276" y="6935648"/>
            <a:ext cx="9014956" cy="8509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spAutoFit/>
          </a:bodyPr>
          <a:lstStyle>
            <a:lvl1pPr>
              <a:lnSpc>
                <a:spcPct val="80000"/>
              </a:lnSpc>
              <a:defRPr sz="4900" spc="-97">
                <a:solidFill>
                  <a:srgbClr val="FFFFFF"/>
                </a:solidFill>
                <a:latin typeface="Helvetica"/>
                <a:ea typeface="Helvetica"/>
                <a:cs typeface="Helvetica"/>
                <a:sym typeface="Helvetica"/>
              </a:defRPr>
            </a:lvl1pPr>
          </a:lstStyle>
          <a:p>
            <a:r>
              <a:t>@sunav_sshhh</a:t>
            </a:r>
          </a:p>
        </p:txBody>
      </p:sp>
      <p:pic>
        <p:nvPicPr>
          <p:cNvPr id="872" name="flogo_rgb_hex-brc-site-250.png" descr="flogo_rgb_hex-brc-site-250.png"/>
          <p:cNvPicPr>
            <a:picLocks noChangeAspect="1"/>
          </p:cNvPicPr>
          <p:nvPr/>
        </p:nvPicPr>
        <p:blipFill>
          <a:blip r:embed="rId3">
            <a:extLst/>
          </a:blip>
          <a:stretch>
            <a:fillRect/>
          </a:stretch>
        </p:blipFill>
        <p:spPr>
          <a:xfrm>
            <a:off x="544958" y="8460014"/>
            <a:ext cx="867103" cy="867103"/>
          </a:xfrm>
          <a:prstGeom prst="rect">
            <a:avLst/>
          </a:prstGeom>
          <a:ln w="12700">
            <a:miter lim="400000"/>
          </a:ln>
        </p:spPr>
      </p:pic>
      <p:sp>
        <p:nvSpPr>
          <p:cNvPr id="873" name="@sunavsodhani"/>
          <p:cNvSpPr txBox="1"/>
          <p:nvPr/>
        </p:nvSpPr>
        <p:spPr>
          <a:xfrm>
            <a:off x="1752439" y="10327647"/>
            <a:ext cx="6622800" cy="72840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lnSpc>
                <a:spcPct val="80000"/>
              </a:lnSpc>
              <a:defRPr sz="4900" spc="-97">
                <a:solidFill>
                  <a:srgbClr val="FFFFFF"/>
                </a:solidFill>
                <a:latin typeface="Helvetica"/>
                <a:ea typeface="Helvetica"/>
                <a:cs typeface="Helvetica"/>
                <a:sym typeface="Helvetica"/>
              </a:defRPr>
            </a:lvl1pPr>
          </a:lstStyle>
          <a:p>
            <a:r>
              <a:rPr dirty="0"/>
              <a:t> </a:t>
            </a:r>
            <a:r>
              <a:rPr lang="en-US" dirty="0"/>
              <a:t>sunav123t@gmail.com</a:t>
            </a:r>
            <a:endParaRPr dirty="0"/>
          </a:p>
        </p:txBody>
      </p:sp>
      <p:pic>
        <p:nvPicPr>
          <p:cNvPr id="874" name="download.png" descr="download.png"/>
          <p:cNvPicPr>
            <a:picLocks noChangeAspect="1"/>
          </p:cNvPicPr>
          <p:nvPr/>
        </p:nvPicPr>
        <p:blipFill>
          <a:blip r:embed="rId4">
            <a:extLst/>
          </a:blip>
          <a:stretch>
            <a:fillRect/>
          </a:stretch>
        </p:blipFill>
        <p:spPr>
          <a:xfrm>
            <a:off x="512458" y="10000591"/>
            <a:ext cx="883563" cy="883564"/>
          </a:xfrm>
          <a:prstGeom prst="rect">
            <a:avLst/>
          </a:prstGeom>
          <a:ln w="12700">
            <a:miter lim="400000"/>
          </a:ln>
        </p:spPr>
      </p:pic>
      <p:sp>
        <p:nvSpPr>
          <p:cNvPr id="9" name="@sunavsodhani">
            <a:extLst>
              <a:ext uri="{FF2B5EF4-FFF2-40B4-BE49-F238E27FC236}">
                <a16:creationId xmlns:a16="http://schemas.microsoft.com/office/drawing/2014/main" id="{2E8A1E6E-DB34-2148-B6C1-571BEC6EFEAA}"/>
              </a:ext>
            </a:extLst>
          </p:cNvPr>
          <p:cNvSpPr txBox="1"/>
          <p:nvPr/>
        </p:nvSpPr>
        <p:spPr>
          <a:xfrm>
            <a:off x="1920881" y="7971615"/>
            <a:ext cx="4535443" cy="145034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spAutoFit/>
          </a:bodyPr>
          <a:lstStyle>
            <a:lvl1pPr>
              <a:lnSpc>
                <a:spcPct val="80000"/>
              </a:lnSpc>
              <a:defRPr sz="4900" spc="-97">
                <a:solidFill>
                  <a:srgbClr val="FFFFFF"/>
                </a:solidFill>
                <a:latin typeface="Helvetica"/>
                <a:ea typeface="Helvetica"/>
                <a:cs typeface="Helvetica"/>
                <a:sym typeface="Helvetica"/>
              </a:defRPr>
            </a:lvl1pPr>
          </a:lstStyle>
          <a:p>
            <a:r>
              <a:rPr dirty="0"/>
              <a:t> @</a:t>
            </a:r>
            <a:r>
              <a:rPr dirty="0" err="1"/>
              <a:t>sunavsodhani</a:t>
            </a:r>
            <a:endParaRPr dirty="0"/>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9" name="Screen Shot 2018-02-21 at 22.26.31.png" descr="Screen Shot 2018-02-21 at 22.26.31.png"/>
          <p:cNvPicPr>
            <a:picLocks noChangeAspect="1"/>
          </p:cNvPicPr>
          <p:nvPr/>
        </p:nvPicPr>
        <p:blipFill>
          <a:blip r:embed="rId3">
            <a:extLst/>
          </a:blip>
          <a:stretch>
            <a:fillRect/>
          </a:stretch>
        </p:blipFill>
        <p:spPr>
          <a:xfrm>
            <a:off x="2100031" y="78657"/>
            <a:ext cx="20396168" cy="13558686"/>
          </a:xfrm>
          <a:prstGeom prst="rect">
            <a:avLst/>
          </a:prstGeom>
          <a:ln w="25400">
            <a:miter lim="400000"/>
          </a:ln>
          <a:effectLst>
            <a:outerShdw blurRad="254000" dist="127000" dir="5400000" rotWithShape="0">
              <a:srgbClr val="000000">
                <a:alpha val="70000"/>
              </a:srgbClr>
            </a:outerShdw>
          </a:effectLst>
        </p:spPr>
      </p:pic>
      <p:pic>
        <p:nvPicPr>
          <p:cNvPr id="650" name="Presentation1 2018-05-15 18-09-30.png" descr="Presentation1 2018-05-15 18-09-30.png"/>
          <p:cNvPicPr>
            <a:picLocks noChangeAspect="1"/>
          </p:cNvPicPr>
          <p:nvPr/>
        </p:nvPicPr>
        <p:blipFill>
          <a:blip r:embed="rId4">
            <a:extLst/>
          </a:blip>
          <a:stretch>
            <a:fillRect/>
          </a:stretch>
        </p:blipFill>
        <p:spPr>
          <a:xfrm>
            <a:off x="22094825" y="12129769"/>
            <a:ext cx="1905000" cy="1282701"/>
          </a:xfrm>
          <a:prstGeom prst="rect">
            <a:avLst/>
          </a:prstGeom>
          <a:ln w="12700">
            <a:miter lim="400000"/>
          </a:ln>
        </p:spPr>
      </p:pic>
      <p:pic>
        <p:nvPicPr>
          <p:cNvPr id="651" name="Logo.ai" descr="Logo.ai"/>
          <p:cNvPicPr>
            <a:picLocks noChangeAspect="1"/>
          </p:cNvPicPr>
          <p:nvPr/>
        </p:nvPicPr>
        <p:blipFill>
          <a:blip r:embed="rId5">
            <a:extLst/>
          </a:blip>
          <a:stretch>
            <a:fillRect/>
          </a:stretch>
        </p:blipFill>
        <p:spPr>
          <a:xfrm>
            <a:off x="345733" y="12454884"/>
            <a:ext cx="3656735" cy="632471"/>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OUR GOAL:"/>
          <p:cNvSpPr txBox="1">
            <a:spLocks noGrp="1"/>
          </p:cNvSpPr>
          <p:nvPr>
            <p:ph type="body" idx="13"/>
          </p:nvPr>
        </p:nvSpPr>
        <p:spPr>
          <a:xfrm>
            <a:off x="3113951" y="2813049"/>
            <a:ext cx="18156099" cy="2311401"/>
          </a:xfrm>
          <a:prstGeom prst="rect">
            <a:avLst/>
          </a:prstGeom>
        </p:spPr>
        <p:txBody>
          <a:bodyPr/>
          <a:lstStyle>
            <a:lvl1pPr>
              <a:defRPr sz="14500" spc="-290"/>
            </a:lvl1pPr>
          </a:lstStyle>
          <a:p>
            <a:r>
              <a:t>OUR GOAL:</a:t>
            </a:r>
          </a:p>
        </p:txBody>
      </p:sp>
      <p:sp>
        <p:nvSpPr>
          <p:cNvPr id="656" name="To ship features at speed to our beloved users"/>
          <p:cNvSpPr txBox="1">
            <a:spLocks noGrp="1"/>
          </p:cNvSpPr>
          <p:nvPr>
            <p:ph type="body" idx="14"/>
          </p:nvPr>
        </p:nvSpPr>
        <p:spPr>
          <a:xfrm>
            <a:off x="1088599" y="6248400"/>
            <a:ext cx="21981676" cy="1219200"/>
          </a:xfrm>
          <a:prstGeom prst="rect">
            <a:avLst/>
          </a:prstGeom>
        </p:spPr>
        <p:txBody>
          <a:bodyPr/>
          <a:lstStyle>
            <a:lvl1pPr>
              <a:defRPr sz="7300" spc="-145"/>
            </a:lvl1pPr>
          </a:lstStyle>
          <a:p>
            <a:r>
              <a:rPr dirty="0"/>
              <a:t>To ship features at speed to our beloved users</a:t>
            </a:r>
          </a:p>
        </p:txBody>
      </p:sp>
      <p:pic>
        <p:nvPicPr>
          <p:cNvPr id="657" name="Presentation1 2018-05-15 18-09-30.png" descr="Presentation1 2018-05-15 18-09-30.png"/>
          <p:cNvPicPr>
            <a:picLocks noChangeAspect="1"/>
          </p:cNvPicPr>
          <p:nvPr/>
        </p:nvPicPr>
        <p:blipFill>
          <a:blip r:embed="rId2">
            <a:extLst/>
          </a:blip>
          <a:stretch>
            <a:fillRect/>
          </a:stretch>
        </p:blipFill>
        <p:spPr>
          <a:xfrm>
            <a:off x="22094825" y="12129769"/>
            <a:ext cx="1905000" cy="1282701"/>
          </a:xfrm>
          <a:prstGeom prst="rect">
            <a:avLst/>
          </a:prstGeom>
          <a:ln w="12700">
            <a:miter lim="400000"/>
          </a:ln>
        </p:spPr>
      </p:pic>
      <p:pic>
        <p:nvPicPr>
          <p:cNvPr id="658" name="Logo.ai" descr="Logo.ai"/>
          <p:cNvPicPr>
            <a:picLocks noChangeAspect="1"/>
          </p:cNvPicPr>
          <p:nvPr/>
        </p:nvPicPr>
        <p:blipFill>
          <a:blip r:embed="rId3">
            <a:extLst/>
          </a:blip>
          <a:stretch>
            <a:fillRect/>
          </a:stretch>
        </p:blipFill>
        <p:spPr>
          <a:xfrm>
            <a:off x="345733" y="12454884"/>
            <a:ext cx="3656735" cy="632471"/>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 name="OUR GOAL:"/>
          <p:cNvSpPr txBox="1">
            <a:spLocks noGrp="1"/>
          </p:cNvSpPr>
          <p:nvPr>
            <p:ph type="body" idx="13"/>
          </p:nvPr>
        </p:nvSpPr>
        <p:spPr>
          <a:xfrm>
            <a:off x="3113951" y="2841865"/>
            <a:ext cx="18156099" cy="2311401"/>
          </a:xfrm>
          <a:prstGeom prst="rect">
            <a:avLst/>
          </a:prstGeom>
        </p:spPr>
        <p:txBody>
          <a:bodyPr/>
          <a:lstStyle>
            <a:lvl1pPr>
              <a:defRPr sz="14500" spc="-290"/>
            </a:lvl1pPr>
          </a:lstStyle>
          <a:p>
            <a:r>
              <a:t>OUR GOAL:</a:t>
            </a:r>
          </a:p>
        </p:txBody>
      </p:sp>
      <p:pic>
        <p:nvPicPr>
          <p:cNvPr id="662" name="Presentation1 2018-05-15 18-09-30.png" descr="Presentation1 2018-05-15 18-09-30.png"/>
          <p:cNvPicPr>
            <a:picLocks noChangeAspect="1"/>
          </p:cNvPicPr>
          <p:nvPr/>
        </p:nvPicPr>
        <p:blipFill>
          <a:blip r:embed="rId3">
            <a:extLst/>
          </a:blip>
          <a:stretch>
            <a:fillRect/>
          </a:stretch>
        </p:blipFill>
        <p:spPr>
          <a:xfrm>
            <a:off x="22094825" y="12129769"/>
            <a:ext cx="1905000" cy="1282701"/>
          </a:xfrm>
          <a:prstGeom prst="rect">
            <a:avLst/>
          </a:prstGeom>
          <a:ln w="12700">
            <a:miter lim="400000"/>
          </a:ln>
        </p:spPr>
      </p:pic>
      <p:pic>
        <p:nvPicPr>
          <p:cNvPr id="663" name="Logo.ai" descr="Logo.ai"/>
          <p:cNvPicPr>
            <a:picLocks noChangeAspect="1"/>
          </p:cNvPicPr>
          <p:nvPr/>
        </p:nvPicPr>
        <p:blipFill>
          <a:blip r:embed="rId4">
            <a:extLst/>
          </a:blip>
          <a:stretch>
            <a:fillRect/>
          </a:stretch>
        </p:blipFill>
        <p:spPr>
          <a:xfrm>
            <a:off x="345733" y="12454884"/>
            <a:ext cx="3656735" cy="632471"/>
          </a:xfrm>
          <a:prstGeom prst="rect">
            <a:avLst/>
          </a:prstGeom>
          <a:ln w="12700">
            <a:miter lim="400000"/>
          </a:ln>
        </p:spPr>
      </p:pic>
      <p:sp>
        <p:nvSpPr>
          <p:cNvPr id="11" name="To ship features at speed to our beloved users">
            <a:extLst>
              <a:ext uri="{FF2B5EF4-FFF2-40B4-BE49-F238E27FC236}">
                <a16:creationId xmlns:a16="http://schemas.microsoft.com/office/drawing/2014/main" id="{B523B74E-FC1B-6B44-8373-D1824AEDE82B}"/>
              </a:ext>
            </a:extLst>
          </p:cNvPr>
          <p:cNvSpPr txBox="1">
            <a:spLocks noGrp="1"/>
          </p:cNvSpPr>
          <p:nvPr>
            <p:ph type="body" idx="14"/>
          </p:nvPr>
        </p:nvSpPr>
        <p:spPr>
          <a:xfrm>
            <a:off x="0" y="6248400"/>
            <a:ext cx="24383999" cy="1225977"/>
          </a:xfrm>
          <a:prstGeom prst="rect">
            <a:avLst/>
          </a:prstGeom>
        </p:spPr>
        <p:txBody>
          <a:bodyPr/>
          <a:lstStyle>
            <a:lvl1pPr>
              <a:defRPr sz="7300" spc="-145"/>
            </a:lvl1pPr>
          </a:lstStyle>
          <a:p>
            <a:r>
              <a:rPr dirty="0"/>
              <a:t>To ship </a:t>
            </a:r>
            <a:r>
              <a:rPr lang="en-US" b="1" dirty="0"/>
              <a:t>QUALITY</a:t>
            </a:r>
            <a:r>
              <a:rPr lang="en-US" dirty="0"/>
              <a:t> </a:t>
            </a:r>
            <a:r>
              <a:rPr dirty="0"/>
              <a:t>features at speed to our beloved users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68" name="ball.mp4" descr="ball.mp4"/>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3820831" y="406373"/>
            <a:ext cx="16904966" cy="12537849"/>
          </a:xfrm>
          <a:prstGeom prst="rect">
            <a:avLst/>
          </a:prstGeom>
          <a:ln w="12700">
            <a:miter lim="400000"/>
          </a:ln>
        </p:spPr>
      </p:pic>
      <p:pic>
        <p:nvPicPr>
          <p:cNvPr id="669" name="Presentation1 2018-05-15 18-09-30.png" descr="Presentation1 2018-05-15 18-09-30.png"/>
          <p:cNvPicPr>
            <a:picLocks noChangeAspect="1"/>
          </p:cNvPicPr>
          <p:nvPr/>
        </p:nvPicPr>
        <p:blipFill>
          <a:blip r:embed="rId6">
            <a:extLst/>
          </a:blip>
          <a:stretch>
            <a:fillRect/>
          </a:stretch>
        </p:blipFill>
        <p:spPr>
          <a:xfrm>
            <a:off x="22094825" y="12129769"/>
            <a:ext cx="1905000" cy="1282701"/>
          </a:xfrm>
          <a:prstGeom prst="rect">
            <a:avLst/>
          </a:prstGeom>
          <a:ln w="12700">
            <a:miter lim="400000"/>
          </a:ln>
        </p:spPr>
      </p:pic>
      <p:pic>
        <p:nvPicPr>
          <p:cNvPr id="670" name="Logo.ai" descr="Logo.ai"/>
          <p:cNvPicPr>
            <a:picLocks noChangeAspect="1"/>
          </p:cNvPicPr>
          <p:nvPr/>
        </p:nvPicPr>
        <p:blipFill>
          <a:blip r:embed="rId7">
            <a:extLst/>
          </a:blip>
          <a:stretch>
            <a:fillRect/>
          </a:stretch>
        </p:blipFill>
        <p:spPr>
          <a:xfrm>
            <a:off x="345733" y="12454884"/>
            <a:ext cx="3656735" cy="632471"/>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9999" fill="hold"/>
                                        <p:tgtEl>
                                          <p:spTgt spid="66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66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4" name="“I cannot reproduce this bug! “"/>
          <p:cNvSpPr txBox="1">
            <a:spLocks noGrp="1"/>
          </p:cNvSpPr>
          <p:nvPr>
            <p:ph type="body" idx="13"/>
          </p:nvPr>
        </p:nvSpPr>
        <p:spPr>
          <a:xfrm>
            <a:off x="2158573" y="943609"/>
            <a:ext cx="16114277" cy="1562101"/>
          </a:xfrm>
          <a:prstGeom prst="rect">
            <a:avLst/>
          </a:prstGeom>
        </p:spPr>
        <p:txBody>
          <a:bodyPr/>
          <a:lstStyle>
            <a:lvl1pPr>
              <a:defRPr i="1">
                <a:solidFill>
                  <a:srgbClr val="000000"/>
                </a:solidFill>
              </a:defRPr>
            </a:lvl1pPr>
          </a:lstStyle>
          <a:p>
            <a:r>
              <a:t>“I cannot reproduce this bug! “</a:t>
            </a:r>
          </a:p>
        </p:txBody>
      </p:sp>
      <p:pic>
        <p:nvPicPr>
          <p:cNvPr id="675" name="elastic-builder.png" descr="elastic-builder.png"/>
          <p:cNvPicPr>
            <a:picLocks noChangeAspect="1"/>
          </p:cNvPicPr>
          <p:nvPr/>
        </p:nvPicPr>
        <p:blipFill>
          <a:blip r:embed="rId2">
            <a:extLst/>
          </a:blip>
          <a:stretch>
            <a:fillRect/>
          </a:stretch>
        </p:blipFill>
        <p:spPr>
          <a:xfrm>
            <a:off x="222051" y="708659"/>
            <a:ext cx="2032001" cy="2032001"/>
          </a:xfrm>
          <a:prstGeom prst="rect">
            <a:avLst/>
          </a:prstGeom>
          <a:ln w="12700">
            <a:miter lim="400000"/>
          </a:ln>
        </p:spPr>
      </p:pic>
      <p:pic>
        <p:nvPicPr>
          <p:cNvPr id="676" name="Presentation1 2018-05-15 18-09-30.png" descr="Presentation1 2018-05-15 18-09-30.png"/>
          <p:cNvPicPr>
            <a:picLocks noChangeAspect="1"/>
          </p:cNvPicPr>
          <p:nvPr/>
        </p:nvPicPr>
        <p:blipFill>
          <a:blip r:embed="rId3">
            <a:extLst/>
          </a:blip>
          <a:stretch>
            <a:fillRect/>
          </a:stretch>
        </p:blipFill>
        <p:spPr>
          <a:xfrm>
            <a:off x="22094825" y="12129769"/>
            <a:ext cx="1905000" cy="1282701"/>
          </a:xfrm>
          <a:prstGeom prst="rect">
            <a:avLst/>
          </a:prstGeom>
          <a:ln w="12700">
            <a:miter lim="400000"/>
          </a:ln>
        </p:spPr>
      </p:pic>
      <p:pic>
        <p:nvPicPr>
          <p:cNvPr id="677" name="Logo.ai" descr="Logo.ai"/>
          <p:cNvPicPr>
            <a:picLocks noChangeAspect="1"/>
          </p:cNvPicPr>
          <p:nvPr/>
        </p:nvPicPr>
        <p:blipFill>
          <a:blip r:embed="rId4">
            <a:extLst/>
          </a:blip>
          <a:stretch>
            <a:fillRect/>
          </a:stretch>
        </p:blipFill>
        <p:spPr>
          <a:xfrm>
            <a:off x="345733" y="12454884"/>
            <a:ext cx="3656735" cy="632471"/>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82</TotalTime>
  <Words>741</Words>
  <Application>Microsoft Macintosh PowerPoint</Application>
  <PresentationFormat>Custom</PresentationFormat>
  <Paragraphs>110</Paragraphs>
  <Slides>42</Slides>
  <Notes>10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Helvetica</vt:lpstr>
      <vt:lpstr>Helvetica Light</vt:lpstr>
      <vt:lpstr>Helvetica Neue</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Andrey Ladutko</cp:lastModifiedBy>
  <cp:revision>4</cp:revision>
  <dcterms:modified xsi:type="dcterms:W3CDTF">2018-05-25T14:36:44Z</dcterms:modified>
</cp:coreProperties>
</file>