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</p:sldIdLst>
  <p:sldSz cy="5143500" cx="9144000"/>
  <p:notesSz cx="6858000" cy="9144000"/>
  <p:embeddedFontLst>
    <p:embeddedFont>
      <p:font typeface="Comfortaa"/>
      <p:regular r:id="rId72"/>
      <p:bold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Comfortaa-bold.fntdata"/><Relationship Id="rId72" Type="http://schemas.openxmlformats.org/officeDocument/2006/relationships/font" Target="fonts/Comfortaa-regular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c1eff735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c1eff735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b76726b2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b76726b2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c1eff735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c1eff735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c1eff735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c1eff735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c1eff735b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c1eff735b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c1eff735b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c1eff735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c1eff735b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c1eff735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c1eff735b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c1eff735b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c1eff735b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c1eff735b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c1eff735b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c1eff735b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b76726b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b76726b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068c263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068c263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1c6bf3ed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1c6bf3ed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1c6bf3ed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1c6bf3ed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1c6bf3ed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1c6bf3ed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c1eff735b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4c1eff735b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1c6bf3ed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41c6bf3ed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41c6bf3ed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41c6bf3ed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c1eff735b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c1eff735b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61efa141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61efa141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1efa141c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1efa141c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c1eff735b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c1eff735b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61efa141c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61efa141c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61efa141c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61efa141c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4c1eff735b_0_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4c1eff735b_0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c1eff735b_0_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c1eff735b_0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4cbe66753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4cbe66753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4cbe66753a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4cbe66753a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4cbe66753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4cbe66753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4cbe66753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4cbe66753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4cbe66753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4cbe66753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4cbe66753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4cbe66753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c1eff735b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c1eff735b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4cbe66753a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4cbe66753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4cbe66753a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4cbe66753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4cbe66753a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4cbe66753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4c1eff735b_0_1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4c1eff735b_0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61efa141c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61efa141c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4c1eff735b_0_10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4c1eff735b_0_10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4c1eff735b_0_10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4c1eff735b_0_10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4c1eff735b_0_10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4c1eff735b_0_1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4c1eff735b_0_1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4c1eff735b_0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4c1eff735b_0_1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4c1eff735b_0_1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c1eff735b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c1eff735b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61efa141c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61efa141c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61efa141c7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61efa141c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4c1eff735b_0_1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4c1eff735b_0_1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4c1eff735b_0_1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4c1eff735b_0_1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4c5d1c45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4c5d1c45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4c5d1c456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4c5d1c456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4cbe66753a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4cbe66753a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4c5d1c456b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4c5d1c456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4c5d1c456b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4c5d1c456b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4cbe66753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4cbe66753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c1eff735b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c1eff735b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4b76726b2f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4b76726b2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61efa141c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61efa141c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4c1eff735b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4c1eff735b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4c1eff7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4c1eff7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4c1eff735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4c1eff735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4b76726b2f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4b76726b2f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4c1eff735b_0_8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4c1eff735b_0_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b76726b2f_0_1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b76726b2f_0_1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b76726b2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b76726b2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c1eff735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c1eff735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2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2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2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30.png"/><Relationship Id="rId6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Relationship Id="rId4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Relationship Id="rId5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Relationship Id="rId4" Type="http://schemas.openxmlformats.org/officeDocument/2006/relationships/image" Target="../media/image40.png"/><Relationship Id="rId5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Relationship Id="rId4" Type="http://schemas.openxmlformats.org/officeDocument/2006/relationships/image" Target="../media/image40.png"/><Relationship Id="rId5" Type="http://schemas.openxmlformats.org/officeDocument/2006/relationships/image" Target="../media/image34.png"/><Relationship Id="rId6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0.jpg"/><Relationship Id="rId4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png"/><Relationship Id="rId4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1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7.jpg"/><Relationship Id="rId4" Type="http://schemas.openxmlformats.org/officeDocument/2006/relationships/image" Target="../media/image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7.jpg"/><Relationship Id="rId4" Type="http://schemas.openxmlformats.org/officeDocument/2006/relationships/image" Target="../media/image39.jpg"/><Relationship Id="rId5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2.jpg"/><Relationship Id="rId4" Type="http://schemas.openxmlformats.org/officeDocument/2006/relationships/image" Target="../media/image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4.png"/><Relationship Id="rId4" Type="http://schemas.openxmlformats.org/officeDocument/2006/relationships/image" Target="../media/image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3.jpg"/><Relationship Id="rId4" Type="http://schemas.openxmlformats.org/officeDocument/2006/relationships/image" Target="../media/image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1.jpg"/><Relationship Id="rId4" Type="http://schemas.openxmlformats.org/officeDocument/2006/relationships/image" Target="../media/image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2.png"/><Relationship Id="rId4" Type="http://schemas.openxmlformats.org/officeDocument/2006/relationships/image" Target="../media/image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3.png"/><Relationship Id="rId4" Type="http://schemas.openxmlformats.org/officeDocument/2006/relationships/image" Target="../media/image58.png"/><Relationship Id="rId5" Type="http://schemas.openxmlformats.org/officeDocument/2006/relationships/image" Target="../media/image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3.png"/><Relationship Id="rId4" Type="http://schemas.openxmlformats.org/officeDocument/2006/relationships/image" Target="../media/image58.png"/><Relationship Id="rId5" Type="http://schemas.openxmlformats.org/officeDocument/2006/relationships/image" Target="../media/image47.png"/><Relationship Id="rId6" Type="http://schemas.openxmlformats.org/officeDocument/2006/relationships/image" Target="../media/image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7.jpg"/><Relationship Id="rId4" Type="http://schemas.openxmlformats.org/officeDocument/2006/relationships/image" Target="../media/image55.gif"/><Relationship Id="rId5" Type="http://schemas.openxmlformats.org/officeDocument/2006/relationships/image" Target="../media/image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6.png"/><Relationship Id="rId4" Type="http://schemas.openxmlformats.org/officeDocument/2006/relationships/image" Target="../media/image61.png"/><Relationship Id="rId5" Type="http://schemas.openxmlformats.org/officeDocument/2006/relationships/image" Target="../media/image60.png"/><Relationship Id="rId6" Type="http://schemas.openxmlformats.org/officeDocument/2006/relationships/image" Target="../media/image59.png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283050"/>
            <a:ext cx="8520600" cy="59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D85C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D85C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D85C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D85C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D85C6"/>
                </a:solidFill>
              </a:rPr>
              <a:t>Чем полезен режим разработчика на Android для QA</a:t>
            </a:r>
            <a:endParaRPr sz="3600">
              <a:solidFill>
                <a:srgbClr val="3D85C6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63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Виталий Педаш</a:t>
            </a:r>
            <a:endParaRPr sz="2400"/>
          </a:p>
        </p:txBody>
      </p:sp>
      <p:sp>
        <p:nvSpPr>
          <p:cNvPr id="56" name="Google Shape;56;p13"/>
          <p:cNvSpPr/>
          <p:nvPr/>
        </p:nvSpPr>
        <p:spPr>
          <a:xfrm>
            <a:off x="519875" y="2051500"/>
            <a:ext cx="2700000" cy="243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219875" y="2051500"/>
            <a:ext cx="2700000" cy="243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5859400" y="2051500"/>
            <a:ext cx="2700000" cy="2430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79" y="2781005"/>
            <a:ext cx="2700000" cy="236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6090" y="3836350"/>
            <a:ext cx="1357563" cy="842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00" y="1140125"/>
            <a:ext cx="2149200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pic>
        <p:nvPicPr>
          <p:cNvPr id="185" name="Google Shape;1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0399" y="1170125"/>
            <a:ext cx="2147863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pic>
        <p:nvPicPr>
          <p:cNvPr id="186" name="Google Shape;18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5973" y="1170125"/>
            <a:ext cx="2152224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sp>
        <p:nvSpPr>
          <p:cNvPr id="187" name="Google Shape;187;p22"/>
          <p:cNvSpPr/>
          <p:nvPr/>
        </p:nvSpPr>
        <p:spPr>
          <a:xfrm>
            <a:off x="26947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5532950" y="2869950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2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2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Включение на устройстве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93" name="Google Shape;193;p22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4" name="Google Shape;19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3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Включение на устройстве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03" name="Google Shape;203;p23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4" name="Google Shape;204;p23"/>
          <p:cNvPicPr preferRelativeResize="0"/>
          <p:nvPr/>
        </p:nvPicPr>
        <p:blipFill rotWithShape="1">
          <a:blip r:embed="rId3">
            <a:alphaModFix/>
          </a:blip>
          <a:srcRect b="29" l="0" r="0" t="29"/>
          <a:stretch/>
        </p:blipFill>
        <p:spPr>
          <a:xfrm>
            <a:off x="436049" y="1155525"/>
            <a:ext cx="2147863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pic>
        <p:nvPicPr>
          <p:cNvPr id="205" name="Google Shape;2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4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4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4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Включение на устройстве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14" name="Google Shape;214;p24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5" name="Google Shape;215;p24"/>
          <p:cNvPicPr preferRelativeResize="0"/>
          <p:nvPr/>
        </p:nvPicPr>
        <p:blipFill rotWithShape="1">
          <a:blip r:embed="rId3">
            <a:alphaModFix/>
          </a:blip>
          <a:srcRect b="69" l="0" r="0" t="59"/>
          <a:stretch/>
        </p:blipFill>
        <p:spPr>
          <a:xfrm>
            <a:off x="3214700" y="1155525"/>
            <a:ext cx="2149200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pic>
        <p:nvPicPr>
          <p:cNvPr id="216" name="Google Shape;216;p24"/>
          <p:cNvPicPr preferRelativeResize="0"/>
          <p:nvPr/>
        </p:nvPicPr>
        <p:blipFill rotWithShape="1">
          <a:blip r:embed="rId4">
            <a:alphaModFix/>
          </a:blip>
          <a:srcRect b="29" l="0" r="0" t="29"/>
          <a:stretch/>
        </p:blipFill>
        <p:spPr>
          <a:xfrm>
            <a:off x="436049" y="1155525"/>
            <a:ext cx="2147863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sp>
        <p:nvSpPr>
          <p:cNvPr id="217" name="Google Shape;217;p24"/>
          <p:cNvSpPr/>
          <p:nvPr/>
        </p:nvSpPr>
        <p:spPr>
          <a:xfrm>
            <a:off x="26947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5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5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Включение на устройстве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27" name="Google Shape;227;p25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 b="69" l="0" r="0" t="59"/>
          <a:stretch/>
        </p:blipFill>
        <p:spPr>
          <a:xfrm>
            <a:off x="3214700" y="1155525"/>
            <a:ext cx="2149200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pic>
        <p:nvPicPr>
          <p:cNvPr id="229" name="Google Shape;229;p25"/>
          <p:cNvPicPr preferRelativeResize="0"/>
          <p:nvPr/>
        </p:nvPicPr>
        <p:blipFill rotWithShape="1">
          <a:blip r:embed="rId4">
            <a:alphaModFix/>
          </a:blip>
          <a:srcRect b="29" l="0" r="0" t="29"/>
          <a:stretch/>
        </p:blipFill>
        <p:spPr>
          <a:xfrm>
            <a:off x="436049" y="1155525"/>
            <a:ext cx="2147863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sp>
        <p:nvSpPr>
          <p:cNvPr id="230" name="Google Shape;230;p25"/>
          <p:cNvSpPr/>
          <p:nvPr/>
        </p:nvSpPr>
        <p:spPr>
          <a:xfrm>
            <a:off x="55141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5"/>
          <p:cNvPicPr preferRelativeResize="0"/>
          <p:nvPr/>
        </p:nvPicPr>
        <p:blipFill rotWithShape="1">
          <a:blip r:embed="rId5">
            <a:alphaModFix/>
          </a:blip>
          <a:srcRect b="29" l="0" r="0" t="29"/>
          <a:stretch/>
        </p:blipFill>
        <p:spPr>
          <a:xfrm>
            <a:off x="6049799" y="1170125"/>
            <a:ext cx="2147863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sp>
        <p:nvSpPr>
          <p:cNvPr id="232" name="Google Shape;232;p25"/>
          <p:cNvSpPr/>
          <p:nvPr/>
        </p:nvSpPr>
        <p:spPr>
          <a:xfrm>
            <a:off x="26947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6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6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6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Активация меню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42" name="Google Shape;242;p26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 b="29" l="0" r="0" t="29"/>
          <a:stretch/>
        </p:blipFill>
        <p:spPr>
          <a:xfrm>
            <a:off x="436049" y="1155525"/>
            <a:ext cx="2147863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pic>
        <p:nvPicPr>
          <p:cNvPr id="244" name="Google Shape;2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7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7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Активация меню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53" name="Google Shape;253;p27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4" name="Google Shape;254;p27"/>
          <p:cNvPicPr preferRelativeResize="0"/>
          <p:nvPr/>
        </p:nvPicPr>
        <p:blipFill rotWithShape="1">
          <a:blip r:embed="rId3">
            <a:alphaModFix/>
          </a:blip>
          <a:srcRect b="69" l="0" r="0" t="59"/>
          <a:stretch/>
        </p:blipFill>
        <p:spPr>
          <a:xfrm>
            <a:off x="3214700" y="1155525"/>
            <a:ext cx="2149200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pic>
        <p:nvPicPr>
          <p:cNvPr id="255" name="Google Shape;255;p27"/>
          <p:cNvPicPr preferRelativeResize="0"/>
          <p:nvPr/>
        </p:nvPicPr>
        <p:blipFill rotWithShape="1">
          <a:blip r:embed="rId4">
            <a:alphaModFix/>
          </a:blip>
          <a:srcRect b="29" l="0" r="0" t="29"/>
          <a:stretch/>
        </p:blipFill>
        <p:spPr>
          <a:xfrm>
            <a:off x="436049" y="1155525"/>
            <a:ext cx="2147863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sp>
        <p:nvSpPr>
          <p:cNvPr id="256" name="Google Shape;256;p27"/>
          <p:cNvSpPr/>
          <p:nvPr/>
        </p:nvSpPr>
        <p:spPr>
          <a:xfrm>
            <a:off x="26947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8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8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8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Активация меню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66" name="Google Shape;266;p28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7" name="Google Shape;267;p28"/>
          <p:cNvPicPr preferRelativeResize="0"/>
          <p:nvPr/>
        </p:nvPicPr>
        <p:blipFill rotWithShape="1">
          <a:blip r:embed="rId3">
            <a:alphaModFix/>
          </a:blip>
          <a:srcRect b="69" l="0" r="0" t="59"/>
          <a:stretch/>
        </p:blipFill>
        <p:spPr>
          <a:xfrm>
            <a:off x="3214700" y="1155525"/>
            <a:ext cx="2149200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pic>
        <p:nvPicPr>
          <p:cNvPr id="268" name="Google Shape;268;p28"/>
          <p:cNvPicPr preferRelativeResize="0"/>
          <p:nvPr/>
        </p:nvPicPr>
        <p:blipFill rotWithShape="1">
          <a:blip r:embed="rId4">
            <a:alphaModFix/>
          </a:blip>
          <a:srcRect b="29" l="0" r="0" t="29"/>
          <a:stretch/>
        </p:blipFill>
        <p:spPr>
          <a:xfrm>
            <a:off x="436049" y="1155525"/>
            <a:ext cx="2147863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sp>
        <p:nvSpPr>
          <p:cNvPr id="269" name="Google Shape;269;p28"/>
          <p:cNvSpPr/>
          <p:nvPr/>
        </p:nvSpPr>
        <p:spPr>
          <a:xfrm>
            <a:off x="55141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28"/>
          <p:cNvPicPr preferRelativeResize="0"/>
          <p:nvPr/>
        </p:nvPicPr>
        <p:blipFill rotWithShape="1">
          <a:blip r:embed="rId5">
            <a:alphaModFix/>
          </a:blip>
          <a:srcRect b="29" l="0" r="0" t="29"/>
          <a:stretch/>
        </p:blipFill>
        <p:spPr>
          <a:xfrm>
            <a:off x="6049799" y="1170125"/>
            <a:ext cx="2147863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sp>
        <p:nvSpPr>
          <p:cNvPr id="271" name="Google Shape;271;p28"/>
          <p:cNvSpPr/>
          <p:nvPr/>
        </p:nvSpPr>
        <p:spPr>
          <a:xfrm>
            <a:off x="26947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9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9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Разделы </a:t>
            </a: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меню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81" name="Google Shape;281;p29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2" name="Google Shape;2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350" y="834325"/>
            <a:ext cx="6613200" cy="427870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3" name="Google Shape;2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Разделы меню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92" name="Google Shape;292;p30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30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 txBox="1"/>
          <p:nvPr/>
        </p:nvSpPr>
        <p:spPr>
          <a:xfrm>
            <a:off x="744850" y="10727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5" name="Google Shape;295;p30"/>
          <p:cNvSpPr/>
          <p:nvPr/>
        </p:nvSpPr>
        <p:spPr>
          <a:xfrm>
            <a:off x="432100" y="16952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0"/>
          <p:cNvSpPr txBox="1"/>
          <p:nvPr/>
        </p:nvSpPr>
        <p:spPr>
          <a:xfrm>
            <a:off x="744850" y="15299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отладка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7" name="Google Shape;297;p30"/>
          <p:cNvSpPr/>
          <p:nvPr/>
        </p:nvSpPr>
        <p:spPr>
          <a:xfrm>
            <a:off x="432100" y="21524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"/>
          <p:cNvSpPr txBox="1"/>
          <p:nvPr/>
        </p:nvSpPr>
        <p:spPr>
          <a:xfrm>
            <a:off x="744850" y="19871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ввод текста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9" name="Google Shape;299;p30"/>
          <p:cNvSpPr/>
          <p:nvPr/>
        </p:nvSpPr>
        <p:spPr>
          <a:xfrm>
            <a:off x="432100" y="26096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"/>
          <p:cNvSpPr txBox="1"/>
          <p:nvPr/>
        </p:nvSpPr>
        <p:spPr>
          <a:xfrm>
            <a:off x="744850" y="24443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рисование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432100" y="306927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0"/>
          <p:cNvSpPr txBox="1"/>
          <p:nvPr/>
        </p:nvSpPr>
        <p:spPr>
          <a:xfrm>
            <a:off x="744850" y="29015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мониторинг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432100" y="3526500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0"/>
          <p:cNvSpPr txBox="1"/>
          <p:nvPr/>
        </p:nvSpPr>
        <p:spPr>
          <a:xfrm>
            <a:off x="744850" y="3358775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приложения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05" name="Google Shape;305;p30"/>
          <p:cNvCxnSpPr/>
          <p:nvPr/>
        </p:nvCxnSpPr>
        <p:spPr>
          <a:xfrm>
            <a:off x="440525" y="30432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30"/>
          <p:cNvCxnSpPr/>
          <p:nvPr/>
        </p:nvCxnSpPr>
        <p:spPr>
          <a:xfrm flipH="1">
            <a:off x="520500" y="29861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30"/>
          <p:cNvCxnSpPr/>
          <p:nvPr/>
        </p:nvCxnSpPr>
        <p:spPr>
          <a:xfrm>
            <a:off x="440525" y="25860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30"/>
          <p:cNvCxnSpPr/>
          <p:nvPr/>
        </p:nvCxnSpPr>
        <p:spPr>
          <a:xfrm flipH="1">
            <a:off x="520500" y="25289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30"/>
          <p:cNvCxnSpPr/>
          <p:nvPr/>
        </p:nvCxnSpPr>
        <p:spPr>
          <a:xfrm>
            <a:off x="440525" y="21288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30"/>
          <p:cNvCxnSpPr/>
          <p:nvPr/>
        </p:nvCxnSpPr>
        <p:spPr>
          <a:xfrm flipH="1">
            <a:off x="520500" y="20717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30"/>
          <p:cNvCxnSpPr/>
          <p:nvPr/>
        </p:nvCxnSpPr>
        <p:spPr>
          <a:xfrm>
            <a:off x="440525" y="16716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30"/>
          <p:cNvCxnSpPr/>
          <p:nvPr/>
        </p:nvCxnSpPr>
        <p:spPr>
          <a:xfrm flipH="1">
            <a:off x="520500" y="16145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30"/>
          <p:cNvCxnSpPr/>
          <p:nvPr/>
        </p:nvCxnSpPr>
        <p:spPr>
          <a:xfrm>
            <a:off x="440525" y="12144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30"/>
          <p:cNvCxnSpPr/>
          <p:nvPr/>
        </p:nvCxnSpPr>
        <p:spPr>
          <a:xfrm flipH="1">
            <a:off x="520500" y="11573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30"/>
          <p:cNvCxnSpPr/>
          <p:nvPr/>
        </p:nvCxnSpPr>
        <p:spPr>
          <a:xfrm>
            <a:off x="440525" y="35004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30"/>
          <p:cNvCxnSpPr/>
          <p:nvPr/>
        </p:nvCxnSpPr>
        <p:spPr>
          <a:xfrm flipH="1">
            <a:off x="520500" y="34433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7" name="Google Shape;31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1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1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26" name="Google Shape;326;p31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7" name="Google Shape;3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488" y="1138150"/>
            <a:ext cx="571500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Сегодня в программе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4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9" name="Google Shape;69;p14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4"/>
          <p:cNvSpPr/>
          <p:nvPr/>
        </p:nvSpPr>
        <p:spPr>
          <a:xfrm>
            <a:off x="432100" y="11618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744850" y="9965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что такое режим разработчика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2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2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2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37" name="Google Shape;337;p32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8" name="Google Shape;338;p32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2"/>
          <p:cNvSpPr txBox="1"/>
          <p:nvPr/>
        </p:nvSpPr>
        <p:spPr>
          <a:xfrm>
            <a:off x="744850" y="10727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отчет об ошибке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40" name="Google Shape;340;p32"/>
          <p:cNvPicPr preferRelativeResize="0"/>
          <p:nvPr/>
        </p:nvPicPr>
        <p:blipFill rotWithShape="1">
          <a:blip r:embed="rId3">
            <a:alphaModFix/>
          </a:blip>
          <a:srcRect b="0" l="99" r="89" t="0"/>
          <a:stretch/>
        </p:blipFill>
        <p:spPr>
          <a:xfrm>
            <a:off x="5754775" y="834325"/>
            <a:ext cx="2415600" cy="430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341" name="Google Shape;34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3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3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3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50" name="Google Shape;350;p33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33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2" name="Google Shape;3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75" y="914663"/>
            <a:ext cx="2249406" cy="3999738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353" name="Google Shape;35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4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4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4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62" name="Google Shape;362;p34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Google Shape;363;p34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75" y="914663"/>
            <a:ext cx="2249406" cy="3999738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365" name="Google Shape;365;p34"/>
          <p:cNvPicPr preferRelativeResize="0"/>
          <p:nvPr/>
        </p:nvPicPr>
        <p:blipFill rotWithShape="1">
          <a:blip r:embed="rId4">
            <a:alphaModFix/>
          </a:blip>
          <a:srcRect b="0" l="9" r="9" t="0"/>
          <a:stretch/>
        </p:blipFill>
        <p:spPr>
          <a:xfrm>
            <a:off x="3240175" y="914663"/>
            <a:ext cx="2225975" cy="3958074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600000" dist="95250">
              <a:srgbClr val="000000"/>
            </a:outerShdw>
          </a:effectLst>
        </p:spPr>
      </p:pic>
      <p:sp>
        <p:nvSpPr>
          <p:cNvPr id="366" name="Google Shape;366;p34"/>
          <p:cNvSpPr/>
          <p:nvPr/>
        </p:nvSpPr>
        <p:spPr>
          <a:xfrm>
            <a:off x="27709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5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5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5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76" name="Google Shape;376;p35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7" name="Google Shape;377;p35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75" y="914663"/>
            <a:ext cx="2249406" cy="3999738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379" name="Google Shape;379;p35"/>
          <p:cNvPicPr preferRelativeResize="0"/>
          <p:nvPr/>
        </p:nvPicPr>
        <p:blipFill rotWithShape="1">
          <a:blip r:embed="rId4">
            <a:alphaModFix/>
          </a:blip>
          <a:srcRect b="0" l="9" r="9" t="0"/>
          <a:stretch/>
        </p:blipFill>
        <p:spPr>
          <a:xfrm>
            <a:off x="3240175" y="914663"/>
            <a:ext cx="2225975" cy="3958074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600000" dist="95250">
              <a:srgbClr val="000000"/>
            </a:outerShdw>
          </a:effectLst>
        </p:spPr>
      </p:pic>
      <p:sp>
        <p:nvSpPr>
          <p:cNvPr id="380" name="Google Shape;380;p35"/>
          <p:cNvSpPr/>
          <p:nvPr/>
        </p:nvSpPr>
        <p:spPr>
          <a:xfrm>
            <a:off x="27709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1" name="Google Shape;381;p35"/>
          <p:cNvPicPr preferRelativeResize="0"/>
          <p:nvPr/>
        </p:nvPicPr>
        <p:blipFill rotWithShape="1">
          <a:blip r:embed="rId5">
            <a:alphaModFix/>
          </a:blip>
          <a:srcRect b="0" l="9" r="9" t="0"/>
          <a:stretch/>
        </p:blipFill>
        <p:spPr>
          <a:xfrm>
            <a:off x="5983375" y="914663"/>
            <a:ext cx="2225975" cy="3958074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600000" dist="95250">
              <a:srgbClr val="000000"/>
            </a:outerShdw>
          </a:effectLst>
        </p:spPr>
      </p:pic>
      <p:sp>
        <p:nvSpPr>
          <p:cNvPr id="382" name="Google Shape;382;p35"/>
          <p:cNvSpPr/>
          <p:nvPr/>
        </p:nvSpPr>
        <p:spPr>
          <a:xfrm>
            <a:off x="55903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6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6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6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92" name="Google Shape;392;p36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" name="Google Shape;393;p36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6"/>
          <p:cNvSpPr txBox="1"/>
          <p:nvPr/>
        </p:nvSpPr>
        <p:spPr>
          <a:xfrm>
            <a:off x="744850" y="10727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отчет об ошибке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5" name="Google Shape;395;p36"/>
          <p:cNvSpPr/>
          <p:nvPr/>
        </p:nvSpPr>
        <p:spPr>
          <a:xfrm>
            <a:off x="432100" y="16952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6"/>
          <p:cNvSpPr txBox="1"/>
          <p:nvPr/>
        </p:nvSpPr>
        <p:spPr>
          <a:xfrm>
            <a:off x="744850" y="15299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включить журнал трансляций HCI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Bluetooth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7" name="Google Shape;397;p36"/>
          <p:cNvPicPr preferRelativeResize="0"/>
          <p:nvPr/>
        </p:nvPicPr>
        <p:blipFill rotWithShape="1">
          <a:blip r:embed="rId3">
            <a:alphaModFix/>
          </a:blip>
          <a:srcRect b="0" l="99" r="89" t="0"/>
          <a:stretch/>
        </p:blipFill>
        <p:spPr>
          <a:xfrm>
            <a:off x="5754775" y="834325"/>
            <a:ext cx="2415600" cy="430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cxnSp>
        <p:nvCxnSpPr>
          <p:cNvPr id="398" name="Google Shape;398;p36"/>
          <p:cNvCxnSpPr/>
          <p:nvPr/>
        </p:nvCxnSpPr>
        <p:spPr>
          <a:xfrm>
            <a:off x="440525" y="12144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36"/>
          <p:cNvCxnSpPr/>
          <p:nvPr/>
        </p:nvCxnSpPr>
        <p:spPr>
          <a:xfrm flipH="1">
            <a:off x="520500" y="11573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00" name="Google Shape;4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7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7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7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409" name="Google Shape;409;p37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0" name="Google Shape;4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338" y="926925"/>
            <a:ext cx="5865889" cy="40641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st="95250">
              <a:srgbClr val="000000"/>
            </a:outerShdw>
          </a:effectLst>
        </p:spPr>
      </p:pic>
      <p:pic>
        <p:nvPicPr>
          <p:cNvPr id="411" name="Google Shape;41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8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8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8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420" name="Google Shape;420;p38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21" name="Google Shape;4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38" y="926925"/>
            <a:ext cx="7614745" cy="4064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st="104775">
              <a:srgbClr val="000000"/>
            </a:outerShdw>
          </a:effectLst>
        </p:spPr>
      </p:pic>
      <p:pic>
        <p:nvPicPr>
          <p:cNvPr id="422" name="Google Shape;42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9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9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9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9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431" name="Google Shape;431;p39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2" name="Google Shape;432;p39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9"/>
          <p:cNvSpPr txBox="1"/>
          <p:nvPr/>
        </p:nvSpPr>
        <p:spPr>
          <a:xfrm>
            <a:off x="744850" y="10727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отчет об ошибке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4" name="Google Shape;434;p39"/>
          <p:cNvSpPr/>
          <p:nvPr/>
        </p:nvSpPr>
        <p:spPr>
          <a:xfrm>
            <a:off x="432100" y="16952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9"/>
          <p:cNvSpPr txBox="1"/>
          <p:nvPr/>
        </p:nvSpPr>
        <p:spPr>
          <a:xfrm>
            <a:off x="744850" y="15299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включить журнал трансляций HCI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Bluetooth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6" name="Google Shape;436;p39"/>
          <p:cNvSpPr/>
          <p:nvPr/>
        </p:nvSpPr>
        <p:spPr>
          <a:xfrm>
            <a:off x="432100" y="25334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9"/>
          <p:cNvSpPr txBox="1"/>
          <p:nvPr/>
        </p:nvSpPr>
        <p:spPr>
          <a:xfrm>
            <a:off x="744850" y="23681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заводская разблокировка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38" name="Google Shape;438;p39"/>
          <p:cNvPicPr preferRelativeResize="0"/>
          <p:nvPr/>
        </p:nvPicPr>
        <p:blipFill rotWithShape="1">
          <a:blip r:embed="rId3">
            <a:alphaModFix/>
          </a:blip>
          <a:srcRect b="0" l="99" r="89" t="0"/>
          <a:stretch/>
        </p:blipFill>
        <p:spPr>
          <a:xfrm>
            <a:off x="5754775" y="834325"/>
            <a:ext cx="2415600" cy="430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cxnSp>
        <p:nvCxnSpPr>
          <p:cNvPr id="439" name="Google Shape;439;p39"/>
          <p:cNvCxnSpPr/>
          <p:nvPr/>
        </p:nvCxnSpPr>
        <p:spPr>
          <a:xfrm>
            <a:off x="440525" y="12144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39"/>
          <p:cNvCxnSpPr/>
          <p:nvPr/>
        </p:nvCxnSpPr>
        <p:spPr>
          <a:xfrm flipH="1">
            <a:off x="520500" y="11573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" name="Google Shape;441;p39"/>
          <p:cNvCxnSpPr/>
          <p:nvPr/>
        </p:nvCxnSpPr>
        <p:spPr>
          <a:xfrm>
            <a:off x="440525" y="16716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39"/>
          <p:cNvCxnSpPr/>
          <p:nvPr/>
        </p:nvCxnSpPr>
        <p:spPr>
          <a:xfrm flipH="1">
            <a:off x="520500" y="16145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43" name="Google Shape;44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0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0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0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452" name="Google Shape;452;p40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53" name="Google Shape;453;p40"/>
          <p:cNvPicPr preferRelativeResize="0"/>
          <p:nvPr/>
        </p:nvPicPr>
        <p:blipFill rotWithShape="1">
          <a:blip r:embed="rId3">
            <a:alphaModFix/>
          </a:blip>
          <a:srcRect b="248" l="0" r="0" t="248"/>
          <a:stretch/>
        </p:blipFill>
        <p:spPr>
          <a:xfrm>
            <a:off x="3424588" y="834325"/>
            <a:ext cx="2294821" cy="408555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454" name="Google Shape;45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1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1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1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463" name="Google Shape;463;p41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4" name="Google Shape;464;p41"/>
          <p:cNvPicPr preferRelativeResize="0"/>
          <p:nvPr/>
        </p:nvPicPr>
        <p:blipFill rotWithShape="1">
          <a:blip r:embed="rId3">
            <a:alphaModFix/>
          </a:blip>
          <a:srcRect b="209" l="0" r="0" t="199"/>
          <a:stretch/>
        </p:blipFill>
        <p:spPr>
          <a:xfrm>
            <a:off x="420775" y="834325"/>
            <a:ext cx="2294820" cy="408555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465" name="Google Shape;46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Сегодня в программе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5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1" name="Google Shape;81;p15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15"/>
          <p:cNvSpPr/>
          <p:nvPr/>
        </p:nvSpPr>
        <p:spPr>
          <a:xfrm>
            <a:off x="432100" y="11618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744850" y="9965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что такое режим разработчика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432100" y="17714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744850" y="16061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как включить на устройстве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6" name="Google Shape;86;p15"/>
          <p:cNvCxnSpPr/>
          <p:nvPr/>
        </p:nvCxnSpPr>
        <p:spPr>
          <a:xfrm>
            <a:off x="440525" y="11382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Google Shape;87;p15"/>
          <p:cNvCxnSpPr/>
          <p:nvPr/>
        </p:nvCxnSpPr>
        <p:spPr>
          <a:xfrm flipH="1">
            <a:off x="520500" y="10811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2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2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2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2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474" name="Google Shape;474;p42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75" name="Google Shape;475;p42"/>
          <p:cNvPicPr preferRelativeResize="0"/>
          <p:nvPr/>
        </p:nvPicPr>
        <p:blipFill rotWithShape="1">
          <a:blip r:embed="rId3">
            <a:alphaModFix/>
          </a:blip>
          <a:srcRect b="209" l="0" r="0" t="199"/>
          <a:stretch/>
        </p:blipFill>
        <p:spPr>
          <a:xfrm>
            <a:off x="420775" y="834325"/>
            <a:ext cx="2294820" cy="408555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476" name="Google Shape;476;p42"/>
          <p:cNvPicPr preferRelativeResize="0"/>
          <p:nvPr/>
        </p:nvPicPr>
        <p:blipFill rotWithShape="1">
          <a:blip r:embed="rId4">
            <a:alphaModFix/>
          </a:blip>
          <a:srcRect b="0" l="485" r="485" t="0"/>
          <a:stretch/>
        </p:blipFill>
        <p:spPr>
          <a:xfrm>
            <a:off x="3163975" y="834325"/>
            <a:ext cx="2294821" cy="408720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477" name="Google Shape;47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3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3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3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3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Базовые настройки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486" name="Google Shape;486;p43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87" name="Google Shape;487;p43"/>
          <p:cNvPicPr preferRelativeResize="0"/>
          <p:nvPr/>
        </p:nvPicPr>
        <p:blipFill rotWithShape="1">
          <a:blip r:embed="rId3">
            <a:alphaModFix/>
          </a:blip>
          <a:srcRect b="209" l="0" r="0" t="199"/>
          <a:stretch/>
        </p:blipFill>
        <p:spPr>
          <a:xfrm>
            <a:off x="420775" y="834325"/>
            <a:ext cx="2294820" cy="408555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488" name="Google Shape;488;p43"/>
          <p:cNvPicPr preferRelativeResize="0"/>
          <p:nvPr/>
        </p:nvPicPr>
        <p:blipFill rotWithShape="1">
          <a:blip r:embed="rId4">
            <a:alphaModFix/>
          </a:blip>
          <a:srcRect b="0" l="485" r="485" t="0"/>
          <a:stretch/>
        </p:blipFill>
        <p:spPr>
          <a:xfrm>
            <a:off x="3163975" y="834325"/>
            <a:ext cx="2294821" cy="408720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489" name="Google Shape;489;p43"/>
          <p:cNvPicPr preferRelativeResize="0"/>
          <p:nvPr/>
        </p:nvPicPr>
        <p:blipFill rotWithShape="1">
          <a:blip r:embed="rId5">
            <a:alphaModFix/>
          </a:blip>
          <a:srcRect b="0" l="278" r="288" t="0"/>
          <a:stretch/>
        </p:blipFill>
        <p:spPr>
          <a:xfrm>
            <a:off x="5907175" y="834325"/>
            <a:ext cx="2294821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490" name="Google Shape;490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4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4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4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4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Отладка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499" name="Google Shape;499;p44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00" name="Google Shape;5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450" y="834325"/>
            <a:ext cx="6762785" cy="423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5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5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5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5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Отладка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510" name="Google Shape;510;p45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1" name="Google Shape;511;p45"/>
          <p:cNvSpPr/>
          <p:nvPr/>
        </p:nvSpPr>
        <p:spPr>
          <a:xfrm>
            <a:off x="432100" y="11618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5"/>
          <p:cNvSpPr txBox="1"/>
          <p:nvPr/>
        </p:nvSpPr>
        <p:spPr>
          <a:xfrm>
            <a:off x="744850" y="9965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фиктивные местоположения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99" r="89" t="0"/>
          <a:stretch/>
        </p:blipFill>
        <p:spPr>
          <a:xfrm>
            <a:off x="5754775" y="834325"/>
            <a:ext cx="2415600" cy="430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514" name="Google Shape;51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6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6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6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6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Отладка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523" name="Google Shape;523;p46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4" name="Google Shape;524;p46"/>
          <p:cNvSpPr/>
          <p:nvPr/>
        </p:nvSpPr>
        <p:spPr>
          <a:xfrm>
            <a:off x="432100" y="15428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6"/>
          <p:cNvSpPr txBox="1"/>
          <p:nvPr/>
        </p:nvSpPr>
        <p:spPr>
          <a:xfrm>
            <a:off x="744850" y="13775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установить приложение (Fake GPS)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6" name="Google Shape;526;p46"/>
          <p:cNvSpPr txBox="1"/>
          <p:nvPr/>
        </p:nvSpPr>
        <p:spPr>
          <a:xfrm>
            <a:off x="1382800" y="838300"/>
            <a:ext cx="66942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mfortaa"/>
                <a:ea typeface="Comfortaa"/>
                <a:cs typeface="Comfortaa"/>
                <a:sym typeface="Comfortaa"/>
              </a:rPr>
              <a:t>Настройка фиктивного местоположения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27" name="Google Shape;52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7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7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7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7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Отладка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536" name="Google Shape;536;p47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7" name="Google Shape;537;p47"/>
          <p:cNvSpPr/>
          <p:nvPr/>
        </p:nvSpPr>
        <p:spPr>
          <a:xfrm>
            <a:off x="432100" y="15428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7"/>
          <p:cNvSpPr txBox="1"/>
          <p:nvPr/>
        </p:nvSpPr>
        <p:spPr>
          <a:xfrm>
            <a:off x="744850" y="13775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установить приложение (Fake GPS)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9" name="Google Shape;539;p47"/>
          <p:cNvSpPr/>
          <p:nvPr/>
        </p:nvSpPr>
        <p:spPr>
          <a:xfrm>
            <a:off x="432100" y="2000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7"/>
          <p:cNvSpPr txBox="1"/>
          <p:nvPr/>
        </p:nvSpPr>
        <p:spPr>
          <a:xfrm>
            <a:off x="744850" y="18347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открыть приложение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1" name="Google Shape;541;p47"/>
          <p:cNvSpPr txBox="1"/>
          <p:nvPr/>
        </p:nvSpPr>
        <p:spPr>
          <a:xfrm>
            <a:off x="1382800" y="838300"/>
            <a:ext cx="66942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mfortaa"/>
                <a:ea typeface="Comfortaa"/>
                <a:cs typeface="Comfortaa"/>
                <a:sym typeface="Comfortaa"/>
              </a:rPr>
              <a:t>Настройка фиктивного местоположения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42" name="Google Shape;5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8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8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8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8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Отладка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551" name="Google Shape;551;p48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52" name="Google Shape;552;p48"/>
          <p:cNvPicPr preferRelativeResize="0"/>
          <p:nvPr/>
        </p:nvPicPr>
        <p:blipFill rotWithShape="1">
          <a:blip r:embed="rId3">
            <a:alphaModFix/>
          </a:blip>
          <a:srcRect b="0" l="89" r="89" t="0"/>
          <a:stretch/>
        </p:blipFill>
        <p:spPr>
          <a:xfrm>
            <a:off x="356275" y="915413"/>
            <a:ext cx="2294820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553" name="Google Shape;55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9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9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9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9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Отладка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562" name="Google Shape;562;p49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63" name="Google Shape;563;p49"/>
          <p:cNvPicPr preferRelativeResize="0"/>
          <p:nvPr/>
        </p:nvPicPr>
        <p:blipFill rotWithShape="1">
          <a:blip r:embed="rId3">
            <a:alphaModFix/>
          </a:blip>
          <a:srcRect b="0" l="89" r="89" t="0"/>
          <a:stretch/>
        </p:blipFill>
        <p:spPr>
          <a:xfrm>
            <a:off x="356275" y="915413"/>
            <a:ext cx="2294820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564" name="Google Shape;564;p49"/>
          <p:cNvPicPr preferRelativeResize="0"/>
          <p:nvPr/>
        </p:nvPicPr>
        <p:blipFill rotWithShape="1">
          <a:blip r:embed="rId4">
            <a:alphaModFix/>
          </a:blip>
          <a:srcRect b="0" l="89" r="89" t="0"/>
          <a:stretch/>
        </p:blipFill>
        <p:spPr>
          <a:xfrm>
            <a:off x="3099475" y="915413"/>
            <a:ext cx="2294820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sp>
        <p:nvSpPr>
          <p:cNvPr id="565" name="Google Shape;565;p49"/>
          <p:cNvSpPr/>
          <p:nvPr/>
        </p:nvSpPr>
        <p:spPr>
          <a:xfrm>
            <a:off x="26947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6" name="Google Shape;566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0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50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50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50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Отладка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575" name="Google Shape;575;p50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6" name="Google Shape;576;p50"/>
          <p:cNvPicPr preferRelativeResize="0"/>
          <p:nvPr/>
        </p:nvPicPr>
        <p:blipFill rotWithShape="1">
          <a:blip r:embed="rId3">
            <a:alphaModFix/>
          </a:blip>
          <a:srcRect b="0" l="89" r="89" t="0"/>
          <a:stretch/>
        </p:blipFill>
        <p:spPr>
          <a:xfrm>
            <a:off x="356275" y="915413"/>
            <a:ext cx="2294820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577" name="Google Shape;577;p50"/>
          <p:cNvPicPr preferRelativeResize="0"/>
          <p:nvPr/>
        </p:nvPicPr>
        <p:blipFill rotWithShape="1">
          <a:blip r:embed="rId4">
            <a:alphaModFix/>
          </a:blip>
          <a:srcRect b="0" l="89" r="89" t="0"/>
          <a:stretch/>
        </p:blipFill>
        <p:spPr>
          <a:xfrm>
            <a:off x="3099475" y="915413"/>
            <a:ext cx="2294820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578" name="Google Shape;578;p50"/>
          <p:cNvPicPr preferRelativeResize="0"/>
          <p:nvPr/>
        </p:nvPicPr>
        <p:blipFill rotWithShape="1">
          <a:blip r:embed="rId5">
            <a:alphaModFix/>
          </a:blip>
          <a:srcRect b="0" l="89" r="89" t="0"/>
          <a:stretch/>
        </p:blipFill>
        <p:spPr>
          <a:xfrm>
            <a:off x="5918875" y="915413"/>
            <a:ext cx="2294820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sp>
        <p:nvSpPr>
          <p:cNvPr id="579" name="Google Shape;579;p50"/>
          <p:cNvSpPr/>
          <p:nvPr/>
        </p:nvSpPr>
        <p:spPr>
          <a:xfrm>
            <a:off x="55141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0"/>
          <p:cNvSpPr/>
          <p:nvPr/>
        </p:nvSpPr>
        <p:spPr>
          <a:xfrm>
            <a:off x="26947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1" name="Google Shape;581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1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51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51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51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Отладка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590" name="Google Shape;590;p51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1" name="Google Shape;591;p51"/>
          <p:cNvPicPr preferRelativeResize="0"/>
          <p:nvPr/>
        </p:nvPicPr>
        <p:blipFill rotWithShape="1">
          <a:blip r:embed="rId3">
            <a:alphaModFix/>
          </a:blip>
          <a:srcRect b="0" l="89" r="89" t="0"/>
          <a:stretch/>
        </p:blipFill>
        <p:spPr>
          <a:xfrm>
            <a:off x="356275" y="915413"/>
            <a:ext cx="2294820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sp>
        <p:nvSpPr>
          <p:cNvPr id="592" name="Google Shape;592;p51"/>
          <p:cNvSpPr/>
          <p:nvPr/>
        </p:nvSpPr>
        <p:spPr>
          <a:xfrm>
            <a:off x="26947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3" name="Google Shape;59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Сегодня в программе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6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" name="Google Shape;97;p16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6"/>
          <p:cNvSpPr/>
          <p:nvPr/>
        </p:nvSpPr>
        <p:spPr>
          <a:xfrm>
            <a:off x="432100" y="11618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744850" y="9965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что такое режим разработчика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432100" y="17714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744850" y="16061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как включить на устройстве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432100" y="2381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744850" y="22157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поговорим о каждом меню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04" name="Google Shape;104;p16"/>
          <p:cNvCxnSpPr/>
          <p:nvPr/>
        </p:nvCxnSpPr>
        <p:spPr>
          <a:xfrm>
            <a:off x="440525" y="17478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6"/>
          <p:cNvCxnSpPr/>
          <p:nvPr/>
        </p:nvCxnSpPr>
        <p:spPr>
          <a:xfrm flipH="1">
            <a:off x="520500" y="16907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6"/>
          <p:cNvCxnSpPr/>
          <p:nvPr/>
        </p:nvCxnSpPr>
        <p:spPr>
          <a:xfrm>
            <a:off x="440525" y="11382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6"/>
          <p:cNvCxnSpPr/>
          <p:nvPr/>
        </p:nvCxnSpPr>
        <p:spPr>
          <a:xfrm flipH="1">
            <a:off x="520500" y="10811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2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52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52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52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Отладка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02" name="Google Shape;602;p52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3" name="Google Shape;603;p52"/>
          <p:cNvPicPr preferRelativeResize="0"/>
          <p:nvPr/>
        </p:nvPicPr>
        <p:blipFill rotWithShape="1">
          <a:blip r:embed="rId3">
            <a:alphaModFix/>
          </a:blip>
          <a:srcRect b="0" l="89" r="89" t="0"/>
          <a:stretch/>
        </p:blipFill>
        <p:spPr>
          <a:xfrm>
            <a:off x="356275" y="915413"/>
            <a:ext cx="2294820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604" name="Google Shape;604;p52"/>
          <p:cNvPicPr preferRelativeResize="0"/>
          <p:nvPr/>
        </p:nvPicPr>
        <p:blipFill rotWithShape="1">
          <a:blip r:embed="rId4">
            <a:alphaModFix/>
          </a:blip>
          <a:srcRect b="0" l="89" r="89" t="0"/>
          <a:stretch/>
        </p:blipFill>
        <p:spPr>
          <a:xfrm>
            <a:off x="3099475" y="915413"/>
            <a:ext cx="2294820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sp>
        <p:nvSpPr>
          <p:cNvPr id="605" name="Google Shape;605;p52"/>
          <p:cNvSpPr/>
          <p:nvPr/>
        </p:nvSpPr>
        <p:spPr>
          <a:xfrm>
            <a:off x="26947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6" name="Google Shape;60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3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53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53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53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Отладка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15" name="Google Shape;615;p53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6" name="Google Shape;616;p53"/>
          <p:cNvPicPr preferRelativeResize="0"/>
          <p:nvPr/>
        </p:nvPicPr>
        <p:blipFill rotWithShape="1">
          <a:blip r:embed="rId3">
            <a:alphaModFix/>
          </a:blip>
          <a:srcRect b="0" l="89" r="89" t="0"/>
          <a:stretch/>
        </p:blipFill>
        <p:spPr>
          <a:xfrm>
            <a:off x="356275" y="915413"/>
            <a:ext cx="2294820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617" name="Google Shape;617;p53"/>
          <p:cNvPicPr preferRelativeResize="0"/>
          <p:nvPr/>
        </p:nvPicPr>
        <p:blipFill rotWithShape="1">
          <a:blip r:embed="rId4">
            <a:alphaModFix/>
          </a:blip>
          <a:srcRect b="0" l="89" r="89" t="0"/>
          <a:stretch/>
        </p:blipFill>
        <p:spPr>
          <a:xfrm>
            <a:off x="3099475" y="915413"/>
            <a:ext cx="2294820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618" name="Google Shape;618;p53"/>
          <p:cNvPicPr preferRelativeResize="0"/>
          <p:nvPr/>
        </p:nvPicPr>
        <p:blipFill rotWithShape="1">
          <a:blip r:embed="rId5">
            <a:alphaModFix/>
          </a:blip>
          <a:srcRect b="0" l="89" r="89" t="0"/>
          <a:stretch/>
        </p:blipFill>
        <p:spPr>
          <a:xfrm>
            <a:off x="5918875" y="915413"/>
            <a:ext cx="2294820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sp>
        <p:nvSpPr>
          <p:cNvPr id="619" name="Google Shape;619;p53"/>
          <p:cNvSpPr/>
          <p:nvPr/>
        </p:nvSpPr>
        <p:spPr>
          <a:xfrm>
            <a:off x="55141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53"/>
          <p:cNvSpPr/>
          <p:nvPr/>
        </p:nvSpPr>
        <p:spPr>
          <a:xfrm>
            <a:off x="26947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1" name="Google Shape;621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4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54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54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54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Отладка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30" name="Google Shape;630;p54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1" name="Google Shape;631;p54"/>
          <p:cNvPicPr preferRelativeResize="0"/>
          <p:nvPr/>
        </p:nvPicPr>
        <p:blipFill rotWithShape="1">
          <a:blip r:embed="rId3">
            <a:alphaModFix/>
          </a:blip>
          <a:srcRect b="0" l="89" r="89" t="0"/>
          <a:stretch/>
        </p:blipFill>
        <p:spPr>
          <a:xfrm>
            <a:off x="3099475" y="915413"/>
            <a:ext cx="2294820" cy="4087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632" name="Google Shape;63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5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55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55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55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Ввод текста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41" name="Google Shape;641;p55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42" name="Google Shape;64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188" y="2157000"/>
            <a:ext cx="4341600" cy="96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6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56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56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56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Ввод текста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52" name="Google Shape;652;p56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53" name="Google Shape;65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213" y="1386625"/>
            <a:ext cx="3714750" cy="27051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st="85725">
              <a:srgbClr val="000000">
                <a:alpha val="93000"/>
              </a:srgbClr>
            </a:outerShdw>
          </a:effectLst>
        </p:spPr>
      </p:pic>
      <p:pic>
        <p:nvPicPr>
          <p:cNvPr id="654" name="Google Shape;65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7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57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57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57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Ввод текста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63" name="Google Shape;663;p57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4" name="Google Shape;664;p57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57"/>
          <p:cNvSpPr txBox="1"/>
          <p:nvPr/>
        </p:nvSpPr>
        <p:spPr>
          <a:xfrm>
            <a:off x="744850" y="10727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показывать нажатия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66" name="Google Shape;666;p57"/>
          <p:cNvPicPr preferRelativeResize="0"/>
          <p:nvPr/>
        </p:nvPicPr>
        <p:blipFill rotWithShape="1">
          <a:blip r:embed="rId3">
            <a:alphaModFix/>
          </a:blip>
          <a:srcRect b="0" l="99" r="89" t="0"/>
          <a:stretch/>
        </p:blipFill>
        <p:spPr>
          <a:xfrm>
            <a:off x="5754775" y="834325"/>
            <a:ext cx="2415600" cy="430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667" name="Google Shape;66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8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58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58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58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Ввод текста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76" name="Google Shape;676;p58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7" name="Google Shape;677;p58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58"/>
          <p:cNvSpPr txBox="1"/>
          <p:nvPr/>
        </p:nvSpPr>
        <p:spPr>
          <a:xfrm>
            <a:off x="744850" y="10727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показывать нажатия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9" name="Google Shape;679;p58"/>
          <p:cNvPicPr preferRelativeResize="0"/>
          <p:nvPr/>
        </p:nvPicPr>
        <p:blipFill rotWithShape="1">
          <a:blip r:embed="rId3">
            <a:alphaModFix/>
          </a:blip>
          <a:srcRect b="0" l="99" r="89" t="0"/>
          <a:stretch/>
        </p:blipFill>
        <p:spPr>
          <a:xfrm>
            <a:off x="5754775" y="834325"/>
            <a:ext cx="2415600" cy="430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680" name="Google Shape;68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9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59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59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59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Ввод текста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89" name="Google Shape;689;p59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0" name="Google Shape;690;p59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9"/>
          <p:cNvSpPr txBox="1"/>
          <p:nvPr/>
        </p:nvSpPr>
        <p:spPr>
          <a:xfrm>
            <a:off x="744850" y="10727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показывать нажатия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2" name="Google Shape;692;p59"/>
          <p:cNvSpPr/>
          <p:nvPr/>
        </p:nvSpPr>
        <p:spPr>
          <a:xfrm>
            <a:off x="432100" y="16952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59"/>
          <p:cNvSpPr txBox="1"/>
          <p:nvPr/>
        </p:nvSpPr>
        <p:spPr>
          <a:xfrm>
            <a:off x="744850" y="15299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отображать касания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94" name="Google Shape;694;p59"/>
          <p:cNvPicPr preferRelativeResize="0"/>
          <p:nvPr/>
        </p:nvPicPr>
        <p:blipFill rotWithShape="1">
          <a:blip r:embed="rId3">
            <a:alphaModFix/>
          </a:blip>
          <a:srcRect b="0" l="99" r="89" t="0"/>
          <a:stretch/>
        </p:blipFill>
        <p:spPr>
          <a:xfrm>
            <a:off x="5754775" y="834325"/>
            <a:ext cx="2415600" cy="430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cxnSp>
        <p:nvCxnSpPr>
          <p:cNvPr id="695" name="Google Shape;695;p59"/>
          <p:cNvCxnSpPr/>
          <p:nvPr/>
        </p:nvCxnSpPr>
        <p:spPr>
          <a:xfrm>
            <a:off x="440525" y="12144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6" name="Google Shape;696;p59"/>
          <p:cNvCxnSpPr/>
          <p:nvPr/>
        </p:nvCxnSpPr>
        <p:spPr>
          <a:xfrm flipH="1">
            <a:off x="520500" y="11573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7" name="Google Shape;69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0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60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60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60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Ввод текста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06" name="Google Shape;706;p60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7" name="Google Shape;707;p60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60"/>
          <p:cNvSpPr txBox="1"/>
          <p:nvPr/>
        </p:nvSpPr>
        <p:spPr>
          <a:xfrm>
            <a:off x="744850" y="10727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показывать нажатия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9" name="Google Shape;709;p60"/>
          <p:cNvSpPr/>
          <p:nvPr/>
        </p:nvSpPr>
        <p:spPr>
          <a:xfrm>
            <a:off x="432100" y="16952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60"/>
          <p:cNvSpPr txBox="1"/>
          <p:nvPr/>
        </p:nvSpPr>
        <p:spPr>
          <a:xfrm>
            <a:off x="744850" y="15299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отображать касания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11" name="Google Shape;711;p60"/>
          <p:cNvPicPr preferRelativeResize="0"/>
          <p:nvPr/>
        </p:nvPicPr>
        <p:blipFill rotWithShape="1">
          <a:blip r:embed="rId3">
            <a:alphaModFix/>
          </a:blip>
          <a:srcRect b="0" l="99" r="89" t="0"/>
          <a:stretch/>
        </p:blipFill>
        <p:spPr>
          <a:xfrm>
            <a:off x="5754775" y="834325"/>
            <a:ext cx="2415600" cy="430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cxnSp>
        <p:nvCxnSpPr>
          <p:cNvPr id="712" name="Google Shape;712;p60"/>
          <p:cNvCxnSpPr/>
          <p:nvPr/>
        </p:nvCxnSpPr>
        <p:spPr>
          <a:xfrm>
            <a:off x="440525" y="12144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3" name="Google Shape;713;p60"/>
          <p:cNvCxnSpPr/>
          <p:nvPr/>
        </p:nvCxnSpPr>
        <p:spPr>
          <a:xfrm flipH="1">
            <a:off x="520500" y="11573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14" name="Google Shape;71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1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61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61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61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Рисование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23" name="Google Shape;723;p61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24" name="Google Shape;72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525" y="914300"/>
            <a:ext cx="3834128" cy="40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Сегодня в программе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17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7" name="Google Shape;117;p17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7"/>
          <p:cNvSpPr/>
          <p:nvPr/>
        </p:nvSpPr>
        <p:spPr>
          <a:xfrm>
            <a:off x="432100" y="11618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744850" y="9965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что такое режим разработчика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432100" y="17714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744850" y="16061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как включить на устройстве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432100" y="2381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744850" y="22157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поговорим о каждом меню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432100" y="29906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744850" y="2825350"/>
            <a:ext cx="6250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как отключить на устройстве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26" name="Google Shape;126;p17"/>
          <p:cNvCxnSpPr/>
          <p:nvPr/>
        </p:nvCxnSpPr>
        <p:spPr>
          <a:xfrm>
            <a:off x="440525" y="23574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17"/>
          <p:cNvCxnSpPr/>
          <p:nvPr/>
        </p:nvCxnSpPr>
        <p:spPr>
          <a:xfrm flipH="1">
            <a:off x="520500" y="23003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17"/>
          <p:cNvCxnSpPr/>
          <p:nvPr/>
        </p:nvCxnSpPr>
        <p:spPr>
          <a:xfrm>
            <a:off x="440525" y="17478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7"/>
          <p:cNvCxnSpPr/>
          <p:nvPr/>
        </p:nvCxnSpPr>
        <p:spPr>
          <a:xfrm flipH="1">
            <a:off x="520500" y="16907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440525" y="11382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7"/>
          <p:cNvCxnSpPr/>
          <p:nvPr/>
        </p:nvCxnSpPr>
        <p:spPr>
          <a:xfrm flipH="1">
            <a:off x="520500" y="10811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2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62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62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62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Рисование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34" name="Google Shape;734;p62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35" name="Google Shape;73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75" y="1710000"/>
            <a:ext cx="4329906" cy="24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62"/>
          <p:cNvSpPr txBox="1"/>
          <p:nvPr/>
        </p:nvSpPr>
        <p:spPr>
          <a:xfrm>
            <a:off x="1811650" y="1072750"/>
            <a:ext cx="1491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Ожидание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37" name="Google Shape;73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3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63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63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63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Рисование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46" name="Google Shape;746;p63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47" name="Google Shape;74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75" y="1710000"/>
            <a:ext cx="4329906" cy="24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7500" y="1709988"/>
            <a:ext cx="3688700" cy="249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63"/>
          <p:cNvSpPr txBox="1"/>
          <p:nvPr/>
        </p:nvSpPr>
        <p:spPr>
          <a:xfrm>
            <a:off x="1811650" y="1072750"/>
            <a:ext cx="1491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Ожидание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50" name="Google Shape;750;p63"/>
          <p:cNvSpPr txBox="1"/>
          <p:nvPr/>
        </p:nvSpPr>
        <p:spPr>
          <a:xfrm>
            <a:off x="6236250" y="1150600"/>
            <a:ext cx="17001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Реальность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51" name="Google Shape;751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4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64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64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64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Рисование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60" name="Google Shape;760;p64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1" name="Google Shape;761;p64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64"/>
          <p:cNvSpPr txBox="1"/>
          <p:nvPr/>
        </p:nvSpPr>
        <p:spPr>
          <a:xfrm>
            <a:off x="744850" y="10727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показывать границы элементов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63" name="Google Shape;763;p64"/>
          <p:cNvPicPr preferRelativeResize="0"/>
          <p:nvPr/>
        </p:nvPicPr>
        <p:blipFill rotWithShape="1">
          <a:blip r:embed="rId3">
            <a:alphaModFix/>
          </a:blip>
          <a:srcRect b="0" l="99" r="89" t="0"/>
          <a:stretch/>
        </p:blipFill>
        <p:spPr>
          <a:xfrm>
            <a:off x="5754775" y="834325"/>
            <a:ext cx="2415600" cy="430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764" name="Google Shape;76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5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65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65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65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Рисование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73" name="Google Shape;773;p65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4" name="Google Shape;774;p65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65"/>
          <p:cNvSpPr txBox="1"/>
          <p:nvPr/>
        </p:nvSpPr>
        <p:spPr>
          <a:xfrm>
            <a:off x="744850" y="10727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показывать границы элементов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76" name="Google Shape;776;p65"/>
          <p:cNvPicPr preferRelativeResize="0"/>
          <p:nvPr/>
        </p:nvPicPr>
        <p:blipFill rotWithShape="1">
          <a:blip r:embed="rId3">
            <a:alphaModFix/>
          </a:blip>
          <a:srcRect b="0" l="99" r="89" t="0"/>
          <a:stretch/>
        </p:blipFill>
        <p:spPr>
          <a:xfrm>
            <a:off x="5754775" y="834325"/>
            <a:ext cx="2415600" cy="430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sp>
        <p:nvSpPr>
          <p:cNvPr id="777" name="Google Shape;777;p65"/>
          <p:cNvSpPr/>
          <p:nvPr/>
        </p:nvSpPr>
        <p:spPr>
          <a:xfrm>
            <a:off x="432100" y="16952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65"/>
          <p:cNvSpPr txBox="1"/>
          <p:nvPr/>
        </p:nvSpPr>
        <p:spPr>
          <a:xfrm>
            <a:off x="744850" y="15299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написание справа налево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79" name="Google Shape;779;p65"/>
          <p:cNvCxnSpPr/>
          <p:nvPr/>
        </p:nvCxnSpPr>
        <p:spPr>
          <a:xfrm>
            <a:off x="440525" y="12144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0" name="Google Shape;780;p65"/>
          <p:cNvCxnSpPr/>
          <p:nvPr/>
        </p:nvCxnSpPr>
        <p:spPr>
          <a:xfrm flipH="1">
            <a:off x="520500" y="1157300"/>
            <a:ext cx="127200" cy="1689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81" name="Google Shape;78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66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66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66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66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Мониторинг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90" name="Google Shape;790;p66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91" name="Google Shape;79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125" y="1707750"/>
            <a:ext cx="3927729" cy="259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7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67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67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67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Мониторинг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01" name="Google Shape;801;p67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02" name="Google Shape;802;p67"/>
          <p:cNvPicPr preferRelativeResize="0"/>
          <p:nvPr/>
        </p:nvPicPr>
        <p:blipFill rotWithShape="1">
          <a:blip r:embed="rId3">
            <a:alphaModFix/>
          </a:blip>
          <a:srcRect b="0" l="99" r="89" t="0"/>
          <a:stretch/>
        </p:blipFill>
        <p:spPr>
          <a:xfrm>
            <a:off x="5754775" y="834325"/>
            <a:ext cx="2415600" cy="430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sp>
        <p:nvSpPr>
          <p:cNvPr id="803" name="Google Shape;803;p67"/>
          <p:cNvSpPr/>
          <p:nvPr/>
        </p:nvSpPr>
        <p:spPr>
          <a:xfrm>
            <a:off x="432100" y="10856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67"/>
          <p:cNvSpPr txBox="1"/>
          <p:nvPr/>
        </p:nvSpPr>
        <p:spPr>
          <a:xfrm>
            <a:off x="744850" y="9203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показывать загрузку ЦП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05" name="Google Shape;80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8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68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68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68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Мониторинг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14" name="Google Shape;814;p68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15" name="Google Shape;815;p68"/>
          <p:cNvPicPr preferRelativeResize="0"/>
          <p:nvPr/>
        </p:nvPicPr>
        <p:blipFill rotWithShape="1">
          <a:blip r:embed="rId3">
            <a:alphaModFix/>
          </a:blip>
          <a:srcRect b="0" l="19" r="29" t="0"/>
          <a:stretch/>
        </p:blipFill>
        <p:spPr>
          <a:xfrm>
            <a:off x="5736975" y="911875"/>
            <a:ext cx="2343132" cy="417348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sp>
        <p:nvSpPr>
          <p:cNvPr id="816" name="Google Shape;816;p68"/>
          <p:cNvSpPr/>
          <p:nvPr/>
        </p:nvSpPr>
        <p:spPr>
          <a:xfrm>
            <a:off x="432100" y="10856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68"/>
          <p:cNvSpPr txBox="1"/>
          <p:nvPr/>
        </p:nvSpPr>
        <p:spPr>
          <a:xfrm>
            <a:off x="744850" y="9203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показывать загрузку ЦП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18" name="Google Shape;81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69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69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69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69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Приложения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27" name="Google Shape;827;p69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28" name="Google Shape;82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88" y="965025"/>
            <a:ext cx="7851287" cy="39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70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70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70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70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Приложения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38" name="Google Shape;838;p70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39" name="Google Shape;839;p70"/>
          <p:cNvPicPr preferRelativeResize="0"/>
          <p:nvPr/>
        </p:nvPicPr>
        <p:blipFill rotWithShape="1">
          <a:blip r:embed="rId3">
            <a:alphaModFix/>
          </a:blip>
          <a:srcRect b="0" l="99" r="89" t="0"/>
          <a:stretch/>
        </p:blipFill>
        <p:spPr>
          <a:xfrm>
            <a:off x="5754775" y="834325"/>
            <a:ext cx="2415600" cy="430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cxnSp>
        <p:nvCxnSpPr>
          <p:cNvPr id="840" name="Google Shape;840;p70"/>
          <p:cNvCxnSpPr/>
          <p:nvPr/>
        </p:nvCxnSpPr>
        <p:spPr>
          <a:xfrm>
            <a:off x="440525" y="1214450"/>
            <a:ext cx="79800" cy="12570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1" name="Google Shape;841;p70"/>
          <p:cNvSpPr/>
          <p:nvPr/>
        </p:nvSpPr>
        <p:spPr>
          <a:xfrm>
            <a:off x="432100" y="1238025"/>
            <a:ext cx="169800" cy="165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70"/>
          <p:cNvSpPr txBox="1"/>
          <p:nvPr/>
        </p:nvSpPr>
        <p:spPr>
          <a:xfrm>
            <a:off x="744850" y="1072750"/>
            <a:ext cx="4767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не сохранять действия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43" name="Google Shape;843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71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71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71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71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Приложения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52" name="Google Shape;852;p71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53" name="Google Shape;853;p71"/>
          <p:cNvPicPr preferRelativeResize="0"/>
          <p:nvPr/>
        </p:nvPicPr>
        <p:blipFill rotWithShape="1">
          <a:blip r:embed="rId3">
            <a:alphaModFix/>
          </a:blip>
          <a:srcRect b="0" l="2024" r="2015" t="0"/>
          <a:stretch/>
        </p:blipFill>
        <p:spPr>
          <a:xfrm>
            <a:off x="1135475" y="1683125"/>
            <a:ext cx="6873050" cy="3069623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71"/>
          <p:cNvSpPr txBox="1"/>
          <p:nvPr/>
        </p:nvSpPr>
        <p:spPr>
          <a:xfrm>
            <a:off x="2429600" y="967025"/>
            <a:ext cx="42129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mfortaa"/>
                <a:ea typeface="Comfortaa"/>
                <a:cs typeface="Comfortaa"/>
                <a:sym typeface="Comfortaa"/>
              </a:rPr>
              <a:t>Жизненный цикл Activity в  Task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55" name="Google Shape;855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Что такое режим разработчика?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18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Google Shape;141;p18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863" y="937775"/>
            <a:ext cx="3806256" cy="406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72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72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72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72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Отключение на устройстве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64" name="Google Shape;864;p72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65" name="Google Shape;86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322" y="1035450"/>
            <a:ext cx="3649375" cy="3193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72"/>
          <p:cNvSpPr txBox="1"/>
          <p:nvPr/>
        </p:nvSpPr>
        <p:spPr>
          <a:xfrm>
            <a:off x="3985950" y="4228675"/>
            <a:ext cx="12879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mfortaa"/>
                <a:ea typeface="Comfortaa"/>
                <a:cs typeface="Comfortaa"/>
                <a:sym typeface="Comfortaa"/>
              </a:rPr>
              <a:t>Turn off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67" name="Google Shape;867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73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73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73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73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Отключение на устройстве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76" name="Google Shape;876;p73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7" name="Google Shape;877;p73"/>
          <p:cNvSpPr txBox="1"/>
          <p:nvPr/>
        </p:nvSpPr>
        <p:spPr>
          <a:xfrm>
            <a:off x="403000" y="1033000"/>
            <a:ext cx="47676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Планы на день: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не косячить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держаться, не косячить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задействовать все резервы и не накосячить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чёрт!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блин!!!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не усугублять!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78" name="Google Shape;87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oogle Shape;883;p74"/>
          <p:cNvPicPr preferRelativeResize="0"/>
          <p:nvPr/>
        </p:nvPicPr>
        <p:blipFill rotWithShape="1">
          <a:blip r:embed="rId3">
            <a:alphaModFix/>
          </a:blip>
          <a:srcRect b="69" l="0" r="0" t="59"/>
          <a:stretch/>
        </p:blipFill>
        <p:spPr>
          <a:xfrm>
            <a:off x="403000" y="1108050"/>
            <a:ext cx="2149200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sp>
        <p:nvSpPr>
          <p:cNvPr id="884" name="Google Shape;884;p74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74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74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74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Отключение на устройстве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88" name="Google Shape;888;p74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89" name="Google Shape;889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75"/>
          <p:cNvPicPr preferRelativeResize="0"/>
          <p:nvPr/>
        </p:nvPicPr>
        <p:blipFill rotWithShape="1">
          <a:blip r:embed="rId3">
            <a:alphaModFix/>
          </a:blip>
          <a:srcRect b="69" l="0" r="0" t="59"/>
          <a:stretch/>
        </p:blipFill>
        <p:spPr>
          <a:xfrm>
            <a:off x="403000" y="1108050"/>
            <a:ext cx="2149200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pic>
        <p:nvPicPr>
          <p:cNvPr id="895" name="Google Shape;895;p75"/>
          <p:cNvPicPr preferRelativeResize="0"/>
          <p:nvPr/>
        </p:nvPicPr>
        <p:blipFill rotWithShape="1">
          <a:blip r:embed="rId4">
            <a:alphaModFix/>
          </a:blip>
          <a:srcRect b="29" l="0" r="0" t="29"/>
          <a:stretch/>
        </p:blipFill>
        <p:spPr>
          <a:xfrm>
            <a:off x="3257174" y="1108050"/>
            <a:ext cx="2147863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sp>
        <p:nvSpPr>
          <p:cNvPr id="896" name="Google Shape;896;p75"/>
          <p:cNvSpPr/>
          <p:nvPr/>
        </p:nvSpPr>
        <p:spPr>
          <a:xfrm>
            <a:off x="26947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75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75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75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75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Отключение на устройстве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901" name="Google Shape;901;p75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02" name="Google Shape;902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" name="Google Shape;907;p76"/>
          <p:cNvPicPr preferRelativeResize="0"/>
          <p:nvPr/>
        </p:nvPicPr>
        <p:blipFill rotWithShape="1">
          <a:blip r:embed="rId3">
            <a:alphaModFix/>
          </a:blip>
          <a:srcRect b="69" l="0" r="0" t="59"/>
          <a:stretch/>
        </p:blipFill>
        <p:spPr>
          <a:xfrm>
            <a:off x="403000" y="1108050"/>
            <a:ext cx="2149200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pic>
        <p:nvPicPr>
          <p:cNvPr id="908" name="Google Shape;908;p76"/>
          <p:cNvPicPr preferRelativeResize="0"/>
          <p:nvPr/>
        </p:nvPicPr>
        <p:blipFill rotWithShape="1">
          <a:blip r:embed="rId4">
            <a:alphaModFix/>
          </a:blip>
          <a:srcRect b="29" l="0" r="0" t="29"/>
          <a:stretch/>
        </p:blipFill>
        <p:spPr>
          <a:xfrm>
            <a:off x="3257174" y="1108050"/>
            <a:ext cx="2147863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pic>
        <p:nvPicPr>
          <p:cNvPr id="909" name="Google Shape;909;p76"/>
          <p:cNvPicPr preferRelativeResize="0"/>
          <p:nvPr/>
        </p:nvPicPr>
        <p:blipFill rotWithShape="1">
          <a:blip r:embed="rId5">
            <a:alphaModFix/>
          </a:blip>
          <a:srcRect b="139" l="0" r="0" t="129"/>
          <a:stretch/>
        </p:blipFill>
        <p:spPr>
          <a:xfrm>
            <a:off x="6045973" y="1108050"/>
            <a:ext cx="2152224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sp>
        <p:nvSpPr>
          <p:cNvPr id="910" name="Google Shape;910;p76"/>
          <p:cNvSpPr/>
          <p:nvPr/>
        </p:nvSpPr>
        <p:spPr>
          <a:xfrm>
            <a:off x="5532950" y="2869950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76"/>
          <p:cNvSpPr/>
          <p:nvPr/>
        </p:nvSpPr>
        <p:spPr>
          <a:xfrm>
            <a:off x="26947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76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76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76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76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Отключение на устройстве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916" name="Google Shape;916;p76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17" name="Google Shape;917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77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77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77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77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Полезности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926" name="Google Shape;926;p77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27" name="Google Shape;92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775" y="1309063"/>
            <a:ext cx="3610448" cy="337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188" y="1098450"/>
            <a:ext cx="3800475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78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78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78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78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Спасибо за внимание!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938" name="Google Shape;938;p78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39" name="Google Shape;93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054" y="1519950"/>
            <a:ext cx="3151550" cy="31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78"/>
          <p:cNvSpPr txBox="1"/>
          <p:nvPr/>
        </p:nvSpPr>
        <p:spPr>
          <a:xfrm>
            <a:off x="311700" y="1011750"/>
            <a:ext cx="44289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А сейчас время для вопросов!</a:t>
            </a:r>
            <a:endParaRPr b="1" sz="200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Картинки по запросу facebook logo" id="941" name="Google Shape;941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000" y="22307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475" y="2978550"/>
            <a:ext cx="508200" cy="5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475" y="3702250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78"/>
          <p:cNvSpPr txBox="1"/>
          <p:nvPr/>
        </p:nvSpPr>
        <p:spPr>
          <a:xfrm>
            <a:off x="1100150" y="2362550"/>
            <a:ext cx="11502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C4587"/>
                </a:solidFill>
              </a:rPr>
              <a:t>vpedash</a:t>
            </a:r>
            <a:endParaRPr sz="1800">
              <a:solidFill>
                <a:srgbClr val="1C4587"/>
              </a:solidFill>
            </a:endParaRPr>
          </a:p>
        </p:txBody>
      </p:sp>
      <p:sp>
        <p:nvSpPr>
          <p:cNvPr id="945" name="Google Shape;945;p78"/>
          <p:cNvSpPr txBox="1"/>
          <p:nvPr/>
        </p:nvSpPr>
        <p:spPr>
          <a:xfrm>
            <a:off x="1100150" y="3048350"/>
            <a:ext cx="29148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C4587"/>
                </a:solidFill>
              </a:rPr>
              <a:t>vitalypedash@gmail.com</a:t>
            </a:r>
            <a:endParaRPr sz="1800">
              <a:solidFill>
                <a:srgbClr val="1C4587"/>
              </a:solidFill>
            </a:endParaRPr>
          </a:p>
        </p:txBody>
      </p:sp>
      <p:sp>
        <p:nvSpPr>
          <p:cNvPr id="946" name="Google Shape;946;p78"/>
          <p:cNvSpPr txBox="1"/>
          <p:nvPr/>
        </p:nvSpPr>
        <p:spPr>
          <a:xfrm>
            <a:off x="1100300" y="3734150"/>
            <a:ext cx="29148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C4587"/>
                </a:solidFill>
              </a:rPr>
              <a:t>Vitaliy Pedash</a:t>
            </a:r>
            <a:endParaRPr sz="1800">
              <a:solidFill>
                <a:srgbClr val="1C4587"/>
              </a:solidFill>
            </a:endParaRPr>
          </a:p>
        </p:txBody>
      </p:sp>
      <p:pic>
        <p:nvPicPr>
          <p:cNvPr id="947" name="Google Shape;947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Включение на устройстве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19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2" name="Google Shape;152;p19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322" y="1035450"/>
            <a:ext cx="3649375" cy="319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3985950" y="4228675"/>
            <a:ext cx="12879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mfortaa"/>
                <a:ea typeface="Comfortaa"/>
                <a:cs typeface="Comfortaa"/>
                <a:sym typeface="Comfortaa"/>
              </a:rPr>
              <a:t>Turn on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00" y="1140125"/>
            <a:ext cx="2149200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sp>
        <p:nvSpPr>
          <p:cNvPr id="161" name="Google Shape;161;p20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Включение на устройстве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65" name="Google Shape;165;p20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6" name="Google Shape;1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00" y="1140125"/>
            <a:ext cx="2149200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0399" y="1170125"/>
            <a:ext cx="2147863" cy="3816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600000" dist="66675">
              <a:srgbClr val="666666"/>
            </a:outerShdw>
          </a:effectLst>
        </p:spPr>
      </p:pic>
      <p:sp>
        <p:nvSpPr>
          <p:cNvPr id="173" name="Google Shape;173;p21"/>
          <p:cNvSpPr/>
          <p:nvPr/>
        </p:nvSpPr>
        <p:spPr>
          <a:xfrm>
            <a:off x="2694700" y="2902025"/>
            <a:ext cx="389700" cy="2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 rot="-5400000">
            <a:off x="-754512" y="4186638"/>
            <a:ext cx="1710000" cy="20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 rot="-5400000">
            <a:off x="-763512" y="2471238"/>
            <a:ext cx="1728000" cy="201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 rot="-5400000">
            <a:off x="-754512" y="753138"/>
            <a:ext cx="1710000" cy="20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1"/>
          <p:cNvSpPr txBox="1"/>
          <p:nvPr>
            <p:ph type="title"/>
          </p:nvPr>
        </p:nvSpPr>
        <p:spPr>
          <a:xfrm>
            <a:off x="311700" y="140225"/>
            <a:ext cx="788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Включение на устройстве</a:t>
            </a:r>
            <a:endParaRPr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78" name="Google Shape;178;p21"/>
          <p:cNvCxnSpPr/>
          <p:nvPr/>
        </p:nvCxnSpPr>
        <p:spPr>
          <a:xfrm flipH="1">
            <a:off x="403000" y="772725"/>
            <a:ext cx="7795200" cy="18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9" name="Google Shape;17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690" y="89100"/>
            <a:ext cx="954994" cy="5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