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8" r:id="rId9"/>
    <p:sldId id="269" r:id="rId10"/>
    <p:sldId id="293" r:id="rId11"/>
    <p:sldId id="294" r:id="rId12"/>
    <p:sldId id="264" r:id="rId13"/>
    <p:sldId id="265" r:id="rId14"/>
    <p:sldId id="299" r:id="rId15"/>
    <p:sldId id="282" r:id="rId16"/>
    <p:sldId id="302" r:id="rId17"/>
    <p:sldId id="281" r:id="rId18"/>
    <p:sldId id="301" r:id="rId19"/>
    <p:sldId id="285" r:id="rId20"/>
    <p:sldId id="295" r:id="rId21"/>
    <p:sldId id="300" r:id="rId22"/>
    <p:sldId id="296" r:id="rId23"/>
    <p:sldId id="305" r:id="rId24"/>
    <p:sldId id="306" r:id="rId25"/>
    <p:sldId id="284" r:id="rId26"/>
    <p:sldId id="304" r:id="rId27"/>
    <p:sldId id="270" r:id="rId28"/>
    <p:sldId id="289" r:id="rId29"/>
    <p:sldId id="290" r:id="rId30"/>
    <p:sldId id="291" r:id="rId31"/>
    <p:sldId id="292" r:id="rId32"/>
    <p:sldId id="297" r:id="rId33"/>
    <p:sldId id="303" r:id="rId34"/>
    <p:sldId id="275" r:id="rId35"/>
    <p:sldId id="278" r:id="rId36"/>
    <p:sldId id="279" r:id="rId37"/>
  </p:sldIdLst>
  <p:sldSz cx="13438188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288CC1-0C5E-430E-A0F6-155B6DE5C02C}" v="12" dt="2020-08-07T14:37:58.286"/>
    <p1510:client id="{E4EB00F2-824A-4098-9B71-9E07C2A6F2A6}" v="2" dt="2020-11-04T19:08:15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9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.ivanov660" userId="i/Pu/bc7BPtQSDbcuq8UIvwC4dFP/wCupjYklnvO7Dw=" providerId="None" clId="Web-{DA288CC1-0C5E-430E-A0F6-155B6DE5C02C}"/>
    <pc:docChg chg="modSld">
      <pc:chgData name="i.ivanov660" userId="i/Pu/bc7BPtQSDbcuq8UIvwC4dFP/wCupjYklnvO7Dw=" providerId="None" clId="Web-{DA288CC1-0C5E-430E-A0F6-155B6DE5C02C}" dt="2020-08-07T14:37:58.286" v="11"/>
      <pc:docMkLst>
        <pc:docMk/>
      </pc:docMkLst>
      <pc:sldChg chg="mod modShow">
        <pc:chgData name="i.ivanov660" userId="i/Pu/bc7BPtQSDbcuq8UIvwC4dFP/wCupjYklnvO7Dw=" providerId="None" clId="Web-{DA288CC1-0C5E-430E-A0F6-155B6DE5C02C}" dt="2020-08-07T13:27:01.036" v="6"/>
        <pc:sldMkLst>
          <pc:docMk/>
          <pc:sldMk cId="0" sldId="263"/>
        </pc:sldMkLst>
      </pc:sldChg>
      <pc:sldChg chg="mod modShow">
        <pc:chgData name="i.ivanov660" userId="i/Pu/bc7BPtQSDbcuq8UIvwC4dFP/wCupjYklnvO7Dw=" providerId="None" clId="Web-{DA288CC1-0C5E-430E-A0F6-155B6DE5C02C}" dt="2020-08-07T14:30:26.547" v="10"/>
        <pc:sldMkLst>
          <pc:docMk/>
          <pc:sldMk cId="0" sldId="266"/>
        </pc:sldMkLst>
      </pc:sldChg>
      <pc:sldChg chg="mod modShow">
        <pc:chgData name="i.ivanov660" userId="i/Pu/bc7BPtQSDbcuq8UIvwC4dFP/wCupjYklnvO7Dw=" providerId="None" clId="Web-{DA288CC1-0C5E-430E-A0F6-155B6DE5C02C}" dt="2020-08-07T13:26:18.708" v="4"/>
        <pc:sldMkLst>
          <pc:docMk/>
          <pc:sldMk cId="0" sldId="267"/>
        </pc:sldMkLst>
      </pc:sldChg>
      <pc:sldChg chg="mod modShow">
        <pc:chgData name="i.ivanov660" userId="i/Pu/bc7BPtQSDbcuq8UIvwC4dFP/wCupjYklnvO7Dw=" providerId="None" clId="Web-{DA288CC1-0C5E-430E-A0F6-155B6DE5C02C}" dt="2020-08-07T13:26:07.801" v="2"/>
        <pc:sldMkLst>
          <pc:docMk/>
          <pc:sldMk cId="0" sldId="271"/>
        </pc:sldMkLst>
      </pc:sldChg>
      <pc:sldChg chg="mod modShow">
        <pc:chgData name="i.ivanov660" userId="i/Pu/bc7BPtQSDbcuq8UIvwC4dFP/wCupjYklnvO7Dw=" providerId="None" clId="Web-{DA288CC1-0C5E-430E-A0F6-155B6DE5C02C}" dt="2020-08-07T14:30:06.937" v="8"/>
        <pc:sldMkLst>
          <pc:docMk/>
          <pc:sldMk cId="0" sldId="273"/>
        </pc:sldMkLst>
      </pc:sldChg>
      <pc:sldChg chg="mod modShow">
        <pc:chgData name="i.ivanov660" userId="i/Pu/bc7BPtQSDbcuq8UIvwC4dFP/wCupjYklnvO7Dw=" providerId="None" clId="Web-{DA288CC1-0C5E-430E-A0F6-155B6DE5C02C}" dt="2020-08-07T13:25:53.645" v="1"/>
        <pc:sldMkLst>
          <pc:docMk/>
          <pc:sldMk cId="0" sldId="276"/>
        </pc:sldMkLst>
      </pc:sldChg>
      <pc:sldChg chg="mod modShow">
        <pc:chgData name="i.ivanov660" userId="i/Pu/bc7BPtQSDbcuq8UIvwC4dFP/wCupjYklnvO7Dw=" providerId="None" clId="Web-{DA288CC1-0C5E-430E-A0F6-155B6DE5C02C}" dt="2020-08-07T13:25:45.723" v="0"/>
        <pc:sldMkLst>
          <pc:docMk/>
          <pc:sldMk cId="0" sldId="277"/>
        </pc:sldMkLst>
      </pc:sldChg>
      <pc:sldChg chg="mod modShow">
        <pc:chgData name="i.ivanov660" userId="i/Pu/bc7BPtQSDbcuq8UIvwC4dFP/wCupjYklnvO7Dw=" providerId="None" clId="Web-{DA288CC1-0C5E-430E-A0F6-155B6DE5C02C}" dt="2020-08-07T13:26:43.505" v="5"/>
        <pc:sldMkLst>
          <pc:docMk/>
          <pc:sldMk cId="42174291" sldId="283"/>
        </pc:sldMkLst>
      </pc:sldChg>
      <pc:sldChg chg="mod modShow">
        <pc:chgData name="i.ivanov660" userId="i/Pu/bc7BPtQSDbcuq8UIvwC4dFP/wCupjYklnvO7Dw=" providerId="None" clId="Web-{DA288CC1-0C5E-430E-A0F6-155B6DE5C02C}" dt="2020-08-07T13:27:24.958" v="7"/>
        <pc:sldMkLst>
          <pc:docMk/>
          <pc:sldMk cId="411686785" sldId="286"/>
        </pc:sldMkLst>
      </pc:sldChg>
      <pc:sldChg chg="mod modShow">
        <pc:chgData name="i.ivanov660" userId="i/Pu/bc7BPtQSDbcuq8UIvwC4dFP/wCupjYklnvO7Dw=" providerId="None" clId="Web-{DA288CC1-0C5E-430E-A0F6-155B6DE5C02C}" dt="2020-08-07T14:30:20.656" v="9"/>
        <pc:sldMkLst>
          <pc:docMk/>
          <pc:sldMk cId="1134816989" sldId="287"/>
        </pc:sldMkLst>
      </pc:sldChg>
      <pc:sldChg chg="mod modShow">
        <pc:chgData name="i.ivanov660" userId="i/Pu/bc7BPtQSDbcuq8UIvwC4dFP/wCupjYklnvO7Dw=" providerId="None" clId="Web-{DA288CC1-0C5E-430E-A0F6-155B6DE5C02C}" dt="2020-08-07T14:37:58.286" v="11"/>
        <pc:sldMkLst>
          <pc:docMk/>
          <pc:sldMk cId="4142341972" sldId="288"/>
        </pc:sldMkLst>
      </pc:sldChg>
    </pc:docChg>
  </pc:docChgLst>
  <pc:docChgLst>
    <pc:chgData name="i.ivanov660" userId="i/Pu/bc7BPtQSDbcuq8UIvwC4dFP/wCupjYklnvO7Dw=" providerId="None" clId="Web-{E4EB00F2-824A-4098-9B71-9E07C2A6F2A6}"/>
    <pc:docChg chg="modSld">
      <pc:chgData name="i.ivanov660" userId="i/Pu/bc7BPtQSDbcuq8UIvwC4dFP/wCupjYklnvO7Dw=" providerId="None" clId="Web-{E4EB00F2-824A-4098-9B71-9E07C2A6F2A6}" dt="2020-11-04T19:08:06.788" v="0" actId="20577"/>
      <pc:docMkLst>
        <pc:docMk/>
      </pc:docMkLst>
      <pc:sldChg chg="modSp">
        <pc:chgData name="i.ivanov660" userId="i/Pu/bc7BPtQSDbcuq8UIvwC4dFP/wCupjYklnvO7Dw=" providerId="None" clId="Web-{E4EB00F2-824A-4098-9B71-9E07C2A6F2A6}" dt="2020-11-04T19:08:06.788" v="0" actId="20577"/>
        <pc:sldMkLst>
          <pc:docMk/>
          <pc:sldMk cId="0" sldId="256"/>
        </pc:sldMkLst>
        <pc:spChg chg="mod">
          <ac:chgData name="i.ivanov660" userId="i/Pu/bc7BPtQSDbcuq8UIvwC4dFP/wCupjYklnvO7Dw=" providerId="None" clId="Web-{E4EB00F2-824A-4098-9B71-9E07C2A6F2A6}" dt="2020-11-04T19:08:06.788" v="0" actId="20577"/>
          <ac:spMkLst>
            <pc:docMk/>
            <pc:sldMk cId="0" sldId="256"/>
            <ac:spMk id="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2" name="CustomShape 2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cxn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3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cxn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4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cxn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5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cxn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PlaceHolder 6"/>
          <p:cNvSpPr>
            <a:spLocks noGrp="1" noRot="1" noChangeAspect="1"/>
          </p:cNvSpPr>
          <p:nvPr>
            <p:ph type="sldImg"/>
          </p:nvPr>
        </p:nvSpPr>
        <p:spPr>
          <a:xfrm>
            <a:off x="218880" y="812880"/>
            <a:ext cx="7111800" cy="4000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4800" b="0" strike="noStrike" spc="-1">
                <a:solidFill>
                  <a:srgbClr val="000000"/>
                </a:solidFill>
                <a:latin typeface="Calibri Light"/>
              </a:rPr>
              <a:t>Click to move the slide</a:t>
            </a: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0440" cy="4803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Click to edit the notes format</a:t>
            </a:r>
          </a:p>
        </p:txBody>
      </p:sp>
      <p:sp>
        <p:nvSpPr>
          <p:cNvPr id="48" name="CustomShape 8"/>
          <p:cNvSpPr/>
          <p:nvPr/>
        </p:nvSpPr>
        <p:spPr>
          <a:xfrm>
            <a:off x="0" y="0"/>
            <a:ext cx="327960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9"/>
          <p:cNvSpPr/>
          <p:nvPr/>
        </p:nvSpPr>
        <p:spPr>
          <a:xfrm>
            <a:off x="4278240" y="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10"/>
          <p:cNvSpPr/>
          <p:nvPr/>
        </p:nvSpPr>
        <p:spPr>
          <a:xfrm>
            <a:off x="0" y="10156680"/>
            <a:ext cx="327960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PlaceHolder 11"/>
          <p:cNvSpPr>
            <a:spLocks noGrp="1"/>
          </p:cNvSpPr>
          <p:nvPr>
            <p:ph type="sldNum"/>
          </p:nvPr>
        </p:nvSpPr>
        <p:spPr>
          <a:xfrm>
            <a:off x="4277880" y="10156680"/>
            <a:ext cx="3273480" cy="5270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1904826F-4352-4573-852A-C9C4EA9CB2A8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84F5177A-3A53-4569-AA82-90612A44A2E2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4E611D2E-A170-465D-BA3C-D1A1CF841015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B0AA19DC-20C3-42E9-95C4-BD5D78060AC9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265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9824C9A6-202C-4D0C-9F6F-8CD8876D3C08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C4542DDA-004C-427C-BE7A-5A94E84CBEED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68A39AE7-D603-478F-B0BB-99DAA9ECACF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9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330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7858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9824C9A6-202C-4D0C-9F6F-8CD8876D3C08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C4542DDA-004C-427C-BE7A-5A94E84CBEED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68A39AE7-D603-478F-B0BB-99DAA9ECACF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9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330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5658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C8537BA4-987B-4FBC-91FC-2C8B19A77EB8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12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2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A3DBD18C-4D22-48C4-85BB-E703BBC5EE5F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12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18EFF3EF-5345-4D5F-82FF-A9DA14CC7438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12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305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50AF413D-A67F-41D5-83D4-9D66C7D5EFD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13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12DBE820-16D0-4F3C-A2C5-871BBD11153B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13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8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A1D956D9-46EC-4DA9-B643-B91CA556239B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13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9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310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72A2B7B0-2599-48E9-A183-722308BD8090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14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977EC8B4-33D7-44C1-BDD9-8FBD8AEAB5B3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14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B1333397-D9F5-4BE2-A7A8-D86D21DBA140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14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4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295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177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75BA2C2C-5A13-4B14-8B4A-09A4885E65B3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15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44CA42EC-63BD-4F80-BDD2-783FE660C21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15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3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27410E14-B31E-4897-BF16-15016465D139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15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4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355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1909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75BA2C2C-5A13-4B14-8B4A-09A4885E65B3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16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44CA42EC-63BD-4F80-BDD2-783FE660C21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16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3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27410E14-B31E-4897-BF16-15016465D139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16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4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355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1166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75BA2C2C-5A13-4B14-8B4A-09A4885E65B3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17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44CA42EC-63BD-4F80-BDD2-783FE660C21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17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3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27410E14-B31E-4897-BF16-15016465D139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17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4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355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7632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75BA2C2C-5A13-4B14-8B4A-09A4885E65B3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18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44CA42EC-63BD-4F80-BDD2-783FE660C21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18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3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27410E14-B31E-4897-BF16-15016465D139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18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4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355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023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75BA2C2C-5A13-4B14-8B4A-09A4885E65B3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19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44CA42EC-63BD-4F80-BDD2-783FE660C21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19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3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27410E14-B31E-4897-BF16-15016465D139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19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4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355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6734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C6033CC0-DBC4-4066-A2B9-2F275635D5C9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BCC56DE0-AAD4-411C-8A29-23CD604D166B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3B826BE0-4E2B-4637-A768-22B8961B9A5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270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75BA2C2C-5A13-4B14-8B4A-09A4885E65B3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20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44CA42EC-63BD-4F80-BDD2-783FE660C21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20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3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27410E14-B31E-4897-BF16-15016465D139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20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4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355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6953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75BA2C2C-5A13-4B14-8B4A-09A4885E65B3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21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44CA42EC-63BD-4F80-BDD2-783FE660C21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21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3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27410E14-B31E-4897-BF16-15016465D139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21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4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355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56369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75BA2C2C-5A13-4B14-8B4A-09A4885E65B3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22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44CA42EC-63BD-4F80-BDD2-783FE660C21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22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3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27410E14-B31E-4897-BF16-15016465D139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22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4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355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46717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75BA2C2C-5A13-4B14-8B4A-09A4885E65B3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23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44CA42EC-63BD-4F80-BDD2-783FE660C21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23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3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27410E14-B31E-4897-BF16-15016465D139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23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4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355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9559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75BA2C2C-5A13-4B14-8B4A-09A4885E65B3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24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44CA42EC-63BD-4F80-BDD2-783FE660C21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24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3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27410E14-B31E-4897-BF16-15016465D139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24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4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355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67695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75BA2C2C-5A13-4B14-8B4A-09A4885E65B3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25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44CA42EC-63BD-4F80-BDD2-783FE660C21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25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3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27410E14-B31E-4897-BF16-15016465D139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25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4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355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5983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75BA2C2C-5A13-4B14-8B4A-09A4885E65B3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26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44CA42EC-63BD-4F80-BDD2-783FE660C21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26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3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27410E14-B31E-4897-BF16-15016465D139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26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4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355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22490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A1692C53-C554-465E-8B94-4A588F19FE0F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27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E89493B0-694B-465A-A8A9-3EFBD39439EE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27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3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3DF9A83A-2070-4560-B384-4F6D176D9C77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27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4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335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A1692C53-C554-465E-8B94-4A588F19FE0F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28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E89493B0-694B-465A-A8A9-3EFBD39439EE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28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3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3DF9A83A-2070-4560-B384-4F6D176D9C77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28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4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335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67898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A1692C53-C554-465E-8B94-4A588F19FE0F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29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E89493B0-694B-465A-A8A9-3EFBD39439EE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29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3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3DF9A83A-2070-4560-B384-4F6D176D9C77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29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4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335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2315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DE66503F-B13B-4DE0-96E5-A90A37F7EAD3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173EF653-D4F2-4B26-930A-2A8820535DF8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4DF3351F-1CC8-4039-B4C9-E7F019863ADB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275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A1692C53-C554-465E-8B94-4A588F19FE0F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30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E89493B0-694B-465A-A8A9-3EFBD39439EE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30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3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3DF9A83A-2070-4560-B384-4F6D176D9C77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30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4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335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00074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A1692C53-C554-465E-8B94-4A588F19FE0F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31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E89493B0-694B-465A-A8A9-3EFBD39439EE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31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3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3DF9A83A-2070-4560-B384-4F6D176D9C77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31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4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335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49973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A1692C53-C554-465E-8B94-4A588F19FE0F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32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E89493B0-694B-465A-A8A9-3EFBD39439EE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32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3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3DF9A83A-2070-4560-B384-4F6D176D9C77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32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4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335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79434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A1692C53-C554-465E-8B94-4A588F19FE0F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33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E89493B0-694B-465A-A8A9-3EFBD39439EE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33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3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3DF9A83A-2070-4560-B384-4F6D176D9C77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33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4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335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57064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9B03EBF2-F68C-40D1-869B-AEEC1C737287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34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7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649C6CE5-D1BE-4152-9BF7-0E0C02AC50AD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34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8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217B55B0-1A1D-47E7-8B84-8452BFAD69B4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34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9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360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65A1493D-79C8-40EA-AC0A-F507E23A8053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35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2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2F455C61-6A3F-48BF-BB2E-551065EDB207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35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3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5BD8356A-E868-4E6A-9CA2-DCAA03E20250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35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4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375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18F0AE0A-2031-4D1F-9B13-25CA9AA5A923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36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7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6BE2EAE6-1DAE-4910-857F-26297FEABD72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36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8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7548EE7D-D12A-472E-A3A2-B13784DB82A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36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9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380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213F5127-6FA9-430E-A3F0-00061B1B9E79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B59DA3A7-8185-47A7-889B-E157B6ECE603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C4B39AD6-2555-41E0-918C-01B2E99C21E4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280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2B4CDC23-A386-4988-BDFA-37D1D5A75A4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5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8325B248-BB5B-4A30-81F5-07FD834A84F8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5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D89D215D-CE2C-4FFE-9311-7E02C35AADCC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5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4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285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92CC7B5D-0B72-4909-8D66-0355DB9BCE47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7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0B241257-A800-49B1-8BF3-7BEA75D23BE3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A3EEC023-5DF0-46F1-8C20-769DEB0EE343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290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72A2B7B0-2599-48E9-A183-722308BD8090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977EC8B4-33D7-44C1-BDD9-8FBD8AEAB5B3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B1333397-D9F5-4BE2-A7A8-D86D21DBA140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4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295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72A2B7B0-2599-48E9-A183-722308BD8090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977EC8B4-33D7-44C1-BDD9-8FBD8AEAB5B3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B1333397-D9F5-4BE2-A7A8-D86D21DBA140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4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295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6943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9824C9A6-202C-4D0C-9F6F-8CD8876D3C08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4278240" y="10156680"/>
            <a:ext cx="3274920" cy="52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C4542DDA-004C-427C-BE7A-5A94E84CBEED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68A39AE7-D603-478F-B0BB-99DAA9ECACF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9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</p:spPr>
      </p:sp>
      <p:sp>
        <p:nvSpPr>
          <p:cNvPr id="330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23760" y="402840"/>
            <a:ext cx="11592000" cy="146052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23760" y="2012760"/>
            <a:ext cx="11592000" cy="228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23760" y="4518000"/>
            <a:ext cx="11592000" cy="228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23760" y="402840"/>
            <a:ext cx="11592000" cy="146052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923760" y="2012760"/>
            <a:ext cx="5656680" cy="228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863760" y="2012760"/>
            <a:ext cx="5656680" cy="228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923760" y="4518000"/>
            <a:ext cx="5656680" cy="228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863760" y="4518000"/>
            <a:ext cx="5656680" cy="228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23760" y="402840"/>
            <a:ext cx="11592000" cy="146052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923760" y="2012760"/>
            <a:ext cx="3732480" cy="228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843080" y="2012760"/>
            <a:ext cx="3732480" cy="228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762760" y="2012760"/>
            <a:ext cx="3732480" cy="228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923760" y="4518000"/>
            <a:ext cx="3732480" cy="228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843080" y="4518000"/>
            <a:ext cx="3732480" cy="228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762760" y="4518000"/>
            <a:ext cx="3732480" cy="228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23760" y="402840"/>
            <a:ext cx="11592000" cy="146052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23760" y="2012760"/>
            <a:ext cx="11592000" cy="479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1100"/>
              </a:spcBef>
            </a:pPr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23760" y="402840"/>
            <a:ext cx="11592000" cy="146052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23760" y="2012760"/>
            <a:ext cx="11592000" cy="4795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23760" y="402840"/>
            <a:ext cx="11592000" cy="146052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23760" y="2012760"/>
            <a:ext cx="5656680" cy="4795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863760" y="2012760"/>
            <a:ext cx="5656680" cy="4795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23760" y="402840"/>
            <a:ext cx="11592000" cy="146052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23760" y="402840"/>
            <a:ext cx="11592000" cy="677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1100"/>
              </a:spcBef>
            </a:pPr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23760" y="402840"/>
            <a:ext cx="11592000" cy="146052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923760" y="2012760"/>
            <a:ext cx="5656680" cy="228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863760" y="2012760"/>
            <a:ext cx="5656680" cy="4795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923760" y="4518000"/>
            <a:ext cx="5656680" cy="228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23760" y="402840"/>
            <a:ext cx="11592000" cy="146052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923760" y="2012760"/>
            <a:ext cx="5656680" cy="4795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863760" y="2012760"/>
            <a:ext cx="5656680" cy="228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863760" y="4518000"/>
            <a:ext cx="5656680" cy="228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23760" y="402840"/>
            <a:ext cx="11592000" cy="146052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923760" y="2012760"/>
            <a:ext cx="5656680" cy="228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863760" y="2012760"/>
            <a:ext cx="5656680" cy="228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923760" y="4518000"/>
            <a:ext cx="11592000" cy="228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23760" y="402840"/>
            <a:ext cx="11592000" cy="1460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4800" b="0" strike="noStrike" spc="-1">
                <a:solidFill>
                  <a:srgbClr val="000000"/>
                </a:solidFill>
                <a:latin typeface="Calibri Light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923760" y="2012760"/>
            <a:ext cx="11592000" cy="4795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50560" indent="-250560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30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755640" lvl="1" indent="-250920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3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58560" lvl="2" indent="-250560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3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63640" lvl="3" indent="-250920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3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266920" lvl="4" indent="-250920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3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266920" lvl="5" indent="-250920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3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2266920" lvl="6" indent="-250920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3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923400" y="7007040"/>
            <a:ext cx="3024360" cy="4014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1300" b="0" strike="noStrike" spc="-1">
                <a:solidFill>
                  <a:srgbClr val="898989"/>
                </a:solidFill>
                <a:latin typeface="Calibri"/>
              </a:rPr>
              <a:t>&lt;date/time&gt;</a:t>
            </a: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451040" y="7007040"/>
            <a:ext cx="4537080" cy="4014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9491760" y="7007040"/>
            <a:ext cx="3024000" cy="4014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/>
            <a:fld id="{6C0A1092-2195-46B5-96E5-4DC2E9035169}" type="slidenum">
              <a:rPr lang="ru-RU" sz="1300" b="0" strike="noStrike" spc="-1">
                <a:solidFill>
                  <a:srgbClr val="898989"/>
                </a:solidFill>
                <a:latin typeface="Calibri"/>
              </a:rPr>
              <a:t>‹#›</a:t>
            </a:fld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hyperlink" Target="https://youtu.be/aGNJoeSUOW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9.png"/><Relationship Id="rId4" Type="http://schemas.openxmlformats.org/officeDocument/2006/relationships/hyperlink" Target="mailto:kruchkov.v@polyplastic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15" descr="https://static.1gorod.biz/read/media/k2/items/cache/96f2a43ba5b5b3be68dd2cca4369be15_L.jpg"/>
          <p:cNvPicPr/>
          <p:nvPr/>
        </p:nvPicPr>
        <p:blipFill>
          <a:blip r:embed="rId3"/>
          <a:stretch/>
        </p:blipFill>
        <p:spPr>
          <a:xfrm>
            <a:off x="17640" y="0"/>
            <a:ext cx="13422240" cy="7539120"/>
          </a:xfrm>
          <a:prstGeom prst="rect">
            <a:avLst/>
          </a:prstGeom>
          <a:ln>
            <a:noFill/>
          </a:ln>
        </p:spPr>
      </p:pic>
      <p:sp>
        <p:nvSpPr>
          <p:cNvPr id="53" name="CustomShape 1"/>
          <p:cNvSpPr/>
          <p:nvPr/>
        </p:nvSpPr>
        <p:spPr>
          <a:xfrm>
            <a:off x="3535749" y="792180"/>
            <a:ext cx="936000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b="0" strike="noStrike" spc="-1" dirty="0">
                <a:solidFill>
                  <a:srgbClr val="000000"/>
                </a:solidFill>
                <a:latin typeface="Open Sans"/>
                <a:ea typeface="Microsoft YaHei"/>
              </a:rPr>
              <a:t>Владимир Крючков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3607389" y="1487700"/>
            <a:ext cx="9288360" cy="333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Open Sans"/>
                <a:ea typeface="Microsoft YaHei"/>
              </a:rPr>
              <a:t>Группа Полипластик. Москва, Россия</a:t>
            </a:r>
            <a:endParaRPr lang="en-US" sz="1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CustomShape 3"/>
          <p:cNvSpPr/>
          <p:nvPr/>
        </p:nvSpPr>
        <p:spPr>
          <a:xfrm>
            <a:off x="1249166" y="3056760"/>
            <a:ext cx="5832360" cy="187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b="1" strike="noStrike" spc="-1" dirty="0">
                <a:solidFill>
                  <a:srgbClr val="18737A"/>
                </a:solidFill>
                <a:latin typeface="Open Sans"/>
                <a:ea typeface="Microsoft YaHei"/>
              </a:rPr>
              <a:t>Виртуальный помощник 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3000"/>
              </a:lnSpc>
            </a:pPr>
            <a:r>
              <a:rPr lang="ru-RU" sz="3200" b="1" strike="noStrike" spc="-1" dirty="0">
                <a:solidFill>
                  <a:srgbClr val="18737A"/>
                </a:solidFill>
                <a:latin typeface="Open Sans"/>
                <a:ea typeface="Microsoft YaHei"/>
              </a:rPr>
              <a:t>специалиста </a:t>
            </a:r>
            <a:r>
              <a:rPr lang="en-US" sz="3200" b="1" strike="noStrike" spc="-1" dirty="0">
                <a:solidFill>
                  <a:srgbClr val="18737A"/>
                </a:solidFill>
                <a:latin typeface="Open Sans"/>
                <a:ea typeface="Microsoft YaHei"/>
              </a:rPr>
              <a:t>QA</a:t>
            </a:r>
            <a:r>
              <a:rPr lang="ru-RU" sz="3200" b="1" strike="noStrike" spc="-1" dirty="0">
                <a:solidFill>
                  <a:srgbClr val="18737A"/>
                </a:solidFill>
                <a:latin typeface="Open Sans"/>
                <a:ea typeface="Microsoft YaHei"/>
              </a:rPr>
              <a:t>.</a:t>
            </a:r>
            <a:r>
              <a:rPr lang="en-US" sz="3200" b="1" strike="noStrike" spc="-1" dirty="0">
                <a:solidFill>
                  <a:srgbClr val="18737A"/>
                </a:solidFill>
                <a:latin typeface="Open Sans"/>
                <a:ea typeface="Microsoft YaHei"/>
              </a:rPr>
              <a:t> 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3000"/>
              </a:lnSpc>
            </a:pPr>
            <a:r>
              <a:rPr lang="ru-RU" sz="3200" b="1" strike="noStrike" spc="-1" dirty="0">
                <a:solidFill>
                  <a:srgbClr val="18737A"/>
                </a:solidFill>
                <a:latin typeface="Open Sans"/>
                <a:ea typeface="Microsoft YaHei"/>
              </a:rPr>
              <a:t>ИИ в тестировании.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CustomShape 4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5"/>
          <p:cNvSpPr/>
          <p:nvPr/>
        </p:nvSpPr>
        <p:spPr>
          <a:xfrm>
            <a:off x="1751040" y="6983280"/>
            <a:ext cx="972036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 anchor="t">
            <a:noAutofit/>
          </a:bodyPr>
          <a:lstStyle/>
          <a:p>
            <a:pPr>
              <a:lnSpc>
                <a:spcPct val="96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latin typeface="Open Sans"/>
                <a:ea typeface="Microsoft YaHei"/>
              </a:rPr>
              <a:t>SQA Days 2</a:t>
            </a:r>
            <a:r>
              <a:rPr lang="ru-RU" sz="1400" b="0" strike="noStrike" spc="-1" dirty="0">
                <a:solidFill>
                  <a:srgbClr val="FFFFFF"/>
                </a:solidFill>
                <a:latin typeface="Open Sans"/>
                <a:ea typeface="Microsoft YaHei"/>
              </a:rPr>
              <a:t>7</a:t>
            </a:r>
            <a:r>
              <a:rPr lang="en-US" sz="1400" b="0" strike="noStrike" spc="-1" dirty="0">
                <a:solidFill>
                  <a:srgbClr val="FFFFFF"/>
                </a:solidFill>
                <a:latin typeface="Open Sans"/>
                <a:ea typeface="Microsoft YaHei"/>
              </a:rPr>
              <a:t>. </a:t>
            </a:r>
            <a:r>
              <a:rPr lang="ru-RU" sz="1400" b="0" strike="noStrike" spc="-1" dirty="0">
                <a:solidFill>
                  <a:srgbClr val="FFFFFF"/>
                </a:solidFill>
                <a:latin typeface="Open Sans"/>
                <a:ea typeface="Microsoft YaHei"/>
              </a:rPr>
              <a:t>Москва </a:t>
            </a:r>
            <a:r>
              <a:rPr lang="ru-RU" sz="1400" spc="-1" dirty="0">
                <a:solidFill>
                  <a:srgbClr val="FFFFFF"/>
                </a:solidFill>
                <a:latin typeface="Open Sans"/>
                <a:ea typeface="Microsoft YaHei"/>
              </a:rPr>
              <a:t>6-7</a:t>
            </a:r>
            <a:r>
              <a:rPr lang="ru-RU" sz="1400" b="0" strike="noStrike" spc="-1" dirty="0">
                <a:solidFill>
                  <a:srgbClr val="FFFFFF"/>
                </a:solidFill>
                <a:latin typeface="Open Sans"/>
                <a:ea typeface="Microsoft YaHei"/>
              </a:rPr>
              <a:t> ноября 2020 года</a:t>
            </a:r>
            <a:endParaRPr lang="en-US" sz="1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8" name="Рисунок 7"/>
          <p:cNvPicPr/>
          <p:nvPr/>
        </p:nvPicPr>
        <p:blipFill>
          <a:blip r:embed="rId4"/>
          <a:stretch/>
        </p:blipFill>
        <p:spPr>
          <a:xfrm>
            <a:off x="9402840" y="5878440"/>
            <a:ext cx="1685880" cy="976320"/>
          </a:xfrm>
          <a:prstGeom prst="rect">
            <a:avLst/>
          </a:prstGeom>
          <a:ln>
            <a:noFill/>
          </a:ln>
        </p:spPr>
      </p:pic>
      <p:sp>
        <p:nvSpPr>
          <p:cNvPr id="59" name="CustomShape 6"/>
          <p:cNvSpPr/>
          <p:nvPr/>
        </p:nvSpPr>
        <p:spPr>
          <a:xfrm>
            <a:off x="3027240" y="5878440"/>
            <a:ext cx="5861160" cy="976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en-US" sz="27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Microsoft YaHei"/>
              </a:rPr>
              <a:t>2</a:t>
            </a:r>
            <a:r>
              <a:rPr lang="pl-PL" sz="27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Microsoft YaHei"/>
              </a:rPr>
              <a:t>7</a:t>
            </a:r>
            <a:r>
              <a:rPr lang="ru-RU" sz="27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Microsoft YaHei"/>
              </a:rPr>
              <a:t> Международная конференция </a:t>
            </a:r>
            <a:endParaRPr lang="en-US" sz="2700" b="1" strike="noStrike" spc="-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  <a:p>
            <a:pPr>
              <a:lnSpc>
                <a:spcPct val="102000"/>
              </a:lnSpc>
            </a:pPr>
            <a:r>
              <a:rPr lang="ru-RU" sz="27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Microsoft YaHei"/>
              </a:rPr>
              <a:t>по вопросам качества ПО</a:t>
            </a:r>
            <a:endParaRPr lang="en-US" sz="2700" b="1" strike="noStrike" spc="-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</p:txBody>
      </p:sp>
      <p:pic>
        <p:nvPicPr>
          <p:cNvPr id="60" name="Рисунок 10"/>
          <p:cNvPicPr/>
          <p:nvPr/>
        </p:nvPicPr>
        <p:blipFill>
          <a:blip r:embed="rId5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61" name="CustomShape 7"/>
          <p:cNvSpPr/>
          <p:nvPr/>
        </p:nvSpPr>
        <p:spPr>
          <a:xfrm>
            <a:off x="7543800" y="6907320"/>
            <a:ext cx="5896080" cy="617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000"/>
          </a:bodyPr>
          <a:lstStyle/>
          <a:p>
            <a:pPr>
              <a:lnSpc>
                <a:spcPct val="113000"/>
              </a:lnSpc>
            </a:pPr>
            <a:r>
              <a:rPr lang="ru-RU" sz="3000" b="0" strike="noStrike" spc="-1">
                <a:solidFill>
                  <a:srgbClr val="79C6BB"/>
                </a:solidFill>
                <a:latin typeface="Open Sans"/>
                <a:ea typeface="Microsoft YaHei"/>
              </a:rPr>
              <a:t>Software quality assurance days</a:t>
            </a:r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0680" y="368922"/>
            <a:ext cx="2145663" cy="2424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929131" y="2216348"/>
            <a:ext cx="5951469" cy="4456440"/>
          </a:xfrm>
          <a:prstGeom prst="rect">
            <a:avLst/>
          </a:prstGeom>
          <a:blipFill dpi="0" rotWithShape="1">
            <a:blip r:embed="rId3">
              <a:alphaModFix amt="5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2"/>
          <p:cNvSpPr/>
          <p:nvPr/>
        </p:nvSpPr>
        <p:spPr>
          <a:xfrm>
            <a:off x="2147759" y="473040"/>
            <a:ext cx="8649549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spc="-1" dirty="0">
                <a:solidFill>
                  <a:srgbClr val="002060"/>
                </a:solidFill>
                <a:latin typeface="Open Sans"/>
                <a:ea typeface="Microsoft YaHei"/>
              </a:rPr>
              <a:t>Упрощенная схема</a:t>
            </a:r>
            <a:r>
              <a:rPr lang="en-US" sz="3200" spc="-1" dirty="0">
                <a:solidFill>
                  <a:srgbClr val="002060"/>
                </a:solidFill>
                <a:latin typeface="Open Sans"/>
                <a:ea typeface="Microsoft YaHei"/>
              </a:rPr>
              <a:t> </a:t>
            </a:r>
            <a:r>
              <a:rPr lang="ru-RU" sz="3200" spc="-1" dirty="0">
                <a:solidFill>
                  <a:srgbClr val="002060"/>
                </a:solidFill>
                <a:latin typeface="Open Sans"/>
                <a:ea typeface="Microsoft YaHei"/>
              </a:rPr>
              <a:t>обработки диалога</a:t>
            </a:r>
            <a:endParaRPr lang="en-US" sz="3200" spc="-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61" name="Line 3"/>
          <p:cNvCxnSpPr/>
          <p:nvPr/>
        </p:nvCxnSpPr>
        <p:spPr>
          <a:xfrm>
            <a:off x="2789589" y="4427031"/>
            <a:ext cx="2308680" cy="76680"/>
          </a:xfrm>
          <a:prstGeom prst="straightConnector1">
            <a:avLst/>
          </a:prstGeom>
          <a:ln w="101520">
            <a:solidFill>
              <a:schemeClr val="accent3">
                <a:lumMod val="50000"/>
              </a:schemeClr>
            </a:solidFill>
            <a:miter/>
            <a:tailEnd type="triangle" w="med" len="med"/>
          </a:ln>
        </p:spPr>
      </p:cxnSp>
      <p:cxnSp>
        <p:nvCxnSpPr>
          <p:cNvPr id="163" name="Line 5"/>
          <p:cNvCxnSpPr/>
          <p:nvPr/>
        </p:nvCxnSpPr>
        <p:spPr>
          <a:xfrm flipV="1">
            <a:off x="3048069" y="4893744"/>
            <a:ext cx="2050200" cy="1178640"/>
          </a:xfrm>
          <a:prstGeom prst="straightConnector1">
            <a:avLst/>
          </a:prstGeom>
          <a:ln w="101520">
            <a:solidFill>
              <a:schemeClr val="accent3">
                <a:lumMod val="50000"/>
              </a:schemeClr>
            </a:solidFill>
            <a:miter/>
            <a:tailEnd type="triangle" w="med" len="med"/>
          </a:ln>
        </p:spPr>
      </p:cxnSp>
      <p:cxnSp>
        <p:nvCxnSpPr>
          <p:cNvPr id="164" name="Line 6"/>
          <p:cNvCxnSpPr/>
          <p:nvPr/>
        </p:nvCxnSpPr>
        <p:spPr>
          <a:xfrm>
            <a:off x="2841969" y="2826888"/>
            <a:ext cx="2203920" cy="1235520"/>
          </a:xfrm>
          <a:prstGeom prst="straightConnector1">
            <a:avLst/>
          </a:prstGeom>
          <a:ln w="101520">
            <a:solidFill>
              <a:schemeClr val="accent3">
                <a:lumMod val="50000"/>
              </a:schemeClr>
            </a:solidFill>
            <a:miter/>
            <a:tailEnd type="triangle" w="med" len="med"/>
          </a:ln>
        </p:spPr>
      </p:cxnSp>
      <p:sp>
        <p:nvSpPr>
          <p:cNvPr id="165" name="CustomShape 7"/>
          <p:cNvSpPr/>
          <p:nvPr/>
        </p:nvSpPr>
        <p:spPr>
          <a:xfrm>
            <a:off x="465120" y="2600280"/>
            <a:ext cx="1854267" cy="83317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ru-RU" sz="2400" b="1" strike="noStrike" spc="-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Найди окно </a:t>
            </a:r>
            <a:endParaRPr lang="en-US" sz="2400" b="1" strike="noStrike" spc="-1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  <a:p>
            <a:r>
              <a:rPr lang="ru-RU" sz="2400" b="1" strike="noStrike" spc="-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и закрой его</a:t>
            </a:r>
            <a:endParaRPr lang="en-US" sz="2400" b="1" strike="noStrike" spc="-1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66" name="CustomShape 8"/>
          <p:cNvSpPr/>
          <p:nvPr/>
        </p:nvSpPr>
        <p:spPr>
          <a:xfrm>
            <a:off x="6270018" y="1390044"/>
            <a:ext cx="1518021" cy="64851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ru-RU" sz="3600" b="1" strike="noStrike" spc="-1" dirty="0">
                <a:solidFill>
                  <a:srgbClr val="C00000"/>
                </a:solidFill>
                <a:latin typeface="Calibri"/>
              </a:rPr>
              <a:t>Смысл</a:t>
            </a:r>
            <a:endParaRPr lang="en-US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CustomShape 11"/>
          <p:cNvSpPr/>
          <p:nvPr/>
        </p:nvSpPr>
        <p:spPr>
          <a:xfrm>
            <a:off x="512842" y="3908922"/>
            <a:ext cx="2419358" cy="83317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ru-RU" sz="2400" b="1" strike="noStrike" spc="-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Найди документ</a:t>
            </a:r>
            <a:endParaRPr lang="en-US" sz="2400" b="1" strike="noStrike" spc="-1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  <a:p>
            <a:r>
              <a:rPr lang="ru-RU" sz="2400" b="1" strike="noStrike" spc="-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№150</a:t>
            </a:r>
            <a:endParaRPr lang="en-US" sz="2400" b="1" strike="noStrike" spc="-1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70" name="CustomShape 12"/>
          <p:cNvSpPr/>
          <p:nvPr/>
        </p:nvSpPr>
        <p:spPr>
          <a:xfrm>
            <a:off x="508320" y="5438181"/>
            <a:ext cx="2156722" cy="83317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ru-RU" sz="2400" b="1" strike="noStrike" spc="-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Создай новый </a:t>
            </a:r>
            <a:endParaRPr lang="en-US" sz="2400" b="1" strike="noStrike" spc="-1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  <a:p>
            <a:r>
              <a:rPr lang="ru-RU" sz="2400" b="1" strike="noStrike" spc="-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Заказ Клиента</a:t>
            </a:r>
            <a:endParaRPr lang="en-US" sz="2400" b="1" strike="noStrike" spc="-1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71" name="CustomShape 13"/>
          <p:cNvSpPr/>
          <p:nvPr/>
        </p:nvSpPr>
        <p:spPr>
          <a:xfrm>
            <a:off x="855720" y="1395360"/>
            <a:ext cx="17794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ru-RU" sz="3200" strike="noStrike" spc="-1" dirty="0">
                <a:solidFill>
                  <a:srgbClr val="C00000"/>
                </a:solidFill>
                <a:latin typeface="Calibri"/>
              </a:rPr>
              <a:t>Команда</a:t>
            </a:r>
            <a:endParaRPr lang="en-US" sz="320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CustomShape 14"/>
          <p:cNvSpPr/>
          <p:nvPr/>
        </p:nvSpPr>
        <p:spPr>
          <a:xfrm>
            <a:off x="10473480" y="1332000"/>
            <a:ext cx="18478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ru-RU" sz="3200" strike="noStrike" spc="-1" dirty="0">
                <a:solidFill>
                  <a:srgbClr val="C00000"/>
                </a:solidFill>
                <a:latin typeface="Calibri"/>
              </a:rPr>
              <a:t>Действие</a:t>
            </a:r>
            <a:endParaRPr lang="en-US" sz="3200" strike="noStrike" spc="-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73" name="Line 15"/>
          <p:cNvCxnSpPr/>
          <p:nvPr/>
        </p:nvCxnSpPr>
        <p:spPr>
          <a:xfrm flipV="1">
            <a:off x="2932200" y="1699920"/>
            <a:ext cx="2591280" cy="32400"/>
          </a:xfrm>
          <a:prstGeom prst="straightConnector1">
            <a:avLst/>
          </a:prstGeom>
          <a:ln w="101520">
            <a:solidFill>
              <a:srgbClr val="5B9BD5"/>
            </a:solidFill>
            <a:miter/>
            <a:tailEnd type="triangle" w="med" len="med"/>
          </a:ln>
        </p:spPr>
      </p:cxnSp>
      <p:cxnSp>
        <p:nvCxnSpPr>
          <p:cNvPr id="174" name="Line 16"/>
          <p:cNvCxnSpPr/>
          <p:nvPr/>
        </p:nvCxnSpPr>
        <p:spPr>
          <a:xfrm flipV="1">
            <a:off x="8378190" y="1658160"/>
            <a:ext cx="1648890" cy="664"/>
          </a:xfrm>
          <a:prstGeom prst="straightConnector1">
            <a:avLst/>
          </a:prstGeom>
          <a:ln w="101520">
            <a:solidFill>
              <a:srgbClr val="5B9BD5"/>
            </a:solidFill>
            <a:miter/>
            <a:tailEnd type="triangle" w="med" len="med"/>
          </a:ln>
        </p:spPr>
      </p:cxnSp>
      <p:pic>
        <p:nvPicPr>
          <p:cNvPr id="175" name="Рисунок 17"/>
          <p:cNvPicPr/>
          <p:nvPr/>
        </p:nvPicPr>
        <p:blipFill>
          <a:blip r:embed="rId4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176" name="CustomShape 17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94169" y="3459181"/>
            <a:ext cx="4044899" cy="2029651"/>
          </a:xfrm>
          <a:prstGeom prst="roundRect">
            <a:avLst/>
          </a:prstGeom>
          <a:solidFill>
            <a:schemeClr val="accent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pc="-1" dirty="0">
                <a:solidFill>
                  <a:schemeClr val="bg1"/>
                </a:solidFill>
                <a:latin typeface="Calibri"/>
              </a:rPr>
              <a:t>Интерпретация</a:t>
            </a:r>
            <a:endParaRPr lang="en-US" sz="4000" b="1" spc="-1" dirty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ru-RU" sz="4000" b="1" spc="-1" dirty="0">
                <a:solidFill>
                  <a:schemeClr val="bg1"/>
                </a:solidFill>
                <a:latin typeface="Calibri"/>
              </a:rPr>
              <a:t>задачи</a:t>
            </a:r>
            <a:endParaRPr lang="en-US" sz="4000" b="1" spc="-1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46765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929131" y="2216348"/>
            <a:ext cx="5951469" cy="4456440"/>
          </a:xfrm>
          <a:prstGeom prst="rect">
            <a:avLst/>
          </a:prstGeom>
          <a:blipFill dpi="0" rotWithShape="1">
            <a:blip r:embed="rId3">
              <a:alphaModFix amt="6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2"/>
          <p:cNvSpPr/>
          <p:nvPr/>
        </p:nvSpPr>
        <p:spPr>
          <a:xfrm>
            <a:off x="2147759" y="473040"/>
            <a:ext cx="8501767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spc="-1" dirty="0">
                <a:solidFill>
                  <a:srgbClr val="002060"/>
                </a:solidFill>
                <a:latin typeface="Open Sans"/>
                <a:ea typeface="Microsoft YaHei"/>
              </a:rPr>
              <a:t>Упрощенная схема</a:t>
            </a:r>
            <a:r>
              <a:rPr lang="en-US" sz="3200" spc="-1" dirty="0">
                <a:solidFill>
                  <a:srgbClr val="002060"/>
                </a:solidFill>
                <a:latin typeface="Open Sans"/>
                <a:ea typeface="Microsoft YaHei"/>
              </a:rPr>
              <a:t> </a:t>
            </a:r>
            <a:r>
              <a:rPr lang="ru-RU" sz="3200" spc="-1" dirty="0">
                <a:solidFill>
                  <a:srgbClr val="002060"/>
                </a:solidFill>
                <a:latin typeface="Open Sans"/>
                <a:ea typeface="Microsoft YaHei"/>
              </a:rPr>
              <a:t>обработки диалога</a:t>
            </a:r>
            <a:endParaRPr lang="en-US" sz="3200" spc="-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61" name="Line 3"/>
          <p:cNvCxnSpPr/>
          <p:nvPr/>
        </p:nvCxnSpPr>
        <p:spPr>
          <a:xfrm>
            <a:off x="2789589" y="4427031"/>
            <a:ext cx="2308680" cy="76680"/>
          </a:xfrm>
          <a:prstGeom prst="straightConnector1">
            <a:avLst/>
          </a:prstGeom>
          <a:ln w="101520">
            <a:solidFill>
              <a:schemeClr val="accent3">
                <a:lumMod val="50000"/>
              </a:schemeClr>
            </a:solidFill>
            <a:miter/>
            <a:tailEnd type="triangle" w="med" len="med"/>
          </a:ln>
        </p:spPr>
      </p:cxnSp>
      <p:cxnSp>
        <p:nvCxnSpPr>
          <p:cNvPr id="163" name="Line 5"/>
          <p:cNvCxnSpPr/>
          <p:nvPr/>
        </p:nvCxnSpPr>
        <p:spPr>
          <a:xfrm flipV="1">
            <a:off x="3048069" y="4893744"/>
            <a:ext cx="2050200" cy="1178640"/>
          </a:xfrm>
          <a:prstGeom prst="straightConnector1">
            <a:avLst/>
          </a:prstGeom>
          <a:ln w="101520">
            <a:solidFill>
              <a:schemeClr val="accent3">
                <a:lumMod val="50000"/>
              </a:schemeClr>
            </a:solidFill>
            <a:miter/>
            <a:tailEnd type="triangle" w="med" len="med"/>
          </a:ln>
        </p:spPr>
      </p:cxnSp>
      <p:cxnSp>
        <p:nvCxnSpPr>
          <p:cNvPr id="164" name="Line 6"/>
          <p:cNvCxnSpPr/>
          <p:nvPr/>
        </p:nvCxnSpPr>
        <p:spPr>
          <a:xfrm>
            <a:off x="2841969" y="2826888"/>
            <a:ext cx="2203920" cy="1235520"/>
          </a:xfrm>
          <a:prstGeom prst="straightConnector1">
            <a:avLst/>
          </a:prstGeom>
          <a:ln w="101520">
            <a:solidFill>
              <a:schemeClr val="accent3">
                <a:lumMod val="50000"/>
              </a:schemeClr>
            </a:solidFill>
            <a:miter/>
            <a:tailEnd type="triangle" w="med" len="med"/>
          </a:ln>
        </p:spPr>
      </p:cxnSp>
      <p:sp>
        <p:nvSpPr>
          <p:cNvPr id="165" name="CustomShape 7"/>
          <p:cNvSpPr/>
          <p:nvPr/>
        </p:nvSpPr>
        <p:spPr>
          <a:xfrm>
            <a:off x="465120" y="2600280"/>
            <a:ext cx="1854267" cy="83317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ru-RU" sz="2400" b="1" strike="noStrike" spc="-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Найди окно </a:t>
            </a:r>
            <a:endParaRPr lang="en-US" sz="2400" b="1" strike="noStrike" spc="-1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  <a:p>
            <a:r>
              <a:rPr lang="ru-RU" sz="2400" b="1" strike="noStrike" spc="-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и закрой его</a:t>
            </a:r>
            <a:endParaRPr lang="en-US" sz="2400" b="1" strike="noStrike" spc="-1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66" name="CustomShape 8"/>
          <p:cNvSpPr/>
          <p:nvPr/>
        </p:nvSpPr>
        <p:spPr>
          <a:xfrm>
            <a:off x="6270018" y="1390044"/>
            <a:ext cx="135864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ru-RU" sz="3200" strike="noStrike" spc="-1" dirty="0">
                <a:solidFill>
                  <a:srgbClr val="C00000"/>
                </a:solidFill>
                <a:latin typeface="Calibri"/>
              </a:rPr>
              <a:t>Смысл</a:t>
            </a:r>
            <a:endParaRPr lang="en-US" sz="3200" strike="noStrike" spc="-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67" name="Line 9"/>
          <p:cNvCxnSpPr/>
          <p:nvPr/>
        </p:nvCxnSpPr>
        <p:spPr>
          <a:xfrm>
            <a:off x="9015351" y="4503711"/>
            <a:ext cx="1011729" cy="0"/>
          </a:xfrm>
          <a:prstGeom prst="straightConnector1">
            <a:avLst/>
          </a:prstGeom>
          <a:ln w="101520">
            <a:solidFill>
              <a:schemeClr val="accent2">
                <a:lumMod val="75000"/>
              </a:schemeClr>
            </a:solidFill>
            <a:miter/>
            <a:tailEnd type="triangle" w="med" len="med"/>
          </a:ln>
        </p:spPr>
      </p:cxnSp>
      <p:sp>
        <p:nvSpPr>
          <p:cNvPr id="168" name="CustomShape 10"/>
          <p:cNvSpPr/>
          <p:nvPr/>
        </p:nvSpPr>
        <p:spPr>
          <a:xfrm>
            <a:off x="9988997" y="3719112"/>
            <a:ext cx="3449191" cy="138717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ru-RU" sz="2800" b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Выполняем </a:t>
            </a:r>
          </a:p>
          <a:p>
            <a:r>
              <a:rPr lang="ru-RU" sz="2800" b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последовательность </a:t>
            </a:r>
            <a:endParaRPr lang="en-US" sz="2800" b="1" strike="noStrike" spc="-1" dirty="0">
              <a:solidFill>
                <a:schemeClr val="accent2">
                  <a:lumMod val="50000"/>
                </a:schemeClr>
              </a:solidFill>
              <a:latin typeface="Calibri"/>
            </a:endParaRPr>
          </a:p>
          <a:p>
            <a:r>
              <a:rPr lang="ru-RU" sz="2800" b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действий</a:t>
            </a:r>
            <a:endParaRPr lang="en-US" sz="2800" b="1" strike="noStrike" spc="-1" dirty="0">
              <a:solidFill>
                <a:schemeClr val="accent2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69" name="CustomShape 11"/>
          <p:cNvSpPr/>
          <p:nvPr/>
        </p:nvSpPr>
        <p:spPr>
          <a:xfrm>
            <a:off x="512842" y="3908922"/>
            <a:ext cx="2419358" cy="83317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ru-RU" sz="2400" b="1" strike="noStrike" spc="-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Найди документ</a:t>
            </a:r>
            <a:endParaRPr lang="en-US" sz="2400" b="1" strike="noStrike" spc="-1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  <a:p>
            <a:r>
              <a:rPr lang="ru-RU" sz="2400" b="1" strike="noStrike" spc="-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№150</a:t>
            </a:r>
            <a:endParaRPr lang="en-US" sz="2400" b="1" strike="noStrike" spc="-1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70" name="CustomShape 12"/>
          <p:cNvSpPr/>
          <p:nvPr/>
        </p:nvSpPr>
        <p:spPr>
          <a:xfrm>
            <a:off x="508320" y="5438181"/>
            <a:ext cx="2156722" cy="83317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ru-RU" sz="2400" b="1" strike="noStrike" spc="-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Создай новый </a:t>
            </a:r>
            <a:endParaRPr lang="en-US" sz="2400" b="1" strike="noStrike" spc="-1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  <a:p>
            <a:r>
              <a:rPr lang="ru-RU" sz="2400" b="1" strike="noStrike" spc="-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Заказ Клиента</a:t>
            </a:r>
            <a:endParaRPr lang="en-US" sz="2400" b="1" strike="noStrike" spc="-1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71" name="CustomShape 13"/>
          <p:cNvSpPr/>
          <p:nvPr/>
        </p:nvSpPr>
        <p:spPr>
          <a:xfrm>
            <a:off x="855720" y="1395360"/>
            <a:ext cx="17794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ru-RU" sz="3200" strike="noStrike" spc="-1" dirty="0">
                <a:solidFill>
                  <a:srgbClr val="C00000"/>
                </a:solidFill>
                <a:latin typeface="Calibri"/>
              </a:rPr>
              <a:t>Команда</a:t>
            </a:r>
            <a:endParaRPr lang="en-US" sz="320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CustomShape 14"/>
          <p:cNvSpPr/>
          <p:nvPr/>
        </p:nvSpPr>
        <p:spPr>
          <a:xfrm>
            <a:off x="10473480" y="1332000"/>
            <a:ext cx="2067723" cy="64851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ru-RU" sz="3600" b="1" strike="noStrike" spc="-1" dirty="0">
                <a:solidFill>
                  <a:srgbClr val="C00000"/>
                </a:solidFill>
                <a:latin typeface="Calibri"/>
              </a:rPr>
              <a:t>Действие</a:t>
            </a:r>
            <a:endParaRPr lang="en-US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73" name="Line 15"/>
          <p:cNvCxnSpPr/>
          <p:nvPr/>
        </p:nvCxnSpPr>
        <p:spPr>
          <a:xfrm flipV="1">
            <a:off x="2932200" y="1699920"/>
            <a:ext cx="2591280" cy="32400"/>
          </a:xfrm>
          <a:prstGeom prst="straightConnector1">
            <a:avLst/>
          </a:prstGeom>
          <a:ln w="101520">
            <a:solidFill>
              <a:srgbClr val="5B9BD5"/>
            </a:solidFill>
            <a:miter/>
            <a:tailEnd type="triangle" w="med" len="med"/>
          </a:ln>
        </p:spPr>
      </p:cxnSp>
      <p:cxnSp>
        <p:nvCxnSpPr>
          <p:cNvPr id="174" name="Line 16"/>
          <p:cNvCxnSpPr/>
          <p:nvPr/>
        </p:nvCxnSpPr>
        <p:spPr>
          <a:xfrm flipV="1">
            <a:off x="8378190" y="1658160"/>
            <a:ext cx="1648890" cy="664"/>
          </a:xfrm>
          <a:prstGeom prst="straightConnector1">
            <a:avLst/>
          </a:prstGeom>
          <a:ln w="101520">
            <a:solidFill>
              <a:srgbClr val="5B9BD5"/>
            </a:solidFill>
            <a:miter/>
            <a:tailEnd type="triangle" w="med" len="med"/>
          </a:ln>
        </p:spPr>
      </p:cxnSp>
      <p:pic>
        <p:nvPicPr>
          <p:cNvPr id="175" name="Рисунок 17"/>
          <p:cNvPicPr/>
          <p:nvPr/>
        </p:nvPicPr>
        <p:blipFill>
          <a:blip r:embed="rId4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176" name="CustomShape 17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94169" y="3459181"/>
            <a:ext cx="4044899" cy="2029651"/>
          </a:xfrm>
          <a:prstGeom prst="roundRect">
            <a:avLst/>
          </a:prstGeom>
          <a:solidFill>
            <a:schemeClr val="accent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pc="-1" dirty="0">
                <a:solidFill>
                  <a:schemeClr val="bg1"/>
                </a:solidFill>
                <a:latin typeface="Calibri"/>
              </a:rPr>
              <a:t>Интерпретация</a:t>
            </a:r>
            <a:endParaRPr lang="en-US" sz="4000" b="1" spc="-1" dirty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ru-RU" sz="4000" b="1" spc="-1" dirty="0">
                <a:solidFill>
                  <a:schemeClr val="bg1"/>
                </a:solidFill>
                <a:latin typeface="Calibri"/>
              </a:rPr>
              <a:t>задачи</a:t>
            </a:r>
            <a:endParaRPr lang="en-US" sz="4000" b="1" spc="-1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65932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2"/>
          <p:cNvSpPr/>
          <p:nvPr/>
        </p:nvSpPr>
        <p:spPr>
          <a:xfrm>
            <a:off x="2147760" y="473040"/>
            <a:ext cx="936000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b="0" strike="noStrike" spc="-1">
                <a:solidFill>
                  <a:srgbClr val="002060"/>
                </a:solidFill>
                <a:latin typeface="Open Sans"/>
                <a:ea typeface="Microsoft YaHei"/>
              </a:rPr>
              <a:t>Интерфейсы взаимодействия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1463760" y="2916360"/>
            <a:ext cx="7848360" cy="2658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Диалоговый - чат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Интерфейс кнопки, списки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Готовые скрипты – импорт/экспорт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8" name="Picture 6" descr="https://news.ngs.ru/longread/65298871/images/tild3165-6435-4935-a162-346262393261__r28.png"/>
          <p:cNvPicPr/>
          <p:nvPr/>
        </p:nvPicPr>
        <p:blipFill>
          <a:blip r:embed="rId3"/>
          <a:stretch/>
        </p:blipFill>
        <p:spPr>
          <a:xfrm>
            <a:off x="7656480" y="1547640"/>
            <a:ext cx="5180040" cy="4237200"/>
          </a:xfrm>
          <a:prstGeom prst="rect">
            <a:avLst/>
          </a:prstGeom>
          <a:ln>
            <a:noFill/>
          </a:ln>
        </p:spPr>
      </p:pic>
      <p:pic>
        <p:nvPicPr>
          <p:cNvPr id="109" name="Рисунок 5"/>
          <p:cNvPicPr/>
          <p:nvPr/>
        </p:nvPicPr>
        <p:blipFill>
          <a:blip r:embed="rId4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110" name="CustomShape 4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Рисунок 2"/>
          <p:cNvPicPr/>
          <p:nvPr/>
        </p:nvPicPr>
        <p:blipFill>
          <a:blip r:embed="rId3"/>
          <a:stretch/>
        </p:blipFill>
        <p:spPr>
          <a:xfrm>
            <a:off x="816120" y="1146240"/>
            <a:ext cx="3619440" cy="5857920"/>
          </a:xfrm>
          <a:prstGeom prst="rect">
            <a:avLst/>
          </a:prstGeom>
          <a:ln>
            <a:noFill/>
          </a:ln>
        </p:spPr>
      </p:pic>
      <p:sp>
        <p:nvSpPr>
          <p:cNvPr id="112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2"/>
          <p:cNvSpPr/>
          <p:nvPr/>
        </p:nvSpPr>
        <p:spPr>
          <a:xfrm>
            <a:off x="2147760" y="473040"/>
            <a:ext cx="936000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b="0" strike="noStrike" spc="-1">
                <a:solidFill>
                  <a:srgbClr val="002060"/>
                </a:solidFill>
                <a:latin typeface="Open Sans"/>
                <a:ea typeface="Microsoft YaHei"/>
              </a:rPr>
              <a:t>Интерактивный чат с помощником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14" name="Line 3"/>
          <p:cNvCxnSpPr/>
          <p:nvPr/>
        </p:nvCxnSpPr>
        <p:spPr>
          <a:xfrm flipH="1">
            <a:off x="3479400" y="5351400"/>
            <a:ext cx="3888720" cy="373680"/>
          </a:xfrm>
          <a:prstGeom prst="straightConnector1">
            <a:avLst/>
          </a:prstGeom>
          <a:ln w="101520">
            <a:solidFill>
              <a:srgbClr val="5B9BD5"/>
            </a:solidFill>
            <a:miter/>
            <a:tailEnd type="triangle" w="med" len="med"/>
          </a:ln>
        </p:spPr>
      </p:cxnSp>
      <p:cxnSp>
        <p:nvCxnSpPr>
          <p:cNvPr id="115" name="Line 4"/>
          <p:cNvCxnSpPr/>
          <p:nvPr/>
        </p:nvCxnSpPr>
        <p:spPr>
          <a:xfrm flipH="1">
            <a:off x="3623400" y="6356160"/>
            <a:ext cx="3744360" cy="253080"/>
          </a:xfrm>
          <a:prstGeom prst="straightConnector1">
            <a:avLst/>
          </a:prstGeom>
          <a:ln w="101520">
            <a:solidFill>
              <a:srgbClr val="5B9BD5"/>
            </a:solidFill>
            <a:miter/>
            <a:tailEnd type="triangle" w="med" len="med"/>
          </a:ln>
        </p:spPr>
      </p:cxnSp>
      <p:sp>
        <p:nvSpPr>
          <p:cNvPr id="116" name="CustomShape 5"/>
          <p:cNvSpPr/>
          <p:nvPr/>
        </p:nvSpPr>
        <p:spPr>
          <a:xfrm>
            <a:off x="7187400" y="5762700"/>
            <a:ext cx="253836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Диалог ввода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CustomShape 6"/>
          <p:cNvSpPr/>
          <p:nvPr/>
        </p:nvSpPr>
        <p:spPr>
          <a:xfrm>
            <a:off x="7102749" y="4607280"/>
            <a:ext cx="591696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Интерактивные кнопки действий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18" name="Line 7"/>
          <p:cNvCxnSpPr/>
          <p:nvPr/>
        </p:nvCxnSpPr>
        <p:spPr>
          <a:xfrm flipH="1">
            <a:off x="3477600" y="3644837"/>
            <a:ext cx="3890160" cy="372240"/>
          </a:xfrm>
          <a:prstGeom prst="straightConnector1">
            <a:avLst/>
          </a:prstGeom>
          <a:ln w="101520">
            <a:solidFill>
              <a:srgbClr val="5B9BD5"/>
            </a:solidFill>
            <a:miter/>
            <a:tailEnd type="triangle" w="med" len="med"/>
          </a:ln>
        </p:spPr>
      </p:cxnSp>
      <p:sp>
        <p:nvSpPr>
          <p:cNvPr id="119" name="CustomShape 8"/>
          <p:cNvSpPr/>
          <p:nvPr/>
        </p:nvSpPr>
        <p:spPr>
          <a:xfrm>
            <a:off x="7102749" y="2995560"/>
            <a:ext cx="497232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Варианты выбора действий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20" name="Line 9"/>
          <p:cNvCxnSpPr/>
          <p:nvPr/>
        </p:nvCxnSpPr>
        <p:spPr>
          <a:xfrm flipH="1">
            <a:off x="3484080" y="2050560"/>
            <a:ext cx="3888720" cy="374040"/>
          </a:xfrm>
          <a:prstGeom prst="straightConnector1">
            <a:avLst/>
          </a:prstGeom>
          <a:ln w="101520">
            <a:solidFill>
              <a:srgbClr val="5B9BD5"/>
            </a:solidFill>
            <a:miter/>
            <a:tailEnd type="triangle" w="med" len="med"/>
          </a:ln>
        </p:spPr>
      </p:cxnSp>
      <p:sp>
        <p:nvSpPr>
          <p:cNvPr id="121" name="CustomShape 10"/>
          <p:cNvSpPr/>
          <p:nvPr/>
        </p:nvSpPr>
        <p:spPr>
          <a:xfrm>
            <a:off x="7102749" y="1280237"/>
            <a:ext cx="51976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Непосредственные команды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2" name="Рисунок 12"/>
          <p:cNvPicPr/>
          <p:nvPr/>
        </p:nvPicPr>
        <p:blipFill>
          <a:blip r:embed="rId4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123" name="CustomShape 11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236x/ba/ca/ec/bacaecebc6b5a3fc15d3887bce9f71c9--robots-chocol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675" y="1398955"/>
            <a:ext cx="5658085" cy="565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2"/>
          <p:cNvSpPr/>
          <p:nvPr/>
        </p:nvSpPr>
        <p:spPr>
          <a:xfrm>
            <a:off x="2147760" y="473040"/>
            <a:ext cx="936000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b="0" strike="noStrike" spc="-1" dirty="0">
                <a:solidFill>
                  <a:srgbClr val="002060"/>
                </a:solidFill>
                <a:latin typeface="Open Sans"/>
                <a:ea typeface="Microsoft YaHei"/>
              </a:rPr>
              <a:t>Мышление виртуального ассистента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7" name="Рисунок 5"/>
          <p:cNvPicPr/>
          <p:nvPr/>
        </p:nvPicPr>
        <p:blipFill>
          <a:blip r:embed="rId4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98" name="CustomShape 4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46179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2"/>
          <p:cNvSpPr/>
          <p:nvPr/>
        </p:nvSpPr>
        <p:spPr>
          <a:xfrm>
            <a:off x="2147760" y="473040"/>
            <a:ext cx="978516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b="0" strike="noStrike" spc="-1" dirty="0">
                <a:solidFill>
                  <a:srgbClr val="002060"/>
                </a:solidFill>
                <a:latin typeface="Open Sans"/>
                <a:ea typeface="Microsoft YaHei"/>
              </a:rPr>
              <a:t>Действие – «Авторизация»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6" name="Рисунок 10"/>
          <p:cNvPicPr/>
          <p:nvPr/>
        </p:nvPicPr>
        <p:blipFill>
          <a:blip r:embed="rId3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227" name="CustomShape 10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839" y="1958899"/>
            <a:ext cx="3876675" cy="2924175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913902" y="5481415"/>
            <a:ext cx="2471998" cy="52540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800" b="1" dirty="0">
                <a:solidFill>
                  <a:srgbClr val="1C1C1C"/>
                </a:solidFill>
              </a:rPr>
              <a:t>Форма входа</a:t>
            </a:r>
          </a:p>
        </p:txBody>
      </p:sp>
    </p:spTree>
    <p:extLst>
      <p:ext uri="{BB962C8B-B14F-4D97-AF65-F5344CB8AC3E}">
        <p14:creationId xmlns:p14="http://schemas.microsoft.com/office/powerpoint/2010/main" val="7205628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2"/>
          <p:cNvSpPr/>
          <p:nvPr/>
        </p:nvSpPr>
        <p:spPr>
          <a:xfrm>
            <a:off x="2147760" y="473040"/>
            <a:ext cx="978516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b="0" strike="noStrike" spc="-1" dirty="0">
                <a:solidFill>
                  <a:srgbClr val="002060"/>
                </a:solidFill>
                <a:latin typeface="Open Sans"/>
                <a:ea typeface="Microsoft YaHei"/>
              </a:rPr>
              <a:t>Действие – «Авторизация»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6" name="Рисунок 10"/>
          <p:cNvPicPr/>
          <p:nvPr/>
        </p:nvPicPr>
        <p:blipFill>
          <a:blip r:embed="rId3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227" name="CustomShape 10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839" y="1958899"/>
            <a:ext cx="3876675" cy="2924175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913902" y="5481415"/>
            <a:ext cx="2471998" cy="52540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800" b="1" dirty="0">
                <a:solidFill>
                  <a:srgbClr val="1C1C1C"/>
                </a:solidFill>
              </a:rPr>
              <a:t>Форма входа</a:t>
            </a:r>
          </a:p>
        </p:txBody>
      </p:sp>
      <p:sp>
        <p:nvSpPr>
          <p:cNvPr id="8" name="CustomShape 7"/>
          <p:cNvSpPr/>
          <p:nvPr/>
        </p:nvSpPr>
        <p:spPr>
          <a:xfrm>
            <a:off x="7458384" y="1983120"/>
            <a:ext cx="5716863" cy="304916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ru-RU" sz="3200" b="1" spc="-1" dirty="0">
                <a:solidFill>
                  <a:srgbClr val="000000"/>
                </a:solidFill>
                <a:latin typeface="Calibri"/>
              </a:rPr>
              <a:t>Скрипт</a:t>
            </a: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514350" indent="-514350">
              <a:buAutoNum type="arabicPeriod"/>
            </a:pPr>
            <a:r>
              <a:rPr lang="ru-RU" sz="3200" spc="-1" dirty="0">
                <a:solidFill>
                  <a:srgbClr val="000000"/>
                </a:solidFill>
                <a:latin typeface="Calibri"/>
              </a:rPr>
              <a:t>Найти поле «Логин»</a:t>
            </a:r>
          </a:p>
          <a:p>
            <a:pPr marL="514350" indent="-514350">
              <a:buAutoNum type="arabicPeriod"/>
            </a:pPr>
            <a:r>
              <a:rPr lang="ru-RU" sz="3200" spc="-1" dirty="0">
                <a:solidFill>
                  <a:srgbClr val="000000"/>
                </a:solidFill>
                <a:latin typeface="Calibri"/>
              </a:rPr>
              <a:t>Ввести логин</a:t>
            </a:r>
          </a:p>
          <a:p>
            <a:pPr marL="514350" indent="-514350">
              <a:buAutoNum type="arabicPeriod"/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Найти поле «Пароль»</a:t>
            </a:r>
          </a:p>
          <a:p>
            <a:pPr marL="514350" indent="-514350">
              <a:buAutoNum type="arabicPeriod"/>
            </a:pPr>
            <a:r>
              <a:rPr lang="ru-RU" sz="3200" spc="-1" dirty="0">
                <a:solidFill>
                  <a:srgbClr val="000000"/>
                </a:solidFill>
                <a:latin typeface="Calibri"/>
              </a:rPr>
              <a:t>Ввести пароль</a:t>
            </a:r>
          </a:p>
          <a:p>
            <a:pPr marL="514350" indent="-514350">
              <a:buAutoNum type="arabicPeriod"/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Нажать кнопку «Выполнить»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12669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2"/>
          <p:cNvSpPr/>
          <p:nvPr/>
        </p:nvSpPr>
        <p:spPr>
          <a:xfrm>
            <a:off x="1751040" y="473040"/>
            <a:ext cx="10675175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spc="-1" dirty="0">
                <a:solidFill>
                  <a:srgbClr val="002060"/>
                </a:solidFill>
                <a:latin typeface="Open Sans"/>
                <a:ea typeface="Microsoft YaHei"/>
              </a:rPr>
              <a:t>Разные сценарии</a:t>
            </a:r>
            <a:r>
              <a:rPr lang="ru-RU" sz="3200" b="0" strike="noStrike" spc="-1" dirty="0">
                <a:solidFill>
                  <a:srgbClr val="002060"/>
                </a:solidFill>
                <a:latin typeface="Open Sans"/>
                <a:ea typeface="Microsoft YaHei"/>
              </a:rPr>
              <a:t> для страницы входа и регистрации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6" name="Рисунок 10"/>
          <p:cNvPicPr/>
          <p:nvPr/>
        </p:nvPicPr>
        <p:blipFill>
          <a:blip r:embed="rId3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227" name="CustomShape 10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" name="Picture 2" descr="https://phishka.ru/uploads/posts/2014-04/1398264993_white_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221" y="1116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ttgt.org/images/raznoe/pomKunena/0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957" y="1419485"/>
            <a:ext cx="4320360" cy="449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163618" y="6164690"/>
            <a:ext cx="2842493" cy="52540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800" b="1" dirty="0">
                <a:solidFill>
                  <a:srgbClr val="1C1C1C"/>
                </a:solidFill>
              </a:rPr>
              <a:t>Страница входа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498957" y="6159539"/>
            <a:ext cx="3841949" cy="52540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800" b="1" dirty="0">
                <a:solidFill>
                  <a:srgbClr val="1C1C1C"/>
                </a:solidFill>
              </a:rPr>
              <a:t>Страница регистрации</a:t>
            </a:r>
          </a:p>
        </p:txBody>
      </p:sp>
    </p:spTree>
    <p:extLst>
      <p:ext uri="{BB962C8B-B14F-4D97-AF65-F5344CB8AC3E}">
        <p14:creationId xmlns:p14="http://schemas.microsoft.com/office/powerpoint/2010/main" val="40564731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8469" y="1049156"/>
            <a:ext cx="4868377" cy="49077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2"/>
          <p:cNvSpPr/>
          <p:nvPr/>
        </p:nvSpPr>
        <p:spPr>
          <a:xfrm>
            <a:off x="1751040" y="473040"/>
            <a:ext cx="10675175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spc="-1" dirty="0">
                <a:solidFill>
                  <a:srgbClr val="002060"/>
                </a:solidFill>
                <a:latin typeface="Open Sans"/>
                <a:ea typeface="Microsoft YaHei"/>
              </a:rPr>
              <a:t>Разные сценарии</a:t>
            </a:r>
            <a:r>
              <a:rPr lang="ru-RU" sz="3200" b="0" strike="noStrike" spc="-1" dirty="0">
                <a:solidFill>
                  <a:srgbClr val="002060"/>
                </a:solidFill>
                <a:latin typeface="Open Sans"/>
                <a:ea typeface="Microsoft YaHei"/>
              </a:rPr>
              <a:t> для страницы входа и регистрации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6" name="Рисунок 10"/>
          <p:cNvPicPr/>
          <p:nvPr/>
        </p:nvPicPr>
        <p:blipFill>
          <a:blip r:embed="rId3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227" name="CustomShape 10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" name="Picture 2" descr="https://phishka.ru/uploads/posts/2014-04/1398264993_white_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221" y="1116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ttgt.org/images/raznoe/pomKunena/0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957" y="1419485"/>
            <a:ext cx="4320360" cy="449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163618" y="6164690"/>
            <a:ext cx="2842493" cy="52540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800" b="1" dirty="0">
                <a:solidFill>
                  <a:srgbClr val="1C1C1C"/>
                </a:solidFill>
              </a:rPr>
              <a:t>Страница входа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498957" y="6159539"/>
            <a:ext cx="3841949" cy="52540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800" b="1" dirty="0">
                <a:solidFill>
                  <a:srgbClr val="1C1C1C"/>
                </a:solidFill>
              </a:rPr>
              <a:t>Страница регистрации</a:t>
            </a:r>
          </a:p>
        </p:txBody>
      </p:sp>
    </p:spTree>
    <p:extLst>
      <p:ext uri="{BB962C8B-B14F-4D97-AF65-F5344CB8AC3E}">
        <p14:creationId xmlns:p14="http://schemas.microsoft.com/office/powerpoint/2010/main" val="33193890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2"/>
          <p:cNvSpPr/>
          <p:nvPr/>
        </p:nvSpPr>
        <p:spPr>
          <a:xfrm>
            <a:off x="2147759" y="473040"/>
            <a:ext cx="9161925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b="0" strike="noStrike" spc="-1" dirty="0">
                <a:solidFill>
                  <a:srgbClr val="002060"/>
                </a:solidFill>
                <a:latin typeface="Open Sans"/>
                <a:ea typeface="Microsoft YaHei"/>
              </a:rPr>
              <a:t>Ставим задачу «</a:t>
            </a:r>
            <a:r>
              <a:rPr lang="ru-RU" sz="3200" spc="-1" dirty="0">
                <a:solidFill>
                  <a:srgbClr val="002060"/>
                </a:solidFill>
                <a:latin typeface="Open Sans"/>
                <a:ea typeface="Microsoft YaHei"/>
              </a:rPr>
              <a:t>Войти в личный кабинет</a:t>
            </a:r>
            <a:r>
              <a:rPr lang="ru-RU" sz="3200" b="0" strike="noStrike" spc="-1" dirty="0">
                <a:solidFill>
                  <a:srgbClr val="002060"/>
                </a:solidFill>
                <a:latin typeface="Open Sans"/>
                <a:ea typeface="Microsoft YaHei"/>
              </a:rPr>
              <a:t>»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6" name="Рисунок 10"/>
          <p:cNvPicPr/>
          <p:nvPr/>
        </p:nvPicPr>
        <p:blipFill>
          <a:blip r:embed="rId3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227" name="CustomShape 10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CustomShape 7"/>
          <p:cNvSpPr/>
          <p:nvPr/>
        </p:nvSpPr>
        <p:spPr>
          <a:xfrm>
            <a:off x="1140693" y="2544874"/>
            <a:ext cx="5027956" cy="206428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ru-RU" sz="3200" b="1" spc="-1" dirty="0">
                <a:solidFill>
                  <a:srgbClr val="000000"/>
                </a:solidFill>
                <a:latin typeface="Calibri"/>
              </a:rPr>
              <a:t>План д</a:t>
            </a:r>
            <a:r>
              <a:rPr lang="ru-RU" sz="3200" b="1" strike="noStrike" spc="-1" dirty="0">
                <a:solidFill>
                  <a:srgbClr val="000000"/>
                </a:solidFill>
                <a:latin typeface="Calibri"/>
              </a:rPr>
              <a:t>ействий</a:t>
            </a: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514350" indent="-514350">
              <a:buAutoNum type="arabicPeriod"/>
            </a:pPr>
            <a:r>
              <a:rPr lang="ru-RU" sz="3200" spc="-1" dirty="0">
                <a:solidFill>
                  <a:srgbClr val="000000"/>
                </a:solidFill>
                <a:latin typeface="Calibri"/>
              </a:rPr>
              <a:t>Открыть страницу входа</a:t>
            </a:r>
          </a:p>
          <a:p>
            <a:pPr marL="514350" indent="-514350">
              <a:buAutoNum type="arabicPeriod"/>
            </a:pPr>
            <a:r>
              <a:rPr lang="ru-RU" sz="3200" spc="-1" dirty="0">
                <a:solidFill>
                  <a:srgbClr val="000000"/>
                </a:solidFill>
                <a:latin typeface="Calibri"/>
              </a:rPr>
              <a:t>Выполнить авторизацию</a:t>
            </a:r>
          </a:p>
          <a:p>
            <a:pPr marL="514350" indent="-514350">
              <a:buAutoNum type="arabicPeriod"/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Убедиться что мы вошли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97082" y="5643129"/>
            <a:ext cx="5476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4"/>
              </a:rPr>
              <a:t>https://youtu.be/aGNJoeSUOWM</a:t>
            </a:r>
            <a:endParaRPr lang="ru-RU" sz="2800" dirty="0"/>
          </a:p>
        </p:txBody>
      </p:sp>
      <p:pic>
        <p:nvPicPr>
          <p:cNvPr id="1028" name="Picture 4" descr="http://qrcoder.ru/code/?https%3A%2F%2Fyoutu.be%2FaGNJoeSUOWM&amp;10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42" y="1861651"/>
            <a:ext cx="35242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5145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2"/>
          <p:cNvSpPr/>
          <p:nvPr/>
        </p:nvSpPr>
        <p:spPr>
          <a:xfrm>
            <a:off x="2147760" y="473040"/>
            <a:ext cx="936000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b="0" strike="noStrike" spc="-1">
                <a:solidFill>
                  <a:srgbClr val="002060"/>
                </a:solidFill>
                <a:latin typeface="Open Sans"/>
                <a:ea typeface="Microsoft YaHei"/>
              </a:rPr>
              <a:t>План доклада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CustomShape 3"/>
          <p:cNvSpPr/>
          <p:nvPr/>
        </p:nvSpPr>
        <p:spPr>
          <a:xfrm>
            <a:off x="2327400" y="2300400"/>
            <a:ext cx="6624360" cy="3733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Какие преимущества мы получим?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Немного про принцип работы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Как мы обучали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Про диалог с помощником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Заключение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6" name="Рисунок 5"/>
          <p:cNvPicPr/>
          <p:nvPr/>
        </p:nvPicPr>
        <p:blipFill>
          <a:blip r:embed="rId3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67" name="CustomShape 4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444" y="847421"/>
            <a:ext cx="8015584" cy="659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7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2"/>
          <p:cNvSpPr/>
          <p:nvPr/>
        </p:nvSpPr>
        <p:spPr>
          <a:xfrm>
            <a:off x="2147760" y="473040"/>
            <a:ext cx="978516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b="0" strike="noStrike" spc="-1" dirty="0">
                <a:solidFill>
                  <a:srgbClr val="002060"/>
                </a:solidFill>
                <a:latin typeface="Open Sans"/>
                <a:ea typeface="Microsoft YaHei"/>
              </a:rPr>
              <a:t>«Нейрон» виртуального помощника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6" name="Рисунок 10"/>
          <p:cNvPicPr/>
          <p:nvPr/>
        </p:nvPicPr>
        <p:blipFill>
          <a:blip r:embed="rId4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227" name="CustomShape 10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997321" y="2700460"/>
            <a:ext cx="2949757" cy="2683070"/>
          </a:xfrm>
          <a:prstGeom prst="ellipse">
            <a:avLst/>
          </a:prstGeom>
          <a:solidFill>
            <a:schemeClr val="accent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CustomShape 3"/>
          <p:cNvSpPr/>
          <p:nvPr/>
        </p:nvSpPr>
        <p:spPr>
          <a:xfrm>
            <a:off x="4994055" y="3626377"/>
            <a:ext cx="3214850" cy="71006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r>
              <a:rPr lang="ru-RU" sz="4000" b="1" spc="-1" dirty="0">
                <a:solidFill>
                  <a:srgbClr val="000000"/>
                </a:solidFill>
                <a:latin typeface="Calibri"/>
              </a:rPr>
              <a:t>авторизация</a:t>
            </a:r>
            <a:endParaRPr lang="en-US" sz="40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651970" y="5611696"/>
            <a:ext cx="1877723" cy="52540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800" b="1" dirty="0">
                <a:solidFill>
                  <a:srgbClr val="1C1C1C"/>
                </a:solidFill>
              </a:rPr>
              <a:t>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26885830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444" y="847421"/>
            <a:ext cx="8015584" cy="659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7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2"/>
          <p:cNvSpPr/>
          <p:nvPr/>
        </p:nvSpPr>
        <p:spPr>
          <a:xfrm>
            <a:off x="2147760" y="473040"/>
            <a:ext cx="978516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b="0" strike="noStrike" spc="-1" dirty="0">
                <a:solidFill>
                  <a:srgbClr val="002060"/>
                </a:solidFill>
                <a:latin typeface="Open Sans"/>
                <a:ea typeface="Microsoft YaHei"/>
              </a:rPr>
              <a:t>«Нейрон» виртуального помощника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6" name="Рисунок 10"/>
          <p:cNvPicPr/>
          <p:nvPr/>
        </p:nvPicPr>
        <p:blipFill>
          <a:blip r:embed="rId4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227" name="CustomShape 10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23" name="Line 3"/>
          <p:cNvCxnSpPr/>
          <p:nvPr/>
        </p:nvCxnSpPr>
        <p:spPr>
          <a:xfrm>
            <a:off x="2093684" y="2777647"/>
            <a:ext cx="2902004" cy="1172253"/>
          </a:xfrm>
          <a:prstGeom prst="straightConnector1">
            <a:avLst/>
          </a:prstGeom>
          <a:ln w="101520">
            <a:solidFill>
              <a:schemeClr val="accent3">
                <a:lumMod val="50000"/>
              </a:schemeClr>
            </a:solidFill>
            <a:miter/>
            <a:tailEnd type="triangle" w="med" len="med"/>
          </a:ln>
        </p:spPr>
      </p:cxn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591242" y="5634252"/>
            <a:ext cx="3363538" cy="52540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800" b="1" dirty="0">
                <a:solidFill>
                  <a:srgbClr val="1C1C1C"/>
                </a:solidFill>
              </a:rPr>
              <a:t>Требуемые условия</a:t>
            </a:r>
          </a:p>
        </p:txBody>
      </p:sp>
      <p:sp>
        <p:nvSpPr>
          <p:cNvPr id="39" name="CustomShape 3"/>
          <p:cNvSpPr/>
          <p:nvPr/>
        </p:nvSpPr>
        <p:spPr>
          <a:xfrm>
            <a:off x="591242" y="4071521"/>
            <a:ext cx="2374859" cy="5254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ru-RU" sz="2800" b="1" spc="-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логин, пароль</a:t>
            </a:r>
            <a:endParaRPr lang="en-US" sz="2800" b="1" strike="noStrike" spc="-1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</p:txBody>
      </p:sp>
      <p:cxnSp>
        <p:nvCxnSpPr>
          <p:cNvPr id="40" name="Line 3"/>
          <p:cNvCxnSpPr/>
          <p:nvPr/>
        </p:nvCxnSpPr>
        <p:spPr>
          <a:xfrm flipV="1">
            <a:off x="2273011" y="4461208"/>
            <a:ext cx="2717422" cy="391878"/>
          </a:xfrm>
          <a:prstGeom prst="straightConnector1">
            <a:avLst/>
          </a:prstGeom>
          <a:ln w="101520">
            <a:solidFill>
              <a:schemeClr val="accent3">
                <a:lumMod val="50000"/>
              </a:schemeClr>
            </a:solidFill>
            <a:miter/>
            <a:tailEnd type="triangle" w="med" len="med"/>
          </a:ln>
        </p:spPr>
      </p:cxnSp>
      <p:sp>
        <p:nvSpPr>
          <p:cNvPr id="45" name="CustomShape 3"/>
          <p:cNvSpPr/>
          <p:nvPr/>
        </p:nvSpPr>
        <p:spPr>
          <a:xfrm>
            <a:off x="600478" y="2192057"/>
            <a:ext cx="2602933" cy="5254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ru-RU" sz="2800" b="1" spc="-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страница</a:t>
            </a:r>
            <a:r>
              <a:rPr lang="ru-RU" sz="2800" b="1" strike="noStrike" spc="-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 </a:t>
            </a:r>
            <a:r>
              <a:rPr lang="ru-RU" sz="2800" b="1" spc="-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входа</a:t>
            </a:r>
            <a:endParaRPr lang="en-US" sz="2800" b="1" strike="noStrike" spc="-1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997321" y="2700460"/>
            <a:ext cx="2949757" cy="2683070"/>
          </a:xfrm>
          <a:prstGeom prst="ellipse">
            <a:avLst/>
          </a:prstGeom>
          <a:solidFill>
            <a:schemeClr val="accent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CustomShape 3"/>
          <p:cNvSpPr/>
          <p:nvPr/>
        </p:nvSpPr>
        <p:spPr>
          <a:xfrm>
            <a:off x="4994055" y="3626377"/>
            <a:ext cx="3214850" cy="71006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r>
              <a:rPr lang="ru-RU" sz="4000" b="1" spc="-1" dirty="0">
                <a:solidFill>
                  <a:srgbClr val="000000"/>
                </a:solidFill>
                <a:latin typeface="Calibri"/>
              </a:rPr>
              <a:t>авторизация</a:t>
            </a:r>
            <a:endParaRPr lang="en-US" sz="40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651970" y="5611696"/>
            <a:ext cx="1877723" cy="52540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800" b="1" dirty="0">
                <a:solidFill>
                  <a:srgbClr val="1C1C1C"/>
                </a:solidFill>
              </a:rPr>
              <a:t>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31490557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444" y="847421"/>
            <a:ext cx="8015584" cy="659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7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2"/>
          <p:cNvSpPr/>
          <p:nvPr/>
        </p:nvSpPr>
        <p:spPr>
          <a:xfrm>
            <a:off x="2147760" y="473040"/>
            <a:ext cx="978516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b="0" strike="noStrike" spc="-1" dirty="0">
                <a:solidFill>
                  <a:srgbClr val="002060"/>
                </a:solidFill>
                <a:latin typeface="Open Sans"/>
                <a:ea typeface="Microsoft YaHei"/>
              </a:rPr>
              <a:t>«Нейрон» виртуального помощника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6" name="Рисунок 10"/>
          <p:cNvPicPr/>
          <p:nvPr/>
        </p:nvPicPr>
        <p:blipFill>
          <a:blip r:embed="rId4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227" name="CustomShape 10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23" name="Line 3"/>
          <p:cNvCxnSpPr/>
          <p:nvPr/>
        </p:nvCxnSpPr>
        <p:spPr>
          <a:xfrm>
            <a:off x="2093684" y="2777647"/>
            <a:ext cx="2902004" cy="1172253"/>
          </a:xfrm>
          <a:prstGeom prst="straightConnector1">
            <a:avLst/>
          </a:prstGeom>
          <a:ln w="101520">
            <a:solidFill>
              <a:schemeClr val="accent3">
                <a:lumMod val="50000"/>
              </a:schemeClr>
            </a:solidFill>
            <a:miter/>
            <a:tailEnd type="triangle" w="med" len="med"/>
          </a:ln>
        </p:spPr>
      </p:cxn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591242" y="5634252"/>
            <a:ext cx="3363538" cy="52540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800" b="1" dirty="0">
                <a:solidFill>
                  <a:srgbClr val="1C1C1C"/>
                </a:solidFill>
              </a:rPr>
              <a:t>Требуемые условия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9226884" y="5647640"/>
            <a:ext cx="3776346" cy="52540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800" b="1" dirty="0">
                <a:solidFill>
                  <a:srgbClr val="1C1C1C"/>
                </a:solidFill>
              </a:rPr>
              <a:t>Результат выполнения</a:t>
            </a:r>
          </a:p>
        </p:txBody>
      </p:sp>
      <p:cxnSp>
        <p:nvCxnSpPr>
          <p:cNvPr id="35" name="Line 3"/>
          <p:cNvCxnSpPr/>
          <p:nvPr/>
        </p:nvCxnSpPr>
        <p:spPr>
          <a:xfrm flipV="1">
            <a:off x="7952852" y="3971144"/>
            <a:ext cx="1751218" cy="1"/>
          </a:xfrm>
          <a:prstGeom prst="straightConnector1">
            <a:avLst/>
          </a:prstGeom>
          <a:ln w="101520">
            <a:solidFill>
              <a:schemeClr val="accent2">
                <a:lumMod val="75000"/>
              </a:schemeClr>
            </a:solidFill>
            <a:miter/>
            <a:tailEnd type="triangle" w="med" len="med"/>
          </a:ln>
        </p:spPr>
      </p:cxnSp>
      <p:sp>
        <p:nvSpPr>
          <p:cNvPr id="39" name="CustomShape 3"/>
          <p:cNvSpPr/>
          <p:nvPr/>
        </p:nvSpPr>
        <p:spPr>
          <a:xfrm>
            <a:off x="591242" y="4071521"/>
            <a:ext cx="2374859" cy="5254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ru-RU" sz="2800" b="1" spc="-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логин, пароль</a:t>
            </a:r>
            <a:endParaRPr lang="en-US" sz="2800" b="1" strike="noStrike" spc="-1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</p:txBody>
      </p:sp>
      <p:cxnSp>
        <p:nvCxnSpPr>
          <p:cNvPr id="40" name="Line 3"/>
          <p:cNvCxnSpPr/>
          <p:nvPr/>
        </p:nvCxnSpPr>
        <p:spPr>
          <a:xfrm flipV="1">
            <a:off x="2273011" y="4461208"/>
            <a:ext cx="2717422" cy="391878"/>
          </a:xfrm>
          <a:prstGeom prst="straightConnector1">
            <a:avLst/>
          </a:prstGeom>
          <a:ln w="101520">
            <a:solidFill>
              <a:schemeClr val="accent3">
                <a:lumMod val="50000"/>
              </a:schemeClr>
            </a:solidFill>
            <a:miter/>
            <a:tailEnd type="triangle" w="med" len="med"/>
          </a:ln>
        </p:spPr>
      </p:cxnSp>
      <p:sp>
        <p:nvSpPr>
          <p:cNvPr id="45" name="CustomShape 3"/>
          <p:cNvSpPr/>
          <p:nvPr/>
        </p:nvSpPr>
        <p:spPr>
          <a:xfrm>
            <a:off x="591242" y="2210002"/>
            <a:ext cx="2602933" cy="5254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ru-RU" sz="2800" b="1" spc="-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страница входа</a:t>
            </a:r>
            <a:endParaRPr lang="en-US" sz="2800" b="1" strike="noStrike" spc="-1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46" name="CustomShape 3"/>
          <p:cNvSpPr/>
          <p:nvPr/>
        </p:nvSpPr>
        <p:spPr>
          <a:xfrm>
            <a:off x="9686039" y="3687199"/>
            <a:ext cx="3629497" cy="5254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ru-RU" sz="2800" b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Попытка авторизации</a:t>
            </a:r>
            <a:endParaRPr lang="en-US" sz="2800" b="1" strike="noStrike" spc="-1" dirty="0">
              <a:solidFill>
                <a:schemeClr val="accent2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997321" y="2700460"/>
            <a:ext cx="2949757" cy="2683070"/>
          </a:xfrm>
          <a:prstGeom prst="ellipse">
            <a:avLst/>
          </a:prstGeom>
          <a:solidFill>
            <a:schemeClr val="accent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CustomShape 3"/>
          <p:cNvSpPr/>
          <p:nvPr/>
        </p:nvSpPr>
        <p:spPr>
          <a:xfrm>
            <a:off x="4994055" y="3626377"/>
            <a:ext cx="3214850" cy="71006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r>
              <a:rPr lang="ru-RU" sz="4000" b="1" spc="-1" dirty="0">
                <a:solidFill>
                  <a:srgbClr val="000000"/>
                </a:solidFill>
                <a:latin typeface="Calibri"/>
              </a:rPr>
              <a:t>авторизация</a:t>
            </a:r>
            <a:endParaRPr lang="en-US" sz="40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651970" y="5611696"/>
            <a:ext cx="1877723" cy="52540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800" b="1" dirty="0">
                <a:solidFill>
                  <a:srgbClr val="1C1C1C"/>
                </a:solidFill>
              </a:rPr>
              <a:t>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5824989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57" y="3171394"/>
            <a:ext cx="5185707" cy="426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5" name="Line 3"/>
          <p:cNvCxnSpPr>
            <a:endCxn id="31" idx="2"/>
          </p:cNvCxnSpPr>
          <p:nvPr/>
        </p:nvCxnSpPr>
        <p:spPr>
          <a:xfrm>
            <a:off x="2757829" y="2730500"/>
            <a:ext cx="2423426" cy="12957"/>
          </a:xfrm>
          <a:prstGeom prst="straightConnector1">
            <a:avLst/>
          </a:prstGeom>
          <a:ln w="101520">
            <a:solidFill>
              <a:schemeClr val="accent3">
                <a:lumMod val="50000"/>
              </a:schemeClr>
            </a:solidFill>
            <a:miter/>
            <a:tailEnd type="triangle" w="med" len="med"/>
          </a:ln>
        </p:spPr>
      </p:cxnSp>
      <p:cxnSp>
        <p:nvCxnSpPr>
          <p:cNvPr id="26" name="Line 3"/>
          <p:cNvCxnSpPr/>
          <p:nvPr/>
        </p:nvCxnSpPr>
        <p:spPr>
          <a:xfrm flipV="1">
            <a:off x="7105201" y="2681609"/>
            <a:ext cx="1114821" cy="2"/>
          </a:xfrm>
          <a:prstGeom prst="straightConnector1">
            <a:avLst/>
          </a:prstGeom>
          <a:ln w="101520">
            <a:solidFill>
              <a:schemeClr val="accent2">
                <a:lumMod val="75000"/>
              </a:schemeClr>
            </a:solidFill>
            <a:miter/>
            <a:tailEnd type="triangle" w="med" len="med"/>
          </a:ln>
        </p:spPr>
      </p:cxnSp>
      <p:sp>
        <p:nvSpPr>
          <p:cNvPr id="29" name="CustomShape 3"/>
          <p:cNvSpPr/>
          <p:nvPr/>
        </p:nvSpPr>
        <p:spPr>
          <a:xfrm>
            <a:off x="880022" y="2209893"/>
            <a:ext cx="1657020" cy="9562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r>
              <a:rPr lang="ru-RU" sz="2800" b="1" spc="-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браузер запущен</a:t>
            </a:r>
            <a:endParaRPr lang="en-US" sz="2800" b="1" strike="noStrike" spc="-1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30" name="CustomShape 3"/>
          <p:cNvSpPr/>
          <p:nvPr/>
        </p:nvSpPr>
        <p:spPr>
          <a:xfrm>
            <a:off x="8266161" y="2252356"/>
            <a:ext cx="3326316" cy="9562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r>
              <a:rPr lang="ru-RU" sz="2800" b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текущая страница = «страница входа»</a:t>
            </a:r>
            <a:endParaRPr lang="en-US" sz="2800" b="1" strike="noStrike" spc="-1" dirty="0">
              <a:solidFill>
                <a:schemeClr val="accent2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181255" y="1827291"/>
            <a:ext cx="1877807" cy="1832331"/>
          </a:xfrm>
          <a:prstGeom prst="ellipse">
            <a:avLst/>
          </a:prstGeom>
          <a:solidFill>
            <a:schemeClr val="accent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CustomShape 3"/>
          <p:cNvSpPr/>
          <p:nvPr/>
        </p:nvSpPr>
        <p:spPr>
          <a:xfrm>
            <a:off x="5383868" y="2014718"/>
            <a:ext cx="2149716" cy="138717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r>
              <a:rPr lang="ru-RU" sz="2800" b="1" spc="-1" dirty="0">
                <a:solidFill>
                  <a:srgbClr val="000000"/>
                </a:solidFill>
                <a:latin typeface="Calibri"/>
              </a:rPr>
              <a:t>открыть страницу входа</a:t>
            </a:r>
            <a:endParaRPr lang="en-US" sz="28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2"/>
          <p:cNvSpPr/>
          <p:nvPr/>
        </p:nvSpPr>
        <p:spPr>
          <a:xfrm>
            <a:off x="2147760" y="473040"/>
            <a:ext cx="978516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b="0" strike="noStrike" spc="-1" dirty="0">
                <a:solidFill>
                  <a:srgbClr val="002060"/>
                </a:solidFill>
                <a:latin typeface="Open Sans"/>
                <a:ea typeface="Microsoft YaHei"/>
              </a:rPr>
              <a:t>2 «нейрона» виртуального помощника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6" name="Рисунок 10"/>
          <p:cNvPicPr/>
          <p:nvPr/>
        </p:nvPicPr>
        <p:blipFill>
          <a:blip r:embed="rId4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227" name="CustomShape 10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23" name="Line 3"/>
          <p:cNvCxnSpPr/>
          <p:nvPr/>
        </p:nvCxnSpPr>
        <p:spPr>
          <a:xfrm>
            <a:off x="2757829" y="4461208"/>
            <a:ext cx="2469039" cy="761716"/>
          </a:xfrm>
          <a:prstGeom prst="straightConnector1">
            <a:avLst/>
          </a:prstGeom>
          <a:ln w="101520">
            <a:solidFill>
              <a:schemeClr val="accent3">
                <a:lumMod val="50000"/>
              </a:schemeClr>
            </a:solidFill>
            <a:miter/>
            <a:tailEnd type="triangle" w="med" len="med"/>
          </a:ln>
        </p:spPr>
      </p:cxnSp>
      <p:cxnSp>
        <p:nvCxnSpPr>
          <p:cNvPr id="35" name="Line 3"/>
          <p:cNvCxnSpPr/>
          <p:nvPr/>
        </p:nvCxnSpPr>
        <p:spPr>
          <a:xfrm flipV="1">
            <a:off x="7073333" y="5517553"/>
            <a:ext cx="1114821" cy="2"/>
          </a:xfrm>
          <a:prstGeom prst="straightConnector1">
            <a:avLst/>
          </a:prstGeom>
          <a:ln w="101520">
            <a:solidFill>
              <a:schemeClr val="accent2">
                <a:lumMod val="75000"/>
              </a:schemeClr>
            </a:solidFill>
            <a:miter/>
            <a:tailEnd type="triangle" w="med" len="med"/>
          </a:ln>
        </p:spPr>
      </p:cxnSp>
      <p:sp>
        <p:nvSpPr>
          <p:cNvPr id="39" name="CustomShape 3"/>
          <p:cNvSpPr/>
          <p:nvPr/>
        </p:nvSpPr>
        <p:spPr>
          <a:xfrm>
            <a:off x="843174" y="5589986"/>
            <a:ext cx="1511829" cy="9562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r>
              <a:rPr lang="ru-RU" sz="2800" b="1" spc="-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логин, пароль</a:t>
            </a:r>
            <a:endParaRPr lang="en-US" sz="2800" b="1" strike="noStrike" spc="-1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</p:txBody>
      </p:sp>
      <p:cxnSp>
        <p:nvCxnSpPr>
          <p:cNvPr id="40" name="Line 3"/>
          <p:cNvCxnSpPr/>
          <p:nvPr/>
        </p:nvCxnSpPr>
        <p:spPr>
          <a:xfrm flipV="1">
            <a:off x="2633637" y="5788669"/>
            <a:ext cx="2717422" cy="391878"/>
          </a:xfrm>
          <a:prstGeom prst="straightConnector1">
            <a:avLst/>
          </a:prstGeom>
          <a:ln w="101520">
            <a:solidFill>
              <a:schemeClr val="accent3">
                <a:lumMod val="50000"/>
              </a:schemeClr>
            </a:solidFill>
            <a:miter/>
            <a:tailEnd type="triangle" w="med" len="med"/>
          </a:ln>
        </p:spPr>
      </p:cxnSp>
      <p:sp>
        <p:nvSpPr>
          <p:cNvPr id="45" name="CustomShape 3"/>
          <p:cNvSpPr/>
          <p:nvPr/>
        </p:nvSpPr>
        <p:spPr>
          <a:xfrm>
            <a:off x="819843" y="3953875"/>
            <a:ext cx="1657020" cy="9562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r>
              <a:rPr lang="ru-RU" sz="2800" b="1" spc="-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страница входа</a:t>
            </a:r>
            <a:endParaRPr lang="en-US" sz="2800" b="1" strike="noStrike" spc="-1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46" name="CustomShape 3"/>
          <p:cNvSpPr/>
          <p:nvPr/>
        </p:nvSpPr>
        <p:spPr>
          <a:xfrm>
            <a:off x="8358812" y="5111842"/>
            <a:ext cx="2310528" cy="9562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r>
              <a:rPr lang="ru-RU" sz="2800" b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Попытка авторизации</a:t>
            </a:r>
            <a:endParaRPr lang="en-US" sz="2800" b="1" strike="noStrike" spc="-1" dirty="0">
              <a:solidFill>
                <a:schemeClr val="accent2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195311" y="4461208"/>
            <a:ext cx="1877807" cy="1832331"/>
          </a:xfrm>
          <a:prstGeom prst="ellipse">
            <a:avLst/>
          </a:prstGeom>
          <a:solidFill>
            <a:schemeClr val="accent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CustomShape 3"/>
          <p:cNvSpPr/>
          <p:nvPr/>
        </p:nvSpPr>
        <p:spPr>
          <a:xfrm>
            <a:off x="5351059" y="4910163"/>
            <a:ext cx="1787275" cy="9562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r>
              <a:rPr lang="ru-RU" sz="2800" b="1" spc="-1" dirty="0">
                <a:solidFill>
                  <a:srgbClr val="000000"/>
                </a:solidFill>
                <a:latin typeface="Calibri"/>
              </a:rPr>
              <a:t>авториза</a:t>
            </a:r>
            <a:br>
              <a:rPr lang="ru-RU" sz="2800" b="1" spc="-1" dirty="0">
                <a:solidFill>
                  <a:srgbClr val="000000"/>
                </a:solidFill>
                <a:latin typeface="Calibri"/>
              </a:rPr>
            </a:br>
            <a:r>
              <a:rPr lang="ru-RU" sz="2800" b="1" spc="-1" dirty="0">
                <a:solidFill>
                  <a:srgbClr val="000000"/>
                </a:solidFill>
                <a:latin typeface="Calibri"/>
              </a:rPr>
              <a:t>ция</a:t>
            </a:r>
            <a:endParaRPr lang="en-US" sz="2800" b="1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3477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57" y="3171394"/>
            <a:ext cx="5185707" cy="426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5" name="Line 3"/>
          <p:cNvCxnSpPr>
            <a:endCxn id="31" idx="2"/>
          </p:cNvCxnSpPr>
          <p:nvPr/>
        </p:nvCxnSpPr>
        <p:spPr>
          <a:xfrm>
            <a:off x="2757829" y="2730500"/>
            <a:ext cx="2423426" cy="12957"/>
          </a:xfrm>
          <a:prstGeom prst="straightConnector1">
            <a:avLst/>
          </a:prstGeom>
          <a:ln w="101520">
            <a:solidFill>
              <a:schemeClr val="accent3">
                <a:lumMod val="50000"/>
              </a:schemeClr>
            </a:solidFill>
            <a:miter/>
            <a:tailEnd type="triangle" w="med" len="med"/>
          </a:ln>
        </p:spPr>
      </p:cxnSp>
      <p:cxnSp>
        <p:nvCxnSpPr>
          <p:cNvPr id="26" name="Line 3"/>
          <p:cNvCxnSpPr/>
          <p:nvPr/>
        </p:nvCxnSpPr>
        <p:spPr>
          <a:xfrm flipV="1">
            <a:off x="7105201" y="2681609"/>
            <a:ext cx="1114821" cy="2"/>
          </a:xfrm>
          <a:prstGeom prst="straightConnector1">
            <a:avLst/>
          </a:prstGeom>
          <a:ln w="101520">
            <a:solidFill>
              <a:schemeClr val="accent2">
                <a:lumMod val="75000"/>
              </a:schemeClr>
            </a:solidFill>
            <a:miter/>
            <a:tailEnd type="triangle" w="med" len="med"/>
          </a:ln>
        </p:spPr>
      </p:cxnSp>
      <p:sp>
        <p:nvSpPr>
          <p:cNvPr id="29" name="CustomShape 3"/>
          <p:cNvSpPr/>
          <p:nvPr/>
        </p:nvSpPr>
        <p:spPr>
          <a:xfrm>
            <a:off x="880022" y="2209893"/>
            <a:ext cx="1657020" cy="9562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r>
              <a:rPr lang="ru-RU" sz="2800" b="1" spc="-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браузер запущен</a:t>
            </a:r>
            <a:endParaRPr lang="en-US" sz="2800" b="1" strike="noStrike" spc="-1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30" name="CustomShape 3"/>
          <p:cNvSpPr/>
          <p:nvPr/>
        </p:nvSpPr>
        <p:spPr>
          <a:xfrm>
            <a:off x="8266161" y="2252356"/>
            <a:ext cx="3326316" cy="9562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r>
              <a:rPr lang="ru-RU" sz="2800" b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текущая страница = «страница входа»</a:t>
            </a:r>
            <a:endParaRPr lang="en-US" sz="2800" b="1" strike="noStrike" spc="-1" dirty="0">
              <a:solidFill>
                <a:schemeClr val="accent2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181255" y="1827291"/>
            <a:ext cx="1877807" cy="1832331"/>
          </a:xfrm>
          <a:prstGeom prst="ellipse">
            <a:avLst/>
          </a:prstGeom>
          <a:solidFill>
            <a:schemeClr val="accent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CustomShape 3"/>
          <p:cNvSpPr/>
          <p:nvPr/>
        </p:nvSpPr>
        <p:spPr>
          <a:xfrm>
            <a:off x="5383868" y="2014718"/>
            <a:ext cx="2149716" cy="138717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r>
              <a:rPr lang="ru-RU" sz="2800" b="1" spc="-1" dirty="0">
                <a:solidFill>
                  <a:srgbClr val="000000"/>
                </a:solidFill>
                <a:latin typeface="Calibri"/>
              </a:rPr>
              <a:t>открыть страницу входа</a:t>
            </a:r>
            <a:endParaRPr lang="en-US" sz="28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2"/>
          <p:cNvSpPr/>
          <p:nvPr/>
        </p:nvSpPr>
        <p:spPr>
          <a:xfrm>
            <a:off x="2147760" y="473040"/>
            <a:ext cx="978516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b="0" strike="noStrike" spc="-1" dirty="0">
                <a:solidFill>
                  <a:srgbClr val="002060"/>
                </a:solidFill>
                <a:latin typeface="Open Sans"/>
                <a:ea typeface="Microsoft YaHei"/>
              </a:rPr>
              <a:t>2 «нейрона» виртуального помощника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6" name="Рисунок 10"/>
          <p:cNvPicPr/>
          <p:nvPr/>
        </p:nvPicPr>
        <p:blipFill>
          <a:blip r:embed="rId4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227" name="CustomShape 10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23" name="Line 3"/>
          <p:cNvCxnSpPr/>
          <p:nvPr/>
        </p:nvCxnSpPr>
        <p:spPr>
          <a:xfrm>
            <a:off x="2757829" y="4461208"/>
            <a:ext cx="2469039" cy="761716"/>
          </a:xfrm>
          <a:prstGeom prst="straightConnector1">
            <a:avLst/>
          </a:prstGeom>
          <a:ln w="101520">
            <a:solidFill>
              <a:schemeClr val="accent3">
                <a:lumMod val="50000"/>
              </a:schemeClr>
            </a:solidFill>
            <a:miter/>
            <a:tailEnd type="triangle" w="med" len="med"/>
          </a:ln>
        </p:spPr>
      </p:cxnSp>
      <p:cxnSp>
        <p:nvCxnSpPr>
          <p:cNvPr id="35" name="Line 3"/>
          <p:cNvCxnSpPr/>
          <p:nvPr/>
        </p:nvCxnSpPr>
        <p:spPr>
          <a:xfrm flipV="1">
            <a:off x="7073333" y="5517553"/>
            <a:ext cx="1114821" cy="2"/>
          </a:xfrm>
          <a:prstGeom prst="straightConnector1">
            <a:avLst/>
          </a:prstGeom>
          <a:ln w="101520">
            <a:solidFill>
              <a:schemeClr val="accent2">
                <a:lumMod val="75000"/>
              </a:schemeClr>
            </a:solidFill>
            <a:miter/>
            <a:tailEnd type="triangle" w="med" len="med"/>
          </a:ln>
        </p:spPr>
      </p:cxnSp>
      <p:sp>
        <p:nvSpPr>
          <p:cNvPr id="39" name="CustomShape 3"/>
          <p:cNvSpPr/>
          <p:nvPr/>
        </p:nvSpPr>
        <p:spPr>
          <a:xfrm>
            <a:off x="843174" y="5589986"/>
            <a:ext cx="1511829" cy="9562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r>
              <a:rPr lang="ru-RU" sz="2800" b="1" spc="-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логин, пароль</a:t>
            </a:r>
            <a:endParaRPr lang="en-US" sz="2800" b="1" strike="noStrike" spc="-1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</p:txBody>
      </p:sp>
      <p:cxnSp>
        <p:nvCxnSpPr>
          <p:cNvPr id="40" name="Line 3"/>
          <p:cNvCxnSpPr/>
          <p:nvPr/>
        </p:nvCxnSpPr>
        <p:spPr>
          <a:xfrm flipV="1">
            <a:off x="2633637" y="5788669"/>
            <a:ext cx="2717422" cy="391878"/>
          </a:xfrm>
          <a:prstGeom prst="straightConnector1">
            <a:avLst/>
          </a:prstGeom>
          <a:ln w="101520">
            <a:solidFill>
              <a:schemeClr val="accent3">
                <a:lumMod val="50000"/>
              </a:schemeClr>
            </a:solidFill>
            <a:miter/>
            <a:tailEnd type="triangle" w="med" len="med"/>
          </a:ln>
        </p:spPr>
      </p:cxnSp>
      <p:sp>
        <p:nvSpPr>
          <p:cNvPr id="45" name="CustomShape 3"/>
          <p:cNvSpPr/>
          <p:nvPr/>
        </p:nvSpPr>
        <p:spPr>
          <a:xfrm>
            <a:off x="819843" y="3953875"/>
            <a:ext cx="1657020" cy="9562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r>
              <a:rPr lang="ru-RU" sz="2800" b="1" spc="-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страница входа</a:t>
            </a:r>
            <a:endParaRPr lang="en-US" sz="2800" b="1" strike="noStrike" spc="-1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46" name="CustomShape 3"/>
          <p:cNvSpPr/>
          <p:nvPr/>
        </p:nvSpPr>
        <p:spPr>
          <a:xfrm>
            <a:off x="8358812" y="5111842"/>
            <a:ext cx="2310528" cy="9562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r>
              <a:rPr lang="ru-RU" sz="2800" b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Попытка авторизации</a:t>
            </a:r>
            <a:endParaRPr lang="en-US" sz="2800" b="1" strike="noStrike" spc="-1" dirty="0">
              <a:solidFill>
                <a:schemeClr val="accent2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195311" y="4461208"/>
            <a:ext cx="1877807" cy="1832331"/>
          </a:xfrm>
          <a:prstGeom prst="ellipse">
            <a:avLst/>
          </a:prstGeom>
          <a:solidFill>
            <a:schemeClr val="accent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CustomShape 3"/>
          <p:cNvSpPr/>
          <p:nvPr/>
        </p:nvSpPr>
        <p:spPr>
          <a:xfrm>
            <a:off x="5351059" y="4910163"/>
            <a:ext cx="1787275" cy="9562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r>
              <a:rPr lang="ru-RU" sz="2800" b="1" spc="-1" dirty="0">
                <a:solidFill>
                  <a:srgbClr val="000000"/>
                </a:solidFill>
                <a:latin typeface="Calibri"/>
              </a:rPr>
              <a:t>авториза</a:t>
            </a:r>
            <a:br>
              <a:rPr lang="ru-RU" sz="2800" b="1" spc="-1" dirty="0">
                <a:solidFill>
                  <a:srgbClr val="000000"/>
                </a:solidFill>
                <a:latin typeface="Calibri"/>
              </a:rPr>
            </a:br>
            <a:r>
              <a:rPr lang="ru-RU" sz="2800" b="1" spc="-1" dirty="0">
                <a:solidFill>
                  <a:srgbClr val="000000"/>
                </a:solidFill>
                <a:latin typeface="Calibri"/>
              </a:rPr>
              <a:t>ция</a:t>
            </a:r>
            <a:endParaRPr lang="en-US" sz="2800" b="1" strike="noStrike" spc="-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24" name="Line 3"/>
          <p:cNvCxnSpPr/>
          <p:nvPr/>
        </p:nvCxnSpPr>
        <p:spPr>
          <a:xfrm flipH="1">
            <a:off x="3148534" y="3308235"/>
            <a:ext cx="5210278" cy="1079025"/>
          </a:xfrm>
          <a:prstGeom prst="straightConnector1">
            <a:avLst/>
          </a:prstGeom>
          <a:ln w="101520">
            <a:solidFill>
              <a:schemeClr val="bg1">
                <a:lumMod val="50000"/>
              </a:schemeClr>
            </a:solidFill>
            <a:prstDash val="dash"/>
            <a:miter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6224481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2"/>
          <p:cNvSpPr/>
          <p:nvPr/>
        </p:nvSpPr>
        <p:spPr>
          <a:xfrm>
            <a:off x="2147760" y="473040"/>
            <a:ext cx="978516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b="0" strike="noStrike" spc="-1" dirty="0">
                <a:solidFill>
                  <a:srgbClr val="002060"/>
                </a:solidFill>
                <a:latin typeface="Open Sans"/>
                <a:ea typeface="Microsoft YaHei"/>
              </a:rPr>
              <a:t>«Мозг» виртуального помощника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6" name="Рисунок 10"/>
          <p:cNvPicPr/>
          <p:nvPr/>
        </p:nvPicPr>
        <p:blipFill>
          <a:blip r:embed="rId3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227" name="CustomShape 10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319" y="1195725"/>
            <a:ext cx="2934496" cy="241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3" name="Line 3"/>
          <p:cNvCxnSpPr/>
          <p:nvPr/>
        </p:nvCxnSpPr>
        <p:spPr>
          <a:xfrm>
            <a:off x="4188120" y="2128437"/>
            <a:ext cx="795718" cy="201107"/>
          </a:xfrm>
          <a:prstGeom prst="straightConnector1">
            <a:avLst/>
          </a:prstGeom>
          <a:ln w="101520">
            <a:solidFill>
              <a:schemeClr val="accent3">
                <a:lumMod val="50000"/>
              </a:schemeClr>
            </a:solidFill>
            <a:miter/>
            <a:tailEnd type="triangle" w="med" len="med"/>
          </a:ln>
        </p:spPr>
      </p:cxnSp>
      <p:cxnSp>
        <p:nvCxnSpPr>
          <p:cNvPr id="14" name="Line 3"/>
          <p:cNvCxnSpPr/>
          <p:nvPr/>
        </p:nvCxnSpPr>
        <p:spPr>
          <a:xfrm flipV="1">
            <a:off x="5531266" y="2594870"/>
            <a:ext cx="636710" cy="1"/>
          </a:xfrm>
          <a:prstGeom prst="straightConnector1">
            <a:avLst/>
          </a:prstGeom>
          <a:ln w="101520">
            <a:solidFill>
              <a:schemeClr val="accent2">
                <a:lumMod val="75000"/>
              </a:schemeClr>
            </a:solidFill>
            <a:miter/>
            <a:tailEnd type="triangle" w="med" len="med"/>
          </a:ln>
        </p:spPr>
      </p:cxnSp>
      <p:cxnSp>
        <p:nvCxnSpPr>
          <p:cNvPr id="15" name="Line 3"/>
          <p:cNvCxnSpPr>
            <a:endCxn id="16" idx="3"/>
          </p:cNvCxnSpPr>
          <p:nvPr/>
        </p:nvCxnSpPr>
        <p:spPr>
          <a:xfrm flipV="1">
            <a:off x="4188120" y="2832399"/>
            <a:ext cx="740165" cy="228907"/>
          </a:xfrm>
          <a:prstGeom prst="straightConnector1">
            <a:avLst/>
          </a:prstGeom>
          <a:ln w="101520">
            <a:solidFill>
              <a:schemeClr val="accent3">
                <a:lumMod val="50000"/>
              </a:schemeClr>
            </a:solidFill>
            <a:miter/>
            <a:tailEnd type="triangle" w="med" len="med"/>
          </a:ln>
        </p:spPr>
      </p:cxnSp>
      <p:sp>
        <p:nvSpPr>
          <p:cNvPr id="16" name="Овал 15"/>
          <p:cNvSpPr/>
          <p:nvPr/>
        </p:nvSpPr>
        <p:spPr>
          <a:xfrm>
            <a:off x="4824830" y="2258957"/>
            <a:ext cx="706436" cy="671829"/>
          </a:xfrm>
          <a:prstGeom prst="ellipse">
            <a:avLst/>
          </a:prstGeom>
          <a:solidFill>
            <a:schemeClr val="accent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588" y="3050464"/>
            <a:ext cx="2934496" cy="241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9" name="Line 3"/>
          <p:cNvCxnSpPr/>
          <p:nvPr/>
        </p:nvCxnSpPr>
        <p:spPr>
          <a:xfrm>
            <a:off x="2163389" y="3983176"/>
            <a:ext cx="795718" cy="201107"/>
          </a:xfrm>
          <a:prstGeom prst="straightConnector1">
            <a:avLst/>
          </a:prstGeom>
          <a:ln w="101520">
            <a:solidFill>
              <a:schemeClr val="accent3">
                <a:lumMod val="50000"/>
              </a:schemeClr>
            </a:solidFill>
            <a:miter/>
            <a:tailEnd type="triangle" w="med" len="med"/>
          </a:ln>
        </p:spPr>
      </p:cxnSp>
      <p:cxnSp>
        <p:nvCxnSpPr>
          <p:cNvPr id="21" name="Line 3"/>
          <p:cNvCxnSpPr/>
          <p:nvPr/>
        </p:nvCxnSpPr>
        <p:spPr>
          <a:xfrm flipV="1">
            <a:off x="3506535" y="4449609"/>
            <a:ext cx="636710" cy="1"/>
          </a:xfrm>
          <a:prstGeom prst="straightConnector1">
            <a:avLst/>
          </a:prstGeom>
          <a:ln w="101520">
            <a:solidFill>
              <a:schemeClr val="accent2">
                <a:lumMod val="75000"/>
              </a:schemeClr>
            </a:solidFill>
            <a:miter/>
            <a:tailEnd type="triangle" w="med" len="med"/>
          </a:ln>
        </p:spPr>
      </p:cxnSp>
      <p:cxnSp>
        <p:nvCxnSpPr>
          <p:cNvPr id="22" name="Line 3"/>
          <p:cNvCxnSpPr>
            <a:endCxn id="23" idx="3"/>
          </p:cNvCxnSpPr>
          <p:nvPr/>
        </p:nvCxnSpPr>
        <p:spPr>
          <a:xfrm flipV="1">
            <a:off x="2163389" y="4687138"/>
            <a:ext cx="740165" cy="228907"/>
          </a:xfrm>
          <a:prstGeom prst="straightConnector1">
            <a:avLst/>
          </a:prstGeom>
          <a:ln w="101520">
            <a:solidFill>
              <a:schemeClr val="accent3">
                <a:lumMod val="50000"/>
              </a:schemeClr>
            </a:solidFill>
            <a:miter/>
            <a:tailEnd type="triangle" w="med" len="med"/>
          </a:ln>
        </p:spPr>
      </p:cxnSp>
      <p:sp>
        <p:nvSpPr>
          <p:cNvPr id="23" name="Овал 22"/>
          <p:cNvSpPr/>
          <p:nvPr/>
        </p:nvSpPr>
        <p:spPr>
          <a:xfrm>
            <a:off x="2800099" y="4113696"/>
            <a:ext cx="706436" cy="671829"/>
          </a:xfrm>
          <a:prstGeom prst="ellipse">
            <a:avLst/>
          </a:prstGeom>
          <a:solidFill>
            <a:schemeClr val="accent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488" y="1615115"/>
            <a:ext cx="3638550" cy="4667250"/>
          </a:xfrm>
          <a:prstGeom prst="rect">
            <a:avLst/>
          </a:prstGeom>
        </p:spPr>
      </p:pic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7937825" y="5456597"/>
            <a:ext cx="3363538" cy="9562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800" b="1" dirty="0">
                <a:solidFill>
                  <a:srgbClr val="1C1C1C"/>
                </a:solidFill>
              </a:rPr>
              <a:t>Таблица правил для действий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05" y="1340051"/>
            <a:ext cx="2934496" cy="241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7" name="Line 3"/>
          <p:cNvCxnSpPr/>
          <p:nvPr/>
        </p:nvCxnSpPr>
        <p:spPr>
          <a:xfrm>
            <a:off x="1605906" y="2272763"/>
            <a:ext cx="795718" cy="201107"/>
          </a:xfrm>
          <a:prstGeom prst="straightConnector1">
            <a:avLst/>
          </a:prstGeom>
          <a:ln w="101520">
            <a:solidFill>
              <a:schemeClr val="accent3">
                <a:lumMod val="50000"/>
              </a:schemeClr>
            </a:solidFill>
            <a:miter/>
            <a:tailEnd type="triangle" w="med" len="med"/>
          </a:ln>
        </p:spPr>
      </p:cxnSp>
      <p:cxnSp>
        <p:nvCxnSpPr>
          <p:cNvPr id="28" name="Line 3"/>
          <p:cNvCxnSpPr/>
          <p:nvPr/>
        </p:nvCxnSpPr>
        <p:spPr>
          <a:xfrm flipV="1">
            <a:off x="2949052" y="2739196"/>
            <a:ext cx="636710" cy="1"/>
          </a:xfrm>
          <a:prstGeom prst="straightConnector1">
            <a:avLst/>
          </a:prstGeom>
          <a:ln w="101520">
            <a:solidFill>
              <a:schemeClr val="accent2">
                <a:lumMod val="75000"/>
              </a:schemeClr>
            </a:solidFill>
            <a:miter/>
            <a:tailEnd type="triangle" w="med" len="med"/>
          </a:ln>
        </p:spPr>
      </p:cxnSp>
      <p:cxnSp>
        <p:nvCxnSpPr>
          <p:cNvPr id="29" name="Line 3"/>
          <p:cNvCxnSpPr>
            <a:endCxn id="30" idx="3"/>
          </p:cNvCxnSpPr>
          <p:nvPr/>
        </p:nvCxnSpPr>
        <p:spPr>
          <a:xfrm flipV="1">
            <a:off x="1605906" y="2976725"/>
            <a:ext cx="740165" cy="228907"/>
          </a:xfrm>
          <a:prstGeom prst="straightConnector1">
            <a:avLst/>
          </a:prstGeom>
          <a:ln w="101520">
            <a:solidFill>
              <a:schemeClr val="accent3">
                <a:lumMod val="50000"/>
              </a:schemeClr>
            </a:solidFill>
            <a:miter/>
            <a:tailEnd type="triangle" w="med" len="med"/>
          </a:ln>
        </p:spPr>
      </p:cxnSp>
      <p:sp>
        <p:nvSpPr>
          <p:cNvPr id="30" name="Овал 29"/>
          <p:cNvSpPr/>
          <p:nvPr/>
        </p:nvSpPr>
        <p:spPr>
          <a:xfrm>
            <a:off x="2242616" y="2403283"/>
            <a:ext cx="706436" cy="671829"/>
          </a:xfrm>
          <a:prstGeom prst="ellipse">
            <a:avLst/>
          </a:prstGeom>
          <a:solidFill>
            <a:schemeClr val="accent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5485768" y="3378668"/>
            <a:ext cx="2256155" cy="1325245"/>
          </a:xfrm>
          <a:prstGeom prst="rightArrow">
            <a:avLst>
              <a:gd name="adj1" fmla="val 50000"/>
              <a:gd name="adj2" fmla="val 46740"/>
            </a:avLst>
          </a:prstGeom>
          <a:gradFill rotWithShape="0">
            <a:gsLst>
              <a:gs pos="0">
                <a:srgbClr val="FF6600"/>
              </a:gs>
              <a:gs pos="30000">
                <a:srgbClr val="FFFF00"/>
              </a:gs>
              <a:gs pos="100000">
                <a:srgbClr val="FF6600"/>
              </a:gs>
            </a:gsLst>
            <a:lin ang="5400000" scaled="1"/>
          </a:gra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endParaRPr lang="ru-RU" altLang="ru-RU" sz="3600" b="1" dirty="0">
              <a:solidFill>
                <a:srgbClr val="333333"/>
              </a:solidFill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1817637" y="5653067"/>
            <a:ext cx="3681475" cy="52540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800" b="1" dirty="0">
                <a:solidFill>
                  <a:srgbClr val="1C1C1C"/>
                </a:solidFill>
              </a:rPr>
              <a:t>Наборы «нейронов»</a:t>
            </a:r>
          </a:p>
        </p:txBody>
      </p:sp>
    </p:spTree>
    <p:extLst>
      <p:ext uri="{BB962C8B-B14F-4D97-AF65-F5344CB8AC3E}">
        <p14:creationId xmlns:p14="http://schemas.microsoft.com/office/powerpoint/2010/main" val="2565382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545" y="1700110"/>
            <a:ext cx="3638550" cy="4667250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450" y="1530120"/>
            <a:ext cx="3784600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7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2"/>
          <p:cNvSpPr/>
          <p:nvPr/>
        </p:nvSpPr>
        <p:spPr>
          <a:xfrm>
            <a:off x="2147760" y="473040"/>
            <a:ext cx="978516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b="0" strike="noStrike" spc="-1" dirty="0">
                <a:solidFill>
                  <a:srgbClr val="002060"/>
                </a:solidFill>
                <a:latin typeface="Open Sans"/>
                <a:ea typeface="Microsoft YaHei"/>
              </a:rPr>
              <a:t>«Мозг» виртуального помощника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6" name="Рисунок 10"/>
          <p:cNvPicPr/>
          <p:nvPr/>
        </p:nvPicPr>
        <p:blipFill>
          <a:blip r:embed="rId5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227" name="CustomShape 10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139882" y="5541592"/>
            <a:ext cx="3363538" cy="9562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800" b="1" dirty="0">
                <a:solidFill>
                  <a:srgbClr val="1C1C1C"/>
                </a:solidFill>
              </a:rPr>
              <a:t>Таблица правил для действий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8070174" y="5541592"/>
            <a:ext cx="3776346" cy="9562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800" b="1" dirty="0">
                <a:solidFill>
                  <a:srgbClr val="1C1C1C"/>
                </a:solidFill>
              </a:rPr>
              <a:t>Динамическая схема комбинаций и связей</a:t>
            </a: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5814019" y="3059970"/>
            <a:ext cx="2256155" cy="1325245"/>
          </a:xfrm>
          <a:prstGeom prst="rightArrow">
            <a:avLst>
              <a:gd name="adj1" fmla="val 50000"/>
              <a:gd name="adj2" fmla="val 46740"/>
            </a:avLst>
          </a:prstGeom>
          <a:gradFill rotWithShape="0">
            <a:gsLst>
              <a:gs pos="0">
                <a:srgbClr val="FF6600"/>
              </a:gs>
              <a:gs pos="30000">
                <a:srgbClr val="FFFF00"/>
              </a:gs>
              <a:gs pos="100000">
                <a:srgbClr val="FF6600"/>
              </a:gs>
            </a:gsLst>
            <a:lin ang="5400000" scaled="1"/>
          </a:gra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endParaRPr lang="ru-RU" altLang="ru-RU" sz="3600" b="1" dirty="0">
              <a:solidFill>
                <a:srgbClr val="333333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184" y="3637979"/>
            <a:ext cx="2177488" cy="188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5105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.freepik.com/free-vector/_29937-9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057" y="703037"/>
            <a:ext cx="6531883" cy="653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2"/>
          <p:cNvSpPr/>
          <p:nvPr/>
        </p:nvSpPr>
        <p:spPr>
          <a:xfrm>
            <a:off x="2147760" y="473040"/>
            <a:ext cx="936000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b="0" strike="noStrike" spc="-1" dirty="0">
                <a:solidFill>
                  <a:srgbClr val="002060"/>
                </a:solidFill>
                <a:latin typeface="Open Sans"/>
                <a:ea typeface="Microsoft YaHei"/>
              </a:rPr>
              <a:t>Обучение новому действию на примере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1" name="Рисунок 5"/>
          <p:cNvPicPr/>
          <p:nvPr/>
        </p:nvPicPr>
        <p:blipFill>
          <a:blip r:embed="rId4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182" name="CustomShape 4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2"/>
          <p:cNvSpPr/>
          <p:nvPr/>
        </p:nvSpPr>
        <p:spPr>
          <a:xfrm>
            <a:off x="2147760" y="473040"/>
            <a:ext cx="936000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b="0" strike="noStrike" spc="-1">
                <a:solidFill>
                  <a:srgbClr val="002060"/>
                </a:solidFill>
                <a:latin typeface="Open Sans"/>
                <a:ea typeface="Microsoft YaHei"/>
              </a:rPr>
              <a:t>Обучение новому действию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1103400" y="2556000"/>
            <a:ext cx="4549255" cy="2658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Смысл действий</a:t>
            </a:r>
            <a:endParaRPr lang="en-US" sz="2400" b="1" strike="noStrike" spc="-1" dirty="0">
              <a:solidFill>
                <a:srgbClr val="000000"/>
              </a:solidFill>
              <a:latin typeface="Calibri"/>
            </a:endParaRP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…</a:t>
            </a: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dirty="0">
                <a:solidFill>
                  <a:srgbClr val="000000"/>
                </a:solidFill>
                <a:latin typeface="Arial"/>
                <a:ea typeface="Microsoft YaHei"/>
              </a:rPr>
              <a:t>…</a:t>
            </a: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…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1" name="Рисунок 5"/>
          <p:cNvPicPr/>
          <p:nvPr/>
        </p:nvPicPr>
        <p:blipFill>
          <a:blip r:embed="rId3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182" name="CustomShape 4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CustomShape 3"/>
          <p:cNvSpPr/>
          <p:nvPr/>
        </p:nvSpPr>
        <p:spPr>
          <a:xfrm>
            <a:off x="6827760" y="2556000"/>
            <a:ext cx="4549255" cy="2658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</a:pPr>
            <a:r>
              <a:rPr lang="ru-RU" sz="2400" spc="-1" dirty="0">
                <a:solidFill>
                  <a:srgbClr val="000000"/>
                </a:solidFill>
                <a:latin typeface="Arial"/>
                <a:ea typeface="Microsoft YaHei"/>
              </a:rPr>
              <a:t>Сделать бутерброд с сыром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14447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2"/>
          <p:cNvSpPr/>
          <p:nvPr/>
        </p:nvSpPr>
        <p:spPr>
          <a:xfrm>
            <a:off x="2147760" y="473040"/>
            <a:ext cx="936000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b="0" strike="noStrike" spc="-1">
                <a:solidFill>
                  <a:srgbClr val="002060"/>
                </a:solidFill>
                <a:latin typeface="Open Sans"/>
                <a:ea typeface="Microsoft YaHei"/>
              </a:rPr>
              <a:t>Обучение новому действию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1103400" y="2556000"/>
            <a:ext cx="4549255" cy="2658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Смысл действий</a:t>
            </a: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pc="-1" dirty="0">
                <a:solidFill>
                  <a:srgbClr val="000000"/>
                </a:solidFill>
                <a:latin typeface="Arial"/>
                <a:ea typeface="Microsoft YaHei"/>
              </a:rPr>
              <a:t>Условия выполнения</a:t>
            </a: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dirty="0">
                <a:solidFill>
                  <a:srgbClr val="000000"/>
                </a:solidFill>
                <a:latin typeface="Arial"/>
                <a:ea typeface="Microsoft YaHei"/>
              </a:rPr>
              <a:t>…</a:t>
            </a: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dirty="0">
                <a:solidFill>
                  <a:srgbClr val="000000"/>
                </a:solidFill>
                <a:latin typeface="Arial"/>
                <a:ea typeface="Microsoft YaHei"/>
              </a:rPr>
              <a:t>…</a:t>
            </a: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1" name="Рисунок 5"/>
          <p:cNvPicPr/>
          <p:nvPr/>
        </p:nvPicPr>
        <p:blipFill>
          <a:blip r:embed="rId3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182" name="CustomShape 4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CustomShape 3"/>
          <p:cNvSpPr/>
          <p:nvPr/>
        </p:nvSpPr>
        <p:spPr>
          <a:xfrm>
            <a:off x="6827760" y="2556000"/>
            <a:ext cx="4549255" cy="2658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</a:pPr>
            <a:r>
              <a:rPr lang="ru-RU" sz="2400" spc="-1" dirty="0">
                <a:solidFill>
                  <a:srgbClr val="000000"/>
                </a:solidFill>
                <a:latin typeface="Arial"/>
                <a:ea typeface="Microsoft YaHei"/>
              </a:rPr>
              <a:t>Требуется: сыр, масло, хлеб, 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нож, «руки»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519" y="2062041"/>
            <a:ext cx="2075479" cy="19236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998" y="1453967"/>
            <a:ext cx="2971983" cy="25316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1371" y="4169322"/>
            <a:ext cx="2933700" cy="1857375"/>
          </a:xfrm>
          <a:prstGeom prst="rect">
            <a:avLst/>
          </a:prstGeom>
        </p:spPr>
      </p:pic>
      <p:pic>
        <p:nvPicPr>
          <p:cNvPr id="1026" name="Picture 2" descr="https://image.galacentre.ru/size/1000/3A9KOA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990" y="3808562"/>
            <a:ext cx="2889920" cy="288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6342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" descr="https://avatars.mds.yandex.net/get-pdb/1573009/7b403b30-3f4e-4405-9a79-9bd95a17c617/s1200"/>
          <p:cNvPicPr/>
          <p:nvPr/>
        </p:nvPicPr>
        <p:blipFill>
          <a:blip r:embed="rId3"/>
          <a:stretch/>
        </p:blipFill>
        <p:spPr>
          <a:xfrm>
            <a:off x="8785080" y="1081080"/>
            <a:ext cx="4668840" cy="5832360"/>
          </a:xfrm>
          <a:prstGeom prst="rect">
            <a:avLst/>
          </a:prstGeom>
          <a:ln>
            <a:noFill/>
          </a:ln>
        </p:spPr>
      </p:pic>
      <p:sp>
        <p:nvSpPr>
          <p:cNvPr id="69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2"/>
          <p:cNvSpPr/>
          <p:nvPr/>
        </p:nvSpPr>
        <p:spPr>
          <a:xfrm>
            <a:off x="2147760" y="473040"/>
            <a:ext cx="936000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b="0" strike="noStrike" spc="-1">
                <a:solidFill>
                  <a:srgbClr val="002060"/>
                </a:solidFill>
                <a:latin typeface="Open Sans"/>
                <a:ea typeface="Microsoft YaHei"/>
              </a:rPr>
              <a:t>Для чего это все нужно?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CustomShape 3"/>
          <p:cNvSpPr/>
          <p:nvPr/>
        </p:nvSpPr>
        <p:spPr>
          <a:xfrm>
            <a:off x="1941480" y="2466805"/>
            <a:ext cx="7848720" cy="2658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Упростить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процесс создания сценариев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Улучшить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качество проверки продукта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Снизить сложность 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вхождения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Повысить автономность тестов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2" name="Рисунок 5"/>
          <p:cNvPicPr/>
          <p:nvPr/>
        </p:nvPicPr>
        <p:blipFill>
          <a:blip r:embed="rId4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73" name="CustomShape 4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2"/>
          <p:cNvSpPr/>
          <p:nvPr/>
        </p:nvSpPr>
        <p:spPr>
          <a:xfrm>
            <a:off x="2147760" y="473040"/>
            <a:ext cx="936000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b="0" strike="noStrike" spc="-1">
                <a:solidFill>
                  <a:srgbClr val="002060"/>
                </a:solidFill>
                <a:latin typeface="Open Sans"/>
                <a:ea typeface="Microsoft YaHei"/>
              </a:rPr>
              <a:t>Обучение новому действию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1103400" y="2556000"/>
            <a:ext cx="4549255" cy="2658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Указать смысл действий</a:t>
            </a: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dirty="0">
                <a:solidFill>
                  <a:srgbClr val="000000"/>
                </a:solidFill>
                <a:latin typeface="Arial"/>
                <a:ea typeface="Microsoft YaHei"/>
              </a:rPr>
              <a:t>Условия выполнения</a:t>
            </a: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pc="-1" dirty="0">
                <a:solidFill>
                  <a:srgbClr val="000000"/>
                </a:solidFill>
                <a:latin typeface="Arial"/>
                <a:ea typeface="Microsoft YaHei"/>
              </a:rPr>
              <a:t>Результат</a:t>
            </a:r>
            <a:r>
              <a:rPr lang="ru-RU" sz="24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dirty="0">
                <a:solidFill>
                  <a:srgbClr val="000000"/>
                </a:solidFill>
                <a:ea typeface="Microsoft YaHei"/>
              </a:rPr>
              <a:t>…</a:t>
            </a: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1" name="Рисунок 5"/>
          <p:cNvPicPr/>
          <p:nvPr/>
        </p:nvPicPr>
        <p:blipFill>
          <a:blip r:embed="rId3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182" name="CustomShape 4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CustomShape 3"/>
          <p:cNvSpPr/>
          <p:nvPr/>
        </p:nvSpPr>
        <p:spPr>
          <a:xfrm>
            <a:off x="6827760" y="2556000"/>
            <a:ext cx="4549255" cy="2658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</a:pPr>
            <a:r>
              <a:rPr lang="ru-RU" sz="2400" spc="-1" dirty="0">
                <a:solidFill>
                  <a:srgbClr val="000000"/>
                </a:solidFill>
                <a:latin typeface="Arial"/>
                <a:ea typeface="Microsoft YaHei"/>
              </a:rPr>
              <a:t>Готовый бутерброд с сыром и маслом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090" y="1768192"/>
            <a:ext cx="4826925" cy="394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453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2"/>
          <p:cNvSpPr/>
          <p:nvPr/>
        </p:nvSpPr>
        <p:spPr>
          <a:xfrm>
            <a:off x="2147760" y="473040"/>
            <a:ext cx="936000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b="0" strike="noStrike" spc="-1">
                <a:solidFill>
                  <a:srgbClr val="002060"/>
                </a:solidFill>
                <a:latin typeface="Open Sans"/>
                <a:ea typeface="Microsoft YaHei"/>
              </a:rPr>
              <a:t>Обучение новому действию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1103400" y="2556000"/>
            <a:ext cx="4549255" cy="2658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Смысл действий</a:t>
            </a: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dirty="0">
                <a:solidFill>
                  <a:srgbClr val="000000"/>
                </a:solidFill>
                <a:latin typeface="Arial"/>
                <a:ea typeface="Microsoft YaHei"/>
              </a:rPr>
              <a:t>Условия выполнения</a:t>
            </a: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dirty="0">
                <a:solidFill>
                  <a:srgbClr val="000000"/>
                </a:solidFill>
                <a:latin typeface="Arial"/>
                <a:ea typeface="Microsoft YaHei"/>
              </a:rPr>
              <a:t>Результат</a:t>
            </a: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pc="-1" dirty="0">
                <a:solidFill>
                  <a:srgbClr val="000000"/>
                </a:solidFill>
                <a:latin typeface="Arial"/>
                <a:ea typeface="Microsoft YaHei"/>
              </a:rPr>
              <a:t>Создать скрипт </a:t>
            </a: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1" name="Рисунок 5"/>
          <p:cNvPicPr/>
          <p:nvPr/>
        </p:nvPicPr>
        <p:blipFill>
          <a:blip r:embed="rId3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182" name="CustomShape 4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CustomShape 3"/>
          <p:cNvSpPr/>
          <p:nvPr/>
        </p:nvSpPr>
        <p:spPr>
          <a:xfrm>
            <a:off x="6827760" y="2556000"/>
            <a:ext cx="4549255" cy="2658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</a:pPr>
            <a:r>
              <a:rPr lang="ru-RU" sz="2400" spc="-1" dirty="0">
                <a:solidFill>
                  <a:srgbClr val="000000"/>
                </a:solidFill>
                <a:latin typeface="Arial"/>
                <a:ea typeface="Microsoft YaHei"/>
              </a:rPr>
              <a:t>Сценарий-скрипт создание бутерброда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712" y="1942745"/>
            <a:ext cx="82105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584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2"/>
          <p:cNvSpPr/>
          <p:nvPr/>
        </p:nvSpPr>
        <p:spPr>
          <a:xfrm>
            <a:off x="2147760" y="473040"/>
            <a:ext cx="936000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b="0" strike="noStrike" spc="-1" dirty="0">
                <a:solidFill>
                  <a:srgbClr val="002060"/>
                </a:solidFill>
                <a:latin typeface="Open Sans"/>
                <a:ea typeface="Microsoft YaHei"/>
              </a:rPr>
              <a:t>Формирование базы знаний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1" name="Рисунок 5"/>
          <p:cNvPicPr/>
          <p:nvPr/>
        </p:nvPicPr>
        <p:blipFill>
          <a:blip r:embed="rId3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182" name="CustomShape 4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174" y="1509424"/>
            <a:ext cx="6824094" cy="5139518"/>
          </a:xfrm>
          <a:prstGeom prst="rect">
            <a:avLst/>
          </a:prstGeom>
        </p:spPr>
      </p:pic>
      <p:pic>
        <p:nvPicPr>
          <p:cNvPr id="1026" name="Picture 2" descr="https://images.firma-gamma.ru/images/a/6/d55923811172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91">
            <a:off x="9337728" y="1505979"/>
            <a:ext cx="3760643" cy="376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7991982" y="3160314"/>
            <a:ext cx="1905705" cy="853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200702" y="5264314"/>
            <a:ext cx="4034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РЕЦЕПТОВ</a:t>
            </a:r>
          </a:p>
        </p:txBody>
      </p:sp>
    </p:spTree>
    <p:extLst>
      <p:ext uri="{BB962C8B-B14F-4D97-AF65-F5344CB8AC3E}">
        <p14:creationId xmlns:p14="http://schemas.microsoft.com/office/powerpoint/2010/main" val="12407253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images.firma-gamma.ru/images/a/6/d55923811172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91">
            <a:off x="2030926" y="1934511"/>
            <a:ext cx="3760643" cy="376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hkolazhizni.ru/img/content/i138/138493_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767" y="1451774"/>
            <a:ext cx="7620000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2"/>
          <p:cNvSpPr/>
          <p:nvPr/>
        </p:nvSpPr>
        <p:spPr>
          <a:xfrm>
            <a:off x="2147760" y="473040"/>
            <a:ext cx="936000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b="0" strike="noStrike" spc="-1" dirty="0">
                <a:solidFill>
                  <a:srgbClr val="002060"/>
                </a:solidFill>
                <a:latin typeface="Open Sans"/>
                <a:ea typeface="Microsoft YaHei"/>
              </a:rPr>
              <a:t>Что будем готовить?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1" name="Рисунок 5"/>
          <p:cNvPicPr/>
          <p:nvPr/>
        </p:nvPicPr>
        <p:blipFill>
          <a:blip r:embed="rId5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182" name="CustomShape 4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075758" y="3587156"/>
            <a:ext cx="1905705" cy="853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9227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"/>
          <p:cNvSpPr/>
          <p:nvPr/>
        </p:nvSpPr>
        <p:spPr>
          <a:xfrm>
            <a:off x="2147760" y="473040"/>
            <a:ext cx="936000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b="0" strike="noStrike" spc="-1">
                <a:solidFill>
                  <a:srgbClr val="002060"/>
                </a:solidFill>
                <a:latin typeface="Open Sans"/>
                <a:ea typeface="Microsoft YaHei"/>
              </a:rPr>
              <a:t>Фильтрация проблемных правил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CustomShape 3"/>
          <p:cNvSpPr/>
          <p:nvPr/>
        </p:nvSpPr>
        <p:spPr>
          <a:xfrm>
            <a:off x="1247760" y="2556000"/>
            <a:ext cx="7848720" cy="2658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Отключение бракованных правил по результатам многократных запусков;</a:t>
            </a: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dirty="0">
                <a:solidFill>
                  <a:srgbClr val="000000"/>
                </a:solidFill>
                <a:latin typeface="Arial"/>
                <a:ea typeface="Microsoft YaHei"/>
              </a:rPr>
              <a:t>Присвоение версий блокам;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Поиск противоречий и их устранение с оператором;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Новые правила добавляются в «песочницу» и пройти модерацию.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1" name="Рисунок 4"/>
          <p:cNvPicPr/>
          <p:nvPr/>
        </p:nvPicPr>
        <p:blipFill>
          <a:blip r:embed="rId3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232" name="CustomShape 4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3" name="Picture 8" descr="https://ukc-expert.ru/pluginfile.php/2028/mod_forum/post/1054/Question-Girl-4.png"/>
          <p:cNvPicPr/>
          <p:nvPr/>
        </p:nvPicPr>
        <p:blipFill>
          <a:blip r:embed="rId4"/>
          <a:stretch/>
        </p:blipFill>
        <p:spPr>
          <a:xfrm>
            <a:off x="9096480" y="1763640"/>
            <a:ext cx="3665520" cy="4148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2" descr="http://novokuzneck.ekran-pod-vannu.ru/assets/images/novosti/plusi_akrilovih_vann.jpg"/>
          <p:cNvPicPr/>
          <p:nvPr/>
        </p:nvPicPr>
        <p:blipFill>
          <a:blip r:embed="rId3"/>
          <a:stretch/>
        </p:blipFill>
        <p:spPr>
          <a:xfrm>
            <a:off x="7834320" y="1390680"/>
            <a:ext cx="5605560" cy="4757760"/>
          </a:xfrm>
          <a:prstGeom prst="rect">
            <a:avLst/>
          </a:prstGeom>
          <a:ln>
            <a:noFill/>
          </a:ln>
        </p:spPr>
      </p:pic>
      <p:sp>
        <p:nvSpPr>
          <p:cNvPr id="247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2"/>
          <p:cNvSpPr/>
          <p:nvPr/>
        </p:nvSpPr>
        <p:spPr>
          <a:xfrm>
            <a:off x="2147760" y="473040"/>
            <a:ext cx="936000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b="0" strike="noStrike" spc="-1">
                <a:solidFill>
                  <a:srgbClr val="002060"/>
                </a:solidFill>
                <a:latin typeface="Open Sans"/>
                <a:ea typeface="Microsoft YaHei"/>
              </a:rPr>
              <a:t>Плюсы виртуального помощника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954000" y="2440080"/>
            <a:ext cx="10225080" cy="2658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Повторное использование сценариев, правил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Генерация скриптов сценариев на лету </a:t>
            </a:r>
            <a:r>
              <a:rPr dirty="0"/>
              <a:t/>
            </a:r>
            <a:br>
              <a:rPr dirty="0"/>
            </a:b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по входным условиям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Понимание естественного языка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Экономия времени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0" name="Рисунок 5"/>
          <p:cNvPicPr/>
          <p:nvPr/>
        </p:nvPicPr>
        <p:blipFill>
          <a:blip r:embed="rId4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251" name="CustomShape 4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yt3.ggpht.com/a/AGF-l7_GbJvXA2rcPCmlQfc8AA6WAD-aMfEy1b-B8g=s900-c-k-c0xffffffff-no-rj-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3" y="599777"/>
            <a:ext cx="6354083" cy="635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2"/>
          <p:cNvSpPr/>
          <p:nvPr/>
        </p:nvSpPr>
        <p:spPr>
          <a:xfrm>
            <a:off x="600120" y="289080"/>
            <a:ext cx="936000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b="0" strike="noStrike" spc="-1">
                <a:solidFill>
                  <a:srgbClr val="002060"/>
                </a:solidFill>
                <a:latin typeface="Open Sans"/>
                <a:ea typeface="Microsoft YaHei"/>
              </a:rPr>
              <a:t>Спасибо за внимание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3000"/>
              </a:lnSpc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CustomShape 3"/>
          <p:cNvSpPr/>
          <p:nvPr/>
        </p:nvSpPr>
        <p:spPr>
          <a:xfrm>
            <a:off x="7637409" y="4123800"/>
            <a:ext cx="4392720" cy="1646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</a:pPr>
            <a:r>
              <a:rPr lang="ru-RU" sz="2400" b="0" strike="noStrike" spc="-1" dirty="0">
                <a:solidFill>
                  <a:srgbClr val="002060"/>
                </a:solidFill>
                <a:latin typeface="Arial"/>
                <a:ea typeface="Microsoft YaHei"/>
              </a:rPr>
              <a:t>Крючков Владимир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</a:pPr>
            <a:r>
              <a:rPr lang="en-US" sz="2400" b="0" strike="noStrike" spc="-1" dirty="0">
                <a:solidFill>
                  <a:srgbClr val="0563C1"/>
                </a:solidFill>
                <a:latin typeface="Arial"/>
                <a:ea typeface="Microsoft YaHei"/>
                <a:hlinkClick r:id="rId4"/>
              </a:rPr>
              <a:t>kruchkov.v@polyplastic.ru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CustomShape 4"/>
          <p:cNvSpPr/>
          <p:nvPr/>
        </p:nvSpPr>
        <p:spPr>
          <a:xfrm>
            <a:off x="7637409" y="6254690"/>
            <a:ext cx="585900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2060"/>
                </a:solidFill>
                <a:latin typeface="Arial"/>
                <a:ea typeface="Microsoft YaHei"/>
              </a:rPr>
              <a:t>Фреймворк: </a:t>
            </a:r>
            <a:r>
              <a:rPr lang="en-US" sz="1800" b="0" strike="noStrike" spc="-1" dirty="0">
                <a:solidFill>
                  <a:srgbClr val="002060"/>
                </a:solidFill>
                <a:latin typeface="Arial"/>
                <a:ea typeface="Microsoft YaHei"/>
              </a:rPr>
              <a:t>https://github.com/ivanov660/TestingTool-3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2060"/>
                </a:solidFill>
                <a:latin typeface="Arial"/>
                <a:ea typeface="Microsoft YaHei"/>
              </a:rPr>
              <a:t>Последние версии: </a:t>
            </a:r>
            <a:r>
              <a:rPr lang="en-US" sz="1800" b="0" strike="noStrike" spc="-1" dirty="0">
                <a:solidFill>
                  <a:srgbClr val="002060"/>
                </a:solidFill>
                <a:latin typeface="Arial"/>
                <a:ea typeface="Microsoft YaHei"/>
              </a:rPr>
              <a:t>https://testingtool.ru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8" name="Picture 8"/>
          <p:cNvPicPr/>
          <p:nvPr/>
        </p:nvPicPr>
        <p:blipFill>
          <a:blip r:embed="rId5"/>
          <a:stretch/>
        </p:blipFill>
        <p:spPr>
          <a:xfrm>
            <a:off x="7637409" y="5272200"/>
            <a:ext cx="3314520" cy="781200"/>
          </a:xfrm>
          <a:prstGeom prst="rect">
            <a:avLst/>
          </a:prstGeom>
          <a:ln>
            <a:noFill/>
          </a:ln>
        </p:spPr>
      </p:pic>
      <p:pic>
        <p:nvPicPr>
          <p:cNvPr id="259" name="Рисунок 8"/>
          <p:cNvPicPr/>
          <p:nvPr/>
        </p:nvPicPr>
        <p:blipFill>
          <a:blip r:embed="rId6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260" name="CustomShape 5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7409" y="1570318"/>
            <a:ext cx="2145663" cy="242439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s://static.tildacdn.com/tild3532-6237-4338-a265-363162323662/Robo.jpg"/>
          <p:cNvPicPr/>
          <p:nvPr/>
        </p:nvPicPr>
        <p:blipFill>
          <a:blip r:embed="rId3"/>
          <a:stretch/>
        </p:blipFill>
        <p:spPr>
          <a:xfrm>
            <a:off x="8131628" y="2441949"/>
            <a:ext cx="4971257" cy="4396971"/>
          </a:xfrm>
          <a:prstGeom prst="rect">
            <a:avLst/>
          </a:prstGeom>
          <a:ln>
            <a:noFill/>
          </a:ln>
        </p:spPr>
      </p:pic>
      <p:sp>
        <p:nvSpPr>
          <p:cNvPr id="74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2"/>
          <p:cNvSpPr/>
          <p:nvPr/>
        </p:nvSpPr>
        <p:spPr>
          <a:xfrm>
            <a:off x="2147760" y="473040"/>
            <a:ext cx="936000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b="0" strike="noStrike" spc="-1">
                <a:solidFill>
                  <a:srgbClr val="002060"/>
                </a:solidFill>
                <a:latin typeface="Open Sans"/>
                <a:ea typeface="Microsoft YaHei"/>
              </a:rPr>
              <a:t>С чего все начиналось?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CustomShape 3"/>
          <p:cNvSpPr/>
          <p:nvPr/>
        </p:nvSpPr>
        <p:spPr>
          <a:xfrm>
            <a:off x="1531800" y="2367694"/>
            <a:ext cx="7848720" cy="2659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Использование игровой модели довольно сложно для пользователя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Обратились из вне с вопросом касающимся элементов ИИ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Мировые тенденции имеют вектор ИИ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7" name="Рисунок 4"/>
          <p:cNvPicPr/>
          <p:nvPr/>
        </p:nvPicPr>
        <p:blipFill>
          <a:blip r:embed="rId4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78" name="CustomShape 4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0-tub-ru.yandex.net/i?id=c95dfa4a66cf15de6bc1f55af836eadf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718" y="3369069"/>
            <a:ext cx="2667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4" descr="https://avatars.mds.yandex.net/get-zen_doc/1101166/pub_5c65676a85460400ae46690f_5c659512e8db0200aeec470e/scale_1200"/>
          <p:cNvPicPr/>
          <p:nvPr/>
        </p:nvPicPr>
        <p:blipFill>
          <a:blip r:embed="rId4"/>
          <a:stretch/>
        </p:blipFill>
        <p:spPr>
          <a:xfrm>
            <a:off x="6648986" y="1642355"/>
            <a:ext cx="2003400" cy="1258920"/>
          </a:xfrm>
          <a:prstGeom prst="rect">
            <a:avLst/>
          </a:prstGeom>
          <a:ln>
            <a:noFill/>
          </a:ln>
        </p:spPr>
      </p:pic>
      <p:sp>
        <p:nvSpPr>
          <p:cNvPr id="80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2"/>
          <p:cNvSpPr/>
          <p:nvPr/>
        </p:nvSpPr>
        <p:spPr>
          <a:xfrm>
            <a:off x="2147760" y="473040"/>
            <a:ext cx="936000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b="0" strike="noStrike" spc="-1">
                <a:solidFill>
                  <a:srgbClr val="002060"/>
                </a:solidFill>
                <a:latin typeface="Open Sans"/>
                <a:ea typeface="Microsoft YaHei"/>
              </a:rPr>
              <a:t>Что под капотом?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1535040" y="2182680"/>
            <a:ext cx="5523120" cy="2659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</a:pPr>
            <a:r>
              <a:rPr lang="en-US" sz="24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Word2vec &amp;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US" sz="24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Doc2vec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</a:pPr>
            <a:r>
              <a:rPr lang="en-US" sz="24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SOM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, </a:t>
            </a:r>
            <a:r>
              <a:rPr lang="en-US" sz="24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HFSM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</a:pPr>
            <a:r>
              <a:rPr lang="en-US" sz="24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Behavior Tree, GOAP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</a:pPr>
            <a:r>
              <a:rPr lang="en-US" sz="24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API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– Selenium, 1C Automation, Microsoft Automation UI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3" name="Рисунок 4"/>
          <p:cNvPicPr/>
          <p:nvPr/>
        </p:nvPicPr>
        <p:blipFill>
          <a:blip r:embed="rId5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84" name="CustomShape 4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5" name="Picture 8" descr="https://im0-tub-ru.yandex.net/i?id=84dfda673237e4b26fb997ef5dfcb4ce&amp;n=13"/>
          <p:cNvPicPr/>
          <p:nvPr/>
        </p:nvPicPr>
        <p:blipFill>
          <a:blip r:embed="rId6"/>
          <a:stretch/>
        </p:blipFill>
        <p:spPr>
          <a:xfrm>
            <a:off x="6689700" y="4031820"/>
            <a:ext cx="1333800" cy="1230120"/>
          </a:xfrm>
          <a:prstGeom prst="rect">
            <a:avLst/>
          </a:prstGeom>
          <a:ln>
            <a:noFill/>
          </a:ln>
        </p:spPr>
      </p:pic>
      <p:pic>
        <p:nvPicPr>
          <p:cNvPr id="87" name="Picture 12" descr="https://pic2.zhimg.com/v2-c766100d2346a093ce60ab3297cf80b1_r.jpg"/>
          <p:cNvPicPr/>
          <p:nvPr/>
        </p:nvPicPr>
        <p:blipFill>
          <a:blip r:embed="rId7"/>
          <a:stretch/>
        </p:blipFill>
        <p:spPr>
          <a:xfrm>
            <a:off x="8724729" y="1059206"/>
            <a:ext cx="2351160" cy="2309760"/>
          </a:xfrm>
          <a:prstGeom prst="rect">
            <a:avLst/>
          </a:prstGeom>
          <a:ln>
            <a:noFill/>
          </a:ln>
        </p:spPr>
      </p:pic>
      <p:pic>
        <p:nvPicPr>
          <p:cNvPr id="86" name="Picture 10" descr="https://telegram.org.ru/uploads/posts/2019-06/1560435285_1c.png"/>
          <p:cNvPicPr/>
          <p:nvPr/>
        </p:nvPicPr>
        <p:blipFill>
          <a:blip r:embed="rId8"/>
          <a:stretch/>
        </p:blipFill>
        <p:spPr>
          <a:xfrm>
            <a:off x="8270229" y="2742300"/>
            <a:ext cx="2519280" cy="251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2147760" y="473040"/>
            <a:ext cx="936000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b="0" strike="noStrike" spc="-1">
                <a:solidFill>
                  <a:srgbClr val="002060"/>
                </a:solidFill>
                <a:latin typeface="Open Sans"/>
                <a:ea typeface="Microsoft YaHei"/>
              </a:rPr>
              <a:t>Некоторые мифы об ИИ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2795760" y="2195640"/>
            <a:ext cx="7848360" cy="2658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Сам понажимает и протестирует все – универсальная «кнопко нажималка»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Найдет все новые изменения и поймет что надо тестировать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14200" indent="-214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Специалист тестирования не нужен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1" name="Рисунок 4"/>
          <p:cNvPicPr/>
          <p:nvPr/>
        </p:nvPicPr>
        <p:blipFill>
          <a:blip r:embed="rId3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92" name="CustomShape 4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2"/>
          <p:cNvSpPr/>
          <p:nvPr/>
        </p:nvSpPr>
        <p:spPr>
          <a:xfrm>
            <a:off x="2147760" y="473040"/>
            <a:ext cx="936000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b="0" strike="noStrike" spc="-1" dirty="0">
                <a:solidFill>
                  <a:srgbClr val="002060"/>
                </a:solidFill>
                <a:latin typeface="Open Sans"/>
                <a:ea typeface="Microsoft YaHei"/>
              </a:rPr>
              <a:t>Как это работает?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7" name="Рисунок 5"/>
          <p:cNvPicPr/>
          <p:nvPr/>
        </p:nvPicPr>
        <p:blipFill>
          <a:blip r:embed="rId3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98" name="CustomShape 4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5"/>
          <a:stretch>
            <a:fillRect/>
          </a:stretch>
        </p:blipFill>
        <p:spPr bwMode="auto">
          <a:xfrm>
            <a:off x="7020878" y="1437323"/>
            <a:ext cx="46799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250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CustomShape 3"/>
          <p:cNvSpPr/>
          <p:nvPr/>
        </p:nvSpPr>
        <p:spPr>
          <a:xfrm>
            <a:off x="981562" y="2342527"/>
            <a:ext cx="5846198" cy="334294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</a:pPr>
            <a:r>
              <a:rPr lang="ru-RU" sz="32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В основе лежат два блока:</a:t>
            </a:r>
          </a:p>
          <a:p>
            <a:pPr marL="457200" indent="-457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FontTx/>
              <a:buChar char="-"/>
            </a:pPr>
            <a:r>
              <a:rPr lang="ru-RU" sz="3200" b="1" spc="-1" dirty="0">
                <a:solidFill>
                  <a:srgbClr val="000000"/>
                </a:solidFill>
                <a:latin typeface="Arial"/>
                <a:ea typeface="Microsoft YaHei"/>
              </a:rPr>
              <a:t>Обработка диалога</a:t>
            </a:r>
            <a:r>
              <a:rPr lang="ru-RU" sz="3200" spc="-1" dirty="0">
                <a:solidFill>
                  <a:srgbClr val="000000"/>
                </a:solidFill>
                <a:latin typeface="Arial"/>
                <a:ea typeface="Microsoft YaHei"/>
              </a:rPr>
              <a:t> с пользователем</a:t>
            </a:r>
          </a:p>
          <a:p>
            <a:pPr marL="457200" indent="-457200">
              <a:lnSpc>
                <a:spcPct val="93000"/>
              </a:lnSpc>
              <a:spcBef>
                <a:spcPts val="873"/>
              </a:spcBef>
              <a:spcAft>
                <a:spcPts val="873"/>
              </a:spcAft>
              <a:buFontTx/>
              <a:buChar char="-"/>
            </a:pPr>
            <a:r>
              <a:rPr lang="ru-RU" sz="32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Логика выполнения</a:t>
            </a:r>
            <a:r>
              <a:rPr lang="ru-RU" sz="32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действий и формирования связей между ними 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log.talla.com/hubfs/chstbot%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27" y="1207441"/>
            <a:ext cx="10646299" cy="63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2"/>
          <p:cNvSpPr/>
          <p:nvPr/>
        </p:nvSpPr>
        <p:spPr>
          <a:xfrm>
            <a:off x="2147760" y="473040"/>
            <a:ext cx="936000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b="0" strike="noStrike" spc="-1" dirty="0">
                <a:solidFill>
                  <a:srgbClr val="002060"/>
                </a:solidFill>
                <a:latin typeface="Open Sans"/>
                <a:ea typeface="Microsoft YaHei"/>
              </a:rPr>
              <a:t>Диалог с пользователем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7" name="Рисунок 5"/>
          <p:cNvPicPr/>
          <p:nvPr/>
        </p:nvPicPr>
        <p:blipFill>
          <a:blip r:embed="rId4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98" name="CustomShape 4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30191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0" y="6912000"/>
            <a:ext cx="13439880" cy="647640"/>
          </a:xfrm>
          <a:custGeom>
            <a:avLst/>
            <a:gdLst/>
            <a:ahLst/>
            <a:cxnLst/>
            <a:rect l="0" t="0" r="r" b="b"/>
            <a:pathLst>
              <a:path w="37335" h="18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795"/>
                </a:lnTo>
                <a:cubicBezTo>
                  <a:pt x="0" y="1797"/>
                  <a:pt x="2" y="1800"/>
                  <a:pt x="4" y="1800"/>
                </a:cubicBezTo>
                <a:lnTo>
                  <a:pt x="37329" y="1800"/>
                </a:lnTo>
                <a:cubicBezTo>
                  <a:pt x="37331" y="1800"/>
                  <a:pt x="37334" y="1797"/>
                  <a:pt x="37334" y="1795"/>
                </a:cubicBezTo>
                <a:lnTo>
                  <a:pt x="37334" y="4"/>
                </a:lnTo>
                <a:cubicBezTo>
                  <a:pt x="37334" y="2"/>
                  <a:pt x="37331" y="0"/>
                  <a:pt x="37329" y="0"/>
                </a:cubicBezTo>
                <a:lnTo>
                  <a:pt x="4" y="0"/>
                </a:lnTo>
              </a:path>
            </a:pathLst>
          </a:custGeom>
          <a:solidFill>
            <a:srgbClr val="972606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2"/>
          <p:cNvSpPr/>
          <p:nvPr/>
        </p:nvSpPr>
        <p:spPr>
          <a:xfrm>
            <a:off x="2147760" y="473040"/>
            <a:ext cx="832572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3200" b="0" strike="noStrike" spc="-1" dirty="0">
                <a:solidFill>
                  <a:srgbClr val="002060"/>
                </a:solidFill>
                <a:latin typeface="Open Sans"/>
                <a:ea typeface="Microsoft YaHei"/>
              </a:rPr>
              <a:t>Упрощенная схема</a:t>
            </a:r>
            <a:r>
              <a:rPr lang="en-US" sz="3200" b="0" strike="noStrike" spc="-1" dirty="0">
                <a:solidFill>
                  <a:srgbClr val="002060"/>
                </a:solidFill>
                <a:latin typeface="Open Sans"/>
                <a:ea typeface="Microsoft YaHei"/>
              </a:rPr>
              <a:t> </a:t>
            </a:r>
            <a:r>
              <a:rPr lang="ru-RU" sz="3200" b="0" strike="noStrike" spc="-1" dirty="0">
                <a:solidFill>
                  <a:srgbClr val="002060"/>
                </a:solidFill>
                <a:latin typeface="Open Sans"/>
                <a:ea typeface="Microsoft YaHei"/>
              </a:rPr>
              <a:t>обработки диалога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CustomShape 7"/>
          <p:cNvSpPr/>
          <p:nvPr/>
        </p:nvSpPr>
        <p:spPr>
          <a:xfrm>
            <a:off x="498600" y="2551314"/>
            <a:ext cx="1854267" cy="83317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ru-RU" sz="2400" b="1" strike="noStrike" spc="-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Найди окно </a:t>
            </a:r>
            <a:endParaRPr lang="en-US" sz="2400" b="1" strike="noStrike" spc="-1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  <a:p>
            <a:r>
              <a:rPr lang="ru-RU" sz="2400" b="1" strike="noStrike" spc="-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и закрой его</a:t>
            </a:r>
            <a:endParaRPr lang="en-US" sz="2400" b="1" strike="noStrike" spc="-1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66" name="CustomShape 8"/>
          <p:cNvSpPr/>
          <p:nvPr/>
        </p:nvSpPr>
        <p:spPr>
          <a:xfrm>
            <a:off x="6270018" y="1390044"/>
            <a:ext cx="135864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ru-RU" sz="3200" strike="noStrike" spc="-1" dirty="0">
                <a:solidFill>
                  <a:srgbClr val="C00000"/>
                </a:solidFill>
                <a:latin typeface="Calibri"/>
              </a:rPr>
              <a:t>Смысл</a:t>
            </a:r>
            <a:endParaRPr lang="en-US" sz="320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CustomShape 11"/>
          <p:cNvSpPr/>
          <p:nvPr/>
        </p:nvSpPr>
        <p:spPr>
          <a:xfrm>
            <a:off x="512842" y="3908922"/>
            <a:ext cx="2419358" cy="83317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ru-RU" sz="2400" b="1" strike="noStrike" spc="-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Найди документ</a:t>
            </a:r>
            <a:endParaRPr lang="en-US" sz="2400" b="1" strike="noStrike" spc="-1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  <a:p>
            <a:r>
              <a:rPr lang="ru-RU" sz="2400" b="1" strike="noStrike" spc="-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№150</a:t>
            </a:r>
            <a:endParaRPr lang="en-US" sz="2400" b="1" strike="noStrike" spc="-1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70" name="CustomShape 12"/>
          <p:cNvSpPr/>
          <p:nvPr/>
        </p:nvSpPr>
        <p:spPr>
          <a:xfrm>
            <a:off x="508320" y="5438181"/>
            <a:ext cx="2156722" cy="83317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ru-RU" sz="2400" b="1" strike="noStrike" spc="-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Создай новый </a:t>
            </a:r>
            <a:endParaRPr lang="en-US" sz="2400" b="1" strike="noStrike" spc="-1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  <a:p>
            <a:r>
              <a:rPr lang="ru-RU" sz="2400" b="1" strike="noStrike" spc="-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Заказ Клиента</a:t>
            </a:r>
            <a:endParaRPr lang="en-US" sz="2400" b="1" strike="noStrike" spc="-1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71" name="CustomShape 13"/>
          <p:cNvSpPr/>
          <p:nvPr/>
        </p:nvSpPr>
        <p:spPr>
          <a:xfrm>
            <a:off x="855720" y="1395360"/>
            <a:ext cx="1987317" cy="64851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ru-RU" sz="3600" b="1" strike="noStrike" spc="-1" dirty="0">
                <a:solidFill>
                  <a:srgbClr val="C00000"/>
                </a:solidFill>
                <a:latin typeface="Calibri"/>
              </a:rPr>
              <a:t>Команда</a:t>
            </a:r>
            <a:endParaRPr lang="en-US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CustomShape 14"/>
          <p:cNvSpPr/>
          <p:nvPr/>
        </p:nvSpPr>
        <p:spPr>
          <a:xfrm>
            <a:off x="10473480" y="1332000"/>
            <a:ext cx="18478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ru-RU" sz="3200" strike="noStrike" spc="-1" dirty="0">
                <a:solidFill>
                  <a:srgbClr val="C00000"/>
                </a:solidFill>
                <a:latin typeface="Calibri"/>
              </a:rPr>
              <a:t>Действие</a:t>
            </a:r>
            <a:endParaRPr lang="en-US" sz="3200" strike="noStrike" spc="-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73" name="Line 15"/>
          <p:cNvCxnSpPr/>
          <p:nvPr/>
        </p:nvCxnSpPr>
        <p:spPr>
          <a:xfrm flipV="1">
            <a:off x="2932200" y="1699920"/>
            <a:ext cx="2591280" cy="32400"/>
          </a:xfrm>
          <a:prstGeom prst="straightConnector1">
            <a:avLst/>
          </a:prstGeom>
          <a:ln w="101520">
            <a:solidFill>
              <a:srgbClr val="5B9BD5"/>
            </a:solidFill>
            <a:miter/>
            <a:tailEnd type="triangle" w="med" len="med"/>
          </a:ln>
        </p:spPr>
      </p:cxnSp>
      <p:cxnSp>
        <p:nvCxnSpPr>
          <p:cNvPr id="174" name="Line 16"/>
          <p:cNvCxnSpPr/>
          <p:nvPr/>
        </p:nvCxnSpPr>
        <p:spPr>
          <a:xfrm flipV="1">
            <a:off x="8378190" y="1658160"/>
            <a:ext cx="1648890" cy="664"/>
          </a:xfrm>
          <a:prstGeom prst="straightConnector1">
            <a:avLst/>
          </a:prstGeom>
          <a:ln w="101520">
            <a:solidFill>
              <a:srgbClr val="5B9BD5"/>
            </a:solidFill>
            <a:miter/>
            <a:tailEnd type="triangle" w="med" len="med"/>
          </a:ln>
        </p:spPr>
      </p:cxnSp>
      <p:pic>
        <p:nvPicPr>
          <p:cNvPr id="175" name="Рисунок 17"/>
          <p:cNvPicPr/>
          <p:nvPr/>
        </p:nvPicPr>
        <p:blipFill>
          <a:blip r:embed="rId3"/>
          <a:stretch/>
        </p:blipFill>
        <p:spPr>
          <a:xfrm>
            <a:off x="95400" y="7002360"/>
            <a:ext cx="806400" cy="466920"/>
          </a:xfrm>
          <a:prstGeom prst="rect">
            <a:avLst/>
          </a:prstGeom>
          <a:ln>
            <a:noFill/>
          </a:ln>
        </p:spPr>
      </p:pic>
      <p:sp>
        <p:nvSpPr>
          <p:cNvPr id="176" name="CustomShape 17"/>
          <p:cNvSpPr/>
          <p:nvPr/>
        </p:nvSpPr>
        <p:spPr>
          <a:xfrm>
            <a:off x="1751040" y="6983280"/>
            <a:ext cx="1087272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200" rIns="90000" bIns="45000">
            <a:noAutofit/>
          </a:bodyPr>
          <a:lstStyle/>
          <a:p>
            <a:pPr>
              <a:lnSpc>
                <a:spcPct val="113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Крючков В.В.</a:t>
            </a:r>
            <a:r>
              <a:rPr lang="ru-RU" sz="1400" b="0" strike="noStrike" spc="-1">
                <a:solidFill>
                  <a:srgbClr val="FFFFFF"/>
                </a:solidFill>
                <a:latin typeface="Open Sans"/>
                <a:ea typeface="Microsoft YaHei"/>
              </a:rPr>
              <a:t>   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Виртуальный помощник специалиста 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QA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.</a:t>
            </a:r>
            <a:r>
              <a:rPr lang="en-US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 </a:t>
            </a:r>
            <a:r>
              <a:rPr lang="ru-RU" sz="1400" b="1" strike="noStrike" spc="-1">
                <a:solidFill>
                  <a:srgbClr val="FFFFFF"/>
                </a:solidFill>
                <a:latin typeface="Open Sans"/>
                <a:ea typeface="Microsoft YaHei"/>
              </a:rPr>
              <a:t>ИИ в тестировании.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6000"/>
              </a:lnSpc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9131" y="2216348"/>
            <a:ext cx="5951469" cy="4456440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15006</TotalTime>
  <Words>1157</Words>
  <Application>Microsoft Office PowerPoint</Application>
  <PresentationFormat>Произвольный</PresentationFormat>
  <Paragraphs>334</Paragraphs>
  <Slides>36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6" baseType="lpstr">
      <vt:lpstr>Microsoft YaHei</vt:lpstr>
      <vt:lpstr>Arial</vt:lpstr>
      <vt:lpstr>Arial Unicode MS</vt:lpstr>
      <vt:lpstr>Calibri</vt:lpstr>
      <vt:lpstr>Calibri Light</vt:lpstr>
      <vt:lpstr>DejaVu Sans</vt:lpstr>
      <vt:lpstr>Open Sans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Крючков Владимир Вячеславович</dc:creator>
  <dc:description/>
  <cp:lastModifiedBy>Крючков Владимир Вячеславович</cp:lastModifiedBy>
  <cp:revision>468</cp:revision>
  <dcterms:created xsi:type="dcterms:W3CDTF">2015-01-21T13:52:29Z</dcterms:created>
  <dcterms:modified xsi:type="dcterms:W3CDTF">2020-11-05T14:21:32Z</dcterms:modified>
  <dc:language>en-US</dc:language>
</cp:coreProperties>
</file>