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2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C48A4C0-6BBC-484F-A9FD-3FB6FEC136AB}" type="datetimeFigureOut">
              <a:rPr lang="ru-RU" smtClean="0"/>
              <a:pPr/>
              <a:t>20.08.2016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03945EE-B61F-4879-8B83-DE4D01631B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835696" y="404664"/>
            <a:ext cx="3582144" cy="58408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Беспроводные интерфейсы</a:t>
            </a:r>
            <a:endParaRPr lang="ru-RU" dirty="0"/>
          </a:p>
        </p:txBody>
      </p:sp>
      <p:pic>
        <p:nvPicPr>
          <p:cNvPr id="5124" name="Picture 4" descr="http://www.ferra.ru/images/410/41016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340768"/>
            <a:ext cx="2808312" cy="1801707"/>
          </a:xfrm>
          <a:prstGeom prst="rect">
            <a:avLst/>
          </a:prstGeom>
          <a:noFill/>
        </p:spPr>
      </p:pic>
      <p:pic>
        <p:nvPicPr>
          <p:cNvPr id="5126" name="Picture 6" descr="http://logonoid.com/images/zigbee-logo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484784"/>
            <a:ext cx="4074704" cy="1512168"/>
          </a:xfrm>
          <a:prstGeom prst="rect">
            <a:avLst/>
          </a:prstGeom>
          <a:noFill/>
        </p:spPr>
      </p:pic>
      <p:pic>
        <p:nvPicPr>
          <p:cNvPr id="5128" name="Picture 8" descr="https://upload.wikimedia.org/wikipedia/commons/0/08/Z-Wave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4293096"/>
            <a:ext cx="2381250" cy="1000125"/>
          </a:xfrm>
          <a:prstGeom prst="rect">
            <a:avLst/>
          </a:prstGeom>
          <a:noFill/>
        </p:spPr>
      </p:pic>
      <p:pic>
        <p:nvPicPr>
          <p:cNvPr id="5130" name="Picture 10" descr="https://upload.wikimedia.org/wikipedia/commons/thumb/d/da/Bluetooth.svg/2000px-Bluetooth.svg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3573016"/>
            <a:ext cx="1560069" cy="2376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6172200" cy="576064"/>
          </a:xfrm>
        </p:spPr>
        <p:txBody>
          <a:bodyPr/>
          <a:lstStyle/>
          <a:p>
            <a:r>
              <a:rPr lang="ru-RU" dirty="0" smtClean="0"/>
              <a:t>Безэховая камера</a:t>
            </a:r>
            <a:endParaRPr lang="ru-RU" dirty="0"/>
          </a:p>
        </p:txBody>
      </p:sp>
      <p:pic>
        <p:nvPicPr>
          <p:cNvPr id="3" name="Picture 2" descr="http://gauss-instruments.ru/wp-content/uploads/2014/06/kamera-bezexovay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908720"/>
            <a:ext cx="6912768" cy="51960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ru-RU" dirty="0" smtClean="0"/>
              <a:t>Спектрограммы</a:t>
            </a:r>
            <a:endParaRPr lang="ru-RU" dirty="0"/>
          </a:p>
        </p:txBody>
      </p:sp>
      <p:pic>
        <p:nvPicPr>
          <p:cNvPr id="3073" name="Рисунок 12" descr="Screen_00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08720"/>
            <a:ext cx="3744416" cy="285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Рисунок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908720"/>
            <a:ext cx="3672408" cy="2780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Рисунок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851649"/>
            <a:ext cx="3745202" cy="281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788024" y="414908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Из приведенных диаграмм видно, что большая часть энергии содержится в основной гармонике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ru-RU" dirty="0" smtClean="0"/>
              <a:t>Эфир в офисе</a:t>
            </a:r>
            <a:endParaRPr lang="ru-RU" dirty="0"/>
          </a:p>
        </p:txBody>
      </p:sp>
      <p:pic>
        <p:nvPicPr>
          <p:cNvPr id="2049" name="Picture 1" descr="Screenshot_2016-07-15-13-04-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124744"/>
            <a:ext cx="3779912" cy="4741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004048" y="1196752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Скриншот</a:t>
            </a:r>
            <a:r>
              <a:rPr lang="ru-RU" dirty="0" smtClean="0"/>
              <a:t> анализа эфира в небольшом офисном здании.</a:t>
            </a:r>
          </a:p>
          <a:p>
            <a:r>
              <a:rPr lang="ru-RU" dirty="0" smtClean="0"/>
              <a:t>На каждом канале висят по 3-4 сети.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ru-RU" dirty="0" smtClean="0"/>
              <a:t>Структура пакетов</a:t>
            </a:r>
            <a:endParaRPr lang="ru-RU" dirty="0"/>
          </a:p>
        </p:txBody>
      </p:sp>
      <p:pic>
        <p:nvPicPr>
          <p:cNvPr id="1025" name="Рисунок 9" descr="Zigbee_packe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124744"/>
            <a:ext cx="8350528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55576" y="5013176"/>
            <a:ext cx="6954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Пример посылок, отслеживаемых с помощью </a:t>
            </a:r>
            <a:r>
              <a:rPr lang="en-US" dirty="0" smtClean="0"/>
              <a:t>RF Packet Sniffer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>
              <a:buNone/>
            </a:pPr>
            <a:r>
              <a:rPr lang="ru-RU" dirty="0" smtClean="0"/>
              <a:t>Для тестирования беспроводных интерфейсов необходимы:</a:t>
            </a:r>
          </a:p>
          <a:p>
            <a:pPr lvl="0"/>
            <a:r>
              <a:rPr lang="ru-RU" dirty="0" smtClean="0"/>
              <a:t>Инженер</a:t>
            </a:r>
            <a:r>
              <a:rPr lang="ru-RU" dirty="0" smtClean="0"/>
              <a:t>, желательно с профильным образованием и умением работать со специализированным оборудованием</a:t>
            </a:r>
          </a:p>
          <a:p>
            <a:pPr lvl="0"/>
            <a:r>
              <a:rPr lang="ru-RU" dirty="0" smtClean="0"/>
              <a:t>Место для измерений, желательно БЭК, ну или хотя бы длинный коридор</a:t>
            </a:r>
          </a:p>
          <a:p>
            <a:pPr lvl="0"/>
            <a:r>
              <a:rPr lang="ru-RU" dirty="0" smtClean="0"/>
              <a:t>Набор специального оборудования для проведения тестов</a:t>
            </a:r>
          </a:p>
          <a:p>
            <a:pPr lvl="0"/>
            <a:r>
              <a:rPr lang="ru-RU" dirty="0" smtClean="0"/>
              <a:t>Большой парк сопрягаемых устройств (особенно актуально для </a:t>
            </a:r>
            <a:r>
              <a:rPr lang="en-US" dirty="0" smtClean="0"/>
              <a:t>Zigbee</a:t>
            </a:r>
            <a:r>
              <a:rPr lang="ru-RU" dirty="0" smtClean="0"/>
              <a:t>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21</TotalTime>
  <Words>96</Words>
  <Application>Microsoft Office PowerPoint</Application>
  <PresentationFormat>Экран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Беспроводные интерфейсы</vt:lpstr>
      <vt:lpstr>Безэховая камера</vt:lpstr>
      <vt:lpstr>Спектрограммы</vt:lpstr>
      <vt:lpstr>Эфир в офисе</vt:lpstr>
      <vt:lpstr>Структура пакетов</vt:lpstr>
      <vt:lpstr>Заключение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Беспроводные интерфейсы</dc:title>
  <dc:creator>Иван</dc:creator>
  <cp:lastModifiedBy>Иван</cp:lastModifiedBy>
  <cp:revision>3</cp:revision>
  <dcterms:created xsi:type="dcterms:W3CDTF">2016-08-18T21:38:56Z</dcterms:created>
  <dcterms:modified xsi:type="dcterms:W3CDTF">2016-08-20T07:52:03Z</dcterms:modified>
</cp:coreProperties>
</file>