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.meshkov@pflb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sqadays.com/ru/index?eventId=36565" TargetMode="External"/><Relationship Id="rId4" Type="http://schemas.openxmlformats.org/officeDocument/2006/relationships/hyperlink" Target="http://www.performance-lab.ru/blo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Тестирование в крупных </a:t>
            </a:r>
            <a:r>
              <a:rPr lang="ru-RU" dirty="0" err="1" smtClean="0"/>
              <a:t>стартапах</a:t>
            </a:r>
            <a:r>
              <a:rPr lang="ru-RU" dirty="0"/>
              <a:t> </a:t>
            </a:r>
            <a:r>
              <a:rPr lang="ru-RU" dirty="0" smtClean="0"/>
              <a:t>или как упорядочить хаос.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Мешков Александр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6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Процесс тестирования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520" y="1412776"/>
            <a:ext cx="9207731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Основные проблемы: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/>
              <a:t>Объем задач превышает возможности команды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/>
              <a:t>Автоматизация невозможна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/>
              <a:t>Разные системы, разные подходы к управлению изменениями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/>
              <a:t>Большое количество параллельных задач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/>
              <a:t>Приоритет – всегда высокий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/>
              <a:t>Руководство требует внедрить сегодня!!!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63965" y="5222434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Все смешалось в кучу, релизы, тесты, баги…..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2092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Процесс тестирования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920880" cy="48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0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Выход из ситуации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Разделение задач на категории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Стандартизация тестирования наиболее часто возникающих задач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Создание плана загрузки сотрудников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Внедрения процесса  управления тестовыми средами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Выделение из команды тестового аналитика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Стандартизация подхода к оценке задач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Оптимизация объемов тестирования за счет внедрения системы приоритетов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Управление рисками тестирования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19675"/>
            <a:ext cx="17811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5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Работа с командой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8687"/>
            <a:ext cx="7920880" cy="41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Как создать команду мечты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75608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/>
              <a:t>Автономия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/>
              <a:t>Признание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/>
              <a:t>Значимость выполняемой работы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/>
              <a:t>Повышение сложности задач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/>
              <a:t>Вовлеченность в процесс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/>
              <a:t>Доверие и умение слушать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 smtClean="0"/>
              <a:t>Отношение к ошибкам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26664"/>
            <a:ext cx="4056796" cy="259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0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Как создать команду мечты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680891" cy="380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1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Победы и поражения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6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Чего мы добились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5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3824" y="1700808"/>
            <a:ext cx="3229744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smtClean="0"/>
              <a:t>Вопросы?</a:t>
            </a:r>
          </a:p>
          <a:p>
            <a:pPr marL="0" indent="0">
              <a:buNone/>
            </a:pPr>
            <a:endParaRPr lang="ru-RU" sz="5400" dirty="0"/>
          </a:p>
          <a:p>
            <a:pPr marL="0" indent="0">
              <a:buNone/>
            </a:pP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80019"/>
            <a:ext cx="671513" cy="671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6880" y="3351660"/>
            <a:ext cx="291388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alekslynx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97837"/>
            <a:ext cx="771131" cy="768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6880" y="4199004"/>
            <a:ext cx="291388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a.meshkov@pflb.ru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980" y="3853627"/>
            <a:ext cx="32385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31" y="13431"/>
            <a:ext cx="893073" cy="81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7504" y="1669950"/>
            <a:ext cx="7667171" cy="46391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Мешков Александр </a:t>
            </a:r>
            <a:r>
              <a:rPr lang="en-US" sz="2400" dirty="0" smtClean="0"/>
              <a:t>– </a:t>
            </a:r>
            <a:r>
              <a:rPr lang="ru-RU" sz="2400" dirty="0" smtClean="0"/>
              <a:t>руководитель </a:t>
            </a:r>
          </a:p>
          <a:p>
            <a:pPr marL="0" indent="0">
              <a:buNone/>
            </a:pPr>
            <a:r>
              <a:rPr lang="ru-RU" sz="2400" dirty="0" smtClean="0"/>
              <a:t>департамента тестирования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/>
              <a:t>Performance Lab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en-US" sz="2400" dirty="0"/>
              <a:t>Skype: </a:t>
            </a:r>
            <a:r>
              <a:rPr lang="en-US" sz="2400" dirty="0" err="1"/>
              <a:t>alekslynx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Email: </a:t>
            </a:r>
            <a:r>
              <a:rPr lang="en-US" sz="2400" dirty="0">
                <a:hlinkClick r:id="rId3"/>
              </a:rPr>
              <a:t>a.meshkov@pflb.ru</a:t>
            </a:r>
            <a:endParaRPr lang="en-US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ru-RU" sz="2400" dirty="0" smtClean="0"/>
              <a:t>Пишу статьи в блоге: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www.performance-lab.ru/blog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95495" y="4000595"/>
            <a:ext cx="26564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Докладчик:</a:t>
            </a:r>
            <a:endParaRPr lang="ru-RU" sz="2400" b="1" dirty="0"/>
          </a:p>
          <a:p>
            <a:r>
              <a:rPr lang="en-US" sz="2400" dirty="0"/>
              <a:t>Quality Day - 2015</a:t>
            </a:r>
            <a:endParaRPr lang="en-US" sz="2400" dirty="0">
              <a:hlinkClick r:id="rId5"/>
            </a:endParaRPr>
          </a:p>
          <a:p>
            <a:r>
              <a:rPr lang="en-US" sz="2400" dirty="0" err="1"/>
              <a:t>TestCon</a:t>
            </a:r>
            <a:r>
              <a:rPr lang="en-US" sz="2400" dirty="0"/>
              <a:t> – 2017</a:t>
            </a:r>
          </a:p>
          <a:p>
            <a:r>
              <a:rPr lang="en-US" sz="2400" dirty="0" smtClean="0"/>
              <a:t>SQA </a:t>
            </a:r>
            <a:r>
              <a:rPr lang="en-US" sz="2400" dirty="0"/>
              <a:t>Days </a:t>
            </a:r>
            <a:r>
              <a:rPr lang="en-US" sz="2400" dirty="0" smtClean="0"/>
              <a:t>– 18</a:t>
            </a:r>
          </a:p>
          <a:p>
            <a:r>
              <a:rPr lang="en-US" sz="2400" dirty="0" smtClean="0"/>
              <a:t>SQA </a:t>
            </a:r>
            <a:r>
              <a:rPr lang="en-US" sz="2400" dirty="0"/>
              <a:t>Days </a:t>
            </a:r>
            <a:r>
              <a:rPr lang="en-US" sz="2400" dirty="0" smtClean="0"/>
              <a:t>– 19</a:t>
            </a:r>
          </a:p>
          <a:p>
            <a:r>
              <a:rPr lang="en-US" sz="2400" dirty="0" smtClean="0"/>
              <a:t>SQA </a:t>
            </a:r>
            <a:r>
              <a:rPr lang="en-US" sz="2400" dirty="0"/>
              <a:t>Days </a:t>
            </a:r>
            <a:r>
              <a:rPr lang="en-US" sz="2400" dirty="0" smtClean="0"/>
              <a:t>– </a:t>
            </a:r>
            <a:r>
              <a:rPr lang="en-US" sz="2400" dirty="0" smtClean="0"/>
              <a:t>20</a:t>
            </a:r>
          </a:p>
          <a:p>
            <a:r>
              <a:rPr lang="en-US" sz="2400" dirty="0" smtClean="0"/>
              <a:t>SQA </a:t>
            </a:r>
            <a:r>
              <a:rPr lang="en-US" sz="2400" dirty="0" smtClean="0"/>
              <a:t>Days – 21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327585"/>
            <a:ext cx="7560840" cy="653143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Краткая информация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53" y="1033858"/>
            <a:ext cx="2943799" cy="29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Немного о докладе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Особенности работы в крупных </a:t>
            </a:r>
            <a:r>
              <a:rPr lang="ru-RU" dirty="0" err="1" smtClean="0"/>
              <a:t>стартапах</a:t>
            </a:r>
            <a:endParaRPr lang="ru-RU" dirty="0" smtClean="0"/>
          </a:p>
          <a:p>
            <a:r>
              <a:rPr lang="ru-RU" dirty="0" smtClean="0"/>
              <a:t>Как и что тестировать, когда ничего нет</a:t>
            </a:r>
          </a:p>
          <a:p>
            <a:r>
              <a:rPr lang="ru-RU" dirty="0" smtClean="0"/>
              <a:t>Команда  - залог успеха</a:t>
            </a:r>
          </a:p>
          <a:p>
            <a:r>
              <a:rPr lang="ru-RU" dirty="0" smtClean="0"/>
              <a:t>Победы и поражения</a:t>
            </a:r>
          </a:p>
          <a:p>
            <a:r>
              <a:rPr lang="ru-RU" dirty="0" smtClean="0"/>
              <a:t>Результат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747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Как все начиналось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999983" cy="435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3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Особенности крупного </a:t>
            </a:r>
            <a:r>
              <a:rPr lang="ru-RU" dirty="0" err="1" smtClean="0"/>
              <a:t>стартапа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5980310" cy="524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3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Особенности крупного </a:t>
            </a:r>
            <a:r>
              <a:rPr lang="ru-RU" dirty="0" err="1" smtClean="0"/>
              <a:t>стартапа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Идея никем не движет</a:t>
            </a:r>
          </a:p>
          <a:p>
            <a:r>
              <a:rPr lang="ru-RU" dirty="0" smtClean="0"/>
              <a:t>Полное отсутствие каких-либо процессов</a:t>
            </a:r>
          </a:p>
          <a:p>
            <a:r>
              <a:rPr lang="ru-RU" dirty="0" smtClean="0"/>
              <a:t>Планирования нет</a:t>
            </a:r>
          </a:p>
          <a:p>
            <a:r>
              <a:rPr lang="ru-RU" dirty="0" smtClean="0"/>
              <a:t>Нужно тестировать 24/7</a:t>
            </a:r>
          </a:p>
          <a:p>
            <a:r>
              <a:rPr lang="ru-RU" dirty="0" smtClean="0"/>
              <a:t>Бизнес подразделения – цари и владыки</a:t>
            </a:r>
          </a:p>
          <a:p>
            <a:r>
              <a:rPr lang="ru-RU" dirty="0" smtClean="0"/>
              <a:t>Тестирование  - самое узкое место</a:t>
            </a:r>
          </a:p>
          <a:p>
            <a:r>
              <a:rPr lang="ru-RU" dirty="0" smtClean="0"/>
              <a:t>Есть деньги, но нет времени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61" y="4536554"/>
            <a:ext cx="2246780" cy="232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5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 чего можно начать?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858395" cy="46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0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Что делать, когда ничего нет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98" y="3113584"/>
            <a:ext cx="398640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513527"/>
            <a:ext cx="882047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Определить цели и область тестирования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Подобрать команду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Построить коммуникацию и взаимодействие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Определить методологию и подход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Инструменты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Тестовые среды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404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Цели и область тестирования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62880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Главная цель </a:t>
            </a:r>
            <a:r>
              <a:rPr lang="ru-RU" sz="2400" dirty="0" smtClean="0"/>
              <a:t>– помочь бизнесу успешно начать и конкурировать на рынке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3334825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ru-RU" sz="2400" dirty="0" smtClean="0"/>
              <a:t>Что надо тестировать?</a:t>
            </a:r>
          </a:p>
          <a:p>
            <a:pPr>
              <a:lnSpc>
                <a:spcPct val="250000"/>
              </a:lnSpc>
            </a:pPr>
            <a:r>
              <a:rPr lang="ru-RU" sz="2400" dirty="0" smtClean="0"/>
              <a:t>Что будем тестировать?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37844"/>
            <a:ext cx="2347887" cy="257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5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303</Words>
  <Application>Microsoft Office PowerPoint</Application>
  <PresentationFormat>Экран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Тестирование в крупных стартапах или как упорядочить хаос.</vt:lpstr>
      <vt:lpstr>Краткая информация</vt:lpstr>
      <vt:lpstr>Немного о докладе</vt:lpstr>
      <vt:lpstr>Как все начиналось</vt:lpstr>
      <vt:lpstr>Особенности крупного стартапа</vt:lpstr>
      <vt:lpstr>Особенности крупного стартапа</vt:lpstr>
      <vt:lpstr>С чего можно начать?</vt:lpstr>
      <vt:lpstr>Что делать, когда ничего нет</vt:lpstr>
      <vt:lpstr>Цели и область тестирования</vt:lpstr>
      <vt:lpstr>Процесс тестирования</vt:lpstr>
      <vt:lpstr>Процесс тестирования</vt:lpstr>
      <vt:lpstr>Выход из ситуации</vt:lpstr>
      <vt:lpstr>Работа с командой</vt:lpstr>
      <vt:lpstr>Как создать команду мечты</vt:lpstr>
      <vt:lpstr>Как создать команду мечты</vt:lpstr>
      <vt:lpstr>Победы и поражения</vt:lpstr>
      <vt:lpstr>Чего мы добились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объемов тестирования</dc:title>
  <dc:creator>Мешков</dc:creator>
  <cp:lastModifiedBy>PL-Rolf</cp:lastModifiedBy>
  <cp:revision>22</cp:revision>
  <dcterms:created xsi:type="dcterms:W3CDTF">2017-03-02T11:31:44Z</dcterms:created>
  <dcterms:modified xsi:type="dcterms:W3CDTF">2017-03-23T15:24:40Z</dcterms:modified>
</cp:coreProperties>
</file>