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23"/>
  </p:notesMasterIdLst>
  <p:sldIdLst>
    <p:sldId id="290" r:id="rId6"/>
    <p:sldId id="291" r:id="rId7"/>
    <p:sldId id="293" r:id="rId8"/>
    <p:sldId id="296" r:id="rId9"/>
    <p:sldId id="297" r:id="rId10"/>
    <p:sldId id="294" r:id="rId11"/>
    <p:sldId id="298" r:id="rId12"/>
    <p:sldId id="299" r:id="rId13"/>
    <p:sldId id="300" r:id="rId14"/>
    <p:sldId id="301" r:id="rId15"/>
    <p:sldId id="302" r:id="rId16"/>
    <p:sldId id="303" r:id="rId17"/>
    <p:sldId id="305" r:id="rId18"/>
    <p:sldId id="306" r:id="rId19"/>
    <p:sldId id="307" r:id="rId20"/>
    <p:sldId id="310" r:id="rId21"/>
    <p:sldId id="29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1"/>
    <a:srgbClr val="7F7F7F"/>
    <a:srgbClr val="FFB900"/>
    <a:srgbClr val="BFBFBF"/>
    <a:srgbClr val="01A8DF"/>
    <a:srgbClr val="EF6568"/>
    <a:srgbClr val="E22AAD"/>
    <a:srgbClr val="F2A0DB"/>
    <a:srgbClr val="E74FBC"/>
    <a:srgbClr val="71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103" autoAdjust="0"/>
  </p:normalViewPr>
  <p:slideViewPr>
    <p:cSldViewPr snapToGrid="0" showGuides="1">
      <p:cViewPr varScale="1">
        <p:scale>
          <a:sx n="79" d="100"/>
          <a:sy n="79" d="100"/>
        </p:scale>
        <p:origin x="547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Дефекты</a:t>
            </a:r>
            <a:r>
              <a:rPr lang="en-US"/>
              <a:t> </a:t>
            </a:r>
            <a:r>
              <a:rPr lang="ru-RU"/>
              <a:t>ТМ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2571236277612946E-4"/>
          <c:y val="0.15434873075322514"/>
          <c:w val="0.99977428763722387"/>
          <c:h val="0.70749784554084294"/>
        </c:manualLayout>
      </c:layout>
      <c:lineChart>
        <c:grouping val="stack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Количество дефектов ТМ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Лист1!$E$1:$H$1</c:f>
              <c:strCache>
                <c:ptCount val="4"/>
                <c:pt idx="0">
                  <c:v>19С1</c:v>
                </c:pt>
                <c:pt idx="1">
                  <c:v>20.4</c:v>
                </c:pt>
                <c:pt idx="2">
                  <c:v>20.7</c:v>
                </c:pt>
                <c:pt idx="3">
                  <c:v>20.11</c:v>
                </c:pt>
              </c:strCache>
            </c:strRef>
          </c:cat>
          <c:val>
            <c:numRef>
              <c:f>Лист1!$E$2:$H$2</c:f>
              <c:numCache>
                <c:formatCode>General</c:formatCode>
                <c:ptCount val="4"/>
                <c:pt idx="0">
                  <c:v>48</c:v>
                </c:pt>
                <c:pt idx="1">
                  <c:v>47</c:v>
                </c:pt>
                <c:pt idx="2">
                  <c:v>34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72-4E05-A587-EC1552131B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8951712"/>
        <c:axId val="448942144"/>
      </c:lineChart>
      <c:catAx>
        <c:axId val="4489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942144"/>
        <c:crosses val="autoZero"/>
        <c:auto val="1"/>
        <c:lblAlgn val="ctr"/>
        <c:lblOffset val="100"/>
        <c:noMultiLvlLbl val="0"/>
      </c:catAx>
      <c:valAx>
        <c:axId val="4489421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89517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3E2FA-A183-4486-B43E-7701A8112AB9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05402694-F0AE-4561-B622-2BA6464114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Требование</a:t>
          </a:r>
          <a:endParaRPr lang="ru-RU" dirty="0">
            <a:solidFill>
              <a:schemeClr val="tx1"/>
            </a:solidFill>
          </a:endParaRPr>
        </a:p>
      </dgm:t>
    </dgm:pt>
    <dgm:pt modelId="{1CEA2951-44B9-4E00-AB60-B9122EE7D409}" type="parTrans" cxnId="{54E3C9E4-EAD0-4B9D-A191-14AD51B478F0}">
      <dgm:prSet/>
      <dgm:spPr/>
      <dgm:t>
        <a:bodyPr/>
        <a:lstStyle/>
        <a:p>
          <a:endParaRPr lang="ru-RU"/>
        </a:p>
      </dgm:t>
    </dgm:pt>
    <dgm:pt modelId="{2C460748-2B25-41C9-A046-FFB3D46BC8B5}" type="sibTrans" cxnId="{54E3C9E4-EAD0-4B9D-A191-14AD51B478F0}">
      <dgm:prSet/>
      <dgm:spPr/>
      <dgm:t>
        <a:bodyPr/>
        <a:lstStyle/>
        <a:p>
          <a:endParaRPr lang="ru-RU"/>
        </a:p>
      </dgm:t>
    </dgm:pt>
    <dgm:pt modelId="{22BB1A02-FF05-4066-AADF-E8AAEC96DD64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4A92F142-03E3-4C50-9EA6-66D4879FFD94}" type="parTrans" cxnId="{726BF235-692E-466D-8DCE-622D1644F5CB}">
      <dgm:prSet/>
      <dgm:spPr/>
      <dgm:t>
        <a:bodyPr/>
        <a:lstStyle/>
        <a:p>
          <a:endParaRPr lang="ru-RU"/>
        </a:p>
      </dgm:t>
    </dgm:pt>
    <dgm:pt modelId="{FB513587-06DE-45B2-9E79-74F7B2DC206D}" type="sibTrans" cxnId="{726BF235-692E-466D-8DCE-622D1644F5CB}">
      <dgm:prSet/>
      <dgm:spPr/>
      <dgm:t>
        <a:bodyPr/>
        <a:lstStyle/>
        <a:p>
          <a:endParaRPr lang="ru-RU"/>
        </a:p>
      </dgm:t>
    </dgm:pt>
    <dgm:pt modelId="{29B06F3F-D564-4633-AB1C-E3EECCB1ED2B}">
      <dgm:prSet phldrT="[Текст]"/>
      <dgm:spPr/>
      <dgm:t>
        <a:bodyPr/>
        <a:lstStyle/>
        <a:p>
          <a:r>
            <a:rPr lang="ru-RU" dirty="0" smtClean="0"/>
            <a:t>Тест</a:t>
          </a:r>
          <a:endParaRPr lang="ru-RU" dirty="0"/>
        </a:p>
      </dgm:t>
    </dgm:pt>
    <dgm:pt modelId="{8CAB9B8B-7846-4EEB-B202-B847361A5410}" type="parTrans" cxnId="{2EE80F95-3312-4790-AEAB-86184A4B762C}">
      <dgm:prSet/>
      <dgm:spPr/>
      <dgm:t>
        <a:bodyPr/>
        <a:lstStyle/>
        <a:p>
          <a:endParaRPr lang="ru-RU"/>
        </a:p>
      </dgm:t>
    </dgm:pt>
    <dgm:pt modelId="{2B9B34BB-7BFA-4D24-89B4-7A68EB7CD86D}" type="sibTrans" cxnId="{2EE80F95-3312-4790-AEAB-86184A4B762C}">
      <dgm:prSet/>
      <dgm:spPr/>
      <dgm:t>
        <a:bodyPr/>
        <a:lstStyle/>
        <a:p>
          <a:endParaRPr lang="ru-RU"/>
        </a:p>
      </dgm:t>
    </dgm:pt>
    <dgm:pt modelId="{2739E65E-2C0D-458C-8F78-F4945140752E}" type="pres">
      <dgm:prSet presAssocID="{4513E2FA-A183-4486-B43E-7701A8112A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06167C9-735E-46DE-99FB-136647945635}" type="pres">
      <dgm:prSet presAssocID="{05402694-F0AE-4561-B622-2BA6464114E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25BA0-9B73-4E29-8C54-98E7D8823C20}" type="pres">
      <dgm:prSet presAssocID="{05402694-F0AE-4561-B622-2BA6464114E1}" presName="gear1srcNode" presStyleLbl="node1" presStyleIdx="0" presStyleCnt="3"/>
      <dgm:spPr/>
      <dgm:t>
        <a:bodyPr/>
        <a:lstStyle/>
        <a:p>
          <a:endParaRPr lang="ru-RU"/>
        </a:p>
      </dgm:t>
    </dgm:pt>
    <dgm:pt modelId="{18177AF0-872B-4A8F-9343-3860A6872BEE}" type="pres">
      <dgm:prSet presAssocID="{05402694-F0AE-4561-B622-2BA6464114E1}" presName="gear1dstNode" presStyleLbl="node1" presStyleIdx="0" presStyleCnt="3"/>
      <dgm:spPr/>
      <dgm:t>
        <a:bodyPr/>
        <a:lstStyle/>
        <a:p>
          <a:endParaRPr lang="ru-RU"/>
        </a:p>
      </dgm:t>
    </dgm:pt>
    <dgm:pt modelId="{52D46439-7196-412D-B11F-06376014CD1D}" type="pres">
      <dgm:prSet presAssocID="{22BB1A02-FF05-4066-AADF-E8AAEC96DD64}" presName="gear2" presStyleLbl="node1" presStyleIdx="1" presStyleCnt="3" custLinFactNeighborX="46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81BAC-DFFF-4B58-8F71-9FD216A5335E}" type="pres">
      <dgm:prSet presAssocID="{22BB1A02-FF05-4066-AADF-E8AAEC96DD64}" presName="gear2srcNode" presStyleLbl="node1" presStyleIdx="1" presStyleCnt="3"/>
      <dgm:spPr/>
      <dgm:t>
        <a:bodyPr/>
        <a:lstStyle/>
        <a:p>
          <a:endParaRPr lang="ru-RU"/>
        </a:p>
      </dgm:t>
    </dgm:pt>
    <dgm:pt modelId="{B738FF92-6888-40C2-BCCA-132886FAA17A}" type="pres">
      <dgm:prSet presAssocID="{22BB1A02-FF05-4066-AADF-E8AAEC96DD64}" presName="gear2dstNode" presStyleLbl="node1" presStyleIdx="1" presStyleCnt="3"/>
      <dgm:spPr/>
      <dgm:t>
        <a:bodyPr/>
        <a:lstStyle/>
        <a:p>
          <a:endParaRPr lang="ru-RU"/>
        </a:p>
      </dgm:t>
    </dgm:pt>
    <dgm:pt modelId="{BD30F2EE-29C8-43E8-B1CE-76EC77D5552A}" type="pres">
      <dgm:prSet presAssocID="{29B06F3F-D564-4633-AB1C-E3EECCB1ED2B}" presName="gear3" presStyleLbl="node1" presStyleIdx="2" presStyleCnt="3" custLinFactNeighborX="42670" custLinFactNeighborY="13737"/>
      <dgm:spPr/>
      <dgm:t>
        <a:bodyPr/>
        <a:lstStyle/>
        <a:p>
          <a:endParaRPr lang="ru-RU"/>
        </a:p>
      </dgm:t>
    </dgm:pt>
    <dgm:pt modelId="{1398DA7A-F369-4217-B87E-9550F2C8A5C7}" type="pres">
      <dgm:prSet presAssocID="{29B06F3F-D564-4633-AB1C-E3EECCB1ED2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E87E7-02F3-40EC-B61D-5B45349BA57D}" type="pres">
      <dgm:prSet presAssocID="{29B06F3F-D564-4633-AB1C-E3EECCB1ED2B}" presName="gear3srcNode" presStyleLbl="node1" presStyleIdx="2" presStyleCnt="3"/>
      <dgm:spPr/>
      <dgm:t>
        <a:bodyPr/>
        <a:lstStyle/>
        <a:p>
          <a:endParaRPr lang="ru-RU"/>
        </a:p>
      </dgm:t>
    </dgm:pt>
    <dgm:pt modelId="{A6EA6691-4572-4160-AB61-DDEC0A84BC5E}" type="pres">
      <dgm:prSet presAssocID="{29B06F3F-D564-4633-AB1C-E3EECCB1ED2B}" presName="gear3dstNode" presStyleLbl="node1" presStyleIdx="2" presStyleCnt="3"/>
      <dgm:spPr/>
      <dgm:t>
        <a:bodyPr/>
        <a:lstStyle/>
        <a:p>
          <a:endParaRPr lang="ru-RU"/>
        </a:p>
      </dgm:t>
    </dgm:pt>
    <dgm:pt modelId="{98893F63-1A62-4E5B-B2C8-DF850A42905B}" type="pres">
      <dgm:prSet presAssocID="{2C460748-2B25-41C9-A046-FFB3D46BC8B5}" presName="connector1" presStyleLbl="sibTrans2D1" presStyleIdx="0" presStyleCnt="3" custAng="6169261" custLinFactNeighborX="-4761" custLinFactNeighborY="3399"/>
      <dgm:spPr/>
      <dgm:t>
        <a:bodyPr/>
        <a:lstStyle/>
        <a:p>
          <a:endParaRPr lang="ru-RU"/>
        </a:p>
      </dgm:t>
    </dgm:pt>
    <dgm:pt modelId="{7C27FF53-4E65-4E4D-93AE-E00CB828F317}" type="pres">
      <dgm:prSet presAssocID="{FB513587-06DE-45B2-9E79-74F7B2DC206D}" presName="connector2" presStyleLbl="sibTrans2D1" presStyleIdx="1" presStyleCnt="3" custLinFactNeighborY="9708"/>
      <dgm:spPr/>
      <dgm:t>
        <a:bodyPr/>
        <a:lstStyle/>
        <a:p>
          <a:endParaRPr lang="ru-RU"/>
        </a:p>
      </dgm:t>
    </dgm:pt>
    <dgm:pt modelId="{20466FE4-A78F-449A-A4D9-08D50D2EA99B}" type="pres">
      <dgm:prSet presAssocID="{2B9B34BB-7BFA-4D24-89B4-7A68EB7CD86D}" presName="connector3" presStyleLbl="sibTrans2D1" presStyleIdx="2" presStyleCnt="3" custAng="19723446" custFlipHor="1" custScaleX="117796" custLinFactNeighborX="32412" custLinFactNeighborY="8560"/>
      <dgm:spPr/>
      <dgm:t>
        <a:bodyPr/>
        <a:lstStyle/>
        <a:p>
          <a:endParaRPr lang="ru-RU"/>
        </a:p>
      </dgm:t>
    </dgm:pt>
  </dgm:ptLst>
  <dgm:cxnLst>
    <dgm:cxn modelId="{72D63ADC-D688-47BE-AFC9-42015BD8A66E}" type="presOf" srcId="{05402694-F0AE-4561-B622-2BA6464114E1}" destId="{18177AF0-872B-4A8F-9343-3860A6872BEE}" srcOrd="2" destOrd="0" presId="urn:microsoft.com/office/officeart/2005/8/layout/gear1"/>
    <dgm:cxn modelId="{996E4294-ADBE-4F7B-B17C-4E59F2958DAC}" type="presOf" srcId="{4513E2FA-A183-4486-B43E-7701A8112AB9}" destId="{2739E65E-2C0D-458C-8F78-F4945140752E}" srcOrd="0" destOrd="0" presId="urn:microsoft.com/office/officeart/2005/8/layout/gear1"/>
    <dgm:cxn modelId="{1FBDA786-DDC1-4875-B0B7-6AC0D0EB83F9}" type="presOf" srcId="{22BB1A02-FF05-4066-AADF-E8AAEC96DD64}" destId="{52D46439-7196-412D-B11F-06376014CD1D}" srcOrd="0" destOrd="0" presId="urn:microsoft.com/office/officeart/2005/8/layout/gear1"/>
    <dgm:cxn modelId="{09233D93-8A06-4307-80C0-0C120BDE1876}" type="presOf" srcId="{05402694-F0AE-4561-B622-2BA6464114E1}" destId="{E06167C9-735E-46DE-99FB-136647945635}" srcOrd="0" destOrd="0" presId="urn:microsoft.com/office/officeart/2005/8/layout/gear1"/>
    <dgm:cxn modelId="{B71A3B76-E338-4B30-A8B2-E54C8950EFAD}" type="presOf" srcId="{29B06F3F-D564-4633-AB1C-E3EECCB1ED2B}" destId="{1398DA7A-F369-4217-B87E-9550F2C8A5C7}" srcOrd="1" destOrd="0" presId="urn:microsoft.com/office/officeart/2005/8/layout/gear1"/>
    <dgm:cxn modelId="{5BB49518-3D82-466C-953D-124F614DC091}" type="presOf" srcId="{FB513587-06DE-45B2-9E79-74F7B2DC206D}" destId="{7C27FF53-4E65-4E4D-93AE-E00CB828F317}" srcOrd="0" destOrd="0" presId="urn:microsoft.com/office/officeart/2005/8/layout/gear1"/>
    <dgm:cxn modelId="{73EDE844-2E66-4D67-A3C0-766436213992}" type="presOf" srcId="{22BB1A02-FF05-4066-AADF-E8AAEC96DD64}" destId="{B738FF92-6888-40C2-BCCA-132886FAA17A}" srcOrd="2" destOrd="0" presId="urn:microsoft.com/office/officeart/2005/8/layout/gear1"/>
    <dgm:cxn modelId="{54E3C9E4-EAD0-4B9D-A191-14AD51B478F0}" srcId="{4513E2FA-A183-4486-B43E-7701A8112AB9}" destId="{05402694-F0AE-4561-B622-2BA6464114E1}" srcOrd="0" destOrd="0" parTransId="{1CEA2951-44B9-4E00-AB60-B9122EE7D409}" sibTransId="{2C460748-2B25-41C9-A046-FFB3D46BC8B5}"/>
    <dgm:cxn modelId="{00F830F3-89B5-4273-9A44-7F2E9AF7EEE7}" type="presOf" srcId="{22BB1A02-FF05-4066-AADF-E8AAEC96DD64}" destId="{0A581BAC-DFFF-4B58-8F71-9FD216A5335E}" srcOrd="1" destOrd="0" presId="urn:microsoft.com/office/officeart/2005/8/layout/gear1"/>
    <dgm:cxn modelId="{3EF1ECF5-0EE8-4EFF-9CFD-3B14F0720180}" type="presOf" srcId="{2C460748-2B25-41C9-A046-FFB3D46BC8B5}" destId="{98893F63-1A62-4E5B-B2C8-DF850A42905B}" srcOrd="0" destOrd="0" presId="urn:microsoft.com/office/officeart/2005/8/layout/gear1"/>
    <dgm:cxn modelId="{740142B7-285C-47E5-9CB9-A67ACE611CEC}" type="presOf" srcId="{29B06F3F-D564-4633-AB1C-E3EECCB1ED2B}" destId="{A6EA6691-4572-4160-AB61-DDEC0A84BC5E}" srcOrd="3" destOrd="0" presId="urn:microsoft.com/office/officeart/2005/8/layout/gear1"/>
    <dgm:cxn modelId="{726BF235-692E-466D-8DCE-622D1644F5CB}" srcId="{4513E2FA-A183-4486-B43E-7701A8112AB9}" destId="{22BB1A02-FF05-4066-AADF-E8AAEC96DD64}" srcOrd="1" destOrd="0" parTransId="{4A92F142-03E3-4C50-9EA6-66D4879FFD94}" sibTransId="{FB513587-06DE-45B2-9E79-74F7B2DC206D}"/>
    <dgm:cxn modelId="{E0F4E7C1-533C-4DB0-9B17-65EE6F8B700D}" type="presOf" srcId="{05402694-F0AE-4561-B622-2BA6464114E1}" destId="{33125BA0-9B73-4E29-8C54-98E7D8823C20}" srcOrd="1" destOrd="0" presId="urn:microsoft.com/office/officeart/2005/8/layout/gear1"/>
    <dgm:cxn modelId="{2EE80F95-3312-4790-AEAB-86184A4B762C}" srcId="{4513E2FA-A183-4486-B43E-7701A8112AB9}" destId="{29B06F3F-D564-4633-AB1C-E3EECCB1ED2B}" srcOrd="2" destOrd="0" parTransId="{8CAB9B8B-7846-4EEB-B202-B847361A5410}" sibTransId="{2B9B34BB-7BFA-4D24-89B4-7A68EB7CD86D}"/>
    <dgm:cxn modelId="{440CB29F-33DD-4BBD-BF05-7913F61ADCF6}" type="presOf" srcId="{2B9B34BB-7BFA-4D24-89B4-7A68EB7CD86D}" destId="{20466FE4-A78F-449A-A4D9-08D50D2EA99B}" srcOrd="0" destOrd="0" presId="urn:microsoft.com/office/officeart/2005/8/layout/gear1"/>
    <dgm:cxn modelId="{D1ACA10B-FC51-4B0B-AA98-BD6434C19DAF}" type="presOf" srcId="{29B06F3F-D564-4633-AB1C-E3EECCB1ED2B}" destId="{BD30F2EE-29C8-43E8-B1CE-76EC77D5552A}" srcOrd="0" destOrd="0" presId="urn:microsoft.com/office/officeart/2005/8/layout/gear1"/>
    <dgm:cxn modelId="{C3445F0D-1349-40AC-89D2-0ED5C0B63CD2}" type="presOf" srcId="{29B06F3F-D564-4633-AB1C-E3EECCB1ED2B}" destId="{80FE87E7-02F3-40EC-B61D-5B45349BA57D}" srcOrd="2" destOrd="0" presId="urn:microsoft.com/office/officeart/2005/8/layout/gear1"/>
    <dgm:cxn modelId="{D3A0F31A-7D26-42DD-97E0-1CA75F78A318}" type="presParOf" srcId="{2739E65E-2C0D-458C-8F78-F4945140752E}" destId="{E06167C9-735E-46DE-99FB-136647945635}" srcOrd="0" destOrd="0" presId="urn:microsoft.com/office/officeart/2005/8/layout/gear1"/>
    <dgm:cxn modelId="{5FD6732C-47CF-41BF-8CDB-BAE8F6197782}" type="presParOf" srcId="{2739E65E-2C0D-458C-8F78-F4945140752E}" destId="{33125BA0-9B73-4E29-8C54-98E7D8823C20}" srcOrd="1" destOrd="0" presId="urn:microsoft.com/office/officeart/2005/8/layout/gear1"/>
    <dgm:cxn modelId="{39DEDF34-C63B-4BA7-9B85-9D5507A526A0}" type="presParOf" srcId="{2739E65E-2C0D-458C-8F78-F4945140752E}" destId="{18177AF0-872B-4A8F-9343-3860A6872BEE}" srcOrd="2" destOrd="0" presId="urn:microsoft.com/office/officeart/2005/8/layout/gear1"/>
    <dgm:cxn modelId="{C043E2D0-E1D0-41DA-BC27-6A70F14A13CC}" type="presParOf" srcId="{2739E65E-2C0D-458C-8F78-F4945140752E}" destId="{52D46439-7196-412D-B11F-06376014CD1D}" srcOrd="3" destOrd="0" presId="urn:microsoft.com/office/officeart/2005/8/layout/gear1"/>
    <dgm:cxn modelId="{7C6C6414-6A26-48D2-8476-4FBD673BF5E1}" type="presParOf" srcId="{2739E65E-2C0D-458C-8F78-F4945140752E}" destId="{0A581BAC-DFFF-4B58-8F71-9FD216A5335E}" srcOrd="4" destOrd="0" presId="urn:microsoft.com/office/officeart/2005/8/layout/gear1"/>
    <dgm:cxn modelId="{F84A2B9C-2492-450E-BEBD-F057CC0E8110}" type="presParOf" srcId="{2739E65E-2C0D-458C-8F78-F4945140752E}" destId="{B738FF92-6888-40C2-BCCA-132886FAA17A}" srcOrd="5" destOrd="0" presId="urn:microsoft.com/office/officeart/2005/8/layout/gear1"/>
    <dgm:cxn modelId="{67FBB335-0B9C-48C4-8882-406474C9DB1F}" type="presParOf" srcId="{2739E65E-2C0D-458C-8F78-F4945140752E}" destId="{BD30F2EE-29C8-43E8-B1CE-76EC77D5552A}" srcOrd="6" destOrd="0" presId="urn:microsoft.com/office/officeart/2005/8/layout/gear1"/>
    <dgm:cxn modelId="{B18C0238-787C-4960-A8DA-A04A14575653}" type="presParOf" srcId="{2739E65E-2C0D-458C-8F78-F4945140752E}" destId="{1398DA7A-F369-4217-B87E-9550F2C8A5C7}" srcOrd="7" destOrd="0" presId="urn:microsoft.com/office/officeart/2005/8/layout/gear1"/>
    <dgm:cxn modelId="{34F803FF-11AF-49C1-B1D4-217B8498CEF0}" type="presParOf" srcId="{2739E65E-2C0D-458C-8F78-F4945140752E}" destId="{80FE87E7-02F3-40EC-B61D-5B45349BA57D}" srcOrd="8" destOrd="0" presId="urn:microsoft.com/office/officeart/2005/8/layout/gear1"/>
    <dgm:cxn modelId="{81CA3952-9B41-417D-A3DC-6E41F64D18B3}" type="presParOf" srcId="{2739E65E-2C0D-458C-8F78-F4945140752E}" destId="{A6EA6691-4572-4160-AB61-DDEC0A84BC5E}" srcOrd="9" destOrd="0" presId="urn:microsoft.com/office/officeart/2005/8/layout/gear1"/>
    <dgm:cxn modelId="{64D17E57-B160-4F67-96E5-AC800D8B1767}" type="presParOf" srcId="{2739E65E-2C0D-458C-8F78-F4945140752E}" destId="{98893F63-1A62-4E5B-B2C8-DF850A42905B}" srcOrd="10" destOrd="0" presId="urn:microsoft.com/office/officeart/2005/8/layout/gear1"/>
    <dgm:cxn modelId="{F083B621-0535-4D99-B190-22E16F1CE90F}" type="presParOf" srcId="{2739E65E-2C0D-458C-8F78-F4945140752E}" destId="{7C27FF53-4E65-4E4D-93AE-E00CB828F317}" srcOrd="11" destOrd="0" presId="urn:microsoft.com/office/officeart/2005/8/layout/gear1"/>
    <dgm:cxn modelId="{117DC9EB-118B-488A-B2D8-FF8D24576B8B}" type="presParOf" srcId="{2739E65E-2C0D-458C-8F78-F4945140752E}" destId="{20466FE4-A78F-449A-A4D9-08D50D2EA99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167C9-735E-46DE-99FB-136647945635}">
      <dsp:nvSpPr>
        <dsp:cNvPr id="0" name=""/>
        <dsp:cNvSpPr/>
      </dsp:nvSpPr>
      <dsp:spPr>
        <a:xfrm>
          <a:off x="3363621" y="2247356"/>
          <a:ext cx="2746769" cy="274676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Требование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915844" y="2890774"/>
        <a:ext cx="1642323" cy="1411896"/>
      </dsp:txXfrm>
    </dsp:sp>
    <dsp:sp modelId="{52D46439-7196-412D-B11F-06376014CD1D}">
      <dsp:nvSpPr>
        <dsp:cNvPr id="0" name=""/>
        <dsp:cNvSpPr/>
      </dsp:nvSpPr>
      <dsp:spPr>
        <a:xfrm>
          <a:off x="1858491" y="1598120"/>
          <a:ext cx="1997650" cy="199765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Проект</a:t>
          </a:r>
          <a:endParaRPr lang="ru-RU" sz="2200" kern="1200" dirty="0"/>
        </a:p>
      </dsp:txBody>
      <dsp:txXfrm>
        <a:off x="2361405" y="2104074"/>
        <a:ext cx="991822" cy="985742"/>
      </dsp:txXfrm>
    </dsp:sp>
    <dsp:sp modelId="{BD30F2EE-29C8-43E8-B1CE-76EC77D5552A}">
      <dsp:nvSpPr>
        <dsp:cNvPr id="0" name=""/>
        <dsp:cNvSpPr/>
      </dsp:nvSpPr>
      <dsp:spPr>
        <a:xfrm rot="20700000">
          <a:off x="3907265" y="549246"/>
          <a:ext cx="1957289" cy="195728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Тест</a:t>
          </a:r>
          <a:endParaRPr lang="ru-RU" sz="2200" kern="1200" dirty="0"/>
        </a:p>
      </dsp:txBody>
      <dsp:txXfrm rot="-20700000">
        <a:off x="4336556" y="978537"/>
        <a:ext cx="1098707" cy="1098707"/>
      </dsp:txXfrm>
    </dsp:sp>
    <dsp:sp modelId="{98893F63-1A62-4E5B-B2C8-DF850A42905B}">
      <dsp:nvSpPr>
        <dsp:cNvPr id="0" name=""/>
        <dsp:cNvSpPr/>
      </dsp:nvSpPr>
      <dsp:spPr>
        <a:xfrm rot="6169261">
          <a:off x="2993902" y="1947309"/>
          <a:ext cx="3515864" cy="3515864"/>
        </a:xfrm>
        <a:prstGeom prst="circularArrow">
          <a:avLst>
            <a:gd name="adj1" fmla="val 4687"/>
            <a:gd name="adj2" fmla="val 299029"/>
            <a:gd name="adj3" fmla="val 2532442"/>
            <a:gd name="adj4" fmla="val 1582665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7FF53-4E65-4E4D-93AE-E00CB828F317}">
      <dsp:nvSpPr>
        <dsp:cNvPr id="0" name=""/>
        <dsp:cNvSpPr/>
      </dsp:nvSpPr>
      <dsp:spPr>
        <a:xfrm>
          <a:off x="1411720" y="1400673"/>
          <a:ext cx="2554495" cy="25544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66FE4-A78F-449A-A4D9-08D50D2EA99B}">
      <dsp:nvSpPr>
        <dsp:cNvPr id="0" name=""/>
        <dsp:cNvSpPr/>
      </dsp:nvSpPr>
      <dsp:spPr>
        <a:xfrm rot="1876554" flipH="1">
          <a:off x="3079284" y="23557"/>
          <a:ext cx="3244408" cy="27542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94D79-8284-4E33-8E4E-8C49FA7CD81B}" type="datetimeFigureOut">
              <a:rPr lang="ru-RU" smtClean="0"/>
              <a:t>25.10.2021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D5D94-CD23-4CB0-AF17-7F03E3F88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 зовут Александр и я сотрудник группы разработки и контроля моделей тестирования.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 расскажу вам историю о тестовой модели, а точнее о создании собственного стандарта тестовой модели. О том почему мы пришли к этому и как справлялись с возникшими трудностями.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Думаю что эта информация полезна всем развивающимся компаниям, и тем кто уже имеет большое количество систем в своей инфраструктуре,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 же всем сотрудникам контроля качества, которые хотят сравнить свой опыт с другими компаниями.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ж,  Давайте начнём!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 время любая деятельность предполагает наличие информационных систем и чем крупнее компания, тем больше систем требуется.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Тестирование всей</a:t>
            </a:r>
            <a:r>
              <a:rPr lang="ru-RU" baseline="0" dirty="0" smtClean="0"/>
              <a:t> </a:t>
            </a:r>
            <a:r>
              <a:rPr lang="ru-RU" dirty="0" smtClean="0"/>
              <a:t>этой структуры в целом, иногда может запутать даже опытных сотрудников, тем более если 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приходишь в  новую компанию, команду или вообще в интеграционное тестирование.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почувствовать себя примерно так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9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 SETTING содержит информацию по настройке окружения: Включение/отключение настроек, Установке/запуск программ, необходимых для тестирования или возвращение настроек в первоначальное состояние.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 PREPARE включает подготовка или поиск тестовых данных. 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необходимости ручных действий, сюда вносятся шаги по запросу актуальной информации.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 TESTING непосредственно включает шаги самих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проверок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 CASE необходим для повторяющихся действий или ссылки без привязки к шагам.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OPTIONAL. Опциональные шаги. Используется для обозначения действий выполняемых в связи с ограничением стенда.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(отсутствие данных, необходимость дополнительных действий в связи с настройкой ТС...)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 INFO - уточняющие шаги. Содержат полезную информацию, примечания и данные для выполнения Общих шагов(ОШ) - про них позже.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81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на скриншоте мы видим кусочек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теста, в который вошла часть описанных мной блоков.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данных, содержащая так же блок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тестирование с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-шагами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тесты составляются на основе словаря элементарных действий, что позволяет нам приблизится к подходу KDT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keyword-driven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 котором, за счет стандартизации описания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действий, упрощается выполнение кейса, а так же подготовка сценария к автоматизации, при необходимости.</a:t>
            </a:r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для обеспечения связей и структурирования подхода, мы используем дополнительные сущности.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66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Общий шаг (ОШ) - Повторяющаяся последовательность шагов, вынесенная в отдельную сущность, для использования в нескольких кейсах.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Требование - Сущность, содержащая ссылки на всю информацию по функционалу.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Бизнес-процесс - Сущность, содержащая бизнес-операции компании.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Сущность отражающая используемые методы интеграционной платформы(ESB/ИПП)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Сущность отражающая используемые экраны CRM системы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Siebel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Основное назначение последних 2х – оценка покрытия тестами доработки, в зависимости от заявляемого продуктовой командой влияния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сборка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тестсетов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основании данной информации.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оподробнее остановлюсь на сущности Требование, т.к.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она является о</a:t>
            </a:r>
            <a:r>
              <a:rPr lang="ru-RU" sz="1200" dirty="0" smtClean="0">
                <a:solidFill>
                  <a:schemeClr val="bg1"/>
                </a:solidFill>
              </a:rPr>
              <a:t>сновным </a:t>
            </a:r>
            <a:r>
              <a:rPr lang="ru-RU" sz="1200" dirty="0" smtClean="0"/>
              <a:t>связующее звено между доработкой и остальной тестовой моделью.</a:t>
            </a:r>
            <a:endParaRPr lang="ru-RU" sz="1200" dirty="0" smtClean="0">
              <a:solidFill>
                <a:schemeClr val="bg1"/>
              </a:solidFill>
              <a:cs typeface="Gotham Pro Light" panose="02000503030000020004" pitchFamily="50" charset="0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079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Требование создается в момент получения документации по доработке.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требованию привязываются все тесты, касающиеся данной доработки – старые и новые.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Требование, как и сам тест, имеет обязательные поля: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Номер доработки: соответствует номеру инициативы в системе управления проектами.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Список затронутых систем.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Ссылка на документацию: содержит ссылки на все доступные источники информации по данной доработке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Согласование документации: содержит даты согласования, названия и версии документов по доработке.(ЧТЗ, ИТЗ,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Акты….).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сущность помогает в поиске затронутого функционала(для составления тест-сетов и правки ТМ), в случае доработок.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связкам Требование-&gt;Тест-&gt;Задачи\Дефекты, есть возможность оценить степень готовности ТМ, а так же уровень обнаружения дефектов, в рамках доработки. – Важно когда дорабатывается много систем, в рамках 1 процесса.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412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можем видеть пример создания требования.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описание – ссылки на источники информации.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анализа заполнена информация по номеру проекта, участвующим системам и результатам согласования документации.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привязанные тесты.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Приведу немного статистики по результатам использования описанного подхода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6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внедрению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труктуризации тестовой модели нам удалось добиться положительной динамики по обращениям.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релиза в релиз количество дефектов на сами тесты, а соответственно и затраты времени на их решение, снижаются.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Приведу показатели эффективности данных решений на количестве дефектов заведенных на тестовую модель, с разделением по релизам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графике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видим что на конец 2019 года (релиз 19с1) количество дефектов в зоне ТМ было 48 и снижаясь на протяжении 2020 года, к релизу 20.11 составило всего 14 шт.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 в таблице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приведена статистика по актуализации ТМ за тот же период времени.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428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Подведём итоги: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работ по актуализации ТМ: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анализ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валидация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документации.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Правка старых кейсов и написание новых выполняются в целевой структуре.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Структурированный подход позволяет нам не только получить преимущества по работе с тестами такие как: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упрощение составления тест-сетов, ускорение  выполнения тестов, упрощение поддержки тест-кейсов и их подготовки к автоматизации,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и поддержку возможности построения автоматизированных отчетов по тестовому покрытию и наличию дефектов, в разрезе проектов, информационных систем и бизнес-процессов.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результатом внедрения такого структурирования, является сокращение времени, которое тратят тест-дизайнеры на правку тестов и консультации по дефектам.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441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у меня всё, спасибо за внимание – предлагаю</a:t>
            </a:r>
            <a:r>
              <a:rPr lang="ru-RU" baseline="0" dirty="0" smtClean="0"/>
              <a:t> обсудить если у вас возникли какие-то вопросы или идеи.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45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котик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запутавшийся во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всём этом хитросплетении.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Постепенно количество интеграций только возрастает, как и количество самих систем.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если на начальном этапе у вас было 2-3 системы 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быть , некоторый интеграционный слой между ними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2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количество со временем будет увеличиваться, пропорционально росту самой компании.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dirty="0" smtClean="0"/>
              <a:t>В</a:t>
            </a:r>
            <a:r>
              <a:rPr lang="ru-RU" baseline="0" dirty="0" smtClean="0"/>
              <a:t> настоящее время тестовый ландшафт компании МТС представлен более чем сотней систем с разным уровнем интеграции.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весь этот «Снежный ком» нуждается в тестировании.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Тут у нас возник совершенно закономерный вопрос: Что делать и как всё это реализовать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рамках системного интеграционного тестирования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решили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для того 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тобы не быть похожим на того самого котика с предыдущего слайда, на протяжении всей своей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нам необходимо создание единого стандарта написания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Тестовой Модели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распространение её на все команды тест-дизайна внутри компании.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Понятие тестовая модель в нашей компании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несколько отходит от классического определения. Кроме попытки предсказания поведения системы при использовании(моделирования ситуаций), мы вкладываем в это понятие структуризацию написания тестов, и создание прозрачной зависимостей между тестами, проектами и системами, которые они затрагивают.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Казалось бы, что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должно решить все наши проблемы, 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прогресс, естественно,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стоит на месте и помимо добавления новых систем, существующие постоянно меняются, а значит и тестовая модель должна меняться и всегда максимально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соответствовать актуальному состоянию компании.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44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того, чтобы поддерживать тестовую модель в актуальном состоянии мы: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 контролируем качество написанных сценариев.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достигается путем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тестов, и применения стандартизации в написании и оформлении.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 поддерживаем тестовую модель в актуальном состоянии на постоянной основе, в связи изменениями работы функционалов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Описываем новый функционал и актуализируем старые кейсы.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обеспечения контроля качества продуктов в Тестовой лаборатории МТС, мы используем условия максимально приближенные к боевым.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этим есть два аспекта, необходимые для работ в ТЛ: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Наличие рабочей интеграции и настройки информационных систем, соответствующие боевым; - что собственно и является основным принципом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Prod-like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окружения.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Наличие на стенде реальных тестовых данных.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это для того, чтобы проверять сложные интеграции, с учетом настроек промышленной среды и пользовательской истории. Такой подход позволяет найти дефекты и влияния, не предусмотренные при разработке и не описанные в документации то есть не имеющими прямого отношения к конкретной доработке, но оказывающими воздействие на бизнес операцию в целом. Что в последствии помогает предотвратить некоторые проблемы уже на боевой среде.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системы управления тестированием нами была выбрана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Azure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Devops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отвечающая требованиям большинства участвующих команд. В ней и производятся настройки необходимые для оптимизации процессов тестирования.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 отметить что мы занимаемся тестированием черного ящика в интеграционно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 тестировании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не имеем прямого доступа к коду.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стандартизации ТМ, создаваемой продуктовыми командами, разработана Рабочая инструкция по Актуализация тестовой модели.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разработки находится Методика по созданию и актуализации моделей тестирования продуктов компании.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мы проводим независимое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ревью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проектной документации, участвуем в приёмо-сдаточных испытаниях, проводим анализ проблем последствий установок релизов ИС на промышленной среде. Проводим обоюдные консультации с проектными командами в части логики реализации новых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функциналов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все эти активности помогают нам получать актуальную информацию.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0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61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Расскажу про сам процесс актуализации ТМ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можно выделить несколько основных этапов: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Изучение проектной документации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Ведение актуальной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пректной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документации несет в себе много положительных моментов, хоть и является исконным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поводом для споров среди разработчиков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помогает подтвердить качество продуктов перед запуском в коммерческую эксплуатацию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повышает качество проверки систем,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 же помогает поддерживать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актуальность тестирования на высоком уровне, т.к. все документированные изменения быстро попадают в ТМ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Актуальная документация помогает гарантировать работу продукта на постоянной основе и упрощает эксплуатацию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если поведение системы задокументировано - гораздо проще определить истину в ожидаемом результате. Мы не получим от разработки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Анализ покрытия функционала существующей ТМ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Актуализацию ТМ необходимо проводить на регулярной основе, т.к. уже говорилось – что система продуктов постоянно динамически развивается.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анализ старых кейсов позволяет не плодить множество повторяющихся проверок,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частности выполняемых разными командами.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Создание шаблона теста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обеспечения единого подхода на всех этапах описания ТМ, тест-дизайнер обязан руководствоваться правилами оформления шагов теста, указанными в рабочей инструкции.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Отмечу, что для описания Е2Е интеграционных тестов мы отдаем предпочтение ручным кейсам.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Связано это в первую очередь со сложными процессами интеграции, объединяющими несколько информационных систем, расположенных внутри компании,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иногда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внешними по отношению к ней.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конечно, мы стараемся идти в ногу со временем, поэтому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отдельные Е2Е кейсы, а иногда какие-то их части, автоматизируются. 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Наполнение теста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Далее посмотрим подробнее.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75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Тест-дизайнер руководствуется при создании кейса всей актуальной на данный момент документацией.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Возникающие вопросы обсуждаются в первую очередь с аналитиками. Предполагается, что до описания в ТМ документация прошла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валидацию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согласование.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изучения мы составляем чек-лист проверок или карту функционала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 этим и переходим к следующему этапу.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92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мы проверяем описан ли данный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функционал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ранее.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 реализован давно, скорее всего есть тесты и необходимо их дополнение или исправление.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же доработка предполагает совершенно новые функции или появились новые сценарии использования – конечно необходимо создание тестов с нуля.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Остановимся подробнее на создании, а под актуализацией будем понимать приведение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старых тестов к такому же виду.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95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 что делаем при переходе к написанию теста – это накидывание шаблона.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презентации буду показывать на примере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трекинговой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системы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DevOps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как мы пользуемся именно им, но данный подход можно применить и в других системах.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этапе необходимо распределить проверки по тестовым случаям.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мы обогащаем наш чек-лист большей конкретикой – расписываем какие именно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будут проверяться в каком конкретно тесте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затем начинаем формировать эти тесты.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шаблона начинается с заполнения обязательных полей.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Обязательными выбраны поля, необходимые для структуризации ТМ в целом, для создания полного и качественного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тестсета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различных активностей команд тестирования, и определения владельцев тест кейса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 общем именно те, которые помогают в определенной задаче той или иной команде.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кратко по каждому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заявленному полю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слайде: какое поле и как мы используем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59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выглядит тест с заполненными полями. По-моему четко, понятно и красиво!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 поговорим о содержании самих тестов: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начну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тестовых данных: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своих тестах 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 используем профили реальных пользователей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деперсонализированными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данными. 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я отмечал ранее: Для интеграционных тестов нам критично наличие именно таких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подбора существующих абонентов используем продукт СПТД,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разработанный в компании.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СПТД позволяет нам получать живые тестовые данные из базы лаборатории по большому количеству критериев, в настоящий момент порядка 300. Встроенные механизмы этого продукта позволяют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избегать коллизий, и находить тестовые данные по разным системам, в несколько кликов мышью.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буду подробно останавливаться на заслугах СПТД, о них расскажет мой коллега - Сергей в следующем докладе.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тестовыми данными определились,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вернёмся к написанию тестов.</a:t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Хочется заострить внимание что для упрощения понимания и выполнения – наши тесты структурированы.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Приведу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кратко информацию по блокам которые мы используем.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5D94-CD23-4CB0-AF17-7F03E3F8855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48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133" r="7210" b="1"/>
          <a:stretch/>
        </p:blipFill>
        <p:spPr>
          <a:xfrm rot="5400000">
            <a:off x="2594809" y="-2713124"/>
            <a:ext cx="7002381" cy="122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7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98C3F22D-253B-40CF-B3A6-CF35DB02D7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" y="488950"/>
            <a:ext cx="11746438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6600" b="1" kern="0" spc="-5" dirty="0" smtClean="0">
                <a:solidFill>
                  <a:schemeClr val="tx1"/>
                </a:solidFill>
                <a:latin typeface="MTSSans-UltraWide"/>
                <a:ea typeface="+mj-ea"/>
                <a:cs typeface="MTSSans-UltraWide"/>
              </a:defRPr>
            </a:lvl1pPr>
          </a:lstStyle>
          <a:p>
            <a:pPr marL="12700" marR="5080" lvl="0" algn="l" defTabSz="914400" rtl="0" eaLnBrk="1" latinLnBrk="0" hangingPunct="1">
              <a:lnSpc>
                <a:spcPct val="100200"/>
              </a:lnSpc>
              <a:spcBef>
                <a:spcPts val="195"/>
              </a:spcBef>
            </a:pPr>
            <a:r>
              <a:rPr lang="ru-RU" dirty="0"/>
              <a:t>НАПИШИТЕ ЗДЕСЬ НАЗВАНИЕ ПРЕЗЕНТАЦИИ</a:t>
            </a:r>
            <a:endParaRPr lang="en-US" dirty="0"/>
          </a:p>
        </p:txBody>
      </p:sp>
      <p:sp>
        <p:nvSpPr>
          <p:cNvPr id="25" name="Текст 21">
            <a:extLst>
              <a:ext uri="{FF2B5EF4-FFF2-40B4-BE49-F238E27FC236}">
                <a16:creationId xmlns:a16="http://schemas.microsoft.com/office/drawing/2014/main" id="{FDBB1234-65D9-40FB-9306-C63D53C72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56" y="5924550"/>
            <a:ext cx="5924550" cy="371897"/>
          </a:xfrm>
          <a:prstGeom prst="rect">
            <a:avLst/>
          </a:prstGeom>
        </p:spPr>
        <p:txBody>
          <a:bodyPr lIns="0"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Имя</a:t>
            </a:r>
            <a:r>
              <a:rPr kumimoji="0" lang="ru-RU" sz="25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 </a:t>
            </a:r>
            <a:r>
              <a:rPr kumimoji="0" lang="ru-RU" sz="25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Фамилия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F97FBC91-1F21-4578-AA4D-ED15BD74C1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56" y="6298950"/>
            <a:ext cx="5924550" cy="246221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Должность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27" name="Текст 21">
            <a:extLst>
              <a:ext uri="{FF2B5EF4-FFF2-40B4-BE49-F238E27FC236}">
                <a16:creationId xmlns:a16="http://schemas.microsoft.com/office/drawing/2014/main" id="{931E5DFB-64E5-416E-A2F8-6412AE6C3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215446"/>
            <a:ext cx="2495550" cy="246221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marL="4635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25.06.2020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grpSp>
        <p:nvGrpSpPr>
          <p:cNvPr id="18" name="Рисунок 5">
            <a:extLst>
              <a:ext uri="{FF2B5EF4-FFF2-40B4-BE49-F238E27FC236}">
                <a16:creationId xmlns:a16="http://schemas.microsoft.com/office/drawing/2014/main" id="{FC5B9B3C-7E0E-4417-88EB-49BF357F2619}"/>
              </a:ext>
            </a:extLst>
          </p:cNvPr>
          <p:cNvGrpSpPr/>
          <p:nvPr/>
        </p:nvGrpSpPr>
        <p:grpSpPr>
          <a:xfrm>
            <a:off x="10010678" y="6036734"/>
            <a:ext cx="2006600" cy="511750"/>
            <a:chOff x="5791201" y="7162800"/>
            <a:chExt cx="2801102" cy="714375"/>
          </a:xfrm>
          <a:solidFill>
            <a:srgbClr val="E30611"/>
          </a:solidFill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BDA6D8EA-5C49-47F7-A263-78F56126ABC1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FDEF9D7-4EF4-47EC-8B2F-87B166BA86C7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36980BD0-4E56-4593-8062-4F21313FFCBB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1E7ECEB-C686-4E8F-87E2-831F14288C29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42451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5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37E1D8-8F40-4D30-A176-DAE02250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20" y="7200"/>
            <a:ext cx="8595680" cy="6850799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06DEB1-0550-4982-AED6-4DB967F192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514" y="-7200"/>
            <a:ext cx="12268200" cy="6858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313D21F-C9A8-4E35-8380-A7EC1D24E187}"/>
              </a:ext>
            </a:extLst>
          </p:cNvPr>
          <p:cNvSpPr/>
          <p:nvPr/>
        </p:nvSpPr>
        <p:spPr>
          <a:xfrm>
            <a:off x="0" y="0"/>
            <a:ext cx="65024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0E6696-2AF4-440F-9262-EC57A21B2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476250"/>
            <a:ext cx="12008374" cy="5078313"/>
          </a:xfrm>
          <a:prstGeom prst="rect">
            <a:avLst/>
          </a:prstGeom>
        </p:spPr>
        <p:txBody>
          <a:bodyPr lIns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lang="ru-RU" sz="6600" b="1" spc="-5" dirty="0">
                <a:solidFill>
                  <a:srgbClr val="FFFFFF"/>
                </a:solidFill>
                <a:latin typeface="MTSSans-UltraWide"/>
                <a:cs typeface="MTSSans-UltraWide"/>
              </a:rPr>
              <a:t>СПАСИБО</a:t>
            </a:r>
            <a:br>
              <a:rPr lang="ru-RU" sz="6600" b="1" spc="-5" dirty="0">
                <a:solidFill>
                  <a:srgbClr val="FFFFFF"/>
                </a:solidFill>
                <a:latin typeface="MTSSans-UltraWide"/>
                <a:cs typeface="MTSSans-UltraWide"/>
              </a:rPr>
            </a:br>
            <a:r>
              <a:rPr lang="ru-RU" sz="6600" b="1" spc="-5" dirty="0">
                <a:solidFill>
                  <a:srgbClr val="FFFFFF"/>
                </a:solidFill>
                <a:latin typeface="MTSSans-UltraWide"/>
                <a:cs typeface="MTSSans-UltraWide"/>
              </a:rPr>
              <a:t>ЗА ВНИМАНИЕ!</a:t>
            </a:r>
            <a:endParaRPr lang="en-US" sz="6600" dirty="0">
              <a:latin typeface="MTSSans-UltraWide"/>
              <a:cs typeface="MTSSans-UltraWide"/>
            </a:endParaRPr>
          </a:p>
        </p:txBody>
      </p:sp>
      <p:sp>
        <p:nvSpPr>
          <p:cNvPr id="25" name="Текст 21">
            <a:extLst>
              <a:ext uri="{FF2B5EF4-FFF2-40B4-BE49-F238E27FC236}">
                <a16:creationId xmlns:a16="http://schemas.microsoft.com/office/drawing/2014/main" id="{FDBB1234-65D9-40FB-9306-C63D53C72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56" y="5924550"/>
            <a:ext cx="5924550" cy="371897"/>
          </a:xfrm>
          <a:prstGeom prst="rect">
            <a:avLst/>
          </a:prstGeom>
        </p:spPr>
        <p:txBody>
          <a:bodyPr lIns="0"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Имя</a:t>
            </a:r>
            <a:r>
              <a:rPr kumimoji="0" lang="ru-RU" sz="25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 </a:t>
            </a:r>
            <a:r>
              <a:rPr kumimoji="0" lang="ru-RU" sz="25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Фамилия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F97FBC91-1F21-4578-AA4D-ED15BD74C1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56" y="6298950"/>
            <a:ext cx="5924550" cy="246221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Должность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27" name="Текст 21">
            <a:extLst>
              <a:ext uri="{FF2B5EF4-FFF2-40B4-BE49-F238E27FC236}">
                <a16:creationId xmlns:a16="http://schemas.microsoft.com/office/drawing/2014/main" id="{931E5DFB-64E5-416E-A2F8-6412AE6C3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205921"/>
            <a:ext cx="2495550" cy="246221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>
                <a:solidFill>
                  <a:srgbClr val="212121"/>
                </a:solidFill>
                <a:latin typeface="MTS Sans" panose="02000000000000000000" pitchFamily="2" charset="0"/>
                <a:cs typeface="MTS Sans"/>
              </a:rPr>
              <a:t>20.07.2020</a:t>
            </a:r>
            <a:endParaRPr lang="ru-RU" sz="1600" dirty="0">
              <a:latin typeface="MTS Sans" panose="02000000000000000000" pitchFamily="2" charset="0"/>
              <a:cs typeface="MTS Sans"/>
            </a:endParaRPr>
          </a:p>
        </p:txBody>
      </p:sp>
      <p:grpSp>
        <p:nvGrpSpPr>
          <p:cNvPr id="15" name="Рисунок 5">
            <a:extLst>
              <a:ext uri="{FF2B5EF4-FFF2-40B4-BE49-F238E27FC236}">
                <a16:creationId xmlns:a16="http://schemas.microsoft.com/office/drawing/2014/main" id="{ED5B4B73-91FE-4255-8490-937860932C9B}"/>
              </a:ext>
            </a:extLst>
          </p:cNvPr>
          <p:cNvGrpSpPr/>
          <p:nvPr/>
        </p:nvGrpSpPr>
        <p:grpSpPr>
          <a:xfrm>
            <a:off x="10010678" y="6036734"/>
            <a:ext cx="2006600" cy="511750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364FAA6-C4C2-4DFD-AF7E-B63928CE37C6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60D4CAF-BDDB-4FF9-A411-FB44B32BFEA7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9F6FE4F-0163-461D-B206-D91A93245903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B76732F8-22F5-4AA9-A091-B48804CDB205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58781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Рисунок 5">
            <a:extLst>
              <a:ext uri="{FF2B5EF4-FFF2-40B4-BE49-F238E27FC236}">
                <a16:creationId xmlns:a16="http://schemas.microsoft.com/office/drawing/2014/main" id="{5826F322-A85F-47E8-B3EA-5666EABC1E57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75463E35-2630-4BCA-9B83-D3FE5C34CDBF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F38E7572-5671-4C57-AEA4-415EF059403F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16BFE0BA-87FC-4226-BC86-CF03C0E89363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95F2E10-FD24-4789-A391-D7CA1B49764B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" name="Текст 4">
            <a:extLst>
              <a:ext uri="{FF2B5EF4-FFF2-40B4-BE49-F238E27FC236}">
                <a16:creationId xmlns:a16="http://schemas.microsoft.com/office/drawing/2014/main" id="{EE6C9403-14A1-6B4A-905C-DB95F0D635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27" y="5715000"/>
            <a:ext cx="10899507" cy="762000"/>
          </a:xfrm>
          <a:prstGeom prst="rect">
            <a:avLst/>
          </a:prstGeom>
        </p:spPr>
        <p:txBody>
          <a:bodyPr lIns="0" tIns="0"/>
          <a:lstStyle>
            <a:lvl1pPr>
              <a:defRPr lang="ru-RU" sz="2000" kern="1200" spc="-5" smtClean="0">
                <a:solidFill>
                  <a:srgbClr val="FFFFFF"/>
                </a:solidFill>
                <a:cs typeface="MTS Sans"/>
              </a:defRPr>
            </a:lvl1pPr>
            <a:lvl2pPr>
              <a:defRPr lang="ru-RU" sz="1800" kern="1200" smtClean="0">
                <a:solidFill>
                  <a:schemeClr val="tx1"/>
                </a:solidFill>
              </a:defRPr>
            </a:lvl2pPr>
            <a:lvl3pPr>
              <a:defRPr lang="ru-RU" sz="1800" kern="1200" smtClean="0">
                <a:solidFill>
                  <a:schemeClr val="tx1"/>
                </a:solidFill>
              </a:defRPr>
            </a:lvl3pPr>
            <a:lvl4pPr>
              <a:defRPr lang="ru-RU" sz="1800" kern="1200" smtClean="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marL="12700" marR="508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Можно визуально отделять узнаваемым цветом,  </a:t>
            </a:r>
            <a:br>
              <a:rPr lang="ru-RU" dirty="0"/>
            </a:br>
            <a:r>
              <a:rPr lang="ru-RU" dirty="0"/>
              <a:t>чтобы привлечь внимание аудитории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2B4DD78B-CD45-4E4F-9FBD-50876F22B6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" y="3124200"/>
            <a:ext cx="10901968" cy="241412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700"/>
              </a:lnSpc>
              <a:defRPr lang="ru-RU" sz="5000" b="1" kern="0" spc="5" noProof="0" dirty="0">
                <a:solidFill>
                  <a:srgbClr val="FFFFFF"/>
                </a:solidFill>
                <a:latin typeface="MTSSans-UltraWide"/>
                <a:cs typeface="MTSSans-UltraWide"/>
              </a:defRPr>
            </a:lvl1pPr>
          </a:lstStyle>
          <a:p>
            <a:pPr marL="12700" marR="5080" lvl="0" algn="l" defTabSz="914400" rtl="0" eaLnBrk="1" latinLnBrk="0" hangingPunct="1">
              <a:lnSpc>
                <a:spcPts val="5200"/>
              </a:lnSpc>
              <a:spcBef>
                <a:spcPts val="405"/>
              </a:spcBef>
            </a:pP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С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АЙ</a:t>
            </a:r>
            <a:r>
              <a:rPr kumimoji="0" lang="ru-RU" sz="500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-Р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З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Е</a:t>
            </a: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  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ПРЕЗЕНТАЦИИ</a:t>
            </a:r>
            <a:endParaRPr kumimoji="0" lang="ru-RU" sz="5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TSSans-UltraWide"/>
              <a:ea typeface="+mn-ea"/>
              <a:cs typeface="MTSSans-UltraWide"/>
            </a:endParaRPr>
          </a:p>
        </p:txBody>
      </p:sp>
    </p:spTree>
    <p:extLst>
      <p:ext uri="{BB962C8B-B14F-4D97-AF65-F5344CB8AC3E}">
        <p14:creationId xmlns:p14="http://schemas.microsoft.com/office/powerpoint/2010/main" val="209997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78312E-0613-46A0-B45D-BE683174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05"/>
            <a:ext cx="12192000" cy="685976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9B5C49-0727-4098-8F9C-C9664AD1E419}"/>
              </a:ext>
            </a:extLst>
          </p:cNvPr>
          <p:cNvSpPr/>
          <p:nvPr/>
        </p:nvSpPr>
        <p:spPr>
          <a:xfrm>
            <a:off x="0" y="2057400"/>
            <a:ext cx="12192000" cy="4800600"/>
          </a:xfrm>
          <a:prstGeom prst="rect">
            <a:avLst/>
          </a:prstGeom>
          <a:gradFill flip="none" rotWithShape="1">
            <a:gsLst>
              <a:gs pos="27000">
                <a:schemeClr val="tx1">
                  <a:alpha val="5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8DEB7C7-4AA3-42EE-954A-4D982BCE46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6242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5" name="Рисунок 5">
            <a:extLst>
              <a:ext uri="{FF2B5EF4-FFF2-40B4-BE49-F238E27FC236}">
                <a16:creationId xmlns:a16="http://schemas.microsoft.com/office/drawing/2014/main" id="{479914F9-03DC-F04A-AAE8-D34BA964B1A4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6" name="Полилиния: фигура 14">
              <a:extLst>
                <a:ext uri="{FF2B5EF4-FFF2-40B4-BE49-F238E27FC236}">
                  <a16:creationId xmlns:a16="http://schemas.microsoft.com/office/drawing/2014/main" id="{400D4828-C5A4-2F4B-84DE-2E8159A4E7EC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" name="Полилиния: фигура 17">
              <a:extLst>
                <a:ext uri="{FF2B5EF4-FFF2-40B4-BE49-F238E27FC236}">
                  <a16:creationId xmlns:a16="http://schemas.microsoft.com/office/drawing/2014/main" id="{420AB1D4-5311-C442-8E9B-40F6CFA5D88F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" name="Полилиния: фигура 18">
              <a:extLst>
                <a:ext uri="{FF2B5EF4-FFF2-40B4-BE49-F238E27FC236}">
                  <a16:creationId xmlns:a16="http://schemas.microsoft.com/office/drawing/2014/main" id="{ADC4C142-0A06-9541-BC83-C381C763B456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Полилиния: фигура 19">
              <a:extLst>
                <a:ext uri="{FF2B5EF4-FFF2-40B4-BE49-F238E27FC236}">
                  <a16:creationId xmlns:a16="http://schemas.microsoft.com/office/drawing/2014/main" id="{D05BDCDA-7440-B44A-A5FD-CEFCF40A0D8B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Текст 4">
            <a:extLst>
              <a:ext uri="{FF2B5EF4-FFF2-40B4-BE49-F238E27FC236}">
                <a16:creationId xmlns:a16="http://schemas.microsoft.com/office/drawing/2014/main" id="{F1EED276-1D83-4BEA-9ECA-9E28CB7B87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27" y="5715000"/>
            <a:ext cx="10899507" cy="762000"/>
          </a:xfrm>
          <a:prstGeom prst="rect">
            <a:avLst/>
          </a:prstGeom>
        </p:spPr>
        <p:txBody>
          <a:bodyPr lIns="0" tIns="0"/>
          <a:lstStyle>
            <a:lvl1pPr>
              <a:defRPr lang="ru-RU" sz="2000" kern="1200" spc="-5" smtClean="0">
                <a:solidFill>
                  <a:srgbClr val="FFFFFF"/>
                </a:solidFill>
                <a:cs typeface="MTS Sans"/>
              </a:defRPr>
            </a:lvl1pPr>
            <a:lvl2pPr>
              <a:defRPr lang="ru-RU" sz="1800" kern="1200" smtClean="0">
                <a:solidFill>
                  <a:schemeClr val="tx1"/>
                </a:solidFill>
              </a:defRPr>
            </a:lvl2pPr>
            <a:lvl3pPr>
              <a:defRPr lang="ru-RU" sz="1800" kern="1200" smtClean="0">
                <a:solidFill>
                  <a:schemeClr val="tx1"/>
                </a:solidFill>
              </a:defRPr>
            </a:lvl3pPr>
            <a:lvl4pPr>
              <a:defRPr lang="ru-RU" sz="1800" kern="1200" smtClean="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marL="12700" marR="508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Можно использовать такую фотоподложку,</a:t>
            </a:r>
            <a:br>
              <a:rPr lang="ru-RU" dirty="0"/>
            </a:br>
            <a:r>
              <a:rPr lang="ru-RU" dirty="0"/>
              <a:t>где белый цвет считывается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BE539E22-8223-4B45-8B2B-F0E44E0EC6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" y="3657600"/>
            <a:ext cx="10896600" cy="188072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700"/>
              </a:lnSpc>
              <a:defRPr lang="ru-RU" sz="5000" b="1" kern="0" spc="5" noProof="0" dirty="0">
                <a:solidFill>
                  <a:srgbClr val="FFFFFF"/>
                </a:solidFill>
                <a:latin typeface="MTSSans-UltraWide"/>
                <a:cs typeface="MTSSans-UltraWide"/>
              </a:defRPr>
            </a:lvl1pPr>
          </a:lstStyle>
          <a:p>
            <a:pPr marL="12700" marR="5080" lvl="0" algn="l" defTabSz="914400" rtl="0" eaLnBrk="1" latinLnBrk="0" hangingPunct="1">
              <a:lnSpc>
                <a:spcPts val="5200"/>
              </a:lnSpc>
              <a:spcBef>
                <a:spcPts val="405"/>
              </a:spcBef>
            </a:pP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С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АЙ</a:t>
            </a:r>
            <a:r>
              <a:rPr kumimoji="0" lang="ru-RU" sz="500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-Р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З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Е</a:t>
            </a: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  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ПРЕЗЕНТАЦИИ</a:t>
            </a:r>
            <a:endParaRPr kumimoji="0" lang="ru-RU" sz="5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TSSans-UltraWide"/>
              <a:ea typeface="+mn-ea"/>
              <a:cs typeface="MTSSans-UltraWide"/>
            </a:endParaRPr>
          </a:p>
        </p:txBody>
      </p:sp>
    </p:spTree>
    <p:extLst>
      <p:ext uri="{BB962C8B-B14F-4D97-AF65-F5344CB8AC3E}">
        <p14:creationId xmlns:p14="http://schemas.microsoft.com/office/powerpoint/2010/main" val="102114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31C82A-9124-4B9C-8C56-4AD8E55B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450"/>
          </a:xfrm>
          <a:prstGeom prst="rect">
            <a:avLst/>
          </a:prstGeom>
        </p:spPr>
      </p:pic>
      <p:grpSp>
        <p:nvGrpSpPr>
          <p:cNvPr id="16" name="Рисунок 5">
            <a:extLst>
              <a:ext uri="{FF2B5EF4-FFF2-40B4-BE49-F238E27FC236}">
                <a16:creationId xmlns:a16="http://schemas.microsoft.com/office/drawing/2014/main" id="{06905F10-E598-6542-91FE-0A5803EE0FB6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7" name="Полилиния: фигура 14">
              <a:extLst>
                <a:ext uri="{FF2B5EF4-FFF2-40B4-BE49-F238E27FC236}">
                  <a16:creationId xmlns:a16="http://schemas.microsoft.com/office/drawing/2014/main" id="{97553C42-2D0F-5E46-AE98-26FC34396336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17">
              <a:extLst>
                <a:ext uri="{FF2B5EF4-FFF2-40B4-BE49-F238E27FC236}">
                  <a16:creationId xmlns:a16="http://schemas.microsoft.com/office/drawing/2014/main" id="{3D658F1D-C4F1-BD44-99E3-1BDF4C1A0F49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18">
              <a:extLst>
                <a:ext uri="{FF2B5EF4-FFF2-40B4-BE49-F238E27FC236}">
                  <a16:creationId xmlns:a16="http://schemas.microsoft.com/office/drawing/2014/main" id="{97CB3193-BA33-434C-A9BA-527283F1EB44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: фигура 19">
              <a:extLst>
                <a:ext uri="{FF2B5EF4-FFF2-40B4-BE49-F238E27FC236}">
                  <a16:creationId xmlns:a16="http://schemas.microsoft.com/office/drawing/2014/main" id="{54473F34-C183-994A-8F19-F52EED47C9F9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A7E64ED0-65F9-6643-8811-CE4DC03702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FE9575A1-2A6C-49EE-89E1-54BDA8AB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27" y="5715000"/>
            <a:ext cx="10899507" cy="762000"/>
          </a:xfrm>
          <a:prstGeom prst="rect">
            <a:avLst/>
          </a:prstGeom>
        </p:spPr>
        <p:txBody>
          <a:bodyPr lIns="0" tIns="0"/>
          <a:lstStyle>
            <a:lvl1pPr>
              <a:defRPr lang="ru-RU" sz="2000" kern="1200" spc="-5" smtClean="0">
                <a:solidFill>
                  <a:srgbClr val="FFFFFF"/>
                </a:solidFill>
                <a:cs typeface="MTS Sans"/>
              </a:defRPr>
            </a:lvl1pPr>
            <a:lvl2pPr>
              <a:defRPr lang="ru-RU" sz="1800" kern="1200" smtClean="0">
                <a:solidFill>
                  <a:schemeClr val="tx1"/>
                </a:solidFill>
              </a:defRPr>
            </a:lvl2pPr>
            <a:lvl3pPr>
              <a:defRPr lang="ru-RU" sz="1800" kern="1200" smtClean="0">
                <a:solidFill>
                  <a:schemeClr val="tx1"/>
                </a:solidFill>
              </a:defRPr>
            </a:lvl3pPr>
            <a:lvl4pPr>
              <a:defRPr lang="ru-RU" sz="1800" kern="1200" smtClean="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marL="12700" marR="508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Можно использовать такую фотоподложку,</a:t>
            </a:r>
            <a:br>
              <a:rPr lang="ru-RU" dirty="0"/>
            </a:br>
            <a:r>
              <a:rPr lang="ru-RU" dirty="0"/>
              <a:t>где белый цвет считывается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3736F186-A4B1-4416-8D69-472519117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" y="3657600"/>
            <a:ext cx="10896600" cy="188072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700"/>
              </a:lnSpc>
              <a:defRPr lang="ru-RU" sz="5000" b="1" kern="0" spc="5" noProof="0" dirty="0">
                <a:solidFill>
                  <a:srgbClr val="FFFFFF"/>
                </a:solidFill>
                <a:latin typeface="MTSSans-UltraWide"/>
                <a:cs typeface="MTSSans-UltraWide"/>
              </a:defRPr>
            </a:lvl1pPr>
          </a:lstStyle>
          <a:p>
            <a:pPr marL="12700" marR="5080" lvl="0" algn="l" defTabSz="914400" rtl="0" eaLnBrk="1" latinLnBrk="0" hangingPunct="1">
              <a:lnSpc>
                <a:spcPts val="5200"/>
              </a:lnSpc>
              <a:spcBef>
                <a:spcPts val="405"/>
              </a:spcBef>
            </a:pP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С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АЙ</a:t>
            </a:r>
            <a:r>
              <a:rPr kumimoji="0" lang="ru-RU" sz="500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-Р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З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Е</a:t>
            </a: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  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ПРЕЗЕНТАЦИИ</a:t>
            </a:r>
            <a:endParaRPr kumimoji="0" lang="ru-RU" sz="5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TSSans-UltraWide"/>
              <a:ea typeface="+mn-ea"/>
              <a:cs typeface="MTSSans-UltraWide"/>
            </a:endParaRPr>
          </a:p>
        </p:txBody>
      </p:sp>
    </p:spTree>
    <p:extLst>
      <p:ext uri="{BB962C8B-B14F-4D97-AF65-F5344CB8AC3E}">
        <p14:creationId xmlns:p14="http://schemas.microsoft.com/office/powerpoint/2010/main" val="3459440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-раздел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Рисунок 5">
            <a:extLst>
              <a:ext uri="{FF2B5EF4-FFF2-40B4-BE49-F238E27FC236}">
                <a16:creationId xmlns:a16="http://schemas.microsoft.com/office/drawing/2014/main" id="{06905F10-E598-6542-91FE-0A5803EE0FB6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7" name="Полилиния: фигура 14">
              <a:extLst>
                <a:ext uri="{FF2B5EF4-FFF2-40B4-BE49-F238E27FC236}">
                  <a16:creationId xmlns:a16="http://schemas.microsoft.com/office/drawing/2014/main" id="{97553C42-2D0F-5E46-AE98-26FC34396336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17">
              <a:extLst>
                <a:ext uri="{FF2B5EF4-FFF2-40B4-BE49-F238E27FC236}">
                  <a16:creationId xmlns:a16="http://schemas.microsoft.com/office/drawing/2014/main" id="{3D658F1D-C4F1-BD44-99E3-1BDF4C1A0F49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18">
              <a:extLst>
                <a:ext uri="{FF2B5EF4-FFF2-40B4-BE49-F238E27FC236}">
                  <a16:creationId xmlns:a16="http://schemas.microsoft.com/office/drawing/2014/main" id="{97CB3193-BA33-434C-A9BA-527283F1EB44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: фигура 19">
              <a:extLst>
                <a:ext uri="{FF2B5EF4-FFF2-40B4-BE49-F238E27FC236}">
                  <a16:creationId xmlns:a16="http://schemas.microsoft.com/office/drawing/2014/main" id="{54473F34-C183-994A-8F19-F52EED47C9F9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A7E64ED0-65F9-6643-8811-CE4DC03702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FE9575A1-2A6C-49EE-89E1-54BDA8AB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27" y="5715000"/>
            <a:ext cx="10899507" cy="762000"/>
          </a:xfrm>
          <a:prstGeom prst="rect">
            <a:avLst/>
          </a:prstGeom>
        </p:spPr>
        <p:txBody>
          <a:bodyPr lIns="0" tIns="0"/>
          <a:lstStyle>
            <a:lvl1pPr>
              <a:defRPr lang="ru-RU" sz="2000" kern="1200" spc="-5" smtClean="0">
                <a:solidFill>
                  <a:srgbClr val="FFFFFF"/>
                </a:solidFill>
                <a:cs typeface="MTS Sans"/>
              </a:defRPr>
            </a:lvl1pPr>
            <a:lvl2pPr>
              <a:defRPr lang="ru-RU" sz="1800" kern="1200" smtClean="0">
                <a:solidFill>
                  <a:schemeClr val="tx1"/>
                </a:solidFill>
              </a:defRPr>
            </a:lvl2pPr>
            <a:lvl3pPr>
              <a:defRPr lang="ru-RU" sz="1800" kern="1200" smtClean="0">
                <a:solidFill>
                  <a:schemeClr val="tx1"/>
                </a:solidFill>
              </a:defRPr>
            </a:lvl3pPr>
            <a:lvl4pPr>
              <a:defRPr lang="ru-RU" sz="1800" kern="1200" smtClean="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marL="12700" marR="508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Можно использовать такую фотоподложку,</a:t>
            </a:r>
            <a:br>
              <a:rPr lang="ru-RU" dirty="0"/>
            </a:br>
            <a:r>
              <a:rPr lang="ru-RU" dirty="0"/>
              <a:t>где белый цвет считывается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3736F186-A4B1-4416-8D69-472519117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" y="3657600"/>
            <a:ext cx="10896600" cy="188072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700"/>
              </a:lnSpc>
              <a:defRPr lang="ru-RU" sz="5000" b="1" kern="0" spc="5" noProof="0" dirty="0">
                <a:solidFill>
                  <a:srgbClr val="FFFFFF"/>
                </a:solidFill>
                <a:latin typeface="MTSSans-UltraWide"/>
                <a:cs typeface="MTSSans-UltraWide"/>
              </a:defRPr>
            </a:lvl1pPr>
          </a:lstStyle>
          <a:p>
            <a:pPr marL="12700" marR="5080" lvl="0" algn="l" defTabSz="914400" rtl="0" eaLnBrk="1" latinLnBrk="0" hangingPunct="1">
              <a:lnSpc>
                <a:spcPts val="5200"/>
              </a:lnSpc>
              <a:spcBef>
                <a:spcPts val="405"/>
              </a:spcBef>
            </a:pP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С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АЙ</a:t>
            </a:r>
            <a:r>
              <a:rPr kumimoji="0" lang="ru-RU" sz="500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-Р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З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Е</a:t>
            </a: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  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ПРЕЗЕНТАЦИИ</a:t>
            </a:r>
            <a:endParaRPr kumimoji="0" lang="ru-RU" sz="5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TSSans-UltraWide"/>
              <a:ea typeface="+mn-ea"/>
              <a:cs typeface="MTSSans-UltraWide"/>
            </a:endParaRPr>
          </a:p>
        </p:txBody>
      </p:sp>
    </p:spTree>
    <p:extLst>
      <p:ext uri="{BB962C8B-B14F-4D97-AF65-F5344CB8AC3E}">
        <p14:creationId xmlns:p14="http://schemas.microsoft.com/office/powerpoint/2010/main" val="140991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лайд-раздел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0C71FD-353E-49B1-B4CC-02AB1C5A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Рисунок 2">
            <a:extLst>
              <a:ext uri="{FF2B5EF4-FFF2-40B4-BE49-F238E27FC236}">
                <a16:creationId xmlns:a16="http://schemas.microsoft.com/office/drawing/2014/main" id="{A7E64ED0-65F9-6643-8811-CE4DC03702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FE9575A1-2A6C-49EE-89E1-54BDA8AB3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27" y="5715000"/>
            <a:ext cx="10899507" cy="762000"/>
          </a:xfrm>
          <a:prstGeom prst="rect">
            <a:avLst/>
          </a:prstGeom>
        </p:spPr>
        <p:txBody>
          <a:bodyPr lIns="0" tIns="0"/>
          <a:lstStyle>
            <a:lvl1pPr>
              <a:defRPr lang="ru-RU" sz="2000" kern="1200" spc="-5" smtClean="0">
                <a:solidFill>
                  <a:schemeClr val="tx1"/>
                </a:solidFill>
                <a:cs typeface="MTS Sans"/>
              </a:defRPr>
            </a:lvl1pPr>
            <a:lvl2pPr>
              <a:defRPr lang="ru-RU" sz="1800" kern="1200" smtClean="0">
                <a:solidFill>
                  <a:schemeClr val="tx1"/>
                </a:solidFill>
              </a:defRPr>
            </a:lvl2pPr>
            <a:lvl3pPr>
              <a:defRPr lang="ru-RU" sz="1800" kern="1200" smtClean="0">
                <a:solidFill>
                  <a:schemeClr val="tx1"/>
                </a:solidFill>
              </a:defRPr>
            </a:lvl3pPr>
            <a:lvl4pPr>
              <a:defRPr lang="ru-RU" sz="1800" kern="1200" smtClean="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marL="12700" marR="508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Можно использовать такую фотоподложку,</a:t>
            </a:r>
            <a:br>
              <a:rPr lang="ru-RU" dirty="0"/>
            </a:br>
            <a:r>
              <a:rPr lang="ru-RU" dirty="0"/>
              <a:t>где белый цвет считывается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2A211BC0-5AFB-5A43-9940-C62A830ACB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219" y="3657599"/>
            <a:ext cx="10906434" cy="1880723"/>
          </a:xfrm>
          <a:prstGeom prst="rect">
            <a:avLst/>
          </a:prstGeom>
        </p:spPr>
        <p:txBody>
          <a:bodyPr lIns="0" tIns="0" rIns="0" bIns="0" anchor="b"/>
          <a:lstStyle>
            <a:lvl1pPr marL="14400">
              <a:lnSpc>
                <a:spcPts val="5200"/>
              </a:lnSpc>
              <a:spcBef>
                <a:spcPts val="405"/>
              </a:spcBef>
              <a:defRPr sz="50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СЛАЙД-РАЗДЕЛ</a:t>
            </a:r>
          </a:p>
          <a:p>
            <a:pPr lvl="0"/>
            <a:r>
              <a:rPr lang="ru-RU" dirty="0"/>
              <a:t>ПРЕЗЕНТАЦИИ</a:t>
            </a:r>
          </a:p>
        </p:txBody>
      </p:sp>
      <p:grpSp>
        <p:nvGrpSpPr>
          <p:cNvPr id="18" name="Рисунок 5">
            <a:extLst>
              <a:ext uri="{FF2B5EF4-FFF2-40B4-BE49-F238E27FC236}">
                <a16:creationId xmlns:a16="http://schemas.microsoft.com/office/drawing/2014/main" id="{1753BE35-A949-5647-A6D0-AD14F01A0D6A}"/>
              </a:ext>
            </a:extLst>
          </p:cNvPr>
          <p:cNvGrpSpPr/>
          <p:nvPr/>
        </p:nvGrpSpPr>
        <p:grpSpPr>
          <a:xfrm>
            <a:off x="11213464" y="6343113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9" name="Полилиния: фигура 16">
              <a:extLst>
                <a:ext uri="{FF2B5EF4-FFF2-40B4-BE49-F238E27FC236}">
                  <a16:creationId xmlns:a16="http://schemas.microsoft.com/office/drawing/2014/main" id="{8F0F6DED-BBE7-454E-B5C2-B24AF8A21164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7">
              <a:extLst>
                <a:ext uri="{FF2B5EF4-FFF2-40B4-BE49-F238E27FC236}">
                  <a16:creationId xmlns:a16="http://schemas.microsoft.com/office/drawing/2014/main" id="{BF04C944-004D-1A49-8E08-1EC147A34D9F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18">
              <a:extLst>
                <a:ext uri="{FF2B5EF4-FFF2-40B4-BE49-F238E27FC236}">
                  <a16:creationId xmlns:a16="http://schemas.microsoft.com/office/drawing/2014/main" id="{1E21B689-A801-414B-A968-6E4ADACAB384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Полилиния: фигура 19">
              <a:extLst>
                <a:ext uri="{FF2B5EF4-FFF2-40B4-BE49-F238E27FC236}">
                  <a16:creationId xmlns:a16="http://schemas.microsoft.com/office/drawing/2014/main" id="{A1ED3641-0E38-BB46-B658-276BA14581CD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559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CBFC7E9-666B-4A40-8B44-4530EF7B12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14" name="Рисунок 5">
            <a:extLst>
              <a:ext uri="{FF2B5EF4-FFF2-40B4-BE49-F238E27FC236}">
                <a16:creationId xmlns:a16="http://schemas.microsoft.com/office/drawing/2014/main" id="{5826F322-A85F-47E8-B3EA-5666EABC1E57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75463E35-2630-4BCA-9B83-D3FE5C34CDBF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F38E7572-5671-4C57-AEA4-415EF059403F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16BFE0BA-87FC-4226-BC86-CF03C0E89363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95F2E10-FD24-4789-A391-D7CA1B49764B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2" name="Текст 2">
            <a:extLst>
              <a:ext uri="{FF2B5EF4-FFF2-40B4-BE49-F238E27FC236}">
                <a16:creationId xmlns:a16="http://schemas.microsoft.com/office/drawing/2014/main" id="{9FD739DE-70BA-488A-BDB5-74F428B7E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" y="3657600"/>
            <a:ext cx="10901968" cy="188072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700"/>
              </a:lnSpc>
              <a:defRPr lang="ru-RU" sz="5000" b="1" kern="0" spc="5" noProof="0" dirty="0">
                <a:solidFill>
                  <a:srgbClr val="FFFFFF"/>
                </a:solidFill>
                <a:latin typeface="MTSSans-UltraWide"/>
                <a:cs typeface="MTSSans-UltraWide"/>
              </a:defRPr>
            </a:lvl1pPr>
          </a:lstStyle>
          <a:p>
            <a:pPr marL="12700" marR="5080" lvl="0" algn="l" defTabSz="914400" rtl="0" eaLnBrk="1" latinLnBrk="0" hangingPunct="1">
              <a:lnSpc>
                <a:spcPts val="5200"/>
              </a:lnSpc>
              <a:spcBef>
                <a:spcPts val="405"/>
              </a:spcBef>
            </a:pP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С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АЙ</a:t>
            </a:r>
            <a:r>
              <a:rPr kumimoji="0" lang="ru-RU" sz="500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-Р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А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З</a:t>
            </a:r>
            <a:r>
              <a:rPr kumimoji="0" lang="ru-RU" sz="50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Д</a:t>
            </a:r>
            <a:r>
              <a:rPr kumimoji="0" lang="ru-RU" sz="5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Е</a:t>
            </a: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Л  </a:t>
            </a:r>
            <a:r>
              <a:rPr kumimoji="0" lang="ru-RU" sz="50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Sans-UltraWide"/>
                <a:ea typeface="+mn-ea"/>
                <a:cs typeface="MTSSans-UltraWide"/>
              </a:rPr>
              <a:t>ПРЕЗЕНТАЦИИ</a:t>
            </a:r>
            <a:endParaRPr kumimoji="0" lang="ru-RU" sz="5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TSSans-UltraWide"/>
              <a:ea typeface="+mn-ea"/>
              <a:cs typeface="MTSSans-UltraWide"/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7ABAA3F4-D85D-4292-9C83-B68852F0F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27" y="5715000"/>
            <a:ext cx="10899507" cy="762000"/>
          </a:xfrm>
          <a:prstGeom prst="rect">
            <a:avLst/>
          </a:prstGeom>
        </p:spPr>
        <p:txBody>
          <a:bodyPr lIns="0" tIns="0"/>
          <a:lstStyle>
            <a:lvl1pPr>
              <a:defRPr lang="ru-RU" sz="2000" kern="1200" spc="-5" smtClean="0">
                <a:solidFill>
                  <a:srgbClr val="FFFFFF"/>
                </a:solidFill>
                <a:cs typeface="MTS Sans"/>
              </a:defRPr>
            </a:lvl1pPr>
            <a:lvl2pPr>
              <a:defRPr lang="ru-RU" sz="1800" kern="1200" smtClean="0">
                <a:solidFill>
                  <a:schemeClr val="tx1"/>
                </a:solidFill>
              </a:defRPr>
            </a:lvl2pPr>
            <a:lvl3pPr>
              <a:defRPr lang="ru-RU" sz="1800" kern="1200" smtClean="0">
                <a:solidFill>
                  <a:schemeClr val="tx1"/>
                </a:solidFill>
              </a:defRPr>
            </a:lvl3pPr>
            <a:lvl4pPr>
              <a:defRPr lang="ru-RU" sz="1800" kern="1200" smtClean="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marL="12700" marR="508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Можно использовать такую фотоподложку,</a:t>
            </a:r>
            <a:br>
              <a:rPr lang="ru-RU" dirty="0"/>
            </a:br>
            <a:r>
              <a:rPr lang="ru-RU" dirty="0"/>
              <a:t>где белый цвет считывается</a:t>
            </a:r>
          </a:p>
        </p:txBody>
      </p:sp>
    </p:spTree>
    <p:extLst>
      <p:ext uri="{BB962C8B-B14F-4D97-AF65-F5344CB8AC3E}">
        <p14:creationId xmlns:p14="http://schemas.microsoft.com/office/powerpoint/2010/main" val="116136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>
            <a:extLst>
              <a:ext uri="{FF2B5EF4-FFF2-40B4-BE49-F238E27FC236}">
                <a16:creationId xmlns:a16="http://schemas.microsoft.com/office/drawing/2014/main" id="{AF4E8E39-8825-4A8D-B9B7-163DE0BAC9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" y="4152264"/>
            <a:ext cx="4759947" cy="1006428"/>
          </a:xfrm>
          <a:prstGeom prst="rect">
            <a:avLst/>
          </a:prstGeom>
        </p:spPr>
        <p:txBody>
          <a:bodyPr lIns="0"/>
          <a:lstStyle>
            <a:lvl1pPr>
              <a:defRPr sz="220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+mn-cs"/>
              </a:rPr>
              <a:t>Для такой композиции нужно выбрать изображение с большим количеством «воздуха»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1BF0FC-8F9E-40E6-9E3F-A7576D9BC2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1650109"/>
            <a:ext cx="7315200" cy="2410916"/>
          </a:xfrm>
          <a:prstGeom prst="rect">
            <a:avLst/>
          </a:prstGeom>
        </p:spPr>
        <p:txBody>
          <a:bodyPr lIns="0"/>
          <a:lstStyle>
            <a:lvl1pPr>
              <a:lnSpc>
                <a:spcPct val="85000"/>
              </a:lnSpc>
              <a:defRPr sz="930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9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TS Sans UltraWide" panose="02000000000000000000" pitchFamily="50" charset="0"/>
                <a:ea typeface="MTS Sans UltraWide" panose="02000000000000000000" pitchFamily="50" charset="0"/>
                <a:cs typeface="+mn-cs"/>
              </a:rPr>
              <a:t>СЛАЙД-РАЗДЕЛ</a:t>
            </a:r>
          </a:p>
        </p:txBody>
      </p:sp>
      <p:grpSp>
        <p:nvGrpSpPr>
          <p:cNvPr id="12" name="Рисунок 5">
            <a:extLst>
              <a:ext uri="{FF2B5EF4-FFF2-40B4-BE49-F238E27FC236}">
                <a16:creationId xmlns:a16="http://schemas.microsoft.com/office/drawing/2014/main" id="{495901BE-D79F-4366-A058-2340C44E494B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9B4F815-F02A-485F-8359-4D2DDBD4ACC9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F685AF17-FC48-4BFD-A791-1CB727CB3578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DEBA1D1-CF2C-41C7-AA54-314F699F2871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9434C1D-CC2E-4E67-978F-C2E66A30FE4E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4814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с рисунк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C2E154-BCAA-4628-96E9-C5FE508F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54" y="10886"/>
            <a:ext cx="4627446" cy="6847114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1D4356FC-9E51-45D5-83F8-A5F4A27C72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64554" y="0"/>
            <a:ext cx="4608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Прямоугольник 19">
            <a:extLst>
              <a:ext uri="{FF2B5EF4-FFF2-40B4-BE49-F238E27FC236}">
                <a16:creationId xmlns:a16="http://schemas.microsoft.com/office/drawing/2014/main" id="{B4D603BD-55F5-7C4F-8B74-796F6BC2FDA0}"/>
              </a:ext>
            </a:extLst>
          </p:cNvPr>
          <p:cNvSpPr/>
          <p:nvPr/>
        </p:nvSpPr>
        <p:spPr>
          <a:xfrm rot="5400000" flipH="1">
            <a:off x="696000" y="-225158"/>
            <a:ext cx="46800" cy="11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23">
            <a:extLst>
              <a:ext uri="{FF2B5EF4-FFF2-40B4-BE49-F238E27FC236}">
                <a16:creationId xmlns:a16="http://schemas.microsoft.com/office/drawing/2014/main" id="{1BC7337F-6DCF-3743-BE16-8E6D4F4E50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575" y="5671878"/>
            <a:ext cx="6702425" cy="82971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Старайтесь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не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писать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длинные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абзацы </a:t>
            </a:r>
            <a:b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текста и не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делать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длинные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списки.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grpSp>
        <p:nvGrpSpPr>
          <p:cNvPr id="15" name="Рисунок 5">
            <a:extLst>
              <a:ext uri="{FF2B5EF4-FFF2-40B4-BE49-F238E27FC236}">
                <a16:creationId xmlns:a16="http://schemas.microsoft.com/office/drawing/2014/main" id="{CBFAE40D-FFFA-AD40-B4D0-E9212310585B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6" name="Полилиния: фигура 31">
              <a:extLst>
                <a:ext uri="{FF2B5EF4-FFF2-40B4-BE49-F238E27FC236}">
                  <a16:creationId xmlns:a16="http://schemas.microsoft.com/office/drawing/2014/main" id="{88966ECD-2F8C-0340-BFA6-2BE559E278EE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32">
              <a:extLst>
                <a:ext uri="{FF2B5EF4-FFF2-40B4-BE49-F238E27FC236}">
                  <a16:creationId xmlns:a16="http://schemas.microsoft.com/office/drawing/2014/main" id="{A9794C73-D43E-8949-94F4-2A7E17F63C15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33">
              <a:extLst>
                <a:ext uri="{FF2B5EF4-FFF2-40B4-BE49-F238E27FC236}">
                  <a16:creationId xmlns:a16="http://schemas.microsoft.com/office/drawing/2014/main" id="{2C8C2D2E-67BA-E541-A85A-0EAAA58DD2F1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34">
              <a:extLst>
                <a:ext uri="{FF2B5EF4-FFF2-40B4-BE49-F238E27FC236}">
                  <a16:creationId xmlns:a16="http://schemas.microsoft.com/office/drawing/2014/main" id="{DF638941-2D10-4349-9D02-0E304632E015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F704EEFB-E8F4-4263-8D23-1AC219D34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637" y="104775"/>
            <a:ext cx="2057400" cy="30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РАЗДЕЛ </a:t>
            </a:r>
            <a:r>
              <a:rPr lang="en-US" dirty="0"/>
              <a:t>#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FDF7A4-1291-4A19-B54F-AA03BBEEA1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1876425"/>
            <a:ext cx="6705600" cy="3733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0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СЛАЙД-</a:t>
            </a:r>
            <a:br>
              <a:rPr lang="ru-RU" dirty="0"/>
            </a:br>
            <a:r>
              <a:rPr lang="ru-RU" dirty="0"/>
              <a:t>РАЗДЕЛ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40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r="-132" b="10372"/>
          <a:stretch/>
        </p:blipFill>
        <p:spPr>
          <a:xfrm>
            <a:off x="0" y="-32084"/>
            <a:ext cx="12208042" cy="69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7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с рисунк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9D8C9-CC63-4AF3-9454-4F2757E4C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109" y="0"/>
            <a:ext cx="4577892" cy="6858000"/>
          </a:xfrm>
          <a:prstGeom prst="rect">
            <a:avLst/>
          </a:prstGeom>
        </p:spPr>
      </p:pic>
      <p:sp>
        <p:nvSpPr>
          <p:cNvPr id="21" name="Рисунок 3">
            <a:extLst>
              <a:ext uri="{FF2B5EF4-FFF2-40B4-BE49-F238E27FC236}">
                <a16:creationId xmlns:a16="http://schemas.microsoft.com/office/drawing/2014/main" id="{E49F5441-921D-4083-B6D5-CEB5796D6D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84000" y="0"/>
            <a:ext cx="4608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Прямоугольник 19">
            <a:extLst>
              <a:ext uri="{FF2B5EF4-FFF2-40B4-BE49-F238E27FC236}">
                <a16:creationId xmlns:a16="http://schemas.microsoft.com/office/drawing/2014/main" id="{B4D603BD-55F5-7C4F-8B74-796F6BC2FDA0}"/>
              </a:ext>
            </a:extLst>
          </p:cNvPr>
          <p:cNvSpPr/>
          <p:nvPr/>
        </p:nvSpPr>
        <p:spPr>
          <a:xfrm rot="5400000" flipH="1">
            <a:off x="696000" y="-225158"/>
            <a:ext cx="46800" cy="11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23">
            <a:extLst>
              <a:ext uri="{FF2B5EF4-FFF2-40B4-BE49-F238E27FC236}">
                <a16:creationId xmlns:a16="http://schemas.microsoft.com/office/drawing/2014/main" id="{1BC7337F-6DCF-3743-BE16-8E6D4F4E50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575" y="5671878"/>
            <a:ext cx="6702425" cy="82971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Старайтесь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не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писать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длинные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абзацы </a:t>
            </a:r>
            <a:b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текста и не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делать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длинные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списки.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04EEFB-E8F4-4263-8D23-1AC219D34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637" y="104775"/>
            <a:ext cx="2057400" cy="30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РАЗДЕЛ </a:t>
            </a:r>
            <a:r>
              <a:rPr lang="en-US" dirty="0"/>
              <a:t>#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FDF7A4-1291-4A19-B54F-AA03BBEEA1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1876425"/>
            <a:ext cx="6705600" cy="3733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0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СЛАЙД-</a:t>
            </a:r>
            <a:br>
              <a:rPr lang="ru-RU" dirty="0"/>
            </a:br>
            <a:r>
              <a:rPr lang="ru-RU" dirty="0"/>
              <a:t>РАЗДЕЛ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grpSp>
        <p:nvGrpSpPr>
          <p:cNvPr id="27" name="Рисунок 5">
            <a:extLst>
              <a:ext uri="{FF2B5EF4-FFF2-40B4-BE49-F238E27FC236}">
                <a16:creationId xmlns:a16="http://schemas.microsoft.com/office/drawing/2014/main" id="{7FDFB7BE-7219-034F-8757-FDD53E6B283A}"/>
              </a:ext>
            </a:extLst>
          </p:cNvPr>
          <p:cNvGrpSpPr/>
          <p:nvPr/>
        </p:nvGrpSpPr>
        <p:grpSpPr>
          <a:xfrm>
            <a:off x="11213464" y="6343113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28" name="Полилиния: фигура 16">
              <a:extLst>
                <a:ext uri="{FF2B5EF4-FFF2-40B4-BE49-F238E27FC236}">
                  <a16:creationId xmlns:a16="http://schemas.microsoft.com/office/drawing/2014/main" id="{488E5D75-C853-9441-B48B-A5D028E59DD8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17">
              <a:extLst>
                <a:ext uri="{FF2B5EF4-FFF2-40B4-BE49-F238E27FC236}">
                  <a16:creationId xmlns:a16="http://schemas.microsoft.com/office/drawing/2014/main" id="{C5FAFB24-BFAA-524E-BAE0-B7E626A67F99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18">
              <a:extLst>
                <a:ext uri="{FF2B5EF4-FFF2-40B4-BE49-F238E27FC236}">
                  <a16:creationId xmlns:a16="http://schemas.microsoft.com/office/drawing/2014/main" id="{10CD7A69-8AC6-D943-8FF2-46D02937643D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19">
              <a:extLst>
                <a:ext uri="{FF2B5EF4-FFF2-40B4-BE49-F238E27FC236}">
                  <a16:creationId xmlns:a16="http://schemas.microsoft.com/office/drawing/2014/main" id="{4CD0B1E5-3618-E842-8D1D-517B70AE209D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997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с рисунк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300769-33C4-4164-AE1C-577E8166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809" y="0"/>
            <a:ext cx="6108191" cy="6858000"/>
          </a:xfrm>
          <a:prstGeom prst="rect">
            <a:avLst/>
          </a:prstGeom>
        </p:spPr>
      </p:pic>
      <p:sp>
        <p:nvSpPr>
          <p:cNvPr id="13" name="Прямоугольник 19">
            <a:extLst>
              <a:ext uri="{FF2B5EF4-FFF2-40B4-BE49-F238E27FC236}">
                <a16:creationId xmlns:a16="http://schemas.microsoft.com/office/drawing/2014/main" id="{B4D603BD-55F5-7C4F-8B74-796F6BC2FDA0}"/>
              </a:ext>
            </a:extLst>
          </p:cNvPr>
          <p:cNvSpPr/>
          <p:nvPr/>
        </p:nvSpPr>
        <p:spPr>
          <a:xfrm rot="5400000" flipH="1">
            <a:off x="696000" y="-225158"/>
            <a:ext cx="46800" cy="11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23">
            <a:extLst>
              <a:ext uri="{FF2B5EF4-FFF2-40B4-BE49-F238E27FC236}">
                <a16:creationId xmlns:a16="http://schemas.microsoft.com/office/drawing/2014/main" id="{1BC7337F-6DCF-3743-BE16-8E6D4F4E50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576" y="5671878"/>
            <a:ext cx="5940786" cy="82971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Старайтесь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не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писать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длинные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абзацы </a:t>
            </a:r>
            <a:b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текста и не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делать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длинные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списки.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grpSp>
        <p:nvGrpSpPr>
          <p:cNvPr id="15" name="Рисунок 5">
            <a:extLst>
              <a:ext uri="{FF2B5EF4-FFF2-40B4-BE49-F238E27FC236}">
                <a16:creationId xmlns:a16="http://schemas.microsoft.com/office/drawing/2014/main" id="{CBFAE40D-FFFA-AD40-B4D0-E9212310585B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6" name="Полилиния: фигура 31">
              <a:extLst>
                <a:ext uri="{FF2B5EF4-FFF2-40B4-BE49-F238E27FC236}">
                  <a16:creationId xmlns:a16="http://schemas.microsoft.com/office/drawing/2014/main" id="{88966ECD-2F8C-0340-BFA6-2BE559E278EE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32">
              <a:extLst>
                <a:ext uri="{FF2B5EF4-FFF2-40B4-BE49-F238E27FC236}">
                  <a16:creationId xmlns:a16="http://schemas.microsoft.com/office/drawing/2014/main" id="{A9794C73-D43E-8949-94F4-2A7E17F63C15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33">
              <a:extLst>
                <a:ext uri="{FF2B5EF4-FFF2-40B4-BE49-F238E27FC236}">
                  <a16:creationId xmlns:a16="http://schemas.microsoft.com/office/drawing/2014/main" id="{2C8C2D2E-67BA-E541-A85A-0EAAA58DD2F1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34">
              <a:extLst>
                <a:ext uri="{FF2B5EF4-FFF2-40B4-BE49-F238E27FC236}">
                  <a16:creationId xmlns:a16="http://schemas.microsoft.com/office/drawing/2014/main" id="{DF638941-2D10-4349-9D02-0E304632E015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F704EEFB-E8F4-4263-8D23-1AC219D34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637" y="104775"/>
            <a:ext cx="2057400" cy="30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РАЗДЕЛ </a:t>
            </a:r>
            <a:r>
              <a:rPr lang="en-US" dirty="0"/>
              <a:t>#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FDF7A4-1291-4A19-B54F-AA03BBEEA1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1876425"/>
            <a:ext cx="5943600" cy="3733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0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СЛАЙД-</a:t>
            </a:r>
            <a:br>
              <a:rPr lang="ru-RU" dirty="0"/>
            </a:br>
            <a:r>
              <a:rPr lang="ru-RU" dirty="0"/>
              <a:t>РАЗДЕЛ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E49F5441-921D-4083-B6D5-CEB5796D6D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83809" y="0"/>
            <a:ext cx="60984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59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лайд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2">
            <a:extLst>
              <a:ext uri="{FF2B5EF4-FFF2-40B4-BE49-F238E27FC236}">
                <a16:creationId xmlns:a16="http://schemas.microsoft.com/office/drawing/2014/main" id="{86A945AC-C0BD-4C93-8657-D0E16CC7A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11655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7A897650-425B-4D61-A3A3-A5AEDE895D95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88F35CBB-0709-45C4-BABD-2AAF0AC81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75034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3B510FAA-401F-4F7B-8A96-C8FCAA9AA4C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7538D96A-64CC-478E-8EE8-373D197037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grpSp>
        <p:nvGrpSpPr>
          <p:cNvPr id="16" name="Рисунок 5">
            <a:extLst>
              <a:ext uri="{FF2B5EF4-FFF2-40B4-BE49-F238E27FC236}">
                <a16:creationId xmlns:a16="http://schemas.microsoft.com/office/drawing/2014/main" id="{BC855E17-25B5-4FDF-BAB2-9AC8325D9478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81100A1-613E-42C1-A5D7-F6156EA6CF03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1D48C850-4C4F-4BF8-AD5B-878600902E57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6D31FF3-8A05-4D44-B18E-522BB24A393F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BE8F45D-4077-46F3-B19B-BD035832872A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2" name="Текст 2">
            <a:extLst>
              <a:ext uri="{FF2B5EF4-FFF2-40B4-BE49-F238E27FC236}">
                <a16:creationId xmlns:a16="http://schemas.microsoft.com/office/drawing/2014/main" id="{11A84350-39BE-41CA-B7B3-D91E428384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2400" y="1480378"/>
            <a:ext cx="5907768" cy="4426233"/>
          </a:xfrm>
          <a:prstGeom prst="rect">
            <a:avLst/>
          </a:prstGeom>
        </p:spPr>
        <p:txBody>
          <a:bodyPr lIns="0" t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0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лайд с заголовком +рубрикато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2">
            <a:extLst>
              <a:ext uri="{FF2B5EF4-FFF2-40B4-BE49-F238E27FC236}">
                <a16:creationId xmlns:a16="http://schemas.microsoft.com/office/drawing/2014/main" id="{86A945AC-C0BD-4C93-8657-D0E16CC7A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590550"/>
            <a:ext cx="11655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7A897650-425B-4D61-A3A3-A5AEDE895D95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88F35CBB-0709-45C4-BABD-2AAF0AC81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75034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3B510FAA-401F-4F7B-8A96-C8FCAA9AA4C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7538D96A-64CC-478E-8EE8-373D197037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grpSp>
        <p:nvGrpSpPr>
          <p:cNvPr id="16" name="Рисунок 5">
            <a:extLst>
              <a:ext uri="{FF2B5EF4-FFF2-40B4-BE49-F238E27FC236}">
                <a16:creationId xmlns:a16="http://schemas.microsoft.com/office/drawing/2014/main" id="{BC855E17-25B5-4FDF-BAB2-9AC8325D9478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81100A1-613E-42C1-A5D7-F6156EA6CF03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1D48C850-4C4F-4BF8-AD5B-878600902E57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6D31FF3-8A05-4D44-B18E-522BB24A393F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BE8F45D-4077-46F3-B19B-BD035832872A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2" name="Текст 2">
            <a:extLst>
              <a:ext uri="{FF2B5EF4-FFF2-40B4-BE49-F238E27FC236}">
                <a16:creationId xmlns:a16="http://schemas.microsoft.com/office/drawing/2014/main" id="{11A84350-39BE-41CA-B7B3-D91E428384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2400" y="1480378"/>
            <a:ext cx="5907768" cy="4426233"/>
          </a:xfrm>
          <a:prstGeom prst="rect">
            <a:avLst/>
          </a:prstGeom>
        </p:spPr>
        <p:txBody>
          <a:bodyPr lIns="0" t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27D725C-A6E5-4012-A089-10C5C1CAA394}"/>
              </a:ext>
            </a:extLst>
          </p:cNvPr>
          <p:cNvSpPr/>
          <p:nvPr/>
        </p:nvSpPr>
        <p:spPr>
          <a:xfrm flipH="1">
            <a:off x="154016" y="152400"/>
            <a:ext cx="45719" cy="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85308C0D-FA8A-4091-9228-E5134F471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125" y="171449"/>
            <a:ext cx="11572875" cy="25717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1">
                <a:solidFill>
                  <a:schemeClr val="accent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РУБРИКАТОР</a:t>
            </a:r>
          </a:p>
        </p:txBody>
      </p:sp>
    </p:spTree>
    <p:extLst>
      <p:ext uri="{BB962C8B-B14F-4D97-AF65-F5344CB8AC3E}">
        <p14:creationId xmlns:p14="http://schemas.microsoft.com/office/powerpoint/2010/main" val="3166824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Рисунок 5">
            <a:extLst>
              <a:ext uri="{FF2B5EF4-FFF2-40B4-BE49-F238E27FC236}">
                <a16:creationId xmlns:a16="http://schemas.microsoft.com/office/drawing/2014/main" id="{EB1D6F28-1F30-4D3E-8F91-9E4AF18CE50A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5A1D3B46-CFD0-4D6C-8FFA-50B4996FF152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6D9E5AE-60AD-4287-8040-95DFC22D104B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AE276E9-EECD-4BD7-981A-4E697E685083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E249B7D2-B023-49E7-AE7E-D601486E0FAF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Текст 14">
            <a:extLst>
              <a:ext uri="{FF2B5EF4-FFF2-40B4-BE49-F238E27FC236}">
                <a16:creationId xmlns:a16="http://schemas.microsoft.com/office/drawing/2014/main" id="{3964A34E-4B98-4D8B-AA9A-3EF9CFEC20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5292" y="2223619"/>
            <a:ext cx="4685908" cy="50380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1D8638F-E4BE-40D0-86C2-F68683C2E96B}"/>
              </a:ext>
            </a:extLst>
          </p:cNvPr>
          <p:cNvGrpSpPr/>
          <p:nvPr/>
        </p:nvGrpSpPr>
        <p:grpSpPr>
          <a:xfrm>
            <a:off x="159646" y="2146540"/>
            <a:ext cx="877600" cy="666849"/>
            <a:chOff x="159646" y="2146540"/>
            <a:chExt cx="877600" cy="666849"/>
          </a:xfrm>
        </p:grpSpPr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55D81D11-3D48-414E-A2C3-4105160D81AE}"/>
                </a:ext>
              </a:extLst>
            </p:cNvPr>
            <p:cNvSpPr txBox="1"/>
            <p:nvPr/>
          </p:nvSpPr>
          <p:spPr>
            <a:xfrm>
              <a:off x="442886" y="2146540"/>
              <a:ext cx="594360" cy="6668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5140"/>
                </a:lnSpc>
                <a:spcBef>
                  <a:spcPts val="100"/>
                </a:spcBef>
              </a:pPr>
              <a:r>
                <a:rPr lang="ru-RU" sz="4400" b="1" dirty="0">
                  <a:solidFill>
                    <a:schemeClr val="accent1"/>
                  </a:solidFill>
                  <a:cs typeface="MTSSans-UltraWide"/>
                </a:rPr>
                <a:t>1</a:t>
              </a:r>
              <a:endParaRPr sz="4400" dirty="0">
                <a:solidFill>
                  <a:schemeClr val="accent1"/>
                </a:solidFill>
                <a:cs typeface="MTSSans-UltraWide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204F473E-8171-419D-A625-19CAE85AC58E}"/>
                </a:ext>
              </a:extLst>
            </p:cNvPr>
            <p:cNvSpPr/>
            <p:nvPr/>
          </p:nvSpPr>
          <p:spPr>
            <a:xfrm flipH="1">
              <a:off x="159646" y="2198881"/>
              <a:ext cx="72000" cy="5640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86C836C-C38D-471F-89A0-1BAF19A1B030}"/>
              </a:ext>
            </a:extLst>
          </p:cNvPr>
          <p:cNvGrpSpPr/>
          <p:nvPr/>
        </p:nvGrpSpPr>
        <p:grpSpPr>
          <a:xfrm>
            <a:off x="153389" y="3123796"/>
            <a:ext cx="877577" cy="666849"/>
            <a:chOff x="153389" y="3123796"/>
            <a:chExt cx="877577" cy="666849"/>
          </a:xfrm>
        </p:grpSpPr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2C42835A-E0DA-4418-AAED-D2065FC8A498}"/>
                </a:ext>
              </a:extLst>
            </p:cNvPr>
            <p:cNvSpPr txBox="1"/>
            <p:nvPr/>
          </p:nvSpPr>
          <p:spPr>
            <a:xfrm>
              <a:off x="436606" y="3123796"/>
              <a:ext cx="594360" cy="6668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5140"/>
                </a:lnSpc>
                <a:spcBef>
                  <a:spcPts val="100"/>
                </a:spcBef>
              </a:pPr>
              <a:r>
                <a:rPr lang="ru-RU" sz="4400" b="1" dirty="0">
                  <a:solidFill>
                    <a:srgbClr val="000000"/>
                  </a:solidFill>
                  <a:cs typeface="MTSSans-UltraWide"/>
                </a:rPr>
                <a:t>2</a:t>
              </a:r>
              <a:endParaRPr sz="4400" dirty="0">
                <a:solidFill>
                  <a:srgbClr val="000000"/>
                </a:solidFill>
                <a:cs typeface="MTSSans-UltraWide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81D5AC3-E66F-4543-8C70-8B0981203E80}"/>
                </a:ext>
              </a:extLst>
            </p:cNvPr>
            <p:cNvSpPr/>
            <p:nvPr/>
          </p:nvSpPr>
          <p:spPr>
            <a:xfrm flipH="1">
              <a:off x="153389" y="3164317"/>
              <a:ext cx="72000" cy="5640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0ABB570-753D-49DE-B6A6-CD1C6681BA5A}"/>
              </a:ext>
            </a:extLst>
          </p:cNvPr>
          <p:cNvGrpSpPr/>
          <p:nvPr/>
        </p:nvGrpSpPr>
        <p:grpSpPr>
          <a:xfrm>
            <a:off x="166272" y="4083785"/>
            <a:ext cx="864694" cy="666849"/>
            <a:chOff x="166272" y="4083785"/>
            <a:chExt cx="864694" cy="666849"/>
          </a:xfrm>
        </p:grpSpPr>
        <p:sp>
          <p:nvSpPr>
            <p:cNvPr id="41" name="object 12">
              <a:extLst>
                <a:ext uri="{FF2B5EF4-FFF2-40B4-BE49-F238E27FC236}">
                  <a16:creationId xmlns:a16="http://schemas.microsoft.com/office/drawing/2014/main" id="{9A96608F-C959-4018-B121-DACE4B88CD2D}"/>
                </a:ext>
              </a:extLst>
            </p:cNvPr>
            <p:cNvSpPr txBox="1"/>
            <p:nvPr/>
          </p:nvSpPr>
          <p:spPr>
            <a:xfrm>
              <a:off x="436606" y="4083785"/>
              <a:ext cx="594360" cy="6668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5140"/>
                </a:lnSpc>
                <a:spcBef>
                  <a:spcPts val="100"/>
                </a:spcBef>
              </a:pPr>
              <a:r>
                <a:rPr lang="ru-RU" sz="4400" b="1" dirty="0">
                  <a:solidFill>
                    <a:srgbClr val="000000"/>
                  </a:solidFill>
                  <a:cs typeface="MTSSans-UltraWide"/>
                </a:rPr>
                <a:t>3</a:t>
              </a:r>
              <a:endParaRPr sz="4400" dirty="0">
                <a:solidFill>
                  <a:srgbClr val="000000"/>
                </a:solidFill>
                <a:cs typeface="MTSSans-UltraWide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2C6FEB00-6BC2-4B4C-AD77-4E57EDC58A96}"/>
                </a:ext>
              </a:extLst>
            </p:cNvPr>
            <p:cNvSpPr/>
            <p:nvPr/>
          </p:nvSpPr>
          <p:spPr>
            <a:xfrm flipH="1">
              <a:off x="166272" y="4129753"/>
              <a:ext cx="72000" cy="5640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CA1F37E-6F3D-40C1-A135-94CE277A8C62}"/>
              </a:ext>
            </a:extLst>
          </p:cNvPr>
          <p:cNvGrpSpPr/>
          <p:nvPr/>
        </p:nvGrpSpPr>
        <p:grpSpPr>
          <a:xfrm>
            <a:off x="153389" y="5043774"/>
            <a:ext cx="877577" cy="666849"/>
            <a:chOff x="153389" y="5043774"/>
            <a:chExt cx="877577" cy="666849"/>
          </a:xfrm>
        </p:grpSpPr>
        <p:sp>
          <p:nvSpPr>
            <p:cNvPr id="46" name="object 12">
              <a:extLst>
                <a:ext uri="{FF2B5EF4-FFF2-40B4-BE49-F238E27FC236}">
                  <a16:creationId xmlns:a16="http://schemas.microsoft.com/office/drawing/2014/main" id="{50ADE0C5-0B04-4F21-8CD8-BF524E712D22}"/>
                </a:ext>
              </a:extLst>
            </p:cNvPr>
            <p:cNvSpPr txBox="1"/>
            <p:nvPr/>
          </p:nvSpPr>
          <p:spPr>
            <a:xfrm>
              <a:off x="436606" y="5043774"/>
              <a:ext cx="594360" cy="6668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5140"/>
                </a:lnSpc>
                <a:spcBef>
                  <a:spcPts val="100"/>
                </a:spcBef>
              </a:pPr>
              <a:r>
                <a:rPr lang="ru-RU" sz="4400" b="1" dirty="0">
                  <a:solidFill>
                    <a:srgbClr val="000000"/>
                  </a:solidFill>
                  <a:cs typeface="MTSSans-UltraWide"/>
                </a:rPr>
                <a:t>4</a:t>
              </a:r>
              <a:endParaRPr sz="4400" dirty="0">
                <a:solidFill>
                  <a:srgbClr val="000000"/>
                </a:solidFill>
                <a:cs typeface="MTSSans-UltraWide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CE7D619E-D1DB-496C-8BCC-0F67C853CDED}"/>
                </a:ext>
              </a:extLst>
            </p:cNvPr>
            <p:cNvSpPr/>
            <p:nvPr/>
          </p:nvSpPr>
          <p:spPr>
            <a:xfrm flipH="1">
              <a:off x="153389" y="5095188"/>
              <a:ext cx="72000" cy="5640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F80E274A-E7BC-4C83-B7F9-8E3E35746F0B}"/>
              </a:ext>
            </a:extLst>
          </p:cNvPr>
          <p:cNvGrpSpPr/>
          <p:nvPr/>
        </p:nvGrpSpPr>
        <p:grpSpPr>
          <a:xfrm>
            <a:off x="6170702" y="2146540"/>
            <a:ext cx="877600" cy="666849"/>
            <a:chOff x="6170702" y="2146540"/>
            <a:chExt cx="877600" cy="666849"/>
          </a:xfrm>
        </p:grpSpPr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1F2B51A0-FE0E-4DBF-997F-B210F249B428}"/>
                </a:ext>
              </a:extLst>
            </p:cNvPr>
            <p:cNvSpPr txBox="1"/>
            <p:nvPr/>
          </p:nvSpPr>
          <p:spPr>
            <a:xfrm>
              <a:off x="6453942" y="2146540"/>
              <a:ext cx="594360" cy="6668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5140"/>
                </a:lnSpc>
                <a:spcBef>
                  <a:spcPts val="100"/>
                </a:spcBef>
              </a:pPr>
              <a:r>
                <a:rPr lang="ru-RU" sz="4400" b="1" dirty="0">
                  <a:cs typeface="MTSSans-UltraWide"/>
                </a:rPr>
                <a:t>5</a:t>
              </a:r>
              <a:endParaRPr sz="4400" dirty="0">
                <a:cs typeface="MTSSans-UltraWide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28A700E-0475-4E55-B825-12C8DC2A2E3B}"/>
                </a:ext>
              </a:extLst>
            </p:cNvPr>
            <p:cNvSpPr/>
            <p:nvPr/>
          </p:nvSpPr>
          <p:spPr>
            <a:xfrm flipH="1">
              <a:off x="6170702" y="2198881"/>
              <a:ext cx="72000" cy="5640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E46D8DE-A2DD-4A40-ADF2-DE4284872C61}"/>
              </a:ext>
            </a:extLst>
          </p:cNvPr>
          <p:cNvGrpSpPr/>
          <p:nvPr/>
        </p:nvGrpSpPr>
        <p:grpSpPr>
          <a:xfrm>
            <a:off x="6164445" y="3123796"/>
            <a:ext cx="877577" cy="666849"/>
            <a:chOff x="6164445" y="3123796"/>
            <a:chExt cx="877577" cy="666849"/>
          </a:xfrm>
        </p:grpSpPr>
        <p:sp>
          <p:nvSpPr>
            <p:cNvPr id="56" name="object 12">
              <a:extLst>
                <a:ext uri="{FF2B5EF4-FFF2-40B4-BE49-F238E27FC236}">
                  <a16:creationId xmlns:a16="http://schemas.microsoft.com/office/drawing/2014/main" id="{B4F55DF6-C99F-49DB-ACFD-29B29D6F042F}"/>
                </a:ext>
              </a:extLst>
            </p:cNvPr>
            <p:cNvSpPr txBox="1"/>
            <p:nvPr/>
          </p:nvSpPr>
          <p:spPr>
            <a:xfrm>
              <a:off x="6447662" y="3123796"/>
              <a:ext cx="594360" cy="6668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5140"/>
                </a:lnSpc>
                <a:spcBef>
                  <a:spcPts val="100"/>
                </a:spcBef>
              </a:pPr>
              <a:r>
                <a:rPr lang="ru-RU" sz="4400" b="1" dirty="0">
                  <a:solidFill>
                    <a:srgbClr val="000000"/>
                  </a:solidFill>
                  <a:cs typeface="MTSSans-UltraWide"/>
                </a:rPr>
                <a:t>6</a:t>
              </a:r>
              <a:endParaRPr sz="4400" dirty="0">
                <a:solidFill>
                  <a:srgbClr val="000000"/>
                </a:solidFill>
                <a:cs typeface="MTSSans-UltraWide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DC03C5A6-1AA3-4968-A557-64003408BBD3}"/>
                </a:ext>
              </a:extLst>
            </p:cNvPr>
            <p:cNvSpPr/>
            <p:nvPr/>
          </p:nvSpPr>
          <p:spPr>
            <a:xfrm flipH="1">
              <a:off x="6164445" y="3164317"/>
              <a:ext cx="72000" cy="5640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259C644-1E27-41E9-98EE-15D9776D8814}"/>
              </a:ext>
            </a:extLst>
          </p:cNvPr>
          <p:cNvGrpSpPr/>
          <p:nvPr/>
        </p:nvGrpSpPr>
        <p:grpSpPr>
          <a:xfrm>
            <a:off x="6177328" y="4083785"/>
            <a:ext cx="864694" cy="666849"/>
            <a:chOff x="6177328" y="4083785"/>
            <a:chExt cx="864694" cy="666849"/>
          </a:xfrm>
        </p:grpSpPr>
        <p:sp>
          <p:nvSpPr>
            <p:cNvPr id="61" name="object 12">
              <a:extLst>
                <a:ext uri="{FF2B5EF4-FFF2-40B4-BE49-F238E27FC236}">
                  <a16:creationId xmlns:a16="http://schemas.microsoft.com/office/drawing/2014/main" id="{36387FBE-CE60-4C78-BFB4-ADC82D322A36}"/>
                </a:ext>
              </a:extLst>
            </p:cNvPr>
            <p:cNvSpPr txBox="1"/>
            <p:nvPr/>
          </p:nvSpPr>
          <p:spPr>
            <a:xfrm>
              <a:off x="6447662" y="4083785"/>
              <a:ext cx="594360" cy="6668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5140"/>
                </a:lnSpc>
                <a:spcBef>
                  <a:spcPts val="100"/>
                </a:spcBef>
              </a:pPr>
              <a:r>
                <a:rPr lang="ru-RU" sz="4400" b="1" dirty="0">
                  <a:solidFill>
                    <a:srgbClr val="000000"/>
                  </a:solidFill>
                  <a:cs typeface="MTSSans-UltraWide"/>
                </a:rPr>
                <a:t>7</a:t>
              </a:r>
              <a:endParaRPr sz="4400" dirty="0">
                <a:solidFill>
                  <a:srgbClr val="000000"/>
                </a:solidFill>
                <a:cs typeface="MTSSans-UltraWide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AA1F68A0-F492-4F73-9749-5B07F8D4911E}"/>
                </a:ext>
              </a:extLst>
            </p:cNvPr>
            <p:cNvSpPr/>
            <p:nvPr/>
          </p:nvSpPr>
          <p:spPr>
            <a:xfrm flipH="1">
              <a:off x="6177328" y="4129753"/>
              <a:ext cx="72000" cy="5640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C497219-BA84-40A1-A20A-4480CC9A199D}"/>
              </a:ext>
            </a:extLst>
          </p:cNvPr>
          <p:cNvGrpSpPr/>
          <p:nvPr/>
        </p:nvGrpSpPr>
        <p:grpSpPr>
          <a:xfrm>
            <a:off x="6164445" y="5043774"/>
            <a:ext cx="877577" cy="666849"/>
            <a:chOff x="6164445" y="5043774"/>
            <a:chExt cx="877577" cy="666849"/>
          </a:xfrm>
        </p:grpSpPr>
        <p:sp>
          <p:nvSpPr>
            <p:cNvPr id="66" name="object 12">
              <a:extLst>
                <a:ext uri="{FF2B5EF4-FFF2-40B4-BE49-F238E27FC236}">
                  <a16:creationId xmlns:a16="http://schemas.microsoft.com/office/drawing/2014/main" id="{7EC9989E-1CD2-4B44-8583-D704EA4C647B}"/>
                </a:ext>
              </a:extLst>
            </p:cNvPr>
            <p:cNvSpPr txBox="1"/>
            <p:nvPr/>
          </p:nvSpPr>
          <p:spPr>
            <a:xfrm>
              <a:off x="6447662" y="5043774"/>
              <a:ext cx="594360" cy="6668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5140"/>
                </a:lnSpc>
                <a:spcBef>
                  <a:spcPts val="100"/>
                </a:spcBef>
              </a:pPr>
              <a:r>
                <a:rPr lang="ru-RU" sz="4400" b="1" dirty="0">
                  <a:solidFill>
                    <a:srgbClr val="000000"/>
                  </a:solidFill>
                  <a:cs typeface="MTSSans-UltraWide"/>
                </a:rPr>
                <a:t>8</a:t>
              </a:r>
              <a:endParaRPr sz="4400" dirty="0">
                <a:solidFill>
                  <a:srgbClr val="000000"/>
                </a:solidFill>
                <a:cs typeface="MTSSans-UltraWide"/>
              </a:endParaRP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D9602988-891B-4210-B2EF-30FF5A981D6C}"/>
                </a:ext>
              </a:extLst>
            </p:cNvPr>
            <p:cNvSpPr/>
            <p:nvPr/>
          </p:nvSpPr>
          <p:spPr>
            <a:xfrm flipH="1">
              <a:off x="6164445" y="5095188"/>
              <a:ext cx="72000" cy="5640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8" name="Текст 14">
            <a:extLst>
              <a:ext uri="{FF2B5EF4-FFF2-40B4-BE49-F238E27FC236}">
                <a16:creationId xmlns:a16="http://schemas.microsoft.com/office/drawing/2014/main" id="{5D49087A-6DB8-419B-A80B-425AAADEF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5292" y="3200596"/>
            <a:ext cx="4685908" cy="50380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69" name="Текст 14">
            <a:extLst>
              <a:ext uri="{FF2B5EF4-FFF2-40B4-BE49-F238E27FC236}">
                <a16:creationId xmlns:a16="http://schemas.microsoft.com/office/drawing/2014/main" id="{C389B449-8AEF-4A9E-B9BE-5A60515E4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5292" y="4171558"/>
            <a:ext cx="4685908" cy="50380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70" name="Текст 14">
            <a:extLst>
              <a:ext uri="{FF2B5EF4-FFF2-40B4-BE49-F238E27FC236}">
                <a16:creationId xmlns:a16="http://schemas.microsoft.com/office/drawing/2014/main" id="{924F381A-919B-49E4-A0AE-48D58AC82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5292" y="5124450"/>
            <a:ext cx="4685908" cy="50380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71" name="Текст 14">
            <a:extLst>
              <a:ext uri="{FF2B5EF4-FFF2-40B4-BE49-F238E27FC236}">
                <a16:creationId xmlns:a16="http://schemas.microsoft.com/office/drawing/2014/main" id="{E5C68847-A229-462E-8952-1FC611B31F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5665" y="2223619"/>
            <a:ext cx="4685908" cy="50380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72" name="Текст 14">
            <a:extLst>
              <a:ext uri="{FF2B5EF4-FFF2-40B4-BE49-F238E27FC236}">
                <a16:creationId xmlns:a16="http://schemas.microsoft.com/office/drawing/2014/main" id="{CE47CF7C-D4B5-4FDF-A956-165D1E012E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5665" y="3200596"/>
            <a:ext cx="4685908" cy="50380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73" name="Текст 14">
            <a:extLst>
              <a:ext uri="{FF2B5EF4-FFF2-40B4-BE49-F238E27FC236}">
                <a16:creationId xmlns:a16="http://schemas.microsoft.com/office/drawing/2014/main" id="{EDCADD06-E88D-4A3C-922C-092478BF47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5665" y="4171558"/>
            <a:ext cx="4685908" cy="50380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74" name="Текст 14">
            <a:extLst>
              <a:ext uri="{FF2B5EF4-FFF2-40B4-BE49-F238E27FC236}">
                <a16:creationId xmlns:a16="http://schemas.microsoft.com/office/drawing/2014/main" id="{B4FAF485-2F5D-471C-A68E-1EE01DEC89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665" y="5124450"/>
            <a:ext cx="4685908" cy="50380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E113-7B29-4308-8FE7-4366CCFE4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924" y="-76200"/>
            <a:ext cx="11877675" cy="2057400"/>
          </a:xfrm>
        </p:spPr>
        <p:txBody>
          <a:bodyPr tIns="0"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45094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0B0BA28A-409A-4DDF-A462-1044E9BDB6E3}"/>
              </a:ext>
            </a:extLst>
          </p:cNvPr>
          <p:cNvSpPr txBox="1">
            <a:spLocks/>
          </p:cNvSpPr>
          <p:nvPr/>
        </p:nvSpPr>
        <p:spPr>
          <a:xfrm>
            <a:off x="47625" y="-124165"/>
            <a:ext cx="9096375" cy="118745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MTS Sans" panose="02000000000000000000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kern="0" dirty="0">
                <a:solidFill>
                  <a:sysClr val="windowText" lastClr="000000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C</a:t>
            </a:r>
            <a:r>
              <a:rPr lang="ru-RU" sz="6600" kern="0" dirty="0">
                <a:solidFill>
                  <a:sysClr val="windowText" lastClr="000000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ОДЕРЖАНИЕ</a:t>
            </a:r>
            <a:endParaRPr lang="ru-RU" kern="0" dirty="0">
              <a:solidFill>
                <a:schemeClr val="accent1"/>
              </a:solidFill>
            </a:endParaRPr>
          </a:p>
        </p:txBody>
      </p:sp>
      <p:grpSp>
        <p:nvGrpSpPr>
          <p:cNvPr id="9" name="Рисунок 5">
            <a:extLst>
              <a:ext uri="{FF2B5EF4-FFF2-40B4-BE49-F238E27FC236}">
                <a16:creationId xmlns:a16="http://schemas.microsoft.com/office/drawing/2014/main" id="{EB1D6F28-1F30-4D3E-8F91-9E4AF18CE50A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5A1D3B46-CFD0-4D6C-8FFA-50B4996FF152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6D9E5AE-60AD-4287-8040-95DFC22D104B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AE276E9-EECD-4BD7-981A-4E697E685083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E249B7D2-B023-49E7-AE7E-D601486E0FAF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Текст 14">
            <a:extLst>
              <a:ext uri="{FF2B5EF4-FFF2-40B4-BE49-F238E27FC236}">
                <a16:creationId xmlns:a16="http://schemas.microsoft.com/office/drawing/2014/main" id="{6733CC27-AFCF-4D66-9673-B24812BD6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1828800"/>
            <a:ext cx="68580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3964A34E-4B98-4D8B-AA9A-3EF9CFEC20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1626" y="1828800"/>
            <a:ext cx="8982174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12685109-7E02-4CCD-8306-3D7E55D5F5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2514600"/>
            <a:ext cx="68580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B3308135-BCB0-4515-BCD1-ED40B85FC3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1626" y="2514600"/>
            <a:ext cx="8982174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BC71D3BA-3484-4DD1-A872-553593EB7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6400" y="3200400"/>
            <a:ext cx="68580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AF7C2C8C-2828-4B49-9806-2274D32BBA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1626" y="3200400"/>
            <a:ext cx="8982174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8848E885-2356-409C-B369-E3FD47B54F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6400" y="3886200"/>
            <a:ext cx="68580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9C223722-040C-41B6-A615-3B7FBEF067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1626" y="3886200"/>
            <a:ext cx="8982174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E5458C03-42DD-47B8-81BE-F70FF3B0C4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76400" y="4572000"/>
            <a:ext cx="68580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83596976-19B5-462E-9A4E-71B58BD274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71626" y="4572000"/>
            <a:ext cx="8982174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4629909B-FE97-4899-9693-EDB379033B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5257800"/>
            <a:ext cx="68580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0A13EAE5-4C2A-431C-A3B0-CE37F354C6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71626" y="5257800"/>
            <a:ext cx="8982174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694354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68B8F21-F398-904C-B8AA-0AB7FF1AA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828800"/>
            <a:ext cx="8115300" cy="419063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lang="ru-RU" sz="2000" kern="1200" smtClean="0">
                <a:solidFill>
                  <a:schemeClr val="tx1"/>
                </a:solidFill>
                <a:ea typeface="MTS Sans" panose="02000000000000000000" pitchFamily="2" charset="0"/>
              </a:defRPr>
            </a:lvl1pPr>
            <a:lvl2pPr>
              <a:defRPr lang="ru-RU" sz="1800" kern="1200" smtClean="0">
                <a:solidFill>
                  <a:schemeClr val="tx1"/>
                </a:solidFill>
              </a:defRPr>
            </a:lvl2pPr>
            <a:lvl3pPr>
              <a:defRPr lang="ru-RU" sz="1800" kern="1200" smtClean="0">
                <a:solidFill>
                  <a:schemeClr val="tx1"/>
                </a:solidFill>
              </a:defRPr>
            </a:lvl3pPr>
            <a:lvl4pPr>
              <a:defRPr lang="ru-RU" sz="1800" kern="1200" smtClean="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Напишите здесь название раздела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Напишите здесь название раздела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Напишите здесь название раздела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Напишите здесь название раздела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Напишите здесь название раздела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Напишите здесь название раздела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Напишите здесь название раздела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Напишите здесь название раздела</a:t>
            </a:r>
          </a:p>
          <a:p>
            <a:pPr marL="342900" lvl="0" indent="-342900" algn="l" defTabSz="914400" rtl="0" eaLnBrk="1" latinLnBrk="0" hangingPunct="1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317E72-38E9-B34D-B69B-B877B260E0F0}"/>
              </a:ext>
            </a:extLst>
          </p:cNvPr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23F7B-28EC-0143-BAD1-0E5585CCCF3B}"/>
              </a:ext>
            </a:extLst>
          </p:cNvPr>
          <p:cNvSpPr txBox="1"/>
          <p:nvPr/>
        </p:nvSpPr>
        <p:spPr>
          <a:xfrm>
            <a:off x="154801" y="122400"/>
            <a:ext cx="3274200" cy="477054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СОДЕРЖАНИЕ</a:t>
            </a:r>
          </a:p>
        </p:txBody>
      </p:sp>
      <p:grpSp>
        <p:nvGrpSpPr>
          <p:cNvPr id="6" name="Рисунок 5">
            <a:extLst>
              <a:ext uri="{FF2B5EF4-FFF2-40B4-BE49-F238E27FC236}">
                <a16:creationId xmlns:a16="http://schemas.microsoft.com/office/drawing/2014/main" id="{15FE355A-E546-4039-B354-670BBC3CD3F1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7041F5A2-FA4B-4AF3-BD6D-53BE9F6C6A46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B90AF4C-F1B0-4132-A45D-82F8A3C1AC83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AA641D05-118A-4C95-AB4E-5D32716C7A7C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3708FC10-9DAC-4816-804E-B26B7D7D3C4E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405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4">
            <a:extLst>
              <a:ext uri="{FF2B5EF4-FFF2-40B4-BE49-F238E27FC236}">
                <a16:creationId xmlns:a16="http://schemas.microsoft.com/office/drawing/2014/main" id="{FB9096B1-D5E4-1D4A-A96C-EFB80305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3" y="274637"/>
            <a:ext cx="9991477" cy="114300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Shape 140">
            <a:extLst>
              <a:ext uri="{FF2B5EF4-FFF2-40B4-BE49-F238E27FC236}">
                <a16:creationId xmlns:a16="http://schemas.microsoft.com/office/drawing/2014/main" id="{91BBA270-7E26-8942-8A13-AD7DA283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923" y="1796881"/>
            <a:ext cx="8752797" cy="43150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5080" indent="12700">
              <a:lnSpc>
                <a:spcPct val="100200"/>
              </a:lnSpc>
              <a:spcBef>
                <a:spcPts val="100"/>
              </a:spcBef>
              <a:buSzTx/>
              <a:buFontTx/>
              <a:buNone/>
              <a:defRPr sz="3300" spc="-2">
                <a:latin typeface="MTSSans-UltraWide"/>
                <a:ea typeface="MTSSans-UltraWide"/>
                <a:cs typeface="MTSSans-UltraWide"/>
                <a:sym typeface="MTSSans-UltraWide"/>
              </a:defRPr>
            </a:lvl1pPr>
            <a:lvl2pPr marL="0" marR="5080" indent="457200">
              <a:lnSpc>
                <a:spcPct val="100200"/>
              </a:lnSpc>
              <a:spcBef>
                <a:spcPts val="100"/>
              </a:spcBef>
              <a:buSzTx/>
              <a:buFontTx/>
              <a:buNone/>
              <a:defRPr sz="3300" spc="-2">
                <a:latin typeface="MTSSans-UltraWide"/>
                <a:ea typeface="MTSSans-UltraWide"/>
                <a:cs typeface="MTSSans-UltraWide"/>
                <a:sym typeface="MTSSans-UltraWide"/>
              </a:defRPr>
            </a:lvl2pPr>
            <a:lvl3pPr marL="0" marR="5080" indent="914400">
              <a:lnSpc>
                <a:spcPct val="100200"/>
              </a:lnSpc>
              <a:spcBef>
                <a:spcPts val="100"/>
              </a:spcBef>
              <a:buSzTx/>
              <a:buFontTx/>
              <a:buNone/>
              <a:defRPr sz="3300" spc="-2">
                <a:latin typeface="MTSSans-UltraWide"/>
                <a:ea typeface="MTSSans-UltraWide"/>
                <a:cs typeface="MTSSans-UltraWide"/>
                <a:sym typeface="MTSSans-UltraWide"/>
              </a:defRPr>
            </a:lvl3pPr>
            <a:lvl4pPr marL="0" marR="5080" indent="1371600">
              <a:lnSpc>
                <a:spcPct val="100200"/>
              </a:lnSpc>
              <a:spcBef>
                <a:spcPts val="100"/>
              </a:spcBef>
              <a:buSzTx/>
              <a:buFontTx/>
              <a:buNone/>
              <a:defRPr sz="3300" spc="-2">
                <a:latin typeface="MTSSans-UltraWide"/>
                <a:ea typeface="MTSSans-UltraWide"/>
                <a:cs typeface="MTSSans-UltraWide"/>
                <a:sym typeface="MTSSans-UltraWide"/>
              </a:defRPr>
            </a:lvl4pPr>
            <a:lvl5pPr marL="0" marR="5080" indent="1828800">
              <a:lnSpc>
                <a:spcPct val="100200"/>
              </a:lnSpc>
              <a:spcBef>
                <a:spcPts val="100"/>
              </a:spcBef>
              <a:buSzTx/>
              <a:buFontTx/>
              <a:buNone/>
              <a:defRPr sz="3300" spc="-2">
                <a:latin typeface="MTSSans-UltraWide"/>
                <a:ea typeface="MTSSans-UltraWide"/>
                <a:cs typeface="MTSSans-UltraWide"/>
                <a:sym typeface="MTSSans-UltraWide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Shape 141">
            <a:extLst>
              <a:ext uri="{FF2B5EF4-FFF2-40B4-BE49-F238E27FC236}">
                <a16:creationId xmlns:a16="http://schemas.microsoft.com/office/drawing/2014/main" id="{A75C9220-41DF-7F47-8A3B-1915A355E4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+mj-lt"/>
                <a:ea typeface="+mj-ea"/>
                <a:cs typeface="+mj-cs"/>
                <a:sym typeface="MTS Sans Regular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grpSp>
        <p:nvGrpSpPr>
          <p:cNvPr id="6" name="Рисунок 5">
            <a:extLst>
              <a:ext uri="{FF2B5EF4-FFF2-40B4-BE49-F238E27FC236}">
                <a16:creationId xmlns:a16="http://schemas.microsoft.com/office/drawing/2014/main" id="{8307A0E5-FAE7-F646-BAE3-D99B8727F18D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7" name="Полилиния: фигура 16">
              <a:extLst>
                <a:ext uri="{FF2B5EF4-FFF2-40B4-BE49-F238E27FC236}">
                  <a16:creationId xmlns:a16="http://schemas.microsoft.com/office/drawing/2014/main" id="{B4CE65DD-5E11-674F-A093-CC8E3173E67F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" name="Полилиния: фигура 17">
              <a:extLst>
                <a:ext uri="{FF2B5EF4-FFF2-40B4-BE49-F238E27FC236}">
                  <a16:creationId xmlns:a16="http://schemas.microsoft.com/office/drawing/2014/main" id="{29FB0F6C-1A85-2541-8A0D-EDDEA7F1C169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Полилиния: фигура 18">
              <a:extLst>
                <a:ext uri="{FF2B5EF4-FFF2-40B4-BE49-F238E27FC236}">
                  <a16:creationId xmlns:a16="http://schemas.microsoft.com/office/drawing/2014/main" id="{DEDB95A4-A99E-B542-8265-199FE5066D1F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Полилиния: фигура 19">
              <a:extLst>
                <a:ext uri="{FF2B5EF4-FFF2-40B4-BE49-F238E27FC236}">
                  <a16:creationId xmlns:a16="http://schemas.microsoft.com/office/drawing/2014/main" id="{F38C16A7-C88A-1A44-A96D-B08A4E95EE71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553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75034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grpSp>
        <p:nvGrpSpPr>
          <p:cNvPr id="20" name="Рисунок 5">
            <a:extLst>
              <a:ext uri="{FF2B5EF4-FFF2-40B4-BE49-F238E27FC236}">
                <a16:creationId xmlns:a16="http://schemas.microsoft.com/office/drawing/2014/main" id="{2E62D9CD-272E-4672-872B-421A88D99526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39870A88-2165-41FA-80F9-B31B29272150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6FA9AC2-F185-4859-9D17-7F5F1CBE22F2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C8AB03BC-2FEE-4B67-AA86-3E08723840B2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919E278-5C30-4098-B66F-DF51769B76C4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77160BFB-BC5C-44F0-8648-E54CF1DE2E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98774" y="1295400"/>
            <a:ext cx="2806125" cy="1466523"/>
          </a:xfrm>
          <a:prstGeom prst="rect">
            <a:avLst/>
          </a:prstGeom>
        </p:spPr>
        <p:txBody>
          <a:bodyPr lIns="0" tIns="0"/>
          <a:lstStyle>
            <a:lvl1pPr>
              <a:defRPr lang="ru-RU" sz="1600" b="1" kern="0" dirty="0">
                <a:solidFill>
                  <a:sysClr val="windowText" lastClr="000000"/>
                </a:solidFill>
                <a:latin typeface="+mn-lt"/>
              </a:defRPr>
            </a:lvl1pPr>
            <a:lvl2pPr marL="12700" indent="0">
              <a:tabLst/>
              <a:defRPr lang="ru-RU" sz="16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l" defTabSz="914400" rtl="0" eaLnBrk="1" latinLnBrk="0" hangingPunct="1"/>
            <a:r>
              <a:rPr lang="ru-RU" smtClean="0"/>
              <a:t>Образец текста</a:t>
            </a:r>
          </a:p>
          <a:p>
            <a:pPr lvl="1" algn="l" defTabSz="914400" rtl="0" eaLnBrk="1" latinLnBrk="0" hangingPunct="1"/>
            <a:r>
              <a:rPr lang="ru-RU" smtClean="0"/>
              <a:t>Второй уровень</a:t>
            </a: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02928FAC-BABE-C146-978C-9B9897A64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11655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3470833C-6544-4C4E-A00E-29CFEF461A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98774" y="2953077"/>
            <a:ext cx="2806125" cy="1466523"/>
          </a:xfrm>
          <a:prstGeom prst="rect">
            <a:avLst/>
          </a:prstGeom>
        </p:spPr>
        <p:txBody>
          <a:bodyPr lIns="0" tIns="0"/>
          <a:lstStyle>
            <a:lvl1pPr>
              <a:defRPr lang="ru-RU" sz="1600" b="1" kern="0" dirty="0">
                <a:solidFill>
                  <a:sysClr val="windowText" lastClr="000000"/>
                </a:solidFill>
                <a:latin typeface="+mn-lt"/>
              </a:defRPr>
            </a:lvl1pPr>
            <a:lvl2pPr marL="12700" indent="0">
              <a:tabLst/>
              <a:defRPr lang="ru-RU" sz="16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l" defTabSz="914400" rtl="0" eaLnBrk="1" latinLnBrk="0" hangingPunct="1"/>
            <a:r>
              <a:rPr lang="ru-RU" smtClean="0"/>
              <a:t>Образец текста</a:t>
            </a:r>
          </a:p>
          <a:p>
            <a:pPr lvl="1" algn="l" defTabSz="914400" rtl="0" eaLnBrk="1" latinLnBrk="0" hangingPunct="1"/>
            <a:r>
              <a:rPr lang="ru-RU" smtClean="0"/>
              <a:t>Второй уровень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7625103B-DD8F-FC46-BF05-780421110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98774" y="4601767"/>
            <a:ext cx="2806125" cy="1466523"/>
          </a:xfrm>
          <a:prstGeom prst="rect">
            <a:avLst/>
          </a:prstGeom>
        </p:spPr>
        <p:txBody>
          <a:bodyPr lIns="0" tIns="0"/>
          <a:lstStyle>
            <a:lvl1pPr>
              <a:defRPr lang="ru-RU" sz="1600" b="1" kern="0" dirty="0">
                <a:solidFill>
                  <a:sysClr val="windowText" lastClr="000000"/>
                </a:solidFill>
                <a:latin typeface="+mn-lt"/>
              </a:defRPr>
            </a:lvl1pPr>
            <a:lvl2pPr marL="12700" indent="0">
              <a:tabLst/>
              <a:defRPr lang="ru-RU" sz="16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l" defTabSz="914400" rtl="0" eaLnBrk="1" latinLnBrk="0" hangingPunct="1"/>
            <a:r>
              <a:rPr lang="ru-RU" smtClean="0"/>
              <a:t>Образец текста</a:t>
            </a:r>
          </a:p>
          <a:p>
            <a:pPr lvl="1" algn="l" defTabSz="914400" rtl="0" eaLnBrk="1" latinLnBrk="0" hangingPunct="1"/>
            <a:r>
              <a:rPr lang="ru-RU" smtClean="0"/>
              <a:t>Второй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FA5C834-8395-D046-BB73-08F759098AC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5575" y="1301750"/>
            <a:ext cx="2590800" cy="1460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9" name="Рисунок 3">
            <a:extLst>
              <a:ext uri="{FF2B5EF4-FFF2-40B4-BE49-F238E27FC236}">
                <a16:creationId xmlns:a16="http://schemas.microsoft.com/office/drawing/2014/main" id="{19DEDBF5-A04A-D443-999D-F8C627EC478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5575" y="2950441"/>
            <a:ext cx="2590800" cy="1460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F1183729-19C1-734F-A511-F0F74C15E5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5575" y="4585277"/>
            <a:ext cx="2590800" cy="1460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B8B39E53-2DB3-BC44-A83F-51F6591105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30302" y="1295400"/>
            <a:ext cx="2786328" cy="1466523"/>
          </a:xfrm>
          <a:prstGeom prst="rect">
            <a:avLst/>
          </a:prstGeom>
        </p:spPr>
        <p:txBody>
          <a:bodyPr lIns="0" tIns="0"/>
          <a:lstStyle>
            <a:lvl1pPr>
              <a:defRPr lang="ru-RU" sz="1600" b="1" kern="0" dirty="0">
                <a:solidFill>
                  <a:sysClr val="windowText" lastClr="000000"/>
                </a:solidFill>
                <a:latin typeface="+mn-lt"/>
              </a:defRPr>
            </a:lvl1pPr>
            <a:lvl2pPr marL="12700" indent="0">
              <a:tabLst/>
              <a:defRPr lang="ru-RU" sz="16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l" defTabSz="914400" rtl="0" eaLnBrk="1" latinLnBrk="0" hangingPunct="1"/>
            <a:r>
              <a:rPr lang="ru-RU" smtClean="0"/>
              <a:t>Образец текста</a:t>
            </a:r>
          </a:p>
          <a:p>
            <a:pPr lvl="1" algn="l" defTabSz="914400" rtl="0" eaLnBrk="1" latinLnBrk="0" hangingPunct="1"/>
            <a:r>
              <a:rPr lang="ru-RU" smtClean="0"/>
              <a:t>Второй уровень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A7ED6D23-E87C-A741-8E17-6B5BEB9350D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0302" y="2953077"/>
            <a:ext cx="2786328" cy="1466523"/>
          </a:xfrm>
          <a:prstGeom prst="rect">
            <a:avLst/>
          </a:prstGeom>
        </p:spPr>
        <p:txBody>
          <a:bodyPr lIns="0" tIns="0"/>
          <a:lstStyle>
            <a:lvl1pPr>
              <a:defRPr lang="ru-RU" sz="1600" b="1" kern="0" dirty="0">
                <a:solidFill>
                  <a:sysClr val="windowText" lastClr="000000"/>
                </a:solidFill>
                <a:latin typeface="+mn-lt"/>
              </a:defRPr>
            </a:lvl1pPr>
            <a:lvl2pPr marL="12700" indent="0">
              <a:tabLst/>
              <a:defRPr lang="ru-RU" sz="16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l" defTabSz="914400" rtl="0" eaLnBrk="1" latinLnBrk="0" hangingPunct="1"/>
            <a:r>
              <a:rPr lang="ru-RU" smtClean="0"/>
              <a:t>Образец текста</a:t>
            </a:r>
          </a:p>
          <a:p>
            <a:pPr lvl="1" algn="l" defTabSz="914400" rtl="0" eaLnBrk="1" latinLnBrk="0" hangingPunct="1"/>
            <a:r>
              <a:rPr lang="ru-RU" smtClean="0"/>
              <a:t>Второй уровень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FB806941-41FB-834B-960C-0ADE53E2F3A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30302" y="4601767"/>
            <a:ext cx="2786328" cy="1466523"/>
          </a:xfrm>
          <a:prstGeom prst="rect">
            <a:avLst/>
          </a:prstGeom>
        </p:spPr>
        <p:txBody>
          <a:bodyPr lIns="0" tIns="0"/>
          <a:lstStyle>
            <a:lvl1pPr>
              <a:defRPr lang="ru-RU" sz="1600" b="1" kern="0" dirty="0">
                <a:solidFill>
                  <a:sysClr val="windowText" lastClr="000000"/>
                </a:solidFill>
                <a:latin typeface="+mn-lt"/>
              </a:defRPr>
            </a:lvl1pPr>
            <a:lvl2pPr marL="12700" indent="0">
              <a:tabLst/>
              <a:defRPr lang="ru-RU" sz="16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b="0" i="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l" defTabSz="914400" rtl="0" eaLnBrk="1" latinLnBrk="0" hangingPunct="1"/>
            <a:r>
              <a:rPr lang="ru-RU" smtClean="0"/>
              <a:t>Образец текста</a:t>
            </a:r>
          </a:p>
          <a:p>
            <a:pPr lvl="1" algn="l" defTabSz="914400" rtl="0" eaLnBrk="1" latinLnBrk="0" hangingPunct="1"/>
            <a:r>
              <a:rPr lang="ru-RU" smtClean="0"/>
              <a:t>Второй уровень</a:t>
            </a:r>
          </a:p>
        </p:txBody>
      </p:sp>
      <p:sp>
        <p:nvSpPr>
          <p:cNvPr id="44" name="Рисунок 3">
            <a:extLst>
              <a:ext uri="{FF2B5EF4-FFF2-40B4-BE49-F238E27FC236}">
                <a16:creationId xmlns:a16="http://schemas.microsoft.com/office/drawing/2014/main" id="{769945CD-7F5D-224D-AD1C-564F0FECF74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87102" y="1301750"/>
            <a:ext cx="2590800" cy="1460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5" name="Рисунок 3">
            <a:extLst>
              <a:ext uri="{FF2B5EF4-FFF2-40B4-BE49-F238E27FC236}">
                <a16:creationId xmlns:a16="http://schemas.microsoft.com/office/drawing/2014/main" id="{53F077E7-BEFE-1549-B96E-720D7BE41D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87102" y="2950441"/>
            <a:ext cx="2590800" cy="1460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6" name="Рисунок 3">
            <a:extLst>
              <a:ext uri="{FF2B5EF4-FFF2-40B4-BE49-F238E27FC236}">
                <a16:creationId xmlns:a16="http://schemas.microsoft.com/office/drawing/2014/main" id="{76966448-7F29-564D-A497-CD1EBA3543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487102" y="4585277"/>
            <a:ext cx="2590800" cy="1460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01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8FEC1359-1ACB-4C2F-9C63-6F0C03492E29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024C23D0-44FC-468F-B3D6-A9DC3429B4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75034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7AA728E3-D2BA-4889-8D0E-11DCD727A20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D667BF19-7090-4225-967D-5A24F28A70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AEE6691-AF09-42F0-A19F-BFF92AE4E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575" y="2044005"/>
            <a:ext cx="4111625" cy="397579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2pPr>
            <a:lvl3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3pPr>
            <a:lvl4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4pPr>
            <a:lvl5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2C28E655-CC9A-4EA1-9A70-548B95E700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5392" y="2044005"/>
            <a:ext cx="4111625" cy="397579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2pPr>
            <a:lvl3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3pPr>
            <a:lvl4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4pPr>
            <a:lvl5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13" name="Рисунок 5">
            <a:extLst>
              <a:ext uri="{FF2B5EF4-FFF2-40B4-BE49-F238E27FC236}">
                <a16:creationId xmlns:a16="http://schemas.microsoft.com/office/drawing/2014/main" id="{7F7045E0-C2AC-4D68-BA52-5662DAB892E4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2CDD0D8-A37F-4ED4-ABAE-5CE8A02E3570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08755127-A282-4025-8540-707CAA7F577E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B3F076F-8250-4DF9-8C09-5D40366835FB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1B2A17B1-12AE-4410-9E1B-40142D1A1896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7" name="Holder 2">
            <a:extLst>
              <a:ext uri="{FF2B5EF4-FFF2-40B4-BE49-F238E27FC236}">
                <a16:creationId xmlns:a16="http://schemas.microsoft.com/office/drawing/2014/main" id="{FD92C336-0040-3E44-A860-46A5F6D18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5527FA-7171-4A4E-BE8C-E9DC0CAD28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6510" y="85726"/>
            <a:ext cx="5653089" cy="770400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</a:lstStyle>
          <a:p>
            <a:pPr lvl="0"/>
            <a:r>
              <a:rPr lang="ru-RU" dirty="0"/>
              <a:t>Нет необходимости каждый раз делать с начала. </a:t>
            </a:r>
            <a:br>
              <a:rPr lang="ru-RU" dirty="0"/>
            </a:br>
            <a:r>
              <a:rPr lang="ru-RU" dirty="0"/>
              <a:t>Выберите подходящий тип слайда в готовых макетах. </a:t>
            </a:r>
            <a:br>
              <a:rPr lang="ru-RU" dirty="0"/>
            </a:br>
            <a:r>
              <a:rPr lang="ru-RU" dirty="0"/>
              <a:t>И используйте его в качестве шаблона.</a:t>
            </a:r>
          </a:p>
        </p:txBody>
      </p:sp>
    </p:spTree>
    <p:extLst>
      <p:ext uri="{BB962C8B-B14F-4D97-AF65-F5344CB8AC3E}">
        <p14:creationId xmlns:p14="http://schemas.microsoft.com/office/powerpoint/2010/main" val="12756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1" b="-82"/>
          <a:stretch/>
        </p:blipFill>
        <p:spPr>
          <a:xfrm>
            <a:off x="-120552" y="-17060"/>
            <a:ext cx="12433104" cy="6892120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 userDrawn="1"/>
        </p:nvSpPr>
        <p:spPr>
          <a:xfrm rot="9000000">
            <a:off x="8271129" y="-1724671"/>
            <a:ext cx="5655621" cy="4875535"/>
          </a:xfrm>
          <a:prstGeom prst="triangle">
            <a:avLst/>
          </a:prstGeom>
          <a:solidFill>
            <a:srgbClr val="D51D5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 userDrawn="1"/>
        </p:nvSpPr>
        <p:spPr>
          <a:xfrm rot="8131323">
            <a:off x="1683762" y="4962553"/>
            <a:ext cx="1180862" cy="796843"/>
          </a:xfrm>
          <a:prstGeom prst="triangle">
            <a:avLst>
              <a:gd name="adj" fmla="val 100000"/>
            </a:avLst>
          </a:prstGeom>
          <a:solidFill>
            <a:srgbClr val="D51D5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 userDrawn="1"/>
        </p:nvSpPr>
        <p:spPr>
          <a:xfrm rot="9258433">
            <a:off x="-2736332" y="-2897280"/>
            <a:ext cx="5655621" cy="4875535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 userDrawn="1"/>
        </p:nvSpPr>
        <p:spPr>
          <a:xfrm rot="15072845">
            <a:off x="5792742" y="1489606"/>
            <a:ext cx="2617347" cy="2391655"/>
          </a:xfrm>
          <a:prstGeom prst="triangle">
            <a:avLst>
              <a:gd name="adj" fmla="val 81745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 userDrawn="1"/>
        </p:nvSpPr>
        <p:spPr>
          <a:xfrm rot="15072845">
            <a:off x="9960052" y="4716014"/>
            <a:ext cx="1205627" cy="904202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 userDrawn="1"/>
        </p:nvSpPr>
        <p:spPr>
          <a:xfrm rot="15072845">
            <a:off x="1954439" y="1594010"/>
            <a:ext cx="461501" cy="274332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авнобедренный треугольник 12"/>
          <p:cNvSpPr/>
          <p:nvPr userDrawn="1"/>
        </p:nvSpPr>
        <p:spPr>
          <a:xfrm rot="15072845">
            <a:off x="3810913" y="2385419"/>
            <a:ext cx="497157" cy="372860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авнобедренный треугольник 13"/>
          <p:cNvSpPr/>
          <p:nvPr userDrawn="1"/>
        </p:nvSpPr>
        <p:spPr>
          <a:xfrm rot="15072845">
            <a:off x="4200303" y="4194336"/>
            <a:ext cx="497157" cy="372860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/>
          <p:cNvSpPr/>
          <p:nvPr userDrawn="1"/>
        </p:nvSpPr>
        <p:spPr>
          <a:xfrm rot="15072845">
            <a:off x="8321032" y="5565285"/>
            <a:ext cx="497157" cy="372860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Равнобедренный треугольник 15"/>
          <p:cNvSpPr/>
          <p:nvPr userDrawn="1"/>
        </p:nvSpPr>
        <p:spPr>
          <a:xfrm rot="15072845">
            <a:off x="10057738" y="2277189"/>
            <a:ext cx="497157" cy="372860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Равнобедренный треугольник 16"/>
          <p:cNvSpPr/>
          <p:nvPr userDrawn="1"/>
        </p:nvSpPr>
        <p:spPr>
          <a:xfrm rot="15072845">
            <a:off x="5744536" y="832814"/>
            <a:ext cx="497157" cy="372860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авнобедренный треугольник 17"/>
          <p:cNvSpPr/>
          <p:nvPr userDrawn="1"/>
        </p:nvSpPr>
        <p:spPr>
          <a:xfrm rot="15072845">
            <a:off x="3465841" y="324075"/>
            <a:ext cx="461501" cy="274332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 rot="6141102">
            <a:off x="81185" y="271678"/>
            <a:ext cx="461501" cy="274332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6141102">
            <a:off x="8921270" y="724471"/>
            <a:ext cx="461501" cy="274332"/>
          </a:xfrm>
          <a:prstGeom prst="triangl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Равнобедренный треугольник 20"/>
          <p:cNvSpPr/>
          <p:nvPr userDrawn="1"/>
        </p:nvSpPr>
        <p:spPr>
          <a:xfrm rot="14904308">
            <a:off x="-1159894" y="5831013"/>
            <a:ext cx="2042760" cy="1378450"/>
          </a:xfrm>
          <a:prstGeom prst="triangle">
            <a:avLst/>
          </a:prstGeom>
          <a:solidFill>
            <a:srgbClr val="D51D5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4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элементов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8">
            <a:extLst>
              <a:ext uri="{FF2B5EF4-FFF2-40B4-BE49-F238E27FC236}">
                <a16:creationId xmlns:a16="http://schemas.microsoft.com/office/drawing/2014/main" id="{34E1F083-8CC3-E54C-B87D-4E4FE7B17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175" y="1524000"/>
            <a:ext cx="127725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Shape 199">
            <a:extLst>
              <a:ext uri="{FF2B5EF4-FFF2-40B4-BE49-F238E27FC236}">
                <a16:creationId xmlns:a16="http://schemas.microsoft.com/office/drawing/2014/main" id="{FEE1B93F-4325-FE4C-AE92-AA7AB2B0EA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5175" y="3043329"/>
            <a:ext cx="1277259" cy="12770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983AFA1C-744B-2C40-B037-C3BF7E0EF3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5175" y="4562656"/>
            <a:ext cx="127725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DA05C674-5B2B-E744-80DA-1E649FFC25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58242" y="1524000"/>
            <a:ext cx="1277258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Shape 202">
            <a:extLst>
              <a:ext uri="{FF2B5EF4-FFF2-40B4-BE49-F238E27FC236}">
                <a16:creationId xmlns:a16="http://schemas.microsoft.com/office/drawing/2014/main" id="{BCE97310-547A-084F-845C-CB2FD892A4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58242" y="3043329"/>
            <a:ext cx="1277258" cy="12770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" name="Shape 203">
            <a:extLst>
              <a:ext uri="{FF2B5EF4-FFF2-40B4-BE49-F238E27FC236}">
                <a16:creationId xmlns:a16="http://schemas.microsoft.com/office/drawing/2014/main" id="{5C119EB3-27DD-8044-84ED-6890AED611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51309" y="1524000"/>
            <a:ext cx="1277258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9" name="Shape 204">
            <a:extLst>
              <a:ext uri="{FF2B5EF4-FFF2-40B4-BE49-F238E27FC236}">
                <a16:creationId xmlns:a16="http://schemas.microsoft.com/office/drawing/2014/main" id="{A596D064-8717-144F-9767-07F103FF2C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51309" y="3043329"/>
            <a:ext cx="1277258" cy="12770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0" name="Shape 205">
            <a:extLst>
              <a:ext uri="{FF2B5EF4-FFF2-40B4-BE49-F238E27FC236}">
                <a16:creationId xmlns:a16="http://schemas.microsoft.com/office/drawing/2014/main" id="{60A25937-E7EA-624E-B825-B01917BA99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51309" y="4562656"/>
            <a:ext cx="1277258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1" name="Shape 206">
            <a:extLst>
              <a:ext uri="{FF2B5EF4-FFF2-40B4-BE49-F238E27FC236}">
                <a16:creationId xmlns:a16="http://schemas.microsoft.com/office/drawing/2014/main" id="{C41F0B60-1C4E-A642-BF3C-4A5963F61AB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58242" y="4562656"/>
            <a:ext cx="1277258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1E9DA7B2-F5AB-1F49-9416-2629CDCA5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grpSp>
        <p:nvGrpSpPr>
          <p:cNvPr id="13" name="Рисунок 5">
            <a:extLst>
              <a:ext uri="{FF2B5EF4-FFF2-40B4-BE49-F238E27FC236}">
                <a16:creationId xmlns:a16="http://schemas.microsoft.com/office/drawing/2014/main" id="{75567C25-1978-AE41-B7DE-06E97FA9C77B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4" name="Полилиния: фигура 31">
              <a:extLst>
                <a:ext uri="{FF2B5EF4-FFF2-40B4-BE49-F238E27FC236}">
                  <a16:creationId xmlns:a16="http://schemas.microsoft.com/office/drawing/2014/main" id="{28318659-6D68-6F44-B2E3-63529F9C6F94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: фигура 32">
              <a:extLst>
                <a:ext uri="{FF2B5EF4-FFF2-40B4-BE49-F238E27FC236}">
                  <a16:creationId xmlns:a16="http://schemas.microsoft.com/office/drawing/2014/main" id="{9760838D-2914-5E40-AE72-16434D94CF7D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Полилиния: фигура 33">
              <a:extLst>
                <a:ext uri="{FF2B5EF4-FFF2-40B4-BE49-F238E27FC236}">
                  <a16:creationId xmlns:a16="http://schemas.microsoft.com/office/drawing/2014/main" id="{CB34057D-34FC-9142-978A-34121030A8E0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34">
              <a:extLst>
                <a:ext uri="{FF2B5EF4-FFF2-40B4-BE49-F238E27FC236}">
                  <a16:creationId xmlns:a16="http://schemas.microsoft.com/office/drawing/2014/main" id="{4F58770D-30E3-B947-A701-3819F0B6481B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Text Placeholder 71">
            <a:extLst>
              <a:ext uri="{FF2B5EF4-FFF2-40B4-BE49-F238E27FC236}">
                <a16:creationId xmlns:a16="http://schemas.microsoft.com/office/drawing/2014/main" id="{A0C9BE7B-C5F3-944E-84BD-BE1B0AA56C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4488" y="1530351"/>
            <a:ext cx="2062162" cy="2984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/>
            </a:lvl1pPr>
          </a:lstStyle>
          <a:p>
            <a:pPr lvl="0"/>
            <a:r>
              <a:rPr lang="ru-RU" dirty="0"/>
              <a:t>Условие 1</a:t>
            </a:r>
            <a:endParaRPr lang="en-FR" dirty="0"/>
          </a:p>
        </p:txBody>
      </p:sp>
      <p:sp>
        <p:nvSpPr>
          <p:cNvPr id="19" name="Text Placeholder 71">
            <a:extLst>
              <a:ext uri="{FF2B5EF4-FFF2-40B4-BE49-F238E27FC236}">
                <a16:creationId xmlns:a16="http://schemas.microsoft.com/office/drawing/2014/main" id="{3CB71934-EE48-9D49-AA8E-8101DC632D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4488" y="1866900"/>
            <a:ext cx="2057400" cy="952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</a:t>
            </a:r>
            <a:endParaRPr lang="en-GB" spc="-92" dirty="0"/>
          </a:p>
        </p:txBody>
      </p:sp>
      <p:sp>
        <p:nvSpPr>
          <p:cNvPr id="20" name="Text Placeholder 71">
            <a:extLst>
              <a:ext uri="{FF2B5EF4-FFF2-40B4-BE49-F238E27FC236}">
                <a16:creationId xmlns:a16="http://schemas.microsoft.com/office/drawing/2014/main" id="{DC224C00-8656-CC46-B00E-97E637DD1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4488" y="3040063"/>
            <a:ext cx="2062162" cy="2984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/>
            </a:lvl1pPr>
          </a:lstStyle>
          <a:p>
            <a:pPr lvl="0"/>
            <a:r>
              <a:rPr lang="ru-RU" dirty="0"/>
              <a:t>Условие 2</a:t>
            </a:r>
            <a:endParaRPr lang="en-FR" dirty="0"/>
          </a:p>
        </p:txBody>
      </p:sp>
      <p:sp>
        <p:nvSpPr>
          <p:cNvPr id="21" name="Text Placeholder 71">
            <a:extLst>
              <a:ext uri="{FF2B5EF4-FFF2-40B4-BE49-F238E27FC236}">
                <a16:creationId xmlns:a16="http://schemas.microsoft.com/office/drawing/2014/main" id="{F620DDD9-4E00-4E49-A467-B9C4C50578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4488" y="3371850"/>
            <a:ext cx="2057400" cy="952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</a:t>
            </a:r>
            <a:endParaRPr lang="en-GB" spc="-92" dirty="0"/>
          </a:p>
        </p:txBody>
      </p:sp>
      <p:sp>
        <p:nvSpPr>
          <p:cNvPr id="22" name="Text Placeholder 71">
            <a:extLst>
              <a:ext uri="{FF2B5EF4-FFF2-40B4-BE49-F238E27FC236}">
                <a16:creationId xmlns:a16="http://schemas.microsoft.com/office/drawing/2014/main" id="{BF0022B3-42FC-8A4F-AD7B-A568230988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4488" y="4564063"/>
            <a:ext cx="2062162" cy="2984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/>
            </a:lvl1pPr>
          </a:lstStyle>
          <a:p>
            <a:pPr lvl="0"/>
            <a:r>
              <a:rPr lang="ru-RU" dirty="0"/>
              <a:t>Условие 3</a:t>
            </a:r>
            <a:endParaRPr lang="en-FR" dirty="0"/>
          </a:p>
        </p:txBody>
      </p:sp>
      <p:sp>
        <p:nvSpPr>
          <p:cNvPr id="23" name="Text Placeholder 71">
            <a:extLst>
              <a:ext uri="{FF2B5EF4-FFF2-40B4-BE49-F238E27FC236}">
                <a16:creationId xmlns:a16="http://schemas.microsoft.com/office/drawing/2014/main" id="{5A3E189D-7140-474F-B88C-C1D0DCDD88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4488" y="4895850"/>
            <a:ext cx="2057400" cy="952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</a:t>
            </a:r>
            <a:endParaRPr lang="en-GB" spc="-92" dirty="0"/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C7013E06-11B3-B646-BDE5-FEDF0B7CFA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0675" y="1530351"/>
            <a:ext cx="2062162" cy="2984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/>
            </a:lvl1pPr>
          </a:lstStyle>
          <a:p>
            <a:pPr lvl="0"/>
            <a:r>
              <a:rPr lang="ru-RU" dirty="0"/>
              <a:t>Условие 4</a:t>
            </a:r>
            <a:endParaRPr lang="en-FR" dirty="0"/>
          </a:p>
        </p:txBody>
      </p:sp>
      <p:sp>
        <p:nvSpPr>
          <p:cNvPr id="25" name="Text Placeholder 71">
            <a:extLst>
              <a:ext uri="{FF2B5EF4-FFF2-40B4-BE49-F238E27FC236}">
                <a16:creationId xmlns:a16="http://schemas.microsoft.com/office/drawing/2014/main" id="{3B21B7B2-2CC3-394E-A91A-0CDBF67C3D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0675" y="1866900"/>
            <a:ext cx="2057400" cy="952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</a:t>
            </a:r>
            <a:endParaRPr lang="en-GB" spc="-92" dirty="0"/>
          </a:p>
        </p:txBody>
      </p:sp>
      <p:sp>
        <p:nvSpPr>
          <p:cNvPr id="26" name="Text Placeholder 71">
            <a:extLst>
              <a:ext uri="{FF2B5EF4-FFF2-40B4-BE49-F238E27FC236}">
                <a16:creationId xmlns:a16="http://schemas.microsoft.com/office/drawing/2014/main" id="{742EC136-56AA-0645-9D2E-D1DF60359E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0675" y="3040063"/>
            <a:ext cx="2062162" cy="2984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/>
            </a:lvl1pPr>
          </a:lstStyle>
          <a:p>
            <a:pPr lvl="0"/>
            <a:r>
              <a:rPr lang="ru-RU" dirty="0"/>
              <a:t>Условие 5</a:t>
            </a:r>
            <a:endParaRPr lang="en-FR" dirty="0"/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C154EB85-CB5F-A449-AB5D-D1586B0554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00675" y="3371850"/>
            <a:ext cx="2057400" cy="952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</a:t>
            </a:r>
            <a:endParaRPr lang="en-GB" spc="-92" dirty="0"/>
          </a:p>
        </p:txBody>
      </p:sp>
      <p:sp>
        <p:nvSpPr>
          <p:cNvPr id="28" name="Text Placeholder 71">
            <a:extLst>
              <a:ext uri="{FF2B5EF4-FFF2-40B4-BE49-F238E27FC236}">
                <a16:creationId xmlns:a16="http://schemas.microsoft.com/office/drawing/2014/main" id="{B3A2B6D3-2E2A-344D-9237-8EA37CCCBA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00675" y="4564063"/>
            <a:ext cx="2062162" cy="2984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/>
            </a:lvl1pPr>
          </a:lstStyle>
          <a:p>
            <a:pPr lvl="0"/>
            <a:r>
              <a:rPr lang="ru-RU" dirty="0"/>
              <a:t>Условие 6</a:t>
            </a:r>
            <a:endParaRPr lang="en-FR" dirty="0"/>
          </a:p>
        </p:txBody>
      </p:sp>
      <p:sp>
        <p:nvSpPr>
          <p:cNvPr id="29" name="Text Placeholder 71">
            <a:extLst>
              <a:ext uri="{FF2B5EF4-FFF2-40B4-BE49-F238E27FC236}">
                <a16:creationId xmlns:a16="http://schemas.microsoft.com/office/drawing/2014/main" id="{2B1A70B7-EB19-5744-9D9C-95DEA59E05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00675" y="4895850"/>
            <a:ext cx="2057400" cy="952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</a:t>
            </a:r>
            <a:endParaRPr lang="en-GB" spc="-92" dirty="0"/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C49A7954-EC3C-9449-9C7E-1857F0CC19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01150" y="1530351"/>
            <a:ext cx="2062162" cy="2984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/>
            </a:lvl1pPr>
          </a:lstStyle>
          <a:p>
            <a:pPr lvl="0"/>
            <a:r>
              <a:rPr lang="ru-RU" dirty="0"/>
              <a:t>Условие 7</a:t>
            </a:r>
            <a:endParaRPr lang="en-FR" dirty="0"/>
          </a:p>
        </p:txBody>
      </p:sp>
      <p:sp>
        <p:nvSpPr>
          <p:cNvPr id="31" name="Text Placeholder 71">
            <a:extLst>
              <a:ext uri="{FF2B5EF4-FFF2-40B4-BE49-F238E27FC236}">
                <a16:creationId xmlns:a16="http://schemas.microsoft.com/office/drawing/2014/main" id="{DB21E16E-374C-7E4A-BB15-2FD21937F8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01150" y="1866900"/>
            <a:ext cx="2057400" cy="952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</a:t>
            </a:r>
            <a:endParaRPr lang="en-GB" spc="-92" dirty="0"/>
          </a:p>
        </p:txBody>
      </p:sp>
      <p:sp>
        <p:nvSpPr>
          <p:cNvPr id="32" name="Text Placeholder 71">
            <a:extLst>
              <a:ext uri="{FF2B5EF4-FFF2-40B4-BE49-F238E27FC236}">
                <a16:creationId xmlns:a16="http://schemas.microsoft.com/office/drawing/2014/main" id="{BCC8DA90-1857-E948-9BAC-41A51244D7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1150" y="3040063"/>
            <a:ext cx="2062162" cy="2984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/>
            </a:lvl1pPr>
          </a:lstStyle>
          <a:p>
            <a:pPr lvl="0"/>
            <a:r>
              <a:rPr lang="ru-RU" dirty="0"/>
              <a:t>Условие 8</a:t>
            </a:r>
            <a:endParaRPr lang="en-FR" dirty="0"/>
          </a:p>
        </p:txBody>
      </p:sp>
      <p:sp>
        <p:nvSpPr>
          <p:cNvPr id="33" name="Text Placeholder 71">
            <a:extLst>
              <a:ext uri="{FF2B5EF4-FFF2-40B4-BE49-F238E27FC236}">
                <a16:creationId xmlns:a16="http://schemas.microsoft.com/office/drawing/2014/main" id="{C354AC92-3196-0B45-B83E-40505F19A6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01150" y="3371850"/>
            <a:ext cx="2057400" cy="952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</a:t>
            </a:r>
            <a:endParaRPr lang="en-GB" spc="-92" dirty="0"/>
          </a:p>
        </p:txBody>
      </p:sp>
      <p:sp>
        <p:nvSpPr>
          <p:cNvPr id="34" name="Text Placeholder 71">
            <a:extLst>
              <a:ext uri="{FF2B5EF4-FFF2-40B4-BE49-F238E27FC236}">
                <a16:creationId xmlns:a16="http://schemas.microsoft.com/office/drawing/2014/main" id="{A8459F01-B9DB-1E49-9711-9CBEFCE15C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1150" y="4564063"/>
            <a:ext cx="2062162" cy="2984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/>
            </a:lvl1pPr>
          </a:lstStyle>
          <a:p>
            <a:pPr lvl="0"/>
            <a:r>
              <a:rPr lang="ru-RU" dirty="0"/>
              <a:t>Условие 9</a:t>
            </a:r>
            <a:endParaRPr lang="en-FR" dirty="0"/>
          </a:p>
        </p:txBody>
      </p:sp>
      <p:sp>
        <p:nvSpPr>
          <p:cNvPr id="35" name="Text Placeholder 71">
            <a:extLst>
              <a:ext uri="{FF2B5EF4-FFF2-40B4-BE49-F238E27FC236}">
                <a16:creationId xmlns:a16="http://schemas.microsoft.com/office/drawing/2014/main" id="{DEC63D83-6FDC-944E-B8C9-B0C38590E00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1150" y="4895850"/>
            <a:ext cx="2057400" cy="952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</a:t>
            </a:r>
            <a:endParaRPr lang="en-GB" spc="-92" dirty="0"/>
          </a:p>
        </p:txBody>
      </p:sp>
      <p:sp>
        <p:nvSpPr>
          <p:cNvPr id="36" name="Номер слайда">
            <a:extLst>
              <a:ext uri="{FF2B5EF4-FFF2-40B4-BE49-F238E27FC236}">
                <a16:creationId xmlns:a16="http://schemas.microsoft.com/office/drawing/2014/main" id="{882E9208-6920-4CAD-8179-E1ACE31E0978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37" name="Текст 11">
            <a:extLst>
              <a:ext uri="{FF2B5EF4-FFF2-40B4-BE49-F238E27FC236}">
                <a16:creationId xmlns:a16="http://schemas.microsoft.com/office/drawing/2014/main" id="{1D3D2E16-A9C1-4635-897A-13C8FAD24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38" name="Дата 13">
            <a:extLst>
              <a:ext uri="{FF2B5EF4-FFF2-40B4-BE49-F238E27FC236}">
                <a16:creationId xmlns:a16="http://schemas.microsoft.com/office/drawing/2014/main" id="{083FC1AF-E639-47C5-9947-D5F7CD49CB2D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39" name="Нижний колонтитул 14">
            <a:extLst>
              <a:ext uri="{FF2B5EF4-FFF2-40B4-BE49-F238E27FC236}">
                <a16:creationId xmlns:a16="http://schemas.microsoft.com/office/drawing/2014/main" id="{AD9AF43C-2FBD-4B4E-82E3-2F1C6DDC3B8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31654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9 элементов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8">
            <a:extLst>
              <a:ext uri="{FF2B5EF4-FFF2-40B4-BE49-F238E27FC236}">
                <a16:creationId xmlns:a16="http://schemas.microsoft.com/office/drawing/2014/main" id="{34E1F083-8CC3-E54C-B87D-4E4FE7B17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7731" y="1466189"/>
            <a:ext cx="2589870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Shape 199">
            <a:extLst>
              <a:ext uri="{FF2B5EF4-FFF2-40B4-BE49-F238E27FC236}">
                <a16:creationId xmlns:a16="http://schemas.microsoft.com/office/drawing/2014/main" id="{FEE1B93F-4325-FE4C-AE92-AA7AB2B0EA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7731" y="2985518"/>
            <a:ext cx="2589870" cy="12770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983AFA1C-744B-2C40-B037-C3BF7E0EF3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7731" y="4504845"/>
            <a:ext cx="2589870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DA05C674-5B2B-E744-80DA-1E649FFC25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1065" y="1489380"/>
            <a:ext cx="258986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Shape 202">
            <a:extLst>
              <a:ext uri="{FF2B5EF4-FFF2-40B4-BE49-F238E27FC236}">
                <a16:creationId xmlns:a16="http://schemas.microsoft.com/office/drawing/2014/main" id="{BCE97310-547A-084F-845C-CB2FD892A4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01065" y="3008709"/>
            <a:ext cx="2589869" cy="12770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" name="Shape 203">
            <a:extLst>
              <a:ext uri="{FF2B5EF4-FFF2-40B4-BE49-F238E27FC236}">
                <a16:creationId xmlns:a16="http://schemas.microsoft.com/office/drawing/2014/main" id="{5C119EB3-27DD-8044-84ED-6890AED611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34400" y="1489380"/>
            <a:ext cx="258986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9" name="Shape 204">
            <a:extLst>
              <a:ext uri="{FF2B5EF4-FFF2-40B4-BE49-F238E27FC236}">
                <a16:creationId xmlns:a16="http://schemas.microsoft.com/office/drawing/2014/main" id="{A596D064-8717-144F-9767-07F103FF2C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34400" y="3008709"/>
            <a:ext cx="2589869" cy="12770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0" name="Shape 205">
            <a:extLst>
              <a:ext uri="{FF2B5EF4-FFF2-40B4-BE49-F238E27FC236}">
                <a16:creationId xmlns:a16="http://schemas.microsoft.com/office/drawing/2014/main" id="{60A25937-E7EA-624E-B825-B01917BA99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34400" y="4528036"/>
            <a:ext cx="258986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1" name="Shape 206">
            <a:extLst>
              <a:ext uri="{FF2B5EF4-FFF2-40B4-BE49-F238E27FC236}">
                <a16:creationId xmlns:a16="http://schemas.microsoft.com/office/drawing/2014/main" id="{C41F0B60-1C4E-A642-BF3C-4A5963F61AB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01065" y="4528036"/>
            <a:ext cx="258986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1E9DA7B2-F5AB-1F49-9416-2629CDCA5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ЛОГОТИПЫ</a:t>
            </a:r>
          </a:p>
        </p:txBody>
      </p:sp>
      <p:grpSp>
        <p:nvGrpSpPr>
          <p:cNvPr id="13" name="Рисунок 5">
            <a:extLst>
              <a:ext uri="{FF2B5EF4-FFF2-40B4-BE49-F238E27FC236}">
                <a16:creationId xmlns:a16="http://schemas.microsoft.com/office/drawing/2014/main" id="{75567C25-1978-AE41-B7DE-06E97FA9C77B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4" name="Полилиния: фигура 31">
              <a:extLst>
                <a:ext uri="{FF2B5EF4-FFF2-40B4-BE49-F238E27FC236}">
                  <a16:creationId xmlns:a16="http://schemas.microsoft.com/office/drawing/2014/main" id="{28318659-6D68-6F44-B2E3-63529F9C6F94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: фигура 32">
              <a:extLst>
                <a:ext uri="{FF2B5EF4-FFF2-40B4-BE49-F238E27FC236}">
                  <a16:creationId xmlns:a16="http://schemas.microsoft.com/office/drawing/2014/main" id="{9760838D-2914-5E40-AE72-16434D94CF7D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Полилиния: фигура 33">
              <a:extLst>
                <a:ext uri="{FF2B5EF4-FFF2-40B4-BE49-F238E27FC236}">
                  <a16:creationId xmlns:a16="http://schemas.microsoft.com/office/drawing/2014/main" id="{CB34057D-34FC-9142-978A-34121030A8E0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34">
              <a:extLst>
                <a:ext uri="{FF2B5EF4-FFF2-40B4-BE49-F238E27FC236}">
                  <a16:creationId xmlns:a16="http://schemas.microsoft.com/office/drawing/2014/main" id="{4F58770D-30E3-B947-A701-3819F0B6481B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6" name="Номер слайда">
            <a:extLst>
              <a:ext uri="{FF2B5EF4-FFF2-40B4-BE49-F238E27FC236}">
                <a16:creationId xmlns:a16="http://schemas.microsoft.com/office/drawing/2014/main" id="{882E9208-6920-4CAD-8179-E1ACE31E0978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37" name="Текст 11">
            <a:extLst>
              <a:ext uri="{FF2B5EF4-FFF2-40B4-BE49-F238E27FC236}">
                <a16:creationId xmlns:a16="http://schemas.microsoft.com/office/drawing/2014/main" id="{1D3D2E16-A9C1-4635-897A-13C8FAD24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38" name="Дата 13">
            <a:extLst>
              <a:ext uri="{FF2B5EF4-FFF2-40B4-BE49-F238E27FC236}">
                <a16:creationId xmlns:a16="http://schemas.microsoft.com/office/drawing/2014/main" id="{083FC1AF-E639-47C5-9947-D5F7CD49CB2D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39" name="Нижний колонтитул 14">
            <a:extLst>
              <a:ext uri="{FF2B5EF4-FFF2-40B4-BE49-F238E27FC236}">
                <a16:creationId xmlns:a16="http://schemas.microsoft.com/office/drawing/2014/main" id="{AD9AF43C-2FBD-4B4E-82E3-2F1C6DDC3B8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449614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9 элементов с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8">
            <a:extLst>
              <a:ext uri="{FF2B5EF4-FFF2-40B4-BE49-F238E27FC236}">
                <a16:creationId xmlns:a16="http://schemas.microsoft.com/office/drawing/2014/main" id="{34E1F083-8CC3-E54C-B87D-4E4FE7B17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7731" y="1466189"/>
            <a:ext cx="2589870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Shape 199">
            <a:extLst>
              <a:ext uri="{FF2B5EF4-FFF2-40B4-BE49-F238E27FC236}">
                <a16:creationId xmlns:a16="http://schemas.microsoft.com/office/drawing/2014/main" id="{FEE1B93F-4325-FE4C-AE92-AA7AB2B0EA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7731" y="2985518"/>
            <a:ext cx="2589870" cy="12770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983AFA1C-744B-2C40-B037-C3BF7E0EF3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7731" y="4504845"/>
            <a:ext cx="2589870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DA05C674-5B2B-E744-80DA-1E649FFC25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1065" y="1489380"/>
            <a:ext cx="258986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Shape 202">
            <a:extLst>
              <a:ext uri="{FF2B5EF4-FFF2-40B4-BE49-F238E27FC236}">
                <a16:creationId xmlns:a16="http://schemas.microsoft.com/office/drawing/2014/main" id="{BCE97310-547A-084F-845C-CB2FD892A4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01065" y="3008709"/>
            <a:ext cx="2589869" cy="12770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" name="Shape 203">
            <a:extLst>
              <a:ext uri="{FF2B5EF4-FFF2-40B4-BE49-F238E27FC236}">
                <a16:creationId xmlns:a16="http://schemas.microsoft.com/office/drawing/2014/main" id="{5C119EB3-27DD-8044-84ED-6890AED611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34400" y="1489380"/>
            <a:ext cx="258986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9" name="Shape 204">
            <a:extLst>
              <a:ext uri="{FF2B5EF4-FFF2-40B4-BE49-F238E27FC236}">
                <a16:creationId xmlns:a16="http://schemas.microsoft.com/office/drawing/2014/main" id="{A596D064-8717-144F-9767-07F103FF2C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34400" y="3008709"/>
            <a:ext cx="2589869" cy="12770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0" name="Shape 205">
            <a:extLst>
              <a:ext uri="{FF2B5EF4-FFF2-40B4-BE49-F238E27FC236}">
                <a16:creationId xmlns:a16="http://schemas.microsoft.com/office/drawing/2014/main" id="{60A25937-E7EA-624E-B825-B01917BA99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34400" y="4528036"/>
            <a:ext cx="258986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1" name="Shape 206">
            <a:extLst>
              <a:ext uri="{FF2B5EF4-FFF2-40B4-BE49-F238E27FC236}">
                <a16:creationId xmlns:a16="http://schemas.microsoft.com/office/drawing/2014/main" id="{C41F0B60-1C4E-A642-BF3C-4A5963F61AB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01065" y="4528036"/>
            <a:ext cx="2589869" cy="12770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1E9DA7B2-F5AB-1F49-9416-2629CDCA5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ЛОГОТИПЫ</a:t>
            </a:r>
          </a:p>
        </p:txBody>
      </p:sp>
      <p:grpSp>
        <p:nvGrpSpPr>
          <p:cNvPr id="13" name="Рисунок 5">
            <a:extLst>
              <a:ext uri="{FF2B5EF4-FFF2-40B4-BE49-F238E27FC236}">
                <a16:creationId xmlns:a16="http://schemas.microsoft.com/office/drawing/2014/main" id="{75567C25-1978-AE41-B7DE-06E97FA9C77B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4" name="Полилиния: фигура 31">
              <a:extLst>
                <a:ext uri="{FF2B5EF4-FFF2-40B4-BE49-F238E27FC236}">
                  <a16:creationId xmlns:a16="http://schemas.microsoft.com/office/drawing/2014/main" id="{28318659-6D68-6F44-B2E3-63529F9C6F94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: фигура 32">
              <a:extLst>
                <a:ext uri="{FF2B5EF4-FFF2-40B4-BE49-F238E27FC236}">
                  <a16:creationId xmlns:a16="http://schemas.microsoft.com/office/drawing/2014/main" id="{9760838D-2914-5E40-AE72-16434D94CF7D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Полилиния: фигура 33">
              <a:extLst>
                <a:ext uri="{FF2B5EF4-FFF2-40B4-BE49-F238E27FC236}">
                  <a16:creationId xmlns:a16="http://schemas.microsoft.com/office/drawing/2014/main" id="{CB34057D-34FC-9142-978A-34121030A8E0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34">
              <a:extLst>
                <a:ext uri="{FF2B5EF4-FFF2-40B4-BE49-F238E27FC236}">
                  <a16:creationId xmlns:a16="http://schemas.microsoft.com/office/drawing/2014/main" id="{4F58770D-30E3-B947-A701-3819F0B6481B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6" name="Номер слайда">
            <a:extLst>
              <a:ext uri="{FF2B5EF4-FFF2-40B4-BE49-F238E27FC236}">
                <a16:creationId xmlns:a16="http://schemas.microsoft.com/office/drawing/2014/main" id="{882E9208-6920-4CAD-8179-E1ACE31E0978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bg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bg1"/>
              </a:solidFill>
              <a:latin typeface="MTS Sans" panose="02000000000000000000" pitchFamily="2" charset="0"/>
            </a:endParaRPr>
          </a:p>
        </p:txBody>
      </p:sp>
      <p:sp>
        <p:nvSpPr>
          <p:cNvPr id="37" name="Текст 11">
            <a:extLst>
              <a:ext uri="{FF2B5EF4-FFF2-40B4-BE49-F238E27FC236}">
                <a16:creationId xmlns:a16="http://schemas.microsoft.com/office/drawing/2014/main" id="{1D3D2E16-A9C1-4635-897A-13C8FAD24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38" name="Дата 13">
            <a:extLst>
              <a:ext uri="{FF2B5EF4-FFF2-40B4-BE49-F238E27FC236}">
                <a16:creationId xmlns:a16="http://schemas.microsoft.com/office/drawing/2014/main" id="{083FC1AF-E639-47C5-9947-D5F7CD49CB2D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39" name="Нижний колонтитул 14">
            <a:extLst>
              <a:ext uri="{FF2B5EF4-FFF2-40B4-BE49-F238E27FC236}">
                <a16:creationId xmlns:a16="http://schemas.microsoft.com/office/drawing/2014/main" id="{AD9AF43C-2FBD-4B4E-82E3-2F1C6DDC3B8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413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рисунк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F4806838-8D44-4D3B-910D-EB878F9E3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2957"/>
            <a:ext cx="5940425" cy="12124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500" b="0" i="0" dirty="0"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 UltraWide" panose="02000000000000000000" pitchFamily="50" charset="0"/>
                <a:ea typeface="MTS Sans UltraWide" panose="02000000000000000000" pitchFamily="50" charset="0"/>
                <a:cs typeface="+mn-cs"/>
              </a:rPr>
              <a:t>ЗАГОЛОВОК</a:t>
            </a:r>
            <a:b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 UltraWide" panose="02000000000000000000" pitchFamily="50" charset="0"/>
                <a:ea typeface="MTS Sans UltraWide" panose="02000000000000000000" pitchFamily="50" charset="0"/>
                <a:cs typeface="+mn-cs"/>
              </a:rPr>
            </a:b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 UltraWide" panose="02000000000000000000" pitchFamily="50" charset="0"/>
                <a:ea typeface="MTS Sans UltraWide" panose="02000000000000000000" pitchFamily="50" charset="0"/>
                <a:cs typeface="+mn-cs"/>
              </a:rPr>
              <a:t>СЛАЙДА</a:t>
            </a:r>
            <a:endParaRPr dirty="0"/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30" name="Текст 23">
            <a:extLst>
              <a:ext uri="{FF2B5EF4-FFF2-40B4-BE49-F238E27FC236}">
                <a16:creationId xmlns:a16="http://schemas.microsoft.com/office/drawing/2014/main" id="{B0C91F99-1C56-4459-AAC0-595BC402B8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575" y="1381125"/>
            <a:ext cx="5940425" cy="1285875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Старайтесь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не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писать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длинные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абзацы </a:t>
            </a:r>
            <a:b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текста и не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делать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длинные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списки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из семи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и более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предложений.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29746772-3E6B-4225-AC74-22CB49EB4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9824" y="0"/>
            <a:ext cx="5969001" cy="6858000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AD4D2220-00D3-407B-ACF5-BEF5BCAAF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2895600"/>
            <a:ext cx="2590800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en-US" dirty="0"/>
              <a:t>## </a:t>
            </a:r>
            <a:r>
              <a:rPr lang="ru-RU" dirty="0"/>
              <a:t>млн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E295BCA1-F1EE-4BDF-9849-ED08464741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3314700"/>
            <a:ext cx="2590800" cy="1104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Спам-звонков в месяц, </a:t>
            </a:r>
            <a:br>
              <a:rPr lang="ru-RU" dirty="0"/>
            </a:br>
            <a:r>
              <a:rPr lang="ru-RU" dirty="0"/>
              <a:t>при этом ХХХ% </a:t>
            </a:r>
            <a:br>
              <a:rPr lang="ru-RU" dirty="0"/>
            </a:br>
            <a:r>
              <a:rPr lang="ru-RU" dirty="0"/>
              <a:t>из других сетей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9415A1A8-1839-436C-834A-4D3860C7C4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2895600"/>
            <a:ext cx="2590800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en-US" dirty="0"/>
              <a:t>## </a:t>
            </a:r>
            <a:r>
              <a:rPr lang="ru-RU" dirty="0"/>
              <a:t>млн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424EBB60-1BE4-4E3B-9564-8972073FD5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4200" y="3314700"/>
            <a:ext cx="2590800" cy="1104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Спам-звонков в месяц, </a:t>
            </a:r>
            <a:br>
              <a:rPr lang="ru-RU" dirty="0"/>
            </a:br>
            <a:r>
              <a:rPr lang="ru-RU" dirty="0"/>
              <a:t>при этом ХХХ% </a:t>
            </a:r>
            <a:br>
              <a:rPr lang="ru-RU" dirty="0"/>
            </a:br>
            <a:r>
              <a:rPr lang="ru-RU" dirty="0"/>
              <a:t>из других сетей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34127763-8DD1-44B3-9CF6-4F1A14E01A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4572000"/>
            <a:ext cx="2590800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en-US" dirty="0"/>
              <a:t>## </a:t>
            </a:r>
            <a:r>
              <a:rPr lang="ru-RU" dirty="0"/>
              <a:t>млн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DC7CC67D-3AF3-48B7-8DA1-460715F624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400" y="4991100"/>
            <a:ext cx="2590800" cy="1104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Спам-звонков в месяц, </a:t>
            </a:r>
            <a:br>
              <a:rPr lang="ru-RU" dirty="0"/>
            </a:br>
            <a:r>
              <a:rPr lang="ru-RU" dirty="0"/>
              <a:t>при этом ХХХ% </a:t>
            </a:r>
            <a:br>
              <a:rPr lang="ru-RU" dirty="0"/>
            </a:br>
            <a:r>
              <a:rPr lang="ru-RU" dirty="0"/>
              <a:t>из других сетей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209998FE-8BB3-4FE4-979A-964F24DEFB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4200" y="4572000"/>
            <a:ext cx="2590800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en-US" dirty="0"/>
              <a:t>## </a:t>
            </a:r>
            <a:r>
              <a:rPr lang="ru-RU" dirty="0"/>
              <a:t>млн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682037A3-49DC-451D-B768-E629CD32DA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24200" y="4991100"/>
            <a:ext cx="2590800" cy="1104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Спам-звонков в месяц, </a:t>
            </a:r>
            <a:br>
              <a:rPr lang="ru-RU" dirty="0"/>
            </a:br>
            <a:r>
              <a:rPr lang="ru-RU" dirty="0"/>
              <a:t>при этом ХХХ% </a:t>
            </a:r>
            <a:br>
              <a:rPr lang="ru-RU" dirty="0"/>
            </a:br>
            <a:r>
              <a:rPr lang="ru-RU" dirty="0"/>
              <a:t>из других сетей</a:t>
            </a:r>
          </a:p>
        </p:txBody>
      </p:sp>
    </p:spTree>
    <p:extLst>
      <p:ext uri="{BB962C8B-B14F-4D97-AF65-F5344CB8AC3E}">
        <p14:creationId xmlns:p14="http://schemas.microsoft.com/office/powerpoint/2010/main" val="1767457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рисунком 2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27F8B-6F7E-42A2-8484-30A036C83C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55B5EFE0-2F67-4EAE-98F8-00A6A4D43414}"/>
              </a:ext>
            </a:extLst>
          </p:cNvPr>
          <p:cNvSpPr/>
          <p:nvPr/>
        </p:nvSpPr>
        <p:spPr>
          <a:xfrm>
            <a:off x="576339" y="1392452"/>
            <a:ext cx="4685346" cy="4085398"/>
          </a:xfrm>
          <a:custGeom>
            <a:avLst/>
            <a:gdLst/>
            <a:ahLst/>
            <a:cxnLst/>
            <a:rect l="l" t="t" r="r" b="b"/>
            <a:pathLst>
              <a:path w="7865109" h="6858000">
                <a:moveTo>
                  <a:pt x="6216804" y="0"/>
                </a:moveTo>
                <a:lnTo>
                  <a:pt x="0" y="0"/>
                </a:lnTo>
                <a:lnTo>
                  <a:pt x="0" y="6858000"/>
                </a:lnTo>
                <a:lnTo>
                  <a:pt x="7864530" y="6858000"/>
                </a:lnTo>
                <a:lnTo>
                  <a:pt x="6216804" y="0"/>
                </a:lnTo>
                <a:close/>
              </a:path>
            </a:pathLst>
          </a:custGeom>
          <a:solidFill>
            <a:srgbClr val="F8F6F8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TS Sans" panose="02000000000000000000" pitchFamily="2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659249-6447-48AE-9294-5C620E76FF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6465" y="3434831"/>
            <a:ext cx="4093542" cy="1231106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28" name="Рисунок 5">
            <a:extLst>
              <a:ext uri="{FF2B5EF4-FFF2-40B4-BE49-F238E27FC236}">
                <a16:creationId xmlns:a16="http://schemas.microsoft.com/office/drawing/2014/main" id="{044F40E4-4FE6-49A4-A576-2FC3056852C7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17137CF7-E0F1-4459-9E3F-E9F910CF2F2A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16ADCD58-BA15-4EAA-AC4C-92DE17ECCAE8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9021AAB-6BC6-420D-BB78-66EBC6E5D696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45B116AC-3A21-42DF-8F5A-D22C8C18129D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Текст 3">
            <a:extLst>
              <a:ext uri="{FF2B5EF4-FFF2-40B4-BE49-F238E27FC236}">
                <a16:creationId xmlns:a16="http://schemas.microsoft.com/office/drawing/2014/main" id="{B4E86606-37F4-BB4E-A848-8D43F138FA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6465" y="2267390"/>
            <a:ext cx="2667836" cy="1015663"/>
          </a:xfrm>
          <a:prstGeom prst="rect">
            <a:avLst/>
          </a:prstGeom>
        </p:spPr>
        <p:txBody>
          <a:bodyPr lIns="0"/>
          <a:lstStyle>
            <a:lvl1pPr>
              <a:defRPr sz="66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en-US" dirty="0"/>
              <a:t>142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2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с рисунком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D49E6-B4BF-4CB1-950C-D7225E79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14" y="0"/>
            <a:ext cx="85344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5CD508-6D62-49D0-A37D-BCA33FAB12BA}"/>
              </a:ext>
            </a:extLst>
          </p:cNvPr>
          <p:cNvSpPr/>
          <p:nvPr/>
        </p:nvSpPr>
        <p:spPr>
          <a:xfrm>
            <a:off x="0" y="0"/>
            <a:ext cx="7010400" cy="6858000"/>
          </a:xfrm>
          <a:prstGeom prst="rect">
            <a:avLst/>
          </a:prstGeom>
          <a:gradFill flip="none" rotWithShape="1">
            <a:gsLst>
              <a:gs pos="52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27F8B-6F7E-42A2-8484-30A036C83C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bg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bg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ru-RU" sz="1050" dirty="0"/>
          </a:p>
        </p:txBody>
      </p:sp>
      <p:grpSp>
        <p:nvGrpSpPr>
          <p:cNvPr id="28" name="Рисунок 5">
            <a:extLst>
              <a:ext uri="{FF2B5EF4-FFF2-40B4-BE49-F238E27FC236}">
                <a16:creationId xmlns:a16="http://schemas.microsoft.com/office/drawing/2014/main" id="{044F40E4-4FE6-49A4-A576-2FC3056852C7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17137CF7-E0F1-4459-9E3F-E9F910CF2F2A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16ADCD58-BA15-4EAA-AC4C-92DE17ECCAE8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9021AAB-6BC6-420D-BB78-66EBC6E5D696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45B116AC-3A21-42DF-8F5A-D22C8C18129D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1" name="Holder 2">
            <a:extLst>
              <a:ext uri="{FF2B5EF4-FFF2-40B4-BE49-F238E27FC236}">
                <a16:creationId xmlns:a16="http://schemas.microsoft.com/office/drawing/2014/main" id="{76C2AECD-D3FB-5344-9802-4FC260A1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КОРОТКИЙ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9AD0D-DC5A-4EDA-86BC-1B3934D221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2400" y="928913"/>
            <a:ext cx="5943600" cy="534329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075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1A96B7F3-1DF0-4440-A87A-BDE6E3E64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21053" r="22009" b="1435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9C8158A-C20C-C345-B642-049C90A2EC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5960966" cy="2201862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5000" b="1" kern="0" spc="5" dirty="0" smtClean="0">
                <a:solidFill>
                  <a:schemeClr val="bg1"/>
                </a:solidFill>
                <a:latin typeface="MTSSans-UltraWide"/>
                <a:cs typeface="MTSSans-UltraWide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12700" marR="5080" lvl="0" algn="l" defTabSz="914400" rtl="0" eaLnBrk="1" latinLnBrk="0" hangingPunct="1">
              <a:lnSpc>
                <a:spcPts val="5200"/>
              </a:lnSpc>
              <a:spcBef>
                <a:spcPts val="405"/>
              </a:spcBef>
            </a:pPr>
            <a:r>
              <a:rPr lang="ru-RU" dirty="0"/>
              <a:t>ПУТЬ</a:t>
            </a:r>
          </a:p>
          <a:p>
            <a:pPr marL="12700" marR="5080" lvl="0" algn="l" defTabSz="914400" rtl="0" eaLnBrk="1" latinLnBrk="0" hangingPunct="1">
              <a:lnSpc>
                <a:spcPts val="5200"/>
              </a:lnSpc>
              <a:spcBef>
                <a:spcPts val="405"/>
              </a:spcBef>
            </a:pPr>
            <a:r>
              <a:rPr lang="ru-RU" dirty="0"/>
              <a:t>ОСИЛИТ</a:t>
            </a:r>
          </a:p>
          <a:p>
            <a:pPr marL="12700" marR="5080" lvl="0" algn="l" defTabSz="914400" rtl="0" eaLnBrk="1" latinLnBrk="0" hangingPunct="1">
              <a:lnSpc>
                <a:spcPts val="5200"/>
              </a:lnSpc>
              <a:spcBef>
                <a:spcPts val="405"/>
              </a:spcBef>
            </a:pPr>
            <a:r>
              <a:rPr lang="ru-RU" dirty="0"/>
              <a:t>ИДУЩИЙ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2302FEBB-E996-964A-818F-3B833DA076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257800"/>
            <a:ext cx="10899507" cy="762000"/>
          </a:xfrm>
          <a:prstGeom prst="rect">
            <a:avLst/>
          </a:prstGeom>
        </p:spPr>
        <p:txBody>
          <a:bodyPr lIns="0" tIns="0"/>
          <a:lstStyle>
            <a:lvl1pPr>
              <a:defRPr lang="ru-RU" sz="2000" kern="1200" spc="-5" smtClean="0">
                <a:solidFill>
                  <a:srgbClr val="FFFFFF"/>
                </a:solidFill>
                <a:cs typeface="MTS Sans"/>
              </a:defRPr>
            </a:lvl1pPr>
            <a:lvl2pPr>
              <a:defRPr lang="ru-RU" sz="1800" kern="1200" smtClean="0">
                <a:solidFill>
                  <a:schemeClr val="tx1"/>
                </a:solidFill>
              </a:defRPr>
            </a:lvl2pPr>
            <a:lvl3pPr>
              <a:defRPr lang="ru-RU" sz="1800" kern="1200" smtClean="0">
                <a:solidFill>
                  <a:schemeClr val="tx1"/>
                </a:solidFill>
              </a:defRPr>
            </a:lvl3pPr>
            <a:lvl4pPr>
              <a:defRPr lang="ru-RU" sz="1800" kern="1200" smtClean="0">
                <a:solidFill>
                  <a:schemeClr val="tx1"/>
                </a:solidFill>
              </a:defRPr>
            </a:lvl4pPr>
            <a:lvl5pPr>
              <a:defRPr lang="ru-RU" sz="1800" kern="1200">
                <a:solidFill>
                  <a:schemeClr val="tx1"/>
                </a:solidFill>
              </a:defRPr>
            </a:lvl5pPr>
          </a:lstStyle>
          <a:p>
            <a:pPr marL="12700" marR="508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ИМЯ ФАМИЛИЯ</a:t>
            </a:r>
          </a:p>
          <a:p>
            <a:pPr marL="12700" marR="508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Должность</a:t>
            </a:r>
          </a:p>
        </p:txBody>
      </p:sp>
      <p:grpSp>
        <p:nvGrpSpPr>
          <p:cNvPr id="7" name="Рисунок 5">
            <a:extLst>
              <a:ext uri="{FF2B5EF4-FFF2-40B4-BE49-F238E27FC236}">
                <a16:creationId xmlns:a16="http://schemas.microsoft.com/office/drawing/2014/main" id="{75424245-8882-1E4C-B433-EDAE420C8040}"/>
              </a:ext>
            </a:extLst>
          </p:cNvPr>
          <p:cNvGrpSpPr/>
          <p:nvPr/>
        </p:nvGrpSpPr>
        <p:grpSpPr>
          <a:xfrm>
            <a:off x="10524967" y="5536383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8" name="Полилиния: фигура 28">
              <a:extLst>
                <a:ext uri="{FF2B5EF4-FFF2-40B4-BE49-F238E27FC236}">
                  <a16:creationId xmlns:a16="http://schemas.microsoft.com/office/drawing/2014/main" id="{0D74D5ED-A3BA-F044-966B-3D46ED0386D6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Полилиния: фигура 29">
              <a:extLst>
                <a:ext uri="{FF2B5EF4-FFF2-40B4-BE49-F238E27FC236}">
                  <a16:creationId xmlns:a16="http://schemas.microsoft.com/office/drawing/2014/main" id="{52C526E7-96CC-C54E-8FE8-9151583AC42D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Полилиния: фигура 30">
              <a:extLst>
                <a:ext uri="{FF2B5EF4-FFF2-40B4-BE49-F238E27FC236}">
                  <a16:creationId xmlns:a16="http://schemas.microsoft.com/office/drawing/2014/main" id="{69E966F2-20D0-1D46-AC63-BFF06B35DD82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олилиния: фигура 31">
              <a:extLst>
                <a:ext uri="{FF2B5EF4-FFF2-40B4-BE49-F238E27FC236}">
                  <a16:creationId xmlns:a16="http://schemas.microsoft.com/office/drawing/2014/main" id="{483E6282-4239-AE4F-9EEB-34278CB89074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56373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цифрой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BFAA323-0376-41A5-816E-6FD2B34A92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1000" y="-1524000"/>
            <a:ext cx="6477000" cy="9541073"/>
          </a:xfrm>
          <a:prstGeom prst="rect">
            <a:avLst/>
          </a:prstGeom>
        </p:spPr>
        <p:txBody>
          <a:bodyPr/>
          <a:lstStyle>
            <a:lvl1pPr algn="ctr">
              <a:defRPr sz="620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bg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bg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DDA429-F209-45B4-A8A9-B6B6BF6B2F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357" y="2519313"/>
            <a:ext cx="3063875" cy="492443"/>
          </a:xfrm>
          <a:prstGeom prst="rect">
            <a:avLst/>
          </a:prstGeom>
        </p:spPr>
        <p:txBody>
          <a:bodyPr lIns="0" tIns="0"/>
          <a:lstStyle>
            <a:lvl1pPr>
              <a:defRPr sz="320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3F4C13B-80B4-4041-A80B-23423CAD6F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6357" y="3554275"/>
            <a:ext cx="3063875" cy="1366226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1600">
                <a:latin typeface="MTS Sans" panose="02000000000000000000" pitchFamily="50" charset="0"/>
                <a:ea typeface="MTS Sans" panose="02000000000000000000" pitchFamily="50" charset="0"/>
              </a:defRPr>
            </a:lvl2pPr>
            <a:lvl3pPr>
              <a:defRPr sz="1400">
                <a:latin typeface="MTS Sans" panose="02000000000000000000" pitchFamily="50" charset="0"/>
                <a:ea typeface="MTS Sans" panose="02000000000000000000" pitchFamily="50" charset="0"/>
              </a:defRPr>
            </a:lvl3pPr>
            <a:lvl4pPr>
              <a:defRPr sz="1400">
                <a:latin typeface="MTS Sans" panose="02000000000000000000" pitchFamily="50" charset="0"/>
                <a:ea typeface="MTS Sans" panose="02000000000000000000" pitchFamily="50" charset="0"/>
              </a:defRPr>
            </a:lvl4pPr>
            <a:lvl5pPr>
              <a:defRPr sz="1400">
                <a:latin typeface="MTS Sans" panose="02000000000000000000" pitchFamily="50" charset="0"/>
                <a:ea typeface="MTS Sans" panose="02000000000000000000" pitchFamily="50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6A9C5F6E-D40B-4BCB-9FEF-CB781E1FFB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0668" y="5177958"/>
            <a:ext cx="5290132" cy="365498"/>
          </a:xfrm>
          <a:prstGeom prst="rect">
            <a:avLst/>
          </a:prstGeom>
        </p:spPr>
        <p:txBody>
          <a:bodyPr lIns="0"/>
          <a:lstStyle>
            <a:lvl1pPr>
              <a:defRPr sz="2200" b="1"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1400" b="1">
                <a:latin typeface="MTS Sans" panose="02000000000000000000" pitchFamily="50" charset="0"/>
                <a:ea typeface="MTS Sans" panose="02000000000000000000" pitchFamily="50" charset="0"/>
              </a:defRPr>
            </a:lvl2pPr>
            <a:lvl3pPr>
              <a:defRPr sz="1400">
                <a:latin typeface="MTS Sans" panose="02000000000000000000" pitchFamily="50" charset="0"/>
                <a:ea typeface="MTS Sans" panose="02000000000000000000" pitchFamily="50" charset="0"/>
              </a:defRPr>
            </a:lvl3pPr>
            <a:lvl4pPr>
              <a:defRPr sz="1400">
                <a:latin typeface="MTS Sans" panose="02000000000000000000" pitchFamily="50" charset="0"/>
                <a:ea typeface="MTS Sans" panose="02000000000000000000" pitchFamily="50" charset="0"/>
              </a:defRPr>
            </a:lvl4pPr>
            <a:lvl5pPr>
              <a:defRPr sz="1400">
                <a:latin typeface="MTS Sans" panose="02000000000000000000" pitchFamily="50" charset="0"/>
                <a:ea typeface="MTS Sans" panose="02000000000000000000" pitchFamily="50" charset="0"/>
              </a:defRPr>
            </a:lvl5pPr>
          </a:lstStyle>
          <a:p>
            <a:pPr lvl="0"/>
            <a:r>
              <a:rPr lang="ru-RU" dirty="0"/>
              <a:t>ПОДЗАГОЛОВОК С ПОЯСНЕНИЕМ</a:t>
            </a:r>
          </a:p>
        </p:txBody>
      </p:sp>
      <p:grpSp>
        <p:nvGrpSpPr>
          <p:cNvPr id="34" name="Рисунок 5">
            <a:extLst>
              <a:ext uri="{FF2B5EF4-FFF2-40B4-BE49-F238E27FC236}">
                <a16:creationId xmlns:a16="http://schemas.microsoft.com/office/drawing/2014/main" id="{B0926C71-98D4-494B-A94D-DB39590989CD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41F674D9-B603-4EBF-948F-80CB08F19E55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C0102050-0247-4F9E-9EE8-702CD0D0AFDA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09B30927-E114-4750-8909-E585FE38792D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7E9BDE83-973D-47E8-9018-A59B41AAA721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17324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цифрой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BFAA323-0376-41A5-816E-6FD2B34A92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667000" y="0"/>
            <a:ext cx="17526000" cy="6155531"/>
          </a:xfrm>
          <a:prstGeom prst="rect">
            <a:avLst/>
          </a:prstGeom>
        </p:spPr>
        <p:txBody>
          <a:bodyPr/>
          <a:lstStyle>
            <a:lvl1pPr algn="ctr">
              <a:defRPr sz="40000">
                <a:latin typeface="MTS Sans Black" panose="02000000000000000000" pitchFamily="50" charset="0"/>
                <a:ea typeface="MTS Sans Black" panose="02000000000000000000" pitchFamily="50" charset="0"/>
              </a:defRPr>
            </a:lvl1pPr>
          </a:lstStyle>
          <a:p>
            <a:pPr lvl="0"/>
            <a:r>
              <a:rPr lang="ru-RU" dirty="0"/>
              <a:t>49%</a:t>
            </a:r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bg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bg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DDA429-F209-45B4-A8A9-B6B6BF6B2F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2277" y="4584700"/>
            <a:ext cx="3465723" cy="946062"/>
          </a:xfrm>
          <a:prstGeom prst="rect">
            <a:avLst/>
          </a:prstGeom>
        </p:spPr>
        <p:txBody>
          <a:bodyPr lIns="0" tIns="0"/>
          <a:lstStyle>
            <a:lvl1pPr>
              <a:defRPr sz="320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3F4C13B-80B4-4041-A80B-23423CAD6F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2277" y="5530762"/>
            <a:ext cx="3465723" cy="1020355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1600">
                <a:latin typeface="MTS Sans" panose="02000000000000000000" pitchFamily="50" charset="0"/>
                <a:ea typeface="MTS Sans" panose="02000000000000000000" pitchFamily="50" charset="0"/>
              </a:defRPr>
            </a:lvl2pPr>
            <a:lvl3pPr>
              <a:defRPr sz="1600">
                <a:latin typeface="MTS Sans" panose="02000000000000000000" pitchFamily="50" charset="0"/>
                <a:ea typeface="MTS Sans" panose="02000000000000000000" pitchFamily="50" charset="0"/>
              </a:defRPr>
            </a:lvl3pPr>
            <a:lvl4pPr>
              <a:defRPr sz="1400">
                <a:latin typeface="MTS Sans" panose="02000000000000000000" pitchFamily="50" charset="0"/>
                <a:ea typeface="MTS Sans" panose="02000000000000000000" pitchFamily="50" charset="0"/>
              </a:defRPr>
            </a:lvl4pPr>
            <a:lvl5pPr>
              <a:defRPr sz="1400">
                <a:latin typeface="MTS Sans" panose="02000000000000000000" pitchFamily="50" charset="0"/>
                <a:ea typeface="MTS Sans" panose="02000000000000000000" pitchFamily="50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grpSp>
        <p:nvGrpSpPr>
          <p:cNvPr id="27" name="Рисунок 5">
            <a:extLst>
              <a:ext uri="{FF2B5EF4-FFF2-40B4-BE49-F238E27FC236}">
                <a16:creationId xmlns:a16="http://schemas.microsoft.com/office/drawing/2014/main" id="{D667BA13-55D1-4DCC-853C-C783CEE8A160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D1C228C-A0AA-451F-B200-1887C7F901A5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314B82B0-A3C5-4F83-8CE8-EB68ED1B635D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92C3C28D-ADCD-496D-8026-18CFC3CBAB5F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778F2B65-DC84-4F8B-A6CF-60089E0CB8BE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54889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Holder 2">
            <a:extLst>
              <a:ext uri="{FF2B5EF4-FFF2-40B4-BE49-F238E27FC236}">
                <a16:creationId xmlns:a16="http://schemas.microsoft.com/office/drawing/2014/main" id="{64A431F3-EE34-DA4C-AA13-4FF842BFA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7845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ТОЧКИ ПРИСУТСТВИЯ (КАРТА)</a:t>
            </a:r>
          </a:p>
        </p:txBody>
      </p:sp>
      <p:grpSp>
        <p:nvGrpSpPr>
          <p:cNvPr id="97" name="Рисунок 5">
            <a:extLst>
              <a:ext uri="{FF2B5EF4-FFF2-40B4-BE49-F238E27FC236}">
                <a16:creationId xmlns:a16="http://schemas.microsoft.com/office/drawing/2014/main" id="{E648E5C5-0C6A-4141-A3F6-E79B25CB21C3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9E7FAAF8-4431-47A9-80A5-EDCB377D3A22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7734258F-E58A-485F-9CFB-E3361A74700A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39A297D7-A98E-44A0-BAE9-F60DCCCE771F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D3B3BC48-BEC8-4429-94B5-A7B624EE9E28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51C9217D-2A44-4C83-A5E2-39DA5BB67B0C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4BB46130-E5E5-4FDC-B80B-B5FC7CCCBA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75034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0" name="Дата 13">
            <a:extLst>
              <a:ext uri="{FF2B5EF4-FFF2-40B4-BE49-F238E27FC236}">
                <a16:creationId xmlns:a16="http://schemas.microsoft.com/office/drawing/2014/main" id="{ECF3371A-EF0E-4711-BB81-6EB43DA773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1" name="Нижний колонтитул 14">
            <a:extLst>
              <a:ext uri="{FF2B5EF4-FFF2-40B4-BE49-F238E27FC236}">
                <a16:creationId xmlns:a16="http://schemas.microsoft.com/office/drawing/2014/main" id="{DB8DD7C2-F722-4035-A8A8-92DCA83E99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2761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-65" r="9682" b="-196"/>
          <a:stretch/>
        </p:blipFill>
        <p:spPr>
          <a:xfrm rot="5400000">
            <a:off x="2658979" y="-2683039"/>
            <a:ext cx="6858000" cy="12224084"/>
          </a:xfrm>
          <a:prstGeom prst="rect">
            <a:avLst/>
          </a:prstGeom>
          <a:ln>
            <a:solidFill>
              <a:srgbClr val="E74FBC"/>
            </a:solidFill>
            <a:prstDash val="sysDot"/>
          </a:ln>
        </p:spPr>
      </p:pic>
      <p:sp>
        <p:nvSpPr>
          <p:cNvPr id="4" name="Восьмиугольник 3"/>
          <p:cNvSpPr/>
          <p:nvPr userDrawn="1"/>
        </p:nvSpPr>
        <p:spPr>
          <a:xfrm>
            <a:off x="3593459" y="1010652"/>
            <a:ext cx="4953261" cy="4844715"/>
          </a:xfrm>
          <a:prstGeom prst="octagon">
            <a:avLst/>
          </a:prstGeom>
          <a:noFill/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Восьмиугольник 4"/>
          <p:cNvSpPr/>
          <p:nvPr userDrawn="1"/>
        </p:nvSpPr>
        <p:spPr>
          <a:xfrm>
            <a:off x="2342146" y="10308"/>
            <a:ext cx="7427495" cy="6978130"/>
          </a:xfrm>
          <a:prstGeom prst="octagon">
            <a:avLst/>
          </a:prstGeom>
          <a:noFill/>
          <a:ln>
            <a:solidFill>
              <a:srgbClr val="460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осьмиугольник 5"/>
          <p:cNvSpPr/>
          <p:nvPr userDrawn="1"/>
        </p:nvSpPr>
        <p:spPr>
          <a:xfrm>
            <a:off x="1412880" y="-901501"/>
            <a:ext cx="9367415" cy="8967538"/>
          </a:xfrm>
          <a:prstGeom prst="octagon">
            <a:avLst/>
          </a:prstGeom>
          <a:noFill/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осьмиугольник 6"/>
          <p:cNvSpPr/>
          <p:nvPr userDrawn="1"/>
        </p:nvSpPr>
        <p:spPr>
          <a:xfrm>
            <a:off x="334963" y="-1700463"/>
            <a:ext cx="11733620" cy="10565462"/>
          </a:xfrm>
          <a:prstGeom prst="octagon">
            <a:avLst/>
          </a:prstGeom>
          <a:noFill/>
          <a:ln>
            <a:solidFill>
              <a:srgbClr val="460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332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C6FBB476-8FBE-450C-A603-E7C9FCF8CB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28325" y="2286000"/>
            <a:ext cx="1358900" cy="1358900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2" name="Рисунок 4">
            <a:extLst>
              <a:ext uri="{FF2B5EF4-FFF2-40B4-BE49-F238E27FC236}">
                <a16:creationId xmlns:a16="http://schemas.microsoft.com/office/drawing/2014/main" id="{B1D8B5D7-F4FE-490D-BCB8-F7E7E878678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52519" y="2286000"/>
            <a:ext cx="1358900" cy="1358900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3" name="Рисунок 4">
            <a:extLst>
              <a:ext uri="{FF2B5EF4-FFF2-40B4-BE49-F238E27FC236}">
                <a16:creationId xmlns:a16="http://schemas.microsoft.com/office/drawing/2014/main" id="{CE568FEB-DE63-4870-81BD-B68C4C99B4D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6714" y="2286000"/>
            <a:ext cx="1358900" cy="1358900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75034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6E19F9-8A59-4B01-A663-875AA16700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575" y="868021"/>
            <a:ext cx="11655425" cy="307777"/>
          </a:xfrm>
          <a:prstGeom prst="rect">
            <a:avLst/>
          </a:prstGeom>
        </p:spPr>
        <p:txBody>
          <a:bodyPr lIns="0"/>
          <a:lstStyle>
            <a:lvl1pPr>
              <a:defRPr sz="2000"/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grpSp>
        <p:nvGrpSpPr>
          <p:cNvPr id="36" name="Рисунок 5">
            <a:extLst>
              <a:ext uri="{FF2B5EF4-FFF2-40B4-BE49-F238E27FC236}">
                <a16:creationId xmlns:a16="http://schemas.microsoft.com/office/drawing/2014/main" id="{59A15239-462D-47CC-8C40-040695E08D6A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1302F77D-952E-4B7D-BF9B-E6124D057DC6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1ED8CF8-FEAC-4665-ACC2-CF819E0399AF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119CA245-DA3B-48A9-A0F5-853D0996C4F5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1D082F07-B1B2-4A90-8AA7-128331A37770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1" name="Holder 2">
            <a:extLst>
              <a:ext uri="{FF2B5EF4-FFF2-40B4-BE49-F238E27FC236}">
                <a16:creationId xmlns:a16="http://schemas.microsoft.com/office/drawing/2014/main" id="{E1FFDBF8-FDF6-E746-854F-442E6EB1E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CC0A76-D999-4FCB-B7BF-E181D80CA6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0500" y="3886200"/>
            <a:ext cx="3238500" cy="182880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ru-RU" dirty="0"/>
              <a:t>Текст-описание,  возможно с иконкой  перед ним — иконку  можно удалить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603606C0-C59E-408D-A924-2887B0E542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16400" y="3886200"/>
            <a:ext cx="3238500" cy="182880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ru-RU" dirty="0"/>
              <a:t>Текст-описание,  возможно с иконкой  перед ним — иконку  можно удалить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FC87A51F-0651-4690-844E-7C704A1E15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2300" y="3886200"/>
            <a:ext cx="3238500" cy="182880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ru-RU" dirty="0"/>
              <a:t>Текст-описание,  возможно с иконкой  перед ним — иконку  можно удалить</a:t>
            </a:r>
          </a:p>
        </p:txBody>
      </p:sp>
    </p:spTree>
    <p:extLst>
      <p:ext uri="{BB962C8B-B14F-4D97-AF65-F5344CB8AC3E}">
        <p14:creationId xmlns:p14="http://schemas.microsoft.com/office/powerpoint/2010/main" val="106260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Рисунок 4">
            <a:extLst>
              <a:ext uri="{FF2B5EF4-FFF2-40B4-BE49-F238E27FC236}">
                <a16:creationId xmlns:a16="http://schemas.microsoft.com/office/drawing/2014/main" id="{445668FF-5254-4A8E-AA11-500313A073A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559615" y="3585594"/>
            <a:ext cx="1152526" cy="1152526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75034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47EDA0-5EC2-4AEF-945D-E09E3D4946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59615" y="1031641"/>
            <a:ext cx="2870200" cy="553998"/>
          </a:xfrm>
          <a:prstGeom prst="rect">
            <a:avLst/>
          </a:prstGeom>
        </p:spPr>
        <p:txBody>
          <a:bodyPr lIns="0"/>
          <a:lstStyle>
            <a:lvl1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МОСКВА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9EC4DEB4-4C62-42A4-91D2-9EDAB3B5AD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5575" y="1031641"/>
            <a:ext cx="2870200" cy="553998"/>
          </a:xfrm>
          <a:prstGeom prst="rect">
            <a:avLst/>
          </a:prstGeom>
        </p:spPr>
        <p:txBody>
          <a:bodyPr lIns="0"/>
          <a:lstStyle>
            <a:lvl1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МОСКВА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3EB4C157-B532-48C5-B192-9C45282CEB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5575" y="2111917"/>
            <a:ext cx="2870200" cy="553998"/>
          </a:xfrm>
          <a:prstGeom prst="rect">
            <a:avLst/>
          </a:prstGeom>
        </p:spPr>
        <p:txBody>
          <a:bodyPr lIns="0"/>
          <a:lstStyle>
            <a:lvl1pPr>
              <a:defRPr sz="36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75%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79353E-1538-455A-BFE6-E30FA84BFC6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5576" y="2754072"/>
            <a:ext cx="2870200" cy="70499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6">
            <a:extLst>
              <a:ext uri="{FF2B5EF4-FFF2-40B4-BE49-F238E27FC236}">
                <a16:creationId xmlns:a16="http://schemas.microsoft.com/office/drawing/2014/main" id="{E8B1A587-6592-43D9-87A3-010C27AAC9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55576" y="3605163"/>
            <a:ext cx="2870200" cy="222119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00910584-A54A-4248-84CC-616800E572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0315" y="1031641"/>
            <a:ext cx="2870200" cy="553998"/>
          </a:xfrm>
          <a:prstGeom prst="rect">
            <a:avLst/>
          </a:prstGeom>
        </p:spPr>
        <p:txBody>
          <a:bodyPr lIns="0"/>
          <a:lstStyle>
            <a:lvl1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ПЕНЗА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F8701978-3D76-4A8F-9EEA-A8B211FD83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0315" y="2111917"/>
            <a:ext cx="2870200" cy="553998"/>
          </a:xfrm>
          <a:prstGeom prst="rect">
            <a:avLst/>
          </a:prstGeom>
        </p:spPr>
        <p:txBody>
          <a:bodyPr lIns="0"/>
          <a:lstStyle>
            <a:lvl1pPr>
              <a:defRPr sz="36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75%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69DDE227-D77D-4CA6-A1B2-1475CA80D6A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60315" y="2754072"/>
            <a:ext cx="2870200" cy="70499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7EFC45CB-532F-46A2-BF77-B42D827D08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60315" y="3882398"/>
            <a:ext cx="2870200" cy="553998"/>
          </a:xfrm>
          <a:prstGeom prst="rect">
            <a:avLst/>
          </a:prstGeom>
        </p:spPr>
        <p:txBody>
          <a:bodyPr lIns="0"/>
          <a:lstStyle>
            <a:lvl1pPr>
              <a:defRPr lang="ru-RU" sz="3600" dirty="0">
                <a:solidFill>
                  <a:schemeClr val="accent3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03.12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D715EE6-3ACE-4FC2-91A5-2056884DFC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60315" y="3642476"/>
            <a:ext cx="1347298" cy="246221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accent3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6" name="Текст 6">
            <a:extLst>
              <a:ext uri="{FF2B5EF4-FFF2-40B4-BE49-F238E27FC236}">
                <a16:creationId xmlns:a16="http://schemas.microsoft.com/office/drawing/2014/main" id="{981B215E-946A-4A55-99E6-1FEAAD92CED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60315" y="4436395"/>
            <a:ext cx="2870200" cy="138996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Текст 3">
            <a:extLst>
              <a:ext uri="{FF2B5EF4-FFF2-40B4-BE49-F238E27FC236}">
                <a16:creationId xmlns:a16="http://schemas.microsoft.com/office/drawing/2014/main" id="{C7A918BE-0697-4E1C-B16B-23CD4F22EF3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59615" y="2111917"/>
            <a:ext cx="2870200" cy="553998"/>
          </a:xfrm>
          <a:prstGeom prst="rect">
            <a:avLst/>
          </a:prstGeom>
        </p:spPr>
        <p:txBody>
          <a:bodyPr lIns="0"/>
          <a:lstStyle>
            <a:lvl1pPr>
              <a:defRPr sz="36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75%</a:t>
            </a:r>
          </a:p>
        </p:txBody>
      </p:sp>
      <p:sp>
        <p:nvSpPr>
          <p:cNvPr id="48" name="Текст 6">
            <a:extLst>
              <a:ext uri="{FF2B5EF4-FFF2-40B4-BE49-F238E27FC236}">
                <a16:creationId xmlns:a16="http://schemas.microsoft.com/office/drawing/2014/main" id="{37A1A6A3-F5A8-4950-BAE3-FF4FFAC9468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559615" y="2754072"/>
            <a:ext cx="2870200" cy="70499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Текст 6">
            <a:extLst>
              <a:ext uri="{FF2B5EF4-FFF2-40B4-BE49-F238E27FC236}">
                <a16:creationId xmlns:a16="http://schemas.microsoft.com/office/drawing/2014/main" id="{02B709DF-E5F6-478F-9DB9-A10173B24F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52806" y="4241901"/>
            <a:ext cx="1577009" cy="246221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51" name="Текст 6">
            <a:extLst>
              <a:ext uri="{FF2B5EF4-FFF2-40B4-BE49-F238E27FC236}">
                <a16:creationId xmlns:a16="http://schemas.microsoft.com/office/drawing/2014/main" id="{3F0513D5-9E35-42DE-8B69-244E22912E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559615" y="4805843"/>
            <a:ext cx="2870200" cy="102051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id="{F0B00DA8-A13E-4C3E-ADAB-28753143C8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52806" y="3702559"/>
            <a:ext cx="1347298" cy="539342"/>
          </a:xfrm>
          <a:prstGeom prst="rect">
            <a:avLst/>
          </a:prstGeom>
        </p:spPr>
        <p:txBody>
          <a:bodyPr lIns="0"/>
          <a:lstStyle>
            <a:lvl1pPr>
              <a:defRPr lang="ru-RU" sz="1600" dirty="0">
                <a:solidFill>
                  <a:schemeClr val="accent3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grpSp>
        <p:nvGrpSpPr>
          <p:cNvPr id="55" name="Рисунок 5">
            <a:extLst>
              <a:ext uri="{FF2B5EF4-FFF2-40B4-BE49-F238E27FC236}">
                <a16:creationId xmlns:a16="http://schemas.microsoft.com/office/drawing/2014/main" id="{BA056C98-36BB-4454-9DFB-68894CAE80BB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EB59AC60-0969-47B9-AB4E-879A5509A4B0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1D9B252B-A96F-4F73-8360-7430D36F8784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C5A86DF3-0182-423D-B3BA-A6A106E6400C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8EA68916-2763-41C2-9AE8-A975A3631532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955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аблица 24">
            <a:extLst>
              <a:ext uri="{FF2B5EF4-FFF2-40B4-BE49-F238E27FC236}">
                <a16:creationId xmlns:a16="http://schemas.microsoft.com/office/drawing/2014/main" id="{1D096F1D-E297-4109-97C4-A8C69336463C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3006725" y="1283146"/>
            <a:ext cx="9024938" cy="494779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75034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FD9FFAD-A065-46D0-8378-8220C11B4A5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5575" y="1283146"/>
            <a:ext cx="2667836" cy="1015663"/>
          </a:xfrm>
          <a:prstGeom prst="rect">
            <a:avLst/>
          </a:prstGeom>
        </p:spPr>
        <p:txBody>
          <a:bodyPr lIns="0"/>
          <a:lstStyle>
            <a:lvl1pPr>
              <a:defRPr sz="6600">
                <a:solidFill>
                  <a:srgbClr val="E3121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6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en-US" dirty="0"/>
              <a:t>$</a:t>
            </a:r>
            <a:r>
              <a:rPr lang="ru-RU" dirty="0"/>
              <a:t>75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F5D61D8F-6DE9-4A87-9158-BE77AA9219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55575" y="2332117"/>
            <a:ext cx="2667836" cy="1389963"/>
          </a:xfrm>
          <a:prstGeom prst="rect">
            <a:avLst/>
          </a:prstGeom>
        </p:spPr>
        <p:txBody>
          <a:bodyPr lIns="0"/>
          <a:lstStyle>
            <a:lvl1pPr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6" name="Рисунок 5">
            <a:extLst>
              <a:ext uri="{FF2B5EF4-FFF2-40B4-BE49-F238E27FC236}">
                <a16:creationId xmlns:a16="http://schemas.microsoft.com/office/drawing/2014/main" id="{88B450E1-33BD-4BD9-9EC7-922DD4B8C8DE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94D789-AABA-42D8-B75D-5F850ED864CD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359BEC6A-CB55-43CD-894C-2A058A316D5D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0CD0927D-1397-4D55-9BB8-7E1DE0C9D822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C6B11D49-4222-41BA-A21D-22D38025ADFD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Holder 2">
            <a:extLst>
              <a:ext uri="{FF2B5EF4-FFF2-40B4-BE49-F238E27FC236}">
                <a16:creationId xmlns:a16="http://schemas.microsoft.com/office/drawing/2014/main" id="{59F653F1-B1EE-8E4F-9641-0A42C0CFF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118840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</p:spTree>
    <p:extLst>
      <p:ext uri="{BB962C8B-B14F-4D97-AF65-F5344CB8AC3E}">
        <p14:creationId xmlns:p14="http://schemas.microsoft.com/office/powerpoint/2010/main" val="1686688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аблица 24">
            <a:extLst>
              <a:ext uri="{FF2B5EF4-FFF2-40B4-BE49-F238E27FC236}">
                <a16:creationId xmlns:a16="http://schemas.microsoft.com/office/drawing/2014/main" id="{1D096F1D-E297-4109-97C4-A8C69336463C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155575" y="1283146"/>
            <a:ext cx="11876088" cy="494779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69956683-0E6E-41AD-B72E-328051409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75034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grpSp>
        <p:nvGrpSpPr>
          <p:cNvPr id="11" name="Рисунок 5">
            <a:extLst>
              <a:ext uri="{FF2B5EF4-FFF2-40B4-BE49-F238E27FC236}">
                <a16:creationId xmlns:a16="http://schemas.microsoft.com/office/drawing/2014/main" id="{1D52E09B-1505-4825-A379-C8C526B6758F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F836AEC2-AEBF-4035-A5FF-3BB31B86258A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ADDE132B-7839-4991-8085-E075617248D3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49A93076-02DB-4746-9BB8-4F1F56289766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2AB12CCD-5570-40BF-8CEC-A275DC6232BD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Holder 2">
            <a:extLst>
              <a:ext uri="{FF2B5EF4-FFF2-40B4-BE49-F238E27FC236}">
                <a16:creationId xmlns:a16="http://schemas.microsoft.com/office/drawing/2014/main" id="{FEBB9C8B-AB89-4443-AF2C-64CC991FB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118840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</p:spTree>
    <p:extLst>
      <p:ext uri="{BB962C8B-B14F-4D97-AF65-F5344CB8AC3E}">
        <p14:creationId xmlns:p14="http://schemas.microsoft.com/office/powerpoint/2010/main" val="2911261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ветовая палит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9FBEBAD-E6AB-0942-B222-A9ED3BAB7DD6}"/>
              </a:ext>
            </a:extLst>
          </p:cNvPr>
          <p:cNvGrpSpPr/>
          <p:nvPr/>
        </p:nvGrpSpPr>
        <p:grpSpPr>
          <a:xfrm>
            <a:off x="0" y="4800600"/>
            <a:ext cx="12191999" cy="2057400"/>
            <a:chOff x="4737446" y="1718672"/>
            <a:chExt cx="5927455" cy="1260010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187B89FE-EC40-459E-BAA3-0CAC4DF46A2E}"/>
                </a:ext>
              </a:extLst>
            </p:cNvPr>
            <p:cNvSpPr/>
            <p:nvPr userDrawn="1"/>
          </p:nvSpPr>
          <p:spPr>
            <a:xfrm rot="16200000">
              <a:off x="4483457" y="1972661"/>
              <a:ext cx="1260010" cy="752032"/>
            </a:xfrm>
            <a:custGeom>
              <a:avLst/>
              <a:gdLst/>
              <a:ahLst/>
              <a:cxnLst/>
              <a:rect l="l" t="t" r="r" b="b"/>
              <a:pathLst>
                <a:path w="914400" h="868044">
                  <a:moveTo>
                    <a:pt x="0" y="0"/>
                  </a:moveTo>
                  <a:lnTo>
                    <a:pt x="914400" y="0"/>
                  </a:lnTo>
                  <a:lnTo>
                    <a:pt x="914400" y="867679"/>
                  </a:lnTo>
                  <a:lnTo>
                    <a:pt x="0" y="867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MTS Sans" panose="02000000000000000000" pitchFamily="2" charset="0"/>
              </a:endParaRPr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5200247C-58CA-4478-9D5E-A2885669735F}"/>
                </a:ext>
              </a:extLst>
            </p:cNvPr>
            <p:cNvSpPr/>
            <p:nvPr userDrawn="1"/>
          </p:nvSpPr>
          <p:spPr>
            <a:xfrm rot="16200000">
              <a:off x="5228021" y="1979812"/>
              <a:ext cx="1260010" cy="737729"/>
            </a:xfrm>
            <a:custGeom>
              <a:avLst/>
              <a:gdLst/>
              <a:ahLst/>
              <a:cxnLst/>
              <a:rect l="l" t="t" r="r" b="b"/>
              <a:pathLst>
                <a:path w="914400" h="851535">
                  <a:moveTo>
                    <a:pt x="0" y="850992"/>
                  </a:moveTo>
                  <a:lnTo>
                    <a:pt x="914400" y="85099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0992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 dirty="0">
                <a:latin typeface="MTS Sans" panose="02000000000000000000" pitchFamily="2" charset="0"/>
              </a:endParaRPr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41EE9669-CDC1-408F-8234-1F4C121CE2A0}"/>
                </a:ext>
              </a:extLst>
            </p:cNvPr>
            <p:cNvSpPr/>
            <p:nvPr userDrawn="1"/>
          </p:nvSpPr>
          <p:spPr>
            <a:xfrm rot="16200000">
              <a:off x="5965281" y="1979812"/>
              <a:ext cx="1260010" cy="737729"/>
            </a:xfrm>
            <a:custGeom>
              <a:avLst/>
              <a:gdLst/>
              <a:ahLst/>
              <a:cxnLst/>
              <a:rect l="l" t="t" r="r" b="b"/>
              <a:pathLst>
                <a:path w="914400" h="851535">
                  <a:moveTo>
                    <a:pt x="0" y="850992"/>
                  </a:moveTo>
                  <a:lnTo>
                    <a:pt x="914400" y="85099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099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dirty="0">
                <a:latin typeface="MTS Sans" panose="02000000000000000000" pitchFamily="2" charset="0"/>
              </a:endParaRPr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07DF9B68-81B7-40C4-822F-C9982FFD60BF}"/>
                </a:ext>
              </a:extLst>
            </p:cNvPr>
            <p:cNvSpPr/>
            <p:nvPr userDrawn="1"/>
          </p:nvSpPr>
          <p:spPr>
            <a:xfrm rot="16200000">
              <a:off x="6709691" y="1972661"/>
              <a:ext cx="1260010" cy="752032"/>
            </a:xfrm>
            <a:custGeom>
              <a:avLst/>
              <a:gdLst/>
              <a:ahLst/>
              <a:cxnLst/>
              <a:rect l="l" t="t" r="r" b="b"/>
              <a:pathLst>
                <a:path w="914400" h="868045">
                  <a:moveTo>
                    <a:pt x="0" y="0"/>
                  </a:moveTo>
                  <a:lnTo>
                    <a:pt x="914400" y="0"/>
                  </a:lnTo>
                  <a:lnTo>
                    <a:pt x="914400" y="867679"/>
                  </a:lnTo>
                  <a:lnTo>
                    <a:pt x="0" y="867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 dirty="0">
                <a:latin typeface="MTS Sans" panose="02000000000000000000" pitchFamily="2" charset="0"/>
              </a:endParaRPr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6C963F8F-5016-49CE-B5ED-B586C6B37075}"/>
                </a:ext>
              </a:extLst>
            </p:cNvPr>
            <p:cNvSpPr/>
            <p:nvPr userDrawn="1"/>
          </p:nvSpPr>
          <p:spPr>
            <a:xfrm rot="16200000">
              <a:off x="7446827" y="1987239"/>
              <a:ext cx="1260010" cy="722875"/>
            </a:xfrm>
            <a:custGeom>
              <a:avLst/>
              <a:gdLst/>
              <a:ahLst/>
              <a:cxnLst/>
              <a:rect l="l" t="t" r="r" b="b"/>
              <a:pathLst>
                <a:path w="914400" h="834389">
                  <a:moveTo>
                    <a:pt x="0" y="834307"/>
                  </a:moveTo>
                  <a:lnTo>
                    <a:pt x="914400" y="834307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34307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dirty="0">
                <a:latin typeface="MTS Sans" panose="02000000000000000000" pitchFamily="2" charset="0"/>
              </a:endParaRPr>
            </a:p>
          </p:txBody>
        </p:sp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FB213F2E-12AE-48D8-A64D-85787EC181D3}"/>
                </a:ext>
              </a:extLst>
            </p:cNvPr>
            <p:cNvSpPr/>
            <p:nvPr userDrawn="1"/>
          </p:nvSpPr>
          <p:spPr>
            <a:xfrm rot="16200000">
              <a:off x="8184210" y="1972661"/>
              <a:ext cx="1260010" cy="752032"/>
            </a:xfrm>
            <a:custGeom>
              <a:avLst/>
              <a:gdLst/>
              <a:ahLst/>
              <a:cxnLst/>
              <a:rect l="l" t="t" r="r" b="b"/>
              <a:pathLst>
                <a:path w="914400" h="868045">
                  <a:moveTo>
                    <a:pt x="0" y="0"/>
                  </a:moveTo>
                  <a:lnTo>
                    <a:pt x="914400" y="0"/>
                  </a:lnTo>
                  <a:lnTo>
                    <a:pt x="914400" y="867679"/>
                  </a:lnTo>
                  <a:lnTo>
                    <a:pt x="0" y="867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>
                <a:latin typeface="MTS Sans" panose="02000000000000000000" pitchFamily="2" charset="0"/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965B5AF3-CA6E-4E66-BA24-CFCF59FB090B}"/>
                </a:ext>
              </a:extLst>
            </p:cNvPr>
            <p:cNvSpPr/>
            <p:nvPr userDrawn="1"/>
          </p:nvSpPr>
          <p:spPr>
            <a:xfrm rot="16200000">
              <a:off x="8928773" y="1979812"/>
              <a:ext cx="1260010" cy="737729"/>
            </a:xfrm>
            <a:custGeom>
              <a:avLst/>
              <a:gdLst/>
              <a:ahLst/>
              <a:cxnLst/>
              <a:rect l="l" t="t" r="r" b="b"/>
              <a:pathLst>
                <a:path w="914400" h="851535">
                  <a:moveTo>
                    <a:pt x="0" y="850993"/>
                  </a:moveTo>
                  <a:lnTo>
                    <a:pt x="914400" y="850993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099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>
                <a:latin typeface="MTS Sans" panose="02000000000000000000" pitchFamily="2" charset="0"/>
              </a:endParaRPr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6E8B1D9A-8CA4-BE4A-BC4E-0939FEDEBC03}"/>
                </a:ext>
              </a:extLst>
            </p:cNvPr>
            <p:cNvSpPr/>
            <p:nvPr userDrawn="1"/>
          </p:nvSpPr>
          <p:spPr>
            <a:xfrm rot="16200000">
              <a:off x="9666032" y="1979812"/>
              <a:ext cx="1260010" cy="737729"/>
            </a:xfrm>
            <a:custGeom>
              <a:avLst/>
              <a:gdLst/>
              <a:ahLst/>
              <a:cxnLst/>
              <a:rect l="l" t="t" r="r" b="b"/>
              <a:pathLst>
                <a:path w="914400" h="851535">
                  <a:moveTo>
                    <a:pt x="0" y="850993"/>
                  </a:moveTo>
                  <a:lnTo>
                    <a:pt x="914400" y="850993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0993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>
                <a:latin typeface="MTS Sans" panose="02000000000000000000" pitchFamily="2" charset="0"/>
              </a:endParaRPr>
            </a:p>
          </p:txBody>
        </p:sp>
      </p:grp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1BF4576C-FAAD-4EDB-93C5-2AB446AEE72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67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67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7" name="Дата 13">
            <a:extLst>
              <a:ext uri="{FF2B5EF4-FFF2-40B4-BE49-F238E27FC236}">
                <a16:creationId xmlns:a16="http://schemas.microsoft.com/office/drawing/2014/main" id="{C5C40094-3982-4C25-A38C-DF2EB9B9C8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8" name="Нижний колонтитул 14">
            <a:extLst>
              <a:ext uri="{FF2B5EF4-FFF2-40B4-BE49-F238E27FC236}">
                <a16:creationId xmlns:a16="http://schemas.microsoft.com/office/drawing/2014/main" id="{757467F6-286B-42B4-AA8D-CBF6C667D8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686B7DB-C386-4425-B486-2DBB245990CC}"/>
              </a:ext>
            </a:extLst>
          </p:cNvPr>
          <p:cNvSpPr/>
          <p:nvPr/>
        </p:nvSpPr>
        <p:spPr>
          <a:xfrm>
            <a:off x="0" y="1909174"/>
            <a:ext cx="12191999" cy="3081925"/>
          </a:xfrm>
          <a:custGeom>
            <a:avLst/>
            <a:gdLst/>
            <a:ahLst/>
            <a:cxnLst/>
            <a:rect l="l" t="t" r="r" b="b"/>
            <a:pathLst>
              <a:path w="836295" h="6858000">
                <a:moveTo>
                  <a:pt x="0" y="0"/>
                </a:moveTo>
                <a:lnTo>
                  <a:pt x="836204" y="0"/>
                </a:lnTo>
                <a:lnTo>
                  <a:pt x="83620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grpSp>
        <p:nvGrpSpPr>
          <p:cNvPr id="34" name="Рисунок 5">
            <a:extLst>
              <a:ext uri="{FF2B5EF4-FFF2-40B4-BE49-F238E27FC236}">
                <a16:creationId xmlns:a16="http://schemas.microsoft.com/office/drawing/2014/main" id="{C0BB6A8C-C9F8-4089-A392-E7F798B4669E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F2C23FE0-0798-4FC5-8D34-18E559EB1D93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6134CC4F-A02D-4E37-93D9-001EEF81B836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3AC020EE-04A0-4FBD-A336-539A4EB2BBB9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667FB9DA-DEAF-4261-92FD-8D76B4DC1E14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57AB377-55D9-7147-ADD1-18F551CCA1D8}"/>
              </a:ext>
            </a:extLst>
          </p:cNvPr>
          <p:cNvSpPr txBox="1">
            <a:spLocks/>
          </p:cNvSpPr>
          <p:nvPr/>
        </p:nvSpPr>
        <p:spPr>
          <a:xfrm>
            <a:off x="155575" y="86294"/>
            <a:ext cx="11655425" cy="7694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500" b="1" i="0">
                <a:solidFill>
                  <a:schemeClr val="tx1"/>
                </a:solidFill>
                <a:latin typeface="MTS Sans UltraWide" panose="02000000000000000000" pitchFamily="50" charset="0"/>
                <a:ea typeface="MTS Sans UltraWide" panose="02000000000000000000" pitchFamily="50" charset="0"/>
                <a:cs typeface="MTS Sans UltraWide" panose="02000000000000000000" pitchFamily="50" charset="0"/>
              </a:defRPr>
            </a:lvl1pPr>
          </a:lstStyle>
          <a:p>
            <a:pPr>
              <a:tabLst>
                <a:tab pos="5416550" algn="l"/>
              </a:tabLst>
            </a:pPr>
            <a:r>
              <a:rPr lang="ru-RU" spc="-5" dirty="0">
                <a:solidFill>
                  <a:srgbClr val="000000"/>
                </a:solidFill>
              </a:rPr>
              <a:t>ОСНОВНЫЕ ЦВЕТА</a:t>
            </a:r>
          </a:p>
          <a:p>
            <a:pPr>
              <a:tabLst>
                <a:tab pos="5416550" algn="l"/>
              </a:tabLst>
            </a:pPr>
            <a:r>
              <a:rPr lang="ru-RU" kern="0" spc="-5" dirty="0">
                <a:solidFill>
                  <a:srgbClr val="000000"/>
                </a:solidFill>
              </a:rPr>
              <a:t>ПРЕЗЕНТАЦИИ</a:t>
            </a:r>
            <a:endParaRPr lang="ru-RU" kern="0" dirty="0"/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72AF86A6-2CA1-4CF7-9F24-05D99C69EA5F}"/>
              </a:ext>
            </a:extLst>
          </p:cNvPr>
          <p:cNvSpPr txBox="1">
            <a:spLocks/>
          </p:cNvSpPr>
          <p:nvPr/>
        </p:nvSpPr>
        <p:spPr>
          <a:xfrm>
            <a:off x="6096000" y="127000"/>
            <a:ext cx="5715000" cy="915933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MTS Sans" panose="02000000000000000000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Ваши базовые цвета — это белый и чёрный. </a:t>
            </a:r>
          </a:p>
          <a:p>
            <a:r>
              <a:rPr lang="ru-RU" sz="1600" dirty="0"/>
              <a:t>Используйте </a:t>
            </a:r>
            <a:r>
              <a:rPr lang="ru-RU" sz="1600" dirty="0">
                <a:solidFill>
                  <a:schemeClr val="bg1"/>
                </a:solidFill>
                <a:highlight>
                  <a:srgbClr val="E30510"/>
                </a:highlight>
              </a:rPr>
              <a:t>выделение красным цветом</a:t>
            </a:r>
            <a:r>
              <a:rPr lang="ru-RU" sz="1600" dirty="0"/>
              <a:t> только для того, чтобы расставить акценты. </a:t>
            </a:r>
          </a:p>
        </p:txBody>
      </p:sp>
    </p:spTree>
    <p:extLst>
      <p:ext uri="{BB962C8B-B14F-4D97-AF65-F5344CB8AC3E}">
        <p14:creationId xmlns:p14="http://schemas.microsoft.com/office/powerpoint/2010/main" val="3808074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ветовая палитр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Номер слайда">
            <a:extLst>
              <a:ext uri="{FF2B5EF4-FFF2-40B4-BE49-F238E27FC236}">
                <a16:creationId xmlns:a16="http://schemas.microsoft.com/office/drawing/2014/main" id="{B47B7477-4E50-4DF1-AEE9-B4A8BE6FF677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84" name="Дата 13">
            <a:extLst>
              <a:ext uri="{FF2B5EF4-FFF2-40B4-BE49-F238E27FC236}">
                <a16:creationId xmlns:a16="http://schemas.microsoft.com/office/drawing/2014/main" id="{C3B69104-9ED8-4E31-8874-DE7D16A6D51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85" name="Нижний колонтитул 14">
            <a:extLst>
              <a:ext uri="{FF2B5EF4-FFF2-40B4-BE49-F238E27FC236}">
                <a16:creationId xmlns:a16="http://schemas.microsoft.com/office/drawing/2014/main" id="{F0CCC1D5-01AA-4C8A-9DE1-1CB5AEDB21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grpSp>
        <p:nvGrpSpPr>
          <p:cNvPr id="86" name="Рисунок 5">
            <a:extLst>
              <a:ext uri="{FF2B5EF4-FFF2-40B4-BE49-F238E27FC236}">
                <a16:creationId xmlns:a16="http://schemas.microsoft.com/office/drawing/2014/main" id="{CE6C83E8-C16F-46B6-92DC-7B4D41A66817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F4777B0F-C9AB-4E96-ABD6-EE4377992BF5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11B83697-B4FF-49A3-ABD9-3A1C7145DF1A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A6DF7928-C19E-4393-81E3-8A1FEC92589F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BDF59626-864E-48B4-948E-CD7E9099C445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7AC5398D-ED83-4987-A421-4E6688637D4F}"/>
              </a:ext>
            </a:extLst>
          </p:cNvPr>
          <p:cNvSpPr/>
          <p:nvPr/>
        </p:nvSpPr>
        <p:spPr>
          <a:xfrm>
            <a:off x="1707445" y="1905001"/>
            <a:ext cx="1072901" cy="1524000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E828453-AB31-4179-8A85-C53E14885B81}"/>
              </a:ext>
            </a:extLst>
          </p:cNvPr>
          <p:cNvSpPr/>
          <p:nvPr/>
        </p:nvSpPr>
        <p:spPr>
          <a:xfrm>
            <a:off x="168065" y="1905001"/>
            <a:ext cx="1072901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9C9DB64D-A830-4B33-A39A-1221AA308649}"/>
              </a:ext>
            </a:extLst>
          </p:cNvPr>
          <p:cNvSpPr/>
          <p:nvPr/>
        </p:nvSpPr>
        <p:spPr>
          <a:xfrm>
            <a:off x="10943728" y="1905001"/>
            <a:ext cx="1072901" cy="1524000"/>
          </a:xfrm>
          <a:prstGeom prst="rect">
            <a:avLst/>
          </a:prstGeom>
          <a:solidFill>
            <a:srgbClr val="144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E2A575C-1986-4675-B159-26E8077CA11B}"/>
              </a:ext>
            </a:extLst>
          </p:cNvPr>
          <p:cNvSpPr/>
          <p:nvPr/>
        </p:nvSpPr>
        <p:spPr>
          <a:xfrm>
            <a:off x="3246825" y="1905001"/>
            <a:ext cx="1072901" cy="1524000"/>
          </a:xfrm>
          <a:prstGeom prst="rect">
            <a:avLst/>
          </a:prstGeom>
          <a:solidFill>
            <a:srgbClr val="D60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82875B16-D8B6-4331-BA9E-A44AEEA45F30}"/>
              </a:ext>
            </a:extLst>
          </p:cNvPr>
          <p:cNvSpPr/>
          <p:nvPr/>
        </p:nvSpPr>
        <p:spPr>
          <a:xfrm>
            <a:off x="4786205" y="1905001"/>
            <a:ext cx="1072901" cy="1524000"/>
          </a:xfrm>
          <a:prstGeom prst="rect">
            <a:avLst/>
          </a:prstGeom>
          <a:solidFill>
            <a:srgbClr val="685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78142E1-E31A-406B-B9B3-1494B6DD1DEF}"/>
              </a:ext>
            </a:extLst>
          </p:cNvPr>
          <p:cNvSpPr/>
          <p:nvPr/>
        </p:nvSpPr>
        <p:spPr>
          <a:xfrm>
            <a:off x="6325585" y="1905001"/>
            <a:ext cx="1072901" cy="1524000"/>
          </a:xfrm>
          <a:prstGeom prst="rect">
            <a:avLst/>
          </a:prstGeom>
          <a:solidFill>
            <a:srgbClr val="00A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79A5909-EC4D-431A-AB5A-6A150F45357C}"/>
              </a:ext>
            </a:extLst>
          </p:cNvPr>
          <p:cNvSpPr/>
          <p:nvPr/>
        </p:nvSpPr>
        <p:spPr>
          <a:xfrm>
            <a:off x="7864965" y="1905001"/>
            <a:ext cx="1072901" cy="1524000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7EDF70AE-3961-4DC9-AE70-50D10E1C19CD}"/>
              </a:ext>
            </a:extLst>
          </p:cNvPr>
          <p:cNvSpPr/>
          <p:nvPr/>
        </p:nvSpPr>
        <p:spPr>
          <a:xfrm>
            <a:off x="9404348" y="1905002"/>
            <a:ext cx="1072901" cy="15240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72F7404-1AAA-4D75-A9EF-B655A935EC8E}"/>
              </a:ext>
            </a:extLst>
          </p:cNvPr>
          <p:cNvSpPr/>
          <p:nvPr/>
        </p:nvSpPr>
        <p:spPr>
          <a:xfrm>
            <a:off x="10943728" y="3676780"/>
            <a:ext cx="1072901" cy="462903"/>
          </a:xfrm>
          <a:prstGeom prst="rect">
            <a:avLst/>
          </a:prstGeom>
          <a:solidFill>
            <a:srgbClr val="1445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65F4C116-2A5E-4372-9F9B-354BCC9DB09F}"/>
              </a:ext>
            </a:extLst>
          </p:cNvPr>
          <p:cNvSpPr/>
          <p:nvPr/>
        </p:nvSpPr>
        <p:spPr>
          <a:xfrm>
            <a:off x="10943728" y="4203959"/>
            <a:ext cx="1072901" cy="462903"/>
          </a:xfrm>
          <a:prstGeom prst="rect">
            <a:avLst/>
          </a:prstGeom>
          <a:solidFill>
            <a:srgbClr val="1445D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9094540-3E5D-4F32-9107-6200C5087CD1}"/>
              </a:ext>
            </a:extLst>
          </p:cNvPr>
          <p:cNvSpPr/>
          <p:nvPr/>
        </p:nvSpPr>
        <p:spPr>
          <a:xfrm>
            <a:off x="10943728" y="4731138"/>
            <a:ext cx="1072901" cy="462903"/>
          </a:xfrm>
          <a:prstGeom prst="rect">
            <a:avLst/>
          </a:prstGeom>
          <a:solidFill>
            <a:srgbClr val="1445D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942D42C-43BF-4F6D-8D1B-AD95A9AF18F3}"/>
              </a:ext>
            </a:extLst>
          </p:cNvPr>
          <p:cNvSpPr/>
          <p:nvPr/>
        </p:nvSpPr>
        <p:spPr>
          <a:xfrm>
            <a:off x="10943728" y="5258317"/>
            <a:ext cx="1072901" cy="462903"/>
          </a:xfrm>
          <a:prstGeom prst="rect">
            <a:avLst/>
          </a:prstGeom>
          <a:solidFill>
            <a:srgbClr val="1445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427D6DEA-FAC4-4C7D-B2EC-9D6992036491}"/>
              </a:ext>
            </a:extLst>
          </p:cNvPr>
          <p:cNvSpPr/>
          <p:nvPr/>
        </p:nvSpPr>
        <p:spPr>
          <a:xfrm>
            <a:off x="10943728" y="5785497"/>
            <a:ext cx="1072901" cy="462903"/>
          </a:xfrm>
          <a:prstGeom prst="rect">
            <a:avLst/>
          </a:prstGeom>
          <a:solidFill>
            <a:srgbClr val="1445D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4B5C8DD-01A3-411B-9EE4-9C02554E1CB4}"/>
              </a:ext>
            </a:extLst>
          </p:cNvPr>
          <p:cNvSpPr/>
          <p:nvPr/>
        </p:nvSpPr>
        <p:spPr>
          <a:xfrm>
            <a:off x="168065" y="3676780"/>
            <a:ext cx="1072901" cy="46290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593055F-DEA2-4656-80E3-3F188252DC6B}"/>
              </a:ext>
            </a:extLst>
          </p:cNvPr>
          <p:cNvSpPr/>
          <p:nvPr/>
        </p:nvSpPr>
        <p:spPr>
          <a:xfrm>
            <a:off x="168065" y="4203959"/>
            <a:ext cx="1072901" cy="462903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3BF93F05-B1BA-43B1-905E-3AB1804C28F6}"/>
              </a:ext>
            </a:extLst>
          </p:cNvPr>
          <p:cNvSpPr/>
          <p:nvPr/>
        </p:nvSpPr>
        <p:spPr>
          <a:xfrm>
            <a:off x="168065" y="4731138"/>
            <a:ext cx="1072901" cy="46290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C747747-B5A2-4170-B9D7-DE7A59126A82}"/>
              </a:ext>
            </a:extLst>
          </p:cNvPr>
          <p:cNvSpPr/>
          <p:nvPr/>
        </p:nvSpPr>
        <p:spPr>
          <a:xfrm>
            <a:off x="168065" y="5258317"/>
            <a:ext cx="1072901" cy="46290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A679377D-DB4B-4549-8055-7FE53B7FFC45}"/>
              </a:ext>
            </a:extLst>
          </p:cNvPr>
          <p:cNvSpPr/>
          <p:nvPr/>
        </p:nvSpPr>
        <p:spPr>
          <a:xfrm>
            <a:off x="168065" y="5785497"/>
            <a:ext cx="1072901" cy="462903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F05A58D3-82BE-444D-BFAD-B53B9E56B6FE}"/>
              </a:ext>
            </a:extLst>
          </p:cNvPr>
          <p:cNvSpPr/>
          <p:nvPr/>
        </p:nvSpPr>
        <p:spPr>
          <a:xfrm>
            <a:off x="1707445" y="3676780"/>
            <a:ext cx="1072901" cy="462903"/>
          </a:xfrm>
          <a:prstGeom prst="rect">
            <a:avLst/>
          </a:prstGeom>
          <a:solidFill>
            <a:srgbClr val="FF69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95CB486-9B2C-404B-AB19-EB1A0169EDB5}"/>
              </a:ext>
            </a:extLst>
          </p:cNvPr>
          <p:cNvSpPr/>
          <p:nvPr/>
        </p:nvSpPr>
        <p:spPr>
          <a:xfrm>
            <a:off x="1707445" y="4203959"/>
            <a:ext cx="1072901" cy="462903"/>
          </a:xfrm>
          <a:prstGeom prst="rect">
            <a:avLst/>
          </a:prstGeom>
          <a:solidFill>
            <a:srgbClr val="FF6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913A4D86-4B51-4BA2-86EA-62533B3444B2}"/>
              </a:ext>
            </a:extLst>
          </p:cNvPr>
          <p:cNvSpPr/>
          <p:nvPr/>
        </p:nvSpPr>
        <p:spPr>
          <a:xfrm>
            <a:off x="1707445" y="4731138"/>
            <a:ext cx="1072901" cy="462903"/>
          </a:xfrm>
          <a:prstGeom prst="rect">
            <a:avLst/>
          </a:prstGeom>
          <a:solidFill>
            <a:srgbClr val="FF69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61FF7E8C-2976-4932-A6F0-2022B9FEEBC7}"/>
              </a:ext>
            </a:extLst>
          </p:cNvPr>
          <p:cNvSpPr/>
          <p:nvPr/>
        </p:nvSpPr>
        <p:spPr>
          <a:xfrm>
            <a:off x="1707445" y="5258317"/>
            <a:ext cx="1072901" cy="462903"/>
          </a:xfrm>
          <a:prstGeom prst="rect">
            <a:avLst/>
          </a:prstGeom>
          <a:solidFill>
            <a:srgbClr val="FF69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174E71B3-C9E4-42CB-8D8D-E91C0C2EA9D9}"/>
              </a:ext>
            </a:extLst>
          </p:cNvPr>
          <p:cNvSpPr/>
          <p:nvPr/>
        </p:nvSpPr>
        <p:spPr>
          <a:xfrm>
            <a:off x="1707445" y="5785497"/>
            <a:ext cx="1072901" cy="462903"/>
          </a:xfrm>
          <a:prstGeom prst="rect">
            <a:avLst/>
          </a:prstGeom>
          <a:solidFill>
            <a:srgbClr val="FF69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5073E2AE-2DBF-499F-B0B3-AA59E3045F2E}"/>
              </a:ext>
            </a:extLst>
          </p:cNvPr>
          <p:cNvSpPr/>
          <p:nvPr/>
        </p:nvSpPr>
        <p:spPr>
          <a:xfrm>
            <a:off x="3246825" y="3676780"/>
            <a:ext cx="1072901" cy="462903"/>
          </a:xfrm>
          <a:prstGeom prst="rect">
            <a:avLst/>
          </a:prstGeom>
          <a:solidFill>
            <a:srgbClr val="D600E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6594B306-7F14-42A1-8E40-52E1FFF2BBE7}"/>
              </a:ext>
            </a:extLst>
          </p:cNvPr>
          <p:cNvSpPr/>
          <p:nvPr/>
        </p:nvSpPr>
        <p:spPr>
          <a:xfrm>
            <a:off x="3246825" y="4203959"/>
            <a:ext cx="1072901" cy="462903"/>
          </a:xfrm>
          <a:prstGeom prst="rect">
            <a:avLst/>
          </a:prstGeom>
          <a:solidFill>
            <a:srgbClr val="D600E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E19655D4-BA60-497B-8C05-2332CE7183BA}"/>
              </a:ext>
            </a:extLst>
          </p:cNvPr>
          <p:cNvSpPr/>
          <p:nvPr/>
        </p:nvSpPr>
        <p:spPr>
          <a:xfrm>
            <a:off x="3246825" y="4731138"/>
            <a:ext cx="1072901" cy="462903"/>
          </a:xfrm>
          <a:prstGeom prst="rect">
            <a:avLst/>
          </a:prstGeom>
          <a:solidFill>
            <a:srgbClr val="D600E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5B78B06F-CC52-4F02-B67C-570054BA564D}"/>
              </a:ext>
            </a:extLst>
          </p:cNvPr>
          <p:cNvSpPr/>
          <p:nvPr/>
        </p:nvSpPr>
        <p:spPr>
          <a:xfrm>
            <a:off x="3246825" y="5258317"/>
            <a:ext cx="1072901" cy="462903"/>
          </a:xfrm>
          <a:prstGeom prst="rect">
            <a:avLst/>
          </a:prstGeom>
          <a:solidFill>
            <a:srgbClr val="D600E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1E1DCC97-3E59-46A9-9544-A822840B8089}"/>
              </a:ext>
            </a:extLst>
          </p:cNvPr>
          <p:cNvSpPr/>
          <p:nvPr/>
        </p:nvSpPr>
        <p:spPr>
          <a:xfrm>
            <a:off x="3246825" y="5785497"/>
            <a:ext cx="1072901" cy="462903"/>
          </a:xfrm>
          <a:prstGeom prst="rect">
            <a:avLst/>
          </a:prstGeom>
          <a:solidFill>
            <a:srgbClr val="D600E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9F1C795-277C-4533-A568-FE1D560DFE47}"/>
              </a:ext>
            </a:extLst>
          </p:cNvPr>
          <p:cNvSpPr/>
          <p:nvPr/>
        </p:nvSpPr>
        <p:spPr>
          <a:xfrm>
            <a:off x="4786205" y="3676780"/>
            <a:ext cx="1072901" cy="462903"/>
          </a:xfrm>
          <a:prstGeom prst="rect">
            <a:avLst/>
          </a:prstGeom>
          <a:solidFill>
            <a:srgbClr val="685B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686B8A8-D0D0-450E-BDFF-81CD18D54B31}"/>
              </a:ext>
            </a:extLst>
          </p:cNvPr>
          <p:cNvSpPr/>
          <p:nvPr/>
        </p:nvSpPr>
        <p:spPr>
          <a:xfrm>
            <a:off x="4786205" y="4203959"/>
            <a:ext cx="1072901" cy="462903"/>
          </a:xfrm>
          <a:prstGeom prst="rect">
            <a:avLst/>
          </a:prstGeom>
          <a:solidFill>
            <a:srgbClr val="685B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5D205621-9D6E-4724-AF9B-68E43E86B04C}"/>
              </a:ext>
            </a:extLst>
          </p:cNvPr>
          <p:cNvSpPr/>
          <p:nvPr/>
        </p:nvSpPr>
        <p:spPr>
          <a:xfrm>
            <a:off x="4786205" y="4731138"/>
            <a:ext cx="1072901" cy="462903"/>
          </a:xfrm>
          <a:prstGeom prst="rect">
            <a:avLst/>
          </a:prstGeom>
          <a:solidFill>
            <a:srgbClr val="685BC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67E8223B-02FE-4336-B484-8A7FCBC095DA}"/>
              </a:ext>
            </a:extLst>
          </p:cNvPr>
          <p:cNvSpPr/>
          <p:nvPr/>
        </p:nvSpPr>
        <p:spPr>
          <a:xfrm>
            <a:off x="4786205" y="5258317"/>
            <a:ext cx="1072901" cy="462903"/>
          </a:xfrm>
          <a:prstGeom prst="rect">
            <a:avLst/>
          </a:prstGeom>
          <a:solidFill>
            <a:srgbClr val="685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32CDB5C1-2EB4-42E7-937D-558AF7577932}"/>
              </a:ext>
            </a:extLst>
          </p:cNvPr>
          <p:cNvSpPr/>
          <p:nvPr/>
        </p:nvSpPr>
        <p:spPr>
          <a:xfrm>
            <a:off x="4786205" y="5785497"/>
            <a:ext cx="1072901" cy="462903"/>
          </a:xfrm>
          <a:prstGeom prst="rect">
            <a:avLst/>
          </a:prstGeom>
          <a:solidFill>
            <a:srgbClr val="685BC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F270B2B4-DAC2-4D7E-B701-1875302C0729}"/>
              </a:ext>
            </a:extLst>
          </p:cNvPr>
          <p:cNvSpPr/>
          <p:nvPr/>
        </p:nvSpPr>
        <p:spPr>
          <a:xfrm>
            <a:off x="6325585" y="3676780"/>
            <a:ext cx="1072901" cy="462903"/>
          </a:xfrm>
          <a:prstGeom prst="rect">
            <a:avLst/>
          </a:prstGeom>
          <a:solidFill>
            <a:srgbClr val="00A9D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71D186A7-F84F-47C6-8803-08FB940EDD44}"/>
              </a:ext>
            </a:extLst>
          </p:cNvPr>
          <p:cNvSpPr/>
          <p:nvPr/>
        </p:nvSpPr>
        <p:spPr>
          <a:xfrm>
            <a:off x="6325585" y="4203959"/>
            <a:ext cx="1072901" cy="462903"/>
          </a:xfrm>
          <a:prstGeom prst="rect">
            <a:avLst/>
          </a:prstGeom>
          <a:solidFill>
            <a:srgbClr val="00A9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F7066DB1-2E14-44A5-AFD8-9B154469A29B}"/>
              </a:ext>
            </a:extLst>
          </p:cNvPr>
          <p:cNvSpPr/>
          <p:nvPr/>
        </p:nvSpPr>
        <p:spPr>
          <a:xfrm>
            <a:off x="6325585" y="4731138"/>
            <a:ext cx="1072901" cy="462903"/>
          </a:xfrm>
          <a:prstGeom prst="rect">
            <a:avLst/>
          </a:prstGeom>
          <a:solidFill>
            <a:srgbClr val="00A9D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368F31B-D2AA-4580-95CA-92CB8A6FBAEF}"/>
              </a:ext>
            </a:extLst>
          </p:cNvPr>
          <p:cNvSpPr/>
          <p:nvPr/>
        </p:nvSpPr>
        <p:spPr>
          <a:xfrm>
            <a:off x="6325585" y="5258317"/>
            <a:ext cx="1072901" cy="462903"/>
          </a:xfrm>
          <a:prstGeom prst="rect">
            <a:avLst/>
          </a:prstGeom>
          <a:solidFill>
            <a:srgbClr val="00A9D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0A54C2B2-E46E-4128-AA20-903A8AFB93F9}"/>
              </a:ext>
            </a:extLst>
          </p:cNvPr>
          <p:cNvSpPr/>
          <p:nvPr/>
        </p:nvSpPr>
        <p:spPr>
          <a:xfrm>
            <a:off x="6325585" y="5785497"/>
            <a:ext cx="1072901" cy="462903"/>
          </a:xfrm>
          <a:prstGeom prst="rect">
            <a:avLst/>
          </a:prstGeom>
          <a:solidFill>
            <a:srgbClr val="00A9D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1066E165-FD2F-4D2F-BBB8-651CFA587B22}"/>
              </a:ext>
            </a:extLst>
          </p:cNvPr>
          <p:cNvSpPr/>
          <p:nvPr/>
        </p:nvSpPr>
        <p:spPr>
          <a:xfrm>
            <a:off x="7864965" y="3676780"/>
            <a:ext cx="1072901" cy="462903"/>
          </a:xfrm>
          <a:prstGeom prst="rect">
            <a:avLst/>
          </a:prstGeom>
          <a:solidFill>
            <a:srgbClr val="009C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6E643B27-2946-43B1-AE52-05B4B9C39A5A}"/>
              </a:ext>
            </a:extLst>
          </p:cNvPr>
          <p:cNvSpPr/>
          <p:nvPr/>
        </p:nvSpPr>
        <p:spPr>
          <a:xfrm>
            <a:off x="7864965" y="4203959"/>
            <a:ext cx="1072901" cy="462903"/>
          </a:xfrm>
          <a:prstGeom prst="rect">
            <a:avLst/>
          </a:prstGeom>
          <a:solidFill>
            <a:srgbClr val="009CA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444193EF-9979-4360-89E0-5167173297BD}"/>
              </a:ext>
            </a:extLst>
          </p:cNvPr>
          <p:cNvSpPr/>
          <p:nvPr/>
        </p:nvSpPr>
        <p:spPr>
          <a:xfrm>
            <a:off x="7864965" y="4731138"/>
            <a:ext cx="1072901" cy="462903"/>
          </a:xfrm>
          <a:prstGeom prst="rect">
            <a:avLst/>
          </a:prstGeom>
          <a:solidFill>
            <a:srgbClr val="009C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981346E5-0FC7-4D11-9093-EB34F66C0712}"/>
              </a:ext>
            </a:extLst>
          </p:cNvPr>
          <p:cNvSpPr/>
          <p:nvPr/>
        </p:nvSpPr>
        <p:spPr>
          <a:xfrm>
            <a:off x="7864965" y="5258317"/>
            <a:ext cx="1072901" cy="462903"/>
          </a:xfrm>
          <a:prstGeom prst="rect">
            <a:avLst/>
          </a:prstGeom>
          <a:solidFill>
            <a:srgbClr val="009C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30EF7476-3AF7-494D-A00B-AD0DFD2DFDB1}"/>
              </a:ext>
            </a:extLst>
          </p:cNvPr>
          <p:cNvSpPr/>
          <p:nvPr/>
        </p:nvSpPr>
        <p:spPr>
          <a:xfrm>
            <a:off x="7864965" y="5785497"/>
            <a:ext cx="1072901" cy="462903"/>
          </a:xfrm>
          <a:prstGeom prst="rect">
            <a:avLst/>
          </a:prstGeom>
          <a:solidFill>
            <a:srgbClr val="009CA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187E559E-8BEF-4055-8873-149E37B86557}"/>
              </a:ext>
            </a:extLst>
          </p:cNvPr>
          <p:cNvSpPr/>
          <p:nvPr/>
        </p:nvSpPr>
        <p:spPr>
          <a:xfrm>
            <a:off x="9404348" y="3676780"/>
            <a:ext cx="1072901" cy="462903"/>
          </a:xfrm>
          <a:prstGeom prst="rect">
            <a:avLst/>
          </a:prstGeom>
          <a:solidFill>
            <a:srgbClr val="00B1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8DB3C57E-81F1-4BB9-88BD-B781E2DDDAB2}"/>
              </a:ext>
            </a:extLst>
          </p:cNvPr>
          <p:cNvSpPr/>
          <p:nvPr/>
        </p:nvSpPr>
        <p:spPr>
          <a:xfrm>
            <a:off x="9404348" y="4203959"/>
            <a:ext cx="1072901" cy="462903"/>
          </a:xfrm>
          <a:prstGeom prst="rect">
            <a:avLst/>
          </a:prstGeom>
          <a:solidFill>
            <a:srgbClr val="00B1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3AD55BEB-8357-40A1-B683-93F08829C2E3}"/>
              </a:ext>
            </a:extLst>
          </p:cNvPr>
          <p:cNvSpPr/>
          <p:nvPr/>
        </p:nvSpPr>
        <p:spPr>
          <a:xfrm>
            <a:off x="9404348" y="4731138"/>
            <a:ext cx="1072901" cy="462903"/>
          </a:xfrm>
          <a:prstGeom prst="rect">
            <a:avLst/>
          </a:prstGeom>
          <a:solidFill>
            <a:srgbClr val="00B1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9505F25-DA5F-4A49-9D4A-C931362F99AE}"/>
              </a:ext>
            </a:extLst>
          </p:cNvPr>
          <p:cNvSpPr/>
          <p:nvPr/>
        </p:nvSpPr>
        <p:spPr>
          <a:xfrm>
            <a:off x="9404348" y="5258317"/>
            <a:ext cx="1072901" cy="462903"/>
          </a:xfrm>
          <a:prstGeom prst="rect">
            <a:avLst/>
          </a:prstGeom>
          <a:solidFill>
            <a:srgbClr val="00B1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733DA8D6-7272-47A3-8F9F-FE9471D744C1}"/>
              </a:ext>
            </a:extLst>
          </p:cNvPr>
          <p:cNvSpPr/>
          <p:nvPr/>
        </p:nvSpPr>
        <p:spPr>
          <a:xfrm>
            <a:off x="9404348" y="5785497"/>
            <a:ext cx="1072901" cy="462903"/>
          </a:xfrm>
          <a:prstGeom prst="rect">
            <a:avLst/>
          </a:prstGeom>
          <a:solidFill>
            <a:srgbClr val="00B14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BE16B-DA62-4361-99D0-E219B26CFD13}"/>
              </a:ext>
            </a:extLst>
          </p:cNvPr>
          <p:cNvSpPr txBox="1">
            <a:spLocks/>
          </p:cNvSpPr>
          <p:nvPr/>
        </p:nvSpPr>
        <p:spPr>
          <a:xfrm>
            <a:off x="155575" y="86294"/>
            <a:ext cx="5559425" cy="7694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500" b="1" i="0">
                <a:solidFill>
                  <a:schemeClr val="tx1"/>
                </a:solidFill>
                <a:latin typeface="MTS Sans UltraWide" panose="02000000000000000000" pitchFamily="50" charset="0"/>
                <a:ea typeface="MTS Sans UltraWide" panose="02000000000000000000" pitchFamily="50" charset="0"/>
                <a:cs typeface="MTS Sans UltraWide" panose="02000000000000000000" pitchFamily="50" charset="0"/>
              </a:defRPr>
            </a:lvl1pPr>
          </a:lstStyle>
          <a:p>
            <a:pPr>
              <a:tabLst>
                <a:tab pos="5416550" algn="l"/>
              </a:tabLst>
            </a:pPr>
            <a:r>
              <a:rPr lang="ru-RU" spc="-5" dirty="0">
                <a:solidFill>
                  <a:srgbClr val="000000"/>
                </a:solidFill>
              </a:rPr>
              <a:t>ДОПОЛНИТЕЛЬНЫЕ ЦВЕТА ДЛЯ ГРАФИКОВ </a:t>
            </a:r>
          </a:p>
          <a:p>
            <a:pPr>
              <a:tabLst>
                <a:tab pos="5416550" algn="l"/>
              </a:tabLst>
            </a:pPr>
            <a:r>
              <a:rPr lang="ru-RU" spc="-5" dirty="0">
                <a:solidFill>
                  <a:srgbClr val="000000"/>
                </a:solidFill>
              </a:rPr>
              <a:t>И</a:t>
            </a:r>
            <a:r>
              <a:rPr lang="en-US" spc="-5" dirty="0">
                <a:solidFill>
                  <a:srgbClr val="000000"/>
                </a:solidFill>
              </a:rPr>
              <a:t> </a:t>
            </a:r>
            <a:r>
              <a:rPr lang="ru-RU" spc="-5" dirty="0">
                <a:solidFill>
                  <a:srgbClr val="000000"/>
                </a:solidFill>
              </a:rPr>
              <a:t>ДИАГРАММ</a:t>
            </a:r>
            <a:endParaRPr lang="ru-RU" kern="0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059A5BD5-D277-4AF4-9B68-44A41621A12E}"/>
              </a:ext>
            </a:extLst>
          </p:cNvPr>
          <p:cNvSpPr txBox="1">
            <a:spLocks/>
          </p:cNvSpPr>
          <p:nvPr/>
        </p:nvSpPr>
        <p:spPr>
          <a:xfrm>
            <a:off x="6096000" y="127000"/>
            <a:ext cx="5907768" cy="915933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MTS Sans" panose="02000000000000000000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Не делайте из слайда раскраску — дополнительные акцентные цвета старайтесь использовать только для графиков и диаграмм.</a:t>
            </a:r>
          </a:p>
        </p:txBody>
      </p:sp>
    </p:spTree>
    <p:extLst>
      <p:ext uri="{BB962C8B-B14F-4D97-AF65-F5344CB8AC3E}">
        <p14:creationId xmlns:p14="http://schemas.microsoft.com/office/powerpoint/2010/main" val="3695279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A4A29A-2E7E-4F7E-B577-BF2804356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07" y="0"/>
            <a:ext cx="5277394" cy="6858000"/>
          </a:xfrm>
          <a:prstGeom prst="rect">
            <a:avLst/>
          </a:prstGeom>
        </p:spPr>
      </p:pic>
      <p:sp>
        <p:nvSpPr>
          <p:cNvPr id="3" name="Shape 264">
            <a:extLst>
              <a:ext uri="{FF2B5EF4-FFF2-40B4-BE49-F238E27FC236}">
                <a16:creationId xmlns:a16="http://schemas.microsoft.com/office/drawing/2014/main" id="{955CD815-61AD-9A41-B5D6-50C116035D4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08798" y="-1"/>
            <a:ext cx="5283202" cy="6859060"/>
          </a:xfrm>
          <a:prstGeom prst="rect">
            <a:avLst/>
          </a:prstGeom>
        </p:spPr>
        <p:txBody>
          <a:bodyPr lIns="91439" tIns="45719" rIns="91439" bIns="45719" anchor="ctr"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AD4811F3-346C-5943-9894-C255C2B87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grpSp>
        <p:nvGrpSpPr>
          <p:cNvPr id="12" name="Группа 3">
            <a:extLst>
              <a:ext uri="{FF2B5EF4-FFF2-40B4-BE49-F238E27FC236}">
                <a16:creationId xmlns:a16="http://schemas.microsoft.com/office/drawing/2014/main" id="{FF91E062-1C80-4B06-8916-405E3AADAED0}"/>
              </a:ext>
            </a:extLst>
          </p:cNvPr>
          <p:cNvGrpSpPr/>
          <p:nvPr/>
        </p:nvGrpSpPr>
        <p:grpSpPr>
          <a:xfrm>
            <a:off x="1981200" y="3940806"/>
            <a:ext cx="6206266" cy="1852308"/>
            <a:chOff x="2072959" y="3739680"/>
            <a:chExt cx="6206266" cy="2225525"/>
          </a:xfrm>
        </p:grpSpPr>
        <p:sp>
          <p:nvSpPr>
            <p:cNvPr id="13" name="Shape 789">
              <a:extLst>
                <a:ext uri="{FF2B5EF4-FFF2-40B4-BE49-F238E27FC236}">
                  <a16:creationId xmlns:a16="http://schemas.microsoft.com/office/drawing/2014/main" id="{950DB9D4-61F8-41AF-A900-0369EC4C788E}"/>
                </a:ext>
              </a:extLst>
            </p:cNvPr>
            <p:cNvSpPr/>
            <p:nvPr/>
          </p:nvSpPr>
          <p:spPr>
            <a:xfrm rot="10800000" flipV="1">
              <a:off x="2072959" y="3739680"/>
              <a:ext cx="6206266" cy="2225525"/>
            </a:xfrm>
            <a:prstGeom prst="trapezoid">
              <a:avLst>
                <a:gd name="adj" fmla="val 42609"/>
              </a:avLst>
            </a:prstGeom>
            <a:gradFill flip="none" rotWithShape="1">
              <a:gsLst>
                <a:gs pos="100000">
                  <a:srgbClr val="FF73DE">
                    <a:lumMod val="75000"/>
                  </a:srgbClr>
                </a:gs>
                <a:gs pos="25000">
                  <a:schemeClr val="accent1"/>
                </a:gs>
              </a:gsLst>
              <a:lin ang="0" scaled="1"/>
              <a:tileRect/>
            </a:gradFill>
            <a:ln w="12700">
              <a:miter lim="400000"/>
            </a:ln>
          </p:spPr>
          <p:txBody>
            <a:bodyPr lIns="30479" tIns="30479" rIns="30479" bIns="30479" anchor="ctr"/>
            <a:lstStyle/>
            <a:p>
              <a:pPr marL="0" marR="0" lvl="0" indent="0" algn="ctr" defTabSz="6096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789">
              <a:extLst>
                <a:ext uri="{FF2B5EF4-FFF2-40B4-BE49-F238E27FC236}">
                  <a16:creationId xmlns:a16="http://schemas.microsoft.com/office/drawing/2014/main" id="{69357AE4-22F9-48CF-B73E-2DAAE9F92A9B}"/>
                </a:ext>
              </a:extLst>
            </p:cNvPr>
            <p:cNvSpPr/>
            <p:nvPr/>
          </p:nvSpPr>
          <p:spPr>
            <a:xfrm rot="10800000">
              <a:off x="6634121" y="3739680"/>
              <a:ext cx="1645104" cy="2225525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0479" tIns="30479" rIns="30479" bIns="30479" anchor="ctr"/>
            <a:lstStyle/>
            <a:p>
              <a:pPr algn="ctr" defTabSz="609600">
                <a:def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sp>
        <p:nvSpPr>
          <p:cNvPr id="16" name="Текст 28">
            <a:extLst>
              <a:ext uri="{FF2B5EF4-FFF2-40B4-BE49-F238E27FC236}">
                <a16:creationId xmlns:a16="http://schemas.microsoft.com/office/drawing/2014/main" id="{4CF4ADB7-5663-4DCA-B7FF-9401F49D3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575" y="1143000"/>
            <a:ext cx="5940425" cy="2667000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2pPr>
            <a:lvl3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3pPr>
            <a:lvl4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4pPr>
            <a:lvl5pPr>
              <a:defRPr sz="16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7B436F5-B9FE-4A31-ADB9-9E50179387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71800" y="4495800"/>
            <a:ext cx="5029200" cy="76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Номер слайда">
            <a:extLst>
              <a:ext uri="{FF2B5EF4-FFF2-40B4-BE49-F238E27FC236}">
                <a16:creationId xmlns:a16="http://schemas.microsoft.com/office/drawing/2014/main" id="{7C86B372-3900-4134-9668-4E53D4FD0A1C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20" name="Текст 11">
            <a:extLst>
              <a:ext uri="{FF2B5EF4-FFF2-40B4-BE49-F238E27FC236}">
                <a16:creationId xmlns:a16="http://schemas.microsoft.com/office/drawing/2014/main" id="{49BA9A08-59DD-4673-9242-781DB81DEE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21" name="Дата 13">
            <a:extLst>
              <a:ext uri="{FF2B5EF4-FFF2-40B4-BE49-F238E27FC236}">
                <a16:creationId xmlns:a16="http://schemas.microsoft.com/office/drawing/2014/main" id="{F73F0816-836A-474D-9743-2E50EB47B6C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22" name="Нижний колонтитул 14">
            <a:extLst>
              <a:ext uri="{FF2B5EF4-FFF2-40B4-BE49-F238E27FC236}">
                <a16:creationId xmlns:a16="http://schemas.microsoft.com/office/drawing/2014/main" id="{09898C4C-4CD8-48E6-9ACE-808B0C8183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grpSp>
        <p:nvGrpSpPr>
          <p:cNvPr id="23" name="Рисунок 5">
            <a:extLst>
              <a:ext uri="{FF2B5EF4-FFF2-40B4-BE49-F238E27FC236}">
                <a16:creationId xmlns:a16="http://schemas.microsoft.com/office/drawing/2014/main" id="{88502C60-3FA7-6E4F-BB68-6E2CCDA63B0C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24" name="Полилиния: фигура 28">
              <a:extLst>
                <a:ext uri="{FF2B5EF4-FFF2-40B4-BE49-F238E27FC236}">
                  <a16:creationId xmlns:a16="http://schemas.microsoft.com/office/drawing/2014/main" id="{B29CCCC2-9909-724B-BA42-FC6B25EE42D9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Полилиния: фигура 29">
              <a:extLst>
                <a:ext uri="{FF2B5EF4-FFF2-40B4-BE49-F238E27FC236}">
                  <a16:creationId xmlns:a16="http://schemas.microsoft.com/office/drawing/2014/main" id="{8EF192BB-9094-FD4F-83A0-B196AE5A35CC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Полилиния: фигура 30">
              <a:extLst>
                <a:ext uri="{FF2B5EF4-FFF2-40B4-BE49-F238E27FC236}">
                  <a16:creationId xmlns:a16="http://schemas.microsoft.com/office/drawing/2014/main" id="{1C4646AB-B8FD-8F41-9394-FCDDE9D46721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Полилиния: фигура 31">
              <a:extLst>
                <a:ext uri="{FF2B5EF4-FFF2-40B4-BE49-F238E27FC236}">
                  <a16:creationId xmlns:a16="http://schemas.microsoft.com/office/drawing/2014/main" id="{022B2C9C-E7ED-B94C-A180-D6975689BCD0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45211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ймлай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>
            <a:extLst>
              <a:ext uri="{FF2B5EF4-FFF2-40B4-BE49-F238E27FC236}">
                <a16:creationId xmlns:a16="http://schemas.microsoft.com/office/drawing/2014/main" id="{4222C11B-5855-3A4E-BC73-6FAE288F05A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id="{E124B2FE-6554-CD49-9CFC-E74E8AE054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6FD53A04-2E52-4046-A5B1-755A54640FC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6" name="Нижний колонтитул 14">
            <a:extLst>
              <a:ext uri="{FF2B5EF4-FFF2-40B4-BE49-F238E27FC236}">
                <a16:creationId xmlns:a16="http://schemas.microsoft.com/office/drawing/2014/main" id="{DCC00793-2FAB-6844-B073-F4F3F5242A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1F543BC-C713-1446-8A69-618160F00D07}"/>
              </a:ext>
            </a:extLst>
          </p:cNvPr>
          <p:cNvSpPr/>
          <p:nvPr/>
        </p:nvSpPr>
        <p:spPr>
          <a:xfrm>
            <a:off x="0" y="3258440"/>
            <a:ext cx="2990850" cy="2851150"/>
          </a:xfrm>
          <a:custGeom>
            <a:avLst/>
            <a:gdLst/>
            <a:ahLst/>
            <a:cxnLst/>
            <a:rect l="l" t="t" r="r" b="b"/>
            <a:pathLst>
              <a:path w="2990850" h="2851150">
                <a:moveTo>
                  <a:pt x="2249698" y="0"/>
                </a:moveTo>
                <a:lnTo>
                  <a:pt x="0" y="0"/>
                </a:lnTo>
                <a:lnTo>
                  <a:pt x="0" y="2851152"/>
                </a:lnTo>
                <a:lnTo>
                  <a:pt x="2990312" y="2851152"/>
                </a:lnTo>
                <a:lnTo>
                  <a:pt x="224969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ABBCF46-9E71-094A-9AE1-5624961E0F55}"/>
              </a:ext>
            </a:extLst>
          </p:cNvPr>
          <p:cNvSpPr/>
          <p:nvPr/>
        </p:nvSpPr>
        <p:spPr>
          <a:xfrm>
            <a:off x="6024589" y="3258440"/>
            <a:ext cx="3002280" cy="2851150"/>
          </a:xfrm>
          <a:custGeom>
            <a:avLst/>
            <a:gdLst/>
            <a:ahLst/>
            <a:cxnLst/>
            <a:rect l="l" t="t" r="r" b="b"/>
            <a:pathLst>
              <a:path w="3002279" h="2851150">
                <a:moveTo>
                  <a:pt x="2261344" y="0"/>
                </a:moveTo>
                <a:lnTo>
                  <a:pt x="0" y="0"/>
                </a:lnTo>
                <a:lnTo>
                  <a:pt x="0" y="2851152"/>
                </a:lnTo>
                <a:lnTo>
                  <a:pt x="3001959" y="2851152"/>
                </a:lnTo>
                <a:lnTo>
                  <a:pt x="226134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324775D-2DCC-4F40-87C0-C75095EB03AB}"/>
              </a:ext>
            </a:extLst>
          </p:cNvPr>
          <p:cNvSpPr/>
          <p:nvPr/>
        </p:nvSpPr>
        <p:spPr>
          <a:xfrm>
            <a:off x="9047468" y="3258440"/>
            <a:ext cx="3002280" cy="2851150"/>
          </a:xfrm>
          <a:custGeom>
            <a:avLst/>
            <a:gdLst/>
            <a:ahLst/>
            <a:cxnLst/>
            <a:rect l="l" t="t" r="r" b="b"/>
            <a:pathLst>
              <a:path w="3002279" h="2851150">
                <a:moveTo>
                  <a:pt x="2261345" y="0"/>
                </a:moveTo>
                <a:lnTo>
                  <a:pt x="0" y="0"/>
                </a:lnTo>
                <a:lnTo>
                  <a:pt x="0" y="2851152"/>
                </a:lnTo>
                <a:lnTo>
                  <a:pt x="3001959" y="2851152"/>
                </a:lnTo>
                <a:lnTo>
                  <a:pt x="22613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530D4948-0247-6D4A-A4E6-AF55BCF454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5846" y="3390898"/>
            <a:ext cx="894170" cy="628652"/>
          </a:xfrm>
          <a:prstGeom prst="rect">
            <a:avLst/>
          </a:prstGeom>
        </p:spPr>
        <p:txBody>
          <a:bodyPr lIns="0"/>
          <a:lstStyle>
            <a:lvl1pPr>
              <a:defRPr sz="44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E9B1B12E-9BB5-1440-90FA-A00EABD80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5846" y="4037112"/>
            <a:ext cx="894170" cy="153888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accent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Сентября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424EE85-D90F-8744-8C70-AEFB40C2C8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5846" y="5607789"/>
            <a:ext cx="2282824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ru-RU" sz="1000" spc="-5" dirty="0">
                <a:latin typeface="MTS Sans" panose="02000000000000000000" pitchFamily="2" charset="0"/>
                <a:cs typeface="MTS Sans"/>
              </a:rPr>
              <a:t>18:00–22:00</a:t>
            </a:r>
            <a:endParaRPr lang="ru-RU" sz="1000" dirty="0">
              <a:latin typeface="MTS Sans" panose="02000000000000000000" pitchFamily="2" charset="0"/>
              <a:cs typeface="MTS Sans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9F6B59F-9674-854C-AEAE-678F6DD86C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5846" y="4876801"/>
            <a:ext cx="2282825" cy="55594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latin typeface="+mn-lt"/>
              </a:defRPr>
            </a:lvl1pPr>
            <a:lvl2pPr>
              <a:defRPr sz="1600" b="1">
                <a:latin typeface="+mn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22967A73-9CA2-3F45-95C1-F039E8E3664F}"/>
              </a:ext>
            </a:extLst>
          </p:cNvPr>
          <p:cNvSpPr/>
          <p:nvPr/>
        </p:nvSpPr>
        <p:spPr>
          <a:xfrm>
            <a:off x="3009899" y="3258440"/>
            <a:ext cx="2990850" cy="2851150"/>
          </a:xfrm>
          <a:custGeom>
            <a:avLst/>
            <a:gdLst/>
            <a:ahLst/>
            <a:cxnLst/>
            <a:rect l="l" t="t" r="r" b="b"/>
            <a:pathLst>
              <a:path w="2990850" h="2851150">
                <a:moveTo>
                  <a:pt x="2249698" y="0"/>
                </a:moveTo>
                <a:lnTo>
                  <a:pt x="0" y="0"/>
                </a:lnTo>
                <a:lnTo>
                  <a:pt x="0" y="2851152"/>
                </a:lnTo>
                <a:lnTo>
                  <a:pt x="2990312" y="2851152"/>
                </a:lnTo>
                <a:lnTo>
                  <a:pt x="224969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532E3D0B-411C-9848-BB0F-1F57AE2CF5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27646" y="3390898"/>
            <a:ext cx="894170" cy="628652"/>
          </a:xfrm>
          <a:prstGeom prst="rect">
            <a:avLst/>
          </a:prstGeom>
        </p:spPr>
        <p:txBody>
          <a:bodyPr lIns="0"/>
          <a:lstStyle>
            <a:lvl1pPr>
              <a:defRPr sz="44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0892EB4C-FC95-5A42-BADF-7758A41BFA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27646" y="4037112"/>
            <a:ext cx="894170" cy="153888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accent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Сентября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758547AC-BEA3-C34B-B02C-2A024DE695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27645" y="5607789"/>
            <a:ext cx="2282825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ru-RU" sz="1000" spc="-5" dirty="0">
                <a:latin typeface="MTS Sans" panose="02000000000000000000" pitchFamily="2" charset="0"/>
                <a:cs typeface="MTS Sans"/>
              </a:rPr>
              <a:t>18:00–22:00</a:t>
            </a:r>
            <a:endParaRPr lang="ru-RU" sz="1000" dirty="0">
              <a:latin typeface="MTS Sans" panose="02000000000000000000" pitchFamily="2" charset="0"/>
              <a:cs typeface="MTS Sans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1D2D5B52-2D7D-9645-849A-0BC6504B753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27646" y="4876801"/>
            <a:ext cx="2282825" cy="55594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latin typeface="+mn-lt"/>
              </a:defRPr>
            </a:lvl1pPr>
            <a:lvl2pPr>
              <a:defRPr sz="1600" b="1">
                <a:latin typeface="+mn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D0122BA8-5A67-E945-A854-D2302D88D2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7546" y="3390898"/>
            <a:ext cx="894170" cy="628652"/>
          </a:xfrm>
          <a:prstGeom prst="rect">
            <a:avLst/>
          </a:prstGeom>
        </p:spPr>
        <p:txBody>
          <a:bodyPr lIns="0"/>
          <a:lstStyle>
            <a:lvl1pPr>
              <a:defRPr sz="44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0EDECA7A-5ABB-6246-988F-4F842C994D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37546" y="4037112"/>
            <a:ext cx="894170" cy="153888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accent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Сентября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FBED627A-BCFF-5749-9C82-5E943453EC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7546" y="5607789"/>
            <a:ext cx="2282824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ru-RU" sz="1000" spc="-5" dirty="0">
                <a:latin typeface="MTS Sans" panose="02000000000000000000" pitchFamily="2" charset="0"/>
                <a:cs typeface="MTS Sans"/>
              </a:rPr>
              <a:t>18:00–22:00</a:t>
            </a:r>
            <a:endParaRPr lang="ru-RU" sz="1000" dirty="0">
              <a:latin typeface="MTS Sans" panose="02000000000000000000" pitchFamily="2" charset="0"/>
              <a:cs typeface="MTS Sans"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04636B9-673E-1B45-A2FF-DEDED79B5E4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37546" y="4876801"/>
            <a:ext cx="2282825" cy="55594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latin typeface="+mn-lt"/>
              </a:defRPr>
            </a:lvl1pPr>
            <a:lvl2pPr>
              <a:defRPr sz="1600" b="1">
                <a:latin typeface="+mn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1EFCD93F-81CF-0148-A870-7E0DA3525A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60146" y="3390898"/>
            <a:ext cx="894170" cy="628652"/>
          </a:xfrm>
          <a:prstGeom prst="rect">
            <a:avLst/>
          </a:prstGeom>
        </p:spPr>
        <p:txBody>
          <a:bodyPr lIns="0"/>
          <a:lstStyle>
            <a:lvl1pPr>
              <a:defRPr sz="44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697BBCAC-8078-1947-8C29-FFBB8E9851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60146" y="4037112"/>
            <a:ext cx="894170" cy="153888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accent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Сентября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50B9BFE7-3506-944F-A338-67849ECE7D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60146" y="5607789"/>
            <a:ext cx="2282824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ru-RU" sz="1000" spc="-5" dirty="0">
                <a:latin typeface="MTS Sans" panose="02000000000000000000" pitchFamily="2" charset="0"/>
                <a:cs typeface="MTS Sans"/>
              </a:rPr>
              <a:t>18:00–22:00</a:t>
            </a:r>
            <a:endParaRPr lang="ru-RU" sz="1000" dirty="0">
              <a:latin typeface="MTS Sans" panose="02000000000000000000" pitchFamily="2" charset="0"/>
              <a:cs typeface="MTS Sans"/>
            </a:endParaRP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D0B3FA83-1D74-0D41-A4A1-08BD73E69E6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60146" y="4876801"/>
            <a:ext cx="2282825" cy="55594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latin typeface="+mn-lt"/>
              </a:defRPr>
            </a:lvl1pPr>
            <a:lvl2pPr>
              <a:defRPr sz="1600" b="1">
                <a:latin typeface="+mn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grpSp>
        <p:nvGrpSpPr>
          <p:cNvPr id="27" name="Рисунок 5">
            <a:extLst>
              <a:ext uri="{FF2B5EF4-FFF2-40B4-BE49-F238E27FC236}">
                <a16:creationId xmlns:a16="http://schemas.microsoft.com/office/drawing/2014/main" id="{82C6A71E-311A-2243-B5CD-09DCE333B8BC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28" name="Полилиния: фигура 56">
              <a:extLst>
                <a:ext uri="{FF2B5EF4-FFF2-40B4-BE49-F238E27FC236}">
                  <a16:creationId xmlns:a16="http://schemas.microsoft.com/office/drawing/2014/main" id="{4FE98777-CFBF-C24C-9C70-A10AA9A62C8F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57">
              <a:extLst>
                <a:ext uri="{FF2B5EF4-FFF2-40B4-BE49-F238E27FC236}">
                  <a16:creationId xmlns:a16="http://schemas.microsoft.com/office/drawing/2014/main" id="{504887A7-7241-824F-AFC2-05F3A8695339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58">
              <a:extLst>
                <a:ext uri="{FF2B5EF4-FFF2-40B4-BE49-F238E27FC236}">
                  <a16:creationId xmlns:a16="http://schemas.microsoft.com/office/drawing/2014/main" id="{40A25F72-E4DF-484C-837B-85A2409CD37C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59">
              <a:extLst>
                <a:ext uri="{FF2B5EF4-FFF2-40B4-BE49-F238E27FC236}">
                  <a16:creationId xmlns:a16="http://schemas.microsoft.com/office/drawing/2014/main" id="{D20F1C87-954A-EE4E-B6AE-6C89FEE8596D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3" name="Holder 2">
            <a:extLst>
              <a:ext uri="{FF2B5EF4-FFF2-40B4-BE49-F238E27FC236}">
                <a16:creationId xmlns:a16="http://schemas.microsoft.com/office/drawing/2014/main" id="{7A75A513-8CDA-0142-B602-B13B57357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2593734A-52B6-444D-AEC0-5513FE4858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6510" y="85726"/>
            <a:ext cx="5653089" cy="770400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</a:lstStyle>
          <a:p>
            <a:pPr lvl="0"/>
            <a:r>
              <a:rPr lang="ru-RU" dirty="0"/>
              <a:t>Нет необходимости каждый раз делать с начала. </a:t>
            </a:r>
            <a:br>
              <a:rPr lang="ru-RU" dirty="0"/>
            </a:br>
            <a:r>
              <a:rPr lang="ru-RU" dirty="0"/>
              <a:t>Выберите подходящий тип слайда в готовых макетах. </a:t>
            </a:r>
            <a:br>
              <a:rPr lang="ru-RU" dirty="0"/>
            </a:br>
            <a:r>
              <a:rPr lang="ru-RU" dirty="0"/>
              <a:t>И используйте его в качестве шаблона.</a:t>
            </a:r>
          </a:p>
        </p:txBody>
      </p:sp>
    </p:spTree>
    <p:extLst>
      <p:ext uri="{BB962C8B-B14F-4D97-AF65-F5344CB8AC3E}">
        <p14:creationId xmlns:p14="http://schemas.microsoft.com/office/powerpoint/2010/main" val="1170554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аймлай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>
            <a:extLst>
              <a:ext uri="{FF2B5EF4-FFF2-40B4-BE49-F238E27FC236}">
                <a16:creationId xmlns:a16="http://schemas.microsoft.com/office/drawing/2014/main" id="{4222C11B-5855-3A4E-BC73-6FAE288F05A0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id="{E124B2FE-6554-CD49-9CFC-E74E8AE054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6FD53A04-2E52-4046-A5B1-755A54640FC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6" name="Нижний колонтитул 14">
            <a:extLst>
              <a:ext uri="{FF2B5EF4-FFF2-40B4-BE49-F238E27FC236}">
                <a16:creationId xmlns:a16="http://schemas.microsoft.com/office/drawing/2014/main" id="{DCC00793-2FAB-6844-B073-F4F3F5242A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1F543BC-C713-1446-8A69-618160F00D07}"/>
              </a:ext>
            </a:extLst>
          </p:cNvPr>
          <p:cNvSpPr/>
          <p:nvPr/>
        </p:nvSpPr>
        <p:spPr>
          <a:xfrm>
            <a:off x="0" y="3258440"/>
            <a:ext cx="2990850" cy="2851150"/>
          </a:xfrm>
          <a:custGeom>
            <a:avLst/>
            <a:gdLst/>
            <a:ahLst/>
            <a:cxnLst/>
            <a:rect l="l" t="t" r="r" b="b"/>
            <a:pathLst>
              <a:path w="2990850" h="2851150">
                <a:moveTo>
                  <a:pt x="2249698" y="0"/>
                </a:moveTo>
                <a:lnTo>
                  <a:pt x="0" y="0"/>
                </a:lnTo>
                <a:lnTo>
                  <a:pt x="0" y="2851152"/>
                </a:lnTo>
                <a:lnTo>
                  <a:pt x="2990312" y="2851152"/>
                </a:lnTo>
                <a:lnTo>
                  <a:pt x="224969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ABBCF46-9E71-094A-9AE1-5624961E0F55}"/>
              </a:ext>
            </a:extLst>
          </p:cNvPr>
          <p:cNvSpPr/>
          <p:nvPr/>
        </p:nvSpPr>
        <p:spPr>
          <a:xfrm>
            <a:off x="6024589" y="3258440"/>
            <a:ext cx="3002280" cy="2851150"/>
          </a:xfrm>
          <a:custGeom>
            <a:avLst/>
            <a:gdLst/>
            <a:ahLst/>
            <a:cxnLst/>
            <a:rect l="l" t="t" r="r" b="b"/>
            <a:pathLst>
              <a:path w="3002279" h="2851150">
                <a:moveTo>
                  <a:pt x="2261344" y="0"/>
                </a:moveTo>
                <a:lnTo>
                  <a:pt x="0" y="0"/>
                </a:lnTo>
                <a:lnTo>
                  <a:pt x="0" y="2851152"/>
                </a:lnTo>
                <a:lnTo>
                  <a:pt x="3001959" y="2851152"/>
                </a:lnTo>
                <a:lnTo>
                  <a:pt x="226134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324775D-2DCC-4F40-87C0-C75095EB03AB}"/>
              </a:ext>
            </a:extLst>
          </p:cNvPr>
          <p:cNvSpPr/>
          <p:nvPr/>
        </p:nvSpPr>
        <p:spPr>
          <a:xfrm>
            <a:off x="9047468" y="3258440"/>
            <a:ext cx="3002280" cy="2851150"/>
          </a:xfrm>
          <a:custGeom>
            <a:avLst/>
            <a:gdLst/>
            <a:ahLst/>
            <a:cxnLst/>
            <a:rect l="l" t="t" r="r" b="b"/>
            <a:pathLst>
              <a:path w="3002279" h="2851150">
                <a:moveTo>
                  <a:pt x="2261345" y="0"/>
                </a:moveTo>
                <a:lnTo>
                  <a:pt x="0" y="0"/>
                </a:lnTo>
                <a:lnTo>
                  <a:pt x="0" y="2851152"/>
                </a:lnTo>
                <a:lnTo>
                  <a:pt x="3001959" y="2851152"/>
                </a:lnTo>
                <a:lnTo>
                  <a:pt x="2261345" y="0"/>
                </a:lnTo>
                <a:close/>
              </a:path>
            </a:pathLst>
          </a:custGeom>
          <a:gradFill>
            <a:gsLst>
              <a:gs pos="100000">
                <a:srgbClr val="FF73DE">
                  <a:lumMod val="75000"/>
                </a:srgbClr>
              </a:gs>
              <a:gs pos="24000">
                <a:schemeClr val="accent1"/>
              </a:gs>
            </a:gsLst>
            <a:lin ang="10800000" scaled="0"/>
          </a:grad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530D4948-0247-6D4A-A4E6-AF55BCF454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5846" y="3390898"/>
            <a:ext cx="894170" cy="628652"/>
          </a:xfrm>
          <a:prstGeom prst="rect">
            <a:avLst/>
          </a:prstGeom>
        </p:spPr>
        <p:txBody>
          <a:bodyPr lIns="0"/>
          <a:lstStyle>
            <a:lvl1pPr>
              <a:defRPr sz="44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E9B1B12E-9BB5-1440-90FA-A00EABD80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5846" y="4037112"/>
            <a:ext cx="894170" cy="153888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accent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Сентября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424EE85-D90F-8744-8C70-AEFB40C2C8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5846" y="5607789"/>
            <a:ext cx="2282824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ru-RU" sz="1000" spc="-5" dirty="0">
                <a:latin typeface="MTS Sans" panose="02000000000000000000" pitchFamily="2" charset="0"/>
                <a:cs typeface="MTS Sans"/>
              </a:rPr>
              <a:t>18:00–22:00</a:t>
            </a:r>
            <a:endParaRPr lang="ru-RU" sz="1000" dirty="0">
              <a:latin typeface="MTS Sans" panose="02000000000000000000" pitchFamily="2" charset="0"/>
              <a:cs typeface="MTS Sans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9F6B59F-9674-854C-AEAE-678F6DD86C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5846" y="4876801"/>
            <a:ext cx="2282825" cy="55594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latin typeface="+mn-lt"/>
              </a:defRPr>
            </a:lvl1pPr>
            <a:lvl2pPr>
              <a:defRPr sz="1600" b="1">
                <a:latin typeface="+mn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22967A73-9CA2-3F45-95C1-F039E8E3664F}"/>
              </a:ext>
            </a:extLst>
          </p:cNvPr>
          <p:cNvSpPr/>
          <p:nvPr/>
        </p:nvSpPr>
        <p:spPr>
          <a:xfrm>
            <a:off x="3009899" y="3258440"/>
            <a:ext cx="2990850" cy="2851150"/>
          </a:xfrm>
          <a:custGeom>
            <a:avLst/>
            <a:gdLst/>
            <a:ahLst/>
            <a:cxnLst/>
            <a:rect l="l" t="t" r="r" b="b"/>
            <a:pathLst>
              <a:path w="2990850" h="2851150">
                <a:moveTo>
                  <a:pt x="2249698" y="0"/>
                </a:moveTo>
                <a:lnTo>
                  <a:pt x="0" y="0"/>
                </a:lnTo>
                <a:lnTo>
                  <a:pt x="0" y="2851152"/>
                </a:lnTo>
                <a:lnTo>
                  <a:pt x="2990312" y="2851152"/>
                </a:lnTo>
                <a:lnTo>
                  <a:pt x="224969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532E3D0B-411C-9848-BB0F-1F57AE2CF5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27646" y="3390898"/>
            <a:ext cx="894170" cy="628652"/>
          </a:xfrm>
          <a:prstGeom prst="rect">
            <a:avLst/>
          </a:prstGeom>
        </p:spPr>
        <p:txBody>
          <a:bodyPr lIns="0"/>
          <a:lstStyle>
            <a:lvl1pPr>
              <a:defRPr sz="44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0892EB4C-FC95-5A42-BADF-7758A41BFA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27646" y="4037112"/>
            <a:ext cx="894170" cy="153888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accent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Сентября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758547AC-BEA3-C34B-B02C-2A024DE695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27645" y="5607789"/>
            <a:ext cx="2282825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ru-RU" sz="1000" spc="-5" dirty="0">
                <a:latin typeface="MTS Sans" panose="02000000000000000000" pitchFamily="2" charset="0"/>
                <a:cs typeface="MTS Sans"/>
              </a:rPr>
              <a:t>18:00–22:00</a:t>
            </a:r>
            <a:endParaRPr lang="ru-RU" sz="1000" dirty="0">
              <a:latin typeface="MTS Sans" panose="02000000000000000000" pitchFamily="2" charset="0"/>
              <a:cs typeface="MTS Sans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1D2D5B52-2D7D-9645-849A-0BC6504B753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27646" y="4876801"/>
            <a:ext cx="2282825" cy="55594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latin typeface="+mn-lt"/>
              </a:defRPr>
            </a:lvl1pPr>
            <a:lvl2pPr>
              <a:defRPr sz="1600" b="1">
                <a:latin typeface="+mn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D0122BA8-5A67-E945-A854-D2302D88D2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7546" y="3390898"/>
            <a:ext cx="894170" cy="628652"/>
          </a:xfrm>
          <a:prstGeom prst="rect">
            <a:avLst/>
          </a:prstGeom>
        </p:spPr>
        <p:txBody>
          <a:bodyPr lIns="0"/>
          <a:lstStyle>
            <a:lvl1pPr>
              <a:defRPr sz="4400">
                <a:solidFill>
                  <a:schemeClr val="accent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0EDECA7A-5ABB-6246-988F-4F842C994D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37546" y="4037112"/>
            <a:ext cx="894170" cy="153888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accent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Сентября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FBED627A-BCFF-5749-9C82-5E943453EC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7546" y="5607789"/>
            <a:ext cx="2282824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ru-RU" sz="1000" spc="-5" dirty="0">
                <a:latin typeface="MTS Sans" panose="02000000000000000000" pitchFamily="2" charset="0"/>
                <a:cs typeface="MTS Sans"/>
              </a:rPr>
              <a:t>18:00–22:00</a:t>
            </a:r>
            <a:endParaRPr lang="ru-RU" sz="1000" dirty="0">
              <a:latin typeface="MTS Sans" panose="02000000000000000000" pitchFamily="2" charset="0"/>
              <a:cs typeface="MTS Sans"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04636B9-673E-1B45-A2FF-DEDED79B5E4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37546" y="4876801"/>
            <a:ext cx="2282825" cy="55594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latin typeface="+mn-lt"/>
              </a:defRPr>
            </a:lvl1pPr>
            <a:lvl2pPr>
              <a:defRPr sz="1600" b="1">
                <a:latin typeface="+mn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1EFCD93F-81CF-0148-A870-7E0DA3525A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60146" y="3390898"/>
            <a:ext cx="894170" cy="628652"/>
          </a:xfrm>
          <a:prstGeom prst="rect">
            <a:avLst/>
          </a:prstGeom>
        </p:spPr>
        <p:txBody>
          <a:bodyPr lIns="0"/>
          <a:lstStyle>
            <a:lvl1pPr>
              <a:defRPr sz="440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697BBCAC-8078-1947-8C29-FFBB8E9851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60146" y="4037112"/>
            <a:ext cx="894170" cy="153888"/>
          </a:xfrm>
          <a:prstGeom prst="rect">
            <a:avLst/>
          </a:prstGeom>
        </p:spPr>
        <p:txBody>
          <a:bodyPr lIns="0" tIns="0"/>
          <a:lstStyle>
            <a:lvl1pPr>
              <a:defRPr sz="105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lvl="0"/>
            <a:r>
              <a:rPr lang="ru-RU" dirty="0"/>
              <a:t>Сентября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50B9BFE7-3506-944F-A338-67849ECE7D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60146" y="5607789"/>
            <a:ext cx="2282824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defRPr>
            </a:lvl1pPr>
            <a:lvl2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2pPr>
            <a:lvl3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3pPr>
            <a:lvl4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4pPr>
            <a:lvl5pPr>
              <a:defRPr sz="3200">
                <a:latin typeface="MTS Sans UltraWide" panose="02000000000000000000" pitchFamily="50" charset="0"/>
                <a:ea typeface="MTS Sans UltraWide" panose="02000000000000000000" pitchFamily="50" charset="0"/>
              </a:defRPr>
            </a:lvl5pPr>
          </a:lstStyle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ru-RU" sz="1000" spc="-5" dirty="0">
                <a:latin typeface="MTS Sans" panose="02000000000000000000" pitchFamily="2" charset="0"/>
                <a:cs typeface="MTS Sans"/>
              </a:rPr>
              <a:t>18:00–22:00</a:t>
            </a:r>
            <a:endParaRPr lang="ru-RU" sz="1000" dirty="0">
              <a:latin typeface="MTS Sans" panose="02000000000000000000" pitchFamily="2" charset="0"/>
              <a:cs typeface="MTS Sans"/>
            </a:endParaRP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D0B3FA83-1D74-0D41-A4A1-08BD73E69E6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60146" y="4876801"/>
            <a:ext cx="2282825" cy="55594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defRPr sz="1600" b="1">
                <a:solidFill>
                  <a:schemeClr val="bg1"/>
                </a:solidFill>
                <a:latin typeface="+mn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grpSp>
        <p:nvGrpSpPr>
          <p:cNvPr id="27" name="Рисунок 5">
            <a:extLst>
              <a:ext uri="{FF2B5EF4-FFF2-40B4-BE49-F238E27FC236}">
                <a16:creationId xmlns:a16="http://schemas.microsoft.com/office/drawing/2014/main" id="{82C6A71E-311A-2243-B5CD-09DCE333B8BC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28" name="Полилиния: фигура 56">
              <a:extLst>
                <a:ext uri="{FF2B5EF4-FFF2-40B4-BE49-F238E27FC236}">
                  <a16:creationId xmlns:a16="http://schemas.microsoft.com/office/drawing/2014/main" id="{4FE98777-CFBF-C24C-9C70-A10AA9A62C8F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57">
              <a:extLst>
                <a:ext uri="{FF2B5EF4-FFF2-40B4-BE49-F238E27FC236}">
                  <a16:creationId xmlns:a16="http://schemas.microsoft.com/office/drawing/2014/main" id="{504887A7-7241-824F-AFC2-05F3A8695339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58">
              <a:extLst>
                <a:ext uri="{FF2B5EF4-FFF2-40B4-BE49-F238E27FC236}">
                  <a16:creationId xmlns:a16="http://schemas.microsoft.com/office/drawing/2014/main" id="{40A25F72-E4DF-484C-837B-85A2409CD37C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59">
              <a:extLst>
                <a:ext uri="{FF2B5EF4-FFF2-40B4-BE49-F238E27FC236}">
                  <a16:creationId xmlns:a16="http://schemas.microsoft.com/office/drawing/2014/main" id="{D20F1C87-954A-EE4E-B6AE-6C89FEE8596D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3" name="Holder 2">
            <a:extLst>
              <a:ext uri="{FF2B5EF4-FFF2-40B4-BE49-F238E27FC236}">
                <a16:creationId xmlns:a16="http://schemas.microsoft.com/office/drawing/2014/main" id="{7A75A513-8CDA-0142-B602-B13B57357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43E665AE-1E9A-DB4B-8000-A58830FF99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6510" y="85726"/>
            <a:ext cx="5653089" cy="770400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</a:lstStyle>
          <a:p>
            <a:pPr lvl="0"/>
            <a:r>
              <a:rPr lang="ru-RU" dirty="0"/>
              <a:t>Нет необходимости каждый раз делать с начала. </a:t>
            </a:r>
            <a:br>
              <a:rPr lang="ru-RU" dirty="0"/>
            </a:br>
            <a:r>
              <a:rPr lang="ru-RU" dirty="0"/>
              <a:t>Выберите подходящий тип слайда в готовых макетах. </a:t>
            </a:r>
            <a:br>
              <a:rPr lang="ru-RU" dirty="0"/>
            </a:br>
            <a:r>
              <a:rPr lang="ru-RU" dirty="0"/>
              <a:t>И используйте его в качестве шаблона.</a:t>
            </a:r>
          </a:p>
        </p:txBody>
      </p:sp>
    </p:spTree>
    <p:extLst>
      <p:ext uri="{BB962C8B-B14F-4D97-AF65-F5344CB8AC3E}">
        <p14:creationId xmlns:p14="http://schemas.microsoft.com/office/powerpoint/2010/main" val="4152121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ймлайн шаг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9168C4-4FAE-4751-8C79-5308003A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" y="-4093"/>
            <a:ext cx="12192000" cy="686209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E58A83-5877-4B99-B4B7-907D700BAE03}"/>
              </a:ext>
            </a:extLst>
          </p:cNvPr>
          <p:cNvSpPr/>
          <p:nvPr/>
        </p:nvSpPr>
        <p:spPr>
          <a:xfrm>
            <a:off x="0" y="1143000"/>
            <a:ext cx="12192000" cy="5715000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86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Shape 424">
            <a:extLst>
              <a:ext uri="{FF2B5EF4-FFF2-40B4-BE49-F238E27FC236}">
                <a16:creationId xmlns:a16="http://schemas.microsoft.com/office/drawing/2014/main" id="{08430C17-B566-3F4F-A195-0F63BB04E2A1}"/>
              </a:ext>
            </a:extLst>
          </p:cNvPr>
          <p:cNvSpPr/>
          <p:nvPr/>
        </p:nvSpPr>
        <p:spPr>
          <a:xfrm>
            <a:off x="5379387" y="2107874"/>
            <a:ext cx="1439779" cy="1439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3148"/>
                </a:moveTo>
                <a:cubicBezTo>
                  <a:pt x="9377" y="3165"/>
                  <a:pt x="8091" y="3514"/>
                  <a:pt x="6941" y="4194"/>
                </a:cubicBezTo>
                <a:cubicBezTo>
                  <a:pt x="5791" y="4876"/>
                  <a:pt x="4876" y="5791"/>
                  <a:pt x="4195" y="6941"/>
                </a:cubicBezTo>
                <a:cubicBezTo>
                  <a:pt x="3514" y="8091"/>
                  <a:pt x="3165" y="9377"/>
                  <a:pt x="3148" y="10800"/>
                </a:cubicBezTo>
                <a:cubicBezTo>
                  <a:pt x="3165" y="12223"/>
                  <a:pt x="3514" y="13509"/>
                  <a:pt x="4195" y="14659"/>
                </a:cubicBezTo>
                <a:cubicBezTo>
                  <a:pt x="4876" y="15809"/>
                  <a:pt x="5791" y="16724"/>
                  <a:pt x="6941" y="17405"/>
                </a:cubicBezTo>
                <a:cubicBezTo>
                  <a:pt x="8091" y="18086"/>
                  <a:pt x="9377" y="18435"/>
                  <a:pt x="10800" y="18452"/>
                </a:cubicBezTo>
                <a:cubicBezTo>
                  <a:pt x="12223" y="18435"/>
                  <a:pt x="13509" y="18086"/>
                  <a:pt x="14659" y="17405"/>
                </a:cubicBezTo>
                <a:cubicBezTo>
                  <a:pt x="15809" y="16724"/>
                  <a:pt x="16725" y="15809"/>
                  <a:pt x="17406" y="14659"/>
                </a:cubicBezTo>
                <a:cubicBezTo>
                  <a:pt x="18086" y="13509"/>
                  <a:pt x="18435" y="12223"/>
                  <a:pt x="18452" y="10800"/>
                </a:cubicBezTo>
                <a:cubicBezTo>
                  <a:pt x="18435" y="9377"/>
                  <a:pt x="18086" y="8091"/>
                  <a:pt x="17406" y="6941"/>
                </a:cubicBezTo>
                <a:cubicBezTo>
                  <a:pt x="16725" y="5791"/>
                  <a:pt x="15809" y="4876"/>
                  <a:pt x="14659" y="4194"/>
                </a:cubicBezTo>
                <a:cubicBezTo>
                  <a:pt x="13509" y="3514"/>
                  <a:pt x="12223" y="3165"/>
                  <a:pt x="10800" y="3148"/>
                </a:cubicBezTo>
                <a:close/>
                <a:moveTo>
                  <a:pt x="10800" y="0"/>
                </a:moveTo>
                <a:cubicBezTo>
                  <a:pt x="12811" y="23"/>
                  <a:pt x="14628" y="514"/>
                  <a:pt x="16251" y="1475"/>
                </a:cubicBezTo>
                <a:cubicBezTo>
                  <a:pt x="17873" y="2435"/>
                  <a:pt x="19165" y="3727"/>
                  <a:pt x="20125" y="5349"/>
                </a:cubicBezTo>
                <a:cubicBezTo>
                  <a:pt x="21086" y="6972"/>
                  <a:pt x="21577" y="8789"/>
                  <a:pt x="21600" y="10800"/>
                </a:cubicBezTo>
                <a:cubicBezTo>
                  <a:pt x="21577" y="12811"/>
                  <a:pt x="21086" y="14628"/>
                  <a:pt x="20125" y="16250"/>
                </a:cubicBezTo>
                <a:cubicBezTo>
                  <a:pt x="19165" y="17873"/>
                  <a:pt x="17873" y="19165"/>
                  <a:pt x="16251" y="20125"/>
                </a:cubicBezTo>
                <a:cubicBezTo>
                  <a:pt x="14628" y="21085"/>
                  <a:pt x="12811" y="21577"/>
                  <a:pt x="10800" y="21600"/>
                </a:cubicBezTo>
                <a:cubicBezTo>
                  <a:pt x="8789" y="21577"/>
                  <a:pt x="6972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8"/>
                  <a:pt x="23" y="12811"/>
                  <a:pt x="0" y="10800"/>
                </a:cubicBezTo>
                <a:cubicBezTo>
                  <a:pt x="23" y="8789"/>
                  <a:pt x="515" y="6972"/>
                  <a:pt x="1475" y="5349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2" y="514"/>
                  <a:pt x="8789" y="23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6" name="Рисунок 5">
            <a:extLst>
              <a:ext uri="{FF2B5EF4-FFF2-40B4-BE49-F238E27FC236}">
                <a16:creationId xmlns:a16="http://schemas.microsoft.com/office/drawing/2014/main" id="{164F1682-0BF0-474D-A4DA-F6D46CE7554E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7" name="Полилиния: фигура 31">
              <a:extLst>
                <a:ext uri="{FF2B5EF4-FFF2-40B4-BE49-F238E27FC236}">
                  <a16:creationId xmlns:a16="http://schemas.microsoft.com/office/drawing/2014/main" id="{659A6DD0-4820-7C41-96A2-7894BE02C8D9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32">
              <a:extLst>
                <a:ext uri="{FF2B5EF4-FFF2-40B4-BE49-F238E27FC236}">
                  <a16:creationId xmlns:a16="http://schemas.microsoft.com/office/drawing/2014/main" id="{38223479-C86A-0646-9345-6DB7B248520E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33">
              <a:extLst>
                <a:ext uri="{FF2B5EF4-FFF2-40B4-BE49-F238E27FC236}">
                  <a16:creationId xmlns:a16="http://schemas.microsoft.com/office/drawing/2014/main" id="{E7D5D9C8-1FD8-FE42-8681-3DE2E3F2B9E1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34">
              <a:extLst>
                <a:ext uri="{FF2B5EF4-FFF2-40B4-BE49-F238E27FC236}">
                  <a16:creationId xmlns:a16="http://schemas.microsoft.com/office/drawing/2014/main" id="{8FE51DE9-B592-7B49-B8D9-626F9A4573A6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9" name="Holder 2">
            <a:extLst>
              <a:ext uri="{FF2B5EF4-FFF2-40B4-BE49-F238E27FC236}">
                <a16:creationId xmlns:a16="http://schemas.microsoft.com/office/drawing/2014/main" id="{5CB3BE2A-9769-CB46-8596-F27521A70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835519-7A38-442B-86E9-9A6FC4E67B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00" y="2695575"/>
            <a:ext cx="1371600" cy="381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ru-RU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0A8FEED1-1058-4F52-A0E2-1A43A446EB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0200" y="4637317"/>
            <a:ext cx="1371600" cy="31724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</a:t>
            </a:r>
            <a:r>
              <a:rPr lang="en-US" dirty="0"/>
              <a:t>#</a:t>
            </a:r>
            <a:endParaRPr lang="ru-RU" dirty="0"/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557ABF94-8F33-44B4-9AA4-18E58D3A9D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5200" y="5094517"/>
            <a:ext cx="5181600" cy="5971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 </a:t>
            </a:r>
            <a:br>
              <a:rPr lang="ru-RU" dirty="0"/>
            </a:br>
            <a:r>
              <a:rPr lang="ru-RU" dirty="0"/>
              <a:t>с пояснениями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818B6A83-826A-42A5-8DA0-CFB3677F5E33}"/>
              </a:ext>
            </a:extLst>
          </p:cNvPr>
          <p:cNvCxnSpPr>
            <a:cxnSpLocks/>
          </p:cNvCxnSpPr>
          <p:nvPr/>
        </p:nvCxnSpPr>
        <p:spPr>
          <a:xfrm>
            <a:off x="6096000" y="3458545"/>
            <a:ext cx="0" cy="990600"/>
          </a:xfrm>
          <a:prstGeom prst="line">
            <a:avLst/>
          </a:prstGeom>
          <a:ln w="222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4F533F3D-A355-4ED0-8F23-BDAB6F7E327D}"/>
              </a:ext>
            </a:extLst>
          </p:cNvPr>
          <p:cNvCxnSpPr>
            <a:cxnSpLocks/>
          </p:cNvCxnSpPr>
          <p:nvPr/>
        </p:nvCxnSpPr>
        <p:spPr>
          <a:xfrm flipV="1">
            <a:off x="6096000" y="5896945"/>
            <a:ext cx="0" cy="1524000"/>
          </a:xfrm>
          <a:prstGeom prst="line">
            <a:avLst/>
          </a:prstGeom>
          <a:ln w="222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22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18304"/>
            <a:ext cx="11391900" cy="61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77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ймлайн шаг 2">
    <p:bg>
      <p:bgPr>
        <a:solidFill>
          <a:schemeClr val="tx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A789F5-FC9C-4027-B3CA-6A6DB304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" y="-4093"/>
            <a:ext cx="12192000" cy="686209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72C2359-E095-4E11-850C-B32BE9D7B1B1}"/>
              </a:ext>
            </a:extLst>
          </p:cNvPr>
          <p:cNvSpPr/>
          <p:nvPr/>
        </p:nvSpPr>
        <p:spPr>
          <a:xfrm>
            <a:off x="0" y="1143000"/>
            <a:ext cx="12192000" cy="5715000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86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Shape 449">
            <a:extLst>
              <a:ext uri="{FF2B5EF4-FFF2-40B4-BE49-F238E27FC236}">
                <a16:creationId xmlns:a16="http://schemas.microsoft.com/office/drawing/2014/main" id="{1346F132-EA02-244A-8238-BE9F80338F83}"/>
              </a:ext>
            </a:extLst>
          </p:cNvPr>
          <p:cNvSpPr/>
          <p:nvPr/>
        </p:nvSpPr>
        <p:spPr>
          <a:xfrm>
            <a:off x="5379387" y="1574556"/>
            <a:ext cx="1439779" cy="1439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3148"/>
                </a:moveTo>
                <a:cubicBezTo>
                  <a:pt x="9377" y="3165"/>
                  <a:pt x="8091" y="3514"/>
                  <a:pt x="6941" y="4194"/>
                </a:cubicBezTo>
                <a:cubicBezTo>
                  <a:pt x="5791" y="4876"/>
                  <a:pt x="4876" y="5791"/>
                  <a:pt x="4195" y="6941"/>
                </a:cubicBezTo>
                <a:cubicBezTo>
                  <a:pt x="3514" y="8091"/>
                  <a:pt x="3165" y="9377"/>
                  <a:pt x="3148" y="10800"/>
                </a:cubicBezTo>
                <a:cubicBezTo>
                  <a:pt x="3165" y="12223"/>
                  <a:pt x="3514" y="13509"/>
                  <a:pt x="4195" y="14659"/>
                </a:cubicBezTo>
                <a:cubicBezTo>
                  <a:pt x="4876" y="15809"/>
                  <a:pt x="5791" y="16724"/>
                  <a:pt x="6941" y="17405"/>
                </a:cubicBezTo>
                <a:cubicBezTo>
                  <a:pt x="8091" y="18086"/>
                  <a:pt x="9377" y="18435"/>
                  <a:pt x="10800" y="18452"/>
                </a:cubicBezTo>
                <a:cubicBezTo>
                  <a:pt x="12223" y="18435"/>
                  <a:pt x="13509" y="18086"/>
                  <a:pt x="14659" y="17405"/>
                </a:cubicBezTo>
                <a:cubicBezTo>
                  <a:pt x="15809" y="16724"/>
                  <a:pt x="16725" y="15809"/>
                  <a:pt x="17406" y="14659"/>
                </a:cubicBezTo>
                <a:cubicBezTo>
                  <a:pt x="18086" y="13509"/>
                  <a:pt x="18435" y="12223"/>
                  <a:pt x="18452" y="10800"/>
                </a:cubicBezTo>
                <a:cubicBezTo>
                  <a:pt x="18435" y="9377"/>
                  <a:pt x="18086" y="8091"/>
                  <a:pt x="17406" y="6941"/>
                </a:cubicBezTo>
                <a:cubicBezTo>
                  <a:pt x="16725" y="5791"/>
                  <a:pt x="15809" y="4876"/>
                  <a:pt x="14659" y="4194"/>
                </a:cubicBezTo>
                <a:cubicBezTo>
                  <a:pt x="13509" y="3514"/>
                  <a:pt x="12223" y="3165"/>
                  <a:pt x="10800" y="3148"/>
                </a:cubicBezTo>
                <a:close/>
                <a:moveTo>
                  <a:pt x="10800" y="0"/>
                </a:moveTo>
                <a:cubicBezTo>
                  <a:pt x="12811" y="23"/>
                  <a:pt x="14628" y="514"/>
                  <a:pt x="16251" y="1475"/>
                </a:cubicBezTo>
                <a:cubicBezTo>
                  <a:pt x="17873" y="2435"/>
                  <a:pt x="19165" y="3727"/>
                  <a:pt x="20125" y="5349"/>
                </a:cubicBezTo>
                <a:cubicBezTo>
                  <a:pt x="21086" y="6972"/>
                  <a:pt x="21577" y="8789"/>
                  <a:pt x="21600" y="10800"/>
                </a:cubicBezTo>
                <a:cubicBezTo>
                  <a:pt x="21577" y="12811"/>
                  <a:pt x="21086" y="14628"/>
                  <a:pt x="20125" y="16250"/>
                </a:cubicBezTo>
                <a:cubicBezTo>
                  <a:pt x="19165" y="17873"/>
                  <a:pt x="17873" y="19165"/>
                  <a:pt x="16251" y="20125"/>
                </a:cubicBezTo>
                <a:cubicBezTo>
                  <a:pt x="14628" y="21085"/>
                  <a:pt x="12811" y="21577"/>
                  <a:pt x="10800" y="21600"/>
                </a:cubicBezTo>
                <a:cubicBezTo>
                  <a:pt x="8789" y="21577"/>
                  <a:pt x="6972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8"/>
                  <a:pt x="23" y="12811"/>
                  <a:pt x="0" y="10800"/>
                </a:cubicBezTo>
                <a:cubicBezTo>
                  <a:pt x="23" y="8789"/>
                  <a:pt x="515" y="6972"/>
                  <a:pt x="1475" y="5349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2" y="514"/>
                  <a:pt x="8789" y="23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6" name="Рисунок 5">
            <a:extLst>
              <a:ext uri="{FF2B5EF4-FFF2-40B4-BE49-F238E27FC236}">
                <a16:creationId xmlns:a16="http://schemas.microsoft.com/office/drawing/2014/main" id="{5E272C07-054D-B24F-BCEF-346E680584AE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7" name="Полилиния: фигура 31">
              <a:extLst>
                <a:ext uri="{FF2B5EF4-FFF2-40B4-BE49-F238E27FC236}">
                  <a16:creationId xmlns:a16="http://schemas.microsoft.com/office/drawing/2014/main" id="{B586859E-4FB7-0E4E-AB82-B776897D1798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32">
              <a:extLst>
                <a:ext uri="{FF2B5EF4-FFF2-40B4-BE49-F238E27FC236}">
                  <a16:creationId xmlns:a16="http://schemas.microsoft.com/office/drawing/2014/main" id="{7C488FC8-9ECE-FC40-BECC-5CA1AC96A105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33">
              <a:extLst>
                <a:ext uri="{FF2B5EF4-FFF2-40B4-BE49-F238E27FC236}">
                  <a16:creationId xmlns:a16="http://schemas.microsoft.com/office/drawing/2014/main" id="{511760FF-D100-AB40-8245-81385067F8AB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34">
              <a:extLst>
                <a:ext uri="{FF2B5EF4-FFF2-40B4-BE49-F238E27FC236}">
                  <a16:creationId xmlns:a16="http://schemas.microsoft.com/office/drawing/2014/main" id="{E750B7D1-BB70-F347-910E-4A8BF68C5A8E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7" name="Holder 2">
            <a:extLst>
              <a:ext uri="{FF2B5EF4-FFF2-40B4-BE49-F238E27FC236}">
                <a16:creationId xmlns:a16="http://schemas.microsoft.com/office/drawing/2014/main" id="{80588A86-20F9-D841-88B4-7CEFF30F3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8B2222B2-6D48-4231-9AC5-86391995E2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0200" y="4140726"/>
            <a:ext cx="1371600" cy="31724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</a:t>
            </a:r>
            <a:r>
              <a:rPr lang="en-US" dirty="0"/>
              <a:t>#</a:t>
            </a:r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E1D78F7B-59E6-49E8-80B5-04E05E2D78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5200" y="4597926"/>
            <a:ext cx="5181600" cy="5971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 </a:t>
            </a:r>
            <a:br>
              <a:rPr lang="ru-RU" dirty="0"/>
            </a:br>
            <a:r>
              <a:rPr lang="ru-RU" dirty="0"/>
              <a:t>с пояснениями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8D07663C-FC93-47BB-B7F5-83151E174C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00" y="2133600"/>
            <a:ext cx="1371600" cy="381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FA33558-4E43-48D3-AA35-A0636308484B}"/>
              </a:ext>
            </a:extLst>
          </p:cNvPr>
          <p:cNvCxnSpPr>
            <a:cxnSpLocks/>
          </p:cNvCxnSpPr>
          <p:nvPr/>
        </p:nvCxnSpPr>
        <p:spPr>
          <a:xfrm>
            <a:off x="6096000" y="2971800"/>
            <a:ext cx="0" cy="990600"/>
          </a:xfrm>
          <a:prstGeom prst="line">
            <a:avLst/>
          </a:prstGeom>
          <a:ln w="222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F1F234E-C4F5-4271-945E-06216497DF4A}"/>
              </a:ext>
            </a:extLst>
          </p:cNvPr>
          <p:cNvCxnSpPr>
            <a:cxnSpLocks/>
          </p:cNvCxnSpPr>
          <p:nvPr/>
        </p:nvCxnSpPr>
        <p:spPr>
          <a:xfrm>
            <a:off x="6096000" y="-76200"/>
            <a:ext cx="0" cy="1752600"/>
          </a:xfrm>
          <a:prstGeom prst="line">
            <a:avLst/>
          </a:prstGeom>
          <a:ln w="222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8D3C3893-B747-4AAB-850D-FC6B2127EABB}"/>
              </a:ext>
            </a:extLst>
          </p:cNvPr>
          <p:cNvCxnSpPr>
            <a:cxnSpLocks/>
          </p:cNvCxnSpPr>
          <p:nvPr/>
        </p:nvCxnSpPr>
        <p:spPr>
          <a:xfrm flipV="1">
            <a:off x="6096000" y="5410200"/>
            <a:ext cx="0" cy="1524000"/>
          </a:xfrm>
          <a:prstGeom prst="line">
            <a:avLst/>
          </a:prstGeom>
          <a:ln w="222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83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аймлайн шаг 2">
    <p:bg>
      <p:bgPr>
        <a:solidFill>
          <a:schemeClr val="tx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74CFC00-5711-4990-9A45-A513D82F4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" y="-4093"/>
            <a:ext cx="12192000" cy="686209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4E034F-08C5-49D7-A618-B5FFDA67FFCF}"/>
              </a:ext>
            </a:extLst>
          </p:cNvPr>
          <p:cNvSpPr/>
          <p:nvPr/>
        </p:nvSpPr>
        <p:spPr>
          <a:xfrm>
            <a:off x="0" y="1143000"/>
            <a:ext cx="12192000" cy="5715000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86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Shape 449">
            <a:extLst>
              <a:ext uri="{FF2B5EF4-FFF2-40B4-BE49-F238E27FC236}">
                <a16:creationId xmlns:a16="http://schemas.microsoft.com/office/drawing/2014/main" id="{1346F132-EA02-244A-8238-BE9F80338F83}"/>
              </a:ext>
            </a:extLst>
          </p:cNvPr>
          <p:cNvSpPr/>
          <p:nvPr/>
        </p:nvSpPr>
        <p:spPr>
          <a:xfrm>
            <a:off x="5379387" y="1574556"/>
            <a:ext cx="1439779" cy="1439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3148"/>
                </a:moveTo>
                <a:cubicBezTo>
                  <a:pt x="9377" y="3165"/>
                  <a:pt x="8091" y="3514"/>
                  <a:pt x="6941" y="4194"/>
                </a:cubicBezTo>
                <a:cubicBezTo>
                  <a:pt x="5791" y="4876"/>
                  <a:pt x="4876" y="5791"/>
                  <a:pt x="4195" y="6941"/>
                </a:cubicBezTo>
                <a:cubicBezTo>
                  <a:pt x="3514" y="8091"/>
                  <a:pt x="3165" y="9377"/>
                  <a:pt x="3148" y="10800"/>
                </a:cubicBezTo>
                <a:cubicBezTo>
                  <a:pt x="3165" y="12223"/>
                  <a:pt x="3514" y="13509"/>
                  <a:pt x="4195" y="14659"/>
                </a:cubicBezTo>
                <a:cubicBezTo>
                  <a:pt x="4876" y="15809"/>
                  <a:pt x="5791" y="16724"/>
                  <a:pt x="6941" y="17405"/>
                </a:cubicBezTo>
                <a:cubicBezTo>
                  <a:pt x="8091" y="18086"/>
                  <a:pt x="9377" y="18435"/>
                  <a:pt x="10800" y="18452"/>
                </a:cubicBezTo>
                <a:cubicBezTo>
                  <a:pt x="12223" y="18435"/>
                  <a:pt x="13509" y="18086"/>
                  <a:pt x="14659" y="17405"/>
                </a:cubicBezTo>
                <a:cubicBezTo>
                  <a:pt x="15809" y="16724"/>
                  <a:pt x="16725" y="15809"/>
                  <a:pt x="17406" y="14659"/>
                </a:cubicBezTo>
                <a:cubicBezTo>
                  <a:pt x="18086" y="13509"/>
                  <a:pt x="18435" y="12223"/>
                  <a:pt x="18452" y="10800"/>
                </a:cubicBezTo>
                <a:cubicBezTo>
                  <a:pt x="18435" y="9377"/>
                  <a:pt x="18086" y="8091"/>
                  <a:pt x="17406" y="6941"/>
                </a:cubicBezTo>
                <a:cubicBezTo>
                  <a:pt x="16725" y="5791"/>
                  <a:pt x="15809" y="4876"/>
                  <a:pt x="14659" y="4194"/>
                </a:cubicBezTo>
                <a:cubicBezTo>
                  <a:pt x="13509" y="3514"/>
                  <a:pt x="12223" y="3165"/>
                  <a:pt x="10800" y="3148"/>
                </a:cubicBezTo>
                <a:close/>
                <a:moveTo>
                  <a:pt x="10800" y="0"/>
                </a:moveTo>
                <a:cubicBezTo>
                  <a:pt x="12811" y="23"/>
                  <a:pt x="14628" y="514"/>
                  <a:pt x="16251" y="1475"/>
                </a:cubicBezTo>
                <a:cubicBezTo>
                  <a:pt x="17873" y="2435"/>
                  <a:pt x="19165" y="3727"/>
                  <a:pt x="20125" y="5349"/>
                </a:cubicBezTo>
                <a:cubicBezTo>
                  <a:pt x="21086" y="6972"/>
                  <a:pt x="21577" y="8789"/>
                  <a:pt x="21600" y="10800"/>
                </a:cubicBezTo>
                <a:cubicBezTo>
                  <a:pt x="21577" y="12811"/>
                  <a:pt x="21086" y="14628"/>
                  <a:pt x="20125" y="16250"/>
                </a:cubicBezTo>
                <a:cubicBezTo>
                  <a:pt x="19165" y="17873"/>
                  <a:pt x="17873" y="19165"/>
                  <a:pt x="16251" y="20125"/>
                </a:cubicBezTo>
                <a:cubicBezTo>
                  <a:pt x="14628" y="21085"/>
                  <a:pt x="12811" y="21577"/>
                  <a:pt x="10800" y="21600"/>
                </a:cubicBezTo>
                <a:cubicBezTo>
                  <a:pt x="8789" y="21577"/>
                  <a:pt x="6972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8"/>
                  <a:pt x="23" y="12811"/>
                  <a:pt x="0" y="10800"/>
                </a:cubicBezTo>
                <a:cubicBezTo>
                  <a:pt x="23" y="8789"/>
                  <a:pt x="515" y="6972"/>
                  <a:pt x="1475" y="5349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2" y="514"/>
                  <a:pt x="8789" y="23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6" name="Рисунок 5">
            <a:extLst>
              <a:ext uri="{FF2B5EF4-FFF2-40B4-BE49-F238E27FC236}">
                <a16:creationId xmlns:a16="http://schemas.microsoft.com/office/drawing/2014/main" id="{5E272C07-054D-B24F-BCEF-346E680584AE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7" name="Полилиния: фигура 31">
              <a:extLst>
                <a:ext uri="{FF2B5EF4-FFF2-40B4-BE49-F238E27FC236}">
                  <a16:creationId xmlns:a16="http://schemas.microsoft.com/office/drawing/2014/main" id="{B586859E-4FB7-0E4E-AB82-B776897D1798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32">
              <a:extLst>
                <a:ext uri="{FF2B5EF4-FFF2-40B4-BE49-F238E27FC236}">
                  <a16:creationId xmlns:a16="http://schemas.microsoft.com/office/drawing/2014/main" id="{7C488FC8-9ECE-FC40-BECC-5CA1AC96A105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33">
              <a:extLst>
                <a:ext uri="{FF2B5EF4-FFF2-40B4-BE49-F238E27FC236}">
                  <a16:creationId xmlns:a16="http://schemas.microsoft.com/office/drawing/2014/main" id="{511760FF-D100-AB40-8245-81385067F8AB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34">
              <a:extLst>
                <a:ext uri="{FF2B5EF4-FFF2-40B4-BE49-F238E27FC236}">
                  <a16:creationId xmlns:a16="http://schemas.microsoft.com/office/drawing/2014/main" id="{E750B7D1-BB70-F347-910E-4A8BF68C5A8E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7" name="Holder 2">
            <a:extLst>
              <a:ext uri="{FF2B5EF4-FFF2-40B4-BE49-F238E27FC236}">
                <a16:creationId xmlns:a16="http://schemas.microsoft.com/office/drawing/2014/main" id="{80588A86-20F9-D841-88B4-7CEFF30F3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8B2222B2-6D48-4231-9AC5-86391995E2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0200" y="4140726"/>
            <a:ext cx="1371600" cy="31724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</a:t>
            </a:r>
            <a:r>
              <a:rPr lang="en-US" dirty="0"/>
              <a:t>#</a:t>
            </a:r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E1D78F7B-59E6-49E8-80B5-04E05E2D78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5200" y="4597926"/>
            <a:ext cx="5181600" cy="5971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 </a:t>
            </a:r>
            <a:br>
              <a:rPr lang="ru-RU" dirty="0"/>
            </a:br>
            <a:r>
              <a:rPr lang="ru-RU" dirty="0"/>
              <a:t>с пояснениями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8D07663C-FC93-47BB-B7F5-83151E174C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00" y="2133600"/>
            <a:ext cx="1371600" cy="381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0B97BAE-1D38-43B1-A40F-A4307C0FA55F}"/>
              </a:ext>
            </a:extLst>
          </p:cNvPr>
          <p:cNvCxnSpPr>
            <a:cxnSpLocks/>
          </p:cNvCxnSpPr>
          <p:nvPr/>
        </p:nvCxnSpPr>
        <p:spPr>
          <a:xfrm>
            <a:off x="6096000" y="2971800"/>
            <a:ext cx="0" cy="990600"/>
          </a:xfrm>
          <a:prstGeom prst="line">
            <a:avLst/>
          </a:prstGeom>
          <a:ln w="222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58DFCBC-787A-49F6-A532-4FBE42581E0C}"/>
              </a:ext>
            </a:extLst>
          </p:cNvPr>
          <p:cNvCxnSpPr>
            <a:cxnSpLocks/>
          </p:cNvCxnSpPr>
          <p:nvPr/>
        </p:nvCxnSpPr>
        <p:spPr>
          <a:xfrm>
            <a:off x="6096000" y="-76200"/>
            <a:ext cx="0" cy="1752600"/>
          </a:xfrm>
          <a:prstGeom prst="line">
            <a:avLst/>
          </a:prstGeom>
          <a:ln w="222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13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ймлайн горизонталь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12">
            <a:extLst>
              <a:ext uri="{FF2B5EF4-FFF2-40B4-BE49-F238E27FC236}">
                <a16:creationId xmlns:a16="http://schemas.microsoft.com/office/drawing/2014/main" id="{B782E14A-A9C4-024C-BF53-D10532A33F1D}"/>
              </a:ext>
            </a:extLst>
          </p:cNvPr>
          <p:cNvSpPr/>
          <p:nvPr/>
        </p:nvSpPr>
        <p:spPr>
          <a:xfrm>
            <a:off x="1553094" y="2133600"/>
            <a:ext cx="1016551" cy="104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810" y="23"/>
                  <a:pt x="14627" y="515"/>
                  <a:pt x="16250" y="1475"/>
                </a:cubicBezTo>
                <a:cubicBezTo>
                  <a:pt x="17873" y="2435"/>
                  <a:pt x="19165" y="3727"/>
                  <a:pt x="20125" y="5350"/>
                </a:cubicBezTo>
                <a:cubicBezTo>
                  <a:pt x="21085" y="6973"/>
                  <a:pt x="21577" y="8790"/>
                  <a:pt x="21600" y="10800"/>
                </a:cubicBezTo>
                <a:cubicBezTo>
                  <a:pt x="21577" y="12810"/>
                  <a:pt x="21085" y="14627"/>
                  <a:pt x="20125" y="16250"/>
                </a:cubicBezTo>
                <a:cubicBezTo>
                  <a:pt x="19165" y="17873"/>
                  <a:pt x="17873" y="19165"/>
                  <a:pt x="16250" y="20125"/>
                </a:cubicBezTo>
                <a:cubicBezTo>
                  <a:pt x="14627" y="21085"/>
                  <a:pt x="12810" y="21577"/>
                  <a:pt x="10800" y="21600"/>
                </a:cubicBezTo>
                <a:cubicBezTo>
                  <a:pt x="8790" y="21577"/>
                  <a:pt x="6973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7"/>
                  <a:pt x="23" y="12810"/>
                  <a:pt x="0" y="10800"/>
                </a:cubicBezTo>
                <a:cubicBezTo>
                  <a:pt x="23" y="8790"/>
                  <a:pt x="515" y="6973"/>
                  <a:pt x="1475" y="5350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3" y="515"/>
                  <a:pt x="8790" y="23"/>
                  <a:pt x="108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grpSp>
        <p:nvGrpSpPr>
          <p:cNvPr id="11" name="Рисунок 5">
            <a:extLst>
              <a:ext uri="{FF2B5EF4-FFF2-40B4-BE49-F238E27FC236}">
                <a16:creationId xmlns:a16="http://schemas.microsoft.com/office/drawing/2014/main" id="{E87BE7CE-3D7E-F845-9963-7257E583ADE1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2" name="Полилиния: фигура 31">
              <a:extLst>
                <a:ext uri="{FF2B5EF4-FFF2-40B4-BE49-F238E27FC236}">
                  <a16:creationId xmlns:a16="http://schemas.microsoft.com/office/drawing/2014/main" id="{0915BDA0-F483-534A-ACAC-65E6C014FD89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Полилиния: фигура 32">
              <a:extLst>
                <a:ext uri="{FF2B5EF4-FFF2-40B4-BE49-F238E27FC236}">
                  <a16:creationId xmlns:a16="http://schemas.microsoft.com/office/drawing/2014/main" id="{6904CF58-74B5-0745-9CBC-3A4CD66BEA5D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Полилиния: фигура 33">
              <a:extLst>
                <a:ext uri="{FF2B5EF4-FFF2-40B4-BE49-F238E27FC236}">
                  <a16:creationId xmlns:a16="http://schemas.microsoft.com/office/drawing/2014/main" id="{62D25CE4-2A2A-3E4D-B5ED-734A017B5731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: фигура 34">
              <a:extLst>
                <a:ext uri="{FF2B5EF4-FFF2-40B4-BE49-F238E27FC236}">
                  <a16:creationId xmlns:a16="http://schemas.microsoft.com/office/drawing/2014/main" id="{BA58CD1D-1385-F94D-BF99-AA050AE74231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7" name="Shape 512">
            <a:extLst>
              <a:ext uri="{FF2B5EF4-FFF2-40B4-BE49-F238E27FC236}">
                <a16:creationId xmlns:a16="http://schemas.microsoft.com/office/drawing/2014/main" id="{6503A461-5593-2A46-B32A-2BA0B2B1DD7C}"/>
              </a:ext>
            </a:extLst>
          </p:cNvPr>
          <p:cNvSpPr/>
          <p:nvPr/>
        </p:nvSpPr>
        <p:spPr>
          <a:xfrm>
            <a:off x="5618597" y="2133600"/>
            <a:ext cx="1016551" cy="104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810" y="23"/>
                  <a:pt x="14627" y="515"/>
                  <a:pt x="16250" y="1475"/>
                </a:cubicBezTo>
                <a:cubicBezTo>
                  <a:pt x="17873" y="2435"/>
                  <a:pt x="19165" y="3727"/>
                  <a:pt x="20125" y="5350"/>
                </a:cubicBezTo>
                <a:cubicBezTo>
                  <a:pt x="21085" y="6973"/>
                  <a:pt x="21577" y="8790"/>
                  <a:pt x="21600" y="10800"/>
                </a:cubicBezTo>
                <a:cubicBezTo>
                  <a:pt x="21577" y="12810"/>
                  <a:pt x="21085" y="14627"/>
                  <a:pt x="20125" y="16250"/>
                </a:cubicBezTo>
                <a:cubicBezTo>
                  <a:pt x="19165" y="17873"/>
                  <a:pt x="17873" y="19165"/>
                  <a:pt x="16250" y="20125"/>
                </a:cubicBezTo>
                <a:cubicBezTo>
                  <a:pt x="14627" y="21085"/>
                  <a:pt x="12810" y="21577"/>
                  <a:pt x="10800" y="21600"/>
                </a:cubicBezTo>
                <a:cubicBezTo>
                  <a:pt x="8790" y="21577"/>
                  <a:pt x="6973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7"/>
                  <a:pt x="23" y="12810"/>
                  <a:pt x="0" y="10800"/>
                </a:cubicBezTo>
                <a:cubicBezTo>
                  <a:pt x="23" y="8790"/>
                  <a:pt x="515" y="6973"/>
                  <a:pt x="1475" y="5350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3" y="515"/>
                  <a:pt x="8790" y="23"/>
                  <a:pt x="108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514">
            <a:extLst>
              <a:ext uri="{FF2B5EF4-FFF2-40B4-BE49-F238E27FC236}">
                <a16:creationId xmlns:a16="http://schemas.microsoft.com/office/drawing/2014/main" id="{F6075ACF-E820-B743-9775-A61D5CA4EBD8}"/>
              </a:ext>
            </a:extLst>
          </p:cNvPr>
          <p:cNvSpPr/>
          <p:nvPr/>
        </p:nvSpPr>
        <p:spPr>
          <a:xfrm>
            <a:off x="7645125" y="3986213"/>
            <a:ext cx="1016551" cy="104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810" y="23"/>
                  <a:pt x="14627" y="515"/>
                  <a:pt x="16250" y="1475"/>
                </a:cubicBezTo>
                <a:cubicBezTo>
                  <a:pt x="17873" y="2435"/>
                  <a:pt x="19165" y="3727"/>
                  <a:pt x="20125" y="5350"/>
                </a:cubicBezTo>
                <a:cubicBezTo>
                  <a:pt x="21085" y="6973"/>
                  <a:pt x="21577" y="8790"/>
                  <a:pt x="21600" y="10800"/>
                </a:cubicBezTo>
                <a:cubicBezTo>
                  <a:pt x="21577" y="12810"/>
                  <a:pt x="21085" y="14627"/>
                  <a:pt x="20125" y="16250"/>
                </a:cubicBezTo>
                <a:cubicBezTo>
                  <a:pt x="19165" y="17873"/>
                  <a:pt x="17873" y="19165"/>
                  <a:pt x="16250" y="20125"/>
                </a:cubicBezTo>
                <a:cubicBezTo>
                  <a:pt x="14627" y="21085"/>
                  <a:pt x="12810" y="21577"/>
                  <a:pt x="10800" y="21600"/>
                </a:cubicBezTo>
                <a:cubicBezTo>
                  <a:pt x="8790" y="21577"/>
                  <a:pt x="6973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7"/>
                  <a:pt x="23" y="12810"/>
                  <a:pt x="0" y="10800"/>
                </a:cubicBezTo>
                <a:cubicBezTo>
                  <a:pt x="23" y="8790"/>
                  <a:pt x="515" y="6973"/>
                  <a:pt x="1475" y="5350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3" y="515"/>
                  <a:pt x="8790" y="23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3" name="Shape 512">
            <a:extLst>
              <a:ext uri="{FF2B5EF4-FFF2-40B4-BE49-F238E27FC236}">
                <a16:creationId xmlns:a16="http://schemas.microsoft.com/office/drawing/2014/main" id="{B44C8337-467F-314B-B08B-84489463D3D3}"/>
              </a:ext>
            </a:extLst>
          </p:cNvPr>
          <p:cNvSpPr/>
          <p:nvPr/>
        </p:nvSpPr>
        <p:spPr>
          <a:xfrm>
            <a:off x="9681290" y="2133600"/>
            <a:ext cx="1016551" cy="104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810" y="23"/>
                  <a:pt x="14627" y="515"/>
                  <a:pt x="16250" y="1475"/>
                </a:cubicBezTo>
                <a:cubicBezTo>
                  <a:pt x="17873" y="2435"/>
                  <a:pt x="19165" y="3727"/>
                  <a:pt x="20125" y="5350"/>
                </a:cubicBezTo>
                <a:cubicBezTo>
                  <a:pt x="21085" y="6973"/>
                  <a:pt x="21577" y="8790"/>
                  <a:pt x="21600" y="10800"/>
                </a:cubicBezTo>
                <a:cubicBezTo>
                  <a:pt x="21577" y="12810"/>
                  <a:pt x="21085" y="14627"/>
                  <a:pt x="20125" y="16250"/>
                </a:cubicBezTo>
                <a:cubicBezTo>
                  <a:pt x="19165" y="17873"/>
                  <a:pt x="17873" y="19165"/>
                  <a:pt x="16250" y="20125"/>
                </a:cubicBezTo>
                <a:cubicBezTo>
                  <a:pt x="14627" y="21085"/>
                  <a:pt x="12810" y="21577"/>
                  <a:pt x="10800" y="21600"/>
                </a:cubicBezTo>
                <a:cubicBezTo>
                  <a:pt x="8790" y="21577"/>
                  <a:pt x="6973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7"/>
                  <a:pt x="23" y="12810"/>
                  <a:pt x="0" y="10800"/>
                </a:cubicBezTo>
                <a:cubicBezTo>
                  <a:pt x="23" y="8790"/>
                  <a:pt x="515" y="6973"/>
                  <a:pt x="1475" y="5350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3" y="515"/>
                  <a:pt x="8790" y="23"/>
                  <a:pt x="108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35B08C5-6177-2E42-AB2F-210728A2F931}"/>
              </a:ext>
            </a:extLst>
          </p:cNvPr>
          <p:cNvCxnSpPr/>
          <p:nvPr/>
        </p:nvCxnSpPr>
        <p:spPr>
          <a:xfrm>
            <a:off x="195331" y="3599583"/>
            <a:ext cx="11917363" cy="0"/>
          </a:xfrm>
          <a:prstGeom prst="line">
            <a:avLst/>
          </a:prstGeom>
          <a:ln w="38100" cap="sq">
            <a:solidFill>
              <a:schemeClr val="accent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1F740D6D-7957-CF47-A48A-4370D7957A03}"/>
              </a:ext>
            </a:extLst>
          </p:cNvPr>
          <p:cNvSpPr/>
          <p:nvPr/>
        </p:nvSpPr>
        <p:spPr>
          <a:xfrm>
            <a:off x="3989154" y="3487058"/>
            <a:ext cx="208349" cy="208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TS Sans" panose="02000000000000000000" pitchFamily="2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55B38C1A-1A6A-5B45-BBBE-DEAFE6A5F1B3}"/>
              </a:ext>
            </a:extLst>
          </p:cNvPr>
          <p:cNvSpPr/>
          <p:nvPr/>
        </p:nvSpPr>
        <p:spPr>
          <a:xfrm>
            <a:off x="8053311" y="3487057"/>
            <a:ext cx="208349" cy="208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TS Sans" panose="02000000000000000000" pitchFamily="2" charset="0"/>
            </a:endParaRPr>
          </a:p>
        </p:txBody>
      </p:sp>
      <p:sp>
        <p:nvSpPr>
          <p:cNvPr id="9" name="Shape 516">
            <a:extLst>
              <a:ext uri="{FF2B5EF4-FFF2-40B4-BE49-F238E27FC236}">
                <a16:creationId xmlns:a16="http://schemas.microsoft.com/office/drawing/2014/main" id="{A4D341A3-2D79-9943-B19C-6D9F6F4C4BE4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957085" y="3483753"/>
            <a:ext cx="208565" cy="20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810" y="23"/>
                  <a:pt x="14627" y="515"/>
                  <a:pt x="16250" y="1475"/>
                </a:cubicBezTo>
                <a:cubicBezTo>
                  <a:pt x="17873" y="2435"/>
                  <a:pt x="19165" y="3727"/>
                  <a:pt x="20125" y="5350"/>
                </a:cubicBezTo>
                <a:cubicBezTo>
                  <a:pt x="21085" y="6973"/>
                  <a:pt x="21577" y="8790"/>
                  <a:pt x="21600" y="10800"/>
                </a:cubicBezTo>
                <a:cubicBezTo>
                  <a:pt x="21577" y="12810"/>
                  <a:pt x="21085" y="14627"/>
                  <a:pt x="20125" y="16250"/>
                </a:cubicBezTo>
                <a:cubicBezTo>
                  <a:pt x="19165" y="17873"/>
                  <a:pt x="17873" y="19165"/>
                  <a:pt x="16250" y="20125"/>
                </a:cubicBezTo>
                <a:cubicBezTo>
                  <a:pt x="14627" y="21085"/>
                  <a:pt x="12810" y="21577"/>
                  <a:pt x="10800" y="21600"/>
                </a:cubicBezTo>
                <a:cubicBezTo>
                  <a:pt x="8790" y="21577"/>
                  <a:pt x="6973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7"/>
                  <a:pt x="23" y="12810"/>
                  <a:pt x="0" y="10800"/>
                </a:cubicBezTo>
                <a:cubicBezTo>
                  <a:pt x="23" y="8790"/>
                  <a:pt x="515" y="6973"/>
                  <a:pt x="1475" y="5350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3" y="515"/>
                  <a:pt x="8790" y="23"/>
                  <a:pt x="108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  <a:miter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0" name="Shape 516">
            <a:extLst>
              <a:ext uri="{FF2B5EF4-FFF2-40B4-BE49-F238E27FC236}">
                <a16:creationId xmlns:a16="http://schemas.microsoft.com/office/drawing/2014/main" id="{355BB3E6-8F30-4F47-877C-A59C909F497D}"/>
              </a:ext>
            </a:extLst>
          </p:cNvPr>
          <p:cNvSpPr/>
          <p:nvPr/>
        </p:nvSpPr>
        <p:spPr>
          <a:xfrm rot="10800000" flipH="1">
            <a:off x="6021007" y="3483753"/>
            <a:ext cx="208800" cy="20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810" y="23"/>
                  <a:pt x="14627" y="515"/>
                  <a:pt x="16250" y="1475"/>
                </a:cubicBezTo>
                <a:cubicBezTo>
                  <a:pt x="17873" y="2435"/>
                  <a:pt x="19165" y="3727"/>
                  <a:pt x="20125" y="5350"/>
                </a:cubicBezTo>
                <a:cubicBezTo>
                  <a:pt x="21085" y="6973"/>
                  <a:pt x="21577" y="8790"/>
                  <a:pt x="21600" y="10800"/>
                </a:cubicBezTo>
                <a:cubicBezTo>
                  <a:pt x="21577" y="12810"/>
                  <a:pt x="21085" y="14627"/>
                  <a:pt x="20125" y="16250"/>
                </a:cubicBezTo>
                <a:cubicBezTo>
                  <a:pt x="19165" y="17873"/>
                  <a:pt x="17873" y="19165"/>
                  <a:pt x="16250" y="20125"/>
                </a:cubicBezTo>
                <a:cubicBezTo>
                  <a:pt x="14627" y="21085"/>
                  <a:pt x="12810" y="21577"/>
                  <a:pt x="10800" y="21600"/>
                </a:cubicBezTo>
                <a:cubicBezTo>
                  <a:pt x="8790" y="21577"/>
                  <a:pt x="6973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7"/>
                  <a:pt x="23" y="12810"/>
                  <a:pt x="0" y="10800"/>
                </a:cubicBezTo>
                <a:cubicBezTo>
                  <a:pt x="23" y="8790"/>
                  <a:pt x="515" y="6973"/>
                  <a:pt x="1475" y="5350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3" y="515"/>
                  <a:pt x="8790" y="23"/>
                  <a:pt x="108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  <a:miter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53" name="Shape 516">
            <a:extLst>
              <a:ext uri="{FF2B5EF4-FFF2-40B4-BE49-F238E27FC236}">
                <a16:creationId xmlns:a16="http://schemas.microsoft.com/office/drawing/2014/main" id="{FF4148AB-5EBE-874D-94BA-4EDAD892F55D}"/>
              </a:ext>
            </a:extLst>
          </p:cNvPr>
          <p:cNvSpPr/>
          <p:nvPr/>
        </p:nvSpPr>
        <p:spPr>
          <a:xfrm rot="10800000" flipH="1">
            <a:off x="10085165" y="3486995"/>
            <a:ext cx="208800" cy="20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810" y="23"/>
                  <a:pt x="14627" y="515"/>
                  <a:pt x="16250" y="1475"/>
                </a:cubicBezTo>
                <a:cubicBezTo>
                  <a:pt x="17873" y="2435"/>
                  <a:pt x="19165" y="3727"/>
                  <a:pt x="20125" y="5350"/>
                </a:cubicBezTo>
                <a:cubicBezTo>
                  <a:pt x="21085" y="6973"/>
                  <a:pt x="21577" y="8790"/>
                  <a:pt x="21600" y="10800"/>
                </a:cubicBezTo>
                <a:cubicBezTo>
                  <a:pt x="21577" y="12810"/>
                  <a:pt x="21085" y="14627"/>
                  <a:pt x="20125" y="16250"/>
                </a:cubicBezTo>
                <a:cubicBezTo>
                  <a:pt x="19165" y="17873"/>
                  <a:pt x="17873" y="19165"/>
                  <a:pt x="16250" y="20125"/>
                </a:cubicBezTo>
                <a:cubicBezTo>
                  <a:pt x="14627" y="21085"/>
                  <a:pt x="12810" y="21577"/>
                  <a:pt x="10800" y="21600"/>
                </a:cubicBezTo>
                <a:cubicBezTo>
                  <a:pt x="8790" y="21577"/>
                  <a:pt x="6973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7"/>
                  <a:pt x="23" y="12810"/>
                  <a:pt x="0" y="10800"/>
                </a:cubicBezTo>
                <a:cubicBezTo>
                  <a:pt x="23" y="8790"/>
                  <a:pt x="515" y="6973"/>
                  <a:pt x="1475" y="5350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3" y="515"/>
                  <a:pt x="8790" y="23"/>
                  <a:pt x="108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  <a:miter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34" name="Holder 2">
            <a:extLst>
              <a:ext uri="{FF2B5EF4-FFF2-40B4-BE49-F238E27FC236}">
                <a16:creationId xmlns:a16="http://schemas.microsoft.com/office/drawing/2014/main" id="{CBE51824-8E02-4FC1-AFC3-8635DAAE8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8988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35" name="Номер слайда">
            <a:extLst>
              <a:ext uri="{FF2B5EF4-FFF2-40B4-BE49-F238E27FC236}">
                <a16:creationId xmlns:a16="http://schemas.microsoft.com/office/drawing/2014/main" id="{43FB519E-D0F9-425A-83D5-1637FB997941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36" name="Текст 11">
            <a:extLst>
              <a:ext uri="{FF2B5EF4-FFF2-40B4-BE49-F238E27FC236}">
                <a16:creationId xmlns:a16="http://schemas.microsoft.com/office/drawing/2014/main" id="{283A04A7-79EB-48E8-8C70-90A64BEAD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37" name="Дата 13">
            <a:extLst>
              <a:ext uri="{FF2B5EF4-FFF2-40B4-BE49-F238E27FC236}">
                <a16:creationId xmlns:a16="http://schemas.microsoft.com/office/drawing/2014/main" id="{DA43F056-7DEE-406B-86B6-1C03D2108899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38" name="Нижний колонтитул 14">
            <a:extLst>
              <a:ext uri="{FF2B5EF4-FFF2-40B4-BE49-F238E27FC236}">
                <a16:creationId xmlns:a16="http://schemas.microsoft.com/office/drawing/2014/main" id="{6C500736-CF8E-4E69-89BD-8BA3032B2E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6E07B8EF-434F-4CE7-89D4-26FA373AC6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4267200"/>
            <a:ext cx="2743200" cy="5971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Текст-описание. </a:t>
            </a:r>
            <a:br>
              <a:rPr lang="ru-RU" dirty="0"/>
            </a:br>
            <a:r>
              <a:rPr lang="ru-RU" dirty="0"/>
              <a:t>Старайтесь не писать </a:t>
            </a:r>
            <a:br>
              <a:rPr lang="ru-RU" dirty="0"/>
            </a:br>
            <a:r>
              <a:rPr lang="ru-RU" dirty="0"/>
              <a:t>длинные абзацы текста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FF28D21F-7E81-4C5A-A3AE-D30390D33A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24000" y="2500311"/>
            <a:ext cx="1066800" cy="381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8F2C53ED-4678-4CF1-AAB8-6B3EF28B08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09700" y="3886200"/>
            <a:ext cx="1295400" cy="3048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1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850822F0-1099-4F5D-BE63-CA68643ECF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49800" y="4267200"/>
            <a:ext cx="2743200" cy="5971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Текст-описание. </a:t>
            </a:r>
            <a:br>
              <a:rPr lang="ru-RU" dirty="0"/>
            </a:br>
            <a:r>
              <a:rPr lang="ru-RU" dirty="0"/>
              <a:t>Старайтесь не писать </a:t>
            </a:r>
            <a:br>
              <a:rPr lang="ru-RU" dirty="0"/>
            </a:br>
            <a:r>
              <a:rPr lang="ru-RU" dirty="0"/>
              <a:t>длинные абзацы текста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19AF272E-9BE7-4F41-BED0-2AE0A6333E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88000" y="2500311"/>
            <a:ext cx="1066800" cy="381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E7FA75DA-1147-4BD8-BD57-780297DE941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700" y="3886200"/>
            <a:ext cx="1295400" cy="3048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3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BE3C5245-9955-4A24-9384-91EC7C740E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13800" y="4267200"/>
            <a:ext cx="2743200" cy="5971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Текст-описание. </a:t>
            </a:r>
            <a:br>
              <a:rPr lang="ru-RU" dirty="0"/>
            </a:br>
            <a:r>
              <a:rPr lang="ru-RU" dirty="0"/>
              <a:t>Старайтесь не писать </a:t>
            </a:r>
            <a:br>
              <a:rPr lang="ru-RU" dirty="0"/>
            </a:br>
            <a:r>
              <a:rPr lang="ru-RU" dirty="0"/>
              <a:t>длинные абзацы текста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13FCC4F4-0C31-4A77-8C25-A8D5897B7E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52000" y="2500311"/>
            <a:ext cx="1066800" cy="381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8B2EB3D5-0930-4D70-8240-2A7F05817F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37700" y="3886200"/>
            <a:ext cx="1295400" cy="3048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5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F889C409-34D6-4ED6-B9B8-B227545021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81800" y="2438400"/>
            <a:ext cx="2743200" cy="5971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Текст-описание. </a:t>
            </a:r>
            <a:br>
              <a:rPr lang="ru-RU" dirty="0"/>
            </a:br>
            <a:r>
              <a:rPr lang="ru-RU" dirty="0"/>
              <a:t>Старайтесь не писать </a:t>
            </a:r>
            <a:br>
              <a:rPr lang="ru-RU" dirty="0"/>
            </a:br>
            <a:r>
              <a:rPr lang="ru-RU" dirty="0"/>
              <a:t>длинные абзацы текста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7A77904F-7AAC-429F-8080-3604CBE541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5700" y="2057400"/>
            <a:ext cx="1295400" cy="3048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4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2C2343BC-7624-4E36-BF33-475A3164BB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20000" y="4343400"/>
            <a:ext cx="1066800" cy="381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56" name="Shape 514">
            <a:extLst>
              <a:ext uri="{FF2B5EF4-FFF2-40B4-BE49-F238E27FC236}">
                <a16:creationId xmlns:a16="http://schemas.microsoft.com/office/drawing/2014/main" id="{51A1E376-40A1-42AB-A610-744D10488F27}"/>
              </a:ext>
            </a:extLst>
          </p:cNvPr>
          <p:cNvSpPr/>
          <p:nvPr/>
        </p:nvSpPr>
        <p:spPr>
          <a:xfrm>
            <a:off x="3581125" y="3986213"/>
            <a:ext cx="1016551" cy="104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810" y="23"/>
                  <a:pt x="14627" y="515"/>
                  <a:pt x="16250" y="1475"/>
                </a:cubicBezTo>
                <a:cubicBezTo>
                  <a:pt x="17873" y="2435"/>
                  <a:pt x="19165" y="3727"/>
                  <a:pt x="20125" y="5350"/>
                </a:cubicBezTo>
                <a:cubicBezTo>
                  <a:pt x="21085" y="6973"/>
                  <a:pt x="21577" y="8790"/>
                  <a:pt x="21600" y="10800"/>
                </a:cubicBezTo>
                <a:cubicBezTo>
                  <a:pt x="21577" y="12810"/>
                  <a:pt x="21085" y="14627"/>
                  <a:pt x="20125" y="16250"/>
                </a:cubicBezTo>
                <a:cubicBezTo>
                  <a:pt x="19165" y="17873"/>
                  <a:pt x="17873" y="19165"/>
                  <a:pt x="16250" y="20125"/>
                </a:cubicBezTo>
                <a:cubicBezTo>
                  <a:pt x="14627" y="21085"/>
                  <a:pt x="12810" y="21577"/>
                  <a:pt x="10800" y="21600"/>
                </a:cubicBezTo>
                <a:cubicBezTo>
                  <a:pt x="8790" y="21577"/>
                  <a:pt x="6973" y="21085"/>
                  <a:pt x="5350" y="20125"/>
                </a:cubicBezTo>
                <a:cubicBezTo>
                  <a:pt x="3727" y="19165"/>
                  <a:pt x="2435" y="17873"/>
                  <a:pt x="1475" y="16250"/>
                </a:cubicBezTo>
                <a:cubicBezTo>
                  <a:pt x="515" y="14627"/>
                  <a:pt x="23" y="12810"/>
                  <a:pt x="0" y="10800"/>
                </a:cubicBezTo>
                <a:cubicBezTo>
                  <a:pt x="23" y="8790"/>
                  <a:pt x="515" y="6973"/>
                  <a:pt x="1475" y="5350"/>
                </a:cubicBezTo>
                <a:cubicBezTo>
                  <a:pt x="2435" y="3727"/>
                  <a:pt x="3727" y="2435"/>
                  <a:pt x="5350" y="1475"/>
                </a:cubicBezTo>
                <a:cubicBezTo>
                  <a:pt x="6973" y="515"/>
                  <a:pt x="8790" y="23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460EB74B-9C62-4857-93A6-208F2BC24F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17800" y="2438400"/>
            <a:ext cx="2743200" cy="5971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Текст-описание. </a:t>
            </a:r>
            <a:br>
              <a:rPr lang="ru-RU" dirty="0"/>
            </a:br>
            <a:r>
              <a:rPr lang="ru-RU" dirty="0"/>
              <a:t>Старайтесь не писать </a:t>
            </a:r>
            <a:br>
              <a:rPr lang="ru-RU" dirty="0"/>
            </a:br>
            <a:r>
              <a:rPr lang="ru-RU" dirty="0"/>
              <a:t>длинные абзацы текста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41C42F5B-D991-4AB3-87D6-1F5E251B8B9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41700" y="2057400"/>
            <a:ext cx="1295400" cy="3048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ШАГ 2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D0259563-B4FD-466B-AB4F-34E716D78C6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56000" y="4343400"/>
            <a:ext cx="1066800" cy="381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715007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шага лест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9">
            <a:extLst>
              <a:ext uri="{FF2B5EF4-FFF2-40B4-BE49-F238E27FC236}">
                <a16:creationId xmlns:a16="http://schemas.microsoft.com/office/drawing/2014/main" id="{7C67D583-F96E-134C-BB12-1A5D70B1C194}"/>
              </a:ext>
            </a:extLst>
          </p:cNvPr>
          <p:cNvSpPr/>
          <p:nvPr/>
        </p:nvSpPr>
        <p:spPr>
          <a:xfrm>
            <a:off x="-255405" y="5350002"/>
            <a:ext cx="1235783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79" tIns="30479" rIns="30479" bIns="30479">
            <a:spAutoFit/>
          </a:bodyPr>
          <a:lstStyle>
            <a:lvl1pPr algn="r" defTabSz="609600">
              <a:defRPr sz="4600">
                <a:latin typeface="MTS Sans UltraWide"/>
                <a:ea typeface="MTS Sans UltraWide"/>
                <a:cs typeface="MTS Sans UltraWide"/>
                <a:sym typeface="MTS Sans UltraWide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4" name="Shape 490">
            <a:extLst>
              <a:ext uri="{FF2B5EF4-FFF2-40B4-BE49-F238E27FC236}">
                <a16:creationId xmlns:a16="http://schemas.microsoft.com/office/drawing/2014/main" id="{93865B3A-A49F-FE4C-80CC-2BD976AB9C81}"/>
              </a:ext>
            </a:extLst>
          </p:cNvPr>
          <p:cNvSpPr/>
          <p:nvPr/>
        </p:nvSpPr>
        <p:spPr>
          <a:xfrm>
            <a:off x="1056580" y="5210387"/>
            <a:ext cx="167254" cy="100813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5" name="Shape 491">
            <a:extLst>
              <a:ext uri="{FF2B5EF4-FFF2-40B4-BE49-F238E27FC236}">
                <a16:creationId xmlns:a16="http://schemas.microsoft.com/office/drawing/2014/main" id="{D7B2B4F7-A3A6-3C42-83AF-730973968902}"/>
              </a:ext>
            </a:extLst>
          </p:cNvPr>
          <p:cNvSpPr/>
          <p:nvPr/>
        </p:nvSpPr>
        <p:spPr>
          <a:xfrm>
            <a:off x="2412401" y="4128979"/>
            <a:ext cx="1235784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79" tIns="30479" rIns="30479" bIns="30479">
            <a:spAutoFit/>
          </a:bodyPr>
          <a:lstStyle/>
          <a:p>
            <a:pPr algn="r" defTabSz="609600">
              <a:defRPr sz="4600">
                <a:solidFill>
                  <a:srgbClr val="E4432D"/>
                </a:solidFill>
                <a:latin typeface="MTS Sans UltraWide"/>
                <a:ea typeface="MTS Sans UltraWide"/>
                <a:cs typeface="MTS Sans UltraWide"/>
                <a:sym typeface="MTS Sans UltraWide"/>
              </a:defRPr>
            </a:pPr>
            <a:r>
              <a:rPr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6" name="Shape 492">
            <a:extLst>
              <a:ext uri="{FF2B5EF4-FFF2-40B4-BE49-F238E27FC236}">
                <a16:creationId xmlns:a16="http://schemas.microsoft.com/office/drawing/2014/main" id="{75C54055-F620-FB44-B7D8-A24DAFD8DD47}"/>
              </a:ext>
            </a:extLst>
          </p:cNvPr>
          <p:cNvSpPr/>
          <p:nvPr/>
        </p:nvSpPr>
        <p:spPr>
          <a:xfrm>
            <a:off x="3733800" y="3989363"/>
            <a:ext cx="167254" cy="10081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7" name="Shape 493">
            <a:extLst>
              <a:ext uri="{FF2B5EF4-FFF2-40B4-BE49-F238E27FC236}">
                <a16:creationId xmlns:a16="http://schemas.microsoft.com/office/drawing/2014/main" id="{D6C133CD-F03F-A343-ACBE-1593904A876E}"/>
              </a:ext>
            </a:extLst>
          </p:cNvPr>
          <p:cNvSpPr/>
          <p:nvPr/>
        </p:nvSpPr>
        <p:spPr>
          <a:xfrm>
            <a:off x="5080208" y="2958773"/>
            <a:ext cx="1235783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79" tIns="30479" rIns="30479" bIns="30479">
            <a:spAutoFit/>
          </a:bodyPr>
          <a:lstStyle/>
          <a:p>
            <a:pPr algn="r" defTabSz="609600">
              <a:defRPr sz="4600">
                <a:latin typeface="MTS Sans UltraWide"/>
                <a:ea typeface="MTS Sans UltraWide"/>
                <a:cs typeface="MTS Sans UltraWide"/>
                <a:sym typeface="MTS Sans UltraWide"/>
              </a:defRPr>
            </a:pPr>
            <a:r>
              <a:rPr dirty="0"/>
              <a:t>03</a:t>
            </a:r>
          </a:p>
        </p:txBody>
      </p:sp>
      <p:sp>
        <p:nvSpPr>
          <p:cNvPr id="8" name="Shape 494">
            <a:extLst>
              <a:ext uri="{FF2B5EF4-FFF2-40B4-BE49-F238E27FC236}">
                <a16:creationId xmlns:a16="http://schemas.microsoft.com/office/drawing/2014/main" id="{F217BF0A-E181-F443-9246-08C91203FB72}"/>
              </a:ext>
            </a:extLst>
          </p:cNvPr>
          <p:cNvSpPr/>
          <p:nvPr/>
        </p:nvSpPr>
        <p:spPr>
          <a:xfrm>
            <a:off x="6400800" y="2819158"/>
            <a:ext cx="167254" cy="100813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" name="Shape 495">
            <a:extLst>
              <a:ext uri="{FF2B5EF4-FFF2-40B4-BE49-F238E27FC236}">
                <a16:creationId xmlns:a16="http://schemas.microsoft.com/office/drawing/2014/main" id="{F64C6FA4-358C-B64F-8111-27BAAF554578}"/>
              </a:ext>
            </a:extLst>
          </p:cNvPr>
          <p:cNvSpPr/>
          <p:nvPr/>
        </p:nvSpPr>
        <p:spPr>
          <a:xfrm>
            <a:off x="7748013" y="1763159"/>
            <a:ext cx="1235784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79" tIns="30479" rIns="30479" bIns="30479">
            <a:spAutoFit/>
          </a:bodyPr>
          <a:lstStyle/>
          <a:p>
            <a:pPr algn="r" defTabSz="609600">
              <a:defRPr sz="4600">
                <a:solidFill>
                  <a:srgbClr val="E4432D"/>
                </a:solidFill>
                <a:latin typeface="MTS Sans UltraWide"/>
                <a:ea typeface="MTS Sans UltraWide"/>
                <a:cs typeface="MTS Sans UltraWide"/>
                <a:sym typeface="MTS Sans UltraWide"/>
              </a:defRPr>
            </a:pPr>
            <a:r>
              <a:rPr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0" name="Shape 496">
            <a:extLst>
              <a:ext uri="{FF2B5EF4-FFF2-40B4-BE49-F238E27FC236}">
                <a16:creationId xmlns:a16="http://schemas.microsoft.com/office/drawing/2014/main" id="{D60A1B31-B542-B249-A99D-39AFF3F8EE3C}"/>
              </a:ext>
            </a:extLst>
          </p:cNvPr>
          <p:cNvSpPr/>
          <p:nvPr/>
        </p:nvSpPr>
        <p:spPr>
          <a:xfrm>
            <a:off x="9059998" y="1623544"/>
            <a:ext cx="167254" cy="10081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ctr" defTabSz="609600">
              <a:def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1C95A8B3-CE7B-024F-9DBF-BEF78F293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8988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sp>
        <p:nvSpPr>
          <p:cNvPr id="28" name="Text Placeholder 71">
            <a:extLst>
              <a:ext uri="{FF2B5EF4-FFF2-40B4-BE49-F238E27FC236}">
                <a16:creationId xmlns:a16="http://schemas.microsoft.com/office/drawing/2014/main" id="{2567D92E-2167-AE42-B7E9-4645F98A6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3044" y="5639889"/>
            <a:ext cx="2665556" cy="4814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70"/>
            </a:lvl1pPr>
          </a:lstStyle>
          <a:p>
            <a:r>
              <a:rPr lang="ru-RU" dirty="0"/>
              <a:t>Текст-описание. </a:t>
            </a:r>
            <a:br>
              <a:rPr lang="ru-RU" dirty="0"/>
            </a:br>
            <a:r>
              <a:rPr lang="ru-RU" dirty="0"/>
              <a:t>Старайтесь не писать </a:t>
            </a:r>
            <a:br>
              <a:rPr lang="ru-RU" dirty="0"/>
            </a:br>
            <a:r>
              <a:rPr lang="ru-RU" dirty="0"/>
              <a:t>длинные абзацы текста</a:t>
            </a:r>
          </a:p>
        </p:txBody>
      </p:sp>
      <p:grpSp>
        <p:nvGrpSpPr>
          <p:cNvPr id="19" name="Рисунок 5">
            <a:extLst>
              <a:ext uri="{FF2B5EF4-FFF2-40B4-BE49-F238E27FC236}">
                <a16:creationId xmlns:a16="http://schemas.microsoft.com/office/drawing/2014/main" id="{A54A53F1-7513-42E2-BEB4-6132DA1D7A04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1B6BEFF9-EAE9-4013-B1E3-CB3CD04B56C6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25CCD15C-E1BC-4855-A199-5D916592842E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E3CFD84E-1D31-4381-BD95-93DAA0A65C37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BBA1D2CE-B1C5-42DF-9A6E-E7328F7D44D7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Текст 13">
            <a:extLst>
              <a:ext uri="{FF2B5EF4-FFF2-40B4-BE49-F238E27FC236}">
                <a16:creationId xmlns:a16="http://schemas.microsoft.com/office/drawing/2014/main" id="{E497EC72-0188-47C1-82C8-AF64B1885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3044" y="5254625"/>
            <a:ext cx="2664000" cy="30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B858C538-B5AC-4233-B0D6-1665294937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9929" y="4417506"/>
            <a:ext cx="2665556" cy="4814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70"/>
            </a:lvl1pPr>
          </a:lstStyle>
          <a:p>
            <a:r>
              <a:rPr lang="ru-RU" dirty="0"/>
              <a:t>Текст-описание. </a:t>
            </a:r>
            <a:br>
              <a:rPr lang="ru-RU" dirty="0"/>
            </a:br>
            <a:r>
              <a:rPr lang="ru-RU" dirty="0"/>
              <a:t>Старайтесь не писать </a:t>
            </a:r>
            <a:br>
              <a:rPr lang="ru-RU" dirty="0"/>
            </a:br>
            <a:r>
              <a:rPr lang="ru-RU" dirty="0"/>
              <a:t>длинные абзацы текста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6C8EF7E7-BEB9-420B-ADD3-E92EB1E0C9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9929" y="4032242"/>
            <a:ext cx="2664000" cy="30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Text Placeholder 71">
            <a:extLst>
              <a:ext uri="{FF2B5EF4-FFF2-40B4-BE49-F238E27FC236}">
                <a16:creationId xmlns:a16="http://schemas.microsoft.com/office/drawing/2014/main" id="{A7EFB65E-1FC5-409F-819B-B81722F811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7601" y="3249114"/>
            <a:ext cx="2665556" cy="4814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70"/>
            </a:lvl1pPr>
          </a:lstStyle>
          <a:p>
            <a:r>
              <a:rPr lang="ru-RU" dirty="0"/>
              <a:t>Текст-описание. </a:t>
            </a:r>
            <a:br>
              <a:rPr lang="ru-RU" dirty="0"/>
            </a:br>
            <a:r>
              <a:rPr lang="ru-RU" dirty="0"/>
              <a:t>Старайтесь не писать </a:t>
            </a:r>
            <a:br>
              <a:rPr lang="ru-RU" dirty="0"/>
            </a:br>
            <a:r>
              <a:rPr lang="ru-RU" dirty="0"/>
              <a:t>длинные абзацы текста</a:t>
            </a:r>
          </a:p>
        </p:txBody>
      </p:sp>
      <p:sp>
        <p:nvSpPr>
          <p:cNvPr id="33" name="Текст 13">
            <a:extLst>
              <a:ext uri="{FF2B5EF4-FFF2-40B4-BE49-F238E27FC236}">
                <a16:creationId xmlns:a16="http://schemas.microsoft.com/office/drawing/2014/main" id="{84AFB172-3C06-4930-B11A-7A6287DB7C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7601" y="2863850"/>
            <a:ext cx="2664000" cy="30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 Placeholder 71">
            <a:extLst>
              <a:ext uri="{FF2B5EF4-FFF2-40B4-BE49-F238E27FC236}">
                <a16:creationId xmlns:a16="http://schemas.microsoft.com/office/drawing/2014/main" id="{0A91C2D6-2CA2-4CD8-87DA-070BABE474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5600" y="2052139"/>
            <a:ext cx="2665556" cy="4814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70"/>
            </a:lvl1pPr>
          </a:lstStyle>
          <a:p>
            <a:r>
              <a:rPr lang="ru-RU" dirty="0"/>
              <a:t>Текст-описание. </a:t>
            </a:r>
            <a:br>
              <a:rPr lang="ru-RU" dirty="0"/>
            </a:br>
            <a:r>
              <a:rPr lang="ru-RU" dirty="0"/>
              <a:t>Старайтесь не писать </a:t>
            </a:r>
            <a:br>
              <a:rPr lang="ru-RU" dirty="0"/>
            </a:br>
            <a:r>
              <a:rPr lang="ru-RU" dirty="0"/>
              <a:t>длинные абзацы текста</a:t>
            </a:r>
          </a:p>
        </p:txBody>
      </p:sp>
      <p:sp>
        <p:nvSpPr>
          <p:cNvPr id="35" name="Текст 13">
            <a:extLst>
              <a:ext uri="{FF2B5EF4-FFF2-40B4-BE49-F238E27FC236}">
                <a16:creationId xmlns:a16="http://schemas.microsoft.com/office/drawing/2014/main" id="{7DA0F5C3-011D-42CF-BF81-0B0C3215AA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75600" y="1666875"/>
            <a:ext cx="2664000" cy="30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Номер слайда">
            <a:extLst>
              <a:ext uri="{FF2B5EF4-FFF2-40B4-BE49-F238E27FC236}">
                <a16:creationId xmlns:a16="http://schemas.microsoft.com/office/drawing/2014/main" id="{F43FB521-993F-4F97-B768-9A13AAE961B1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37" name="Текст 11">
            <a:extLst>
              <a:ext uri="{FF2B5EF4-FFF2-40B4-BE49-F238E27FC236}">
                <a16:creationId xmlns:a16="http://schemas.microsoft.com/office/drawing/2014/main" id="{EBC04B6D-8DEF-42DA-A7FC-0D3DED0F8E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38" name="Дата 13">
            <a:extLst>
              <a:ext uri="{FF2B5EF4-FFF2-40B4-BE49-F238E27FC236}">
                <a16:creationId xmlns:a16="http://schemas.microsoft.com/office/drawing/2014/main" id="{C099CCE4-2538-4F4B-972A-D4E2023B6D6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39" name="Нижний колонтитул 14">
            <a:extLst>
              <a:ext uri="{FF2B5EF4-FFF2-40B4-BE49-F238E27FC236}">
                <a16:creationId xmlns:a16="http://schemas.microsoft.com/office/drawing/2014/main" id="{1CB4CCE9-9176-407A-9976-F3E5A67849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831028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элемен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0">
            <a:extLst>
              <a:ext uri="{FF2B5EF4-FFF2-40B4-BE49-F238E27FC236}">
                <a16:creationId xmlns:a16="http://schemas.microsoft.com/office/drawing/2014/main" id="{D1A404EA-4632-DA45-A56B-F526F4F27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7300" y="1758817"/>
            <a:ext cx="2185987" cy="2784609"/>
          </a:xfrm>
          <a:prstGeom prst="rect">
            <a:avLst/>
          </a:prstGeom>
        </p:spPr>
        <p:txBody>
          <a:bodyPr lIns="91439" tIns="45719" rIns="91439" bIns="45719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Shape 161">
            <a:extLst>
              <a:ext uri="{FF2B5EF4-FFF2-40B4-BE49-F238E27FC236}">
                <a16:creationId xmlns:a16="http://schemas.microsoft.com/office/drawing/2014/main" id="{B13C1BB1-B597-A34F-BCD7-523B5DAF5F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5850" y="1752600"/>
            <a:ext cx="2185200" cy="2784609"/>
          </a:xfrm>
          <a:prstGeom prst="rect">
            <a:avLst/>
          </a:prstGeom>
        </p:spPr>
        <p:txBody>
          <a:bodyPr lIns="91439" tIns="45719" rIns="91439" bIns="45719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5" name="Shape 162">
            <a:extLst>
              <a:ext uri="{FF2B5EF4-FFF2-40B4-BE49-F238E27FC236}">
                <a16:creationId xmlns:a16="http://schemas.microsoft.com/office/drawing/2014/main" id="{C619CF39-2848-FA44-92D6-2C00C7D43F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54400" y="1758817"/>
            <a:ext cx="2185200" cy="2784609"/>
          </a:xfrm>
          <a:prstGeom prst="rect">
            <a:avLst/>
          </a:prstGeom>
        </p:spPr>
        <p:txBody>
          <a:bodyPr lIns="91439" tIns="45719" rIns="91439" bIns="45719" anchor="ctr"/>
          <a:lstStyle>
            <a:lvl1pPr algn="ctr">
              <a:defRPr sz="1600"/>
            </a:lvl1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Shape 169">
            <a:extLst>
              <a:ext uri="{FF2B5EF4-FFF2-40B4-BE49-F238E27FC236}">
                <a16:creationId xmlns:a16="http://schemas.microsoft.com/office/drawing/2014/main" id="{590BAC43-8DAC-E749-9A9B-5CDE093CA48F}"/>
              </a:ext>
            </a:extLst>
          </p:cNvPr>
          <p:cNvSpPr/>
          <p:nvPr/>
        </p:nvSpPr>
        <p:spPr>
          <a:xfrm>
            <a:off x="4457300" y="4645025"/>
            <a:ext cx="2197101" cy="14034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Shape 170">
            <a:extLst>
              <a:ext uri="{FF2B5EF4-FFF2-40B4-BE49-F238E27FC236}">
                <a16:creationId xmlns:a16="http://schemas.microsoft.com/office/drawing/2014/main" id="{DD59F7AB-A02F-BC4B-BC64-A794A0855B96}"/>
              </a:ext>
            </a:extLst>
          </p:cNvPr>
          <p:cNvSpPr/>
          <p:nvPr/>
        </p:nvSpPr>
        <p:spPr>
          <a:xfrm>
            <a:off x="7155848" y="4638808"/>
            <a:ext cx="2197101" cy="14034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lumOff val="-9137"/>
                  </a:schemeClr>
                </a:solidFill>
              </a:defRPr>
            </a:pPr>
            <a:endParaRPr dirty="0"/>
          </a:p>
        </p:txBody>
      </p:sp>
      <p:sp>
        <p:nvSpPr>
          <p:cNvPr id="8" name="Shape 171">
            <a:extLst>
              <a:ext uri="{FF2B5EF4-FFF2-40B4-BE49-F238E27FC236}">
                <a16:creationId xmlns:a16="http://schemas.microsoft.com/office/drawing/2014/main" id="{96DA4D32-B8C8-F841-8076-B7D93AC513AA}"/>
              </a:ext>
            </a:extLst>
          </p:cNvPr>
          <p:cNvSpPr/>
          <p:nvPr/>
        </p:nvSpPr>
        <p:spPr>
          <a:xfrm>
            <a:off x="9854401" y="4645025"/>
            <a:ext cx="2197101" cy="14034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lumOff val="-9137"/>
                  </a:schemeClr>
                </a:solidFill>
              </a:defRPr>
            </a:pPr>
            <a:endParaRPr dirty="0"/>
          </a:p>
        </p:txBody>
      </p:sp>
      <p:sp>
        <p:nvSpPr>
          <p:cNvPr id="9" name="Shape 172">
            <a:extLst>
              <a:ext uri="{FF2B5EF4-FFF2-40B4-BE49-F238E27FC236}">
                <a16:creationId xmlns:a16="http://schemas.microsoft.com/office/drawing/2014/main" id="{D67703E8-C2E4-3A44-A605-E3E68EF11C87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52400" y="1752600"/>
            <a:ext cx="3556003" cy="4069855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b="0" i="0">
                <a:latin typeface="MTS Sans" panose="02000000000000000000" pitchFamily="2" charset="0"/>
                <a:ea typeface="MTS Sans" panose="02000000000000000000" pitchFamily="2" charset="0"/>
                <a:cs typeface="+mn-cs"/>
                <a:sym typeface="Helvetica"/>
              </a:defRPr>
            </a:lvl1pPr>
            <a:lvl2pPr marL="0" indent="22860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b="0" i="0">
                <a:latin typeface="MTS Sans" panose="02000000000000000000" pitchFamily="2" charset="0"/>
                <a:ea typeface="MTS Sans" panose="02000000000000000000" pitchFamily="2" charset="0"/>
                <a:cs typeface="+mn-cs"/>
                <a:sym typeface="Helvetica"/>
              </a:defRPr>
            </a:lvl2pPr>
            <a:lvl3pPr marL="0" indent="45720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b="0" i="0">
                <a:latin typeface="MTS Sans" panose="02000000000000000000" pitchFamily="2" charset="0"/>
                <a:ea typeface="MTS Sans" panose="02000000000000000000" pitchFamily="2" charset="0"/>
                <a:cs typeface="+mn-cs"/>
                <a:sym typeface="Helvetica"/>
              </a:defRPr>
            </a:lvl3pPr>
            <a:lvl4pPr marL="0" indent="68580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b="0" i="0">
                <a:latin typeface="MTS Sans" panose="02000000000000000000" pitchFamily="2" charset="0"/>
                <a:ea typeface="MTS Sans" panose="02000000000000000000" pitchFamily="2" charset="0"/>
                <a:cs typeface="+mn-cs"/>
                <a:sym typeface="Helvetica"/>
              </a:defRPr>
            </a:lvl4pPr>
            <a:lvl5pPr marL="0" indent="91440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b="0" i="0">
                <a:latin typeface="MTS Sans" panose="02000000000000000000" pitchFamily="2" charset="0"/>
                <a:ea typeface="MTS Sans" panose="02000000000000000000" pitchFamily="2" charset="0"/>
                <a:cs typeface="+mn-cs"/>
                <a:sym typeface="Helvetica"/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1C16DCC0-17FB-DB4C-9D41-E22B8FDB1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5" y="86294"/>
            <a:ext cx="5940425" cy="769441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+mj-lt"/>
                <a:ea typeface="MTS Sans" panose="02000000000000000000" pitchFamily="2" charset="0"/>
                <a:cs typeface="MTS Sans" panose="02000000000000000000" pitchFamily="2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dirty="0"/>
              <a:t>ЗАГОЛОВОК СЛАЙДА</a:t>
            </a:r>
          </a:p>
        </p:txBody>
      </p:sp>
      <p:grpSp>
        <p:nvGrpSpPr>
          <p:cNvPr id="11" name="Рисунок 5">
            <a:extLst>
              <a:ext uri="{FF2B5EF4-FFF2-40B4-BE49-F238E27FC236}">
                <a16:creationId xmlns:a16="http://schemas.microsoft.com/office/drawing/2014/main" id="{7D8A48BA-879C-EE40-AC49-F15B859BF8DA}"/>
              </a:ext>
            </a:extLst>
          </p:cNvPr>
          <p:cNvGrpSpPr/>
          <p:nvPr/>
        </p:nvGrpSpPr>
        <p:grpSpPr>
          <a:xfrm>
            <a:off x="11214112" y="6343650"/>
            <a:ext cx="803165" cy="204834"/>
            <a:chOff x="5791201" y="7162800"/>
            <a:chExt cx="2801102" cy="714375"/>
          </a:xfrm>
          <a:solidFill>
            <a:schemeClr val="accent1"/>
          </a:solidFill>
        </p:grpSpPr>
        <p:sp>
          <p:nvSpPr>
            <p:cNvPr id="12" name="Полилиния: фигура 31">
              <a:extLst>
                <a:ext uri="{FF2B5EF4-FFF2-40B4-BE49-F238E27FC236}">
                  <a16:creationId xmlns:a16="http://schemas.microsoft.com/office/drawing/2014/main" id="{F8CC18C1-E290-AA42-BDAB-D7E487D09D46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Полилиния: фигура 32">
              <a:extLst>
                <a:ext uri="{FF2B5EF4-FFF2-40B4-BE49-F238E27FC236}">
                  <a16:creationId xmlns:a16="http://schemas.microsoft.com/office/drawing/2014/main" id="{4474BAD0-2F9B-ED4B-9CC0-57414A0B7A3F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Полилиния: фигура 33">
              <a:extLst>
                <a:ext uri="{FF2B5EF4-FFF2-40B4-BE49-F238E27FC236}">
                  <a16:creationId xmlns:a16="http://schemas.microsoft.com/office/drawing/2014/main" id="{80AA09D0-6853-E944-ABB1-FE9247E08755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: фигура 34">
              <a:extLst>
                <a:ext uri="{FF2B5EF4-FFF2-40B4-BE49-F238E27FC236}">
                  <a16:creationId xmlns:a16="http://schemas.microsoft.com/office/drawing/2014/main" id="{184860F6-0262-6548-8BD8-FDB3DA84F877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Номер слайда">
            <a:extLst>
              <a:ext uri="{FF2B5EF4-FFF2-40B4-BE49-F238E27FC236}">
                <a16:creationId xmlns:a16="http://schemas.microsoft.com/office/drawing/2014/main" id="{12D085D3-B3F2-4F84-9D82-83B80976C6AA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28D4D444-2160-4561-82F5-097595DD39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18" name="Дата 13">
            <a:extLst>
              <a:ext uri="{FF2B5EF4-FFF2-40B4-BE49-F238E27FC236}">
                <a16:creationId xmlns:a16="http://schemas.microsoft.com/office/drawing/2014/main" id="{B7467060-349D-43A0-AE12-2BF7A71EA5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19" name="Нижний колонтитул 14">
            <a:extLst>
              <a:ext uri="{FF2B5EF4-FFF2-40B4-BE49-F238E27FC236}">
                <a16:creationId xmlns:a16="http://schemas.microsoft.com/office/drawing/2014/main" id="{A34D5BCA-1983-4876-B76E-B0B07F0705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600852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799B3EAE-625C-4590-8A17-6E446A4460CB}"/>
              </a:ext>
            </a:extLst>
          </p:cNvPr>
          <p:cNvSpPr txBox="1">
            <a:spLocks/>
          </p:cNvSpPr>
          <p:nvPr/>
        </p:nvSpPr>
        <p:spPr>
          <a:xfrm>
            <a:off x="155575" y="6386457"/>
            <a:ext cx="362708" cy="176327"/>
          </a:xfrm>
          <a:prstGeom prst="rect">
            <a:avLst/>
          </a:prstGeom>
        </p:spPr>
        <p:txBody>
          <a:bodyPr lIns="0" tIns="0" rIns="0" bIns="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S Hauss" panose="02000000000000000000" pitchFamily="2" charset="0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fld id="{86CB4B4D-7CA3-9044-876B-883B54F8677D}" type="slidenum">
              <a:rPr lang="ru-RU" sz="1050">
                <a:solidFill>
                  <a:schemeClr val="tx1"/>
                </a:solidFill>
                <a:latin typeface="MTS Sans" panose="02000000000000000000" pitchFamily="2" charset="0"/>
              </a:rPr>
              <a:pPr algn="l"/>
              <a:t>‹#›</a:t>
            </a:fld>
            <a:endParaRPr lang="ru-RU" sz="1050" dirty="0">
              <a:solidFill>
                <a:schemeClr val="tx1"/>
              </a:solidFill>
              <a:latin typeface="MTS Sans" panose="02000000000000000000" pitchFamily="2" charset="0"/>
            </a:endParaRPr>
          </a:p>
        </p:txBody>
      </p:sp>
      <p:sp>
        <p:nvSpPr>
          <p:cNvPr id="5" name="Текст 11">
            <a:extLst>
              <a:ext uri="{FF2B5EF4-FFF2-40B4-BE49-F238E27FC236}">
                <a16:creationId xmlns:a16="http://schemas.microsoft.com/office/drawing/2014/main" id="{55D373C5-CA45-4426-996F-8D28E5650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966" y="6386457"/>
            <a:ext cx="506503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pPr lvl="0"/>
            <a:r>
              <a:rPr lang="ru-RU" dirty="0"/>
              <a:t>Место под сноску или источник</a:t>
            </a:r>
          </a:p>
        </p:txBody>
      </p:sp>
      <p:sp>
        <p:nvSpPr>
          <p:cNvPr id="6" name="Дата 13">
            <a:extLst>
              <a:ext uri="{FF2B5EF4-FFF2-40B4-BE49-F238E27FC236}">
                <a16:creationId xmlns:a16="http://schemas.microsoft.com/office/drawing/2014/main" id="{6D9548DE-08CC-469A-AC53-368FF8C097C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6282" y="6629400"/>
            <a:ext cx="884684" cy="164660"/>
          </a:xfrm>
          <a:prstGeom prst="rect">
            <a:avLst/>
          </a:prstGeom>
        </p:spPr>
        <p:txBody>
          <a:bodyPr lIns="0" tIns="0"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 sz="1050" dirty="0"/>
          </a:p>
        </p:txBody>
      </p:sp>
      <p:sp>
        <p:nvSpPr>
          <p:cNvPr id="7" name="Нижний колонтитул 14">
            <a:extLst>
              <a:ext uri="{FF2B5EF4-FFF2-40B4-BE49-F238E27FC236}">
                <a16:creationId xmlns:a16="http://schemas.microsoft.com/office/drawing/2014/main" id="{64A79AC7-B74D-4D14-B238-4CA1C8080C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0966" y="6629400"/>
            <a:ext cx="3901440" cy="164660"/>
          </a:xfrm>
          <a:prstGeom prst="rect">
            <a:avLst/>
          </a:prstGeom>
        </p:spPr>
        <p:txBody>
          <a:bodyPr lIns="0" tIns="0"/>
          <a:lstStyle>
            <a:lvl1pPr algn="l">
              <a:defRPr sz="1050"/>
            </a:lvl1pPr>
          </a:lstStyle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17633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1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B2F15689-85E7-4DC1-A6E3-6B9D057F4B09}"/>
              </a:ext>
            </a:extLst>
          </p:cNvPr>
          <p:cNvSpPr/>
          <p:nvPr/>
        </p:nvSpPr>
        <p:spPr>
          <a:xfrm>
            <a:off x="4859865" y="0"/>
            <a:ext cx="733213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25" name="Текст 21">
            <a:extLst>
              <a:ext uri="{FF2B5EF4-FFF2-40B4-BE49-F238E27FC236}">
                <a16:creationId xmlns:a16="http://schemas.microsoft.com/office/drawing/2014/main" id="{FDBB1234-65D9-40FB-9306-C63D53C72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56" y="5924550"/>
            <a:ext cx="5924550" cy="371897"/>
          </a:xfrm>
          <a:prstGeom prst="rect">
            <a:avLst/>
          </a:prstGeom>
        </p:spPr>
        <p:txBody>
          <a:bodyPr lIns="0"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Имя</a:t>
            </a:r>
            <a:r>
              <a:rPr kumimoji="0" lang="ru-RU" sz="25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 </a:t>
            </a:r>
            <a:r>
              <a:rPr kumimoji="0" lang="ru-RU" sz="25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Фамилия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F97FBC91-1F21-4578-AA4D-ED15BD74C1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56" y="6298950"/>
            <a:ext cx="5924550" cy="246221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Должность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grpSp>
        <p:nvGrpSpPr>
          <p:cNvPr id="18" name="Рисунок 5">
            <a:extLst>
              <a:ext uri="{FF2B5EF4-FFF2-40B4-BE49-F238E27FC236}">
                <a16:creationId xmlns:a16="http://schemas.microsoft.com/office/drawing/2014/main" id="{AA1B745D-45A6-4233-886F-F21FB559BC0F}"/>
              </a:ext>
            </a:extLst>
          </p:cNvPr>
          <p:cNvGrpSpPr/>
          <p:nvPr/>
        </p:nvGrpSpPr>
        <p:grpSpPr>
          <a:xfrm>
            <a:off x="10010678" y="6036734"/>
            <a:ext cx="2006600" cy="511750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EE73523F-B93B-4C56-91D2-B6331D193283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E58A109F-3BEE-4672-9CC8-C8B8ED292670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9D7DD670-2AC1-40C5-96CA-F43C32E8FA16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2248C53-1AF4-4F6E-AD81-C28440DA1742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2" name="Текст 21">
            <a:extLst>
              <a:ext uri="{FF2B5EF4-FFF2-40B4-BE49-F238E27FC236}">
                <a16:creationId xmlns:a16="http://schemas.microsoft.com/office/drawing/2014/main" id="{B821E7DA-B7CC-2A4D-AB59-06F91315A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610" y="66608"/>
            <a:ext cx="2495550" cy="246221"/>
          </a:xfrm>
          <a:prstGeom prst="rect">
            <a:avLst/>
          </a:prstGeom>
        </p:spPr>
        <p:txBody>
          <a:bodyPr lIns="0"/>
          <a:lstStyle>
            <a:lvl1pPr marL="46038" indent="-46038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marL="4635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25.06.2020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11B83BE2-11BF-7C41-8119-61811C4C8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920438"/>
            <a:ext cx="12008374" cy="4062651"/>
          </a:xfrm>
          <a:prstGeom prst="rect">
            <a:avLst/>
          </a:prstGeom>
        </p:spPr>
        <p:txBody>
          <a:bodyPr lIns="0" anchor="t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lang="ru-RU" sz="6600" b="1" spc="-5" dirty="0">
                <a:solidFill>
                  <a:srgbClr val="FFFFFF"/>
                </a:solidFill>
                <a:latin typeface="MTSSans-UltraWide"/>
                <a:cs typeface="MTSSans-UltraWide"/>
              </a:rPr>
              <a:t>НАПИШИТЕ </a:t>
            </a:r>
            <a:br>
              <a:rPr lang="ru-RU" sz="6600" b="1" spc="-5" dirty="0">
                <a:solidFill>
                  <a:srgbClr val="FFFFFF"/>
                </a:solidFill>
                <a:latin typeface="MTSSans-UltraWide"/>
                <a:cs typeface="MTSSans-UltraWide"/>
              </a:rPr>
            </a:br>
            <a:r>
              <a:rPr lang="ru-RU" sz="6600" b="1" spc="-5" dirty="0">
                <a:solidFill>
                  <a:srgbClr val="FFFFFF"/>
                </a:solidFill>
                <a:latin typeface="MTSSans-UltraWide"/>
                <a:cs typeface="MTSSans-UltraWide"/>
              </a:rPr>
              <a:t>ЗДЕСЬ </a:t>
            </a:r>
            <a:br>
              <a:rPr lang="ru-RU" sz="6600" b="1" spc="-5" dirty="0">
                <a:solidFill>
                  <a:srgbClr val="FFFFFF"/>
                </a:solidFill>
                <a:latin typeface="MTSSans-UltraWide"/>
                <a:cs typeface="MTSSans-UltraWide"/>
              </a:rPr>
            </a:br>
            <a:r>
              <a:rPr lang="ru-RU" sz="6600" b="1" spc="-5" dirty="0">
                <a:solidFill>
                  <a:srgbClr val="FFFFFF"/>
                </a:solidFill>
                <a:latin typeface="MTSSans-UltraWide"/>
                <a:cs typeface="MTSSans-UltraWide"/>
              </a:rPr>
              <a:t>НАЗВАНИЕ ПРЕЗЕНТАЦИИ</a:t>
            </a:r>
            <a:endParaRPr lang="en-US" sz="6600" dirty="0">
              <a:latin typeface="MTSSans-UltraWide"/>
              <a:cs typeface="MTSSans-UltraWide"/>
            </a:endParaRPr>
          </a:p>
        </p:txBody>
      </p:sp>
    </p:spTree>
    <p:extLst>
      <p:ext uri="{BB962C8B-B14F-4D97-AF65-F5344CB8AC3E}">
        <p14:creationId xmlns:p14="http://schemas.microsoft.com/office/powerpoint/2010/main" val="35275293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2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B2F15689-85E7-4DC1-A6E3-6B9D057F4B09}"/>
              </a:ext>
            </a:extLst>
          </p:cNvPr>
          <p:cNvSpPr/>
          <p:nvPr/>
        </p:nvSpPr>
        <p:spPr>
          <a:xfrm>
            <a:off x="4859865" y="0"/>
            <a:ext cx="733213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25" name="Текст 21">
            <a:extLst>
              <a:ext uri="{FF2B5EF4-FFF2-40B4-BE49-F238E27FC236}">
                <a16:creationId xmlns:a16="http://schemas.microsoft.com/office/drawing/2014/main" id="{FDBB1234-65D9-40FB-9306-C63D53C72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56" y="5924550"/>
            <a:ext cx="5924550" cy="371897"/>
          </a:xfrm>
          <a:prstGeom prst="rect">
            <a:avLst/>
          </a:prstGeom>
        </p:spPr>
        <p:txBody>
          <a:bodyPr lIns="0"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Имя</a:t>
            </a:r>
            <a:r>
              <a:rPr kumimoji="0" lang="ru-RU" sz="25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 </a:t>
            </a:r>
            <a:r>
              <a:rPr kumimoji="0" lang="ru-RU" sz="25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Фамилия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F97FBC91-1F21-4578-AA4D-ED15BD74C1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56" y="6298950"/>
            <a:ext cx="5924550" cy="246221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Должность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grpSp>
        <p:nvGrpSpPr>
          <p:cNvPr id="18" name="Рисунок 5">
            <a:extLst>
              <a:ext uri="{FF2B5EF4-FFF2-40B4-BE49-F238E27FC236}">
                <a16:creationId xmlns:a16="http://schemas.microsoft.com/office/drawing/2014/main" id="{AA1B745D-45A6-4233-886F-F21FB559BC0F}"/>
              </a:ext>
            </a:extLst>
          </p:cNvPr>
          <p:cNvGrpSpPr/>
          <p:nvPr/>
        </p:nvGrpSpPr>
        <p:grpSpPr>
          <a:xfrm>
            <a:off x="10010678" y="6036734"/>
            <a:ext cx="2006600" cy="511750"/>
            <a:chOff x="5791201" y="7162800"/>
            <a:chExt cx="2801102" cy="714375"/>
          </a:xfrm>
          <a:solidFill>
            <a:schemeClr val="bg1"/>
          </a:solidFill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EE73523F-B93B-4C56-91D2-B6331D193283}"/>
                </a:ext>
              </a:extLst>
            </p:cNvPr>
            <p:cNvSpPr/>
            <p:nvPr/>
          </p:nvSpPr>
          <p:spPr>
            <a:xfrm>
              <a:off x="5807742" y="7172195"/>
              <a:ext cx="494483" cy="691841"/>
            </a:xfrm>
            <a:custGeom>
              <a:avLst/>
              <a:gdLst>
                <a:gd name="connsiteX0" fmla="*/ 247296 w 494483"/>
                <a:gd name="connsiteY0" fmla="*/ 0 h 691841"/>
                <a:gd name="connsiteX1" fmla="*/ 83740 w 494483"/>
                <a:gd name="connsiteY1" fmla="*/ 133025 h 691841"/>
                <a:gd name="connsiteX2" fmla="*/ 0 w 494483"/>
                <a:gd name="connsiteY2" fmla="*/ 419249 h 691841"/>
                <a:gd name="connsiteX3" fmla="*/ 247296 w 494483"/>
                <a:gd name="connsiteY3" fmla="*/ 691841 h 691841"/>
                <a:gd name="connsiteX4" fmla="*/ 494483 w 494483"/>
                <a:gd name="connsiteY4" fmla="*/ 419249 h 691841"/>
                <a:gd name="connsiteX5" fmla="*/ 410852 w 494483"/>
                <a:gd name="connsiteY5" fmla="*/ 133025 h 691841"/>
                <a:gd name="connsiteX6" fmla="*/ 247296 w 494483"/>
                <a:gd name="connsiteY6" fmla="*/ 0 h 69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483" h="691841">
                  <a:moveTo>
                    <a:pt x="247296" y="0"/>
                  </a:moveTo>
                  <a:cubicBezTo>
                    <a:pt x="195613" y="0"/>
                    <a:pt x="134443" y="49612"/>
                    <a:pt x="83740" y="133025"/>
                  </a:cubicBezTo>
                  <a:cubicBezTo>
                    <a:pt x="31238" y="219451"/>
                    <a:pt x="2361" y="318153"/>
                    <a:pt x="0" y="419249"/>
                  </a:cubicBezTo>
                  <a:cubicBezTo>
                    <a:pt x="0" y="555217"/>
                    <a:pt x="76326" y="691841"/>
                    <a:pt x="247296" y="691841"/>
                  </a:cubicBezTo>
                  <a:cubicBezTo>
                    <a:pt x="418267" y="691841"/>
                    <a:pt x="494483" y="554672"/>
                    <a:pt x="494483" y="419249"/>
                  </a:cubicBezTo>
                  <a:cubicBezTo>
                    <a:pt x="492075" y="318176"/>
                    <a:pt x="463241" y="219494"/>
                    <a:pt x="410852" y="133025"/>
                  </a:cubicBezTo>
                  <a:cubicBezTo>
                    <a:pt x="359823" y="49612"/>
                    <a:pt x="298761" y="0"/>
                    <a:pt x="247296" y="0"/>
                  </a:cubicBez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E58A109F-3BEE-4672-9CC8-C8B8ED292670}"/>
                </a:ext>
              </a:extLst>
            </p:cNvPr>
            <p:cNvSpPr/>
            <p:nvPr/>
          </p:nvSpPr>
          <p:spPr>
            <a:xfrm>
              <a:off x="7390201" y="7209265"/>
              <a:ext cx="531660" cy="618132"/>
            </a:xfrm>
            <a:custGeom>
              <a:avLst/>
              <a:gdLst>
                <a:gd name="connsiteX0" fmla="*/ 0 w 531660"/>
                <a:gd name="connsiteY0" fmla="*/ 166937 h 618132"/>
                <a:gd name="connsiteX1" fmla="*/ 173150 w 531660"/>
                <a:gd name="connsiteY1" fmla="*/ 166937 h 618132"/>
                <a:gd name="connsiteX2" fmla="*/ 173150 w 531660"/>
                <a:gd name="connsiteY2" fmla="*/ 618132 h 618132"/>
                <a:gd name="connsiteX3" fmla="*/ 358519 w 531660"/>
                <a:gd name="connsiteY3" fmla="*/ 618132 h 618132"/>
                <a:gd name="connsiteX4" fmla="*/ 358519 w 531660"/>
                <a:gd name="connsiteY4" fmla="*/ 166937 h 618132"/>
                <a:gd name="connsiteX5" fmla="*/ 531660 w 531660"/>
                <a:gd name="connsiteY5" fmla="*/ 166937 h 618132"/>
                <a:gd name="connsiteX6" fmla="*/ 531660 w 531660"/>
                <a:gd name="connsiteY6" fmla="*/ 0 h 618132"/>
                <a:gd name="connsiteX7" fmla="*/ 0 w 531660"/>
                <a:gd name="connsiteY7" fmla="*/ 0 h 618132"/>
                <a:gd name="connsiteX8" fmla="*/ 0 w 531660"/>
                <a:gd name="connsiteY8" fmla="*/ 166937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660" h="618132">
                  <a:moveTo>
                    <a:pt x="0" y="166937"/>
                  </a:moveTo>
                  <a:lnTo>
                    <a:pt x="173150" y="166937"/>
                  </a:lnTo>
                  <a:lnTo>
                    <a:pt x="173150" y="618132"/>
                  </a:lnTo>
                  <a:lnTo>
                    <a:pt x="358519" y="618132"/>
                  </a:lnTo>
                  <a:lnTo>
                    <a:pt x="358519" y="166937"/>
                  </a:lnTo>
                  <a:lnTo>
                    <a:pt x="531660" y="166937"/>
                  </a:lnTo>
                  <a:lnTo>
                    <a:pt x="531660" y="0"/>
                  </a:lnTo>
                  <a:lnTo>
                    <a:pt x="0" y="0"/>
                  </a:lnTo>
                  <a:lnTo>
                    <a:pt x="0" y="166937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9D7DD670-2AC1-40C5-96CA-F43C32E8FA16}"/>
                </a:ext>
              </a:extLst>
            </p:cNvPr>
            <p:cNvSpPr/>
            <p:nvPr/>
          </p:nvSpPr>
          <p:spPr>
            <a:xfrm>
              <a:off x="7933968" y="7209265"/>
              <a:ext cx="656078" cy="618132"/>
            </a:xfrm>
            <a:custGeom>
              <a:avLst/>
              <a:gdLst>
                <a:gd name="connsiteX0" fmla="*/ 383488 w 656078"/>
                <a:gd name="connsiteY0" fmla="*/ 166937 h 618132"/>
                <a:gd name="connsiteX1" fmla="*/ 656078 w 656078"/>
                <a:gd name="connsiteY1" fmla="*/ 166937 h 618132"/>
                <a:gd name="connsiteX2" fmla="*/ 656078 w 656078"/>
                <a:gd name="connsiteY2" fmla="*/ 0 h 618132"/>
                <a:gd name="connsiteX3" fmla="*/ 383488 w 656078"/>
                <a:gd name="connsiteY3" fmla="*/ 0 h 618132"/>
                <a:gd name="connsiteX4" fmla="*/ 0 w 656078"/>
                <a:gd name="connsiteY4" fmla="*/ 309120 h 618132"/>
                <a:gd name="connsiteX5" fmla="*/ 383262 w 656078"/>
                <a:gd name="connsiteY5" fmla="*/ 618132 h 618132"/>
                <a:gd name="connsiteX6" fmla="*/ 655853 w 656078"/>
                <a:gd name="connsiteY6" fmla="*/ 618132 h 618132"/>
                <a:gd name="connsiteX7" fmla="*/ 655853 w 656078"/>
                <a:gd name="connsiteY7" fmla="*/ 451305 h 618132"/>
                <a:gd name="connsiteX8" fmla="*/ 383262 w 656078"/>
                <a:gd name="connsiteY8" fmla="*/ 451305 h 618132"/>
                <a:gd name="connsiteX9" fmla="*/ 191584 w 656078"/>
                <a:gd name="connsiteY9" fmla="*/ 309556 h 618132"/>
                <a:gd name="connsiteX10" fmla="*/ 383262 w 656078"/>
                <a:gd name="connsiteY10" fmla="*/ 167809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78" h="618132">
                  <a:moveTo>
                    <a:pt x="383488" y="166937"/>
                  </a:moveTo>
                  <a:lnTo>
                    <a:pt x="656078" y="166937"/>
                  </a:lnTo>
                  <a:lnTo>
                    <a:pt x="656078" y="0"/>
                  </a:lnTo>
                  <a:lnTo>
                    <a:pt x="383488" y="0"/>
                  </a:lnTo>
                  <a:cubicBezTo>
                    <a:pt x="133569" y="0"/>
                    <a:pt x="0" y="124302"/>
                    <a:pt x="0" y="309120"/>
                  </a:cubicBezTo>
                  <a:cubicBezTo>
                    <a:pt x="0" y="493938"/>
                    <a:pt x="133344" y="618132"/>
                    <a:pt x="383262" y="618132"/>
                  </a:cubicBezTo>
                  <a:lnTo>
                    <a:pt x="655853" y="618132"/>
                  </a:lnTo>
                  <a:lnTo>
                    <a:pt x="655853" y="451305"/>
                  </a:lnTo>
                  <a:lnTo>
                    <a:pt x="383262" y="451305"/>
                  </a:lnTo>
                  <a:cubicBezTo>
                    <a:pt x="267684" y="451305"/>
                    <a:pt x="191584" y="409980"/>
                    <a:pt x="191584" y="309556"/>
                  </a:cubicBezTo>
                  <a:cubicBezTo>
                    <a:pt x="191584" y="209134"/>
                    <a:pt x="267909" y="167809"/>
                    <a:pt x="383262" y="167809"/>
                  </a:cubicBezTo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2248C53-1AF4-4F6E-AD81-C28440DA1742}"/>
                </a:ext>
              </a:extLst>
            </p:cNvPr>
            <p:cNvSpPr/>
            <p:nvPr/>
          </p:nvSpPr>
          <p:spPr>
            <a:xfrm>
              <a:off x="6487694" y="7209265"/>
              <a:ext cx="853108" cy="618132"/>
            </a:xfrm>
            <a:custGeom>
              <a:avLst/>
              <a:gdLst>
                <a:gd name="connsiteX0" fmla="*/ 525342 w 853108"/>
                <a:gd name="connsiteY0" fmla="*/ 0 h 618132"/>
                <a:gd name="connsiteX1" fmla="*/ 426553 w 853108"/>
                <a:gd name="connsiteY1" fmla="*/ 368983 h 618132"/>
                <a:gd name="connsiteX2" fmla="*/ 327657 w 853108"/>
                <a:gd name="connsiteY2" fmla="*/ 0 h 618132"/>
                <a:gd name="connsiteX3" fmla="*/ 0 w 853108"/>
                <a:gd name="connsiteY3" fmla="*/ 0 h 618132"/>
                <a:gd name="connsiteX4" fmla="*/ 0 w 853108"/>
                <a:gd name="connsiteY4" fmla="*/ 618132 h 618132"/>
                <a:gd name="connsiteX5" fmla="*/ 185472 w 853108"/>
                <a:gd name="connsiteY5" fmla="*/ 618132 h 618132"/>
                <a:gd name="connsiteX6" fmla="*/ 185472 w 853108"/>
                <a:gd name="connsiteY6" fmla="*/ 115361 h 618132"/>
                <a:gd name="connsiteX7" fmla="*/ 320243 w 853108"/>
                <a:gd name="connsiteY7" fmla="*/ 618132 h 618132"/>
                <a:gd name="connsiteX8" fmla="*/ 532865 w 853108"/>
                <a:gd name="connsiteY8" fmla="*/ 618132 h 618132"/>
                <a:gd name="connsiteX9" fmla="*/ 667636 w 853108"/>
                <a:gd name="connsiteY9" fmla="*/ 115034 h 618132"/>
                <a:gd name="connsiteX10" fmla="*/ 667636 w 853108"/>
                <a:gd name="connsiteY10" fmla="*/ 618132 h 618132"/>
                <a:gd name="connsiteX11" fmla="*/ 853108 w 853108"/>
                <a:gd name="connsiteY11" fmla="*/ 618132 h 618132"/>
                <a:gd name="connsiteX12" fmla="*/ 853108 w 853108"/>
                <a:gd name="connsiteY12" fmla="*/ 0 h 618132"/>
                <a:gd name="connsiteX13" fmla="*/ 525342 w 853108"/>
                <a:gd name="connsiteY13" fmla="*/ 0 h 6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108" h="618132">
                  <a:moveTo>
                    <a:pt x="525342" y="0"/>
                  </a:moveTo>
                  <a:lnTo>
                    <a:pt x="426553" y="368983"/>
                  </a:lnTo>
                  <a:lnTo>
                    <a:pt x="327657" y="0"/>
                  </a:lnTo>
                  <a:lnTo>
                    <a:pt x="0" y="0"/>
                  </a:lnTo>
                  <a:lnTo>
                    <a:pt x="0" y="618132"/>
                  </a:lnTo>
                  <a:lnTo>
                    <a:pt x="185472" y="618132"/>
                  </a:lnTo>
                  <a:lnTo>
                    <a:pt x="185472" y="115361"/>
                  </a:lnTo>
                  <a:lnTo>
                    <a:pt x="320243" y="618132"/>
                  </a:lnTo>
                  <a:lnTo>
                    <a:pt x="532865" y="618132"/>
                  </a:lnTo>
                  <a:lnTo>
                    <a:pt x="667636" y="115034"/>
                  </a:lnTo>
                  <a:lnTo>
                    <a:pt x="667636" y="618132"/>
                  </a:lnTo>
                  <a:lnTo>
                    <a:pt x="853108" y="618132"/>
                  </a:lnTo>
                  <a:lnTo>
                    <a:pt x="853108" y="0"/>
                  </a:lnTo>
                  <a:lnTo>
                    <a:pt x="525342" y="0"/>
                  </a:lnTo>
                  <a:close/>
                </a:path>
              </a:pathLst>
            </a:custGeom>
            <a:grpFill/>
            <a:ln w="18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2" name="Текст 21">
            <a:extLst>
              <a:ext uri="{FF2B5EF4-FFF2-40B4-BE49-F238E27FC236}">
                <a16:creationId xmlns:a16="http://schemas.microsoft.com/office/drawing/2014/main" id="{B821E7DA-B7CC-2A4D-AB59-06F91315A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610" y="66608"/>
            <a:ext cx="2495550" cy="246221"/>
          </a:xfrm>
          <a:prstGeom prst="rect">
            <a:avLst/>
          </a:prstGeom>
        </p:spPr>
        <p:txBody>
          <a:bodyPr lIns="0"/>
          <a:lstStyle>
            <a:lvl1pPr marL="46038" indent="-46038">
              <a:spcBef>
                <a:spcPts val="0"/>
              </a:spcBef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4635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TS Sans" panose="02000000000000000000" pitchFamily="2" charset="0"/>
                <a:ea typeface="+mn-ea"/>
                <a:cs typeface="MTS Sans"/>
              </a:rPr>
              <a:t>25.06.2020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Sans" panose="02000000000000000000" pitchFamily="2" charset="0"/>
              <a:ea typeface="+mn-ea"/>
              <a:cs typeface="MTS San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09DE3B-AC4D-C64E-A28D-CECD169B8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133570"/>
            <a:ext cx="10744200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ru-RU" sz="4000" b="1" kern="1200" dirty="0">
                <a:solidFill>
                  <a:schemeClr val="bg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marL="12700" marR="5080" lvl="0" algn="l" defTabSz="914400" rtl="0" eaLnBrk="1" latinLnBrk="0" hangingPunct="1">
              <a:lnSpc>
                <a:spcPts val="3800"/>
              </a:lnSpc>
              <a:spcBef>
                <a:spcPts val="100"/>
              </a:spcBef>
            </a:pPr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80703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FB2216-39C9-3747-A1B5-E663D9CF3C30}"/>
              </a:ext>
            </a:extLst>
          </p:cNvPr>
          <p:cNvSpPr/>
          <p:nvPr/>
        </p:nvSpPr>
        <p:spPr>
          <a:xfrm>
            <a:off x="0" y="-1"/>
            <a:ext cx="12192000" cy="4299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FC1C0B-0772-BD48-A46E-47DA449F042A}"/>
              </a:ext>
            </a:extLst>
          </p:cNvPr>
          <p:cNvSpPr/>
          <p:nvPr/>
        </p:nvSpPr>
        <p:spPr>
          <a:xfrm>
            <a:off x="76200" y="6134937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2">
                    <a:lumMod val="65000"/>
                  </a:schemeClr>
                </a:solidFill>
                <a:effectLst/>
              </a:rPr>
              <a:t>Настоящий документ является внутренним документом ПАО 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</a:rPr>
              <a:t>«МТС» и содержит информацию, которая касается или может касаться бизнеса и состояния дел ПАО «МТС» и его дочерних компаний, и не п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  <a:effectLst/>
              </a:rPr>
              <a:t>редназначена для полного или частичного обнародования и/или распространения. Вся информация, содержащаяся в данном документе, является собственностью 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</a:rPr>
              <a:t>ПАО «МТС». Передача данного д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  <a:effectLst/>
              </a:rPr>
              <a:t>окумента или его части какому-либо лицу или компании, не входящему в число сотрудников компании или компаний Группы МТС строго запрещена. Любое копирование данного документа частично 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</a:rPr>
              <a:t>или полностью без предварительного разрешения ПАО «МТС» строго запрещается. Настоящий документ предназначен для сопровождения устного доклада и не содержит полного изложения данной темы.</a:t>
            </a:r>
            <a:endParaRPr lang="ru-RU" sz="800" dirty="0">
              <a:solidFill>
                <a:schemeClr val="bg2">
                  <a:lumMod val="65000"/>
                </a:schemeClr>
              </a:solidFill>
              <a:effectLst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FF955EB-BE1C-8946-A40B-598C26F08C6C}"/>
              </a:ext>
            </a:extLst>
          </p:cNvPr>
          <p:cNvSpPr/>
          <p:nvPr/>
        </p:nvSpPr>
        <p:spPr>
          <a:xfrm>
            <a:off x="152400" y="189390"/>
            <a:ext cx="928369" cy="396397"/>
          </a:xfrm>
          <a:prstGeom prst="rect">
            <a:avLst/>
          </a:prstGeom>
          <a:blipFill>
            <a:blip r:embed="rId2" cstate="print"/>
            <a:stretch>
              <a:fillRect l="1" t="27949" r="4251" b="15281"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A7265-909D-D04C-8123-C1F291B8C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155274"/>
            <a:ext cx="11734800" cy="526747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ru-RU" sz="4400" b="1" kern="1200">
                <a:solidFill>
                  <a:schemeClr val="bg1"/>
                </a:solidFill>
                <a:latin typeface="+mn-lt"/>
                <a:ea typeface="MTS Sans UltraWide" panose="02000000000000000000" pitchFamily="50" charset="0"/>
                <a:cs typeface="+mn-cs"/>
              </a:defRPr>
            </a:lvl1pPr>
          </a:lstStyle>
          <a:p>
            <a:pPr marL="12700" marR="5080" lvl="0" algn="l" defTabSz="914400" rtl="0" eaLnBrk="1" latinLnBrk="0" hangingPunct="1">
              <a:lnSpc>
                <a:spcPts val="4000"/>
              </a:lnSpc>
              <a:spcBef>
                <a:spcPts val="100"/>
              </a:spcBef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710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 3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FB2216-39C9-3747-A1B5-E663D9CF3C30}"/>
              </a:ext>
            </a:extLst>
          </p:cNvPr>
          <p:cNvSpPr/>
          <p:nvPr/>
        </p:nvSpPr>
        <p:spPr>
          <a:xfrm>
            <a:off x="0" y="-1"/>
            <a:ext cx="3429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FC1C0B-0772-BD48-A46E-47DA449F042A}"/>
              </a:ext>
            </a:extLst>
          </p:cNvPr>
          <p:cNvSpPr/>
          <p:nvPr/>
        </p:nvSpPr>
        <p:spPr>
          <a:xfrm>
            <a:off x="3429000" y="6134937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2">
                    <a:lumMod val="65000"/>
                  </a:schemeClr>
                </a:solidFill>
                <a:effectLst/>
              </a:rPr>
              <a:t>Настоящий документ является внутренним документом ПАО 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</a:rPr>
              <a:t>«МТС» и содержит информацию, которая касается или может касаться бизнеса и состояния дел ПАО «МТС» и его дочерних компаний, и не п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  <a:effectLst/>
              </a:rPr>
              <a:t>редназначена для полного или частичного обнародования и/или распространения. Вся информация, содержащаяся в данном документе, является собственностью 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</a:rPr>
              <a:t>ПАО «МТС». Передача данного д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  <a:effectLst/>
              </a:rPr>
              <a:t>окумента или его части какому-либо лицу или компании, не входящему в число сотрудников компании или компаний Группы МТС строго запрещена. Любое копирование данного документа частично </a:t>
            </a:r>
            <a:r>
              <a:rPr lang="ru-RU" sz="800" dirty="0">
                <a:solidFill>
                  <a:schemeClr val="bg2">
                    <a:lumMod val="65000"/>
                  </a:schemeClr>
                </a:solidFill>
              </a:rPr>
              <a:t>или полностью без предварительного разрешения ПАО «МТС» строго запрещается. Настоящий документ предназначен для сопровождения устного доклада и не содержит полного изложения данной темы.</a:t>
            </a:r>
            <a:endParaRPr lang="ru-RU" sz="800" dirty="0">
              <a:solidFill>
                <a:schemeClr val="bg2">
                  <a:lumMod val="65000"/>
                </a:schemeClr>
              </a:solidFill>
              <a:effectLst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FF955EB-BE1C-8946-A40B-598C26F08C6C}"/>
              </a:ext>
            </a:extLst>
          </p:cNvPr>
          <p:cNvSpPr/>
          <p:nvPr/>
        </p:nvSpPr>
        <p:spPr>
          <a:xfrm>
            <a:off x="152400" y="189390"/>
            <a:ext cx="928369" cy="396397"/>
          </a:xfrm>
          <a:prstGeom prst="rect">
            <a:avLst/>
          </a:prstGeom>
          <a:blipFill>
            <a:blip r:embed="rId2" cstate="print"/>
            <a:stretch>
              <a:fillRect l="1" t="27949" r="4251" b="15281"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MTS Sans" panose="02000000000000000000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A7265-909D-D04C-8123-C1F291B8C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48481"/>
            <a:ext cx="7848600" cy="526747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ru-RU" sz="4000" b="1" kern="1200">
                <a:solidFill>
                  <a:schemeClr val="tx1"/>
                </a:solidFill>
                <a:latin typeface="+mn-lt"/>
                <a:ea typeface="MTS Sans UltraWide" panose="02000000000000000000" pitchFamily="50" charset="0"/>
                <a:cs typeface="+mn-cs"/>
              </a:defRPr>
            </a:lvl1pPr>
          </a:lstStyle>
          <a:p>
            <a:pPr marL="12700" marR="5080" lvl="0" algn="l" defTabSz="914400" rtl="0" eaLnBrk="1" latinLnBrk="0" hangingPunct="1">
              <a:lnSpc>
                <a:spcPts val="4000"/>
              </a:lnSpc>
              <a:spcBef>
                <a:spcPts val="100"/>
              </a:spcBef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>
            <a:extLst>
              <a:ext uri="{FF2B5EF4-FFF2-40B4-BE49-F238E27FC236}">
                <a16:creationId xmlns:a16="http://schemas.microsoft.com/office/drawing/2014/main" id="{50B56E9D-4015-0944-9590-1B1447FEF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995" y="1752600"/>
            <a:ext cx="3009508" cy="12954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1600"/>
              </a:lnSpc>
              <a:defRPr sz="1200">
                <a:solidFill>
                  <a:schemeClr val="bg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реквизиты выступающего</a:t>
            </a:r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BB0E03AD-35EC-214F-8E07-F4BF7A6113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995" y="3393431"/>
            <a:ext cx="3009508" cy="12954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1600"/>
              </a:lnSpc>
              <a:defRPr sz="1200">
                <a:solidFill>
                  <a:schemeClr val="bg1"/>
                </a:solidFill>
                <a:latin typeface="+mn-lt"/>
                <a:ea typeface="MTS Sans UltraWide" panose="02000000000000000000" pitchFamily="50" charset="0"/>
              </a:defRPr>
            </a:lvl1pPr>
          </a:lstStyle>
          <a:p>
            <a:pPr lvl="0"/>
            <a:r>
              <a:rPr lang="ru-RU" dirty="0"/>
              <a:t>Напишите здесь данные о собрании</a:t>
            </a:r>
          </a:p>
        </p:txBody>
      </p:sp>
    </p:spTree>
    <p:extLst>
      <p:ext uri="{BB962C8B-B14F-4D97-AF65-F5344CB8AC3E}">
        <p14:creationId xmlns:p14="http://schemas.microsoft.com/office/powerpoint/2010/main" val="85327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4986794" y="-780258"/>
            <a:ext cx="661737" cy="646113"/>
          </a:xfrm>
          <a:prstGeom prst="ellipse">
            <a:avLst/>
          </a:prstGeom>
          <a:solidFill>
            <a:srgbClr val="778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 userDrawn="1"/>
        </p:nvSpPr>
        <p:spPr>
          <a:xfrm>
            <a:off x="3418138" y="-780260"/>
            <a:ext cx="661737" cy="646113"/>
          </a:xfrm>
          <a:prstGeom prst="ellipse">
            <a:avLst/>
          </a:prstGeom>
          <a:solidFill>
            <a:srgbClr val="D5D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 userDrawn="1"/>
        </p:nvSpPr>
        <p:spPr>
          <a:xfrm>
            <a:off x="4208457" y="-780259"/>
            <a:ext cx="661737" cy="646113"/>
          </a:xfrm>
          <a:prstGeom prst="ellipse">
            <a:avLst/>
          </a:prstGeom>
          <a:solidFill>
            <a:srgbClr val="3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 userDrawn="1"/>
        </p:nvSpPr>
        <p:spPr>
          <a:xfrm>
            <a:off x="1115531" y="-780261"/>
            <a:ext cx="661737" cy="646113"/>
          </a:xfrm>
          <a:prstGeom prst="ellipse">
            <a:avLst/>
          </a:prstGeom>
          <a:solidFill>
            <a:srgbClr val="EF6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 userDrawn="1"/>
        </p:nvSpPr>
        <p:spPr>
          <a:xfrm>
            <a:off x="1893868" y="-780260"/>
            <a:ext cx="661737" cy="646113"/>
          </a:xfrm>
          <a:prstGeom prst="ellipse">
            <a:avLst/>
          </a:prstGeom>
          <a:solidFill>
            <a:srgbClr val="C8E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 userDrawn="1"/>
        </p:nvSpPr>
        <p:spPr>
          <a:xfrm>
            <a:off x="2633810" y="-780260"/>
            <a:ext cx="661737" cy="646113"/>
          </a:xfrm>
          <a:prstGeom prst="ellipse">
            <a:avLst/>
          </a:prstGeom>
          <a:solidFill>
            <a:srgbClr val="41D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 userDrawn="1"/>
        </p:nvSpPr>
        <p:spPr>
          <a:xfrm>
            <a:off x="6505073" y="-780258"/>
            <a:ext cx="661737" cy="646113"/>
          </a:xfrm>
          <a:prstGeom prst="ellipse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5765131" y="-780257"/>
            <a:ext cx="661737" cy="646113"/>
          </a:xfrm>
          <a:prstGeom prst="ellipse">
            <a:avLst/>
          </a:prstGeom>
          <a:solidFill>
            <a:srgbClr val="284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 userDrawn="1"/>
        </p:nvSpPr>
        <p:spPr>
          <a:xfrm>
            <a:off x="4986794" y="-780258"/>
            <a:ext cx="661737" cy="646113"/>
          </a:xfrm>
          <a:prstGeom prst="ellipse">
            <a:avLst/>
          </a:prstGeom>
          <a:solidFill>
            <a:srgbClr val="778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 userDrawn="1"/>
        </p:nvSpPr>
        <p:spPr>
          <a:xfrm>
            <a:off x="3418138" y="-780260"/>
            <a:ext cx="661737" cy="646113"/>
          </a:xfrm>
          <a:prstGeom prst="ellipse">
            <a:avLst/>
          </a:prstGeom>
          <a:solidFill>
            <a:srgbClr val="D5D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 userDrawn="1"/>
        </p:nvSpPr>
        <p:spPr>
          <a:xfrm>
            <a:off x="4208457" y="-780259"/>
            <a:ext cx="661737" cy="646113"/>
          </a:xfrm>
          <a:prstGeom prst="ellipse">
            <a:avLst/>
          </a:prstGeom>
          <a:solidFill>
            <a:srgbClr val="3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 userDrawn="1"/>
        </p:nvSpPr>
        <p:spPr>
          <a:xfrm>
            <a:off x="6505073" y="-780258"/>
            <a:ext cx="661737" cy="646113"/>
          </a:xfrm>
          <a:prstGeom prst="ellipse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 userDrawn="1"/>
        </p:nvSpPr>
        <p:spPr>
          <a:xfrm>
            <a:off x="5765131" y="-780257"/>
            <a:ext cx="661737" cy="646113"/>
          </a:xfrm>
          <a:prstGeom prst="ellipse">
            <a:avLst/>
          </a:prstGeom>
          <a:solidFill>
            <a:srgbClr val="284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узел 14"/>
          <p:cNvSpPr/>
          <p:nvPr userDrawn="1"/>
        </p:nvSpPr>
        <p:spPr>
          <a:xfrm flipV="1">
            <a:off x="7283410" y="-785758"/>
            <a:ext cx="651610" cy="651610"/>
          </a:xfrm>
          <a:prstGeom prst="flowChartConnector">
            <a:avLst/>
          </a:prstGeom>
          <a:solidFill>
            <a:srgbClr val="8A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узел 15"/>
          <p:cNvSpPr/>
          <p:nvPr userDrawn="1"/>
        </p:nvSpPr>
        <p:spPr>
          <a:xfrm flipV="1">
            <a:off x="8052558" y="-765065"/>
            <a:ext cx="651610" cy="65161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D1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8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680">
          <p15:clr>
            <a:srgbClr val="F26B43"/>
          </p15:clr>
        </p15:guide>
        <p15:guide id="4" pos="7469">
          <p15:clr>
            <a:srgbClr val="F26B43"/>
          </p15:clr>
        </p15:guide>
        <p15:guide id="5">
          <p15:clr>
            <a:srgbClr val="F26B43"/>
          </p15:clr>
        </p15:guide>
        <p15:guide id="6" pos="211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orient="horz" pos="4110">
          <p15:clr>
            <a:srgbClr val="F26B43"/>
          </p15:clr>
        </p15:guide>
        <p15:guide id="11" orient="horz" pos="1434">
          <p15:clr>
            <a:srgbClr val="F26B43"/>
          </p15:clr>
        </p15:guide>
        <p15:guide id="12" orient="horz" pos="2886">
          <p15:clr>
            <a:srgbClr val="F26B43"/>
          </p15:clr>
        </p15:guide>
        <p15:guide id="13" pos="5110">
          <p15:clr>
            <a:srgbClr val="F26B43"/>
          </p15:clr>
        </p15:guide>
        <p15:guide id="14" pos="25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8D9D14FF-C785-493F-8561-34CD41CC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0"/>
            <a:ext cx="11512318" cy="4572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ru-RU" dirty="0"/>
              <a:t>МТС</a:t>
            </a:r>
            <a:br>
              <a:rPr lang="ru-RU" dirty="0"/>
            </a:br>
            <a:r>
              <a:rPr lang="ru-RU" dirty="0"/>
              <a:t>ШАБЛОН ПРЕЗЕНТАЦИИ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4986794" y="-780258"/>
            <a:ext cx="661737" cy="646113"/>
          </a:xfrm>
          <a:prstGeom prst="ellipse">
            <a:avLst/>
          </a:prstGeom>
          <a:solidFill>
            <a:srgbClr val="778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 userDrawn="1"/>
        </p:nvSpPr>
        <p:spPr>
          <a:xfrm>
            <a:off x="3418138" y="-780260"/>
            <a:ext cx="661737" cy="646113"/>
          </a:xfrm>
          <a:prstGeom prst="ellipse">
            <a:avLst/>
          </a:prstGeom>
          <a:solidFill>
            <a:srgbClr val="D5D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 userDrawn="1"/>
        </p:nvSpPr>
        <p:spPr>
          <a:xfrm>
            <a:off x="4208457" y="-780259"/>
            <a:ext cx="661737" cy="646113"/>
          </a:xfrm>
          <a:prstGeom prst="ellipse">
            <a:avLst/>
          </a:prstGeom>
          <a:solidFill>
            <a:srgbClr val="3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 userDrawn="1"/>
        </p:nvSpPr>
        <p:spPr>
          <a:xfrm>
            <a:off x="1115531" y="-780261"/>
            <a:ext cx="661737" cy="646113"/>
          </a:xfrm>
          <a:prstGeom prst="ellipse">
            <a:avLst/>
          </a:prstGeom>
          <a:solidFill>
            <a:srgbClr val="EF6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 userDrawn="1"/>
        </p:nvSpPr>
        <p:spPr>
          <a:xfrm>
            <a:off x="1893868" y="-780260"/>
            <a:ext cx="661737" cy="646113"/>
          </a:xfrm>
          <a:prstGeom prst="ellipse">
            <a:avLst/>
          </a:prstGeom>
          <a:solidFill>
            <a:srgbClr val="C8E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 userDrawn="1"/>
        </p:nvSpPr>
        <p:spPr>
          <a:xfrm>
            <a:off x="2633810" y="-780260"/>
            <a:ext cx="661737" cy="646113"/>
          </a:xfrm>
          <a:prstGeom prst="ellipse">
            <a:avLst/>
          </a:prstGeom>
          <a:solidFill>
            <a:srgbClr val="41D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6505073" y="-780258"/>
            <a:ext cx="661737" cy="646113"/>
          </a:xfrm>
          <a:prstGeom prst="ellipse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 userDrawn="1"/>
        </p:nvSpPr>
        <p:spPr>
          <a:xfrm>
            <a:off x="5765131" y="-780257"/>
            <a:ext cx="661737" cy="646113"/>
          </a:xfrm>
          <a:prstGeom prst="ellipse">
            <a:avLst/>
          </a:prstGeom>
          <a:solidFill>
            <a:srgbClr val="284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 userDrawn="1"/>
        </p:nvSpPr>
        <p:spPr>
          <a:xfrm>
            <a:off x="4986794" y="-780258"/>
            <a:ext cx="661737" cy="646113"/>
          </a:xfrm>
          <a:prstGeom prst="ellipse">
            <a:avLst/>
          </a:prstGeom>
          <a:solidFill>
            <a:srgbClr val="778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 userDrawn="1"/>
        </p:nvSpPr>
        <p:spPr>
          <a:xfrm>
            <a:off x="3418138" y="-780260"/>
            <a:ext cx="661737" cy="646113"/>
          </a:xfrm>
          <a:prstGeom prst="ellipse">
            <a:avLst/>
          </a:prstGeom>
          <a:solidFill>
            <a:srgbClr val="D5D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 userDrawn="1"/>
        </p:nvSpPr>
        <p:spPr>
          <a:xfrm>
            <a:off x="4208457" y="-780259"/>
            <a:ext cx="661737" cy="646113"/>
          </a:xfrm>
          <a:prstGeom prst="ellipse">
            <a:avLst/>
          </a:prstGeom>
          <a:solidFill>
            <a:srgbClr val="3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 userDrawn="1"/>
        </p:nvSpPr>
        <p:spPr>
          <a:xfrm>
            <a:off x="6505073" y="-780258"/>
            <a:ext cx="661737" cy="646113"/>
          </a:xfrm>
          <a:prstGeom prst="ellipse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 userDrawn="1"/>
        </p:nvSpPr>
        <p:spPr>
          <a:xfrm>
            <a:off x="5765131" y="-780257"/>
            <a:ext cx="661737" cy="646113"/>
          </a:xfrm>
          <a:prstGeom prst="ellipse">
            <a:avLst/>
          </a:prstGeom>
          <a:solidFill>
            <a:srgbClr val="284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 userDrawn="1"/>
        </p:nvSpPr>
        <p:spPr>
          <a:xfrm flipV="1">
            <a:off x="7283410" y="-785758"/>
            <a:ext cx="651610" cy="651610"/>
          </a:xfrm>
          <a:prstGeom prst="flowChartConnector">
            <a:avLst/>
          </a:prstGeom>
          <a:solidFill>
            <a:srgbClr val="8A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узел 17"/>
          <p:cNvSpPr/>
          <p:nvPr userDrawn="1"/>
        </p:nvSpPr>
        <p:spPr>
          <a:xfrm flipV="1">
            <a:off x="8052558" y="-765065"/>
            <a:ext cx="651610" cy="65161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D1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</p:sldLayoutIdLst>
  <p:txStyles>
    <p:titleStyle>
      <a:lvl1pPr eaLnBrk="1" hangingPunct="1">
        <a:defRPr sz="6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b="0" i="0">
          <a:latin typeface="MTS Sans" panose="02000000000000000000" pitchFamily="2" charset="0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6">
          <p15:clr>
            <a:srgbClr val="F26B43"/>
          </p15:clr>
        </p15:guide>
        <p15:guide id="2" pos="7584">
          <p15:clr>
            <a:srgbClr val="F26B43"/>
          </p15:clr>
        </p15:guide>
        <p15:guide id="3" orient="horz" pos="4176">
          <p15:clr>
            <a:srgbClr val="F26B43"/>
          </p15:clr>
        </p15:guide>
        <p15:guide id="4" orient="horz" pos="3951">
          <p15:clr>
            <a:srgbClr val="F26B43"/>
          </p15:clr>
        </p15:guide>
        <p15:guide id="5" orient="horz" pos="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Александр Цветинский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интегратор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r>
              <a:rPr lang="ru-RU" dirty="0" smtClean="0"/>
              <a:t>.</a:t>
            </a:r>
            <a:r>
              <a:rPr lang="en-US" dirty="0" smtClean="0"/>
              <a:t>10</a:t>
            </a:r>
            <a:r>
              <a:rPr lang="ru-RU" dirty="0" smtClean="0"/>
              <a:t>.2021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319" y="1057020"/>
            <a:ext cx="12008374" cy="2148449"/>
          </a:xfrm>
        </p:spPr>
        <p:txBody>
          <a:bodyPr/>
          <a:lstStyle/>
          <a:p>
            <a:r>
              <a:rPr lang="ru-RU" dirty="0" smtClean="0"/>
              <a:t>ТЕСТОВАЯ МОДЕЛЬ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38" y="4584254"/>
            <a:ext cx="1854487" cy="13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4. Наполнение теста </a:t>
            </a:r>
            <a:br>
              <a:rPr lang="ru-RU" cap="all" dirty="0"/>
            </a:br>
            <a:endParaRPr lang="ru-RU" cap="all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6FF3F54-66DE-5043-8419-A67F85C40558}"/>
              </a:ext>
            </a:extLst>
          </p:cNvPr>
          <p:cNvGraphicFramePr>
            <a:graphicFrameLocks noGrp="1"/>
          </p:cNvGraphicFramePr>
          <p:nvPr>
            <p:ph type="tbl" sz="quarter" idx="37"/>
            <p:extLst>
              <p:ext uri="{D42A27DB-BD31-4B8C-83A1-F6EECF244321}">
                <p14:modId xmlns:p14="http://schemas.microsoft.com/office/powerpoint/2010/main" val="1202011768"/>
              </p:ext>
            </p:extLst>
          </p:nvPr>
        </p:nvGraphicFramePr>
        <p:xfrm>
          <a:off x="396240" y="1282700"/>
          <a:ext cx="11430000" cy="4847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2640">
                  <a:extLst>
                    <a:ext uri="{9D8B030D-6E8A-4147-A177-3AD203B41FA5}">
                      <a16:colId xmlns:a16="http://schemas.microsoft.com/office/drawing/2014/main" val="2052779202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622014917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041402380"/>
                    </a:ext>
                  </a:extLst>
                </a:gridCol>
              </a:tblGrid>
              <a:tr h="454815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cap="all" baseline="0" dirty="0" smtClean="0">
                          <a:solidFill>
                            <a:schemeClr val="tx1"/>
                          </a:solidFill>
                          <a:latin typeface="MTS Sans" panose="02000000000000000000" pitchFamily="2" charset="0"/>
                        </a:rPr>
                        <a:t>Блок теста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MTS Sans" panose="02000000000000000000" pitchFamily="2" charset="0"/>
                        </a:rPr>
                        <a:t>ТЕГИ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MTS Sans" panose="02000000000000000000" pitchFamily="2" charset="0"/>
                      </a:endParaRPr>
                    </a:p>
                  </a:txBody>
                  <a:tcPr marR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MTS Sans" panose="02000000000000000000" pitchFamily="2" charset="0"/>
                        </a:rPr>
                        <a:t>ОПИСАНИЕ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MTS Sans" panose="02000000000000000000" pitchFamily="2" charset="0"/>
                      </a:endParaRPr>
                    </a:p>
                  </a:txBody>
                  <a:tcPr marR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225686"/>
                  </a:ext>
                </a:extLst>
              </a:tr>
              <a:tr h="454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Настройка / Заключительные шаги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…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[/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ru-RU" sz="1600" b="0" i="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Настройка или изменение тестового окружения, моделирование ситуации. </a:t>
                      </a:r>
                    </a:p>
                    <a:p>
                      <a:pPr marL="24130" marR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ИЛИ</a:t>
                      </a:r>
                    </a:p>
                    <a:p>
                      <a:pPr marL="24130" marR="9842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Проверка, что необходимая настройка выполнена.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Могут быть шаги по возвращению сделанных настроек в исходное состояние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546792"/>
                  </a:ext>
                </a:extLst>
              </a:tr>
              <a:tr h="454815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Gotham Pro Light" panose="02000503030000020004" pitchFamily="50" charset="0"/>
                        </a:rPr>
                        <a:t>Подготовка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[/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16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Подготовка или поиск тестовых данных (ТД)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65967"/>
                  </a:ext>
                </a:extLst>
              </a:tr>
              <a:tr h="454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Проверка функционала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[/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16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Основные проверки, на которые направлен тест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52207"/>
                  </a:ext>
                </a:extLst>
              </a:tr>
              <a:tr h="454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Шаги-внимание 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[/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16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Данные, на которые будут ссылаться 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других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шагах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24757"/>
                  </a:ext>
                </a:extLst>
              </a:tr>
              <a:tr h="454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Опциональные шаги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[/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16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Выполняются в случае если в предыдущем шаге не выполнились  определенные условия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588493"/>
                  </a:ext>
                </a:extLst>
              </a:tr>
              <a:tr h="454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Информационные шаги</a:t>
                      </a:r>
                      <a:endParaRPr lang="ru-RU" sz="1800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[/</a:t>
                      </a:r>
                      <a:r>
                        <a:rPr lang="ru-RU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16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Шаги, содержащие комментарий или примечание,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информацию для прохождения общего шага(ОШ)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98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" y="81025"/>
            <a:ext cx="10144125" cy="6572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48" y="5680953"/>
            <a:ext cx="750140" cy="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6FF3F54-66DE-5043-8419-A67F85C40558}"/>
              </a:ext>
            </a:extLst>
          </p:cNvPr>
          <p:cNvGraphicFramePr>
            <a:graphicFrameLocks noGrp="1"/>
          </p:cNvGraphicFramePr>
          <p:nvPr>
            <p:ph type="tbl" sz="quarter" idx="37"/>
            <p:extLst>
              <p:ext uri="{D42A27DB-BD31-4B8C-83A1-F6EECF244321}">
                <p14:modId xmlns:p14="http://schemas.microsoft.com/office/powerpoint/2010/main" val="1326873542"/>
              </p:ext>
            </p:extLst>
          </p:nvPr>
        </p:nvGraphicFramePr>
        <p:xfrm>
          <a:off x="616267" y="1384300"/>
          <a:ext cx="10962640" cy="3959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0674">
                  <a:extLst>
                    <a:ext uri="{9D8B030D-6E8A-4147-A177-3AD203B41FA5}">
                      <a16:colId xmlns:a16="http://schemas.microsoft.com/office/drawing/2014/main" val="2052779202"/>
                    </a:ext>
                  </a:extLst>
                </a:gridCol>
                <a:gridCol w="6611966">
                  <a:extLst>
                    <a:ext uri="{9D8B030D-6E8A-4147-A177-3AD203B41FA5}">
                      <a16:colId xmlns:a16="http://schemas.microsoft.com/office/drawing/2014/main" val="2041402380"/>
                    </a:ext>
                  </a:extLst>
                </a:gridCol>
              </a:tblGrid>
              <a:tr h="474803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cap="all" baseline="0" dirty="0" smtClean="0">
                          <a:solidFill>
                            <a:schemeClr val="tx1"/>
                          </a:solidFill>
                          <a:latin typeface="MTS Sans" panose="02000000000000000000" pitchFamily="2" charset="0"/>
                        </a:rPr>
                        <a:t>Сущность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MTS Sans" panose="02000000000000000000" pitchFamily="2" charset="0"/>
                        </a:rPr>
                        <a:t>ОПИСАНИЕ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MTS Sans" panose="02000000000000000000" pitchFamily="2" charset="0"/>
                      </a:endParaRPr>
                    </a:p>
                  </a:txBody>
                  <a:tcPr marR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225686"/>
                  </a:ext>
                </a:extLst>
              </a:tr>
              <a:tr h="837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Общие шаги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Повторяющаяся последовательность шагов, вынесенная в отдельную сущность, для использования в нескольких ТС</a:t>
                      </a:r>
                    </a:p>
                  </a:txBody>
                  <a:tcPr marR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06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546792"/>
                  </a:ext>
                </a:extLst>
              </a:tr>
              <a:tr h="721242">
                <a:tc>
                  <a:txBody>
                    <a:bodyPr/>
                    <a:lstStyle/>
                    <a:p>
                      <a:pPr marL="24130" marR="984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 ea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Содержит ссылки на документацию по функционалу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является мастер-сущностью для описания ТМ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65967"/>
                  </a:ext>
                </a:extLst>
              </a:tr>
              <a:tr h="657603">
                <a:tc>
                  <a:txBody>
                    <a:bodyPr/>
                    <a:lstStyle/>
                    <a:p>
                      <a:pPr marL="24130" marR="984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Бизнес-процесс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 ea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Содержит бизнес-операции компании.</a:t>
                      </a: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52207"/>
                  </a:ext>
                </a:extLst>
              </a:tr>
              <a:tr h="649487">
                <a:tc>
                  <a:txBody>
                    <a:bodyPr/>
                    <a:lstStyle/>
                    <a:p>
                      <a:pPr marL="24130" marR="984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 module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 ea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Отражает используемые методы интеграционного слоя</a:t>
                      </a: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24757"/>
                  </a:ext>
                </a:extLst>
              </a:tr>
              <a:tr h="618973">
                <a:tc>
                  <a:txBody>
                    <a:bodyPr/>
                    <a:lstStyle/>
                    <a:p>
                      <a:pPr marL="24130" marR="984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 CRM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marR="9842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Отражает используемые экраны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CRM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</a:p>
                  </a:txBody>
                  <a:tcPr marL="56474" marR="564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58849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4. Наполнение теста </a:t>
            </a:r>
            <a:br>
              <a:rPr lang="ru-RU" cap="all" dirty="0"/>
            </a:br>
            <a:endParaRPr lang="ru-RU" cap="al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48" y="5680953"/>
            <a:ext cx="750140" cy="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4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791BC16-5B18-3B49-A073-BB829B224C91}"/>
              </a:ext>
            </a:extLst>
          </p:cNvPr>
          <p:cNvSpPr/>
          <p:nvPr/>
        </p:nvSpPr>
        <p:spPr>
          <a:xfrm>
            <a:off x="172719" y="5556551"/>
            <a:ext cx="11203951" cy="450000"/>
          </a:xfrm>
          <a:prstGeom prst="roundRect">
            <a:avLst>
              <a:gd name="adj" fmla="val 353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Основное </a:t>
            </a:r>
            <a:r>
              <a:rPr lang="ru-RU" dirty="0" smtClean="0"/>
              <a:t>связующее звено </a:t>
            </a:r>
            <a:r>
              <a:rPr lang="ru-RU" dirty="0"/>
              <a:t>между доработкой и тестовой </a:t>
            </a:r>
            <a:r>
              <a:rPr lang="ru-RU" dirty="0" smtClean="0"/>
              <a:t>моделью</a:t>
            </a:r>
            <a:endParaRPr lang="ru-RU" dirty="0">
              <a:solidFill>
                <a:schemeClr val="bg1"/>
              </a:solidFill>
              <a:cs typeface="Gotham Pro Light" panose="02000503030000020004" pitchFamily="50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59E99A52-F807-8F43-8825-E94ABFA34357}"/>
              </a:ext>
            </a:extLst>
          </p:cNvPr>
          <p:cNvSpPr/>
          <p:nvPr/>
        </p:nvSpPr>
        <p:spPr>
          <a:xfrm>
            <a:off x="172720" y="1202561"/>
            <a:ext cx="4685346" cy="4085398"/>
          </a:xfrm>
          <a:custGeom>
            <a:avLst/>
            <a:gdLst/>
            <a:ahLst/>
            <a:cxnLst/>
            <a:rect l="l" t="t" r="r" b="b"/>
            <a:pathLst>
              <a:path w="7865109" h="6858000">
                <a:moveTo>
                  <a:pt x="6216804" y="0"/>
                </a:moveTo>
                <a:lnTo>
                  <a:pt x="0" y="0"/>
                </a:lnTo>
                <a:lnTo>
                  <a:pt x="0" y="6858000"/>
                </a:lnTo>
                <a:lnTo>
                  <a:pt x="7864530" y="6858000"/>
                </a:lnTo>
                <a:lnTo>
                  <a:pt x="6216804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TS Sans" panose="02000000000000000000" pitchFamily="2" charset="0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5548D797-92B6-DE48-8C28-5B07BDA274D0}"/>
              </a:ext>
            </a:extLst>
          </p:cNvPr>
          <p:cNvSpPr txBox="1"/>
          <p:nvPr/>
        </p:nvSpPr>
        <p:spPr>
          <a:xfrm>
            <a:off x="387864" y="2318116"/>
            <a:ext cx="3397057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  <a:t>Заводится в момент получения документации.</a:t>
            </a:r>
            <a:b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</a:br>
            <a: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  <a:t/>
            </a:r>
            <a:b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</a:br>
            <a: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  <a:t>Содержит:</a:t>
            </a:r>
            <a:b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</a:br>
            <a: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  <a:t>-номер инициативы</a:t>
            </a:r>
            <a:b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</a:br>
            <a: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  <a:t>-список затронутых систем</a:t>
            </a:r>
            <a:b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</a:br>
            <a: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  <a:t>-ссылки на документацию</a:t>
            </a:r>
            <a:b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</a:br>
            <a:r>
              <a:rPr lang="ru-RU" spc="-5" dirty="0">
                <a:latin typeface="MTS Sans" panose="02000000000000000000" pitchFamily="2" charset="0"/>
                <a:ea typeface="MTS Sans" panose="02000000000000000000" pitchFamily="2" charset="0"/>
                <a:cs typeface="MTS Sans"/>
              </a:rPr>
              <a:t>-согласование документации</a:t>
            </a:r>
          </a:p>
          <a:p>
            <a:pPr marL="12700" marR="5080">
              <a:spcBef>
                <a:spcPts val="100"/>
              </a:spcBef>
            </a:pPr>
            <a:endParaRPr lang="ru-RU" sz="1600" spc="-5" dirty="0">
              <a:latin typeface="MTS Sans" panose="02000000000000000000" pitchFamily="2" charset="0"/>
              <a:ea typeface="MTS Sans" panose="02000000000000000000" pitchFamily="2" charset="0"/>
              <a:cs typeface="MTS Sans"/>
            </a:endParaRP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9D3371CF-B1FD-E346-AAC5-A255CEE5D680}"/>
              </a:ext>
            </a:extLst>
          </p:cNvPr>
          <p:cNvSpPr txBox="1">
            <a:spLocks/>
          </p:cNvSpPr>
          <p:nvPr/>
        </p:nvSpPr>
        <p:spPr>
          <a:xfrm>
            <a:off x="325120" y="1507361"/>
            <a:ext cx="5486509" cy="1226910"/>
          </a:xfrm>
          <a:prstGeom prst="rect">
            <a:avLst/>
          </a:prstGeom>
        </p:spPr>
        <p:txBody>
          <a:bodyPr lIns="0"/>
          <a:lstStyle>
            <a:lvl1pPr marL="0">
              <a:defRPr b="0" i="0">
                <a:latin typeface="MTS Sans" panose="02000000000000000000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80975" marR="1264285" indent="-136525">
              <a:lnSpc>
                <a:spcPts val="1800"/>
              </a:lnSpc>
              <a:spcBef>
                <a:spcPts val="1375"/>
              </a:spcBef>
              <a:defRPr/>
            </a:pPr>
            <a:r>
              <a:rPr lang="ru-RU" sz="2800" b="1" spc="-5" dirty="0">
                <a:latin typeface="MTS Sans UltraWide" panose="02000000000000000000" pitchFamily="2" charset="0"/>
                <a:ea typeface="MTS Sans UltraWide" panose="02000000000000000000" pitchFamily="2" charset="0"/>
                <a:cs typeface="MTS Sans"/>
              </a:rPr>
              <a:t>ТРЕБОВАНИЕ</a:t>
            </a:r>
            <a:endParaRPr lang="ru-RU" kern="0" dirty="0"/>
          </a:p>
        </p:txBody>
      </p: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4248270325"/>
              </p:ext>
            </p:extLst>
          </p:nvPr>
        </p:nvGraphicFramePr>
        <p:xfrm>
          <a:off x="4315105" y="-91440"/>
          <a:ext cx="7226655" cy="499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4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" y="33762"/>
            <a:ext cx="12161905" cy="679047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7254240" y="1737360"/>
            <a:ext cx="1615440" cy="3281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1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Немного статистики</a:t>
            </a:r>
            <a:br>
              <a:rPr lang="ru-RU" cap="all" dirty="0"/>
            </a:br>
            <a:endParaRPr lang="ru-RU" cap="all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18754"/>
              </p:ext>
            </p:extLst>
          </p:nvPr>
        </p:nvGraphicFramePr>
        <p:xfrm>
          <a:off x="458503" y="5294592"/>
          <a:ext cx="11195666" cy="895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6947">
                  <a:extLst>
                    <a:ext uri="{9D8B030D-6E8A-4147-A177-3AD203B41FA5}">
                      <a16:colId xmlns:a16="http://schemas.microsoft.com/office/drawing/2014/main" val="1310183571"/>
                    </a:ext>
                  </a:extLst>
                </a:gridCol>
                <a:gridCol w="4072263">
                  <a:extLst>
                    <a:ext uri="{9D8B030D-6E8A-4147-A177-3AD203B41FA5}">
                      <a16:colId xmlns:a16="http://schemas.microsoft.com/office/drawing/2014/main" val="580553980"/>
                    </a:ext>
                  </a:extLst>
                </a:gridCol>
                <a:gridCol w="3786456">
                  <a:extLst>
                    <a:ext uri="{9D8B030D-6E8A-4147-A177-3AD203B41FA5}">
                      <a16:colId xmlns:a16="http://schemas.microsoft.com/office/drawing/2014/main" val="3094585581"/>
                    </a:ext>
                  </a:extLst>
                </a:gridCol>
              </a:tblGrid>
              <a:tr h="535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Создано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новых тестов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06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Актуализировано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тестов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06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Удалено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тестов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06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00075"/>
                  </a:ext>
                </a:extLst>
              </a:tr>
              <a:tr h="3601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396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2248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6130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997271"/>
              </p:ext>
            </p:extLst>
          </p:nvPr>
        </p:nvGraphicFramePr>
        <p:xfrm>
          <a:off x="458503" y="1014685"/>
          <a:ext cx="11195665" cy="369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278256" y="2391910"/>
            <a:ext cx="2108264" cy="60600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Количество дефектов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873" y="4241482"/>
            <a:ext cx="949343" cy="3080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Релиз </a:t>
            </a:r>
            <a:r>
              <a:rPr lang="en-US" sz="1600" dirty="0"/>
              <a:t>CRM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9FCB4B-46CA-9F4B-92AE-140386E079A9}"/>
              </a:ext>
            </a:extLst>
          </p:cNvPr>
          <p:cNvSpPr/>
          <p:nvPr/>
        </p:nvSpPr>
        <p:spPr>
          <a:xfrm flipH="1">
            <a:off x="9756420" y="-651475"/>
            <a:ext cx="384556" cy="3845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ПРИЕМУЩЕСТВА СТРУКТУРИРОВАНИЯ</a:t>
            </a:r>
            <a:endParaRPr lang="ru-RU" cap="all" dirty="0"/>
          </a:p>
        </p:txBody>
      </p:sp>
      <p:sp>
        <p:nvSpPr>
          <p:cNvPr id="17" name="TextBox 16"/>
          <p:cNvSpPr txBox="1"/>
          <p:nvPr/>
        </p:nvSpPr>
        <p:spPr>
          <a:xfrm>
            <a:off x="844952" y="1632029"/>
            <a:ext cx="10692736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Обеспечивается контроль в разрезе систем, проектов и бизнес-операций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Упрощается </a:t>
            </a:r>
            <a:r>
              <a:rPr lang="ru-RU" sz="2800" dirty="0"/>
              <a:t>поддержка тестов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Сокращается </a:t>
            </a:r>
            <a:r>
              <a:rPr lang="ru-RU" sz="2800" dirty="0"/>
              <a:t>время выполнения </a:t>
            </a:r>
            <a:r>
              <a:rPr lang="ru-RU" sz="2800" dirty="0" smtClean="0"/>
              <a:t>сценариев</a:t>
            </a:r>
            <a:endParaRPr lang="ru-RU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Упрощается составление </a:t>
            </a:r>
            <a:r>
              <a:rPr lang="ru-RU" sz="2800" dirty="0" smtClean="0"/>
              <a:t>тест-сетов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Упрощается подготовка </a:t>
            </a:r>
            <a:r>
              <a:rPr lang="ru-RU" sz="2800" dirty="0" smtClean="0"/>
              <a:t>к автоматизации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48" y="5680953"/>
            <a:ext cx="750140" cy="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Александр Цветинский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интегратор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38" y="4584254"/>
            <a:ext cx="1854487" cy="1340295"/>
          </a:xfrm>
          <a:prstGeom prst="rect">
            <a:avLst/>
          </a:prstGeom>
        </p:spPr>
      </p:pic>
      <p:sp>
        <p:nvSpPr>
          <p:cNvPr id="11" name="Текст 8"/>
          <p:cNvSpPr>
            <a:spLocks noGrp="1"/>
          </p:cNvSpPr>
          <p:nvPr>
            <p:ph type="body" sz="quarter" idx="13"/>
          </p:nvPr>
        </p:nvSpPr>
        <p:spPr>
          <a:xfrm>
            <a:off x="130610" y="66608"/>
            <a:ext cx="2495550" cy="246221"/>
          </a:xfrm>
        </p:spPr>
        <p:txBody>
          <a:bodyPr/>
          <a:lstStyle/>
          <a:p>
            <a:r>
              <a:rPr lang="en-US" dirty="0" smtClean="0"/>
              <a:t>29</a:t>
            </a:r>
            <a:r>
              <a:rPr lang="ru-RU" dirty="0" smtClean="0"/>
              <a:t>.</a:t>
            </a:r>
            <a:r>
              <a:rPr lang="en-US" dirty="0" smtClean="0"/>
              <a:t>10</a:t>
            </a:r>
            <a:r>
              <a:rPr lang="ru-RU" dirty="0" smtClean="0"/>
              <a:t>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2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650"/>
            <a:ext cx="12192000" cy="81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Скругленный прямоугольник 162"/>
          <p:cNvSpPr/>
          <p:nvPr/>
        </p:nvSpPr>
        <p:spPr>
          <a:xfrm>
            <a:off x="7450191" y="1954648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2739604" y="1954649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5875771" y="5215032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5145920" y="1315141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4674363" y="2279500"/>
            <a:ext cx="1542421" cy="946485"/>
          </a:xfrm>
          <a:prstGeom prst="roundRect">
            <a:avLst/>
          </a:prstGeom>
          <a:solidFill>
            <a:srgbClr val="FFB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Billing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8186341" y="3854722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10377873" y="4839328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3514178" y="4565327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8629286" y="4952516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8951878" y="1065203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1007056" y="1464251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1206437" y="4952515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1379396" y="3208383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5633951" y="3550837"/>
            <a:ext cx="1542421" cy="946485"/>
          </a:xfrm>
          <a:prstGeom prst="roundRect">
            <a:avLst/>
          </a:prstGeom>
          <a:solidFill>
            <a:srgbClr val="FFB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CRM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9688065" y="2684006"/>
            <a:ext cx="1058779" cy="64970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4839727" y="3083783"/>
            <a:ext cx="2149384" cy="649705"/>
          </a:xfrm>
          <a:prstGeom prst="roundRect">
            <a:avLst/>
          </a:prstGeom>
          <a:solidFill>
            <a:srgbClr val="E3061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Интеграционный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слой</a:t>
            </a:r>
          </a:p>
        </p:txBody>
      </p:sp>
      <p:sp>
        <p:nvSpPr>
          <p:cNvPr id="179" name="Дуга 178"/>
          <p:cNvSpPr/>
          <p:nvPr/>
        </p:nvSpPr>
        <p:spPr>
          <a:xfrm>
            <a:off x="2900855" y="2113956"/>
            <a:ext cx="1773508" cy="570050"/>
          </a:xfrm>
          <a:prstGeom prst="arc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Дуга 179"/>
          <p:cNvSpPr/>
          <p:nvPr/>
        </p:nvSpPr>
        <p:spPr>
          <a:xfrm>
            <a:off x="1392067" y="1954648"/>
            <a:ext cx="1327056" cy="159308"/>
          </a:xfrm>
          <a:prstGeom prst="arc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Полилиния 180"/>
          <p:cNvSpPr/>
          <p:nvPr/>
        </p:nvSpPr>
        <p:spPr>
          <a:xfrm>
            <a:off x="2049517" y="1280962"/>
            <a:ext cx="3153104" cy="1020804"/>
          </a:xfrm>
          <a:custGeom>
            <a:avLst/>
            <a:gdLst>
              <a:gd name="connsiteX0" fmla="*/ 0 w 3153104"/>
              <a:gd name="connsiteY0" fmla="*/ 374417 h 1020804"/>
              <a:gd name="connsiteX1" fmla="*/ 1734207 w 3153104"/>
              <a:gd name="connsiteY1" fmla="*/ 27576 h 1020804"/>
              <a:gd name="connsiteX2" fmla="*/ 3153104 w 3153104"/>
              <a:gd name="connsiteY2" fmla="*/ 1020804 h 10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3104" h="1020804">
                <a:moveTo>
                  <a:pt x="0" y="374417"/>
                </a:moveTo>
                <a:cubicBezTo>
                  <a:pt x="604345" y="147131"/>
                  <a:pt x="1208690" y="-80155"/>
                  <a:pt x="1734207" y="27576"/>
                </a:cubicBezTo>
                <a:cubicBezTo>
                  <a:pt x="2259724" y="135307"/>
                  <a:pt x="2927132" y="857894"/>
                  <a:pt x="3153104" y="1020804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Полилиния 181"/>
          <p:cNvSpPr/>
          <p:nvPr/>
        </p:nvSpPr>
        <p:spPr>
          <a:xfrm>
            <a:off x="5738648" y="1923393"/>
            <a:ext cx="94593" cy="346841"/>
          </a:xfrm>
          <a:custGeom>
            <a:avLst/>
            <a:gdLst>
              <a:gd name="connsiteX0" fmla="*/ 0 w 94593"/>
              <a:gd name="connsiteY0" fmla="*/ 346841 h 346841"/>
              <a:gd name="connsiteX1" fmla="*/ 94593 w 94593"/>
              <a:gd name="connsiteY1" fmla="*/ 0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593" h="346841">
                <a:moveTo>
                  <a:pt x="0" y="346841"/>
                </a:moveTo>
                <a:lnTo>
                  <a:pt x="94593" y="0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Полилиния 182"/>
          <p:cNvSpPr/>
          <p:nvPr/>
        </p:nvSpPr>
        <p:spPr>
          <a:xfrm>
            <a:off x="5907770" y="1923393"/>
            <a:ext cx="238749" cy="472966"/>
          </a:xfrm>
          <a:custGeom>
            <a:avLst/>
            <a:gdLst>
              <a:gd name="connsiteX0" fmla="*/ 238749 w 238749"/>
              <a:gd name="connsiteY0" fmla="*/ 0 h 472966"/>
              <a:gd name="connsiteX1" fmla="*/ 2267 w 238749"/>
              <a:gd name="connsiteY1" fmla="*/ 472966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749" h="472966">
                <a:moveTo>
                  <a:pt x="238749" y="0"/>
                </a:moveTo>
                <a:cubicBezTo>
                  <a:pt x="109997" y="210207"/>
                  <a:pt x="-18754" y="420414"/>
                  <a:pt x="2267" y="472966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Полилиния 183"/>
          <p:cNvSpPr/>
          <p:nvPr/>
        </p:nvSpPr>
        <p:spPr>
          <a:xfrm>
            <a:off x="2222938" y="2918873"/>
            <a:ext cx="3421117" cy="1416644"/>
          </a:xfrm>
          <a:custGeom>
            <a:avLst/>
            <a:gdLst>
              <a:gd name="connsiteX0" fmla="*/ 0 w 3421117"/>
              <a:gd name="connsiteY0" fmla="*/ 281527 h 1416644"/>
              <a:gd name="connsiteX1" fmla="*/ 1324303 w 3421117"/>
              <a:gd name="connsiteY1" fmla="*/ 76575 h 1416644"/>
              <a:gd name="connsiteX2" fmla="*/ 3421117 w 3421117"/>
              <a:gd name="connsiteY2" fmla="*/ 1416644 h 14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117" h="1416644">
                <a:moveTo>
                  <a:pt x="0" y="281527"/>
                </a:moveTo>
                <a:cubicBezTo>
                  <a:pt x="377058" y="84458"/>
                  <a:pt x="754117" y="-112611"/>
                  <a:pt x="1324303" y="76575"/>
                </a:cubicBezTo>
                <a:cubicBezTo>
                  <a:pt x="1894489" y="265761"/>
                  <a:pt x="2657803" y="841202"/>
                  <a:pt x="3421117" y="1416644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Полилиния 184"/>
          <p:cNvSpPr/>
          <p:nvPr/>
        </p:nvSpPr>
        <p:spPr>
          <a:xfrm>
            <a:off x="7157545" y="2617076"/>
            <a:ext cx="646386" cy="1434662"/>
          </a:xfrm>
          <a:custGeom>
            <a:avLst/>
            <a:gdLst>
              <a:gd name="connsiteX0" fmla="*/ 0 w 646386"/>
              <a:gd name="connsiteY0" fmla="*/ 1434662 h 1434662"/>
              <a:gd name="connsiteX1" fmla="*/ 646386 w 646386"/>
              <a:gd name="connsiteY1" fmla="*/ 0 h 14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6386" h="1434662">
                <a:moveTo>
                  <a:pt x="0" y="1434662"/>
                </a:moveTo>
                <a:lnTo>
                  <a:pt x="646386" y="0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Полилиния 185"/>
          <p:cNvSpPr/>
          <p:nvPr/>
        </p:nvSpPr>
        <p:spPr>
          <a:xfrm>
            <a:off x="8024648" y="1347632"/>
            <a:ext cx="961697" cy="575761"/>
          </a:xfrm>
          <a:custGeom>
            <a:avLst/>
            <a:gdLst>
              <a:gd name="connsiteX0" fmla="*/ 0 w 961697"/>
              <a:gd name="connsiteY0" fmla="*/ 575761 h 575761"/>
              <a:gd name="connsiteX1" fmla="*/ 315311 w 961697"/>
              <a:gd name="connsiteY1" fmla="*/ 55499 h 575761"/>
              <a:gd name="connsiteX2" fmla="*/ 961697 w 961697"/>
              <a:gd name="connsiteY2" fmla="*/ 39734 h 57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697" h="575761">
                <a:moveTo>
                  <a:pt x="0" y="575761"/>
                </a:moveTo>
                <a:cubicBezTo>
                  <a:pt x="77514" y="360299"/>
                  <a:pt x="155028" y="144837"/>
                  <a:pt x="315311" y="55499"/>
                </a:cubicBezTo>
                <a:cubicBezTo>
                  <a:pt x="475594" y="-33839"/>
                  <a:pt x="718645" y="2947"/>
                  <a:pt x="961697" y="39734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Полилиния 186"/>
          <p:cNvSpPr/>
          <p:nvPr/>
        </p:nvSpPr>
        <p:spPr>
          <a:xfrm>
            <a:off x="7189076" y="3100654"/>
            <a:ext cx="2551856" cy="903787"/>
          </a:xfrm>
          <a:custGeom>
            <a:avLst/>
            <a:gdLst>
              <a:gd name="connsiteX0" fmla="*/ 2506717 w 2551856"/>
              <a:gd name="connsiteY0" fmla="*/ 20918 h 903787"/>
              <a:gd name="connsiteX1" fmla="*/ 2396358 w 2551856"/>
              <a:gd name="connsiteY1" fmla="*/ 5153 h 903787"/>
              <a:gd name="connsiteX2" fmla="*/ 1229710 w 2551856"/>
              <a:gd name="connsiteY2" fmla="*/ 99746 h 903787"/>
              <a:gd name="connsiteX3" fmla="*/ 0 w 2551856"/>
              <a:gd name="connsiteY3" fmla="*/ 903787 h 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56" h="903787">
                <a:moveTo>
                  <a:pt x="2506717" y="20918"/>
                </a:moveTo>
                <a:cubicBezTo>
                  <a:pt x="2557955" y="6466"/>
                  <a:pt x="2609193" y="-7985"/>
                  <a:pt x="2396358" y="5153"/>
                </a:cubicBezTo>
                <a:cubicBezTo>
                  <a:pt x="2183523" y="18291"/>
                  <a:pt x="1629103" y="-50026"/>
                  <a:pt x="1229710" y="99746"/>
                </a:cubicBezTo>
                <a:cubicBezTo>
                  <a:pt x="830317" y="249518"/>
                  <a:pt x="165538" y="735622"/>
                  <a:pt x="0" y="903787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Полилиния 187"/>
          <p:cNvSpPr/>
          <p:nvPr/>
        </p:nvSpPr>
        <p:spPr>
          <a:xfrm>
            <a:off x="7047795" y="4457920"/>
            <a:ext cx="1575943" cy="1033263"/>
          </a:xfrm>
          <a:custGeom>
            <a:avLst/>
            <a:gdLst>
              <a:gd name="connsiteX0" fmla="*/ 62453 w 1575943"/>
              <a:gd name="connsiteY0" fmla="*/ 35252 h 1033263"/>
              <a:gd name="connsiteX1" fmla="*/ 46688 w 1575943"/>
              <a:gd name="connsiteY1" fmla="*/ 114080 h 1033263"/>
              <a:gd name="connsiteX2" fmla="*/ 582715 w 1575943"/>
              <a:gd name="connsiteY2" fmla="*/ 981183 h 1033263"/>
              <a:gd name="connsiteX3" fmla="*/ 1575943 w 1575943"/>
              <a:gd name="connsiteY3" fmla="*/ 918121 h 103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943" h="1033263">
                <a:moveTo>
                  <a:pt x="62453" y="35252"/>
                </a:moveTo>
                <a:cubicBezTo>
                  <a:pt x="11215" y="-4162"/>
                  <a:pt x="-40022" y="-43575"/>
                  <a:pt x="46688" y="114080"/>
                </a:cubicBezTo>
                <a:cubicBezTo>
                  <a:pt x="133398" y="271735"/>
                  <a:pt x="327839" y="847176"/>
                  <a:pt x="582715" y="981183"/>
                </a:cubicBezTo>
                <a:cubicBezTo>
                  <a:pt x="837591" y="1115190"/>
                  <a:pt x="1415660" y="952279"/>
                  <a:pt x="1575943" y="918121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Полилиния 188"/>
          <p:cNvSpPr/>
          <p:nvPr/>
        </p:nvSpPr>
        <p:spPr>
          <a:xfrm>
            <a:off x="7173310" y="4445876"/>
            <a:ext cx="1450428" cy="756745"/>
          </a:xfrm>
          <a:custGeom>
            <a:avLst/>
            <a:gdLst>
              <a:gd name="connsiteX0" fmla="*/ 1450428 w 1450428"/>
              <a:gd name="connsiteY0" fmla="*/ 756745 h 756745"/>
              <a:gd name="connsiteX1" fmla="*/ 851338 w 1450428"/>
              <a:gd name="connsiteY1" fmla="*/ 551793 h 756745"/>
              <a:gd name="connsiteX2" fmla="*/ 0 w 1450428"/>
              <a:gd name="connsiteY2" fmla="*/ 0 h 7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428" h="756745">
                <a:moveTo>
                  <a:pt x="1450428" y="756745"/>
                </a:moveTo>
                <a:cubicBezTo>
                  <a:pt x="1271752" y="717331"/>
                  <a:pt x="1093076" y="677917"/>
                  <a:pt x="851338" y="551793"/>
                </a:cubicBezTo>
                <a:cubicBezTo>
                  <a:pt x="609600" y="425669"/>
                  <a:pt x="149772" y="94593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Полилиния 189"/>
          <p:cNvSpPr/>
          <p:nvPr/>
        </p:nvSpPr>
        <p:spPr>
          <a:xfrm>
            <a:off x="2049136" y="3894083"/>
            <a:ext cx="126505" cy="1040524"/>
          </a:xfrm>
          <a:custGeom>
            <a:avLst/>
            <a:gdLst>
              <a:gd name="connsiteX0" fmla="*/ 94974 w 126505"/>
              <a:gd name="connsiteY0" fmla="*/ 1040524 h 1040524"/>
              <a:gd name="connsiteX1" fmla="*/ 381 w 126505"/>
              <a:gd name="connsiteY1" fmla="*/ 472965 h 1040524"/>
              <a:gd name="connsiteX2" fmla="*/ 126505 w 126505"/>
              <a:gd name="connsiteY2" fmla="*/ 0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505" h="1040524">
                <a:moveTo>
                  <a:pt x="94974" y="1040524"/>
                </a:moveTo>
                <a:cubicBezTo>
                  <a:pt x="45050" y="843455"/>
                  <a:pt x="-4874" y="646386"/>
                  <a:pt x="381" y="472965"/>
                </a:cubicBezTo>
                <a:cubicBezTo>
                  <a:pt x="5636" y="299544"/>
                  <a:pt x="66070" y="149772"/>
                  <a:pt x="126505" y="0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Полилиния 190"/>
          <p:cNvSpPr/>
          <p:nvPr/>
        </p:nvSpPr>
        <p:spPr>
          <a:xfrm>
            <a:off x="2443655" y="3762238"/>
            <a:ext cx="1355835" cy="793996"/>
          </a:xfrm>
          <a:custGeom>
            <a:avLst/>
            <a:gdLst>
              <a:gd name="connsiteX0" fmla="*/ 0 w 1355835"/>
              <a:gd name="connsiteY0" fmla="*/ 5721 h 793996"/>
              <a:gd name="connsiteX1" fmla="*/ 1008993 w 1355835"/>
              <a:gd name="connsiteY1" fmla="*/ 116079 h 793996"/>
              <a:gd name="connsiteX2" fmla="*/ 1355835 w 1355835"/>
              <a:gd name="connsiteY2" fmla="*/ 793996 h 79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835" h="793996">
                <a:moveTo>
                  <a:pt x="0" y="5721"/>
                </a:moveTo>
                <a:cubicBezTo>
                  <a:pt x="391510" y="-4790"/>
                  <a:pt x="783021" y="-15300"/>
                  <a:pt x="1008993" y="116079"/>
                </a:cubicBezTo>
                <a:cubicBezTo>
                  <a:pt x="1234965" y="247458"/>
                  <a:pt x="1292773" y="683637"/>
                  <a:pt x="1355835" y="793996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Полилиния 191"/>
          <p:cNvSpPr/>
          <p:nvPr/>
        </p:nvSpPr>
        <p:spPr>
          <a:xfrm>
            <a:off x="4572000" y="4493172"/>
            <a:ext cx="1418897" cy="472966"/>
          </a:xfrm>
          <a:custGeom>
            <a:avLst/>
            <a:gdLst>
              <a:gd name="connsiteX0" fmla="*/ 0 w 1418897"/>
              <a:gd name="connsiteY0" fmla="*/ 472966 h 472966"/>
              <a:gd name="connsiteX1" fmla="*/ 977462 w 1418897"/>
              <a:gd name="connsiteY1" fmla="*/ 378373 h 472966"/>
              <a:gd name="connsiteX2" fmla="*/ 1418897 w 1418897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897" h="472966">
                <a:moveTo>
                  <a:pt x="0" y="472966"/>
                </a:moveTo>
                <a:cubicBezTo>
                  <a:pt x="370489" y="465083"/>
                  <a:pt x="740979" y="457201"/>
                  <a:pt x="977462" y="378373"/>
                </a:cubicBezTo>
                <a:cubicBezTo>
                  <a:pt x="1213945" y="299545"/>
                  <a:pt x="1353207" y="57807"/>
                  <a:pt x="1418897" y="0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Полилиния 192"/>
          <p:cNvSpPr/>
          <p:nvPr/>
        </p:nvSpPr>
        <p:spPr>
          <a:xfrm>
            <a:off x="2270234" y="4508938"/>
            <a:ext cx="3894083" cy="1706545"/>
          </a:xfrm>
          <a:custGeom>
            <a:avLst/>
            <a:gdLst>
              <a:gd name="connsiteX0" fmla="*/ 3894083 w 3894083"/>
              <a:gd name="connsiteY0" fmla="*/ 0 h 1706545"/>
              <a:gd name="connsiteX1" fmla="*/ 2017987 w 3894083"/>
              <a:gd name="connsiteY1" fmla="*/ 1671145 h 1706545"/>
              <a:gd name="connsiteX2" fmla="*/ 0 w 3894083"/>
              <a:gd name="connsiteY2" fmla="*/ 977462 h 170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083" h="1706545">
                <a:moveTo>
                  <a:pt x="3894083" y="0"/>
                </a:moveTo>
                <a:cubicBezTo>
                  <a:pt x="3280542" y="754117"/>
                  <a:pt x="2667001" y="1508235"/>
                  <a:pt x="2017987" y="1671145"/>
                </a:cubicBezTo>
                <a:cubicBezTo>
                  <a:pt x="1368973" y="1834055"/>
                  <a:pt x="684486" y="1405758"/>
                  <a:pt x="0" y="977462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Полилиния 193"/>
          <p:cNvSpPr/>
          <p:nvPr/>
        </p:nvSpPr>
        <p:spPr>
          <a:xfrm>
            <a:off x="6968359" y="5486400"/>
            <a:ext cx="3799489" cy="883366"/>
          </a:xfrm>
          <a:custGeom>
            <a:avLst/>
            <a:gdLst>
              <a:gd name="connsiteX0" fmla="*/ 3799489 w 3799489"/>
              <a:gd name="connsiteY0" fmla="*/ 0 h 883366"/>
              <a:gd name="connsiteX1" fmla="*/ 1734207 w 3799489"/>
              <a:gd name="connsiteY1" fmla="*/ 882869 h 883366"/>
              <a:gd name="connsiteX2" fmla="*/ 0 w 3799489"/>
              <a:gd name="connsiteY2" fmla="*/ 126124 h 88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9489" h="883366">
                <a:moveTo>
                  <a:pt x="3799489" y="0"/>
                </a:moveTo>
                <a:cubicBezTo>
                  <a:pt x="3083472" y="430924"/>
                  <a:pt x="2367455" y="861848"/>
                  <a:pt x="1734207" y="882869"/>
                </a:cubicBezTo>
                <a:cubicBezTo>
                  <a:pt x="1100959" y="903890"/>
                  <a:pt x="289034" y="252248"/>
                  <a:pt x="0" y="126124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Полилиния 194"/>
          <p:cNvSpPr/>
          <p:nvPr/>
        </p:nvSpPr>
        <p:spPr>
          <a:xfrm>
            <a:off x="6400800" y="4524703"/>
            <a:ext cx="94593" cy="709449"/>
          </a:xfrm>
          <a:custGeom>
            <a:avLst/>
            <a:gdLst>
              <a:gd name="connsiteX0" fmla="*/ 94593 w 94593"/>
              <a:gd name="connsiteY0" fmla="*/ 709449 h 709449"/>
              <a:gd name="connsiteX1" fmla="*/ 0 w 94593"/>
              <a:gd name="connsiteY1" fmla="*/ 0 h 70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593" h="709449">
                <a:moveTo>
                  <a:pt x="94593" y="709449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Полилиния 195"/>
          <p:cNvSpPr/>
          <p:nvPr/>
        </p:nvSpPr>
        <p:spPr>
          <a:xfrm>
            <a:off x="8923283" y="4524703"/>
            <a:ext cx="78827" cy="425669"/>
          </a:xfrm>
          <a:custGeom>
            <a:avLst/>
            <a:gdLst>
              <a:gd name="connsiteX0" fmla="*/ 0 w 78827"/>
              <a:gd name="connsiteY0" fmla="*/ 0 h 425669"/>
              <a:gd name="connsiteX1" fmla="*/ 78827 w 78827"/>
              <a:gd name="connsiteY1" fmla="*/ 425669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27" h="425669">
                <a:moveTo>
                  <a:pt x="0" y="0"/>
                </a:moveTo>
                <a:lnTo>
                  <a:pt x="78827" y="425669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Полилиния 196"/>
          <p:cNvSpPr/>
          <p:nvPr/>
        </p:nvSpPr>
        <p:spPr>
          <a:xfrm>
            <a:off x="9695793" y="5186855"/>
            <a:ext cx="646386" cy="126124"/>
          </a:xfrm>
          <a:custGeom>
            <a:avLst/>
            <a:gdLst>
              <a:gd name="connsiteX0" fmla="*/ 0 w 646386"/>
              <a:gd name="connsiteY0" fmla="*/ 126124 h 126124"/>
              <a:gd name="connsiteX1" fmla="*/ 646386 w 646386"/>
              <a:gd name="connsiteY1" fmla="*/ 0 h 12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6386" h="126124">
                <a:moveTo>
                  <a:pt x="0" y="126124"/>
                </a:moveTo>
                <a:cubicBezTo>
                  <a:pt x="266700" y="77513"/>
                  <a:pt x="533400" y="28903"/>
                  <a:pt x="646386" y="0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Полилиния 197"/>
          <p:cNvSpPr/>
          <p:nvPr/>
        </p:nvSpPr>
        <p:spPr>
          <a:xfrm>
            <a:off x="9506607" y="4444350"/>
            <a:ext cx="1292772" cy="506022"/>
          </a:xfrm>
          <a:custGeom>
            <a:avLst/>
            <a:gdLst>
              <a:gd name="connsiteX0" fmla="*/ 1292772 w 1292772"/>
              <a:gd name="connsiteY0" fmla="*/ 379898 h 506022"/>
              <a:gd name="connsiteX1" fmla="*/ 378372 w 1292772"/>
              <a:gd name="connsiteY1" fmla="*/ 1526 h 506022"/>
              <a:gd name="connsiteX2" fmla="*/ 0 w 1292772"/>
              <a:gd name="connsiteY2" fmla="*/ 506022 h 50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2772" h="506022">
                <a:moveTo>
                  <a:pt x="1292772" y="379898"/>
                </a:moveTo>
                <a:cubicBezTo>
                  <a:pt x="943303" y="180201"/>
                  <a:pt x="593834" y="-19495"/>
                  <a:pt x="378372" y="1526"/>
                </a:cubicBezTo>
                <a:cubicBezTo>
                  <a:pt x="162910" y="22547"/>
                  <a:pt x="49924" y="435077"/>
                  <a:pt x="0" y="506022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Полилиния 198"/>
          <p:cNvSpPr/>
          <p:nvPr/>
        </p:nvSpPr>
        <p:spPr>
          <a:xfrm>
            <a:off x="9159766" y="4556234"/>
            <a:ext cx="110358" cy="346842"/>
          </a:xfrm>
          <a:custGeom>
            <a:avLst/>
            <a:gdLst>
              <a:gd name="connsiteX0" fmla="*/ 110358 w 110358"/>
              <a:gd name="connsiteY0" fmla="*/ 346842 h 346842"/>
              <a:gd name="connsiteX1" fmla="*/ 0 w 110358"/>
              <a:gd name="connsiteY1" fmla="*/ 0 h 34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358" h="346842">
                <a:moveTo>
                  <a:pt x="110358" y="346842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Полилиния 199"/>
          <p:cNvSpPr/>
          <p:nvPr/>
        </p:nvSpPr>
        <p:spPr>
          <a:xfrm>
            <a:off x="1702676" y="2427890"/>
            <a:ext cx="1072055" cy="772510"/>
          </a:xfrm>
          <a:custGeom>
            <a:avLst/>
            <a:gdLst>
              <a:gd name="connsiteX0" fmla="*/ 0 w 1072055"/>
              <a:gd name="connsiteY0" fmla="*/ 772510 h 772510"/>
              <a:gd name="connsiteX1" fmla="*/ 362607 w 1072055"/>
              <a:gd name="connsiteY1" fmla="*/ 189186 h 772510"/>
              <a:gd name="connsiteX2" fmla="*/ 1072055 w 1072055"/>
              <a:gd name="connsiteY2" fmla="*/ 0 h 7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055" h="772510">
                <a:moveTo>
                  <a:pt x="0" y="772510"/>
                </a:moveTo>
                <a:cubicBezTo>
                  <a:pt x="91965" y="545224"/>
                  <a:pt x="183931" y="317938"/>
                  <a:pt x="362607" y="189186"/>
                </a:cubicBezTo>
                <a:cubicBezTo>
                  <a:pt x="541283" y="60434"/>
                  <a:pt x="945931" y="23648"/>
                  <a:pt x="1072055" y="0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Полилиния 200"/>
          <p:cNvSpPr/>
          <p:nvPr/>
        </p:nvSpPr>
        <p:spPr>
          <a:xfrm>
            <a:off x="10421007" y="3326524"/>
            <a:ext cx="773472" cy="1513490"/>
          </a:xfrm>
          <a:custGeom>
            <a:avLst/>
            <a:gdLst>
              <a:gd name="connsiteX0" fmla="*/ 646386 w 773472"/>
              <a:gd name="connsiteY0" fmla="*/ 1513490 h 1513490"/>
              <a:gd name="connsiteX1" fmla="*/ 725214 w 773472"/>
              <a:gd name="connsiteY1" fmla="*/ 599090 h 1513490"/>
              <a:gd name="connsiteX2" fmla="*/ 0 w 773472"/>
              <a:gd name="connsiteY2" fmla="*/ 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472" h="1513490">
                <a:moveTo>
                  <a:pt x="646386" y="1513490"/>
                </a:moveTo>
                <a:cubicBezTo>
                  <a:pt x="739665" y="1182414"/>
                  <a:pt x="832945" y="851338"/>
                  <a:pt x="725214" y="599090"/>
                </a:cubicBezTo>
                <a:cubicBezTo>
                  <a:pt x="617483" y="346842"/>
                  <a:pt x="308741" y="173421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2" name="Группа 201"/>
          <p:cNvGrpSpPr/>
          <p:nvPr/>
        </p:nvGrpSpPr>
        <p:grpSpPr>
          <a:xfrm rot="10287986">
            <a:off x="378147" y="459497"/>
            <a:ext cx="10429596" cy="5304563"/>
            <a:chOff x="795912" y="231249"/>
            <a:chExt cx="10429596" cy="5304563"/>
          </a:xfrm>
        </p:grpSpPr>
        <p:sp>
          <p:nvSpPr>
            <p:cNvPr id="203" name="Скругленный прямоугольник 202"/>
            <p:cNvSpPr/>
            <p:nvPr/>
          </p:nvSpPr>
          <p:spPr>
            <a:xfrm>
              <a:off x="7239047" y="1120694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Скругленный прямоугольник 203"/>
            <p:cNvSpPr/>
            <p:nvPr/>
          </p:nvSpPr>
          <p:spPr>
            <a:xfrm>
              <a:off x="2528460" y="1120695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Скругленный прямоугольник 204"/>
            <p:cNvSpPr/>
            <p:nvPr/>
          </p:nvSpPr>
          <p:spPr>
            <a:xfrm>
              <a:off x="5664627" y="4381078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Скругленный прямоугольник 205"/>
            <p:cNvSpPr/>
            <p:nvPr/>
          </p:nvSpPr>
          <p:spPr>
            <a:xfrm>
              <a:off x="4934776" y="481187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Скругленный прямоугольник 206"/>
            <p:cNvSpPr/>
            <p:nvPr/>
          </p:nvSpPr>
          <p:spPr>
            <a:xfrm>
              <a:off x="7975197" y="3020768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Скругленный прямоугольник 207"/>
            <p:cNvSpPr/>
            <p:nvPr/>
          </p:nvSpPr>
          <p:spPr>
            <a:xfrm>
              <a:off x="10166729" y="4005374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Скругленный прямоугольник 208"/>
            <p:cNvSpPr/>
            <p:nvPr/>
          </p:nvSpPr>
          <p:spPr>
            <a:xfrm>
              <a:off x="8418142" y="4118562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Скругленный прямоугольник 209"/>
            <p:cNvSpPr/>
            <p:nvPr/>
          </p:nvSpPr>
          <p:spPr>
            <a:xfrm>
              <a:off x="8740734" y="231249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Скругленный прямоугольник 210"/>
            <p:cNvSpPr/>
            <p:nvPr/>
          </p:nvSpPr>
          <p:spPr>
            <a:xfrm>
              <a:off x="795912" y="630297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Скругленный прямоугольник 211"/>
            <p:cNvSpPr/>
            <p:nvPr/>
          </p:nvSpPr>
          <p:spPr>
            <a:xfrm>
              <a:off x="995293" y="4118561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Скругленный прямоугольник 212"/>
            <p:cNvSpPr/>
            <p:nvPr/>
          </p:nvSpPr>
          <p:spPr>
            <a:xfrm>
              <a:off x="1168252" y="2374429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Скругленный прямоугольник 213"/>
            <p:cNvSpPr/>
            <p:nvPr/>
          </p:nvSpPr>
          <p:spPr>
            <a:xfrm>
              <a:off x="9476921" y="1850052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Дуга 214"/>
            <p:cNvSpPr/>
            <p:nvPr/>
          </p:nvSpPr>
          <p:spPr>
            <a:xfrm>
              <a:off x="2689711" y="1280002"/>
              <a:ext cx="1773508" cy="570050"/>
            </a:xfrm>
            <a:prstGeom prst="arc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Дуга 215"/>
            <p:cNvSpPr/>
            <p:nvPr/>
          </p:nvSpPr>
          <p:spPr>
            <a:xfrm>
              <a:off x="1180923" y="1120694"/>
              <a:ext cx="1327056" cy="159308"/>
            </a:xfrm>
            <a:prstGeom prst="arc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1838373" y="447008"/>
              <a:ext cx="3153104" cy="1020804"/>
            </a:xfrm>
            <a:custGeom>
              <a:avLst/>
              <a:gdLst>
                <a:gd name="connsiteX0" fmla="*/ 0 w 3153104"/>
                <a:gd name="connsiteY0" fmla="*/ 374417 h 1020804"/>
                <a:gd name="connsiteX1" fmla="*/ 1734207 w 3153104"/>
                <a:gd name="connsiteY1" fmla="*/ 27576 h 1020804"/>
                <a:gd name="connsiteX2" fmla="*/ 3153104 w 3153104"/>
                <a:gd name="connsiteY2" fmla="*/ 1020804 h 102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3104" h="1020804">
                  <a:moveTo>
                    <a:pt x="0" y="374417"/>
                  </a:moveTo>
                  <a:cubicBezTo>
                    <a:pt x="604345" y="147131"/>
                    <a:pt x="1208690" y="-80155"/>
                    <a:pt x="1734207" y="27576"/>
                  </a:cubicBezTo>
                  <a:cubicBezTo>
                    <a:pt x="2259724" y="135307"/>
                    <a:pt x="2927132" y="857894"/>
                    <a:pt x="3153104" y="102080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Полилиния 217"/>
            <p:cNvSpPr/>
            <p:nvPr/>
          </p:nvSpPr>
          <p:spPr>
            <a:xfrm>
              <a:off x="5527504" y="1089439"/>
              <a:ext cx="94593" cy="346841"/>
            </a:xfrm>
            <a:custGeom>
              <a:avLst/>
              <a:gdLst>
                <a:gd name="connsiteX0" fmla="*/ 0 w 94593"/>
                <a:gd name="connsiteY0" fmla="*/ 346841 h 346841"/>
                <a:gd name="connsiteX1" fmla="*/ 94593 w 94593"/>
                <a:gd name="connsiteY1" fmla="*/ 0 h 34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93" h="346841">
                  <a:moveTo>
                    <a:pt x="0" y="346841"/>
                  </a:moveTo>
                  <a:lnTo>
                    <a:pt x="94593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5696626" y="1089439"/>
              <a:ext cx="238749" cy="472966"/>
            </a:xfrm>
            <a:custGeom>
              <a:avLst/>
              <a:gdLst>
                <a:gd name="connsiteX0" fmla="*/ 238749 w 238749"/>
                <a:gd name="connsiteY0" fmla="*/ 0 h 472966"/>
                <a:gd name="connsiteX1" fmla="*/ 2267 w 238749"/>
                <a:gd name="connsiteY1" fmla="*/ 472966 h 4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49" h="472966">
                  <a:moveTo>
                    <a:pt x="238749" y="0"/>
                  </a:moveTo>
                  <a:cubicBezTo>
                    <a:pt x="109997" y="210207"/>
                    <a:pt x="-18754" y="420414"/>
                    <a:pt x="2267" y="472966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6946401" y="1783122"/>
              <a:ext cx="646386" cy="1434662"/>
            </a:xfrm>
            <a:custGeom>
              <a:avLst/>
              <a:gdLst>
                <a:gd name="connsiteX0" fmla="*/ 0 w 646386"/>
                <a:gd name="connsiteY0" fmla="*/ 1434662 h 1434662"/>
                <a:gd name="connsiteX1" fmla="*/ 646386 w 646386"/>
                <a:gd name="connsiteY1" fmla="*/ 0 h 14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86" h="1434662">
                  <a:moveTo>
                    <a:pt x="0" y="1434662"/>
                  </a:moveTo>
                  <a:lnTo>
                    <a:pt x="646386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Полилиния 220"/>
            <p:cNvSpPr/>
            <p:nvPr/>
          </p:nvSpPr>
          <p:spPr>
            <a:xfrm>
              <a:off x="7813504" y="513678"/>
              <a:ext cx="961697" cy="575761"/>
            </a:xfrm>
            <a:custGeom>
              <a:avLst/>
              <a:gdLst>
                <a:gd name="connsiteX0" fmla="*/ 0 w 961697"/>
                <a:gd name="connsiteY0" fmla="*/ 575761 h 575761"/>
                <a:gd name="connsiteX1" fmla="*/ 315311 w 961697"/>
                <a:gd name="connsiteY1" fmla="*/ 55499 h 575761"/>
                <a:gd name="connsiteX2" fmla="*/ 961697 w 961697"/>
                <a:gd name="connsiteY2" fmla="*/ 39734 h 57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7" h="575761">
                  <a:moveTo>
                    <a:pt x="0" y="575761"/>
                  </a:moveTo>
                  <a:cubicBezTo>
                    <a:pt x="77514" y="360299"/>
                    <a:pt x="155028" y="144837"/>
                    <a:pt x="315311" y="55499"/>
                  </a:cubicBezTo>
                  <a:cubicBezTo>
                    <a:pt x="475594" y="-33839"/>
                    <a:pt x="718645" y="2947"/>
                    <a:pt x="961697" y="3973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977932" y="2266700"/>
              <a:ext cx="2551856" cy="903787"/>
            </a:xfrm>
            <a:custGeom>
              <a:avLst/>
              <a:gdLst>
                <a:gd name="connsiteX0" fmla="*/ 2506717 w 2551856"/>
                <a:gd name="connsiteY0" fmla="*/ 20918 h 903787"/>
                <a:gd name="connsiteX1" fmla="*/ 2396358 w 2551856"/>
                <a:gd name="connsiteY1" fmla="*/ 5153 h 903787"/>
                <a:gd name="connsiteX2" fmla="*/ 1229710 w 2551856"/>
                <a:gd name="connsiteY2" fmla="*/ 99746 h 903787"/>
                <a:gd name="connsiteX3" fmla="*/ 0 w 2551856"/>
                <a:gd name="connsiteY3" fmla="*/ 903787 h 9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856" h="903787">
                  <a:moveTo>
                    <a:pt x="2506717" y="20918"/>
                  </a:moveTo>
                  <a:cubicBezTo>
                    <a:pt x="2557955" y="6466"/>
                    <a:pt x="2609193" y="-7985"/>
                    <a:pt x="2396358" y="5153"/>
                  </a:cubicBezTo>
                  <a:cubicBezTo>
                    <a:pt x="2183523" y="18291"/>
                    <a:pt x="1629103" y="-50026"/>
                    <a:pt x="1229710" y="99746"/>
                  </a:cubicBezTo>
                  <a:cubicBezTo>
                    <a:pt x="830317" y="249518"/>
                    <a:pt x="165538" y="735622"/>
                    <a:pt x="0" y="903787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1837992" y="3060129"/>
              <a:ext cx="126505" cy="1040524"/>
            </a:xfrm>
            <a:custGeom>
              <a:avLst/>
              <a:gdLst>
                <a:gd name="connsiteX0" fmla="*/ 94974 w 126505"/>
                <a:gd name="connsiteY0" fmla="*/ 1040524 h 1040524"/>
                <a:gd name="connsiteX1" fmla="*/ 381 w 126505"/>
                <a:gd name="connsiteY1" fmla="*/ 472965 h 1040524"/>
                <a:gd name="connsiteX2" fmla="*/ 126505 w 126505"/>
                <a:gd name="connsiteY2" fmla="*/ 0 h 104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505" h="1040524">
                  <a:moveTo>
                    <a:pt x="94974" y="1040524"/>
                  </a:moveTo>
                  <a:cubicBezTo>
                    <a:pt x="45050" y="843455"/>
                    <a:pt x="-4874" y="646386"/>
                    <a:pt x="381" y="472965"/>
                  </a:cubicBezTo>
                  <a:cubicBezTo>
                    <a:pt x="5636" y="299544"/>
                    <a:pt x="66070" y="149772"/>
                    <a:pt x="126505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Полилиния 223"/>
            <p:cNvSpPr/>
            <p:nvPr/>
          </p:nvSpPr>
          <p:spPr>
            <a:xfrm>
              <a:off x="2232511" y="2928284"/>
              <a:ext cx="1355835" cy="793996"/>
            </a:xfrm>
            <a:custGeom>
              <a:avLst/>
              <a:gdLst>
                <a:gd name="connsiteX0" fmla="*/ 0 w 1355835"/>
                <a:gd name="connsiteY0" fmla="*/ 5721 h 793996"/>
                <a:gd name="connsiteX1" fmla="*/ 1008993 w 1355835"/>
                <a:gd name="connsiteY1" fmla="*/ 116079 h 793996"/>
                <a:gd name="connsiteX2" fmla="*/ 1355835 w 1355835"/>
                <a:gd name="connsiteY2" fmla="*/ 793996 h 79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5835" h="793996">
                  <a:moveTo>
                    <a:pt x="0" y="5721"/>
                  </a:moveTo>
                  <a:cubicBezTo>
                    <a:pt x="391510" y="-4790"/>
                    <a:pt x="783021" y="-15300"/>
                    <a:pt x="1008993" y="116079"/>
                  </a:cubicBezTo>
                  <a:cubicBezTo>
                    <a:pt x="1234965" y="247458"/>
                    <a:pt x="1292773" y="683637"/>
                    <a:pt x="1355835" y="793996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Полилиния 224"/>
            <p:cNvSpPr/>
            <p:nvPr/>
          </p:nvSpPr>
          <p:spPr>
            <a:xfrm>
              <a:off x="4360856" y="3659218"/>
              <a:ext cx="1418897" cy="472966"/>
            </a:xfrm>
            <a:custGeom>
              <a:avLst/>
              <a:gdLst>
                <a:gd name="connsiteX0" fmla="*/ 0 w 1418897"/>
                <a:gd name="connsiteY0" fmla="*/ 472966 h 472966"/>
                <a:gd name="connsiteX1" fmla="*/ 977462 w 1418897"/>
                <a:gd name="connsiteY1" fmla="*/ 378373 h 472966"/>
                <a:gd name="connsiteX2" fmla="*/ 1418897 w 1418897"/>
                <a:gd name="connsiteY2" fmla="*/ 0 h 4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897" h="472966">
                  <a:moveTo>
                    <a:pt x="0" y="472966"/>
                  </a:moveTo>
                  <a:cubicBezTo>
                    <a:pt x="370489" y="465083"/>
                    <a:pt x="740979" y="457201"/>
                    <a:pt x="977462" y="378373"/>
                  </a:cubicBezTo>
                  <a:cubicBezTo>
                    <a:pt x="1213945" y="299545"/>
                    <a:pt x="1353207" y="57807"/>
                    <a:pt x="1418897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6757215" y="4652446"/>
              <a:ext cx="3799489" cy="883366"/>
            </a:xfrm>
            <a:custGeom>
              <a:avLst/>
              <a:gdLst>
                <a:gd name="connsiteX0" fmla="*/ 3799489 w 3799489"/>
                <a:gd name="connsiteY0" fmla="*/ 0 h 883366"/>
                <a:gd name="connsiteX1" fmla="*/ 1734207 w 3799489"/>
                <a:gd name="connsiteY1" fmla="*/ 882869 h 883366"/>
                <a:gd name="connsiteX2" fmla="*/ 0 w 3799489"/>
                <a:gd name="connsiteY2" fmla="*/ 126124 h 88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9489" h="883366">
                  <a:moveTo>
                    <a:pt x="3799489" y="0"/>
                  </a:moveTo>
                  <a:cubicBezTo>
                    <a:pt x="3083472" y="430924"/>
                    <a:pt x="2367455" y="861848"/>
                    <a:pt x="1734207" y="882869"/>
                  </a:cubicBezTo>
                  <a:cubicBezTo>
                    <a:pt x="1100959" y="903890"/>
                    <a:pt x="289034" y="252248"/>
                    <a:pt x="0" y="12612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6189656" y="3690749"/>
              <a:ext cx="94593" cy="709449"/>
            </a:xfrm>
            <a:custGeom>
              <a:avLst/>
              <a:gdLst>
                <a:gd name="connsiteX0" fmla="*/ 94593 w 94593"/>
                <a:gd name="connsiteY0" fmla="*/ 709449 h 709449"/>
                <a:gd name="connsiteX1" fmla="*/ 0 w 94593"/>
                <a:gd name="connsiteY1" fmla="*/ 0 h 70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93" h="709449">
                  <a:moveTo>
                    <a:pt x="94593" y="709449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9484649" y="4352901"/>
              <a:ext cx="646386" cy="126124"/>
            </a:xfrm>
            <a:custGeom>
              <a:avLst/>
              <a:gdLst>
                <a:gd name="connsiteX0" fmla="*/ 0 w 646386"/>
                <a:gd name="connsiteY0" fmla="*/ 126124 h 126124"/>
                <a:gd name="connsiteX1" fmla="*/ 646386 w 646386"/>
                <a:gd name="connsiteY1" fmla="*/ 0 h 12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86" h="126124">
                  <a:moveTo>
                    <a:pt x="0" y="126124"/>
                  </a:moveTo>
                  <a:cubicBezTo>
                    <a:pt x="266700" y="77513"/>
                    <a:pt x="533400" y="28903"/>
                    <a:pt x="646386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9295463" y="3610396"/>
              <a:ext cx="1292772" cy="506022"/>
            </a:xfrm>
            <a:custGeom>
              <a:avLst/>
              <a:gdLst>
                <a:gd name="connsiteX0" fmla="*/ 1292772 w 1292772"/>
                <a:gd name="connsiteY0" fmla="*/ 379898 h 506022"/>
                <a:gd name="connsiteX1" fmla="*/ 378372 w 1292772"/>
                <a:gd name="connsiteY1" fmla="*/ 1526 h 506022"/>
                <a:gd name="connsiteX2" fmla="*/ 0 w 1292772"/>
                <a:gd name="connsiteY2" fmla="*/ 506022 h 5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772" h="506022">
                  <a:moveTo>
                    <a:pt x="1292772" y="379898"/>
                  </a:moveTo>
                  <a:cubicBezTo>
                    <a:pt x="943303" y="180201"/>
                    <a:pt x="593834" y="-19495"/>
                    <a:pt x="378372" y="1526"/>
                  </a:cubicBezTo>
                  <a:cubicBezTo>
                    <a:pt x="162910" y="22547"/>
                    <a:pt x="49924" y="435077"/>
                    <a:pt x="0" y="506022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1491532" y="1593936"/>
              <a:ext cx="1072055" cy="772510"/>
            </a:xfrm>
            <a:custGeom>
              <a:avLst/>
              <a:gdLst>
                <a:gd name="connsiteX0" fmla="*/ 0 w 1072055"/>
                <a:gd name="connsiteY0" fmla="*/ 772510 h 772510"/>
                <a:gd name="connsiteX1" fmla="*/ 362607 w 1072055"/>
                <a:gd name="connsiteY1" fmla="*/ 189186 h 772510"/>
                <a:gd name="connsiteX2" fmla="*/ 1072055 w 1072055"/>
                <a:gd name="connsiteY2" fmla="*/ 0 h 77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055" h="772510">
                  <a:moveTo>
                    <a:pt x="0" y="772510"/>
                  </a:moveTo>
                  <a:cubicBezTo>
                    <a:pt x="91965" y="545224"/>
                    <a:pt x="183931" y="317938"/>
                    <a:pt x="362607" y="189186"/>
                  </a:cubicBezTo>
                  <a:cubicBezTo>
                    <a:pt x="541283" y="60434"/>
                    <a:pt x="945931" y="23648"/>
                    <a:pt x="1072055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10209863" y="2492570"/>
              <a:ext cx="773472" cy="1513490"/>
            </a:xfrm>
            <a:custGeom>
              <a:avLst/>
              <a:gdLst>
                <a:gd name="connsiteX0" fmla="*/ 646386 w 773472"/>
                <a:gd name="connsiteY0" fmla="*/ 1513490 h 1513490"/>
                <a:gd name="connsiteX1" fmla="*/ 725214 w 773472"/>
                <a:gd name="connsiteY1" fmla="*/ 599090 h 1513490"/>
                <a:gd name="connsiteX2" fmla="*/ 0 w 773472"/>
                <a:gd name="connsiteY2" fmla="*/ 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472" h="1513490">
                  <a:moveTo>
                    <a:pt x="646386" y="1513490"/>
                  </a:moveTo>
                  <a:cubicBezTo>
                    <a:pt x="739665" y="1182414"/>
                    <a:pt x="832945" y="851338"/>
                    <a:pt x="725214" y="599090"/>
                  </a:cubicBezTo>
                  <a:cubicBezTo>
                    <a:pt x="617483" y="346842"/>
                    <a:pt x="308741" y="17342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Группа 231"/>
          <p:cNvGrpSpPr/>
          <p:nvPr/>
        </p:nvGrpSpPr>
        <p:grpSpPr>
          <a:xfrm rot="11194208">
            <a:off x="-439822" y="107303"/>
            <a:ext cx="11770787" cy="5986702"/>
            <a:chOff x="795912" y="231249"/>
            <a:chExt cx="10429596" cy="5304563"/>
          </a:xfrm>
        </p:grpSpPr>
        <p:sp>
          <p:nvSpPr>
            <p:cNvPr id="233" name="Скругленный прямоугольник 232"/>
            <p:cNvSpPr/>
            <p:nvPr/>
          </p:nvSpPr>
          <p:spPr>
            <a:xfrm>
              <a:off x="7239047" y="1120694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Скругленный прямоугольник 233"/>
            <p:cNvSpPr/>
            <p:nvPr/>
          </p:nvSpPr>
          <p:spPr>
            <a:xfrm>
              <a:off x="2528460" y="1120695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Скругленный прямоугольник 234"/>
            <p:cNvSpPr/>
            <p:nvPr/>
          </p:nvSpPr>
          <p:spPr>
            <a:xfrm>
              <a:off x="5664627" y="4381078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Скругленный прямоугольник 235"/>
            <p:cNvSpPr/>
            <p:nvPr/>
          </p:nvSpPr>
          <p:spPr>
            <a:xfrm>
              <a:off x="4934776" y="481187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Скругленный прямоугольник 236"/>
            <p:cNvSpPr/>
            <p:nvPr/>
          </p:nvSpPr>
          <p:spPr>
            <a:xfrm>
              <a:off x="7975197" y="3020768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Скругленный прямоугольник 237"/>
            <p:cNvSpPr/>
            <p:nvPr/>
          </p:nvSpPr>
          <p:spPr>
            <a:xfrm>
              <a:off x="10166729" y="4005374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Скругленный прямоугольник 238"/>
            <p:cNvSpPr/>
            <p:nvPr/>
          </p:nvSpPr>
          <p:spPr>
            <a:xfrm>
              <a:off x="8418142" y="4118562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Скругленный прямоугольник 239"/>
            <p:cNvSpPr/>
            <p:nvPr/>
          </p:nvSpPr>
          <p:spPr>
            <a:xfrm>
              <a:off x="8740734" y="231249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Скругленный прямоугольник 240"/>
            <p:cNvSpPr/>
            <p:nvPr/>
          </p:nvSpPr>
          <p:spPr>
            <a:xfrm>
              <a:off x="795912" y="630297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Скругленный прямоугольник 241"/>
            <p:cNvSpPr/>
            <p:nvPr/>
          </p:nvSpPr>
          <p:spPr>
            <a:xfrm>
              <a:off x="995293" y="4118561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Скругленный прямоугольник 242"/>
            <p:cNvSpPr/>
            <p:nvPr/>
          </p:nvSpPr>
          <p:spPr>
            <a:xfrm>
              <a:off x="1168252" y="2374429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Скругленный прямоугольник 243"/>
            <p:cNvSpPr/>
            <p:nvPr/>
          </p:nvSpPr>
          <p:spPr>
            <a:xfrm>
              <a:off x="9476921" y="1850052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Дуга 244"/>
            <p:cNvSpPr/>
            <p:nvPr/>
          </p:nvSpPr>
          <p:spPr>
            <a:xfrm>
              <a:off x="2689711" y="1280002"/>
              <a:ext cx="1773508" cy="570050"/>
            </a:xfrm>
            <a:prstGeom prst="arc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Дуга 245"/>
            <p:cNvSpPr/>
            <p:nvPr/>
          </p:nvSpPr>
          <p:spPr>
            <a:xfrm>
              <a:off x="1180923" y="1120694"/>
              <a:ext cx="1327056" cy="159308"/>
            </a:xfrm>
            <a:prstGeom prst="arc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1838373" y="447008"/>
              <a:ext cx="3153104" cy="1020804"/>
            </a:xfrm>
            <a:custGeom>
              <a:avLst/>
              <a:gdLst>
                <a:gd name="connsiteX0" fmla="*/ 0 w 3153104"/>
                <a:gd name="connsiteY0" fmla="*/ 374417 h 1020804"/>
                <a:gd name="connsiteX1" fmla="*/ 1734207 w 3153104"/>
                <a:gd name="connsiteY1" fmla="*/ 27576 h 1020804"/>
                <a:gd name="connsiteX2" fmla="*/ 3153104 w 3153104"/>
                <a:gd name="connsiteY2" fmla="*/ 1020804 h 102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3104" h="1020804">
                  <a:moveTo>
                    <a:pt x="0" y="374417"/>
                  </a:moveTo>
                  <a:cubicBezTo>
                    <a:pt x="604345" y="147131"/>
                    <a:pt x="1208690" y="-80155"/>
                    <a:pt x="1734207" y="27576"/>
                  </a:cubicBezTo>
                  <a:cubicBezTo>
                    <a:pt x="2259724" y="135307"/>
                    <a:pt x="2927132" y="857894"/>
                    <a:pt x="3153104" y="102080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Полилиния 247"/>
            <p:cNvSpPr/>
            <p:nvPr/>
          </p:nvSpPr>
          <p:spPr>
            <a:xfrm>
              <a:off x="5527504" y="1089439"/>
              <a:ext cx="94593" cy="346841"/>
            </a:xfrm>
            <a:custGeom>
              <a:avLst/>
              <a:gdLst>
                <a:gd name="connsiteX0" fmla="*/ 0 w 94593"/>
                <a:gd name="connsiteY0" fmla="*/ 346841 h 346841"/>
                <a:gd name="connsiteX1" fmla="*/ 94593 w 94593"/>
                <a:gd name="connsiteY1" fmla="*/ 0 h 34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93" h="346841">
                  <a:moveTo>
                    <a:pt x="0" y="346841"/>
                  </a:moveTo>
                  <a:lnTo>
                    <a:pt x="94593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Полилиния 248"/>
            <p:cNvSpPr/>
            <p:nvPr/>
          </p:nvSpPr>
          <p:spPr>
            <a:xfrm>
              <a:off x="5696626" y="1089439"/>
              <a:ext cx="238749" cy="472966"/>
            </a:xfrm>
            <a:custGeom>
              <a:avLst/>
              <a:gdLst>
                <a:gd name="connsiteX0" fmla="*/ 238749 w 238749"/>
                <a:gd name="connsiteY0" fmla="*/ 0 h 472966"/>
                <a:gd name="connsiteX1" fmla="*/ 2267 w 238749"/>
                <a:gd name="connsiteY1" fmla="*/ 472966 h 4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49" h="472966">
                  <a:moveTo>
                    <a:pt x="238749" y="0"/>
                  </a:moveTo>
                  <a:cubicBezTo>
                    <a:pt x="109997" y="210207"/>
                    <a:pt x="-18754" y="420414"/>
                    <a:pt x="2267" y="472966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Полилиния 249"/>
            <p:cNvSpPr/>
            <p:nvPr/>
          </p:nvSpPr>
          <p:spPr>
            <a:xfrm>
              <a:off x="6946401" y="1783122"/>
              <a:ext cx="646386" cy="1434662"/>
            </a:xfrm>
            <a:custGeom>
              <a:avLst/>
              <a:gdLst>
                <a:gd name="connsiteX0" fmla="*/ 0 w 646386"/>
                <a:gd name="connsiteY0" fmla="*/ 1434662 h 1434662"/>
                <a:gd name="connsiteX1" fmla="*/ 646386 w 646386"/>
                <a:gd name="connsiteY1" fmla="*/ 0 h 14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86" h="1434662">
                  <a:moveTo>
                    <a:pt x="0" y="1434662"/>
                  </a:moveTo>
                  <a:lnTo>
                    <a:pt x="646386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Полилиния 250"/>
            <p:cNvSpPr/>
            <p:nvPr/>
          </p:nvSpPr>
          <p:spPr>
            <a:xfrm>
              <a:off x="7813504" y="513678"/>
              <a:ext cx="961697" cy="575761"/>
            </a:xfrm>
            <a:custGeom>
              <a:avLst/>
              <a:gdLst>
                <a:gd name="connsiteX0" fmla="*/ 0 w 961697"/>
                <a:gd name="connsiteY0" fmla="*/ 575761 h 575761"/>
                <a:gd name="connsiteX1" fmla="*/ 315311 w 961697"/>
                <a:gd name="connsiteY1" fmla="*/ 55499 h 575761"/>
                <a:gd name="connsiteX2" fmla="*/ 961697 w 961697"/>
                <a:gd name="connsiteY2" fmla="*/ 39734 h 57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7" h="575761">
                  <a:moveTo>
                    <a:pt x="0" y="575761"/>
                  </a:moveTo>
                  <a:cubicBezTo>
                    <a:pt x="77514" y="360299"/>
                    <a:pt x="155028" y="144837"/>
                    <a:pt x="315311" y="55499"/>
                  </a:cubicBezTo>
                  <a:cubicBezTo>
                    <a:pt x="475594" y="-33839"/>
                    <a:pt x="718645" y="2947"/>
                    <a:pt x="961697" y="3973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977932" y="2266700"/>
              <a:ext cx="2551856" cy="903787"/>
            </a:xfrm>
            <a:custGeom>
              <a:avLst/>
              <a:gdLst>
                <a:gd name="connsiteX0" fmla="*/ 2506717 w 2551856"/>
                <a:gd name="connsiteY0" fmla="*/ 20918 h 903787"/>
                <a:gd name="connsiteX1" fmla="*/ 2396358 w 2551856"/>
                <a:gd name="connsiteY1" fmla="*/ 5153 h 903787"/>
                <a:gd name="connsiteX2" fmla="*/ 1229710 w 2551856"/>
                <a:gd name="connsiteY2" fmla="*/ 99746 h 903787"/>
                <a:gd name="connsiteX3" fmla="*/ 0 w 2551856"/>
                <a:gd name="connsiteY3" fmla="*/ 903787 h 9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856" h="903787">
                  <a:moveTo>
                    <a:pt x="2506717" y="20918"/>
                  </a:moveTo>
                  <a:cubicBezTo>
                    <a:pt x="2557955" y="6466"/>
                    <a:pt x="2609193" y="-7985"/>
                    <a:pt x="2396358" y="5153"/>
                  </a:cubicBezTo>
                  <a:cubicBezTo>
                    <a:pt x="2183523" y="18291"/>
                    <a:pt x="1629103" y="-50026"/>
                    <a:pt x="1229710" y="99746"/>
                  </a:cubicBezTo>
                  <a:cubicBezTo>
                    <a:pt x="830317" y="249518"/>
                    <a:pt x="165538" y="735622"/>
                    <a:pt x="0" y="903787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1837992" y="3060129"/>
              <a:ext cx="126505" cy="1040524"/>
            </a:xfrm>
            <a:custGeom>
              <a:avLst/>
              <a:gdLst>
                <a:gd name="connsiteX0" fmla="*/ 94974 w 126505"/>
                <a:gd name="connsiteY0" fmla="*/ 1040524 h 1040524"/>
                <a:gd name="connsiteX1" fmla="*/ 381 w 126505"/>
                <a:gd name="connsiteY1" fmla="*/ 472965 h 1040524"/>
                <a:gd name="connsiteX2" fmla="*/ 126505 w 126505"/>
                <a:gd name="connsiteY2" fmla="*/ 0 h 104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505" h="1040524">
                  <a:moveTo>
                    <a:pt x="94974" y="1040524"/>
                  </a:moveTo>
                  <a:cubicBezTo>
                    <a:pt x="45050" y="843455"/>
                    <a:pt x="-4874" y="646386"/>
                    <a:pt x="381" y="472965"/>
                  </a:cubicBezTo>
                  <a:cubicBezTo>
                    <a:pt x="5636" y="299544"/>
                    <a:pt x="66070" y="149772"/>
                    <a:pt x="126505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Полилиния 253"/>
            <p:cNvSpPr/>
            <p:nvPr/>
          </p:nvSpPr>
          <p:spPr>
            <a:xfrm>
              <a:off x="2232511" y="2928284"/>
              <a:ext cx="1355835" cy="793996"/>
            </a:xfrm>
            <a:custGeom>
              <a:avLst/>
              <a:gdLst>
                <a:gd name="connsiteX0" fmla="*/ 0 w 1355835"/>
                <a:gd name="connsiteY0" fmla="*/ 5721 h 793996"/>
                <a:gd name="connsiteX1" fmla="*/ 1008993 w 1355835"/>
                <a:gd name="connsiteY1" fmla="*/ 116079 h 793996"/>
                <a:gd name="connsiteX2" fmla="*/ 1355835 w 1355835"/>
                <a:gd name="connsiteY2" fmla="*/ 793996 h 79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5835" h="793996">
                  <a:moveTo>
                    <a:pt x="0" y="5721"/>
                  </a:moveTo>
                  <a:cubicBezTo>
                    <a:pt x="391510" y="-4790"/>
                    <a:pt x="783021" y="-15300"/>
                    <a:pt x="1008993" y="116079"/>
                  </a:cubicBezTo>
                  <a:cubicBezTo>
                    <a:pt x="1234965" y="247458"/>
                    <a:pt x="1292773" y="683637"/>
                    <a:pt x="1355835" y="793996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Полилиния 254"/>
            <p:cNvSpPr/>
            <p:nvPr/>
          </p:nvSpPr>
          <p:spPr>
            <a:xfrm>
              <a:off x="4360856" y="3659218"/>
              <a:ext cx="1418897" cy="472966"/>
            </a:xfrm>
            <a:custGeom>
              <a:avLst/>
              <a:gdLst>
                <a:gd name="connsiteX0" fmla="*/ 0 w 1418897"/>
                <a:gd name="connsiteY0" fmla="*/ 472966 h 472966"/>
                <a:gd name="connsiteX1" fmla="*/ 977462 w 1418897"/>
                <a:gd name="connsiteY1" fmla="*/ 378373 h 472966"/>
                <a:gd name="connsiteX2" fmla="*/ 1418897 w 1418897"/>
                <a:gd name="connsiteY2" fmla="*/ 0 h 4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897" h="472966">
                  <a:moveTo>
                    <a:pt x="0" y="472966"/>
                  </a:moveTo>
                  <a:cubicBezTo>
                    <a:pt x="370489" y="465083"/>
                    <a:pt x="740979" y="457201"/>
                    <a:pt x="977462" y="378373"/>
                  </a:cubicBezTo>
                  <a:cubicBezTo>
                    <a:pt x="1213945" y="299545"/>
                    <a:pt x="1353207" y="57807"/>
                    <a:pt x="1418897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Полилиния 255"/>
            <p:cNvSpPr/>
            <p:nvPr/>
          </p:nvSpPr>
          <p:spPr>
            <a:xfrm>
              <a:off x="6757215" y="4652446"/>
              <a:ext cx="3799489" cy="883366"/>
            </a:xfrm>
            <a:custGeom>
              <a:avLst/>
              <a:gdLst>
                <a:gd name="connsiteX0" fmla="*/ 3799489 w 3799489"/>
                <a:gd name="connsiteY0" fmla="*/ 0 h 883366"/>
                <a:gd name="connsiteX1" fmla="*/ 1734207 w 3799489"/>
                <a:gd name="connsiteY1" fmla="*/ 882869 h 883366"/>
                <a:gd name="connsiteX2" fmla="*/ 0 w 3799489"/>
                <a:gd name="connsiteY2" fmla="*/ 126124 h 88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9489" h="883366">
                  <a:moveTo>
                    <a:pt x="3799489" y="0"/>
                  </a:moveTo>
                  <a:cubicBezTo>
                    <a:pt x="3083472" y="430924"/>
                    <a:pt x="2367455" y="861848"/>
                    <a:pt x="1734207" y="882869"/>
                  </a:cubicBezTo>
                  <a:cubicBezTo>
                    <a:pt x="1100959" y="903890"/>
                    <a:pt x="289034" y="252248"/>
                    <a:pt x="0" y="12612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Полилиния 256"/>
            <p:cNvSpPr/>
            <p:nvPr/>
          </p:nvSpPr>
          <p:spPr>
            <a:xfrm>
              <a:off x="6189656" y="3690749"/>
              <a:ext cx="94593" cy="709449"/>
            </a:xfrm>
            <a:custGeom>
              <a:avLst/>
              <a:gdLst>
                <a:gd name="connsiteX0" fmla="*/ 94593 w 94593"/>
                <a:gd name="connsiteY0" fmla="*/ 709449 h 709449"/>
                <a:gd name="connsiteX1" fmla="*/ 0 w 94593"/>
                <a:gd name="connsiteY1" fmla="*/ 0 h 70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93" h="709449">
                  <a:moveTo>
                    <a:pt x="94593" y="709449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Полилиния 257"/>
            <p:cNvSpPr/>
            <p:nvPr/>
          </p:nvSpPr>
          <p:spPr>
            <a:xfrm>
              <a:off x="9484649" y="4352901"/>
              <a:ext cx="646386" cy="126124"/>
            </a:xfrm>
            <a:custGeom>
              <a:avLst/>
              <a:gdLst>
                <a:gd name="connsiteX0" fmla="*/ 0 w 646386"/>
                <a:gd name="connsiteY0" fmla="*/ 126124 h 126124"/>
                <a:gd name="connsiteX1" fmla="*/ 646386 w 646386"/>
                <a:gd name="connsiteY1" fmla="*/ 0 h 12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86" h="126124">
                  <a:moveTo>
                    <a:pt x="0" y="126124"/>
                  </a:moveTo>
                  <a:cubicBezTo>
                    <a:pt x="266700" y="77513"/>
                    <a:pt x="533400" y="28903"/>
                    <a:pt x="646386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Полилиния 258"/>
            <p:cNvSpPr/>
            <p:nvPr/>
          </p:nvSpPr>
          <p:spPr>
            <a:xfrm>
              <a:off x="9295463" y="3610396"/>
              <a:ext cx="1292772" cy="506022"/>
            </a:xfrm>
            <a:custGeom>
              <a:avLst/>
              <a:gdLst>
                <a:gd name="connsiteX0" fmla="*/ 1292772 w 1292772"/>
                <a:gd name="connsiteY0" fmla="*/ 379898 h 506022"/>
                <a:gd name="connsiteX1" fmla="*/ 378372 w 1292772"/>
                <a:gd name="connsiteY1" fmla="*/ 1526 h 506022"/>
                <a:gd name="connsiteX2" fmla="*/ 0 w 1292772"/>
                <a:gd name="connsiteY2" fmla="*/ 506022 h 5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772" h="506022">
                  <a:moveTo>
                    <a:pt x="1292772" y="379898"/>
                  </a:moveTo>
                  <a:cubicBezTo>
                    <a:pt x="943303" y="180201"/>
                    <a:pt x="593834" y="-19495"/>
                    <a:pt x="378372" y="1526"/>
                  </a:cubicBezTo>
                  <a:cubicBezTo>
                    <a:pt x="162910" y="22547"/>
                    <a:pt x="49924" y="435077"/>
                    <a:pt x="0" y="506022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Полилиния 259"/>
            <p:cNvSpPr/>
            <p:nvPr/>
          </p:nvSpPr>
          <p:spPr>
            <a:xfrm>
              <a:off x="1491532" y="1593936"/>
              <a:ext cx="1072055" cy="772510"/>
            </a:xfrm>
            <a:custGeom>
              <a:avLst/>
              <a:gdLst>
                <a:gd name="connsiteX0" fmla="*/ 0 w 1072055"/>
                <a:gd name="connsiteY0" fmla="*/ 772510 h 772510"/>
                <a:gd name="connsiteX1" fmla="*/ 362607 w 1072055"/>
                <a:gd name="connsiteY1" fmla="*/ 189186 h 772510"/>
                <a:gd name="connsiteX2" fmla="*/ 1072055 w 1072055"/>
                <a:gd name="connsiteY2" fmla="*/ 0 h 77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055" h="772510">
                  <a:moveTo>
                    <a:pt x="0" y="772510"/>
                  </a:moveTo>
                  <a:cubicBezTo>
                    <a:pt x="91965" y="545224"/>
                    <a:pt x="183931" y="317938"/>
                    <a:pt x="362607" y="189186"/>
                  </a:cubicBezTo>
                  <a:cubicBezTo>
                    <a:pt x="541283" y="60434"/>
                    <a:pt x="945931" y="23648"/>
                    <a:pt x="1072055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Полилиния 260"/>
            <p:cNvSpPr/>
            <p:nvPr/>
          </p:nvSpPr>
          <p:spPr>
            <a:xfrm>
              <a:off x="10209863" y="2492570"/>
              <a:ext cx="773472" cy="1513490"/>
            </a:xfrm>
            <a:custGeom>
              <a:avLst/>
              <a:gdLst>
                <a:gd name="connsiteX0" fmla="*/ 646386 w 773472"/>
                <a:gd name="connsiteY0" fmla="*/ 1513490 h 1513490"/>
                <a:gd name="connsiteX1" fmla="*/ 725214 w 773472"/>
                <a:gd name="connsiteY1" fmla="*/ 599090 h 1513490"/>
                <a:gd name="connsiteX2" fmla="*/ 0 w 773472"/>
                <a:gd name="connsiteY2" fmla="*/ 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472" h="1513490">
                  <a:moveTo>
                    <a:pt x="646386" y="1513490"/>
                  </a:moveTo>
                  <a:cubicBezTo>
                    <a:pt x="739665" y="1182414"/>
                    <a:pt x="832945" y="851338"/>
                    <a:pt x="725214" y="599090"/>
                  </a:cubicBezTo>
                  <a:cubicBezTo>
                    <a:pt x="617483" y="346842"/>
                    <a:pt x="308741" y="17342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2" name="Группа 261"/>
          <p:cNvGrpSpPr/>
          <p:nvPr/>
        </p:nvGrpSpPr>
        <p:grpSpPr>
          <a:xfrm rot="21162475">
            <a:off x="530547" y="611897"/>
            <a:ext cx="10429596" cy="5304563"/>
            <a:chOff x="795912" y="231249"/>
            <a:chExt cx="10429596" cy="5304563"/>
          </a:xfrm>
        </p:grpSpPr>
        <p:sp>
          <p:nvSpPr>
            <p:cNvPr id="263" name="Скругленный прямоугольник 262"/>
            <p:cNvSpPr/>
            <p:nvPr/>
          </p:nvSpPr>
          <p:spPr>
            <a:xfrm>
              <a:off x="7239047" y="1120694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Скругленный прямоугольник 263"/>
            <p:cNvSpPr/>
            <p:nvPr/>
          </p:nvSpPr>
          <p:spPr>
            <a:xfrm>
              <a:off x="2528460" y="1120695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Скругленный прямоугольник 264"/>
            <p:cNvSpPr/>
            <p:nvPr/>
          </p:nvSpPr>
          <p:spPr>
            <a:xfrm>
              <a:off x="5664627" y="4381078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Скругленный прямоугольник 265"/>
            <p:cNvSpPr/>
            <p:nvPr/>
          </p:nvSpPr>
          <p:spPr>
            <a:xfrm>
              <a:off x="4934776" y="481187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Скругленный прямоугольник 266"/>
            <p:cNvSpPr/>
            <p:nvPr/>
          </p:nvSpPr>
          <p:spPr>
            <a:xfrm>
              <a:off x="7975197" y="3020768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Скругленный прямоугольник 267"/>
            <p:cNvSpPr/>
            <p:nvPr/>
          </p:nvSpPr>
          <p:spPr>
            <a:xfrm>
              <a:off x="10166729" y="4005374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Скругленный прямоугольник 268"/>
            <p:cNvSpPr/>
            <p:nvPr/>
          </p:nvSpPr>
          <p:spPr>
            <a:xfrm>
              <a:off x="8418142" y="4118562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Скругленный прямоугольник 269"/>
            <p:cNvSpPr/>
            <p:nvPr/>
          </p:nvSpPr>
          <p:spPr>
            <a:xfrm>
              <a:off x="8740734" y="231249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Скругленный прямоугольник 270"/>
            <p:cNvSpPr/>
            <p:nvPr/>
          </p:nvSpPr>
          <p:spPr>
            <a:xfrm>
              <a:off x="795912" y="630297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Скругленный прямоугольник 271"/>
            <p:cNvSpPr/>
            <p:nvPr/>
          </p:nvSpPr>
          <p:spPr>
            <a:xfrm>
              <a:off x="995293" y="4118561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Скругленный прямоугольник 272"/>
            <p:cNvSpPr/>
            <p:nvPr/>
          </p:nvSpPr>
          <p:spPr>
            <a:xfrm>
              <a:off x="1168252" y="2374429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Скругленный прямоугольник 273"/>
            <p:cNvSpPr/>
            <p:nvPr/>
          </p:nvSpPr>
          <p:spPr>
            <a:xfrm>
              <a:off x="9476921" y="1850052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Дуга 274"/>
            <p:cNvSpPr/>
            <p:nvPr/>
          </p:nvSpPr>
          <p:spPr>
            <a:xfrm>
              <a:off x="2689711" y="1280002"/>
              <a:ext cx="1773508" cy="570050"/>
            </a:xfrm>
            <a:prstGeom prst="arc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Дуга 275"/>
            <p:cNvSpPr/>
            <p:nvPr/>
          </p:nvSpPr>
          <p:spPr>
            <a:xfrm>
              <a:off x="1180923" y="1120694"/>
              <a:ext cx="1327056" cy="159308"/>
            </a:xfrm>
            <a:prstGeom prst="arc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Полилиния 276"/>
            <p:cNvSpPr/>
            <p:nvPr/>
          </p:nvSpPr>
          <p:spPr>
            <a:xfrm>
              <a:off x="1838373" y="447008"/>
              <a:ext cx="3153104" cy="1020804"/>
            </a:xfrm>
            <a:custGeom>
              <a:avLst/>
              <a:gdLst>
                <a:gd name="connsiteX0" fmla="*/ 0 w 3153104"/>
                <a:gd name="connsiteY0" fmla="*/ 374417 h 1020804"/>
                <a:gd name="connsiteX1" fmla="*/ 1734207 w 3153104"/>
                <a:gd name="connsiteY1" fmla="*/ 27576 h 1020804"/>
                <a:gd name="connsiteX2" fmla="*/ 3153104 w 3153104"/>
                <a:gd name="connsiteY2" fmla="*/ 1020804 h 102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3104" h="1020804">
                  <a:moveTo>
                    <a:pt x="0" y="374417"/>
                  </a:moveTo>
                  <a:cubicBezTo>
                    <a:pt x="604345" y="147131"/>
                    <a:pt x="1208690" y="-80155"/>
                    <a:pt x="1734207" y="27576"/>
                  </a:cubicBezTo>
                  <a:cubicBezTo>
                    <a:pt x="2259724" y="135307"/>
                    <a:pt x="2927132" y="857894"/>
                    <a:pt x="3153104" y="102080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Полилиния 277"/>
            <p:cNvSpPr/>
            <p:nvPr/>
          </p:nvSpPr>
          <p:spPr>
            <a:xfrm>
              <a:off x="5527504" y="1089439"/>
              <a:ext cx="94593" cy="346841"/>
            </a:xfrm>
            <a:custGeom>
              <a:avLst/>
              <a:gdLst>
                <a:gd name="connsiteX0" fmla="*/ 0 w 94593"/>
                <a:gd name="connsiteY0" fmla="*/ 346841 h 346841"/>
                <a:gd name="connsiteX1" fmla="*/ 94593 w 94593"/>
                <a:gd name="connsiteY1" fmla="*/ 0 h 34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93" h="346841">
                  <a:moveTo>
                    <a:pt x="0" y="346841"/>
                  </a:moveTo>
                  <a:lnTo>
                    <a:pt x="94593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Полилиния 278"/>
            <p:cNvSpPr/>
            <p:nvPr/>
          </p:nvSpPr>
          <p:spPr>
            <a:xfrm>
              <a:off x="5696626" y="1089439"/>
              <a:ext cx="238749" cy="472966"/>
            </a:xfrm>
            <a:custGeom>
              <a:avLst/>
              <a:gdLst>
                <a:gd name="connsiteX0" fmla="*/ 238749 w 238749"/>
                <a:gd name="connsiteY0" fmla="*/ 0 h 472966"/>
                <a:gd name="connsiteX1" fmla="*/ 2267 w 238749"/>
                <a:gd name="connsiteY1" fmla="*/ 472966 h 4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49" h="472966">
                  <a:moveTo>
                    <a:pt x="238749" y="0"/>
                  </a:moveTo>
                  <a:cubicBezTo>
                    <a:pt x="109997" y="210207"/>
                    <a:pt x="-18754" y="420414"/>
                    <a:pt x="2267" y="472966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Полилиния 279"/>
            <p:cNvSpPr/>
            <p:nvPr/>
          </p:nvSpPr>
          <p:spPr>
            <a:xfrm>
              <a:off x="6946401" y="1783122"/>
              <a:ext cx="646386" cy="1434662"/>
            </a:xfrm>
            <a:custGeom>
              <a:avLst/>
              <a:gdLst>
                <a:gd name="connsiteX0" fmla="*/ 0 w 646386"/>
                <a:gd name="connsiteY0" fmla="*/ 1434662 h 1434662"/>
                <a:gd name="connsiteX1" fmla="*/ 646386 w 646386"/>
                <a:gd name="connsiteY1" fmla="*/ 0 h 14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86" h="1434662">
                  <a:moveTo>
                    <a:pt x="0" y="1434662"/>
                  </a:moveTo>
                  <a:lnTo>
                    <a:pt x="646386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Полилиния 280"/>
            <p:cNvSpPr/>
            <p:nvPr/>
          </p:nvSpPr>
          <p:spPr>
            <a:xfrm>
              <a:off x="7813504" y="513678"/>
              <a:ext cx="961697" cy="575761"/>
            </a:xfrm>
            <a:custGeom>
              <a:avLst/>
              <a:gdLst>
                <a:gd name="connsiteX0" fmla="*/ 0 w 961697"/>
                <a:gd name="connsiteY0" fmla="*/ 575761 h 575761"/>
                <a:gd name="connsiteX1" fmla="*/ 315311 w 961697"/>
                <a:gd name="connsiteY1" fmla="*/ 55499 h 575761"/>
                <a:gd name="connsiteX2" fmla="*/ 961697 w 961697"/>
                <a:gd name="connsiteY2" fmla="*/ 39734 h 57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7" h="575761">
                  <a:moveTo>
                    <a:pt x="0" y="575761"/>
                  </a:moveTo>
                  <a:cubicBezTo>
                    <a:pt x="77514" y="360299"/>
                    <a:pt x="155028" y="144837"/>
                    <a:pt x="315311" y="55499"/>
                  </a:cubicBezTo>
                  <a:cubicBezTo>
                    <a:pt x="475594" y="-33839"/>
                    <a:pt x="718645" y="2947"/>
                    <a:pt x="961697" y="3973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>
              <a:off x="6977932" y="2266700"/>
              <a:ext cx="2551856" cy="903787"/>
            </a:xfrm>
            <a:custGeom>
              <a:avLst/>
              <a:gdLst>
                <a:gd name="connsiteX0" fmla="*/ 2506717 w 2551856"/>
                <a:gd name="connsiteY0" fmla="*/ 20918 h 903787"/>
                <a:gd name="connsiteX1" fmla="*/ 2396358 w 2551856"/>
                <a:gd name="connsiteY1" fmla="*/ 5153 h 903787"/>
                <a:gd name="connsiteX2" fmla="*/ 1229710 w 2551856"/>
                <a:gd name="connsiteY2" fmla="*/ 99746 h 903787"/>
                <a:gd name="connsiteX3" fmla="*/ 0 w 2551856"/>
                <a:gd name="connsiteY3" fmla="*/ 903787 h 9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856" h="903787">
                  <a:moveTo>
                    <a:pt x="2506717" y="20918"/>
                  </a:moveTo>
                  <a:cubicBezTo>
                    <a:pt x="2557955" y="6466"/>
                    <a:pt x="2609193" y="-7985"/>
                    <a:pt x="2396358" y="5153"/>
                  </a:cubicBezTo>
                  <a:cubicBezTo>
                    <a:pt x="2183523" y="18291"/>
                    <a:pt x="1629103" y="-50026"/>
                    <a:pt x="1229710" y="99746"/>
                  </a:cubicBezTo>
                  <a:cubicBezTo>
                    <a:pt x="830317" y="249518"/>
                    <a:pt x="165538" y="735622"/>
                    <a:pt x="0" y="903787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>
              <a:off x="1837992" y="3060129"/>
              <a:ext cx="126505" cy="1040524"/>
            </a:xfrm>
            <a:custGeom>
              <a:avLst/>
              <a:gdLst>
                <a:gd name="connsiteX0" fmla="*/ 94974 w 126505"/>
                <a:gd name="connsiteY0" fmla="*/ 1040524 h 1040524"/>
                <a:gd name="connsiteX1" fmla="*/ 381 w 126505"/>
                <a:gd name="connsiteY1" fmla="*/ 472965 h 1040524"/>
                <a:gd name="connsiteX2" fmla="*/ 126505 w 126505"/>
                <a:gd name="connsiteY2" fmla="*/ 0 h 104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505" h="1040524">
                  <a:moveTo>
                    <a:pt x="94974" y="1040524"/>
                  </a:moveTo>
                  <a:cubicBezTo>
                    <a:pt x="45050" y="843455"/>
                    <a:pt x="-4874" y="646386"/>
                    <a:pt x="381" y="472965"/>
                  </a:cubicBezTo>
                  <a:cubicBezTo>
                    <a:pt x="5636" y="299544"/>
                    <a:pt x="66070" y="149772"/>
                    <a:pt x="126505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>
              <a:off x="2232511" y="2928284"/>
              <a:ext cx="1355835" cy="793996"/>
            </a:xfrm>
            <a:custGeom>
              <a:avLst/>
              <a:gdLst>
                <a:gd name="connsiteX0" fmla="*/ 0 w 1355835"/>
                <a:gd name="connsiteY0" fmla="*/ 5721 h 793996"/>
                <a:gd name="connsiteX1" fmla="*/ 1008993 w 1355835"/>
                <a:gd name="connsiteY1" fmla="*/ 116079 h 793996"/>
                <a:gd name="connsiteX2" fmla="*/ 1355835 w 1355835"/>
                <a:gd name="connsiteY2" fmla="*/ 793996 h 79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5835" h="793996">
                  <a:moveTo>
                    <a:pt x="0" y="5721"/>
                  </a:moveTo>
                  <a:cubicBezTo>
                    <a:pt x="391510" y="-4790"/>
                    <a:pt x="783021" y="-15300"/>
                    <a:pt x="1008993" y="116079"/>
                  </a:cubicBezTo>
                  <a:cubicBezTo>
                    <a:pt x="1234965" y="247458"/>
                    <a:pt x="1292773" y="683637"/>
                    <a:pt x="1355835" y="793996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Полилиния 284"/>
            <p:cNvSpPr/>
            <p:nvPr/>
          </p:nvSpPr>
          <p:spPr>
            <a:xfrm>
              <a:off x="4360856" y="3659218"/>
              <a:ext cx="1418897" cy="472966"/>
            </a:xfrm>
            <a:custGeom>
              <a:avLst/>
              <a:gdLst>
                <a:gd name="connsiteX0" fmla="*/ 0 w 1418897"/>
                <a:gd name="connsiteY0" fmla="*/ 472966 h 472966"/>
                <a:gd name="connsiteX1" fmla="*/ 977462 w 1418897"/>
                <a:gd name="connsiteY1" fmla="*/ 378373 h 472966"/>
                <a:gd name="connsiteX2" fmla="*/ 1418897 w 1418897"/>
                <a:gd name="connsiteY2" fmla="*/ 0 h 4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897" h="472966">
                  <a:moveTo>
                    <a:pt x="0" y="472966"/>
                  </a:moveTo>
                  <a:cubicBezTo>
                    <a:pt x="370489" y="465083"/>
                    <a:pt x="740979" y="457201"/>
                    <a:pt x="977462" y="378373"/>
                  </a:cubicBezTo>
                  <a:cubicBezTo>
                    <a:pt x="1213945" y="299545"/>
                    <a:pt x="1353207" y="57807"/>
                    <a:pt x="1418897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Полилиния 285"/>
            <p:cNvSpPr/>
            <p:nvPr/>
          </p:nvSpPr>
          <p:spPr>
            <a:xfrm>
              <a:off x="6757215" y="4652446"/>
              <a:ext cx="3799489" cy="883366"/>
            </a:xfrm>
            <a:custGeom>
              <a:avLst/>
              <a:gdLst>
                <a:gd name="connsiteX0" fmla="*/ 3799489 w 3799489"/>
                <a:gd name="connsiteY0" fmla="*/ 0 h 883366"/>
                <a:gd name="connsiteX1" fmla="*/ 1734207 w 3799489"/>
                <a:gd name="connsiteY1" fmla="*/ 882869 h 883366"/>
                <a:gd name="connsiteX2" fmla="*/ 0 w 3799489"/>
                <a:gd name="connsiteY2" fmla="*/ 126124 h 88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9489" h="883366">
                  <a:moveTo>
                    <a:pt x="3799489" y="0"/>
                  </a:moveTo>
                  <a:cubicBezTo>
                    <a:pt x="3083472" y="430924"/>
                    <a:pt x="2367455" y="861848"/>
                    <a:pt x="1734207" y="882869"/>
                  </a:cubicBezTo>
                  <a:cubicBezTo>
                    <a:pt x="1100959" y="903890"/>
                    <a:pt x="289034" y="252248"/>
                    <a:pt x="0" y="12612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Полилиния 286"/>
            <p:cNvSpPr/>
            <p:nvPr/>
          </p:nvSpPr>
          <p:spPr>
            <a:xfrm>
              <a:off x="6189656" y="3690749"/>
              <a:ext cx="94593" cy="709449"/>
            </a:xfrm>
            <a:custGeom>
              <a:avLst/>
              <a:gdLst>
                <a:gd name="connsiteX0" fmla="*/ 94593 w 94593"/>
                <a:gd name="connsiteY0" fmla="*/ 709449 h 709449"/>
                <a:gd name="connsiteX1" fmla="*/ 0 w 94593"/>
                <a:gd name="connsiteY1" fmla="*/ 0 h 70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93" h="709449">
                  <a:moveTo>
                    <a:pt x="94593" y="709449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Полилиния 287"/>
            <p:cNvSpPr/>
            <p:nvPr/>
          </p:nvSpPr>
          <p:spPr>
            <a:xfrm>
              <a:off x="9484649" y="4352901"/>
              <a:ext cx="646386" cy="126124"/>
            </a:xfrm>
            <a:custGeom>
              <a:avLst/>
              <a:gdLst>
                <a:gd name="connsiteX0" fmla="*/ 0 w 646386"/>
                <a:gd name="connsiteY0" fmla="*/ 126124 h 126124"/>
                <a:gd name="connsiteX1" fmla="*/ 646386 w 646386"/>
                <a:gd name="connsiteY1" fmla="*/ 0 h 12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86" h="126124">
                  <a:moveTo>
                    <a:pt x="0" y="126124"/>
                  </a:moveTo>
                  <a:cubicBezTo>
                    <a:pt x="266700" y="77513"/>
                    <a:pt x="533400" y="28903"/>
                    <a:pt x="646386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Полилиния 288"/>
            <p:cNvSpPr/>
            <p:nvPr/>
          </p:nvSpPr>
          <p:spPr>
            <a:xfrm>
              <a:off x="9295463" y="3610396"/>
              <a:ext cx="1292772" cy="506022"/>
            </a:xfrm>
            <a:custGeom>
              <a:avLst/>
              <a:gdLst>
                <a:gd name="connsiteX0" fmla="*/ 1292772 w 1292772"/>
                <a:gd name="connsiteY0" fmla="*/ 379898 h 506022"/>
                <a:gd name="connsiteX1" fmla="*/ 378372 w 1292772"/>
                <a:gd name="connsiteY1" fmla="*/ 1526 h 506022"/>
                <a:gd name="connsiteX2" fmla="*/ 0 w 1292772"/>
                <a:gd name="connsiteY2" fmla="*/ 506022 h 5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772" h="506022">
                  <a:moveTo>
                    <a:pt x="1292772" y="379898"/>
                  </a:moveTo>
                  <a:cubicBezTo>
                    <a:pt x="943303" y="180201"/>
                    <a:pt x="593834" y="-19495"/>
                    <a:pt x="378372" y="1526"/>
                  </a:cubicBezTo>
                  <a:cubicBezTo>
                    <a:pt x="162910" y="22547"/>
                    <a:pt x="49924" y="435077"/>
                    <a:pt x="0" y="506022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Полилиния 289"/>
            <p:cNvSpPr/>
            <p:nvPr/>
          </p:nvSpPr>
          <p:spPr>
            <a:xfrm>
              <a:off x="1491532" y="1593936"/>
              <a:ext cx="1072055" cy="772510"/>
            </a:xfrm>
            <a:custGeom>
              <a:avLst/>
              <a:gdLst>
                <a:gd name="connsiteX0" fmla="*/ 0 w 1072055"/>
                <a:gd name="connsiteY0" fmla="*/ 772510 h 772510"/>
                <a:gd name="connsiteX1" fmla="*/ 362607 w 1072055"/>
                <a:gd name="connsiteY1" fmla="*/ 189186 h 772510"/>
                <a:gd name="connsiteX2" fmla="*/ 1072055 w 1072055"/>
                <a:gd name="connsiteY2" fmla="*/ 0 h 77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055" h="772510">
                  <a:moveTo>
                    <a:pt x="0" y="772510"/>
                  </a:moveTo>
                  <a:cubicBezTo>
                    <a:pt x="91965" y="545224"/>
                    <a:pt x="183931" y="317938"/>
                    <a:pt x="362607" y="189186"/>
                  </a:cubicBezTo>
                  <a:cubicBezTo>
                    <a:pt x="541283" y="60434"/>
                    <a:pt x="945931" y="23648"/>
                    <a:pt x="1072055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Полилиния 290"/>
            <p:cNvSpPr/>
            <p:nvPr/>
          </p:nvSpPr>
          <p:spPr>
            <a:xfrm>
              <a:off x="10209863" y="2492570"/>
              <a:ext cx="773472" cy="1513490"/>
            </a:xfrm>
            <a:custGeom>
              <a:avLst/>
              <a:gdLst>
                <a:gd name="connsiteX0" fmla="*/ 646386 w 773472"/>
                <a:gd name="connsiteY0" fmla="*/ 1513490 h 1513490"/>
                <a:gd name="connsiteX1" fmla="*/ 725214 w 773472"/>
                <a:gd name="connsiteY1" fmla="*/ 599090 h 1513490"/>
                <a:gd name="connsiteX2" fmla="*/ 0 w 773472"/>
                <a:gd name="connsiteY2" fmla="*/ 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472" h="1513490">
                  <a:moveTo>
                    <a:pt x="646386" y="1513490"/>
                  </a:moveTo>
                  <a:cubicBezTo>
                    <a:pt x="739665" y="1182414"/>
                    <a:pt x="832945" y="851338"/>
                    <a:pt x="725214" y="599090"/>
                  </a:cubicBezTo>
                  <a:cubicBezTo>
                    <a:pt x="617483" y="346842"/>
                    <a:pt x="308741" y="17342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Группа 291"/>
          <p:cNvGrpSpPr/>
          <p:nvPr/>
        </p:nvGrpSpPr>
        <p:grpSpPr>
          <a:xfrm rot="9124262">
            <a:off x="682947" y="764297"/>
            <a:ext cx="10429596" cy="5304563"/>
            <a:chOff x="795912" y="231249"/>
            <a:chExt cx="10429596" cy="5304563"/>
          </a:xfrm>
        </p:grpSpPr>
        <p:sp>
          <p:nvSpPr>
            <p:cNvPr id="293" name="Скругленный прямоугольник 292"/>
            <p:cNvSpPr/>
            <p:nvPr/>
          </p:nvSpPr>
          <p:spPr>
            <a:xfrm>
              <a:off x="7239047" y="1120694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Скругленный прямоугольник 293"/>
            <p:cNvSpPr/>
            <p:nvPr/>
          </p:nvSpPr>
          <p:spPr>
            <a:xfrm>
              <a:off x="2528460" y="1120695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Скругленный прямоугольник 294"/>
            <p:cNvSpPr/>
            <p:nvPr/>
          </p:nvSpPr>
          <p:spPr>
            <a:xfrm>
              <a:off x="5664627" y="4381078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Скругленный прямоугольник 295"/>
            <p:cNvSpPr/>
            <p:nvPr/>
          </p:nvSpPr>
          <p:spPr>
            <a:xfrm>
              <a:off x="4934776" y="481187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Скругленный прямоугольник 296"/>
            <p:cNvSpPr/>
            <p:nvPr/>
          </p:nvSpPr>
          <p:spPr>
            <a:xfrm>
              <a:off x="7975197" y="3020768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Скругленный прямоугольник 297"/>
            <p:cNvSpPr/>
            <p:nvPr/>
          </p:nvSpPr>
          <p:spPr>
            <a:xfrm>
              <a:off x="10166729" y="4005374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Скругленный прямоугольник 298"/>
            <p:cNvSpPr/>
            <p:nvPr/>
          </p:nvSpPr>
          <p:spPr>
            <a:xfrm>
              <a:off x="8418142" y="4118562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Скругленный прямоугольник 299"/>
            <p:cNvSpPr/>
            <p:nvPr/>
          </p:nvSpPr>
          <p:spPr>
            <a:xfrm>
              <a:off x="8740734" y="231249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795912" y="630297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Скругленный прямоугольник 301"/>
            <p:cNvSpPr/>
            <p:nvPr/>
          </p:nvSpPr>
          <p:spPr>
            <a:xfrm>
              <a:off x="995293" y="4118561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Скругленный прямоугольник 302"/>
            <p:cNvSpPr/>
            <p:nvPr/>
          </p:nvSpPr>
          <p:spPr>
            <a:xfrm>
              <a:off x="1168252" y="2374429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Скругленный прямоугольник 303"/>
            <p:cNvSpPr/>
            <p:nvPr/>
          </p:nvSpPr>
          <p:spPr>
            <a:xfrm>
              <a:off x="9476921" y="1850052"/>
              <a:ext cx="1058779" cy="64970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Дуга 304"/>
            <p:cNvSpPr/>
            <p:nvPr/>
          </p:nvSpPr>
          <p:spPr>
            <a:xfrm>
              <a:off x="2689711" y="1280002"/>
              <a:ext cx="1773508" cy="570050"/>
            </a:xfrm>
            <a:prstGeom prst="arc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Дуга 305"/>
            <p:cNvSpPr/>
            <p:nvPr/>
          </p:nvSpPr>
          <p:spPr>
            <a:xfrm>
              <a:off x="1180923" y="1120694"/>
              <a:ext cx="1327056" cy="159308"/>
            </a:xfrm>
            <a:prstGeom prst="arc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Полилиния 306"/>
            <p:cNvSpPr/>
            <p:nvPr/>
          </p:nvSpPr>
          <p:spPr>
            <a:xfrm>
              <a:off x="1838373" y="447008"/>
              <a:ext cx="3153104" cy="1020804"/>
            </a:xfrm>
            <a:custGeom>
              <a:avLst/>
              <a:gdLst>
                <a:gd name="connsiteX0" fmla="*/ 0 w 3153104"/>
                <a:gd name="connsiteY0" fmla="*/ 374417 h 1020804"/>
                <a:gd name="connsiteX1" fmla="*/ 1734207 w 3153104"/>
                <a:gd name="connsiteY1" fmla="*/ 27576 h 1020804"/>
                <a:gd name="connsiteX2" fmla="*/ 3153104 w 3153104"/>
                <a:gd name="connsiteY2" fmla="*/ 1020804 h 102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3104" h="1020804">
                  <a:moveTo>
                    <a:pt x="0" y="374417"/>
                  </a:moveTo>
                  <a:cubicBezTo>
                    <a:pt x="604345" y="147131"/>
                    <a:pt x="1208690" y="-80155"/>
                    <a:pt x="1734207" y="27576"/>
                  </a:cubicBezTo>
                  <a:cubicBezTo>
                    <a:pt x="2259724" y="135307"/>
                    <a:pt x="2927132" y="857894"/>
                    <a:pt x="3153104" y="102080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Полилиния 307"/>
            <p:cNvSpPr/>
            <p:nvPr/>
          </p:nvSpPr>
          <p:spPr>
            <a:xfrm>
              <a:off x="5527504" y="1089439"/>
              <a:ext cx="94593" cy="346841"/>
            </a:xfrm>
            <a:custGeom>
              <a:avLst/>
              <a:gdLst>
                <a:gd name="connsiteX0" fmla="*/ 0 w 94593"/>
                <a:gd name="connsiteY0" fmla="*/ 346841 h 346841"/>
                <a:gd name="connsiteX1" fmla="*/ 94593 w 94593"/>
                <a:gd name="connsiteY1" fmla="*/ 0 h 34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93" h="346841">
                  <a:moveTo>
                    <a:pt x="0" y="346841"/>
                  </a:moveTo>
                  <a:lnTo>
                    <a:pt x="94593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Полилиния 308"/>
            <p:cNvSpPr/>
            <p:nvPr/>
          </p:nvSpPr>
          <p:spPr>
            <a:xfrm>
              <a:off x="5696626" y="1089439"/>
              <a:ext cx="238749" cy="472966"/>
            </a:xfrm>
            <a:custGeom>
              <a:avLst/>
              <a:gdLst>
                <a:gd name="connsiteX0" fmla="*/ 238749 w 238749"/>
                <a:gd name="connsiteY0" fmla="*/ 0 h 472966"/>
                <a:gd name="connsiteX1" fmla="*/ 2267 w 238749"/>
                <a:gd name="connsiteY1" fmla="*/ 472966 h 4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49" h="472966">
                  <a:moveTo>
                    <a:pt x="238749" y="0"/>
                  </a:moveTo>
                  <a:cubicBezTo>
                    <a:pt x="109997" y="210207"/>
                    <a:pt x="-18754" y="420414"/>
                    <a:pt x="2267" y="472966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Полилиния 309"/>
            <p:cNvSpPr/>
            <p:nvPr/>
          </p:nvSpPr>
          <p:spPr>
            <a:xfrm>
              <a:off x="6946401" y="1783122"/>
              <a:ext cx="646386" cy="1434662"/>
            </a:xfrm>
            <a:custGeom>
              <a:avLst/>
              <a:gdLst>
                <a:gd name="connsiteX0" fmla="*/ 0 w 646386"/>
                <a:gd name="connsiteY0" fmla="*/ 1434662 h 1434662"/>
                <a:gd name="connsiteX1" fmla="*/ 646386 w 646386"/>
                <a:gd name="connsiteY1" fmla="*/ 0 h 14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86" h="1434662">
                  <a:moveTo>
                    <a:pt x="0" y="1434662"/>
                  </a:moveTo>
                  <a:lnTo>
                    <a:pt x="646386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Полилиния 310"/>
            <p:cNvSpPr/>
            <p:nvPr/>
          </p:nvSpPr>
          <p:spPr>
            <a:xfrm>
              <a:off x="7813504" y="513678"/>
              <a:ext cx="961697" cy="575761"/>
            </a:xfrm>
            <a:custGeom>
              <a:avLst/>
              <a:gdLst>
                <a:gd name="connsiteX0" fmla="*/ 0 w 961697"/>
                <a:gd name="connsiteY0" fmla="*/ 575761 h 575761"/>
                <a:gd name="connsiteX1" fmla="*/ 315311 w 961697"/>
                <a:gd name="connsiteY1" fmla="*/ 55499 h 575761"/>
                <a:gd name="connsiteX2" fmla="*/ 961697 w 961697"/>
                <a:gd name="connsiteY2" fmla="*/ 39734 h 57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7" h="575761">
                  <a:moveTo>
                    <a:pt x="0" y="575761"/>
                  </a:moveTo>
                  <a:cubicBezTo>
                    <a:pt x="77514" y="360299"/>
                    <a:pt x="155028" y="144837"/>
                    <a:pt x="315311" y="55499"/>
                  </a:cubicBezTo>
                  <a:cubicBezTo>
                    <a:pt x="475594" y="-33839"/>
                    <a:pt x="718645" y="2947"/>
                    <a:pt x="961697" y="3973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Полилиния 311"/>
            <p:cNvSpPr/>
            <p:nvPr/>
          </p:nvSpPr>
          <p:spPr>
            <a:xfrm>
              <a:off x="6977932" y="2266700"/>
              <a:ext cx="2551856" cy="903787"/>
            </a:xfrm>
            <a:custGeom>
              <a:avLst/>
              <a:gdLst>
                <a:gd name="connsiteX0" fmla="*/ 2506717 w 2551856"/>
                <a:gd name="connsiteY0" fmla="*/ 20918 h 903787"/>
                <a:gd name="connsiteX1" fmla="*/ 2396358 w 2551856"/>
                <a:gd name="connsiteY1" fmla="*/ 5153 h 903787"/>
                <a:gd name="connsiteX2" fmla="*/ 1229710 w 2551856"/>
                <a:gd name="connsiteY2" fmla="*/ 99746 h 903787"/>
                <a:gd name="connsiteX3" fmla="*/ 0 w 2551856"/>
                <a:gd name="connsiteY3" fmla="*/ 903787 h 9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856" h="903787">
                  <a:moveTo>
                    <a:pt x="2506717" y="20918"/>
                  </a:moveTo>
                  <a:cubicBezTo>
                    <a:pt x="2557955" y="6466"/>
                    <a:pt x="2609193" y="-7985"/>
                    <a:pt x="2396358" y="5153"/>
                  </a:cubicBezTo>
                  <a:cubicBezTo>
                    <a:pt x="2183523" y="18291"/>
                    <a:pt x="1629103" y="-50026"/>
                    <a:pt x="1229710" y="99746"/>
                  </a:cubicBezTo>
                  <a:cubicBezTo>
                    <a:pt x="830317" y="249518"/>
                    <a:pt x="165538" y="735622"/>
                    <a:pt x="0" y="903787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Полилиния 312"/>
            <p:cNvSpPr/>
            <p:nvPr/>
          </p:nvSpPr>
          <p:spPr>
            <a:xfrm>
              <a:off x="1837992" y="3060129"/>
              <a:ext cx="126505" cy="1040524"/>
            </a:xfrm>
            <a:custGeom>
              <a:avLst/>
              <a:gdLst>
                <a:gd name="connsiteX0" fmla="*/ 94974 w 126505"/>
                <a:gd name="connsiteY0" fmla="*/ 1040524 h 1040524"/>
                <a:gd name="connsiteX1" fmla="*/ 381 w 126505"/>
                <a:gd name="connsiteY1" fmla="*/ 472965 h 1040524"/>
                <a:gd name="connsiteX2" fmla="*/ 126505 w 126505"/>
                <a:gd name="connsiteY2" fmla="*/ 0 h 104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505" h="1040524">
                  <a:moveTo>
                    <a:pt x="94974" y="1040524"/>
                  </a:moveTo>
                  <a:cubicBezTo>
                    <a:pt x="45050" y="843455"/>
                    <a:pt x="-4874" y="646386"/>
                    <a:pt x="381" y="472965"/>
                  </a:cubicBezTo>
                  <a:cubicBezTo>
                    <a:pt x="5636" y="299544"/>
                    <a:pt x="66070" y="149772"/>
                    <a:pt x="126505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Полилиния 313"/>
            <p:cNvSpPr/>
            <p:nvPr/>
          </p:nvSpPr>
          <p:spPr>
            <a:xfrm>
              <a:off x="2232511" y="2928284"/>
              <a:ext cx="1355835" cy="793996"/>
            </a:xfrm>
            <a:custGeom>
              <a:avLst/>
              <a:gdLst>
                <a:gd name="connsiteX0" fmla="*/ 0 w 1355835"/>
                <a:gd name="connsiteY0" fmla="*/ 5721 h 793996"/>
                <a:gd name="connsiteX1" fmla="*/ 1008993 w 1355835"/>
                <a:gd name="connsiteY1" fmla="*/ 116079 h 793996"/>
                <a:gd name="connsiteX2" fmla="*/ 1355835 w 1355835"/>
                <a:gd name="connsiteY2" fmla="*/ 793996 h 79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5835" h="793996">
                  <a:moveTo>
                    <a:pt x="0" y="5721"/>
                  </a:moveTo>
                  <a:cubicBezTo>
                    <a:pt x="391510" y="-4790"/>
                    <a:pt x="783021" y="-15300"/>
                    <a:pt x="1008993" y="116079"/>
                  </a:cubicBezTo>
                  <a:cubicBezTo>
                    <a:pt x="1234965" y="247458"/>
                    <a:pt x="1292773" y="683637"/>
                    <a:pt x="1355835" y="793996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Полилиния 314"/>
            <p:cNvSpPr/>
            <p:nvPr/>
          </p:nvSpPr>
          <p:spPr>
            <a:xfrm>
              <a:off x="4360856" y="3659218"/>
              <a:ext cx="1418897" cy="472966"/>
            </a:xfrm>
            <a:custGeom>
              <a:avLst/>
              <a:gdLst>
                <a:gd name="connsiteX0" fmla="*/ 0 w 1418897"/>
                <a:gd name="connsiteY0" fmla="*/ 472966 h 472966"/>
                <a:gd name="connsiteX1" fmla="*/ 977462 w 1418897"/>
                <a:gd name="connsiteY1" fmla="*/ 378373 h 472966"/>
                <a:gd name="connsiteX2" fmla="*/ 1418897 w 1418897"/>
                <a:gd name="connsiteY2" fmla="*/ 0 h 4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897" h="472966">
                  <a:moveTo>
                    <a:pt x="0" y="472966"/>
                  </a:moveTo>
                  <a:cubicBezTo>
                    <a:pt x="370489" y="465083"/>
                    <a:pt x="740979" y="457201"/>
                    <a:pt x="977462" y="378373"/>
                  </a:cubicBezTo>
                  <a:cubicBezTo>
                    <a:pt x="1213945" y="299545"/>
                    <a:pt x="1353207" y="57807"/>
                    <a:pt x="1418897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Полилиния 315"/>
            <p:cNvSpPr/>
            <p:nvPr/>
          </p:nvSpPr>
          <p:spPr>
            <a:xfrm>
              <a:off x="6757215" y="4652446"/>
              <a:ext cx="3799489" cy="883366"/>
            </a:xfrm>
            <a:custGeom>
              <a:avLst/>
              <a:gdLst>
                <a:gd name="connsiteX0" fmla="*/ 3799489 w 3799489"/>
                <a:gd name="connsiteY0" fmla="*/ 0 h 883366"/>
                <a:gd name="connsiteX1" fmla="*/ 1734207 w 3799489"/>
                <a:gd name="connsiteY1" fmla="*/ 882869 h 883366"/>
                <a:gd name="connsiteX2" fmla="*/ 0 w 3799489"/>
                <a:gd name="connsiteY2" fmla="*/ 126124 h 88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9489" h="883366">
                  <a:moveTo>
                    <a:pt x="3799489" y="0"/>
                  </a:moveTo>
                  <a:cubicBezTo>
                    <a:pt x="3083472" y="430924"/>
                    <a:pt x="2367455" y="861848"/>
                    <a:pt x="1734207" y="882869"/>
                  </a:cubicBezTo>
                  <a:cubicBezTo>
                    <a:pt x="1100959" y="903890"/>
                    <a:pt x="289034" y="252248"/>
                    <a:pt x="0" y="12612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Полилиния 316"/>
            <p:cNvSpPr/>
            <p:nvPr/>
          </p:nvSpPr>
          <p:spPr>
            <a:xfrm>
              <a:off x="6189656" y="3690749"/>
              <a:ext cx="94593" cy="709449"/>
            </a:xfrm>
            <a:custGeom>
              <a:avLst/>
              <a:gdLst>
                <a:gd name="connsiteX0" fmla="*/ 94593 w 94593"/>
                <a:gd name="connsiteY0" fmla="*/ 709449 h 709449"/>
                <a:gd name="connsiteX1" fmla="*/ 0 w 94593"/>
                <a:gd name="connsiteY1" fmla="*/ 0 h 70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93" h="709449">
                  <a:moveTo>
                    <a:pt x="94593" y="709449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Полилиния 317"/>
            <p:cNvSpPr/>
            <p:nvPr/>
          </p:nvSpPr>
          <p:spPr>
            <a:xfrm>
              <a:off x="9484649" y="4352901"/>
              <a:ext cx="646386" cy="126124"/>
            </a:xfrm>
            <a:custGeom>
              <a:avLst/>
              <a:gdLst>
                <a:gd name="connsiteX0" fmla="*/ 0 w 646386"/>
                <a:gd name="connsiteY0" fmla="*/ 126124 h 126124"/>
                <a:gd name="connsiteX1" fmla="*/ 646386 w 646386"/>
                <a:gd name="connsiteY1" fmla="*/ 0 h 12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86" h="126124">
                  <a:moveTo>
                    <a:pt x="0" y="126124"/>
                  </a:moveTo>
                  <a:cubicBezTo>
                    <a:pt x="266700" y="77513"/>
                    <a:pt x="533400" y="28903"/>
                    <a:pt x="646386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Полилиния 318"/>
            <p:cNvSpPr/>
            <p:nvPr/>
          </p:nvSpPr>
          <p:spPr>
            <a:xfrm>
              <a:off x="9295463" y="3610396"/>
              <a:ext cx="1292772" cy="506022"/>
            </a:xfrm>
            <a:custGeom>
              <a:avLst/>
              <a:gdLst>
                <a:gd name="connsiteX0" fmla="*/ 1292772 w 1292772"/>
                <a:gd name="connsiteY0" fmla="*/ 379898 h 506022"/>
                <a:gd name="connsiteX1" fmla="*/ 378372 w 1292772"/>
                <a:gd name="connsiteY1" fmla="*/ 1526 h 506022"/>
                <a:gd name="connsiteX2" fmla="*/ 0 w 1292772"/>
                <a:gd name="connsiteY2" fmla="*/ 506022 h 5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772" h="506022">
                  <a:moveTo>
                    <a:pt x="1292772" y="379898"/>
                  </a:moveTo>
                  <a:cubicBezTo>
                    <a:pt x="943303" y="180201"/>
                    <a:pt x="593834" y="-19495"/>
                    <a:pt x="378372" y="1526"/>
                  </a:cubicBezTo>
                  <a:cubicBezTo>
                    <a:pt x="162910" y="22547"/>
                    <a:pt x="49924" y="435077"/>
                    <a:pt x="0" y="506022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Полилиния 319"/>
            <p:cNvSpPr/>
            <p:nvPr/>
          </p:nvSpPr>
          <p:spPr>
            <a:xfrm>
              <a:off x="1491532" y="1593936"/>
              <a:ext cx="1072055" cy="772510"/>
            </a:xfrm>
            <a:custGeom>
              <a:avLst/>
              <a:gdLst>
                <a:gd name="connsiteX0" fmla="*/ 0 w 1072055"/>
                <a:gd name="connsiteY0" fmla="*/ 772510 h 772510"/>
                <a:gd name="connsiteX1" fmla="*/ 362607 w 1072055"/>
                <a:gd name="connsiteY1" fmla="*/ 189186 h 772510"/>
                <a:gd name="connsiteX2" fmla="*/ 1072055 w 1072055"/>
                <a:gd name="connsiteY2" fmla="*/ 0 h 77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055" h="772510">
                  <a:moveTo>
                    <a:pt x="0" y="772510"/>
                  </a:moveTo>
                  <a:cubicBezTo>
                    <a:pt x="91965" y="545224"/>
                    <a:pt x="183931" y="317938"/>
                    <a:pt x="362607" y="189186"/>
                  </a:cubicBezTo>
                  <a:cubicBezTo>
                    <a:pt x="541283" y="60434"/>
                    <a:pt x="945931" y="23648"/>
                    <a:pt x="1072055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Полилиния 320"/>
            <p:cNvSpPr/>
            <p:nvPr/>
          </p:nvSpPr>
          <p:spPr>
            <a:xfrm>
              <a:off x="10209863" y="2492570"/>
              <a:ext cx="773472" cy="1513490"/>
            </a:xfrm>
            <a:custGeom>
              <a:avLst/>
              <a:gdLst>
                <a:gd name="connsiteX0" fmla="*/ 646386 w 773472"/>
                <a:gd name="connsiteY0" fmla="*/ 1513490 h 1513490"/>
                <a:gd name="connsiteX1" fmla="*/ 725214 w 773472"/>
                <a:gd name="connsiteY1" fmla="*/ 599090 h 1513490"/>
                <a:gd name="connsiteX2" fmla="*/ 0 w 773472"/>
                <a:gd name="connsiteY2" fmla="*/ 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472" h="1513490">
                  <a:moveTo>
                    <a:pt x="646386" y="1513490"/>
                  </a:moveTo>
                  <a:cubicBezTo>
                    <a:pt x="739665" y="1182414"/>
                    <a:pt x="832945" y="851338"/>
                    <a:pt x="725214" y="599090"/>
                  </a:cubicBezTo>
                  <a:cubicBezTo>
                    <a:pt x="617483" y="346842"/>
                    <a:pt x="308741" y="17342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2" name="Прямоугольник 321"/>
          <p:cNvSpPr/>
          <p:nvPr/>
        </p:nvSpPr>
        <p:spPr>
          <a:xfrm>
            <a:off x="173001" y="-846886"/>
            <a:ext cx="739766" cy="739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3" name="Прямоугольник 322"/>
          <p:cNvSpPr/>
          <p:nvPr/>
        </p:nvSpPr>
        <p:spPr>
          <a:xfrm>
            <a:off x="8788792" y="-819343"/>
            <a:ext cx="739766" cy="739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4" name="Рисунок 3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48" y="5680953"/>
            <a:ext cx="750140" cy="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2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75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365586" y="2437962"/>
            <a:ext cx="3039413" cy="2245940"/>
          </a:xfrm>
          <a:prstGeom prst="roundRect">
            <a:avLst/>
          </a:prstGeom>
          <a:ln>
            <a:solidFill>
              <a:srgbClr val="FFB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Актуализация тестовой </a:t>
            </a:r>
            <a:r>
              <a:rPr lang="ru-RU" sz="2400" b="1" dirty="0" smtClean="0">
                <a:solidFill>
                  <a:schemeClr val="bg1"/>
                </a:solidFill>
              </a:rPr>
              <a:t>модели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6118" y="2437962"/>
            <a:ext cx="3224529" cy="2245940"/>
          </a:xfrm>
          <a:prstGeom prst="roundRect">
            <a:avLst/>
          </a:prstGeom>
          <a:solidFill>
            <a:srgbClr val="E30611"/>
          </a:solidFill>
          <a:ln>
            <a:solidFill>
              <a:srgbClr val="E30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Качество сценариев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  <a:p>
            <a:pPr marL="533400" indent="-171450">
              <a:buFontTx/>
              <a:buChar char="-"/>
            </a:pPr>
            <a:r>
              <a:rPr lang="ru-RU" sz="2000" dirty="0" err="1" smtClean="0"/>
              <a:t>ревью</a:t>
            </a:r>
            <a:r>
              <a:rPr lang="ru-RU" sz="2000" dirty="0" smtClean="0"/>
              <a:t> тестов</a:t>
            </a:r>
          </a:p>
          <a:p>
            <a:pPr marL="533400" indent="-171450">
              <a:buFontTx/>
              <a:buChar char="-"/>
            </a:pPr>
            <a:r>
              <a:rPr lang="ru-RU" sz="2000" dirty="0" smtClean="0"/>
              <a:t>стандартизация</a:t>
            </a:r>
            <a:endParaRPr lang="ru-RU" sz="20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349939" y="2579176"/>
            <a:ext cx="3626819" cy="1963517"/>
          </a:xfrm>
          <a:prstGeom prst="roundRect">
            <a:avLst/>
          </a:prstGeom>
          <a:solidFill>
            <a:srgbClr val="E30611"/>
          </a:solidFill>
          <a:ln>
            <a:solidFill>
              <a:srgbClr val="E30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Покрытие</a:t>
            </a: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marL="533400" indent="-171450">
              <a:buFontTx/>
              <a:buChar char="-"/>
            </a:pPr>
            <a:r>
              <a:rPr lang="ru-RU" dirty="0" smtClean="0"/>
              <a:t>новый функционал</a:t>
            </a:r>
          </a:p>
          <a:p>
            <a:pPr marL="533400" indent="-171450">
              <a:buFontTx/>
              <a:buChar char="-"/>
            </a:pPr>
            <a:r>
              <a:rPr lang="ru-RU" dirty="0" smtClean="0"/>
              <a:t>изменение функционала</a:t>
            </a:r>
          </a:p>
          <a:p>
            <a:pPr marL="533400" indent="-171450">
              <a:buFontTx/>
              <a:buChar char="-"/>
            </a:pPr>
            <a:r>
              <a:rPr lang="ru-RU" dirty="0" smtClean="0"/>
              <a:t>отказ от функционала</a:t>
            </a:r>
          </a:p>
        </p:txBody>
      </p:sp>
      <p:sp>
        <p:nvSpPr>
          <p:cNvPr id="27" name="Половина рамки 26"/>
          <p:cNvSpPr/>
          <p:nvPr/>
        </p:nvSpPr>
        <p:spPr>
          <a:xfrm rot="8071317">
            <a:off x="3108050" y="3077698"/>
            <a:ext cx="966468" cy="966468"/>
          </a:xfrm>
          <a:prstGeom prst="halfFrame">
            <a:avLst/>
          </a:prstGeom>
          <a:solidFill>
            <a:srgbClr val="E30611"/>
          </a:solidFill>
          <a:ln>
            <a:solidFill>
              <a:srgbClr val="E30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/>
          <p:cNvSpPr/>
          <p:nvPr/>
        </p:nvSpPr>
        <p:spPr>
          <a:xfrm rot="18900000">
            <a:off x="7672245" y="3104479"/>
            <a:ext cx="951436" cy="912909"/>
          </a:xfrm>
          <a:prstGeom prst="halfFrame">
            <a:avLst/>
          </a:prstGeom>
          <a:solidFill>
            <a:srgbClr val="E30611"/>
          </a:solidFill>
          <a:ln>
            <a:solidFill>
              <a:srgbClr val="E30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48" y="5680953"/>
            <a:ext cx="750140" cy="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Заголовок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АКТУАЛИЗАЦИИ</a:t>
            </a:r>
            <a:endParaRPr lang="ru-RU" dirty="0"/>
          </a:p>
        </p:txBody>
      </p:sp>
      <p:sp>
        <p:nvSpPr>
          <p:cNvPr id="73" name="Текст 72"/>
          <p:cNvSpPr>
            <a:spLocks noGrp="1"/>
          </p:cNvSpPr>
          <p:nvPr>
            <p:ph type="body" sz="quarter" idx="19"/>
          </p:nvPr>
        </p:nvSpPr>
        <p:spPr>
          <a:xfrm>
            <a:off x="1373044" y="5254624"/>
            <a:ext cx="2664000" cy="810509"/>
          </a:xfrm>
        </p:spPr>
        <p:txBody>
          <a:bodyPr/>
          <a:lstStyle/>
          <a:p>
            <a:r>
              <a:rPr lang="ru-RU" dirty="0" smtClean="0"/>
              <a:t>ИЗУЧЕНИЕ ДОКУМЕНТАЦИИ</a:t>
            </a:r>
            <a:endParaRPr lang="ru-RU" dirty="0"/>
          </a:p>
          <a:p>
            <a:endParaRPr lang="ru-RU" dirty="0"/>
          </a:p>
        </p:txBody>
      </p:sp>
      <p:sp>
        <p:nvSpPr>
          <p:cNvPr id="75" name="Текст 74"/>
          <p:cNvSpPr>
            <a:spLocks noGrp="1"/>
          </p:cNvSpPr>
          <p:nvPr>
            <p:ph type="body" sz="quarter" idx="21"/>
          </p:nvPr>
        </p:nvSpPr>
        <p:spPr>
          <a:xfrm>
            <a:off x="4049928" y="4032241"/>
            <a:ext cx="3161099" cy="1002745"/>
          </a:xfrm>
        </p:spPr>
        <p:txBody>
          <a:bodyPr/>
          <a:lstStyle/>
          <a:p>
            <a:r>
              <a:rPr lang="ru-RU" cap="all" dirty="0"/>
              <a:t>Анализ </a:t>
            </a:r>
            <a:r>
              <a:rPr lang="ru-RU" cap="all" dirty="0" smtClean="0"/>
              <a:t>покрытия</a:t>
            </a:r>
            <a:endParaRPr lang="ru-RU" cap="all" dirty="0"/>
          </a:p>
          <a:p>
            <a:endParaRPr lang="ru-RU" cap="all" dirty="0"/>
          </a:p>
        </p:txBody>
      </p:sp>
      <p:sp>
        <p:nvSpPr>
          <p:cNvPr id="77" name="Текст 76"/>
          <p:cNvSpPr>
            <a:spLocks noGrp="1"/>
          </p:cNvSpPr>
          <p:nvPr>
            <p:ph type="body" sz="quarter" idx="23"/>
          </p:nvPr>
        </p:nvSpPr>
        <p:spPr>
          <a:xfrm>
            <a:off x="6717601" y="2863849"/>
            <a:ext cx="2664000" cy="851623"/>
          </a:xfrm>
        </p:spPr>
        <p:txBody>
          <a:bodyPr/>
          <a:lstStyle/>
          <a:p>
            <a:r>
              <a:rPr lang="ru-RU" cap="all" dirty="0"/>
              <a:t>Создание </a:t>
            </a:r>
            <a:r>
              <a:rPr lang="ru-RU" cap="all" dirty="0" smtClean="0"/>
              <a:t>шаблона</a:t>
            </a:r>
            <a:endParaRPr lang="ru-RU" dirty="0"/>
          </a:p>
        </p:txBody>
      </p:sp>
      <p:sp>
        <p:nvSpPr>
          <p:cNvPr id="79" name="Текст 78"/>
          <p:cNvSpPr>
            <a:spLocks noGrp="1"/>
          </p:cNvSpPr>
          <p:nvPr>
            <p:ph type="body" sz="quarter" idx="25"/>
          </p:nvPr>
        </p:nvSpPr>
        <p:spPr>
          <a:xfrm>
            <a:off x="9375600" y="1666874"/>
            <a:ext cx="2664000" cy="567039"/>
          </a:xfrm>
        </p:spPr>
        <p:txBody>
          <a:bodyPr/>
          <a:lstStyle/>
          <a:p>
            <a:r>
              <a:rPr lang="ru-RU" cap="all" dirty="0"/>
              <a:t>Наполнение</a:t>
            </a:r>
            <a:r>
              <a:rPr lang="ru-RU" dirty="0"/>
              <a:t> </a:t>
            </a:r>
            <a:r>
              <a:rPr lang="ru-RU" cap="all" dirty="0" smtClean="0"/>
              <a:t>тестов</a:t>
            </a:r>
            <a:endParaRPr lang="ru-RU" cap="all" dirty="0"/>
          </a:p>
          <a:p>
            <a:endParaRPr lang="ru-RU" cap="all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48" y="5680953"/>
            <a:ext cx="750140" cy="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1. Изучение </a:t>
            </a:r>
            <a:r>
              <a:rPr lang="ru-RU" cap="all" dirty="0" smtClean="0"/>
              <a:t>документации</a:t>
            </a:r>
            <a:r>
              <a:rPr lang="ru-RU" cap="all" dirty="0"/>
              <a:t/>
            </a:r>
            <a:br>
              <a:rPr lang="ru-RU" cap="all" dirty="0"/>
            </a:br>
            <a:endParaRPr lang="ru-RU" cap="all" dirty="0"/>
          </a:p>
        </p:txBody>
      </p:sp>
      <p:sp>
        <p:nvSpPr>
          <p:cNvPr id="17" name="TextBox 16"/>
          <p:cNvSpPr txBox="1"/>
          <p:nvPr/>
        </p:nvSpPr>
        <p:spPr>
          <a:xfrm>
            <a:off x="981577" y="1944547"/>
            <a:ext cx="10232020" cy="401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Актуальная </a:t>
            </a:r>
            <a:r>
              <a:rPr lang="ru-RU" sz="2400" dirty="0" smtClean="0">
                <a:latin typeface="+mj-lt"/>
              </a:rPr>
              <a:t>проектная документация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(например РА, РП, СТ, HLA,</a:t>
            </a:r>
            <a:r>
              <a:rPr lang="en-US" sz="2400" dirty="0"/>
              <a:t> FD</a:t>
            </a:r>
            <a:r>
              <a:rPr lang="ru-RU" sz="2400" dirty="0"/>
              <a:t>, ПИМ, ИТЗ, ЧТЗ)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100" dirty="0"/>
              <a:t>- Запуск в коммерческую эксплуатацию</a:t>
            </a:r>
          </a:p>
          <a:p>
            <a:pPr>
              <a:lnSpc>
                <a:spcPct val="150000"/>
              </a:lnSpc>
            </a:pPr>
            <a:r>
              <a:rPr lang="ru-RU" sz="2100" dirty="0" smtClean="0"/>
              <a:t>- </a:t>
            </a:r>
            <a:r>
              <a:rPr lang="ru-RU" sz="2100" dirty="0"/>
              <a:t>Актуальность тестирования и качество проверки</a:t>
            </a:r>
            <a:br>
              <a:rPr lang="ru-RU" sz="2100" dirty="0"/>
            </a:br>
            <a:r>
              <a:rPr lang="ru-RU" sz="2100" dirty="0" smtClean="0"/>
              <a:t>- </a:t>
            </a:r>
            <a:r>
              <a:rPr lang="ru-RU" sz="2100" dirty="0"/>
              <a:t>Гарантия работы функционала</a:t>
            </a:r>
            <a:br>
              <a:rPr lang="ru-RU" sz="2100" dirty="0"/>
            </a:br>
            <a:r>
              <a:rPr lang="ru-RU" sz="2100" dirty="0" smtClean="0"/>
              <a:t>- </a:t>
            </a:r>
            <a:r>
              <a:rPr lang="ru-RU" sz="2100" dirty="0"/>
              <a:t>Ожидаемое поведение системы</a:t>
            </a:r>
          </a:p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endParaRPr lang="ru-RU" sz="2500" spc="-5" dirty="0">
              <a:solidFill>
                <a:srgbClr val="FFFFFF"/>
              </a:solidFill>
              <a:cs typeface="MTS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48" y="5680953"/>
            <a:ext cx="750140" cy="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2. Анализ </a:t>
            </a:r>
            <a:r>
              <a:rPr lang="ru-RU" cap="all" dirty="0" smtClean="0"/>
              <a:t>покрытия</a:t>
            </a:r>
            <a:r>
              <a:rPr lang="ru-RU" cap="all" dirty="0"/>
              <a:t/>
            </a:r>
            <a:br>
              <a:rPr lang="ru-RU" cap="all" dirty="0"/>
            </a:br>
            <a:endParaRPr lang="ru-RU" cap="all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672" y="4057958"/>
            <a:ext cx="3691879" cy="13790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7F7F7F"/>
                </a:solidFill>
              </a:rPr>
              <a:t>существующий</a:t>
            </a:r>
            <a:endParaRPr lang="ru-RU" sz="2800" b="1" cap="all" dirty="0">
              <a:solidFill>
                <a:srgbClr val="7F7F7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39811" y="4057957"/>
            <a:ext cx="3557295" cy="13790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FFB900"/>
                </a:solidFill>
              </a:rPr>
              <a:t>Новый</a:t>
            </a:r>
            <a:endParaRPr lang="ru-RU" sz="2800" b="1" cap="all" dirty="0">
              <a:solidFill>
                <a:srgbClr val="FFB9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098416" y="4747506"/>
            <a:ext cx="2459281" cy="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6313" y="3155621"/>
            <a:ext cx="58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E3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8800" b="1" dirty="0">
              <a:solidFill>
                <a:srgbClr val="E3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83576" y="1805651"/>
            <a:ext cx="3333508" cy="1204635"/>
          </a:xfrm>
          <a:prstGeom prst="ellipse">
            <a:avLst/>
          </a:prstGeom>
          <a:solidFill>
            <a:schemeClr val="bg1"/>
          </a:solidFill>
          <a:ln>
            <a:solidFill>
              <a:srgbClr val="E30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E30611"/>
                </a:solidFill>
              </a:rPr>
              <a:t>Доработка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A8B369-73DB-054B-BF9A-746852E7C257}"/>
              </a:ext>
            </a:extLst>
          </p:cNvPr>
          <p:cNvSpPr/>
          <p:nvPr/>
        </p:nvSpPr>
        <p:spPr>
          <a:xfrm flipH="1">
            <a:off x="9083969" y="-629822"/>
            <a:ext cx="384556" cy="3845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061B51-4A4E-2F41-81BC-BE70CD014722}"/>
              </a:ext>
            </a:extLst>
          </p:cNvPr>
          <p:cNvSpPr/>
          <p:nvPr/>
        </p:nvSpPr>
        <p:spPr>
          <a:xfrm flipH="1">
            <a:off x="10270371" y="-601685"/>
            <a:ext cx="384556" cy="3845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B7E5C7-B0CB-0649-8D56-30C8B872E86A}"/>
              </a:ext>
            </a:extLst>
          </p:cNvPr>
          <p:cNvSpPr/>
          <p:nvPr/>
        </p:nvSpPr>
        <p:spPr>
          <a:xfrm flipH="1">
            <a:off x="9635441" y="-601685"/>
            <a:ext cx="384556" cy="3845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89F98F3-DC3F-8047-B42A-0B59D44CB493}"/>
              </a:ext>
            </a:extLst>
          </p:cNvPr>
          <p:cNvSpPr/>
          <p:nvPr/>
        </p:nvSpPr>
        <p:spPr>
          <a:xfrm flipH="1">
            <a:off x="10905301" y="-601685"/>
            <a:ext cx="384556" cy="38455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48" y="5680953"/>
            <a:ext cx="750140" cy="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1330" y="420214"/>
            <a:ext cx="14102678" cy="6871289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-1691330" y="420214"/>
            <a:ext cx="14284586" cy="499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3. Создание </a:t>
            </a:r>
            <a:r>
              <a:rPr lang="ru-RU" cap="all" dirty="0" smtClean="0"/>
              <a:t>шаблона</a:t>
            </a:r>
            <a:r>
              <a:rPr lang="ru-RU" cap="all" dirty="0"/>
              <a:t/>
            </a:r>
            <a:br>
              <a:rPr lang="ru-RU" cap="all" dirty="0"/>
            </a:br>
            <a:endParaRPr lang="ru-RU" cap="all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75895" y="704195"/>
            <a:ext cx="12114645" cy="575326"/>
            <a:chOff x="2467189" y="884155"/>
            <a:chExt cx="9254316" cy="43948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467189" y="1228393"/>
              <a:ext cx="2527300" cy="9525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714405" y="884155"/>
              <a:ext cx="6007100" cy="3124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Кратко </a:t>
              </a:r>
              <a:r>
                <a:rPr lang="ru-RU" sz="1200" dirty="0">
                  <a:solidFill>
                    <a:srgbClr val="FF0000"/>
                  </a:solidFill>
                </a:rPr>
                <a:t>и </a:t>
              </a:r>
              <a:r>
                <a:rPr lang="ru-RU" sz="1200" dirty="0" smtClean="0">
                  <a:solidFill>
                    <a:srgbClr val="FF0000"/>
                  </a:solidFill>
                </a:rPr>
                <a:t>точно характеризует </a:t>
              </a:r>
              <a:r>
                <a:rPr lang="ru-RU" sz="1200" dirty="0">
                  <a:solidFill>
                    <a:srgbClr val="FF0000"/>
                  </a:solidFill>
                </a:rPr>
                <a:t>содержание </a:t>
              </a:r>
              <a:r>
                <a:rPr lang="ru-RU" sz="1200" dirty="0" smtClean="0">
                  <a:solidFill>
                    <a:srgbClr val="FF0000"/>
                  </a:solidFill>
                </a:rPr>
                <a:t>теста </a:t>
              </a:r>
              <a:br>
                <a:rPr lang="ru-RU" sz="1200" dirty="0" smtClean="0">
                  <a:solidFill>
                    <a:srgbClr val="FF0000"/>
                  </a:solidFill>
                </a:rPr>
              </a:br>
              <a:r>
                <a:rPr lang="ru-RU" sz="1200" dirty="0" smtClean="0">
                  <a:solidFill>
                    <a:srgbClr val="FF0000"/>
                  </a:solidFill>
                </a:rPr>
                <a:t>Указано название функционала</a:t>
              </a:r>
              <a:endParaRPr lang="ru-RU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994489" y="1114364"/>
              <a:ext cx="787400" cy="1682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207266" y="1466237"/>
            <a:ext cx="8100932" cy="1269910"/>
            <a:chOff x="2259600" y="1613544"/>
            <a:chExt cx="6188266" cy="97007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59600" y="2393123"/>
              <a:ext cx="2527300" cy="1905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816776" y="2292342"/>
              <a:ext cx="787400" cy="1682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4669334" y="1613544"/>
              <a:ext cx="3778532" cy="6978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Назначение </a:t>
              </a:r>
              <a:r>
                <a:rPr lang="ru-RU" sz="1200" dirty="0">
                  <a:solidFill>
                    <a:srgbClr val="FF0000"/>
                  </a:solidFill>
                </a:rPr>
                <a:t>тестового </a:t>
              </a:r>
              <a:r>
                <a:rPr lang="ru-RU" sz="1200" dirty="0" smtClean="0">
                  <a:solidFill>
                    <a:srgbClr val="FF0000"/>
                  </a:solidFill>
                </a:rPr>
                <a:t>случая</a:t>
              </a:r>
            </a:p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Краткое описание тестовых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данных</a:t>
              </a:r>
            </a:p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Описание настроек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окружения</a:t>
              </a:r>
            </a:p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Информация для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использования группой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ТМ</a:t>
              </a:r>
              <a:endParaRPr lang="ru-RU" sz="12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452980" y="2709787"/>
            <a:ext cx="7438390" cy="598316"/>
            <a:chOff x="3232969" y="2653663"/>
            <a:chExt cx="5682149" cy="45705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914868" y="2653663"/>
              <a:ext cx="2000250" cy="9525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232969" y="2798305"/>
              <a:ext cx="2806700" cy="3124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dirty="0" smtClean="0">
                  <a:solidFill>
                    <a:srgbClr val="FF0000"/>
                  </a:solidFill>
                </a:rPr>
                <a:t>Релиз, в котором выведен функционал</a:t>
              </a:r>
              <a:endParaRPr lang="ru-RU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5979358" y="2739648"/>
              <a:ext cx="932899" cy="1682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320964" y="3291912"/>
            <a:ext cx="8566004" cy="569594"/>
            <a:chOff x="2371587" y="3091140"/>
            <a:chExt cx="6543531" cy="43511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914868" y="3091140"/>
              <a:ext cx="2000250" cy="9525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371587" y="3213841"/>
              <a:ext cx="3671443" cy="3124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dirty="0" smtClean="0">
                  <a:solidFill>
                    <a:srgbClr val="FF0000"/>
                  </a:solidFill>
                </a:rPr>
                <a:t>Расчёт усредненной длительности прохождения ТК</a:t>
              </a:r>
              <a:endParaRPr lang="ru-RU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6018403" y="3186390"/>
              <a:ext cx="932899" cy="1682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-719574" y="3888701"/>
            <a:ext cx="9606543" cy="527405"/>
            <a:chOff x="1576721" y="3552823"/>
            <a:chExt cx="7338397" cy="40288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914868" y="3552823"/>
              <a:ext cx="2000250" cy="9525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576721" y="3643296"/>
              <a:ext cx="4466308" cy="3124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dirty="0" smtClean="0">
                  <a:solidFill>
                    <a:srgbClr val="FF0000"/>
                  </a:solidFill>
                </a:rPr>
                <a:t>Актуальный Релиз</a:t>
              </a:r>
              <a:r>
                <a:rPr lang="ru-RU" sz="1200" dirty="0">
                  <a:solidFill>
                    <a:srgbClr val="FF0000"/>
                  </a:solidFill>
                </a:rPr>
                <a:t>, в котором выведен </a:t>
              </a:r>
              <a:r>
                <a:rPr lang="ru-RU" sz="1200" dirty="0" smtClean="0">
                  <a:solidFill>
                    <a:srgbClr val="FF0000"/>
                  </a:solidFill>
                </a:rPr>
                <a:t>функционал описан в ТМ</a:t>
              </a:r>
              <a:endParaRPr lang="ru-RU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994321" y="3631226"/>
              <a:ext cx="932899" cy="1682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-1765592" y="4744226"/>
            <a:ext cx="10654256" cy="592757"/>
            <a:chOff x="776382" y="4225924"/>
            <a:chExt cx="8138736" cy="45280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914868" y="4225924"/>
              <a:ext cx="2000250" cy="9525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76382" y="4366319"/>
              <a:ext cx="5240726" cy="3124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dirty="0" smtClean="0">
                  <a:solidFill>
                    <a:srgbClr val="FF0000"/>
                  </a:solidFill>
                </a:rPr>
                <a:t>Проект, дефект, инцидент, другая причина</a:t>
              </a:r>
              <a:endParaRPr lang="ru-RU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979358" y="4302064"/>
              <a:ext cx="932899" cy="1682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175895" y="4427251"/>
            <a:ext cx="8714368" cy="408968"/>
            <a:chOff x="2258257" y="3982235"/>
            <a:chExt cx="6656861" cy="31240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6914868" y="3996650"/>
              <a:ext cx="2000250" cy="9525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5981700" y="4038183"/>
              <a:ext cx="932899" cy="1682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Скругленный прямоугольник 36"/>
            <p:cNvSpPr/>
            <p:nvPr/>
          </p:nvSpPr>
          <p:spPr>
            <a:xfrm>
              <a:off x="2258257" y="3982235"/>
              <a:ext cx="3782258" cy="3124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dirty="0" smtClean="0">
                  <a:solidFill>
                    <a:srgbClr val="FF0000"/>
                  </a:solidFill>
                </a:rPr>
                <a:t>Приоритет, присвоенный бизнесом для функционала</a:t>
              </a:r>
              <a:endParaRPr lang="ru-RU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9069890" y="1753300"/>
            <a:ext cx="1072473" cy="2832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>
            <a:stCxn id="40" idx="2"/>
            <a:endCxn id="39" idx="0"/>
          </p:cNvCxnSpPr>
          <p:nvPr/>
        </p:nvCxnSpPr>
        <p:spPr>
          <a:xfrm>
            <a:off x="9606127" y="2036581"/>
            <a:ext cx="1191878" cy="22742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6146308" y="6003453"/>
            <a:ext cx="2212343" cy="4089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FF0000"/>
                </a:solidFill>
              </a:rPr>
              <a:t>Признак отношения к ИТМ</a:t>
            </a:r>
            <a:endParaRPr lang="ru-RU" sz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790863" y="4884416"/>
            <a:ext cx="703001" cy="149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144761" y="5055620"/>
            <a:ext cx="7742206" cy="599757"/>
            <a:chOff x="3000885" y="4448848"/>
            <a:chExt cx="5914233" cy="458151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914868" y="4448848"/>
              <a:ext cx="2000250" cy="9525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000885" y="4594590"/>
              <a:ext cx="3017520" cy="3124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dirty="0" smtClean="0">
                  <a:solidFill>
                    <a:srgbClr val="FF0000"/>
                  </a:solidFill>
                </a:rPr>
                <a:t>Идентификатор причины указанной выше</a:t>
              </a:r>
              <a:endParaRPr lang="ru-RU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5973864" y="4549441"/>
              <a:ext cx="939689" cy="18003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500" y="4310810"/>
            <a:ext cx="2433010" cy="193477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9670999" y="5818032"/>
            <a:ext cx="905277" cy="1122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endCxn id="42" idx="1"/>
          </p:cNvCxnSpPr>
          <p:nvPr/>
        </p:nvCxnSpPr>
        <p:spPr>
          <a:xfrm flipV="1">
            <a:off x="8232765" y="5874143"/>
            <a:ext cx="1438234" cy="296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3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12786716" cy="669036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5724" y="2600325"/>
            <a:ext cx="6257925" cy="1214437"/>
          </a:xfrm>
          <a:prstGeom prst="roundRect">
            <a:avLst/>
          </a:prstGeom>
          <a:noFill/>
          <a:ln w="28575">
            <a:solidFill>
              <a:srgbClr val="E30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2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TS Template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611"/>
      </a:accent1>
      <a:accent2>
        <a:srgbClr val="FFB900"/>
      </a:accent2>
      <a:accent3>
        <a:srgbClr val="D500E8"/>
      </a:accent3>
      <a:accent4>
        <a:srgbClr val="1346D9"/>
      </a:accent4>
      <a:accent5>
        <a:srgbClr val="01A8DF"/>
      </a:accent5>
      <a:accent6>
        <a:srgbClr val="01B03F"/>
      </a:accent6>
      <a:hlink>
        <a:srgbClr val="000000"/>
      </a:hlink>
      <a:folHlink>
        <a:srgbClr val="C200FB"/>
      </a:folHlink>
    </a:clrScheme>
    <a:fontScheme name="Другая 3">
      <a:majorFont>
        <a:latin typeface="MTS Sans UltraWide"/>
        <a:ea typeface=""/>
        <a:cs typeface=""/>
      </a:majorFont>
      <a:minorFont>
        <a:latin typeface="MTS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marR="5080" algn="l">
          <a:lnSpc>
            <a:spcPct val="100000"/>
          </a:lnSpc>
          <a:spcBef>
            <a:spcPts val="100"/>
          </a:spcBef>
          <a:defRPr sz="2500" spc="-5" dirty="0">
            <a:solidFill>
              <a:srgbClr val="FFFFFF"/>
            </a:solidFill>
            <a:latin typeface="MTS Sans" panose="02000000000000000000" pitchFamily="2" charset="0"/>
            <a:cs typeface="MTS San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rgbClr val="000000"/>
    </a:dk1>
    <a:lt1>
      <a:srgbClr val="FFFFFF"/>
    </a:lt1>
    <a:dk2>
      <a:srgbClr val="000000"/>
    </a:dk2>
    <a:lt2>
      <a:srgbClr val="FFFFFF"/>
    </a:lt2>
    <a:accent1>
      <a:srgbClr val="E30611"/>
    </a:accent1>
    <a:accent2>
      <a:srgbClr val="FFB900"/>
    </a:accent2>
    <a:accent3>
      <a:srgbClr val="D500E8"/>
    </a:accent3>
    <a:accent4>
      <a:srgbClr val="1346D9"/>
    </a:accent4>
    <a:accent5>
      <a:srgbClr val="01A8DF"/>
    </a:accent5>
    <a:accent6>
      <a:srgbClr val="01B03F"/>
    </a:accent6>
    <a:hlink>
      <a:srgbClr val="000000"/>
    </a:hlink>
    <a:folHlink>
      <a:srgbClr val="C200F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E7D3DA94454D4DA7FE709FFE5D1C64" ma:contentTypeVersion="1" ma:contentTypeDescription="Создание документа." ma:contentTypeScope="" ma:versionID="86dd1f8e9a8bc8287d6dbd3e18ee22d4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8cbb0438955acb1bf0f936eaaa73af6b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435EEA-3952-4148-AAC3-4D0DD0B2B2B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1D4AF9-23DC-46BA-86C5-8F5822963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1F2DB-8A77-4006-9135-7B14C9519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9841</TotalTime>
  <Words>2685</Words>
  <Application>Microsoft Office PowerPoint</Application>
  <PresentationFormat>Широкоэкранный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Gotham Pro Light</vt:lpstr>
      <vt:lpstr>Helvetica</vt:lpstr>
      <vt:lpstr>MTS Sans</vt:lpstr>
      <vt:lpstr>MTS Sans Black</vt:lpstr>
      <vt:lpstr>MTS Sans Regular</vt:lpstr>
      <vt:lpstr>MTS Sans UltraWide</vt:lpstr>
      <vt:lpstr>MTSSans-UltraWide</vt:lpstr>
      <vt:lpstr>Times New Roman</vt:lpstr>
      <vt:lpstr>Wingdings</vt:lpstr>
      <vt:lpstr>1_Тема Office</vt:lpstr>
      <vt:lpstr>MTS Template</vt:lpstr>
      <vt:lpstr>ТЕСТОВАЯ МОДЕЛЬ</vt:lpstr>
      <vt:lpstr>Презентация PowerPoint</vt:lpstr>
      <vt:lpstr>Презентация PowerPoint</vt:lpstr>
      <vt:lpstr>Презентация PowerPoint</vt:lpstr>
      <vt:lpstr>ЭТАПЫ АКТУАЛИЗАЦИИ</vt:lpstr>
      <vt:lpstr>1. Изучение документации </vt:lpstr>
      <vt:lpstr>2. Анализ покрытия </vt:lpstr>
      <vt:lpstr>3. Создание шаблона </vt:lpstr>
      <vt:lpstr>Презентация PowerPoint</vt:lpstr>
      <vt:lpstr>4. Наполнение теста  </vt:lpstr>
      <vt:lpstr>Презентация PowerPoint</vt:lpstr>
      <vt:lpstr>4. Наполнение теста  </vt:lpstr>
      <vt:lpstr>Презентация PowerPoint</vt:lpstr>
      <vt:lpstr>Презентация PowerPoint</vt:lpstr>
      <vt:lpstr>Немного статистики </vt:lpstr>
      <vt:lpstr>ПРИЕМУЩЕСТВА СТРУКТУРИРОВАНИЯ</vt:lpstr>
      <vt:lpstr>СПАСИБО ЗА ВНИМАНИЕ</vt:lpstr>
    </vt:vector>
  </TitlesOfParts>
  <Company>ПАО "МТС"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Краскина Екатерина Владимировна</dc:creator>
  <cp:lastModifiedBy>Цветинский Александр</cp:lastModifiedBy>
  <cp:revision>368</cp:revision>
  <dcterms:created xsi:type="dcterms:W3CDTF">2019-07-04T12:04:55Z</dcterms:created>
  <dcterms:modified xsi:type="dcterms:W3CDTF">2021-10-25T12:18:43Z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0x0101008EE7D3DA94454D4DA7FE709FFE5D1C64</vt:lpwstr>
  </property>
</Properties>
</file>