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0" r:id="rId1"/>
    <p:sldMasterId id="214748383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8" r:id="rId20"/>
    <p:sldId id="279" r:id="rId21"/>
  </p:sldIdLst>
  <p:sldSz cx="1343977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9585"/>
    <a:srgbClr val="24877A"/>
    <a:srgbClr val="79C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1" autoAdjust="0"/>
    <p:restoredTop sz="94660"/>
  </p:normalViewPr>
  <p:slideViewPr>
    <p:cSldViewPr>
      <p:cViewPr varScale="1">
        <p:scale>
          <a:sx n="140" d="100"/>
          <a:sy n="140" d="100"/>
        </p:scale>
        <p:origin x="2538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D95D9-CEB7-494F-B830-5B9A26BCBB2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CD9F7-830B-49F1-98B2-17E40204B25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/>
            <a:t>Не знает, что делать</a:t>
          </a:r>
          <a:endParaRPr lang="en-US" dirty="0"/>
        </a:p>
      </dgm:t>
    </dgm:pt>
    <dgm:pt modelId="{35A0581C-8EE6-4817-A6AB-3EAD3286FAD7}" type="parTrans" cxnId="{479B10B3-6215-4988-B475-8420E0A069C3}">
      <dgm:prSet/>
      <dgm:spPr/>
      <dgm:t>
        <a:bodyPr/>
        <a:lstStyle/>
        <a:p>
          <a:endParaRPr lang="en-US"/>
        </a:p>
      </dgm:t>
    </dgm:pt>
    <dgm:pt modelId="{818531A4-2086-4382-841E-C8FC25C66092}" type="sibTrans" cxnId="{479B10B3-6215-4988-B475-8420E0A069C3}">
      <dgm:prSet/>
      <dgm:spPr/>
      <dgm:t>
        <a:bodyPr/>
        <a:lstStyle/>
        <a:p>
          <a:endParaRPr lang="en-US"/>
        </a:p>
      </dgm:t>
    </dgm:pt>
    <dgm:pt modelId="{163180C7-C346-4170-8BC9-8BB98FB3094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/>
            <a:t>Может сделать не так</a:t>
          </a:r>
          <a:endParaRPr lang="en-US" dirty="0"/>
        </a:p>
      </dgm:t>
    </dgm:pt>
    <dgm:pt modelId="{92826F36-9D25-4951-A00A-05056C8570E5}" type="parTrans" cxnId="{77128D0C-236C-4A88-A734-00188100D1DD}">
      <dgm:prSet/>
      <dgm:spPr/>
      <dgm:t>
        <a:bodyPr/>
        <a:lstStyle/>
        <a:p>
          <a:endParaRPr lang="en-US"/>
        </a:p>
      </dgm:t>
    </dgm:pt>
    <dgm:pt modelId="{5207D899-C4E3-4074-932C-9434C752B8B9}" type="sibTrans" cxnId="{77128D0C-236C-4A88-A734-00188100D1DD}">
      <dgm:prSet/>
      <dgm:spPr/>
      <dgm:t>
        <a:bodyPr/>
        <a:lstStyle/>
        <a:p>
          <a:endParaRPr lang="en-US"/>
        </a:p>
      </dgm:t>
    </dgm:pt>
    <dgm:pt modelId="{B90CFBAC-5B7A-4F34-B94B-567974C5C82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/>
            <a:t>Может сделать не то</a:t>
          </a:r>
          <a:endParaRPr lang="en-US" dirty="0"/>
        </a:p>
      </dgm:t>
    </dgm:pt>
    <dgm:pt modelId="{7FEEF404-8742-4705-AA7F-060DCE4188A6}" type="parTrans" cxnId="{719EDF30-9429-4AC3-BAA7-5D487B3AA9E8}">
      <dgm:prSet/>
      <dgm:spPr/>
      <dgm:t>
        <a:bodyPr/>
        <a:lstStyle/>
        <a:p>
          <a:endParaRPr lang="en-US"/>
        </a:p>
      </dgm:t>
    </dgm:pt>
    <dgm:pt modelId="{4BC2DA6D-5641-484F-AD95-F315B1C63CC9}" type="sibTrans" cxnId="{719EDF30-9429-4AC3-BAA7-5D487B3AA9E8}">
      <dgm:prSet/>
      <dgm:spPr/>
      <dgm:t>
        <a:bodyPr/>
        <a:lstStyle/>
        <a:p>
          <a:endParaRPr lang="en-US"/>
        </a:p>
      </dgm:t>
    </dgm:pt>
    <dgm:pt modelId="{FA4C1226-E645-4DD3-ABDB-1D96810D82D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/>
            <a:t>Стесняется спросить</a:t>
          </a:r>
          <a:endParaRPr lang="en-US" dirty="0"/>
        </a:p>
      </dgm:t>
    </dgm:pt>
    <dgm:pt modelId="{A931DF9D-0CE6-4965-A3BF-2F6D94D29620}" type="parTrans" cxnId="{55D6585D-9048-4BFA-BFDD-86AA7B378F51}">
      <dgm:prSet/>
      <dgm:spPr/>
      <dgm:t>
        <a:bodyPr/>
        <a:lstStyle/>
        <a:p>
          <a:endParaRPr lang="en-US"/>
        </a:p>
      </dgm:t>
    </dgm:pt>
    <dgm:pt modelId="{73E2BDCA-D544-40BC-B64C-46301DF60C0E}" type="sibTrans" cxnId="{55D6585D-9048-4BFA-BFDD-86AA7B378F51}">
      <dgm:prSet/>
      <dgm:spPr/>
      <dgm:t>
        <a:bodyPr/>
        <a:lstStyle/>
        <a:p>
          <a:endParaRPr lang="en-US"/>
        </a:p>
      </dgm:t>
    </dgm:pt>
    <dgm:pt modelId="{FEDFCB3B-C31B-45F9-A1C1-F41CF028EF0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/>
            <a:t>Боится</a:t>
          </a:r>
          <a:endParaRPr lang="en-US"/>
        </a:p>
      </dgm:t>
    </dgm:pt>
    <dgm:pt modelId="{F6D8B7F2-5A09-4654-8497-A4277B91DF2E}" type="parTrans" cxnId="{A1AB6614-0770-470D-8474-2C434E14660B}">
      <dgm:prSet/>
      <dgm:spPr/>
      <dgm:t>
        <a:bodyPr/>
        <a:lstStyle/>
        <a:p>
          <a:endParaRPr lang="en-US"/>
        </a:p>
      </dgm:t>
    </dgm:pt>
    <dgm:pt modelId="{FFE23FB0-5788-4A70-8DFF-7F292762A33A}" type="sibTrans" cxnId="{A1AB6614-0770-470D-8474-2C434E14660B}">
      <dgm:prSet/>
      <dgm:spPr/>
      <dgm:t>
        <a:bodyPr/>
        <a:lstStyle/>
        <a:p>
          <a:endParaRPr lang="en-US"/>
        </a:p>
      </dgm:t>
    </dgm:pt>
    <dgm:pt modelId="{3ABB4845-2F44-4013-925B-64ED77667282}" type="pres">
      <dgm:prSet presAssocID="{49DD95D9-CEB7-494F-B830-5B9A26BCBB2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CC1D81B-E5EA-4139-B476-CA32A714618D}" type="pres">
      <dgm:prSet presAssocID="{31CCD9F7-830B-49F1-98B2-17E40204B252}" presName="horFlow" presStyleCnt="0"/>
      <dgm:spPr/>
    </dgm:pt>
    <dgm:pt modelId="{A5F17801-F6B4-4B8E-B578-A51BCB6AEB11}" type="pres">
      <dgm:prSet presAssocID="{31CCD9F7-830B-49F1-98B2-17E40204B252}" presName="bigChev" presStyleLbl="node1" presStyleIdx="0" presStyleCnt="5" custScaleX="167489"/>
      <dgm:spPr/>
    </dgm:pt>
    <dgm:pt modelId="{AB66DFC5-20E1-4213-95A8-3AB116D37654}" type="pres">
      <dgm:prSet presAssocID="{31CCD9F7-830B-49F1-98B2-17E40204B252}" presName="vSp" presStyleCnt="0"/>
      <dgm:spPr/>
    </dgm:pt>
    <dgm:pt modelId="{C604A8AF-FCD4-473C-A6B6-D39C90B453A3}" type="pres">
      <dgm:prSet presAssocID="{163180C7-C346-4170-8BC9-8BB98FB30947}" presName="horFlow" presStyleCnt="0"/>
      <dgm:spPr/>
    </dgm:pt>
    <dgm:pt modelId="{1019A0B7-902F-4E0F-8769-5CC46E4A3EC2}" type="pres">
      <dgm:prSet presAssocID="{163180C7-C346-4170-8BC9-8BB98FB30947}" presName="bigChev" presStyleLbl="node1" presStyleIdx="1" presStyleCnt="5" custScaleX="167489"/>
      <dgm:spPr/>
    </dgm:pt>
    <dgm:pt modelId="{562AE292-59F0-4D89-9A82-05012EC48EB6}" type="pres">
      <dgm:prSet presAssocID="{163180C7-C346-4170-8BC9-8BB98FB30947}" presName="vSp" presStyleCnt="0"/>
      <dgm:spPr/>
    </dgm:pt>
    <dgm:pt modelId="{C03DD358-CF13-4CC4-A2D9-8DE3F8CE0FCB}" type="pres">
      <dgm:prSet presAssocID="{B90CFBAC-5B7A-4F34-B94B-567974C5C82D}" presName="horFlow" presStyleCnt="0"/>
      <dgm:spPr/>
    </dgm:pt>
    <dgm:pt modelId="{9B7746B4-CC46-4C57-985D-F9F96A270793}" type="pres">
      <dgm:prSet presAssocID="{B90CFBAC-5B7A-4F34-B94B-567974C5C82D}" presName="bigChev" presStyleLbl="node1" presStyleIdx="2" presStyleCnt="5" custScaleX="167489"/>
      <dgm:spPr/>
    </dgm:pt>
    <dgm:pt modelId="{43F73621-E184-4FFC-9716-D680D60FA598}" type="pres">
      <dgm:prSet presAssocID="{B90CFBAC-5B7A-4F34-B94B-567974C5C82D}" presName="vSp" presStyleCnt="0"/>
      <dgm:spPr/>
    </dgm:pt>
    <dgm:pt modelId="{6CD43A3D-B090-41A8-BF57-E0439FAAE772}" type="pres">
      <dgm:prSet presAssocID="{FA4C1226-E645-4DD3-ABDB-1D96810D82D8}" presName="horFlow" presStyleCnt="0"/>
      <dgm:spPr/>
    </dgm:pt>
    <dgm:pt modelId="{4F1F11B6-959A-4DB4-AD54-ABD58EEC3B30}" type="pres">
      <dgm:prSet presAssocID="{FA4C1226-E645-4DD3-ABDB-1D96810D82D8}" presName="bigChev" presStyleLbl="node1" presStyleIdx="3" presStyleCnt="5" custScaleX="167489"/>
      <dgm:spPr/>
    </dgm:pt>
    <dgm:pt modelId="{5818C3F8-0F63-4E8D-8A03-4B96A79D8EAB}" type="pres">
      <dgm:prSet presAssocID="{FA4C1226-E645-4DD3-ABDB-1D96810D82D8}" presName="vSp" presStyleCnt="0"/>
      <dgm:spPr/>
    </dgm:pt>
    <dgm:pt modelId="{8FCA6391-D9AA-4712-95B7-C568D2AC6CBC}" type="pres">
      <dgm:prSet presAssocID="{FEDFCB3B-C31B-45F9-A1C1-F41CF028EF06}" presName="horFlow" presStyleCnt="0"/>
      <dgm:spPr/>
    </dgm:pt>
    <dgm:pt modelId="{4B02C4C9-9C97-4714-BDBA-180A46E5645A}" type="pres">
      <dgm:prSet presAssocID="{FEDFCB3B-C31B-45F9-A1C1-F41CF028EF06}" presName="bigChev" presStyleLbl="node1" presStyleIdx="4" presStyleCnt="5" custScaleX="167489"/>
      <dgm:spPr/>
    </dgm:pt>
  </dgm:ptLst>
  <dgm:cxnLst>
    <dgm:cxn modelId="{95FD7809-0B4D-404E-ADFE-9414EFEA0C7E}" type="presOf" srcId="{FA4C1226-E645-4DD3-ABDB-1D96810D82D8}" destId="{4F1F11B6-959A-4DB4-AD54-ABD58EEC3B30}" srcOrd="0" destOrd="0" presId="urn:microsoft.com/office/officeart/2005/8/layout/lProcess3"/>
    <dgm:cxn modelId="{77128D0C-236C-4A88-A734-00188100D1DD}" srcId="{49DD95D9-CEB7-494F-B830-5B9A26BCBB26}" destId="{163180C7-C346-4170-8BC9-8BB98FB30947}" srcOrd="1" destOrd="0" parTransId="{92826F36-9D25-4951-A00A-05056C8570E5}" sibTransId="{5207D899-C4E3-4074-932C-9434C752B8B9}"/>
    <dgm:cxn modelId="{A1AB6614-0770-470D-8474-2C434E14660B}" srcId="{49DD95D9-CEB7-494F-B830-5B9A26BCBB26}" destId="{FEDFCB3B-C31B-45F9-A1C1-F41CF028EF06}" srcOrd="4" destOrd="0" parTransId="{F6D8B7F2-5A09-4654-8497-A4277B91DF2E}" sibTransId="{FFE23FB0-5788-4A70-8DFF-7F292762A33A}"/>
    <dgm:cxn modelId="{8D27021C-9B13-4481-BC52-F0E487004860}" type="presOf" srcId="{B90CFBAC-5B7A-4F34-B94B-567974C5C82D}" destId="{9B7746B4-CC46-4C57-985D-F9F96A270793}" srcOrd="0" destOrd="0" presId="urn:microsoft.com/office/officeart/2005/8/layout/lProcess3"/>
    <dgm:cxn modelId="{719EDF30-9429-4AC3-BAA7-5D487B3AA9E8}" srcId="{49DD95D9-CEB7-494F-B830-5B9A26BCBB26}" destId="{B90CFBAC-5B7A-4F34-B94B-567974C5C82D}" srcOrd="2" destOrd="0" parTransId="{7FEEF404-8742-4705-AA7F-060DCE4188A6}" sibTransId="{4BC2DA6D-5641-484F-AD95-F315B1C63CC9}"/>
    <dgm:cxn modelId="{55D6585D-9048-4BFA-BFDD-86AA7B378F51}" srcId="{49DD95D9-CEB7-494F-B830-5B9A26BCBB26}" destId="{FA4C1226-E645-4DD3-ABDB-1D96810D82D8}" srcOrd="3" destOrd="0" parTransId="{A931DF9D-0CE6-4965-A3BF-2F6D94D29620}" sibTransId="{73E2BDCA-D544-40BC-B64C-46301DF60C0E}"/>
    <dgm:cxn modelId="{ED65204A-9DB4-4C5E-8510-012FF42AEA3A}" type="presOf" srcId="{163180C7-C346-4170-8BC9-8BB98FB30947}" destId="{1019A0B7-902F-4E0F-8769-5CC46E4A3EC2}" srcOrd="0" destOrd="0" presId="urn:microsoft.com/office/officeart/2005/8/layout/lProcess3"/>
    <dgm:cxn modelId="{70259F7B-0CD2-4D42-9063-CFB89B47F9EA}" type="presOf" srcId="{31CCD9F7-830B-49F1-98B2-17E40204B252}" destId="{A5F17801-F6B4-4B8E-B578-A51BCB6AEB11}" srcOrd="0" destOrd="0" presId="urn:microsoft.com/office/officeart/2005/8/layout/lProcess3"/>
    <dgm:cxn modelId="{B866ADB2-448B-4491-9079-6B97FE773AFA}" type="presOf" srcId="{49DD95D9-CEB7-494F-B830-5B9A26BCBB26}" destId="{3ABB4845-2F44-4013-925B-64ED77667282}" srcOrd="0" destOrd="0" presId="urn:microsoft.com/office/officeart/2005/8/layout/lProcess3"/>
    <dgm:cxn modelId="{479B10B3-6215-4988-B475-8420E0A069C3}" srcId="{49DD95D9-CEB7-494F-B830-5B9A26BCBB26}" destId="{31CCD9F7-830B-49F1-98B2-17E40204B252}" srcOrd="0" destOrd="0" parTransId="{35A0581C-8EE6-4817-A6AB-3EAD3286FAD7}" sibTransId="{818531A4-2086-4382-841E-C8FC25C66092}"/>
    <dgm:cxn modelId="{67D0CFD0-DAA9-4BC4-BF7A-B57588E077BC}" type="presOf" srcId="{FEDFCB3B-C31B-45F9-A1C1-F41CF028EF06}" destId="{4B02C4C9-9C97-4714-BDBA-180A46E5645A}" srcOrd="0" destOrd="0" presId="urn:microsoft.com/office/officeart/2005/8/layout/lProcess3"/>
    <dgm:cxn modelId="{4A72ACEE-9021-47B5-AB5B-6FD562781690}" type="presParOf" srcId="{3ABB4845-2F44-4013-925B-64ED77667282}" destId="{ACC1D81B-E5EA-4139-B476-CA32A714618D}" srcOrd="0" destOrd="0" presId="urn:microsoft.com/office/officeart/2005/8/layout/lProcess3"/>
    <dgm:cxn modelId="{71290976-6ABF-4985-8F87-74EF6D4B5209}" type="presParOf" srcId="{ACC1D81B-E5EA-4139-B476-CA32A714618D}" destId="{A5F17801-F6B4-4B8E-B578-A51BCB6AEB11}" srcOrd="0" destOrd="0" presId="urn:microsoft.com/office/officeart/2005/8/layout/lProcess3"/>
    <dgm:cxn modelId="{80849867-3EC5-40BE-ACD0-9DBFBA5206AF}" type="presParOf" srcId="{3ABB4845-2F44-4013-925B-64ED77667282}" destId="{AB66DFC5-20E1-4213-95A8-3AB116D37654}" srcOrd="1" destOrd="0" presId="urn:microsoft.com/office/officeart/2005/8/layout/lProcess3"/>
    <dgm:cxn modelId="{84A6271E-FE2F-4D1D-8A70-3B22758118F0}" type="presParOf" srcId="{3ABB4845-2F44-4013-925B-64ED77667282}" destId="{C604A8AF-FCD4-473C-A6B6-D39C90B453A3}" srcOrd="2" destOrd="0" presId="urn:microsoft.com/office/officeart/2005/8/layout/lProcess3"/>
    <dgm:cxn modelId="{10534030-4963-4DD8-9CC3-A59461EF3282}" type="presParOf" srcId="{C604A8AF-FCD4-473C-A6B6-D39C90B453A3}" destId="{1019A0B7-902F-4E0F-8769-5CC46E4A3EC2}" srcOrd="0" destOrd="0" presId="urn:microsoft.com/office/officeart/2005/8/layout/lProcess3"/>
    <dgm:cxn modelId="{BABC7D3A-F415-4D85-85C9-63C24C51963A}" type="presParOf" srcId="{3ABB4845-2F44-4013-925B-64ED77667282}" destId="{562AE292-59F0-4D89-9A82-05012EC48EB6}" srcOrd="3" destOrd="0" presId="urn:microsoft.com/office/officeart/2005/8/layout/lProcess3"/>
    <dgm:cxn modelId="{5AECB107-5BB3-482A-9581-6A4948CB5F0E}" type="presParOf" srcId="{3ABB4845-2F44-4013-925B-64ED77667282}" destId="{C03DD358-CF13-4CC4-A2D9-8DE3F8CE0FCB}" srcOrd="4" destOrd="0" presId="urn:microsoft.com/office/officeart/2005/8/layout/lProcess3"/>
    <dgm:cxn modelId="{8426DA86-D96A-45BD-88E0-3FC6C7FF943B}" type="presParOf" srcId="{C03DD358-CF13-4CC4-A2D9-8DE3F8CE0FCB}" destId="{9B7746B4-CC46-4C57-985D-F9F96A270793}" srcOrd="0" destOrd="0" presId="urn:microsoft.com/office/officeart/2005/8/layout/lProcess3"/>
    <dgm:cxn modelId="{389CBE23-4042-4B6F-9CFB-D02A288F4A9C}" type="presParOf" srcId="{3ABB4845-2F44-4013-925B-64ED77667282}" destId="{43F73621-E184-4FFC-9716-D680D60FA598}" srcOrd="5" destOrd="0" presId="urn:microsoft.com/office/officeart/2005/8/layout/lProcess3"/>
    <dgm:cxn modelId="{C083CF54-C1A4-447E-9062-BC8C5B0ACC27}" type="presParOf" srcId="{3ABB4845-2F44-4013-925B-64ED77667282}" destId="{6CD43A3D-B090-41A8-BF57-E0439FAAE772}" srcOrd="6" destOrd="0" presId="urn:microsoft.com/office/officeart/2005/8/layout/lProcess3"/>
    <dgm:cxn modelId="{5D5DC9AF-228E-43BE-ABD9-00EEA98C8459}" type="presParOf" srcId="{6CD43A3D-B090-41A8-BF57-E0439FAAE772}" destId="{4F1F11B6-959A-4DB4-AD54-ABD58EEC3B30}" srcOrd="0" destOrd="0" presId="urn:microsoft.com/office/officeart/2005/8/layout/lProcess3"/>
    <dgm:cxn modelId="{A9119591-58D5-41BB-8FDC-CE40D12EEB83}" type="presParOf" srcId="{3ABB4845-2F44-4013-925B-64ED77667282}" destId="{5818C3F8-0F63-4E8D-8A03-4B96A79D8EAB}" srcOrd="7" destOrd="0" presId="urn:microsoft.com/office/officeart/2005/8/layout/lProcess3"/>
    <dgm:cxn modelId="{C816B11A-294C-4A0B-ADD4-E9525AE29F2B}" type="presParOf" srcId="{3ABB4845-2F44-4013-925B-64ED77667282}" destId="{8FCA6391-D9AA-4712-95B7-C568D2AC6CBC}" srcOrd="8" destOrd="0" presId="urn:microsoft.com/office/officeart/2005/8/layout/lProcess3"/>
    <dgm:cxn modelId="{B51BC64C-E164-48BB-B833-1E8A75FE0E08}" type="presParOf" srcId="{8FCA6391-D9AA-4712-95B7-C568D2AC6CBC}" destId="{4B02C4C9-9C97-4714-BDBA-180A46E5645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77F74-A221-449D-8737-96F0726E3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BAAC7-DD21-416C-80F2-75BF20E9C20F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Сроки горят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CA0887D-281B-41BA-997B-0BA29C03D7A9}" type="parTrans" cxnId="{FF922A8D-0AF8-423F-AE76-8EC5A3C7B50F}">
      <dgm:prSet/>
      <dgm:spPr/>
      <dgm:t>
        <a:bodyPr/>
        <a:lstStyle/>
        <a:p>
          <a:endParaRPr lang="en-US"/>
        </a:p>
      </dgm:t>
    </dgm:pt>
    <dgm:pt modelId="{A719BAA0-3FC6-4F80-A22A-B92CB237022D}" type="sibTrans" cxnId="{FF922A8D-0AF8-423F-AE76-8EC5A3C7B50F}">
      <dgm:prSet/>
      <dgm:spPr/>
      <dgm:t>
        <a:bodyPr/>
        <a:lstStyle/>
        <a:p>
          <a:endParaRPr lang="en-US"/>
        </a:p>
      </dgm:t>
    </dgm:pt>
    <dgm:pt modelId="{F7A02345-5723-4CA4-86B1-6D278DBD3A50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Задача не решена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2664581-4247-49B8-8713-95B34A1D7524}" type="parTrans" cxnId="{11F78CE8-3C45-4527-9878-3540952692F0}">
      <dgm:prSet/>
      <dgm:spPr/>
      <dgm:t>
        <a:bodyPr/>
        <a:lstStyle/>
        <a:p>
          <a:endParaRPr lang="en-US"/>
        </a:p>
      </dgm:t>
    </dgm:pt>
    <dgm:pt modelId="{3EE0181D-6345-4817-9356-353B0223E755}" type="sibTrans" cxnId="{11F78CE8-3C45-4527-9878-3540952692F0}">
      <dgm:prSet/>
      <dgm:spPr/>
      <dgm:t>
        <a:bodyPr/>
        <a:lstStyle/>
        <a:p>
          <a:endParaRPr lang="en-US"/>
        </a:p>
      </dgm:t>
    </dgm:pt>
    <dgm:pt modelId="{5D78C25B-15DC-42D8-A213-442588C5F305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>
              <a:solidFill>
                <a:schemeClr val="tx1">
                  <a:lumMod val="85000"/>
                  <a:lumOff val="15000"/>
                </a:schemeClr>
              </a:solidFill>
            </a:rPr>
            <a:t>Работа стоит</a:t>
          </a:r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ADB3563-844F-4F76-B2E8-8944E7F78D55}" type="parTrans" cxnId="{9AFBC787-3C88-4380-B6C5-22B366E8137D}">
      <dgm:prSet/>
      <dgm:spPr/>
      <dgm:t>
        <a:bodyPr/>
        <a:lstStyle/>
        <a:p>
          <a:endParaRPr lang="en-US"/>
        </a:p>
      </dgm:t>
    </dgm:pt>
    <dgm:pt modelId="{54006C99-3051-46EC-948A-52D4EBB7BD9D}" type="sibTrans" cxnId="{9AFBC787-3C88-4380-B6C5-22B366E8137D}">
      <dgm:prSet/>
      <dgm:spPr/>
      <dgm:t>
        <a:bodyPr/>
        <a:lstStyle/>
        <a:p>
          <a:endParaRPr lang="en-US"/>
        </a:p>
      </dgm:t>
    </dgm:pt>
    <dgm:pt modelId="{3FF951A9-95B8-4B48-BD8F-17DB797FD522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Неиспользованный юнит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F1D1B00-4AA3-48ED-8BF2-323E27403433}" type="parTrans" cxnId="{A820CAC0-6DE4-4C05-8609-026EF757E17F}">
      <dgm:prSet/>
      <dgm:spPr/>
      <dgm:t>
        <a:bodyPr/>
        <a:lstStyle/>
        <a:p>
          <a:endParaRPr lang="en-US"/>
        </a:p>
      </dgm:t>
    </dgm:pt>
    <dgm:pt modelId="{846AA0AC-F035-4497-97DD-2B9ADCF6780B}" type="sibTrans" cxnId="{A820CAC0-6DE4-4C05-8609-026EF757E17F}">
      <dgm:prSet/>
      <dgm:spPr/>
      <dgm:t>
        <a:bodyPr/>
        <a:lstStyle/>
        <a:p>
          <a:endParaRPr lang="en-US"/>
        </a:p>
      </dgm:t>
    </dgm:pt>
    <dgm:pt modelId="{54EF2921-E859-47AC-A6E3-99E32CBC39D5}" type="pres">
      <dgm:prSet presAssocID="{AC277F74-A221-449D-8737-96F0726E3DD7}" presName="linear" presStyleCnt="0">
        <dgm:presLayoutVars>
          <dgm:animLvl val="lvl"/>
          <dgm:resizeHandles val="exact"/>
        </dgm:presLayoutVars>
      </dgm:prSet>
      <dgm:spPr/>
    </dgm:pt>
    <dgm:pt modelId="{27E017CF-1FFD-4407-9527-F05CC5F90F17}" type="pres">
      <dgm:prSet presAssocID="{FBFBAAC7-DD21-416C-80F2-75BF20E9C2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628C22-1611-474B-B38B-3171CDD44506}" type="pres">
      <dgm:prSet presAssocID="{A719BAA0-3FC6-4F80-A22A-B92CB237022D}" presName="spacer" presStyleCnt="0"/>
      <dgm:spPr/>
    </dgm:pt>
    <dgm:pt modelId="{234FFADC-209F-4897-A80E-940E813AF955}" type="pres">
      <dgm:prSet presAssocID="{F7A02345-5723-4CA4-86B1-6D278DBD3A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115B55-9757-45D9-82B0-0A45DEF98DB9}" type="pres">
      <dgm:prSet presAssocID="{3EE0181D-6345-4817-9356-353B0223E755}" presName="spacer" presStyleCnt="0"/>
      <dgm:spPr/>
    </dgm:pt>
    <dgm:pt modelId="{0FAC6250-801A-4B53-813A-88C15072069E}" type="pres">
      <dgm:prSet presAssocID="{5D78C25B-15DC-42D8-A213-442588C5F3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8BCF4E-585A-4286-9185-1BDED9C7DFF2}" type="pres">
      <dgm:prSet presAssocID="{54006C99-3051-46EC-948A-52D4EBB7BD9D}" presName="spacer" presStyleCnt="0"/>
      <dgm:spPr/>
    </dgm:pt>
    <dgm:pt modelId="{EF71F1B6-382D-491F-87BD-E95D0E0AED83}" type="pres">
      <dgm:prSet presAssocID="{3FF951A9-95B8-4B48-BD8F-17DB797FD52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FBC787-3C88-4380-B6C5-22B366E8137D}" srcId="{AC277F74-A221-449D-8737-96F0726E3DD7}" destId="{5D78C25B-15DC-42D8-A213-442588C5F305}" srcOrd="2" destOrd="0" parTransId="{EADB3563-844F-4F76-B2E8-8944E7F78D55}" sibTransId="{54006C99-3051-46EC-948A-52D4EBB7BD9D}"/>
    <dgm:cxn modelId="{08A4928C-2C36-49D8-AE7C-D841882A8836}" type="presOf" srcId="{5D78C25B-15DC-42D8-A213-442588C5F305}" destId="{0FAC6250-801A-4B53-813A-88C15072069E}" srcOrd="0" destOrd="0" presId="urn:microsoft.com/office/officeart/2005/8/layout/vList2"/>
    <dgm:cxn modelId="{FF922A8D-0AF8-423F-AE76-8EC5A3C7B50F}" srcId="{AC277F74-A221-449D-8737-96F0726E3DD7}" destId="{FBFBAAC7-DD21-416C-80F2-75BF20E9C20F}" srcOrd="0" destOrd="0" parTransId="{8CA0887D-281B-41BA-997B-0BA29C03D7A9}" sibTransId="{A719BAA0-3FC6-4F80-A22A-B92CB237022D}"/>
    <dgm:cxn modelId="{A820CAC0-6DE4-4C05-8609-026EF757E17F}" srcId="{AC277F74-A221-449D-8737-96F0726E3DD7}" destId="{3FF951A9-95B8-4B48-BD8F-17DB797FD522}" srcOrd="3" destOrd="0" parTransId="{3F1D1B00-4AA3-48ED-8BF2-323E27403433}" sibTransId="{846AA0AC-F035-4497-97DD-2B9ADCF6780B}"/>
    <dgm:cxn modelId="{9FA538C3-5557-4615-BB04-51E8886C53B8}" type="presOf" srcId="{F7A02345-5723-4CA4-86B1-6D278DBD3A50}" destId="{234FFADC-209F-4897-A80E-940E813AF955}" srcOrd="0" destOrd="0" presId="urn:microsoft.com/office/officeart/2005/8/layout/vList2"/>
    <dgm:cxn modelId="{C44720C7-BD65-4D1D-B475-C9B9F61C88C1}" type="presOf" srcId="{AC277F74-A221-449D-8737-96F0726E3DD7}" destId="{54EF2921-E859-47AC-A6E3-99E32CBC39D5}" srcOrd="0" destOrd="0" presId="urn:microsoft.com/office/officeart/2005/8/layout/vList2"/>
    <dgm:cxn modelId="{79FD78D3-34F4-458A-BB73-589C15D86568}" type="presOf" srcId="{3FF951A9-95B8-4B48-BD8F-17DB797FD522}" destId="{EF71F1B6-382D-491F-87BD-E95D0E0AED83}" srcOrd="0" destOrd="0" presId="urn:microsoft.com/office/officeart/2005/8/layout/vList2"/>
    <dgm:cxn modelId="{39E66EE4-5199-46AE-9217-A15D4ECFE067}" type="presOf" srcId="{FBFBAAC7-DD21-416C-80F2-75BF20E9C20F}" destId="{27E017CF-1FFD-4407-9527-F05CC5F90F17}" srcOrd="0" destOrd="0" presId="urn:microsoft.com/office/officeart/2005/8/layout/vList2"/>
    <dgm:cxn modelId="{11F78CE8-3C45-4527-9878-3540952692F0}" srcId="{AC277F74-A221-449D-8737-96F0726E3DD7}" destId="{F7A02345-5723-4CA4-86B1-6D278DBD3A50}" srcOrd="1" destOrd="0" parTransId="{F2664581-4247-49B8-8713-95B34A1D7524}" sibTransId="{3EE0181D-6345-4817-9356-353B0223E755}"/>
    <dgm:cxn modelId="{A74E2279-6948-4DF5-8CB4-F369DBCDA1F9}" type="presParOf" srcId="{54EF2921-E859-47AC-A6E3-99E32CBC39D5}" destId="{27E017CF-1FFD-4407-9527-F05CC5F90F17}" srcOrd="0" destOrd="0" presId="urn:microsoft.com/office/officeart/2005/8/layout/vList2"/>
    <dgm:cxn modelId="{D25FF320-ED90-4279-90B3-27D4574A73FB}" type="presParOf" srcId="{54EF2921-E859-47AC-A6E3-99E32CBC39D5}" destId="{77628C22-1611-474B-B38B-3171CDD44506}" srcOrd="1" destOrd="0" presId="urn:microsoft.com/office/officeart/2005/8/layout/vList2"/>
    <dgm:cxn modelId="{DA316C11-6E51-4251-82DB-1EDA0D871225}" type="presParOf" srcId="{54EF2921-E859-47AC-A6E3-99E32CBC39D5}" destId="{234FFADC-209F-4897-A80E-940E813AF955}" srcOrd="2" destOrd="0" presId="urn:microsoft.com/office/officeart/2005/8/layout/vList2"/>
    <dgm:cxn modelId="{31387E7B-CC23-4231-A3AD-514DCF567300}" type="presParOf" srcId="{54EF2921-E859-47AC-A6E3-99E32CBC39D5}" destId="{21115B55-9757-45D9-82B0-0A45DEF98DB9}" srcOrd="3" destOrd="0" presId="urn:microsoft.com/office/officeart/2005/8/layout/vList2"/>
    <dgm:cxn modelId="{233E3086-DFD4-4404-BD77-8F6CDAB4DC9C}" type="presParOf" srcId="{54EF2921-E859-47AC-A6E3-99E32CBC39D5}" destId="{0FAC6250-801A-4B53-813A-88C15072069E}" srcOrd="4" destOrd="0" presId="urn:microsoft.com/office/officeart/2005/8/layout/vList2"/>
    <dgm:cxn modelId="{3D8829C7-D3E8-4CBE-ACB7-47110520FDAB}" type="presParOf" srcId="{54EF2921-E859-47AC-A6E3-99E32CBC39D5}" destId="{9C8BCF4E-585A-4286-9185-1BDED9C7DFF2}" srcOrd="5" destOrd="0" presId="urn:microsoft.com/office/officeart/2005/8/layout/vList2"/>
    <dgm:cxn modelId="{8F9F865B-FF23-4279-AF26-0409BA1DC48B}" type="presParOf" srcId="{54EF2921-E859-47AC-A6E3-99E32CBC39D5}" destId="{EF71F1B6-382D-491F-87BD-E95D0E0AED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AFE7A-6B08-4D50-A583-8E8DB76302A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39A8F-D347-4A97-9516-03D93393A229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bg2">
                  <a:lumMod val="25000"/>
                </a:schemeClr>
              </a:solidFill>
            </a:rPr>
            <a:t>Рассказать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9D2489FF-7A7C-44C6-9015-F9CAD48F9A8C}" type="parTrans" cxnId="{787ACA55-6E4A-4713-8329-B1A11B951153}">
      <dgm:prSet/>
      <dgm:spPr/>
      <dgm:t>
        <a:bodyPr/>
        <a:lstStyle/>
        <a:p>
          <a:endParaRPr lang="en-US"/>
        </a:p>
      </dgm:t>
    </dgm:pt>
    <dgm:pt modelId="{AC4CD709-8082-46B9-83E1-57E6050CA20E}" type="sibTrans" cxnId="{787ACA55-6E4A-4713-8329-B1A11B951153}">
      <dgm:prSet/>
      <dgm:spPr/>
      <dgm:t>
        <a:bodyPr/>
        <a:lstStyle/>
        <a:p>
          <a:endParaRPr lang="en-US"/>
        </a:p>
      </dgm:t>
    </dgm:pt>
    <dgm:pt modelId="{77BC3654-48ED-4C61-B3AB-9C622DCE5301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bg2">
                  <a:lumMod val="25000"/>
                </a:schemeClr>
              </a:solidFill>
            </a:rPr>
            <a:t>Показать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3EB3F32F-801A-44C1-A794-BC99F7C06D60}" type="parTrans" cxnId="{4627556E-C996-445E-A231-03B182A3ECA3}">
      <dgm:prSet/>
      <dgm:spPr/>
      <dgm:t>
        <a:bodyPr/>
        <a:lstStyle/>
        <a:p>
          <a:endParaRPr lang="en-US"/>
        </a:p>
      </dgm:t>
    </dgm:pt>
    <dgm:pt modelId="{B6640C6D-DA86-4F62-A1C3-437A107B3649}" type="sibTrans" cxnId="{4627556E-C996-445E-A231-03B182A3ECA3}">
      <dgm:prSet/>
      <dgm:spPr/>
      <dgm:t>
        <a:bodyPr/>
        <a:lstStyle/>
        <a:p>
          <a:endParaRPr lang="en-US"/>
        </a:p>
      </dgm:t>
    </dgm:pt>
    <dgm:pt modelId="{0496E52B-EECB-454E-ABB5-4EE5DC2235B2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bg2">
                  <a:lumMod val="25000"/>
                </a:schemeClr>
              </a:solidFill>
            </a:rPr>
            <a:t>Сделать вместе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AD0CDC43-421B-492F-AB83-15697877A639}" type="parTrans" cxnId="{5A5C72BE-59F1-46DA-A12B-D66C1D9950AC}">
      <dgm:prSet/>
      <dgm:spPr/>
      <dgm:t>
        <a:bodyPr/>
        <a:lstStyle/>
        <a:p>
          <a:endParaRPr lang="en-US"/>
        </a:p>
      </dgm:t>
    </dgm:pt>
    <dgm:pt modelId="{26A2C6BF-660D-4AE1-AE2A-66A343525092}" type="sibTrans" cxnId="{5A5C72BE-59F1-46DA-A12B-D66C1D9950AC}">
      <dgm:prSet/>
      <dgm:spPr/>
      <dgm:t>
        <a:bodyPr/>
        <a:lstStyle/>
        <a:p>
          <a:endParaRPr lang="en-US"/>
        </a:p>
      </dgm:t>
    </dgm:pt>
    <dgm:pt modelId="{8A30A4EF-A0FE-4CFC-9493-2F32FE58FC95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bg2">
                  <a:lumMod val="25000"/>
                </a:schemeClr>
              </a:solidFill>
            </a:rPr>
            <a:t>Дать выполнить самостоятельно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27AEBC18-77EA-4B20-B117-5AEEC94E3093}" type="parTrans" cxnId="{6D51EC11-4880-483D-8F69-BFA8D271116E}">
      <dgm:prSet/>
      <dgm:spPr/>
      <dgm:t>
        <a:bodyPr/>
        <a:lstStyle/>
        <a:p>
          <a:endParaRPr lang="en-US"/>
        </a:p>
      </dgm:t>
    </dgm:pt>
    <dgm:pt modelId="{51080039-E482-4A31-B284-4ADA9853FC73}" type="sibTrans" cxnId="{6D51EC11-4880-483D-8F69-BFA8D271116E}">
      <dgm:prSet/>
      <dgm:spPr/>
      <dgm:t>
        <a:bodyPr/>
        <a:lstStyle/>
        <a:p>
          <a:endParaRPr lang="en-US"/>
        </a:p>
      </dgm:t>
    </dgm:pt>
    <dgm:pt modelId="{2FC75425-137A-46D5-B84B-7C655CF5B4AC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bg2">
                  <a:lumMod val="25000"/>
                </a:schemeClr>
              </a:solidFill>
            </a:rPr>
            <a:t>Дать обратную связь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CE6267EB-890C-4410-A7D8-E92C7D970256}" type="parTrans" cxnId="{397314EB-D4E0-4156-99A4-000C195BF4BE}">
      <dgm:prSet/>
      <dgm:spPr/>
      <dgm:t>
        <a:bodyPr/>
        <a:lstStyle/>
        <a:p>
          <a:endParaRPr lang="en-US"/>
        </a:p>
      </dgm:t>
    </dgm:pt>
    <dgm:pt modelId="{015ABE87-C9CD-4A2F-8F52-68EFA397A9B2}" type="sibTrans" cxnId="{397314EB-D4E0-4156-99A4-000C195BF4BE}">
      <dgm:prSet/>
      <dgm:spPr/>
      <dgm:t>
        <a:bodyPr/>
        <a:lstStyle/>
        <a:p>
          <a:endParaRPr lang="en-US"/>
        </a:p>
      </dgm:t>
    </dgm:pt>
    <dgm:pt modelId="{9F4FC39A-F8ED-494B-939D-799D0697BD20}" type="pres">
      <dgm:prSet presAssocID="{42AAFE7A-6B08-4D50-A583-8E8DB76302AC}" presName="cycle" presStyleCnt="0">
        <dgm:presLayoutVars>
          <dgm:dir/>
          <dgm:resizeHandles val="exact"/>
        </dgm:presLayoutVars>
      </dgm:prSet>
      <dgm:spPr/>
    </dgm:pt>
    <dgm:pt modelId="{51501C04-171F-4EFB-BB11-7A76FF7F47F6}" type="pres">
      <dgm:prSet presAssocID="{8CB39A8F-D347-4A97-9516-03D93393A229}" presName="node" presStyleLbl="node1" presStyleIdx="0" presStyleCnt="5" custScaleX="182761">
        <dgm:presLayoutVars>
          <dgm:bulletEnabled val="1"/>
        </dgm:presLayoutVars>
      </dgm:prSet>
      <dgm:spPr/>
    </dgm:pt>
    <dgm:pt modelId="{B6735E74-7073-4577-B785-D0CD9965FA61}" type="pres">
      <dgm:prSet presAssocID="{8CB39A8F-D347-4A97-9516-03D93393A229}" presName="spNode" presStyleCnt="0"/>
      <dgm:spPr/>
    </dgm:pt>
    <dgm:pt modelId="{1A1C6831-9A93-4FBB-8501-637F678ED638}" type="pres">
      <dgm:prSet presAssocID="{AC4CD709-8082-46B9-83E1-57E6050CA20E}" presName="sibTrans" presStyleLbl="sibTrans1D1" presStyleIdx="0" presStyleCnt="5"/>
      <dgm:spPr/>
    </dgm:pt>
    <dgm:pt modelId="{89D34FAE-A21D-428B-BF58-DFE6FDF1615B}" type="pres">
      <dgm:prSet presAssocID="{77BC3654-48ED-4C61-B3AB-9C622DCE5301}" presName="node" presStyleLbl="node1" presStyleIdx="1" presStyleCnt="5" custScaleX="161688" custRadScaleRad="176711" custRadScaleInc="19549">
        <dgm:presLayoutVars>
          <dgm:bulletEnabled val="1"/>
        </dgm:presLayoutVars>
      </dgm:prSet>
      <dgm:spPr/>
    </dgm:pt>
    <dgm:pt modelId="{D46F0FD8-17AE-45A8-82BA-09F6E5E584FE}" type="pres">
      <dgm:prSet presAssocID="{77BC3654-48ED-4C61-B3AB-9C622DCE5301}" presName="spNode" presStyleCnt="0"/>
      <dgm:spPr/>
    </dgm:pt>
    <dgm:pt modelId="{507359BB-6867-4B74-9ACF-EC7C636D7B36}" type="pres">
      <dgm:prSet presAssocID="{B6640C6D-DA86-4F62-A1C3-437A107B3649}" presName="sibTrans" presStyleLbl="sibTrans1D1" presStyleIdx="1" presStyleCnt="5"/>
      <dgm:spPr/>
    </dgm:pt>
    <dgm:pt modelId="{A6410BD0-6F47-4A2A-AEE5-74FBFC8EC55C}" type="pres">
      <dgm:prSet presAssocID="{0496E52B-EECB-454E-ABB5-4EE5DC2235B2}" presName="node" presStyleLbl="node1" presStyleIdx="2" presStyleCnt="5" custScaleX="192531" custRadScaleRad="84023" custRadScaleInc="-126057">
        <dgm:presLayoutVars>
          <dgm:bulletEnabled val="1"/>
        </dgm:presLayoutVars>
      </dgm:prSet>
      <dgm:spPr/>
    </dgm:pt>
    <dgm:pt modelId="{9BC5A780-4CF0-4DD0-BF37-B96443FF34D0}" type="pres">
      <dgm:prSet presAssocID="{0496E52B-EECB-454E-ABB5-4EE5DC2235B2}" presName="spNode" presStyleCnt="0"/>
      <dgm:spPr/>
    </dgm:pt>
    <dgm:pt modelId="{477D1275-BF76-4F69-A918-2B97E4C0880B}" type="pres">
      <dgm:prSet presAssocID="{26A2C6BF-660D-4AE1-AE2A-66A343525092}" presName="sibTrans" presStyleLbl="sibTrans1D1" presStyleIdx="2" presStyleCnt="5"/>
      <dgm:spPr/>
    </dgm:pt>
    <dgm:pt modelId="{B7B0D10D-5443-4914-9454-B9A8829985E6}" type="pres">
      <dgm:prSet presAssocID="{8A30A4EF-A0FE-4CFC-9493-2F32FE58FC95}" presName="node" presStyleLbl="node1" presStyleIdx="3" presStyleCnt="5" custScaleX="183158" custRadScaleRad="93133" custRadScaleInc="127258">
        <dgm:presLayoutVars>
          <dgm:bulletEnabled val="1"/>
        </dgm:presLayoutVars>
      </dgm:prSet>
      <dgm:spPr/>
    </dgm:pt>
    <dgm:pt modelId="{B9644F26-4FB5-433C-ACEE-EE2AB70A54A0}" type="pres">
      <dgm:prSet presAssocID="{8A30A4EF-A0FE-4CFC-9493-2F32FE58FC95}" presName="spNode" presStyleCnt="0"/>
      <dgm:spPr/>
    </dgm:pt>
    <dgm:pt modelId="{B2565E86-AE3B-4AE9-874A-F78D1C30696B}" type="pres">
      <dgm:prSet presAssocID="{51080039-E482-4A31-B284-4ADA9853FC73}" presName="sibTrans" presStyleLbl="sibTrans1D1" presStyleIdx="3" presStyleCnt="5"/>
      <dgm:spPr/>
    </dgm:pt>
    <dgm:pt modelId="{A41269FC-697F-4ED7-A981-714FFD610542}" type="pres">
      <dgm:prSet presAssocID="{2FC75425-137A-46D5-B84B-7C655CF5B4AC}" presName="node" presStyleLbl="node1" presStyleIdx="4" presStyleCnt="5" custScaleX="157712" custRadScaleRad="175316" custRadScaleInc="-14553">
        <dgm:presLayoutVars>
          <dgm:bulletEnabled val="1"/>
        </dgm:presLayoutVars>
      </dgm:prSet>
      <dgm:spPr/>
    </dgm:pt>
    <dgm:pt modelId="{3779428C-D4DC-431D-B577-FDDA794B53A4}" type="pres">
      <dgm:prSet presAssocID="{2FC75425-137A-46D5-B84B-7C655CF5B4AC}" presName="spNode" presStyleCnt="0"/>
      <dgm:spPr/>
    </dgm:pt>
    <dgm:pt modelId="{E7173487-8D6E-4709-9310-6C6F4A8FB4BC}" type="pres">
      <dgm:prSet presAssocID="{015ABE87-C9CD-4A2F-8F52-68EFA397A9B2}" presName="sibTrans" presStyleLbl="sibTrans1D1" presStyleIdx="4" presStyleCnt="5"/>
      <dgm:spPr/>
    </dgm:pt>
  </dgm:ptLst>
  <dgm:cxnLst>
    <dgm:cxn modelId="{E1839901-C34A-42F9-B9F3-DA809EB6BC48}" type="presOf" srcId="{8CB39A8F-D347-4A97-9516-03D93393A229}" destId="{51501C04-171F-4EFB-BB11-7A76FF7F47F6}" srcOrd="0" destOrd="0" presId="urn:microsoft.com/office/officeart/2005/8/layout/cycle5"/>
    <dgm:cxn modelId="{6D51EC11-4880-483D-8F69-BFA8D271116E}" srcId="{42AAFE7A-6B08-4D50-A583-8E8DB76302AC}" destId="{8A30A4EF-A0FE-4CFC-9493-2F32FE58FC95}" srcOrd="3" destOrd="0" parTransId="{27AEBC18-77EA-4B20-B117-5AEEC94E3093}" sibTransId="{51080039-E482-4A31-B284-4ADA9853FC73}"/>
    <dgm:cxn modelId="{1C805B12-58F6-4649-88D5-5AE227111961}" type="presOf" srcId="{B6640C6D-DA86-4F62-A1C3-437A107B3649}" destId="{507359BB-6867-4B74-9ACF-EC7C636D7B36}" srcOrd="0" destOrd="0" presId="urn:microsoft.com/office/officeart/2005/8/layout/cycle5"/>
    <dgm:cxn modelId="{22A9FD12-7DA7-4504-908A-DB3634F398BB}" type="presOf" srcId="{26A2C6BF-660D-4AE1-AE2A-66A343525092}" destId="{477D1275-BF76-4F69-A918-2B97E4C0880B}" srcOrd="0" destOrd="0" presId="urn:microsoft.com/office/officeart/2005/8/layout/cycle5"/>
    <dgm:cxn modelId="{5DE00820-99CE-42D6-B82F-9C469A9405E6}" type="presOf" srcId="{42AAFE7A-6B08-4D50-A583-8E8DB76302AC}" destId="{9F4FC39A-F8ED-494B-939D-799D0697BD20}" srcOrd="0" destOrd="0" presId="urn:microsoft.com/office/officeart/2005/8/layout/cycle5"/>
    <dgm:cxn modelId="{C777DF43-DB38-4211-83B1-9D18AD9744C6}" type="presOf" srcId="{8A30A4EF-A0FE-4CFC-9493-2F32FE58FC95}" destId="{B7B0D10D-5443-4914-9454-B9A8829985E6}" srcOrd="0" destOrd="0" presId="urn:microsoft.com/office/officeart/2005/8/layout/cycle5"/>
    <dgm:cxn modelId="{D41C114E-CD9D-4E0E-8CA9-055CB3000013}" type="presOf" srcId="{77BC3654-48ED-4C61-B3AB-9C622DCE5301}" destId="{89D34FAE-A21D-428B-BF58-DFE6FDF1615B}" srcOrd="0" destOrd="0" presId="urn:microsoft.com/office/officeart/2005/8/layout/cycle5"/>
    <dgm:cxn modelId="{4627556E-C996-445E-A231-03B182A3ECA3}" srcId="{42AAFE7A-6B08-4D50-A583-8E8DB76302AC}" destId="{77BC3654-48ED-4C61-B3AB-9C622DCE5301}" srcOrd="1" destOrd="0" parTransId="{3EB3F32F-801A-44C1-A794-BC99F7C06D60}" sibTransId="{B6640C6D-DA86-4F62-A1C3-437A107B3649}"/>
    <dgm:cxn modelId="{787ACA55-6E4A-4713-8329-B1A11B951153}" srcId="{42AAFE7A-6B08-4D50-A583-8E8DB76302AC}" destId="{8CB39A8F-D347-4A97-9516-03D93393A229}" srcOrd="0" destOrd="0" parTransId="{9D2489FF-7A7C-44C6-9015-F9CAD48F9A8C}" sibTransId="{AC4CD709-8082-46B9-83E1-57E6050CA20E}"/>
    <dgm:cxn modelId="{B9B9F1A1-CE32-4B44-AF64-D9998073E061}" type="presOf" srcId="{2FC75425-137A-46D5-B84B-7C655CF5B4AC}" destId="{A41269FC-697F-4ED7-A981-714FFD610542}" srcOrd="0" destOrd="0" presId="urn:microsoft.com/office/officeart/2005/8/layout/cycle5"/>
    <dgm:cxn modelId="{1A5BE7A9-5466-4580-9A02-3DBA20821F2E}" type="presOf" srcId="{0496E52B-EECB-454E-ABB5-4EE5DC2235B2}" destId="{A6410BD0-6F47-4A2A-AEE5-74FBFC8EC55C}" srcOrd="0" destOrd="0" presId="urn:microsoft.com/office/officeart/2005/8/layout/cycle5"/>
    <dgm:cxn modelId="{2350D8B0-6F17-477E-A4E6-840616258DB2}" type="presOf" srcId="{AC4CD709-8082-46B9-83E1-57E6050CA20E}" destId="{1A1C6831-9A93-4FBB-8501-637F678ED638}" srcOrd="0" destOrd="0" presId="urn:microsoft.com/office/officeart/2005/8/layout/cycle5"/>
    <dgm:cxn modelId="{15EA14B1-2BF5-4911-BE05-1058482F51A4}" type="presOf" srcId="{015ABE87-C9CD-4A2F-8F52-68EFA397A9B2}" destId="{E7173487-8D6E-4709-9310-6C6F4A8FB4BC}" srcOrd="0" destOrd="0" presId="urn:microsoft.com/office/officeart/2005/8/layout/cycle5"/>
    <dgm:cxn modelId="{5A5C72BE-59F1-46DA-A12B-D66C1D9950AC}" srcId="{42AAFE7A-6B08-4D50-A583-8E8DB76302AC}" destId="{0496E52B-EECB-454E-ABB5-4EE5DC2235B2}" srcOrd="2" destOrd="0" parTransId="{AD0CDC43-421B-492F-AB83-15697877A639}" sibTransId="{26A2C6BF-660D-4AE1-AE2A-66A343525092}"/>
    <dgm:cxn modelId="{0ABF5DC7-6E91-422D-8AC1-A1765A88AA31}" type="presOf" srcId="{51080039-E482-4A31-B284-4ADA9853FC73}" destId="{B2565E86-AE3B-4AE9-874A-F78D1C30696B}" srcOrd="0" destOrd="0" presId="urn:microsoft.com/office/officeart/2005/8/layout/cycle5"/>
    <dgm:cxn modelId="{397314EB-D4E0-4156-99A4-000C195BF4BE}" srcId="{42AAFE7A-6B08-4D50-A583-8E8DB76302AC}" destId="{2FC75425-137A-46D5-B84B-7C655CF5B4AC}" srcOrd="4" destOrd="0" parTransId="{CE6267EB-890C-4410-A7D8-E92C7D970256}" sibTransId="{015ABE87-C9CD-4A2F-8F52-68EFA397A9B2}"/>
    <dgm:cxn modelId="{2E6A5A5E-27FA-4D11-A262-D8C54C18E4AF}" type="presParOf" srcId="{9F4FC39A-F8ED-494B-939D-799D0697BD20}" destId="{51501C04-171F-4EFB-BB11-7A76FF7F47F6}" srcOrd="0" destOrd="0" presId="urn:microsoft.com/office/officeart/2005/8/layout/cycle5"/>
    <dgm:cxn modelId="{EAF648D2-AD24-465B-AFB9-31E8743B41AF}" type="presParOf" srcId="{9F4FC39A-F8ED-494B-939D-799D0697BD20}" destId="{B6735E74-7073-4577-B785-D0CD9965FA61}" srcOrd="1" destOrd="0" presId="urn:microsoft.com/office/officeart/2005/8/layout/cycle5"/>
    <dgm:cxn modelId="{05E1A15F-7CA5-4B98-9C84-386694B0D18D}" type="presParOf" srcId="{9F4FC39A-F8ED-494B-939D-799D0697BD20}" destId="{1A1C6831-9A93-4FBB-8501-637F678ED638}" srcOrd="2" destOrd="0" presId="urn:microsoft.com/office/officeart/2005/8/layout/cycle5"/>
    <dgm:cxn modelId="{E5681DE6-83C1-4A7A-B428-25B2D85EF20C}" type="presParOf" srcId="{9F4FC39A-F8ED-494B-939D-799D0697BD20}" destId="{89D34FAE-A21D-428B-BF58-DFE6FDF1615B}" srcOrd="3" destOrd="0" presId="urn:microsoft.com/office/officeart/2005/8/layout/cycle5"/>
    <dgm:cxn modelId="{56363C39-FB15-4553-9EB9-BA3679E4D9CA}" type="presParOf" srcId="{9F4FC39A-F8ED-494B-939D-799D0697BD20}" destId="{D46F0FD8-17AE-45A8-82BA-09F6E5E584FE}" srcOrd="4" destOrd="0" presId="urn:microsoft.com/office/officeart/2005/8/layout/cycle5"/>
    <dgm:cxn modelId="{0F9FF569-4F60-401B-BA7E-85FB222A95CF}" type="presParOf" srcId="{9F4FC39A-F8ED-494B-939D-799D0697BD20}" destId="{507359BB-6867-4B74-9ACF-EC7C636D7B36}" srcOrd="5" destOrd="0" presId="urn:microsoft.com/office/officeart/2005/8/layout/cycle5"/>
    <dgm:cxn modelId="{C4C2520A-112D-4694-91D1-4D0BB8F909F3}" type="presParOf" srcId="{9F4FC39A-F8ED-494B-939D-799D0697BD20}" destId="{A6410BD0-6F47-4A2A-AEE5-74FBFC8EC55C}" srcOrd="6" destOrd="0" presId="urn:microsoft.com/office/officeart/2005/8/layout/cycle5"/>
    <dgm:cxn modelId="{976D1CCD-6A44-4F56-9253-E9B4DA9A9587}" type="presParOf" srcId="{9F4FC39A-F8ED-494B-939D-799D0697BD20}" destId="{9BC5A780-4CF0-4DD0-BF37-B96443FF34D0}" srcOrd="7" destOrd="0" presId="urn:microsoft.com/office/officeart/2005/8/layout/cycle5"/>
    <dgm:cxn modelId="{A388D042-751D-4A5C-B896-5E97CA805D43}" type="presParOf" srcId="{9F4FC39A-F8ED-494B-939D-799D0697BD20}" destId="{477D1275-BF76-4F69-A918-2B97E4C0880B}" srcOrd="8" destOrd="0" presId="urn:microsoft.com/office/officeart/2005/8/layout/cycle5"/>
    <dgm:cxn modelId="{11166506-2498-42D0-BAFD-6A6BC64B9375}" type="presParOf" srcId="{9F4FC39A-F8ED-494B-939D-799D0697BD20}" destId="{B7B0D10D-5443-4914-9454-B9A8829985E6}" srcOrd="9" destOrd="0" presId="urn:microsoft.com/office/officeart/2005/8/layout/cycle5"/>
    <dgm:cxn modelId="{DD6F66EF-41D0-40AD-BE13-FE0B8D5426DB}" type="presParOf" srcId="{9F4FC39A-F8ED-494B-939D-799D0697BD20}" destId="{B9644F26-4FB5-433C-ACEE-EE2AB70A54A0}" srcOrd="10" destOrd="0" presId="urn:microsoft.com/office/officeart/2005/8/layout/cycle5"/>
    <dgm:cxn modelId="{AAF931F1-8C9E-4364-9377-AC40BE9DF868}" type="presParOf" srcId="{9F4FC39A-F8ED-494B-939D-799D0697BD20}" destId="{B2565E86-AE3B-4AE9-874A-F78D1C30696B}" srcOrd="11" destOrd="0" presId="urn:microsoft.com/office/officeart/2005/8/layout/cycle5"/>
    <dgm:cxn modelId="{C81FDB1A-33A8-42BD-AF52-28610AB987D8}" type="presParOf" srcId="{9F4FC39A-F8ED-494B-939D-799D0697BD20}" destId="{A41269FC-697F-4ED7-A981-714FFD610542}" srcOrd="12" destOrd="0" presId="urn:microsoft.com/office/officeart/2005/8/layout/cycle5"/>
    <dgm:cxn modelId="{C6B6D02F-00A1-4B7A-B6E3-BD98B010D74E}" type="presParOf" srcId="{9F4FC39A-F8ED-494B-939D-799D0697BD20}" destId="{3779428C-D4DC-431D-B577-FDDA794B53A4}" srcOrd="13" destOrd="0" presId="urn:microsoft.com/office/officeart/2005/8/layout/cycle5"/>
    <dgm:cxn modelId="{F0F73610-40DB-4761-A3A4-F4F943BEC14A}" type="presParOf" srcId="{9F4FC39A-F8ED-494B-939D-799D0697BD20}" destId="{E7173487-8D6E-4709-9310-6C6F4A8FB4BC}" srcOrd="14" destOrd="0" presId="urn:microsoft.com/office/officeart/2005/8/layout/cycle5"/>
  </dgm:cxnLst>
  <dgm:bg>
    <a:effectLst>
      <a:softEdge rad="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615128-8C88-423E-8AEF-8029D43C445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D9934-8905-4532-97D7-18585E55D012}" type="pres">
      <dgm:prSet presAssocID="{E8615128-8C88-423E-8AEF-8029D43C4456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89BB7D6-268E-41E1-9D1F-5EB208B585A0}" type="presOf" srcId="{E8615128-8C88-423E-8AEF-8029D43C4456}" destId="{72FD9934-8905-4532-97D7-18585E55D0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77F74-A221-449D-8737-96F0726E3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BAAC7-DD21-416C-80F2-75BF20E9C20F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Время на отдых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CA0887D-281B-41BA-997B-0BA29C03D7A9}" type="parTrans" cxnId="{FF922A8D-0AF8-423F-AE76-8EC5A3C7B50F}">
      <dgm:prSet/>
      <dgm:spPr/>
      <dgm:t>
        <a:bodyPr/>
        <a:lstStyle/>
        <a:p>
          <a:endParaRPr lang="en-US"/>
        </a:p>
      </dgm:t>
    </dgm:pt>
    <dgm:pt modelId="{A719BAA0-3FC6-4F80-A22A-B92CB237022D}" type="sibTrans" cxnId="{FF922A8D-0AF8-423F-AE76-8EC5A3C7B50F}">
      <dgm:prSet/>
      <dgm:spPr/>
      <dgm:t>
        <a:bodyPr/>
        <a:lstStyle/>
        <a:p>
          <a:endParaRPr lang="en-US"/>
        </a:p>
      </dgm:t>
    </dgm:pt>
    <dgm:pt modelId="{F7A02345-5723-4CA4-86B1-6D278DBD3A50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Стоп-слова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2664581-4247-49B8-8713-95B34A1D7524}" type="parTrans" cxnId="{11F78CE8-3C45-4527-9878-3540952692F0}">
      <dgm:prSet/>
      <dgm:spPr/>
      <dgm:t>
        <a:bodyPr/>
        <a:lstStyle/>
        <a:p>
          <a:endParaRPr lang="en-US"/>
        </a:p>
      </dgm:t>
    </dgm:pt>
    <dgm:pt modelId="{3EE0181D-6345-4817-9356-353B0223E755}" type="sibTrans" cxnId="{11F78CE8-3C45-4527-9878-3540952692F0}">
      <dgm:prSet/>
      <dgm:spPr/>
      <dgm:t>
        <a:bodyPr/>
        <a:lstStyle/>
        <a:p>
          <a:endParaRPr lang="en-US"/>
        </a:p>
      </dgm:t>
    </dgm:pt>
    <dgm:pt modelId="{54EF2921-E859-47AC-A6E3-99E32CBC39D5}" type="pres">
      <dgm:prSet presAssocID="{AC277F74-A221-449D-8737-96F0726E3DD7}" presName="linear" presStyleCnt="0">
        <dgm:presLayoutVars>
          <dgm:animLvl val="lvl"/>
          <dgm:resizeHandles val="exact"/>
        </dgm:presLayoutVars>
      </dgm:prSet>
      <dgm:spPr/>
    </dgm:pt>
    <dgm:pt modelId="{27E017CF-1FFD-4407-9527-F05CC5F90F17}" type="pres">
      <dgm:prSet presAssocID="{FBFBAAC7-DD21-416C-80F2-75BF20E9C2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628C22-1611-474B-B38B-3171CDD44506}" type="pres">
      <dgm:prSet presAssocID="{A719BAA0-3FC6-4F80-A22A-B92CB237022D}" presName="spacer" presStyleCnt="0"/>
      <dgm:spPr/>
    </dgm:pt>
    <dgm:pt modelId="{234FFADC-209F-4897-A80E-940E813AF955}" type="pres">
      <dgm:prSet presAssocID="{F7A02345-5723-4CA4-86B1-6D278DBD3A5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F922A8D-0AF8-423F-AE76-8EC5A3C7B50F}" srcId="{AC277F74-A221-449D-8737-96F0726E3DD7}" destId="{FBFBAAC7-DD21-416C-80F2-75BF20E9C20F}" srcOrd="0" destOrd="0" parTransId="{8CA0887D-281B-41BA-997B-0BA29C03D7A9}" sibTransId="{A719BAA0-3FC6-4F80-A22A-B92CB237022D}"/>
    <dgm:cxn modelId="{9FA538C3-5557-4615-BB04-51E8886C53B8}" type="presOf" srcId="{F7A02345-5723-4CA4-86B1-6D278DBD3A50}" destId="{234FFADC-209F-4897-A80E-940E813AF955}" srcOrd="0" destOrd="0" presId="urn:microsoft.com/office/officeart/2005/8/layout/vList2"/>
    <dgm:cxn modelId="{C44720C7-BD65-4D1D-B475-C9B9F61C88C1}" type="presOf" srcId="{AC277F74-A221-449D-8737-96F0726E3DD7}" destId="{54EF2921-E859-47AC-A6E3-99E32CBC39D5}" srcOrd="0" destOrd="0" presId="urn:microsoft.com/office/officeart/2005/8/layout/vList2"/>
    <dgm:cxn modelId="{39E66EE4-5199-46AE-9217-A15D4ECFE067}" type="presOf" srcId="{FBFBAAC7-DD21-416C-80F2-75BF20E9C20F}" destId="{27E017CF-1FFD-4407-9527-F05CC5F90F17}" srcOrd="0" destOrd="0" presId="urn:microsoft.com/office/officeart/2005/8/layout/vList2"/>
    <dgm:cxn modelId="{11F78CE8-3C45-4527-9878-3540952692F0}" srcId="{AC277F74-A221-449D-8737-96F0726E3DD7}" destId="{F7A02345-5723-4CA4-86B1-6D278DBD3A50}" srcOrd="1" destOrd="0" parTransId="{F2664581-4247-49B8-8713-95B34A1D7524}" sibTransId="{3EE0181D-6345-4817-9356-353B0223E755}"/>
    <dgm:cxn modelId="{A74E2279-6948-4DF5-8CB4-F369DBCDA1F9}" type="presParOf" srcId="{54EF2921-E859-47AC-A6E3-99E32CBC39D5}" destId="{27E017CF-1FFD-4407-9527-F05CC5F90F17}" srcOrd="0" destOrd="0" presId="urn:microsoft.com/office/officeart/2005/8/layout/vList2"/>
    <dgm:cxn modelId="{D25FF320-ED90-4279-90B3-27D4574A73FB}" type="presParOf" srcId="{54EF2921-E859-47AC-A6E3-99E32CBC39D5}" destId="{77628C22-1611-474B-B38B-3171CDD44506}" srcOrd="1" destOrd="0" presId="urn:microsoft.com/office/officeart/2005/8/layout/vList2"/>
    <dgm:cxn modelId="{DA316C11-6E51-4251-82DB-1EDA0D871225}" type="presParOf" srcId="{54EF2921-E859-47AC-A6E3-99E32CBC39D5}" destId="{234FFADC-209F-4897-A80E-940E813AF9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277F74-A221-449D-8737-96F0726E3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BAAC7-DD21-416C-80F2-75BF20E9C20F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Процесс идет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CA0887D-281B-41BA-997B-0BA29C03D7A9}" type="parTrans" cxnId="{FF922A8D-0AF8-423F-AE76-8EC5A3C7B50F}">
      <dgm:prSet/>
      <dgm:spPr/>
      <dgm:t>
        <a:bodyPr/>
        <a:lstStyle/>
        <a:p>
          <a:endParaRPr lang="en-US"/>
        </a:p>
      </dgm:t>
    </dgm:pt>
    <dgm:pt modelId="{A719BAA0-3FC6-4F80-A22A-B92CB237022D}" type="sibTrans" cxnId="{FF922A8D-0AF8-423F-AE76-8EC5A3C7B50F}">
      <dgm:prSet/>
      <dgm:spPr/>
      <dgm:t>
        <a:bodyPr/>
        <a:lstStyle/>
        <a:p>
          <a:endParaRPr lang="en-US"/>
        </a:p>
      </dgm:t>
    </dgm:pt>
    <dgm:pt modelId="{F7A02345-5723-4CA4-86B1-6D278DBD3A50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Верный путь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2664581-4247-49B8-8713-95B34A1D7524}" type="parTrans" cxnId="{11F78CE8-3C45-4527-9878-3540952692F0}">
      <dgm:prSet/>
      <dgm:spPr/>
      <dgm:t>
        <a:bodyPr/>
        <a:lstStyle/>
        <a:p>
          <a:endParaRPr lang="en-US"/>
        </a:p>
      </dgm:t>
    </dgm:pt>
    <dgm:pt modelId="{3EE0181D-6345-4817-9356-353B0223E755}" type="sibTrans" cxnId="{11F78CE8-3C45-4527-9878-3540952692F0}">
      <dgm:prSet/>
      <dgm:spPr/>
      <dgm:t>
        <a:bodyPr/>
        <a:lstStyle/>
        <a:p>
          <a:endParaRPr lang="en-US"/>
        </a:p>
      </dgm:t>
    </dgm:pt>
    <dgm:pt modelId="{5D78C25B-15DC-42D8-A213-442588C5F305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Уверенность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ADB3563-844F-4F76-B2E8-8944E7F78D55}" type="parTrans" cxnId="{9AFBC787-3C88-4380-B6C5-22B366E8137D}">
      <dgm:prSet/>
      <dgm:spPr/>
      <dgm:t>
        <a:bodyPr/>
        <a:lstStyle/>
        <a:p>
          <a:endParaRPr lang="en-US"/>
        </a:p>
      </dgm:t>
    </dgm:pt>
    <dgm:pt modelId="{54006C99-3051-46EC-948A-52D4EBB7BD9D}" type="sibTrans" cxnId="{9AFBC787-3C88-4380-B6C5-22B366E8137D}">
      <dgm:prSet/>
      <dgm:spPr/>
      <dgm:t>
        <a:bodyPr/>
        <a:lstStyle/>
        <a:p>
          <a:endParaRPr lang="en-US"/>
        </a:p>
      </dgm:t>
    </dgm:pt>
    <dgm:pt modelId="{3FF951A9-95B8-4B48-BD8F-17DB797FD522}">
      <dgm:prSet/>
      <dgm:spPr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0" i="0" dirty="0">
              <a:solidFill>
                <a:schemeClr val="tx1">
                  <a:lumMod val="85000"/>
                  <a:lumOff val="15000"/>
                </a:schemeClr>
              </a:solidFill>
            </a:rPr>
            <a:t>Готовый боец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F1D1B00-4AA3-48ED-8BF2-323E27403433}" type="parTrans" cxnId="{A820CAC0-6DE4-4C05-8609-026EF757E17F}">
      <dgm:prSet/>
      <dgm:spPr/>
      <dgm:t>
        <a:bodyPr/>
        <a:lstStyle/>
        <a:p>
          <a:endParaRPr lang="en-US"/>
        </a:p>
      </dgm:t>
    </dgm:pt>
    <dgm:pt modelId="{846AA0AC-F035-4497-97DD-2B9ADCF6780B}" type="sibTrans" cxnId="{A820CAC0-6DE4-4C05-8609-026EF757E17F}">
      <dgm:prSet/>
      <dgm:spPr/>
      <dgm:t>
        <a:bodyPr/>
        <a:lstStyle/>
        <a:p>
          <a:endParaRPr lang="en-US"/>
        </a:p>
      </dgm:t>
    </dgm:pt>
    <dgm:pt modelId="{54EF2921-E859-47AC-A6E3-99E32CBC39D5}" type="pres">
      <dgm:prSet presAssocID="{AC277F74-A221-449D-8737-96F0726E3DD7}" presName="linear" presStyleCnt="0">
        <dgm:presLayoutVars>
          <dgm:animLvl val="lvl"/>
          <dgm:resizeHandles val="exact"/>
        </dgm:presLayoutVars>
      </dgm:prSet>
      <dgm:spPr/>
    </dgm:pt>
    <dgm:pt modelId="{27E017CF-1FFD-4407-9527-F05CC5F90F17}" type="pres">
      <dgm:prSet presAssocID="{FBFBAAC7-DD21-416C-80F2-75BF20E9C20F}" presName="parentText" presStyleLbl="node1" presStyleIdx="0" presStyleCnt="4" custLinFactNeighborX="-15423" custLinFactNeighborY="-41277">
        <dgm:presLayoutVars>
          <dgm:chMax val="0"/>
          <dgm:bulletEnabled val="1"/>
        </dgm:presLayoutVars>
      </dgm:prSet>
      <dgm:spPr/>
    </dgm:pt>
    <dgm:pt modelId="{77628C22-1611-474B-B38B-3171CDD44506}" type="pres">
      <dgm:prSet presAssocID="{A719BAA0-3FC6-4F80-A22A-B92CB237022D}" presName="spacer" presStyleCnt="0"/>
      <dgm:spPr/>
    </dgm:pt>
    <dgm:pt modelId="{234FFADC-209F-4897-A80E-940E813AF955}" type="pres">
      <dgm:prSet presAssocID="{F7A02345-5723-4CA4-86B1-6D278DBD3A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115B55-9757-45D9-82B0-0A45DEF98DB9}" type="pres">
      <dgm:prSet presAssocID="{3EE0181D-6345-4817-9356-353B0223E755}" presName="spacer" presStyleCnt="0"/>
      <dgm:spPr/>
    </dgm:pt>
    <dgm:pt modelId="{0FAC6250-801A-4B53-813A-88C15072069E}" type="pres">
      <dgm:prSet presAssocID="{5D78C25B-15DC-42D8-A213-442588C5F3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8BCF4E-585A-4286-9185-1BDED9C7DFF2}" type="pres">
      <dgm:prSet presAssocID="{54006C99-3051-46EC-948A-52D4EBB7BD9D}" presName="spacer" presStyleCnt="0"/>
      <dgm:spPr/>
    </dgm:pt>
    <dgm:pt modelId="{EF71F1B6-382D-491F-87BD-E95D0E0AED83}" type="pres">
      <dgm:prSet presAssocID="{3FF951A9-95B8-4B48-BD8F-17DB797FD52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FBC787-3C88-4380-B6C5-22B366E8137D}" srcId="{AC277F74-A221-449D-8737-96F0726E3DD7}" destId="{5D78C25B-15DC-42D8-A213-442588C5F305}" srcOrd="2" destOrd="0" parTransId="{EADB3563-844F-4F76-B2E8-8944E7F78D55}" sibTransId="{54006C99-3051-46EC-948A-52D4EBB7BD9D}"/>
    <dgm:cxn modelId="{08A4928C-2C36-49D8-AE7C-D841882A8836}" type="presOf" srcId="{5D78C25B-15DC-42D8-A213-442588C5F305}" destId="{0FAC6250-801A-4B53-813A-88C15072069E}" srcOrd="0" destOrd="0" presId="urn:microsoft.com/office/officeart/2005/8/layout/vList2"/>
    <dgm:cxn modelId="{FF922A8D-0AF8-423F-AE76-8EC5A3C7B50F}" srcId="{AC277F74-A221-449D-8737-96F0726E3DD7}" destId="{FBFBAAC7-DD21-416C-80F2-75BF20E9C20F}" srcOrd="0" destOrd="0" parTransId="{8CA0887D-281B-41BA-997B-0BA29C03D7A9}" sibTransId="{A719BAA0-3FC6-4F80-A22A-B92CB237022D}"/>
    <dgm:cxn modelId="{A820CAC0-6DE4-4C05-8609-026EF757E17F}" srcId="{AC277F74-A221-449D-8737-96F0726E3DD7}" destId="{3FF951A9-95B8-4B48-BD8F-17DB797FD522}" srcOrd="3" destOrd="0" parTransId="{3F1D1B00-4AA3-48ED-8BF2-323E27403433}" sibTransId="{846AA0AC-F035-4497-97DD-2B9ADCF6780B}"/>
    <dgm:cxn modelId="{9FA538C3-5557-4615-BB04-51E8886C53B8}" type="presOf" srcId="{F7A02345-5723-4CA4-86B1-6D278DBD3A50}" destId="{234FFADC-209F-4897-A80E-940E813AF955}" srcOrd="0" destOrd="0" presId="urn:microsoft.com/office/officeart/2005/8/layout/vList2"/>
    <dgm:cxn modelId="{C44720C7-BD65-4D1D-B475-C9B9F61C88C1}" type="presOf" srcId="{AC277F74-A221-449D-8737-96F0726E3DD7}" destId="{54EF2921-E859-47AC-A6E3-99E32CBC39D5}" srcOrd="0" destOrd="0" presId="urn:microsoft.com/office/officeart/2005/8/layout/vList2"/>
    <dgm:cxn modelId="{79FD78D3-34F4-458A-BB73-589C15D86568}" type="presOf" srcId="{3FF951A9-95B8-4B48-BD8F-17DB797FD522}" destId="{EF71F1B6-382D-491F-87BD-E95D0E0AED83}" srcOrd="0" destOrd="0" presId="urn:microsoft.com/office/officeart/2005/8/layout/vList2"/>
    <dgm:cxn modelId="{39E66EE4-5199-46AE-9217-A15D4ECFE067}" type="presOf" srcId="{FBFBAAC7-DD21-416C-80F2-75BF20E9C20F}" destId="{27E017CF-1FFD-4407-9527-F05CC5F90F17}" srcOrd="0" destOrd="0" presId="urn:microsoft.com/office/officeart/2005/8/layout/vList2"/>
    <dgm:cxn modelId="{11F78CE8-3C45-4527-9878-3540952692F0}" srcId="{AC277F74-A221-449D-8737-96F0726E3DD7}" destId="{F7A02345-5723-4CA4-86B1-6D278DBD3A50}" srcOrd="1" destOrd="0" parTransId="{F2664581-4247-49B8-8713-95B34A1D7524}" sibTransId="{3EE0181D-6345-4817-9356-353B0223E755}"/>
    <dgm:cxn modelId="{A74E2279-6948-4DF5-8CB4-F369DBCDA1F9}" type="presParOf" srcId="{54EF2921-E859-47AC-A6E3-99E32CBC39D5}" destId="{27E017CF-1FFD-4407-9527-F05CC5F90F17}" srcOrd="0" destOrd="0" presId="urn:microsoft.com/office/officeart/2005/8/layout/vList2"/>
    <dgm:cxn modelId="{D25FF320-ED90-4279-90B3-27D4574A73FB}" type="presParOf" srcId="{54EF2921-E859-47AC-A6E3-99E32CBC39D5}" destId="{77628C22-1611-474B-B38B-3171CDD44506}" srcOrd="1" destOrd="0" presId="urn:microsoft.com/office/officeart/2005/8/layout/vList2"/>
    <dgm:cxn modelId="{DA316C11-6E51-4251-82DB-1EDA0D871225}" type="presParOf" srcId="{54EF2921-E859-47AC-A6E3-99E32CBC39D5}" destId="{234FFADC-209F-4897-A80E-940E813AF955}" srcOrd="2" destOrd="0" presId="urn:microsoft.com/office/officeart/2005/8/layout/vList2"/>
    <dgm:cxn modelId="{31387E7B-CC23-4231-A3AD-514DCF567300}" type="presParOf" srcId="{54EF2921-E859-47AC-A6E3-99E32CBC39D5}" destId="{21115B55-9757-45D9-82B0-0A45DEF98DB9}" srcOrd="3" destOrd="0" presId="urn:microsoft.com/office/officeart/2005/8/layout/vList2"/>
    <dgm:cxn modelId="{233E3086-DFD4-4404-BD77-8F6CDAB4DC9C}" type="presParOf" srcId="{54EF2921-E859-47AC-A6E3-99E32CBC39D5}" destId="{0FAC6250-801A-4B53-813A-88C15072069E}" srcOrd="4" destOrd="0" presId="urn:microsoft.com/office/officeart/2005/8/layout/vList2"/>
    <dgm:cxn modelId="{3D8829C7-D3E8-4CBE-ACB7-47110520FDAB}" type="presParOf" srcId="{54EF2921-E859-47AC-A6E3-99E32CBC39D5}" destId="{9C8BCF4E-585A-4286-9185-1BDED9C7DFF2}" srcOrd="5" destOrd="0" presId="urn:microsoft.com/office/officeart/2005/8/layout/vList2"/>
    <dgm:cxn modelId="{8F9F865B-FF23-4279-AF26-0409BA1DC48B}" type="presParOf" srcId="{54EF2921-E859-47AC-A6E3-99E32CBC39D5}" destId="{EF71F1B6-382D-491F-87BD-E95D0E0AED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7801-F6B4-4B8E-B578-A51BCB6AEB11}">
      <dsp:nvSpPr>
        <dsp:cNvPr id="0" name=""/>
        <dsp:cNvSpPr/>
      </dsp:nvSpPr>
      <dsp:spPr>
        <a:xfrm>
          <a:off x="543533" y="1734"/>
          <a:ext cx="3664137" cy="875075"/>
        </a:xfrm>
        <a:prstGeom prst="chevron">
          <a:avLst/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0" i="0" kern="1200" dirty="0"/>
            <a:t>Не знает, что делать</a:t>
          </a:r>
          <a:endParaRPr lang="en-US" sz="3100" kern="1200" dirty="0"/>
        </a:p>
      </dsp:txBody>
      <dsp:txXfrm>
        <a:off x="981071" y="1734"/>
        <a:ext cx="2789062" cy="875075"/>
      </dsp:txXfrm>
    </dsp:sp>
    <dsp:sp modelId="{1019A0B7-902F-4E0F-8769-5CC46E4A3EC2}">
      <dsp:nvSpPr>
        <dsp:cNvPr id="0" name=""/>
        <dsp:cNvSpPr/>
      </dsp:nvSpPr>
      <dsp:spPr>
        <a:xfrm>
          <a:off x="543533" y="999320"/>
          <a:ext cx="3664137" cy="875075"/>
        </a:xfrm>
        <a:prstGeom prst="chevron">
          <a:avLst/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0" i="0" kern="1200" dirty="0"/>
            <a:t>Может сделать не так</a:t>
          </a:r>
          <a:endParaRPr lang="en-US" sz="3100" kern="1200" dirty="0"/>
        </a:p>
      </dsp:txBody>
      <dsp:txXfrm>
        <a:off x="981071" y="999320"/>
        <a:ext cx="2789062" cy="875075"/>
      </dsp:txXfrm>
    </dsp:sp>
    <dsp:sp modelId="{9B7746B4-CC46-4C57-985D-F9F96A270793}">
      <dsp:nvSpPr>
        <dsp:cNvPr id="0" name=""/>
        <dsp:cNvSpPr/>
      </dsp:nvSpPr>
      <dsp:spPr>
        <a:xfrm>
          <a:off x="543533" y="1996905"/>
          <a:ext cx="3664137" cy="875075"/>
        </a:xfrm>
        <a:prstGeom prst="chevron">
          <a:avLst/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0" i="0" kern="1200" dirty="0"/>
            <a:t>Может сделать не то</a:t>
          </a:r>
          <a:endParaRPr lang="en-US" sz="3100" kern="1200" dirty="0"/>
        </a:p>
      </dsp:txBody>
      <dsp:txXfrm>
        <a:off x="981071" y="1996905"/>
        <a:ext cx="2789062" cy="875075"/>
      </dsp:txXfrm>
    </dsp:sp>
    <dsp:sp modelId="{4F1F11B6-959A-4DB4-AD54-ABD58EEC3B30}">
      <dsp:nvSpPr>
        <dsp:cNvPr id="0" name=""/>
        <dsp:cNvSpPr/>
      </dsp:nvSpPr>
      <dsp:spPr>
        <a:xfrm>
          <a:off x="543533" y="2994491"/>
          <a:ext cx="3664137" cy="875075"/>
        </a:xfrm>
        <a:prstGeom prst="chevron">
          <a:avLst/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0" i="0" kern="1200" dirty="0"/>
            <a:t>Стесняется спросить</a:t>
          </a:r>
          <a:endParaRPr lang="en-US" sz="3100" kern="1200" dirty="0"/>
        </a:p>
      </dsp:txBody>
      <dsp:txXfrm>
        <a:off x="981071" y="2994491"/>
        <a:ext cx="2789062" cy="875075"/>
      </dsp:txXfrm>
    </dsp:sp>
    <dsp:sp modelId="{4B02C4C9-9C97-4714-BDBA-180A46E5645A}">
      <dsp:nvSpPr>
        <dsp:cNvPr id="0" name=""/>
        <dsp:cNvSpPr/>
      </dsp:nvSpPr>
      <dsp:spPr>
        <a:xfrm>
          <a:off x="543533" y="3992077"/>
          <a:ext cx="3664137" cy="875075"/>
        </a:xfrm>
        <a:prstGeom prst="chevron">
          <a:avLst/>
        </a:prstGeom>
        <a:gradFill rotWithShape="0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0" i="0" kern="1200"/>
            <a:t>Боится</a:t>
          </a:r>
          <a:endParaRPr lang="en-US" sz="3100" kern="1200"/>
        </a:p>
      </dsp:txBody>
      <dsp:txXfrm>
        <a:off x="981071" y="3992077"/>
        <a:ext cx="2789062" cy="875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017CF-1FFD-4407-9527-F05CC5F90F17}">
      <dsp:nvSpPr>
        <dsp:cNvPr id="0" name=""/>
        <dsp:cNvSpPr/>
      </dsp:nvSpPr>
      <dsp:spPr>
        <a:xfrm>
          <a:off x="0" y="196008"/>
          <a:ext cx="5322152" cy="7722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Сроки горят</a:t>
          </a:r>
          <a:endParaRPr lang="en-US" sz="3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96" y="233704"/>
        <a:ext cx="5246760" cy="696808"/>
      </dsp:txXfrm>
    </dsp:sp>
    <dsp:sp modelId="{234FFADC-209F-4897-A80E-940E813AF955}">
      <dsp:nvSpPr>
        <dsp:cNvPr id="0" name=""/>
        <dsp:cNvSpPr/>
      </dsp:nvSpPr>
      <dsp:spPr>
        <a:xfrm>
          <a:off x="0" y="1063248"/>
          <a:ext cx="5322152" cy="7722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Задача не решена</a:t>
          </a:r>
          <a:endParaRPr lang="en-US" sz="3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96" y="1100944"/>
        <a:ext cx="5246760" cy="696808"/>
      </dsp:txXfrm>
    </dsp:sp>
    <dsp:sp modelId="{0FAC6250-801A-4B53-813A-88C15072069E}">
      <dsp:nvSpPr>
        <dsp:cNvPr id="0" name=""/>
        <dsp:cNvSpPr/>
      </dsp:nvSpPr>
      <dsp:spPr>
        <a:xfrm>
          <a:off x="0" y="1930488"/>
          <a:ext cx="5322152" cy="7722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>
              <a:solidFill>
                <a:schemeClr val="tx1">
                  <a:lumMod val="85000"/>
                  <a:lumOff val="15000"/>
                </a:schemeClr>
              </a:solidFill>
            </a:rPr>
            <a:t>Работа стоит</a:t>
          </a:r>
          <a:endParaRPr lang="en-US" sz="33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96" y="1968184"/>
        <a:ext cx="5246760" cy="696808"/>
      </dsp:txXfrm>
    </dsp:sp>
    <dsp:sp modelId="{EF71F1B6-382D-491F-87BD-E95D0E0AED83}">
      <dsp:nvSpPr>
        <dsp:cNvPr id="0" name=""/>
        <dsp:cNvSpPr/>
      </dsp:nvSpPr>
      <dsp:spPr>
        <a:xfrm>
          <a:off x="0" y="2797728"/>
          <a:ext cx="5322152" cy="7722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Неиспользованный юнит</a:t>
          </a:r>
          <a:endParaRPr lang="en-US" sz="3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96" y="2835424"/>
        <a:ext cx="5246760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01C04-171F-4EFB-BB11-7A76FF7F47F6}">
      <dsp:nvSpPr>
        <dsp:cNvPr id="0" name=""/>
        <dsp:cNvSpPr/>
      </dsp:nvSpPr>
      <dsp:spPr>
        <a:xfrm>
          <a:off x="4998203" y="1411"/>
          <a:ext cx="3122058" cy="1110378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>
              <a:solidFill>
                <a:schemeClr val="bg2">
                  <a:lumMod val="25000"/>
                </a:schemeClr>
              </a:solidFill>
            </a:rPr>
            <a:t>Рассказать</a:t>
          </a:r>
          <a:endParaRPr lang="en-US" sz="2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052407" y="55615"/>
        <a:ext cx="3013650" cy="1001970"/>
      </dsp:txXfrm>
    </dsp:sp>
    <dsp:sp modelId="{1A1C6831-9A93-4FBB-8501-637F678ED638}">
      <dsp:nvSpPr>
        <dsp:cNvPr id="0" name=""/>
        <dsp:cNvSpPr/>
      </dsp:nvSpPr>
      <dsp:spPr>
        <a:xfrm>
          <a:off x="5628898" y="1078812"/>
          <a:ext cx="4445407" cy="4445407"/>
        </a:xfrm>
        <a:custGeom>
          <a:avLst/>
          <a:gdLst/>
          <a:ahLst/>
          <a:cxnLst/>
          <a:rect l="0" t="0" r="0" b="0"/>
          <a:pathLst>
            <a:path>
              <a:moveTo>
                <a:pt x="2675064" y="46518"/>
              </a:moveTo>
              <a:arcTo wR="2222703" hR="2222703" stAng="16904566" swAng="8748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4FAE-A21D-428B-BF58-DFE6FDF1615B}">
      <dsp:nvSpPr>
        <dsp:cNvPr id="0" name=""/>
        <dsp:cNvSpPr/>
      </dsp:nvSpPr>
      <dsp:spPr>
        <a:xfrm>
          <a:off x="9000480" y="1319984"/>
          <a:ext cx="2762074" cy="1110378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>
              <a:solidFill>
                <a:schemeClr val="bg2">
                  <a:lumMod val="25000"/>
                </a:schemeClr>
              </a:solidFill>
            </a:rPr>
            <a:t>Показать</a:t>
          </a:r>
          <a:endParaRPr lang="en-US" sz="2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054684" y="1374188"/>
        <a:ext cx="2653666" cy="1001970"/>
      </dsp:txXfrm>
    </dsp:sp>
    <dsp:sp modelId="{507359BB-6867-4B74-9ACF-EC7C636D7B36}">
      <dsp:nvSpPr>
        <dsp:cNvPr id="0" name=""/>
        <dsp:cNvSpPr/>
      </dsp:nvSpPr>
      <dsp:spPr>
        <a:xfrm>
          <a:off x="6720181" y="-1405988"/>
          <a:ext cx="4445407" cy="4445407"/>
        </a:xfrm>
        <a:custGeom>
          <a:avLst/>
          <a:gdLst/>
          <a:ahLst/>
          <a:cxnLst/>
          <a:rect l="0" t="0" r="0" b="0"/>
          <a:pathLst>
            <a:path>
              <a:moveTo>
                <a:pt x="3416538" y="4097582"/>
              </a:moveTo>
              <a:arcTo wR="2222703" hR="2222703" stAng="3450776" swAng="21135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10BD0-6F47-4A2A-AEE5-74FBFC8EC55C}">
      <dsp:nvSpPr>
        <dsp:cNvPr id="0" name=""/>
        <dsp:cNvSpPr/>
      </dsp:nvSpPr>
      <dsp:spPr>
        <a:xfrm>
          <a:off x="6624221" y="2976167"/>
          <a:ext cx="3288957" cy="1110378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>
              <a:solidFill>
                <a:schemeClr val="bg2">
                  <a:lumMod val="25000"/>
                </a:schemeClr>
              </a:solidFill>
            </a:rPr>
            <a:t>Сделать вместе</a:t>
          </a:r>
          <a:endParaRPr lang="en-US" sz="2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678425" y="3030371"/>
        <a:ext cx="3180549" cy="1001970"/>
      </dsp:txXfrm>
    </dsp:sp>
    <dsp:sp modelId="{477D1275-BF76-4F69-A918-2B97E4C0880B}">
      <dsp:nvSpPr>
        <dsp:cNvPr id="0" name=""/>
        <dsp:cNvSpPr/>
      </dsp:nvSpPr>
      <dsp:spPr>
        <a:xfrm>
          <a:off x="4189221" y="206502"/>
          <a:ext cx="4445407" cy="4445407"/>
        </a:xfrm>
        <a:custGeom>
          <a:avLst/>
          <a:gdLst/>
          <a:ahLst/>
          <a:cxnLst/>
          <a:rect l="0" t="0" r="0" b="0"/>
          <a:pathLst>
            <a:path>
              <a:moveTo>
                <a:pt x="3229938" y="4204089"/>
              </a:moveTo>
              <a:arcTo wR="2222703" hR="2222703" stAng="3783213" swAng="30615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0D10D-5443-4914-9454-B9A8829985E6}">
      <dsp:nvSpPr>
        <dsp:cNvPr id="0" name=""/>
        <dsp:cNvSpPr/>
      </dsp:nvSpPr>
      <dsp:spPr>
        <a:xfrm>
          <a:off x="3095829" y="3048164"/>
          <a:ext cx="3128840" cy="1110378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>
              <a:solidFill>
                <a:schemeClr val="bg2">
                  <a:lumMod val="25000"/>
                </a:schemeClr>
              </a:solidFill>
            </a:rPr>
            <a:t>Дать выполнить самостоятельно</a:t>
          </a:r>
          <a:endParaRPr lang="en-US" sz="2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150033" y="3102368"/>
        <a:ext cx="3020432" cy="1001970"/>
      </dsp:txXfrm>
    </dsp:sp>
    <dsp:sp modelId="{B2565E86-AE3B-4AE9-874A-F78D1C30696B}">
      <dsp:nvSpPr>
        <dsp:cNvPr id="0" name=""/>
        <dsp:cNvSpPr/>
      </dsp:nvSpPr>
      <dsp:spPr>
        <a:xfrm>
          <a:off x="2080938" y="-1387948"/>
          <a:ext cx="4445407" cy="4445407"/>
        </a:xfrm>
        <a:custGeom>
          <a:avLst/>
          <a:gdLst/>
          <a:ahLst/>
          <a:cxnLst/>
          <a:rect l="0" t="0" r="0" b="0"/>
          <a:pathLst>
            <a:path>
              <a:moveTo>
                <a:pt x="2036725" y="4437612"/>
              </a:moveTo>
              <a:arcTo wR="2222703" hR="2222703" stAng="5687979" swAng="191321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269FC-697F-4ED7-A981-714FFD610542}">
      <dsp:nvSpPr>
        <dsp:cNvPr id="0" name=""/>
        <dsp:cNvSpPr/>
      </dsp:nvSpPr>
      <dsp:spPr>
        <a:xfrm>
          <a:off x="1439645" y="1247966"/>
          <a:ext cx="2694153" cy="1110378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>
              <a:solidFill>
                <a:schemeClr val="bg2">
                  <a:lumMod val="25000"/>
                </a:schemeClr>
              </a:solidFill>
            </a:rPr>
            <a:t>Дать обратную связь</a:t>
          </a:r>
          <a:endParaRPr lang="en-US" sz="2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493849" y="1302170"/>
        <a:ext cx="2585745" cy="1001970"/>
      </dsp:txXfrm>
    </dsp:sp>
    <dsp:sp modelId="{E7173487-8D6E-4709-9310-6C6F4A8FB4BC}">
      <dsp:nvSpPr>
        <dsp:cNvPr id="0" name=""/>
        <dsp:cNvSpPr/>
      </dsp:nvSpPr>
      <dsp:spPr>
        <a:xfrm>
          <a:off x="3025883" y="1058265"/>
          <a:ext cx="4445407" cy="4445407"/>
        </a:xfrm>
        <a:custGeom>
          <a:avLst/>
          <a:gdLst/>
          <a:ahLst/>
          <a:cxnLst/>
          <a:rect l="0" t="0" r="0" b="0"/>
          <a:pathLst>
            <a:path>
              <a:moveTo>
                <a:pt x="1268995" y="215005"/>
              </a:moveTo>
              <a:arcTo wR="2222703" hR="2222703" stAng="14675466" swAng="8548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017CF-1FFD-4407-9527-F05CC5F90F17}">
      <dsp:nvSpPr>
        <dsp:cNvPr id="0" name=""/>
        <dsp:cNvSpPr/>
      </dsp:nvSpPr>
      <dsp:spPr>
        <a:xfrm>
          <a:off x="0" y="591288"/>
          <a:ext cx="5322152" cy="12168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Время на отдых</a:t>
          </a:r>
          <a:endParaRPr lang="en-US" sz="5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9399" y="650687"/>
        <a:ext cx="5203354" cy="1098002"/>
      </dsp:txXfrm>
    </dsp:sp>
    <dsp:sp modelId="{234FFADC-209F-4897-A80E-940E813AF955}">
      <dsp:nvSpPr>
        <dsp:cNvPr id="0" name=""/>
        <dsp:cNvSpPr/>
      </dsp:nvSpPr>
      <dsp:spPr>
        <a:xfrm>
          <a:off x="0" y="1957848"/>
          <a:ext cx="5322152" cy="12168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Стоп-слова</a:t>
          </a:r>
          <a:endParaRPr lang="en-US" sz="5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9399" y="2017247"/>
        <a:ext cx="5203354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017CF-1FFD-4407-9527-F05CC5F90F17}">
      <dsp:nvSpPr>
        <dsp:cNvPr id="0" name=""/>
        <dsp:cNvSpPr/>
      </dsp:nvSpPr>
      <dsp:spPr>
        <a:xfrm>
          <a:off x="0" y="0"/>
          <a:ext cx="5322152" cy="8424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Процесс идет</a:t>
          </a: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123" y="41123"/>
        <a:ext cx="5239906" cy="760154"/>
      </dsp:txXfrm>
    </dsp:sp>
    <dsp:sp modelId="{234FFADC-209F-4897-A80E-940E813AF955}">
      <dsp:nvSpPr>
        <dsp:cNvPr id="0" name=""/>
        <dsp:cNvSpPr/>
      </dsp:nvSpPr>
      <dsp:spPr>
        <a:xfrm>
          <a:off x="0" y="988728"/>
          <a:ext cx="5322152" cy="8424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Верный путь</a:t>
          </a: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123" y="1029851"/>
        <a:ext cx="5239906" cy="760154"/>
      </dsp:txXfrm>
    </dsp:sp>
    <dsp:sp modelId="{0FAC6250-801A-4B53-813A-88C15072069E}">
      <dsp:nvSpPr>
        <dsp:cNvPr id="0" name=""/>
        <dsp:cNvSpPr/>
      </dsp:nvSpPr>
      <dsp:spPr>
        <a:xfrm>
          <a:off x="0" y="1934808"/>
          <a:ext cx="5322152" cy="8424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Уверенность</a:t>
          </a: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123" y="1975931"/>
        <a:ext cx="5239906" cy="760154"/>
      </dsp:txXfrm>
    </dsp:sp>
    <dsp:sp modelId="{EF71F1B6-382D-491F-87BD-E95D0E0AED83}">
      <dsp:nvSpPr>
        <dsp:cNvPr id="0" name=""/>
        <dsp:cNvSpPr/>
      </dsp:nvSpPr>
      <dsp:spPr>
        <a:xfrm>
          <a:off x="0" y="2880888"/>
          <a:ext cx="5322152" cy="842400"/>
        </a:xfrm>
        <a:prstGeom prst="roundRec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40000">
              <a:schemeClr val="accent6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Готовый боец</a:t>
          </a: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123" y="2922011"/>
        <a:ext cx="5239906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7A7C513-DF59-4B39-B304-25AEFBBB350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DC50F4-3497-43CA-A47B-150FE6FC8ED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68BA3EE-3A27-4857-BA3E-64F569D06F6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ABE3C7A-A1D6-45A4-93F3-046375AA182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811B579-9C67-45EB-B9B7-632F4353EC0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E135F32-3EDC-419A-A7B3-86DD47F2EB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E94508FF-A66A-4973-9AC3-9906E8367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29588605-8794-4263-8CD9-6EBC15BC5D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063744-2CB2-4BAB-AA6C-D580EFD394E4}" type="slidenum">
              <a:rPr lang="ru-RU" altLang="ru-RU" sz="1400"/>
              <a:pPr>
                <a:spcBef>
                  <a:spcPct val="0"/>
                </a:spcBef>
              </a:pPr>
              <a:t>1</a:t>
            </a:fld>
            <a:endParaRPr lang="ru-RU" altLang="ru-RU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44C6389A-1B73-42A9-A979-B591E6E56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F198296-C87E-4B62-A05C-A71C84497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1ac0743f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1ac0743f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1ac0743f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1ac0743f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1ac0743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1ac0743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1ac0743f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1ac0743f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1ac0743f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1ac0743f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1ac0743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1ac0743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1ac0743f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1ac0743f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1ac0743f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1ac0743f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1ac0743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1ac0743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1ac0743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1ac0743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5D65FD2F-3B36-49CB-B6E3-523C38E036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7742A5-EED3-47CF-8372-E6CFB0CA0D2C}" type="slidenum">
              <a:rPr lang="ru-RU" altLang="ru-RU" sz="1400"/>
              <a:pPr>
                <a:spcBef>
                  <a:spcPct val="0"/>
                </a:spcBef>
              </a:pPr>
              <a:t>2</a:t>
            </a:fld>
            <a:endParaRPr lang="ru-RU" altLang="ru-RU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57647E23-694E-45DE-8620-E2B07C1AB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A3195B5-B435-47B3-B31E-82081F243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2fa5baeaa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2fa5baeaa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ad6aa99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ad6aa99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1ac0743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1ac0743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1ac0743f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1ac0743f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1ac0743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1ac0743f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1ac0743f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1ac0743f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984" y="1484760"/>
            <a:ext cx="11423808" cy="8893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07984" y="4720954"/>
            <a:ext cx="11423808" cy="8893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07984" y="1636694"/>
            <a:ext cx="11423808" cy="302387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81" y="1578761"/>
            <a:ext cx="11160613" cy="334641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406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341" y="4838193"/>
            <a:ext cx="8698895" cy="1179309"/>
          </a:xfrm>
        </p:spPr>
        <p:txBody>
          <a:bodyPr>
            <a:normAutofit/>
          </a:bodyPr>
          <a:lstStyle>
            <a:lvl1pPr marL="0" indent="0" algn="l">
              <a:buNone/>
              <a:defRPr sz="2645" b="0">
                <a:solidFill>
                  <a:schemeClr val="tx1"/>
                </a:solidFill>
              </a:defRPr>
            </a:lvl1pPr>
            <a:lvl2pPr marL="671895" indent="0" algn="ctr">
              <a:buNone/>
              <a:defRPr sz="2645"/>
            </a:lvl2pPr>
            <a:lvl3pPr marL="1343790" indent="0" algn="ctr">
              <a:buNone/>
              <a:defRPr sz="2645"/>
            </a:lvl3pPr>
            <a:lvl4pPr marL="2015685" indent="0" algn="ctr">
              <a:buNone/>
              <a:defRPr sz="2645"/>
            </a:lvl4pPr>
            <a:lvl5pPr marL="2687579" indent="0" algn="ctr">
              <a:buNone/>
              <a:defRPr sz="2645"/>
            </a:lvl5pPr>
            <a:lvl6pPr marL="3359475" indent="0" algn="ctr">
              <a:buNone/>
              <a:defRPr sz="2645"/>
            </a:lvl6pPr>
            <a:lvl7pPr marL="4031369" indent="0" algn="ctr">
              <a:buNone/>
              <a:defRPr sz="2645"/>
            </a:lvl7pPr>
            <a:lvl8pPr marL="4703264" indent="0" algn="ctr">
              <a:buNone/>
              <a:defRPr sz="2645"/>
            </a:lvl8pPr>
            <a:lvl9pPr marL="5375158" indent="0" algn="ctr">
              <a:buNone/>
              <a:defRPr sz="26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654" y="6914585"/>
            <a:ext cx="6975243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8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7983" y="6914585"/>
            <a:ext cx="6975243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68752" y="6914585"/>
            <a:ext cx="705588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FCC5AC-9BDE-4E00-8BDB-C40E39B458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49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587976"/>
            <a:ext cx="2813953" cy="6215733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5981" y="587976"/>
            <a:ext cx="8273862" cy="621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7983" y="6914585"/>
            <a:ext cx="6975243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68752" y="6914585"/>
            <a:ext cx="705588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FCC5AC-9BDE-4E00-8BDB-C40E39B458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09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38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A194-CF89-4ABB-B37A-5DE411158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502" y="1236664"/>
            <a:ext cx="10078773" cy="2632075"/>
          </a:xfrm>
        </p:spPr>
        <p:txBody>
          <a:bodyPr anchor="b"/>
          <a:lstStyle>
            <a:lvl1pPr algn="ctr">
              <a:defRPr sz="7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EDE7E-443E-44DD-85DD-B83DB38E2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02" y="3970339"/>
            <a:ext cx="10078773" cy="1825625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6742A-4B03-427A-8B85-0D0C1073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7D4B3-49D4-459C-9035-E620F7C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D633-AE81-4D63-90B7-F2B2590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3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C201-6AB8-41EC-8A02-5BAA45B2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B3BF-A824-4BAB-A98B-B669819A8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A592A-6ADF-4085-831C-A457BF5D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39B31-D33A-4786-8827-18B46212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13355-046C-4A9B-8E07-973ED4D8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A384-F0D4-47C1-965B-D929BA1D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446" y="1884364"/>
            <a:ext cx="11592070" cy="3144837"/>
          </a:xfrm>
        </p:spPr>
        <p:txBody>
          <a:bodyPr anchor="b"/>
          <a:lstStyle>
            <a:lvl1pPr>
              <a:defRPr sz="7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98C08-7A68-4B03-BFA5-CA68C32EA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46" y="5059364"/>
            <a:ext cx="11592070" cy="16525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5478-A82B-42C5-8BE7-1BF7051E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DED2-FC3B-4DCC-BC51-FAB791C6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A86E5-8C5A-42E7-B513-5D6566F8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61BE-103C-4460-89DD-D4EBE5A8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9396-F5F6-43DE-A56C-7D0319BA5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912" y="2012950"/>
            <a:ext cx="569338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93958-8649-40DD-A788-C6C4C6FB5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1481" y="2012950"/>
            <a:ext cx="569338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AFFA-28F8-4C98-9E27-4A66E2FC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39FDA-0D3A-4445-BE7F-E78FD264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14945-7BFD-4616-913E-A7720DB7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3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37F4-A4FC-4CAD-BB2A-C02F41C4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12" y="403225"/>
            <a:ext cx="11592070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52CAC-2FD9-4E5F-8D16-5D5F07A4E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11" y="1852613"/>
            <a:ext cx="5687035" cy="9080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7FF35-F668-4E74-A5B7-DBEBBF59F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911" y="2760663"/>
            <a:ext cx="5687035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00AC6-7613-4184-A528-A7DAB0EC2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4548" y="1852613"/>
            <a:ext cx="5712433" cy="9080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5FFF0-F8F7-4FC6-8B32-D7FE61994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4548" y="2760663"/>
            <a:ext cx="5712433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5A2CC-7973-479F-B8B0-CDA48494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C8926-3923-49F3-BBB4-4C00A1D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62B35-7236-4646-BE50-B2B16E79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2967-31E3-4263-8A0F-66C6BB31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3E15E-34DF-4343-B22E-736143B1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9DFAC-6AAB-4263-BB23-ACD8E73F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7D4CA-2763-429E-8894-29D5FDB2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7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60071-5ADA-4920-B04A-2A1C19D1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4D27D-487B-47CD-B040-86A4D6C2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0AA7-CFAC-4FA8-A93A-282562FA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D7EE2-6357-457C-89FB-AA57B055EBF0}"/>
              </a:ext>
            </a:extLst>
          </p:cNvPr>
          <p:cNvSpPr/>
          <p:nvPr userDrawn="1"/>
        </p:nvSpPr>
        <p:spPr>
          <a:xfrm>
            <a:off x="-1" y="-1372"/>
            <a:ext cx="13439775" cy="147695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5327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A146-C44B-4F2F-B928-7C52D482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CE4C-835D-4D8E-B1AB-BC4757379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551" y="1089025"/>
            <a:ext cx="6802431" cy="5372100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90B06-72EA-47E3-B6DC-27AC86630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911" y="2268539"/>
            <a:ext cx="4334592" cy="4200525"/>
          </a:xfrm>
        </p:spPr>
        <p:txBody>
          <a:bodyPr/>
          <a:lstStyle>
            <a:lvl1pPr marL="0" indent="0">
              <a:buNone/>
              <a:defRPr sz="2133"/>
            </a:lvl1pPr>
            <a:lvl2pPr marL="609539" indent="0">
              <a:buNone/>
              <a:defRPr sz="1866"/>
            </a:lvl2pPr>
            <a:lvl3pPr marL="1219078" indent="0">
              <a:buNone/>
              <a:defRPr sz="1600"/>
            </a:lvl3pPr>
            <a:lvl4pPr marL="1828617" indent="0">
              <a:buNone/>
              <a:defRPr sz="1333"/>
            </a:lvl4pPr>
            <a:lvl5pPr marL="2438156" indent="0">
              <a:buNone/>
              <a:defRPr sz="1333"/>
            </a:lvl5pPr>
            <a:lvl6pPr marL="3047695" indent="0">
              <a:buNone/>
              <a:defRPr sz="1333"/>
            </a:lvl6pPr>
            <a:lvl7pPr marL="3657234" indent="0">
              <a:buNone/>
              <a:defRPr sz="1333"/>
            </a:lvl7pPr>
            <a:lvl8pPr marL="4266773" indent="0">
              <a:buNone/>
              <a:defRPr sz="1333"/>
            </a:lvl8pPr>
            <a:lvl9pPr marL="4876312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9E804-D8C5-4928-B9C4-A63646A8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289FF-E871-4B0D-8D24-2AFBAA5D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9374C-AF61-4B4E-9AB8-D0E3BADC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7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8A8F-A253-4DD3-920D-0CDF7EA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0B9DE-075D-40D5-BC27-0BE229E60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4551" y="1089025"/>
            <a:ext cx="6802431" cy="5372100"/>
          </a:xfrm>
        </p:spPr>
        <p:txBody>
          <a:bodyPr/>
          <a:lstStyle>
            <a:lvl1pPr marL="0" indent="0">
              <a:buNone/>
              <a:defRPr sz="4266"/>
            </a:lvl1pPr>
            <a:lvl2pPr marL="609539" indent="0">
              <a:buNone/>
              <a:defRPr sz="3733"/>
            </a:lvl2pPr>
            <a:lvl3pPr marL="1219078" indent="0">
              <a:buNone/>
              <a:defRPr sz="3200"/>
            </a:lvl3pPr>
            <a:lvl4pPr marL="1828617" indent="0">
              <a:buNone/>
              <a:defRPr sz="2666"/>
            </a:lvl4pPr>
            <a:lvl5pPr marL="2438156" indent="0">
              <a:buNone/>
              <a:defRPr sz="2666"/>
            </a:lvl5pPr>
            <a:lvl6pPr marL="3047695" indent="0">
              <a:buNone/>
              <a:defRPr sz="2666"/>
            </a:lvl6pPr>
            <a:lvl7pPr marL="3657234" indent="0">
              <a:buNone/>
              <a:defRPr sz="2666"/>
            </a:lvl7pPr>
            <a:lvl8pPr marL="4266773" indent="0">
              <a:buNone/>
              <a:defRPr sz="2666"/>
            </a:lvl8pPr>
            <a:lvl9pPr marL="487631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836CD-EAAA-4E9F-9D7A-482BCF4BF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911" y="2268539"/>
            <a:ext cx="4334592" cy="4200525"/>
          </a:xfrm>
        </p:spPr>
        <p:txBody>
          <a:bodyPr/>
          <a:lstStyle>
            <a:lvl1pPr marL="0" indent="0">
              <a:buNone/>
              <a:defRPr sz="2133"/>
            </a:lvl1pPr>
            <a:lvl2pPr marL="609539" indent="0">
              <a:buNone/>
              <a:defRPr sz="1866"/>
            </a:lvl2pPr>
            <a:lvl3pPr marL="1219078" indent="0">
              <a:buNone/>
              <a:defRPr sz="1600"/>
            </a:lvl3pPr>
            <a:lvl4pPr marL="1828617" indent="0">
              <a:buNone/>
              <a:defRPr sz="1333"/>
            </a:lvl4pPr>
            <a:lvl5pPr marL="2438156" indent="0">
              <a:buNone/>
              <a:defRPr sz="1333"/>
            </a:lvl5pPr>
            <a:lvl6pPr marL="3047695" indent="0">
              <a:buNone/>
              <a:defRPr sz="1333"/>
            </a:lvl6pPr>
            <a:lvl7pPr marL="3657234" indent="0">
              <a:buNone/>
              <a:defRPr sz="1333"/>
            </a:lvl7pPr>
            <a:lvl8pPr marL="4266773" indent="0">
              <a:buNone/>
              <a:defRPr sz="1333"/>
            </a:lvl8pPr>
            <a:lvl9pPr marL="4876312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76AD0-03B8-4340-AFE8-70A2C975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7B0B-22A2-41AC-96C3-7016B96C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7687E-8E1A-45E9-BA24-54CBAA0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63CEC-47BE-4F52-A8CB-93E77055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34ABD-C4C3-49DC-B41B-461F9A186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8C32-5B21-41C4-88B3-A4FE8649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582E3-5042-4522-9285-4394D232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BB876-B5A2-4BC7-AA8E-0721AD8C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2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39BD1-65AB-4425-AB09-D40F32C93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17376" y="403226"/>
            <a:ext cx="2897489" cy="640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1EC8F-09AB-4224-8057-3EBBC52D7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4911" y="403226"/>
            <a:ext cx="8489281" cy="640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2A89-BEBF-4573-B3BC-9203435F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C8B2-98CD-43E5-8D4C-7FB96D66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EA57-1D08-449A-892C-8A641CB5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5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421172"/>
            <a:ext cx="13439775" cy="213850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20" y="1350663"/>
            <a:ext cx="10231029" cy="3880633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940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7427" y="5533683"/>
            <a:ext cx="9979033" cy="1175949"/>
          </a:xfrm>
        </p:spPr>
        <p:txBody>
          <a:bodyPr anchor="t">
            <a:normAutofit/>
          </a:bodyPr>
          <a:lstStyle>
            <a:lvl1pPr marL="0" indent="0">
              <a:buNone/>
              <a:defRPr sz="2645" b="0">
                <a:solidFill>
                  <a:schemeClr val="accent1">
                    <a:lumMod val="50000"/>
                  </a:schemeClr>
                </a:solidFill>
              </a:defRPr>
            </a:lvl1pPr>
            <a:lvl2pPr marL="671895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2pPr>
            <a:lvl3pPr marL="1343790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5685" indent="0">
              <a:buNone/>
              <a:defRPr sz="2057">
                <a:solidFill>
                  <a:schemeClr val="tx1">
                    <a:tint val="75000"/>
                  </a:schemeClr>
                </a:solidFill>
              </a:defRPr>
            </a:lvl4pPr>
            <a:lvl5pPr marL="2687579" indent="0">
              <a:buNone/>
              <a:defRPr sz="2057">
                <a:solidFill>
                  <a:schemeClr val="tx1">
                    <a:tint val="75000"/>
                  </a:schemeClr>
                </a:solidFill>
              </a:defRPr>
            </a:lvl5pPr>
            <a:lvl6pPr marL="3359475" indent="0">
              <a:buNone/>
              <a:defRPr sz="2057">
                <a:solidFill>
                  <a:schemeClr val="tx1">
                    <a:tint val="75000"/>
                  </a:schemeClr>
                </a:solidFill>
              </a:defRPr>
            </a:lvl6pPr>
            <a:lvl7pPr marL="4031369" indent="0">
              <a:buNone/>
              <a:defRPr sz="2057">
                <a:solidFill>
                  <a:schemeClr val="tx1">
                    <a:tint val="75000"/>
                  </a:schemeClr>
                </a:solidFill>
              </a:defRPr>
            </a:lvl7pPr>
            <a:lvl8pPr marL="4703264" indent="0">
              <a:buNone/>
              <a:defRPr sz="2057">
                <a:solidFill>
                  <a:schemeClr val="tx1">
                    <a:tint val="75000"/>
                  </a:schemeClr>
                </a:solidFill>
              </a:defRPr>
            </a:lvl8pPr>
            <a:lvl9pPr marL="5375158" indent="0">
              <a:buNone/>
              <a:defRPr sz="20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73176" y="6914585"/>
            <a:ext cx="2914938" cy="402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4725" y="6914584"/>
            <a:ext cx="6975243" cy="402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31646" y="2679313"/>
            <a:ext cx="1343978" cy="100795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678" y="2765275"/>
            <a:ext cx="1309914" cy="794033"/>
          </a:xfrm>
          <a:prstGeom prst="rect">
            <a:avLst/>
          </a:prstGeom>
        </p:spPr>
        <p:txBody>
          <a:bodyPr/>
          <a:lstStyle>
            <a:lvl1pPr>
              <a:defRPr sz="4114"/>
            </a:lvl1pPr>
          </a:lstStyle>
          <a:p>
            <a:pPr>
              <a:defRPr/>
            </a:pPr>
            <a:fld id="{8EFCC5AC-9BDE-4E00-8BDB-C40E39B458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7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983" y="2419096"/>
            <a:ext cx="5375910" cy="4384612"/>
          </a:xfrm>
        </p:spPr>
        <p:txBody>
          <a:bodyPr/>
          <a:lstStyle>
            <a:lvl1pPr>
              <a:defRPr sz="2940"/>
            </a:lvl1pPr>
            <a:lvl2pPr>
              <a:defRPr sz="2645"/>
            </a:lvl2pPr>
            <a:lvl3pPr>
              <a:defRPr sz="2352"/>
            </a:lvl3pPr>
            <a:lvl4pPr>
              <a:defRPr sz="2352"/>
            </a:lvl4pPr>
            <a:lvl5pPr>
              <a:defRPr sz="2352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3563" y="2419096"/>
            <a:ext cx="5375910" cy="4384612"/>
          </a:xfrm>
        </p:spPr>
        <p:txBody>
          <a:bodyPr/>
          <a:lstStyle>
            <a:lvl1pPr>
              <a:defRPr sz="2940"/>
            </a:lvl1pPr>
            <a:lvl2pPr>
              <a:defRPr sz="2645"/>
            </a:lvl2pPr>
            <a:lvl3pPr>
              <a:defRPr sz="2352"/>
            </a:lvl3pPr>
            <a:lvl4pPr>
              <a:defRPr sz="2352"/>
            </a:lvl4pPr>
            <a:lvl5pPr>
              <a:defRPr sz="2352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983" y="6914585"/>
            <a:ext cx="6975243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68752" y="6914585"/>
            <a:ext cx="705588" cy="402483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25074-226C-4287-9373-0E84E882B8B8}"/>
              </a:ext>
            </a:extLst>
          </p:cNvPr>
          <p:cNvSpPr/>
          <p:nvPr userDrawn="1"/>
        </p:nvSpPr>
        <p:spPr>
          <a:xfrm>
            <a:off x="-1" y="-1372"/>
            <a:ext cx="13439775" cy="147695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276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983" y="2257823"/>
            <a:ext cx="5375910" cy="705570"/>
          </a:xfrm>
        </p:spPr>
        <p:txBody>
          <a:bodyPr anchor="ctr">
            <a:normAutofit/>
          </a:bodyPr>
          <a:lstStyle>
            <a:lvl1pPr marL="0" indent="0">
              <a:buNone/>
              <a:defRPr sz="2940" b="1">
                <a:solidFill>
                  <a:schemeClr val="accent1">
                    <a:lumMod val="75000"/>
                  </a:schemeClr>
                </a:solidFill>
              </a:defRPr>
            </a:lvl1pPr>
            <a:lvl2pPr marL="671895" indent="0">
              <a:buNone/>
              <a:defRPr sz="2940" b="1"/>
            </a:lvl2pPr>
            <a:lvl3pPr marL="1343790" indent="0">
              <a:buNone/>
              <a:defRPr sz="2645" b="1"/>
            </a:lvl3pPr>
            <a:lvl4pPr marL="2015685" indent="0">
              <a:buNone/>
              <a:defRPr sz="2352" b="1"/>
            </a:lvl4pPr>
            <a:lvl5pPr marL="2687579" indent="0">
              <a:buNone/>
              <a:defRPr sz="2352" b="1"/>
            </a:lvl5pPr>
            <a:lvl6pPr marL="3359475" indent="0">
              <a:buNone/>
              <a:defRPr sz="2352" b="1"/>
            </a:lvl6pPr>
            <a:lvl7pPr marL="4031369" indent="0">
              <a:buNone/>
              <a:defRPr sz="2352" b="1"/>
            </a:lvl7pPr>
            <a:lvl8pPr marL="4703264" indent="0">
              <a:buNone/>
              <a:defRPr sz="2352" b="1"/>
            </a:lvl8pPr>
            <a:lvl9pPr marL="5375158" indent="0">
              <a:buNone/>
              <a:defRPr sz="2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983" y="3023870"/>
            <a:ext cx="5375910" cy="3628644"/>
          </a:xfrm>
        </p:spPr>
        <p:txBody>
          <a:bodyPr/>
          <a:lstStyle>
            <a:lvl1pPr>
              <a:defRPr sz="2940"/>
            </a:lvl1pPr>
            <a:lvl2pPr>
              <a:defRPr sz="2645"/>
            </a:lvl2pPr>
            <a:lvl3pPr>
              <a:defRPr sz="2352"/>
            </a:lvl3pPr>
            <a:lvl4pPr>
              <a:defRPr sz="2352"/>
            </a:lvl4pPr>
            <a:lvl5pPr>
              <a:defRPr sz="2352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85562" y="2257823"/>
            <a:ext cx="5375910" cy="705570"/>
          </a:xfrm>
        </p:spPr>
        <p:txBody>
          <a:bodyPr anchor="ctr">
            <a:normAutofit/>
          </a:bodyPr>
          <a:lstStyle>
            <a:lvl1pPr marL="0" indent="0">
              <a:buNone/>
              <a:defRPr sz="2940" b="1">
                <a:solidFill>
                  <a:schemeClr val="accent1">
                    <a:lumMod val="75000"/>
                  </a:schemeClr>
                </a:solidFill>
              </a:defRPr>
            </a:lvl1pPr>
            <a:lvl2pPr marL="671895" indent="0">
              <a:buNone/>
              <a:defRPr sz="2940" b="1"/>
            </a:lvl2pPr>
            <a:lvl3pPr marL="1343790" indent="0">
              <a:buNone/>
              <a:defRPr sz="2645" b="1"/>
            </a:lvl3pPr>
            <a:lvl4pPr marL="2015685" indent="0">
              <a:buNone/>
              <a:defRPr sz="2352" b="1"/>
            </a:lvl4pPr>
            <a:lvl5pPr marL="2687579" indent="0">
              <a:buNone/>
              <a:defRPr sz="2352" b="1"/>
            </a:lvl5pPr>
            <a:lvl6pPr marL="3359475" indent="0">
              <a:buNone/>
              <a:defRPr sz="2352" b="1"/>
            </a:lvl6pPr>
            <a:lvl7pPr marL="4031369" indent="0">
              <a:buNone/>
              <a:defRPr sz="2352" b="1"/>
            </a:lvl7pPr>
            <a:lvl8pPr marL="4703264" indent="0">
              <a:buNone/>
              <a:defRPr sz="2352" b="1"/>
            </a:lvl8pPr>
            <a:lvl9pPr marL="5375158" indent="0">
              <a:buNone/>
              <a:defRPr sz="2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85562" y="3023870"/>
            <a:ext cx="5375910" cy="3628644"/>
          </a:xfrm>
        </p:spPr>
        <p:txBody>
          <a:bodyPr/>
          <a:lstStyle>
            <a:lvl1pPr>
              <a:defRPr sz="2940"/>
            </a:lvl1pPr>
            <a:lvl2pPr>
              <a:defRPr sz="2645"/>
            </a:lvl2pPr>
            <a:lvl3pPr>
              <a:defRPr sz="2352"/>
            </a:lvl3pPr>
            <a:lvl4pPr>
              <a:defRPr sz="2352"/>
            </a:lvl4pPr>
            <a:lvl5pPr>
              <a:defRPr sz="2352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7983" y="6914585"/>
            <a:ext cx="6975243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68752" y="6914585"/>
            <a:ext cx="705588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FCC5AC-9BDE-4E00-8BDB-C40E39B458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56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7983" y="6914585"/>
            <a:ext cx="6975243" cy="402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68752" y="6914585"/>
            <a:ext cx="705588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FCC5AC-9BDE-4E00-8BDB-C40E39B458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90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7983" y="6914585"/>
            <a:ext cx="6975243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68752" y="6914585"/>
            <a:ext cx="705588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FCC5AC-9BDE-4E00-8BDB-C40E39B458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83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83227" y="2"/>
            <a:ext cx="5456549" cy="755967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4642" y="755967"/>
            <a:ext cx="3527941" cy="1915118"/>
          </a:xfrm>
        </p:spPr>
        <p:txBody>
          <a:bodyPr anchor="b">
            <a:normAutofit/>
          </a:bodyPr>
          <a:lstStyle>
            <a:lvl1pPr>
              <a:defRPr sz="4114" b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85" y="755968"/>
            <a:ext cx="7398596" cy="5533682"/>
          </a:xfrm>
        </p:spPr>
        <p:txBody>
          <a:bodyPr/>
          <a:lstStyle>
            <a:lvl1pPr>
              <a:defRPr sz="2940"/>
            </a:lvl1pPr>
            <a:lvl2pPr>
              <a:defRPr sz="2645"/>
            </a:lvl2pPr>
            <a:lvl3pPr>
              <a:defRPr sz="2352"/>
            </a:lvl3pPr>
            <a:lvl4pPr>
              <a:defRPr sz="2352"/>
            </a:lvl4pPr>
            <a:lvl5pPr>
              <a:defRPr sz="2352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4642" y="2671085"/>
            <a:ext cx="3527941" cy="36286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469"/>
              </a:spcBef>
              <a:buNone/>
              <a:defRPr sz="1984">
                <a:solidFill>
                  <a:schemeClr val="accent1">
                    <a:lumMod val="50000"/>
                  </a:schemeClr>
                </a:solidFill>
              </a:defRPr>
            </a:lvl1pPr>
            <a:lvl2pPr marL="671895" indent="0">
              <a:buNone/>
              <a:defRPr sz="1764"/>
            </a:lvl2pPr>
            <a:lvl3pPr marL="1343790" indent="0">
              <a:buNone/>
              <a:defRPr sz="1469"/>
            </a:lvl3pPr>
            <a:lvl4pPr marL="2015685" indent="0">
              <a:buNone/>
              <a:defRPr sz="1323"/>
            </a:lvl4pPr>
            <a:lvl5pPr marL="2687579" indent="0">
              <a:buNone/>
              <a:defRPr sz="1323"/>
            </a:lvl5pPr>
            <a:lvl6pPr marL="3359475" indent="0">
              <a:buNone/>
              <a:defRPr sz="1323"/>
            </a:lvl6pPr>
            <a:lvl7pPr marL="4031369" indent="0">
              <a:buNone/>
              <a:defRPr sz="1323"/>
            </a:lvl7pPr>
            <a:lvl8pPr marL="4703264" indent="0">
              <a:buNone/>
              <a:defRPr sz="1323"/>
            </a:lvl8pPr>
            <a:lvl9pPr marL="537515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F884B-E1A7-41E0-9F95-048D31010A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67" y="6909252"/>
            <a:ext cx="869030" cy="4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2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53579" y="2"/>
            <a:ext cx="4286197" cy="755967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4642" y="755967"/>
            <a:ext cx="3527941" cy="1915118"/>
          </a:xfrm>
        </p:spPr>
        <p:txBody>
          <a:bodyPr anchor="b">
            <a:normAutofit/>
          </a:bodyPr>
          <a:lstStyle>
            <a:lvl1pPr>
              <a:defRPr sz="4114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9153577" cy="755967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4702"/>
            </a:lvl1pPr>
            <a:lvl2pPr marL="671895" indent="0">
              <a:buNone/>
              <a:defRPr sz="4114"/>
            </a:lvl2pPr>
            <a:lvl3pPr marL="1343790" indent="0">
              <a:buNone/>
              <a:defRPr sz="3528"/>
            </a:lvl3pPr>
            <a:lvl4pPr marL="2015685" indent="0">
              <a:buNone/>
              <a:defRPr sz="2940"/>
            </a:lvl4pPr>
            <a:lvl5pPr marL="2687579" indent="0">
              <a:buNone/>
              <a:defRPr sz="2940"/>
            </a:lvl5pPr>
            <a:lvl6pPr marL="3359475" indent="0">
              <a:buNone/>
              <a:defRPr sz="2940"/>
            </a:lvl6pPr>
            <a:lvl7pPr marL="4031369" indent="0">
              <a:buNone/>
              <a:defRPr sz="2940"/>
            </a:lvl7pPr>
            <a:lvl8pPr marL="4703264" indent="0">
              <a:buNone/>
              <a:defRPr sz="2940"/>
            </a:lvl8pPr>
            <a:lvl9pPr marL="5375158" indent="0">
              <a:buNone/>
              <a:defRPr sz="294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4642" y="2671085"/>
            <a:ext cx="3527941" cy="36286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469"/>
              </a:spcBef>
              <a:buNone/>
              <a:defRPr sz="1984">
                <a:solidFill>
                  <a:schemeClr val="accent1">
                    <a:lumMod val="50000"/>
                  </a:schemeClr>
                </a:solidFill>
              </a:defRPr>
            </a:lvl1pPr>
            <a:lvl2pPr marL="671895" indent="0">
              <a:buNone/>
              <a:defRPr sz="1764"/>
            </a:lvl2pPr>
            <a:lvl3pPr marL="1343790" indent="0">
              <a:buNone/>
              <a:defRPr sz="1469"/>
            </a:lvl3pPr>
            <a:lvl4pPr marL="2015685" indent="0">
              <a:buNone/>
              <a:defRPr sz="1323"/>
            </a:lvl4pPr>
            <a:lvl5pPr marL="2687579" indent="0">
              <a:buNone/>
              <a:defRPr sz="1323"/>
            </a:lvl5pPr>
            <a:lvl6pPr marL="3359475" indent="0">
              <a:buNone/>
              <a:defRPr sz="1323"/>
            </a:lvl6pPr>
            <a:lvl7pPr marL="4031369" indent="0">
              <a:buNone/>
              <a:defRPr sz="1323"/>
            </a:lvl7pPr>
            <a:lvl8pPr marL="4703264" indent="0">
              <a:buNone/>
              <a:defRPr sz="1323"/>
            </a:lvl8pPr>
            <a:lvl9pPr marL="5375158" indent="0">
              <a:buNone/>
              <a:defRPr sz="132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526541" y="6895265"/>
            <a:ext cx="577910" cy="433421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807532" y="6914585"/>
            <a:ext cx="3608580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2468752" y="6914585"/>
            <a:ext cx="705588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FCC5AC-9BDE-4E00-8BDB-C40E39B458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32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984" y="534217"/>
            <a:ext cx="11423808" cy="1774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984" y="2338459"/>
            <a:ext cx="11423808" cy="446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511EE11-70C2-4738-A0C5-708D17746D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24424" y="6983414"/>
            <a:ext cx="11230149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1" tIns="69403" rIns="119991" bIns="59995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866">
                <a:solidFill>
                  <a:srgbClr val="FFFFFF"/>
                </a:solidFill>
                <a:latin typeface="Open Sans" pitchFamily="32" charset="0"/>
              </a:rPr>
              <a:t>Как воспитать бойца? Пособие по наставничеству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42D621E-6833-4A05-84DF-9A8A8BABF4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16689"/>
            <a:ext cx="13439774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00D7B41-807F-48B1-B876-72AC1AB113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Как воспитать бойца? Пособие по наставничеству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4693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762" r:id="rId12"/>
  </p:sldLayoutIdLst>
  <p:txStyles>
    <p:titleStyle>
      <a:lvl1pPr algn="l" defTabSz="1343790" rtl="0" eaLnBrk="1" latinLnBrk="0" hangingPunct="1">
        <a:lnSpc>
          <a:spcPct val="90000"/>
        </a:lnSpc>
        <a:spcBef>
          <a:spcPct val="0"/>
        </a:spcBef>
        <a:buNone/>
        <a:defRPr sz="6173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68758" indent="-268758" algn="l" defTabSz="1343790" rtl="0" eaLnBrk="1" latinLnBrk="0" hangingPunct="1">
        <a:lnSpc>
          <a:spcPct val="90000"/>
        </a:lnSpc>
        <a:spcBef>
          <a:spcPts val="1764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671895" indent="-26875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075031" indent="-26875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352" kern="1200">
          <a:solidFill>
            <a:schemeClr val="tx1"/>
          </a:solidFill>
          <a:latin typeface="+mn-lt"/>
          <a:ea typeface="+mn-ea"/>
          <a:cs typeface="+mn-cs"/>
        </a:defRPr>
      </a:lvl3pPr>
      <a:lvl4pPr marL="1478168" indent="-26875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352" kern="1200">
          <a:solidFill>
            <a:schemeClr val="tx1"/>
          </a:solidFill>
          <a:latin typeface="+mn-lt"/>
          <a:ea typeface="+mn-ea"/>
          <a:cs typeface="+mn-cs"/>
        </a:defRPr>
      </a:lvl4pPr>
      <a:lvl5pPr marL="1881305" indent="-26875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352" kern="1200">
          <a:solidFill>
            <a:schemeClr val="tx1"/>
          </a:solidFill>
          <a:latin typeface="+mn-lt"/>
          <a:ea typeface="+mn-ea"/>
          <a:cs typeface="+mn-cs"/>
        </a:defRPr>
      </a:lvl5pPr>
      <a:lvl6pPr marL="2351338" indent="-33594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352" kern="1200">
          <a:solidFill>
            <a:schemeClr val="tx1"/>
          </a:solidFill>
          <a:latin typeface="+mn-lt"/>
          <a:ea typeface="+mn-ea"/>
          <a:cs typeface="+mn-cs"/>
        </a:defRPr>
      </a:lvl6pPr>
      <a:lvl7pPr marL="2792214" indent="-33594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352" kern="1200">
          <a:solidFill>
            <a:schemeClr val="tx1"/>
          </a:solidFill>
          <a:latin typeface="+mn-lt"/>
          <a:ea typeface="+mn-ea"/>
          <a:cs typeface="+mn-cs"/>
        </a:defRPr>
      </a:lvl7pPr>
      <a:lvl8pPr marL="3233090" indent="-33594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352" kern="1200">
          <a:solidFill>
            <a:schemeClr val="tx1"/>
          </a:solidFill>
          <a:latin typeface="+mn-lt"/>
          <a:ea typeface="+mn-ea"/>
          <a:cs typeface="+mn-cs"/>
        </a:defRPr>
      </a:lvl8pPr>
      <a:lvl9pPr marL="3673966" indent="-335948" algn="l" defTabSz="1343790" rtl="0" eaLnBrk="1" latinLnBrk="0" hangingPunct="1">
        <a:lnSpc>
          <a:spcPct val="90000"/>
        </a:lnSpc>
        <a:spcBef>
          <a:spcPts val="588"/>
        </a:spcBef>
        <a:spcAft>
          <a:spcPts val="29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3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71895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343790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015685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4pPr>
      <a:lvl5pPr marL="2687579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5pPr>
      <a:lvl6pPr marL="3359475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4031369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703264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375158" algn="l" defTabSz="1343790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703B7-31EE-46F8-BD50-451DFCA2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11" y="403225"/>
            <a:ext cx="11589954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53FFC-BD8E-4096-B9C5-F473602D8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911" y="2012950"/>
            <a:ext cx="11589954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CAE1-0E13-4103-9E6A-1B401D5F4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911" y="7007225"/>
            <a:ext cx="30223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2019-3034-4C9D-A901-9435FB31BB2E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21AD-4116-4D3A-8DDC-24C750D1B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1000" y="7007225"/>
            <a:ext cx="4537776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6AF6F-5EA9-4826-813F-FDB9D4EBE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2503" y="7007225"/>
            <a:ext cx="30223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15E1-5580-4EEE-95DE-64EFC37C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0" indent="-304770" algn="l" defTabSz="121907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09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olgapankoff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DF2D27FB-AED7-4BA9-8AA5-B4A0E75A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9775" cy="77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7F9A6C5-D96B-4BBC-8A4F-2910069C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4592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Roboto" pitchFamily="2" charset="0"/>
              </a:rPr>
              <a:t>Панкова Ольга</a:t>
            </a:r>
            <a:endParaRPr lang="nl-NL" altLang="ru-RU" sz="2000" dirty="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968978F3-EAEE-470D-92DB-A462E40A9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87900"/>
            <a:ext cx="3240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FFFF"/>
                </a:solidFill>
                <a:latin typeface="Roboto Light" pitchFamily="2" charset="0"/>
              </a:rPr>
              <a:t>Совкомбанк. Воронеж, Россия</a:t>
            </a:r>
            <a:endParaRPr lang="nl-NL" altLang="ru-RU" sz="1400" dirty="0">
              <a:solidFill>
                <a:srgbClr val="00FFFF"/>
              </a:solidFill>
              <a:latin typeface="Roboto Light" pitchFamily="2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2FF71C37-A08F-48E2-A228-A2EE5C1A4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07" y="5905914"/>
            <a:ext cx="119522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6000"/>
              </a:lnSpc>
            </a:pPr>
            <a:r>
              <a:rPr lang="ru-RU" altLang="ru-RU" sz="4000" b="1" dirty="0">
                <a:solidFill>
                  <a:srgbClr val="FFFFFF"/>
                </a:solidFill>
                <a:latin typeface="Roboto Black" pitchFamily="2" charset="0"/>
              </a:rPr>
              <a:t>Как воспитать бойца?</a:t>
            </a:r>
          </a:p>
          <a:p>
            <a:pPr eaLnBrk="1">
              <a:lnSpc>
                <a:spcPct val="96000"/>
              </a:lnSpc>
            </a:pPr>
            <a:r>
              <a:rPr lang="ru-RU" altLang="ru-RU" sz="4000" b="1" dirty="0">
                <a:solidFill>
                  <a:srgbClr val="FFFFFF"/>
                </a:solidFill>
                <a:latin typeface="Roboto Black" pitchFamily="2" charset="0"/>
              </a:rPr>
              <a:t>Пособие по наставничеству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543" y="1979637"/>
            <a:ext cx="5617213" cy="420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E380C63-F83E-4F70-BAE6-A9E6D1EF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3439775" cy="147558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Calibri"/>
                <a:ea typeface="Calibri"/>
                <a:cs typeface="Calibri"/>
                <a:sym typeface="Calibri"/>
              </a:rPr>
              <a:t>Рассказали? Показали?</a:t>
            </a:r>
            <a:br>
              <a:rPr lang="en-US" sz="4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dirty="0">
                <a:latin typeface="Calibri"/>
                <a:ea typeface="Calibri"/>
                <a:cs typeface="Calibri"/>
                <a:sym typeface="Calibri"/>
              </a:rPr>
              <a:t>В бой!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207" y="1571467"/>
            <a:ext cx="4824536" cy="5075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F8BC0-14AB-4DCD-9BFB-C7CA76ED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83" y="-1"/>
            <a:ext cx="11423808" cy="1475582"/>
          </a:xfrm>
        </p:spPr>
        <p:txBody>
          <a:bodyPr/>
          <a:lstStyle/>
          <a:p>
            <a:pPr algn="ctr"/>
            <a:r>
              <a:rPr lang="ru-RU" dirty="0"/>
              <a:t>Сделать Вместе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4E34D-632C-4F92-9C52-3B57A5BE5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59" y="1571467"/>
            <a:ext cx="7612948" cy="50752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6EF130B-3034-47AC-8792-29182E50A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530396"/>
              </p:ext>
            </p:extLst>
          </p:nvPr>
        </p:nvGraphicFramePr>
        <p:xfrm>
          <a:off x="383682" y="-875536"/>
          <a:ext cx="7200233" cy="140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5A0AFCEF-5AA1-4A72-B980-ADA6F872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36111" cy="1401252"/>
          </a:xfrm>
        </p:spPr>
        <p:txBody>
          <a:bodyPr/>
          <a:lstStyle/>
          <a:p>
            <a:pPr algn="ctr"/>
            <a:r>
              <a:rPr lang="ru-RU" dirty="0"/>
              <a:t>Притормозить!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7B719-4116-4427-A448-FA2A2BE9B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143" y="611485"/>
            <a:ext cx="4107058" cy="6136617"/>
          </a:xfrm>
          <a:prstGeom prst="rect">
            <a:avLst/>
          </a:prstGeom>
        </p:spPr>
      </p:pic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F642D1C5-4C75-4242-9F61-0A25FC4F9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740369"/>
              </p:ext>
            </p:extLst>
          </p:nvPr>
        </p:nvGraphicFramePr>
        <p:xfrm>
          <a:off x="1706979" y="2123653"/>
          <a:ext cx="5322152" cy="376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00" y="1667769"/>
            <a:ext cx="6144199" cy="345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F952C-22A0-4D59-B40F-2389A20D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430"/>
            <a:ext cx="13439775" cy="1247258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Дать выполнить самостоятельно</a:t>
            </a:r>
            <a:endParaRPr lang="en-US" sz="5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496A52-8BB2-492B-9B98-93060B1C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9"/>
          <a:stretch/>
        </p:blipFill>
        <p:spPr bwMode="auto">
          <a:xfrm>
            <a:off x="6833395" y="1535637"/>
            <a:ext cx="6336164" cy="51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2050B9-28B9-4A57-8D67-1D92586E0009}"/>
              </a:ext>
            </a:extLst>
          </p:cNvPr>
          <p:cNvGrpSpPr/>
          <p:nvPr/>
        </p:nvGrpSpPr>
        <p:grpSpPr>
          <a:xfrm>
            <a:off x="578723" y="5304831"/>
            <a:ext cx="5322152" cy="1216704"/>
            <a:chOff x="0" y="443577"/>
            <a:chExt cx="3991928" cy="9126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1B92DB8-0274-49B8-9DA4-797CBD3283A5}"/>
                </a:ext>
              </a:extLst>
            </p:cNvPr>
            <p:cNvSpPr/>
            <p:nvPr/>
          </p:nvSpPr>
          <p:spPr>
            <a:xfrm>
              <a:off x="0" y="443577"/>
              <a:ext cx="3991928" cy="912600"/>
            </a:xfrm>
            <a:prstGeom prst="roundRect">
              <a:avLst/>
            </a:prstGeom>
            <a:gradFill rotWithShape="0">
              <a:gsLst>
                <a:gs pos="100000">
                  <a:schemeClr val="accent4">
                    <a:lumMod val="75000"/>
                  </a:schemeClr>
                </a:gs>
                <a:gs pos="4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A0F773F-6250-4E4D-9A72-B92048DBBB5C}"/>
                </a:ext>
              </a:extLst>
            </p:cNvPr>
            <p:cNvSpPr txBox="1"/>
            <p:nvPr/>
          </p:nvSpPr>
          <p:spPr>
            <a:xfrm>
              <a:off x="44549" y="488126"/>
              <a:ext cx="3902830" cy="823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04" tIns="198104" rIns="198104" bIns="198104" numCol="1" spcCol="1270" anchor="ctr" anchorCtr="0">
              <a:noAutofit/>
            </a:bodyPr>
            <a:lstStyle/>
            <a:p>
              <a:pPr algn="ctr" defTabSz="23111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199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 бой!</a:t>
              </a:r>
              <a:endParaRPr lang="en-US" sz="5199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0029" y="1547589"/>
            <a:ext cx="2801691" cy="5201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BE11B-F402-4342-A9E8-0038258F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55" y="0"/>
            <a:ext cx="11423808" cy="1475581"/>
          </a:xfrm>
        </p:spPr>
        <p:txBody>
          <a:bodyPr/>
          <a:lstStyle/>
          <a:p>
            <a:pPr algn="ctr"/>
            <a:r>
              <a:rPr lang="ru-RU" dirty="0"/>
              <a:t>Правило 3 вопросов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A1E8-7779-4920-87D1-C451583E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15" y="2411685"/>
            <a:ext cx="8712968" cy="3528392"/>
          </a:xfrm>
        </p:spPr>
        <p:txBody>
          <a:bodyPr>
            <a:normAutofit/>
          </a:bodyPr>
          <a:lstStyle/>
          <a:p>
            <a:r>
              <a:rPr lang="ru-RU" sz="5333" dirty="0"/>
              <a:t>Не смог понять</a:t>
            </a:r>
          </a:p>
          <a:p>
            <a:r>
              <a:rPr lang="ru-RU" sz="5333" dirty="0"/>
              <a:t>Не смог запомнить</a:t>
            </a:r>
          </a:p>
          <a:p>
            <a:r>
              <a:rPr lang="ru-RU" sz="5333" dirty="0"/>
              <a:t>Понять и запомнить</a:t>
            </a:r>
            <a:endParaRPr lang="en-US" sz="53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1D50-6D26-4AFD-B74C-20D514A0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113" y="0"/>
            <a:ext cx="8653661" cy="1344834"/>
          </a:xfrm>
        </p:spPr>
        <p:txBody>
          <a:bodyPr/>
          <a:lstStyle/>
          <a:p>
            <a:pPr algn="ctr"/>
            <a:r>
              <a:rPr lang="ru-RU" dirty="0"/>
              <a:t>Все ошибаются!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3593A1-BF35-40E7-8480-D60B56BB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767" y="2195662"/>
            <a:ext cx="6840760" cy="3744416"/>
          </a:xfrm>
        </p:spPr>
        <p:txBody>
          <a:bodyPr>
            <a:normAutofit/>
          </a:bodyPr>
          <a:lstStyle/>
          <a:p>
            <a:r>
              <a:rPr lang="ru-RU" sz="4266" dirty="0"/>
              <a:t>Позволяйте стажерам ошибаться</a:t>
            </a:r>
          </a:p>
          <a:p>
            <a:r>
              <a:rPr lang="ru-RU" sz="4266" dirty="0"/>
              <a:t>Разбирайте ошибки</a:t>
            </a:r>
          </a:p>
          <a:p>
            <a:r>
              <a:rPr lang="ru-RU" sz="4266" dirty="0"/>
              <a:t>Делайте выводы</a:t>
            </a:r>
            <a:endParaRPr lang="en-US" sz="4266" dirty="0"/>
          </a:p>
        </p:txBody>
      </p:sp>
      <p:pic>
        <p:nvPicPr>
          <p:cNvPr id="2052" name="Picture 4" descr="Image result for Джастин лонг джиперс криперс">
            <a:extLst>
              <a:ext uri="{FF2B5EF4-FFF2-40B4-BE49-F238E27FC236}">
                <a16:creationId xmlns:a16="http://schemas.microsoft.com/office/drawing/2014/main" id="{96B635A7-F2DE-4514-ADE3-C08404DB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9" y="251445"/>
            <a:ext cx="4618955" cy="61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3F10-3E01-4718-82C8-9BB67F9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84" y="0"/>
            <a:ext cx="11423808" cy="1500626"/>
          </a:xfrm>
        </p:spPr>
        <p:txBody>
          <a:bodyPr/>
          <a:lstStyle/>
          <a:p>
            <a:pPr algn="ctr"/>
            <a:r>
              <a:rPr lang="ru-RU" dirty="0"/>
              <a:t>Обратная Связь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6176-5FF1-4BB0-861F-F1BCE8AC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47" y="3131766"/>
            <a:ext cx="4608512" cy="2448272"/>
          </a:xfrm>
        </p:spPr>
        <p:txBody>
          <a:bodyPr>
            <a:normAutofit/>
          </a:bodyPr>
          <a:lstStyle/>
          <a:p>
            <a:r>
              <a:rPr lang="ru-RU" sz="4266" dirty="0"/>
              <a:t>Ретроспектива</a:t>
            </a:r>
          </a:p>
          <a:p>
            <a:r>
              <a:rPr lang="ru-RU" sz="4266" dirty="0"/>
              <a:t>Один на один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9B6139-32CD-4935-B9C9-BE834D73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7" y="1907629"/>
            <a:ext cx="7350319" cy="412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EFA8-D43F-43AD-90D7-8EAAA329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8" y="-1"/>
            <a:ext cx="11423808" cy="1475581"/>
          </a:xfrm>
        </p:spPr>
        <p:txBody>
          <a:bodyPr/>
          <a:lstStyle/>
          <a:p>
            <a:pPr algn="ctr"/>
            <a:r>
              <a:rPr lang="ru-RU" dirty="0"/>
              <a:t>К чему пришли?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949586-8ACC-4C72-A7DB-41D1C7390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38902"/>
              </p:ext>
            </p:extLst>
          </p:nvPr>
        </p:nvGraphicFramePr>
        <p:xfrm>
          <a:off x="1247279" y="2195661"/>
          <a:ext cx="5322152" cy="376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F36E06CE-295B-4971-8942-2126E839E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3" y="1619597"/>
            <a:ext cx="5022106" cy="50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Рембо">
            <a:extLst>
              <a:ext uri="{FF2B5EF4-FFF2-40B4-BE49-F238E27FC236}">
                <a16:creationId xmlns:a16="http://schemas.microsoft.com/office/drawing/2014/main" id="{8ED0FB27-50B0-4AA9-846C-5A99D0FA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79" y="1619597"/>
            <a:ext cx="6916984" cy="507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595288-220F-430F-A9F3-EC16BE4E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6588"/>
            <a:ext cx="13439775" cy="1319531"/>
          </a:xfrm>
        </p:spPr>
        <p:txBody>
          <a:bodyPr/>
          <a:lstStyle/>
          <a:p>
            <a:pPr algn="ctr"/>
            <a:r>
              <a:rPr lang="ru-RU" dirty="0"/>
              <a:t>Боец в строю!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6C52-A2D6-4044-8934-79BED7262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BF67A7-13DE-44C3-8AD6-B5183DDB0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5911" y="4838193"/>
            <a:ext cx="5472608" cy="1179309"/>
          </a:xfrm>
        </p:spPr>
        <p:txBody>
          <a:bodyPr/>
          <a:lstStyle/>
          <a:p>
            <a:pPr algn="r"/>
            <a:r>
              <a:rPr lang="ru-RU" dirty="0"/>
              <a:t>Вопросы?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79D2E-3E5A-4A70-8C69-BEE0A6C9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 b="16711"/>
          <a:stretch/>
        </p:blipFill>
        <p:spPr>
          <a:xfrm>
            <a:off x="12143" y="4931965"/>
            <a:ext cx="2619896" cy="24693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3;p14">
            <a:extLst>
              <a:ext uri="{FF2B5EF4-FFF2-40B4-BE49-F238E27FC236}">
                <a16:creationId xmlns:a16="http://schemas.microsoft.com/office/drawing/2014/main" id="{515EBA29-75CC-4E4B-8842-C2FC8CE151B1}"/>
              </a:ext>
            </a:extLst>
          </p:cNvPr>
          <p:cNvSpPr txBox="1">
            <a:spLocks/>
          </p:cNvSpPr>
          <p:nvPr/>
        </p:nvSpPr>
        <p:spPr>
          <a:xfrm>
            <a:off x="4991695" y="1679496"/>
            <a:ext cx="8016747" cy="4200681"/>
          </a:xfrm>
          <a:prstGeom prst="rect">
            <a:avLst/>
          </a:prstGeom>
          <a:noFill/>
        </p:spPr>
        <p:txBody>
          <a:bodyPr spcFirstLastPara="1" wrap="square" lIns="121890" tIns="121890" rIns="121890" bIns="121890" anchor="t" anchorCtr="0"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21164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Опыт работы:</a:t>
            </a:r>
            <a:endParaRPr lang="en-US" sz="18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09539" indent="-3978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IT с 2004 года</a:t>
            </a:r>
          </a:p>
          <a:p>
            <a:pPr marL="609539" indent="-3978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 лет в сфере тестирования. </a:t>
            </a:r>
          </a:p>
          <a:p>
            <a:pPr marL="609539" indent="-3978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Руководитель направления в Совкомбанк. </a:t>
            </a:r>
          </a:p>
          <a:p>
            <a:pPr marL="6095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8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1164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Работала в сферах:</a:t>
            </a:r>
          </a:p>
          <a:p>
            <a:pPr marL="609539" indent="-3978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телекоммуникаций  </a:t>
            </a:r>
          </a:p>
          <a:p>
            <a:pPr marL="609539" indent="-3978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электронной коммерции</a:t>
            </a:r>
          </a:p>
          <a:p>
            <a:pPr marL="609539" indent="-3978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ru-RU" sz="1800" kern="0" dirty="0"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разработки информационно-аналитических систем</a:t>
            </a:r>
          </a:p>
          <a:p>
            <a:pPr marL="609539" indent="-3978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endParaRPr lang="ru-RU" sz="1800" kern="0" dirty="0"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1164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ru-RU" sz="18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Обучала около 20 стажеров, половина из которых сейчас успешные руководители и тимлиды.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800" kern="0" dirty="0"/>
          </a:p>
        </p:txBody>
      </p:sp>
      <p:pic>
        <p:nvPicPr>
          <p:cNvPr id="8" name="Google Shape;134;p14">
            <a:extLst>
              <a:ext uri="{FF2B5EF4-FFF2-40B4-BE49-F238E27FC236}">
                <a16:creationId xmlns:a16="http://schemas.microsoft.com/office/drawing/2014/main" id="{BEE94088-04C5-40ED-BDF5-62F136DEDAF4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b="8241"/>
          <a:stretch/>
        </p:blipFill>
        <p:spPr>
          <a:xfrm>
            <a:off x="496829" y="683493"/>
            <a:ext cx="4278841" cy="536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83F7173-2D05-484C-AFB7-7E29D76F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779" y="0"/>
            <a:ext cx="9889995" cy="1475581"/>
          </a:xfrm>
        </p:spPr>
        <p:txBody>
          <a:bodyPr/>
          <a:lstStyle/>
          <a:p>
            <a:pPr algn="ctr"/>
            <a:r>
              <a:rPr lang="ru-RU" dirty="0"/>
              <a:t>Ольга Панкова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4BFE8-69F1-4678-B3B3-FB8D329973F1}"/>
              </a:ext>
            </a:extLst>
          </p:cNvPr>
          <p:cNvSpPr txBox="1"/>
          <p:nvPr/>
        </p:nvSpPr>
        <p:spPr>
          <a:xfrm>
            <a:off x="1247279" y="6169037"/>
            <a:ext cx="410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olgapankoff@gmail.com</a:t>
            </a:r>
            <a:r>
              <a:rPr lang="en-US" sz="2400" dirty="0"/>
              <a:t>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D8279-5FD8-4679-A947-115068314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45" y="6173264"/>
            <a:ext cx="492404" cy="4924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6E00C1-E7B0-4232-996A-13BD796FB91B}"/>
              </a:ext>
            </a:extLst>
          </p:cNvPr>
          <p:cNvSpPr txBox="1"/>
          <p:nvPr/>
        </p:nvSpPr>
        <p:spPr>
          <a:xfrm>
            <a:off x="6645781" y="6143499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olgabest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0C09AE-0E37-419E-B8FE-A79CF7BC6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06" y="6143499"/>
            <a:ext cx="995482" cy="4977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45688C-E65A-4B8A-902D-2BADF496F1B9}"/>
              </a:ext>
            </a:extLst>
          </p:cNvPr>
          <p:cNvSpPr txBox="1"/>
          <p:nvPr/>
        </p:nvSpPr>
        <p:spPr>
          <a:xfrm>
            <a:off x="11023598" y="6143499"/>
            <a:ext cx="147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stasyolya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ctrTitle"/>
          </p:nvPr>
        </p:nvSpPr>
        <p:spPr>
          <a:xfrm>
            <a:off x="1" y="1741920"/>
            <a:ext cx="13439775" cy="3046029"/>
          </a:xfrm>
          <a:prstGeom prst="rect">
            <a:avLst/>
          </a:prstGeom>
        </p:spPr>
        <p:txBody>
          <a:bodyPr spcFirstLastPara="1" vert="horz" wrap="square" lIns="134376" tIns="134376" rIns="134376" bIns="134376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9599" dirty="0"/>
              <a:t>Как воспитать бойца</a:t>
            </a:r>
            <a:endParaRPr sz="9599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96590-4D3A-431B-8AEF-45D4CF88B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872" y="4859957"/>
            <a:ext cx="6696744" cy="1179309"/>
          </a:xfrm>
        </p:spPr>
        <p:txBody>
          <a:bodyPr/>
          <a:lstStyle/>
          <a:p>
            <a:r>
              <a:rPr lang="ru-RU" dirty="0"/>
              <a:t>Пособие по наставничеству стажеров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34F86-B03A-4054-842E-6D36A74CA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 b="16711"/>
          <a:stretch/>
        </p:blipFill>
        <p:spPr>
          <a:xfrm>
            <a:off x="12143" y="4931965"/>
            <a:ext cx="2619896" cy="24693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9360-BD45-42E1-948D-E294CD7C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439775" cy="1475581"/>
          </a:xfrm>
        </p:spPr>
        <p:txBody>
          <a:bodyPr/>
          <a:lstStyle/>
          <a:p>
            <a:pPr algn="ctr"/>
            <a:r>
              <a:rPr lang="ru-RU" dirty="0"/>
              <a:t>Когда приходит стажер: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C1E9D9-2A64-4CC9-8D15-B45074D9EC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7205671"/>
              </p:ext>
            </p:extLst>
          </p:nvPr>
        </p:nvGraphicFramePr>
        <p:xfrm>
          <a:off x="959247" y="1647254"/>
          <a:ext cx="4751204" cy="486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D3C7B2-BF05-43D2-B08F-9B68AA7C47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7000323"/>
              </p:ext>
            </p:extLst>
          </p:nvPr>
        </p:nvGraphicFramePr>
        <p:xfrm>
          <a:off x="6575871" y="2195661"/>
          <a:ext cx="5322152" cy="376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A183-C29B-468F-BDE6-8F61D782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55" y="0"/>
            <a:ext cx="11423808" cy="1475581"/>
          </a:xfrm>
        </p:spPr>
        <p:txBody>
          <a:bodyPr/>
          <a:lstStyle/>
          <a:p>
            <a:pPr algn="ctr"/>
            <a:r>
              <a:rPr lang="ru-RU" dirty="0"/>
              <a:t>Цели: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B961A-6E2C-4474-B4BE-8DB827ED3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694" y="1824198"/>
            <a:ext cx="5375910" cy="4619935"/>
          </a:xfrm>
        </p:spPr>
        <p:txBody>
          <a:bodyPr/>
          <a:lstStyle/>
          <a:p>
            <a:pPr algn="ctr"/>
            <a:r>
              <a:rPr lang="ru-RU" sz="4266" dirty="0"/>
              <a:t>Наша цель:</a:t>
            </a:r>
          </a:p>
          <a:p>
            <a:pPr marL="0" indent="0" algn="ctr">
              <a:buNone/>
            </a:pPr>
            <a:endParaRPr lang="ru-RU" sz="32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Самостоятельная единица релизного цикла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FDB8C-5CE9-4A51-9DA9-92E7990DE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9903" y="1817837"/>
            <a:ext cx="5375910" cy="5845689"/>
          </a:xfrm>
        </p:spPr>
        <p:txBody>
          <a:bodyPr/>
          <a:lstStyle/>
          <a:p>
            <a:pPr algn="ctr"/>
            <a:r>
              <a:rPr lang="ru-RU" sz="4266" dirty="0"/>
              <a:t>Цель стажера:</a:t>
            </a:r>
          </a:p>
          <a:p>
            <a:pPr algn="ctr"/>
            <a:endParaRPr lang="ru-RU" dirty="0"/>
          </a:p>
          <a:p>
            <a:pPr marL="671955" indent="-466636">
              <a:buSzPts val="1400"/>
              <a:buFont typeface="Calibri"/>
              <a:buChar char="●"/>
            </a:pPr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Получить новые знания</a:t>
            </a:r>
          </a:p>
          <a:p>
            <a:pPr marL="671955" indent="-466636">
              <a:buSzPts val="1400"/>
              <a:buFont typeface="Calibri"/>
              <a:buChar char="●"/>
            </a:pPr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Успешно их применять</a:t>
            </a:r>
          </a:p>
          <a:p>
            <a:pPr marL="671955" indent="-466636">
              <a:buSzPts val="1400"/>
              <a:buFont typeface="Calibri"/>
              <a:buChar char="●"/>
            </a:pPr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Понимать проект</a:t>
            </a:r>
          </a:p>
          <a:p>
            <a:pPr marL="671955" indent="-466636">
              <a:buSzPts val="1400"/>
              <a:buFont typeface="Calibri"/>
              <a:buChar char="●"/>
            </a:pPr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Понимать процессы</a:t>
            </a:r>
          </a:p>
          <a:p>
            <a:pPr marL="0" indent="0"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959" y="2051645"/>
            <a:ext cx="5319909" cy="359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7905EB9-AEA9-4EE5-9887-EBE6D39DD5D3}"/>
              </a:ext>
            </a:extLst>
          </p:cNvPr>
          <p:cNvSpPr/>
          <p:nvPr/>
        </p:nvSpPr>
        <p:spPr>
          <a:xfrm>
            <a:off x="5373175" y="3375628"/>
            <a:ext cx="1709144" cy="864028"/>
          </a:xfrm>
          <a:prstGeom prst="rightArrow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BF7706F0-45C0-4E65-ACC6-C2FB99AE0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9282"/>
          <a:stretch/>
        </p:blipFill>
        <p:spPr bwMode="auto">
          <a:xfrm>
            <a:off x="483776" y="1935581"/>
            <a:ext cx="4608149" cy="4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0ACDBE-2B91-42F1-945D-0055779F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3439775" cy="1475581"/>
          </a:xfrm>
        </p:spPr>
        <p:txBody>
          <a:bodyPr>
            <a:normAutofit/>
          </a:bodyPr>
          <a:lstStyle/>
          <a:p>
            <a:pPr algn="ctr"/>
            <a:r>
              <a:rPr lang="ru-RU" sz="5333" dirty="0"/>
              <a:t>Из новобранца в бойца</a:t>
            </a:r>
            <a:endParaRPr lang="en-US" sz="53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CBCC-73D2-4FAD-BBD1-80888965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1445"/>
            <a:ext cx="13439775" cy="108012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5 шагов алгоритма наставничества</a:t>
            </a:r>
            <a:endParaRPr lang="en-US" sz="4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F40004-A97A-43CD-B0B3-D04604CD5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638720"/>
              </p:ext>
            </p:extLst>
          </p:nvPr>
        </p:nvGraphicFramePr>
        <p:xfrm>
          <a:off x="95672" y="1667770"/>
          <a:ext cx="13152426" cy="520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6E52-B78D-4890-88FA-E66D8217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655" y="-1"/>
            <a:ext cx="8808120" cy="1475582"/>
          </a:xfrm>
        </p:spPr>
        <p:txBody>
          <a:bodyPr/>
          <a:lstStyle/>
          <a:p>
            <a:pPr algn="ctr"/>
            <a:r>
              <a:rPr lang="ru-RU" dirty="0"/>
              <a:t>Рассказать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67DB-18D4-4DFB-A327-5E1405E2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839" y="1763614"/>
            <a:ext cx="6552728" cy="4896544"/>
          </a:xfrm>
        </p:spPr>
        <p:txBody>
          <a:bodyPr>
            <a:normAutofit/>
          </a:bodyPr>
          <a:lstStyle/>
          <a:p>
            <a:r>
              <a:rPr lang="ru-RU" sz="4000" dirty="0"/>
              <a:t>А почитать?</a:t>
            </a:r>
          </a:p>
          <a:p>
            <a:endParaRPr lang="ru-RU" sz="4000" dirty="0"/>
          </a:p>
          <a:p>
            <a:pPr marL="0" indent="0">
              <a:buNone/>
            </a:pPr>
            <a:r>
              <a:rPr lang="ru-RU" sz="4000" dirty="0"/>
              <a:t>Рассказ по схеме:</a:t>
            </a:r>
          </a:p>
          <a:p>
            <a:pPr marL="671955" indent="-550630">
              <a:buSzPts val="2300"/>
              <a:buFont typeface="Calibri"/>
              <a:buChar char="●"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О чем?</a:t>
            </a:r>
          </a:p>
          <a:p>
            <a:pPr marL="671955" indent="-550630">
              <a:buSzPts val="2300"/>
              <a:buFont typeface="Calibri"/>
              <a:buChar char="●"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Зачем?</a:t>
            </a:r>
          </a:p>
          <a:p>
            <a:pPr marL="671955" indent="-550630">
              <a:buSzPts val="2300"/>
              <a:buFont typeface="Calibri"/>
              <a:buChar char="●"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Что именно?</a:t>
            </a:r>
          </a:p>
          <a:p>
            <a:endParaRPr lang="en-US" sz="4266" dirty="0"/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1FC6C7DD-F37C-4EF7-8A31-DBF0512B2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1"/>
          <a:stretch/>
        </p:blipFill>
        <p:spPr bwMode="auto">
          <a:xfrm>
            <a:off x="887239" y="539477"/>
            <a:ext cx="4355374" cy="59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/>
        </p:nvSpPr>
        <p:spPr>
          <a:xfrm>
            <a:off x="7394780" y="3702122"/>
            <a:ext cx="5553167" cy="6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76" tIns="134376" rIns="134376" bIns="134376" anchor="t" anchorCtr="0">
            <a:noAutofit/>
          </a:bodyPr>
          <a:lstStyle/>
          <a:p>
            <a:endParaRPr sz="264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17F8F8-3D76-4BC4-A139-1D3EA076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8039" cy="1505384"/>
          </a:xfrm>
        </p:spPr>
        <p:txBody>
          <a:bodyPr/>
          <a:lstStyle/>
          <a:p>
            <a:pPr algn="ctr"/>
            <a:r>
              <a:rPr lang="ru-RU" dirty="0"/>
              <a:t>Показать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32508-E991-4AB1-B31E-F8D06DC1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39" y="2754641"/>
            <a:ext cx="7488241" cy="4991540"/>
          </a:xfrm>
        </p:spPr>
        <p:txBody>
          <a:bodyPr/>
          <a:lstStyle/>
          <a:p>
            <a:r>
              <a:rPr lang="ru-RU" dirty="0"/>
              <a:t>От простого к сложному</a:t>
            </a:r>
          </a:p>
          <a:p>
            <a:r>
              <a:rPr lang="ru-RU" sz="3200" dirty="0"/>
              <a:t>Если большое, то делить на этапы</a:t>
            </a:r>
          </a:p>
          <a:p>
            <a:r>
              <a:rPr lang="ru-RU" sz="3200" dirty="0"/>
              <a:t>Приводить знакомые аналогии</a:t>
            </a:r>
          </a:p>
          <a:p>
            <a:r>
              <a:rPr lang="ru-RU" sz="3200" dirty="0"/>
              <a:t>Если не знаешь сам - делегируй знающему, но найди способ показать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5883C1-6D0B-4276-8516-BF00269DA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4" r="4417"/>
          <a:stretch/>
        </p:blipFill>
        <p:spPr>
          <a:xfrm>
            <a:off x="8232055" y="852053"/>
            <a:ext cx="4980019" cy="58555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days.potx" id="{47DEE118-2E29-42E8-A58D-89F128F72CCA}" vid="{9E067433-FE08-490A-B807-0D2AC8C9A52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days.potx" id="{47DEE118-2E29-42E8-A58D-89F128F72CCA}" vid="{D2790FAE-55A1-4686-9840-6F8931F58759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15338</TotalTime>
  <Words>259</Words>
  <Application>Microsoft Office PowerPoint</Application>
  <PresentationFormat>Custom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Open Sans</vt:lpstr>
      <vt:lpstr>Roboto</vt:lpstr>
      <vt:lpstr>Roboto Black</vt:lpstr>
      <vt:lpstr>Roboto Light</vt:lpstr>
      <vt:lpstr>Rockwell</vt:lpstr>
      <vt:lpstr>Rockwell Condensed</vt:lpstr>
      <vt:lpstr>Times New Roman</vt:lpstr>
      <vt:lpstr>Wingdings</vt:lpstr>
      <vt:lpstr>Wood Type</vt:lpstr>
      <vt:lpstr>Custom Design</vt:lpstr>
      <vt:lpstr>PowerPoint Presentation</vt:lpstr>
      <vt:lpstr>Ольга Панкова</vt:lpstr>
      <vt:lpstr>Как воспитать бойца</vt:lpstr>
      <vt:lpstr>Когда приходит стажер:</vt:lpstr>
      <vt:lpstr>Цели:</vt:lpstr>
      <vt:lpstr>Из новобранца в бойца</vt:lpstr>
      <vt:lpstr>5 шагов алгоритма наставничества</vt:lpstr>
      <vt:lpstr>Рассказать</vt:lpstr>
      <vt:lpstr>Показать</vt:lpstr>
      <vt:lpstr>Рассказали? Показали? В бой!</vt:lpstr>
      <vt:lpstr>Сделать Вместе</vt:lpstr>
      <vt:lpstr>Притормозить!</vt:lpstr>
      <vt:lpstr>Дать выполнить самостоятельно</vt:lpstr>
      <vt:lpstr>Правило 3 вопросов</vt:lpstr>
      <vt:lpstr>Все ошибаются!</vt:lpstr>
      <vt:lpstr>Обратная Связь</vt:lpstr>
      <vt:lpstr>К чему пришли?</vt:lpstr>
      <vt:lpstr>Боец в строю!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58</cp:revision>
  <cp:lastPrinted>1601-01-01T00:00:00Z</cp:lastPrinted>
  <dcterms:created xsi:type="dcterms:W3CDTF">2015-01-21T10:52:29Z</dcterms:created>
  <dcterms:modified xsi:type="dcterms:W3CDTF">2021-04-10T16:44:30Z</dcterms:modified>
</cp:coreProperties>
</file>