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4" r:id="rId4"/>
    <p:sldId id="298" r:id="rId5"/>
    <p:sldId id="295" r:id="rId6"/>
    <p:sldId id="258" r:id="rId7"/>
    <p:sldId id="299" r:id="rId8"/>
    <p:sldId id="300" r:id="rId9"/>
    <p:sldId id="301" r:id="rId10"/>
    <p:sldId id="302" r:id="rId11"/>
    <p:sldId id="285" r:id="rId12"/>
    <p:sldId id="306" r:id="rId13"/>
    <p:sldId id="305" r:id="rId14"/>
    <p:sldId id="307" r:id="rId15"/>
    <p:sldId id="308" r:id="rId16"/>
    <p:sldId id="309" r:id="rId17"/>
    <p:sldId id="313" r:id="rId18"/>
    <p:sldId id="310" r:id="rId19"/>
    <p:sldId id="311" r:id="rId20"/>
    <p:sldId id="314" r:id="rId21"/>
    <p:sldId id="315" r:id="rId22"/>
    <p:sldId id="316" r:id="rId23"/>
    <p:sldId id="317" r:id="rId24"/>
    <p:sldId id="304" r:id="rId25"/>
    <p:sldId id="318" r:id="rId26"/>
    <p:sldId id="319" r:id="rId2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E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03" autoAdjust="0"/>
  </p:normalViewPr>
  <p:slideViewPr>
    <p:cSldViewPr>
      <p:cViewPr varScale="1">
        <p:scale>
          <a:sx n="96" d="100"/>
          <a:sy n="96" d="100"/>
        </p:scale>
        <p:origin x="1788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283D9-65C2-4D5B-8FDF-CBDF14EFA4FF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CD73A84-1909-4B39-ACCD-287B45BC9C1E}">
      <dgm:prSet phldrT="[Text]"/>
      <dgm:spPr/>
      <dgm:t>
        <a:bodyPr/>
        <a:lstStyle/>
        <a:p>
          <a:r>
            <a:rPr lang="nb-NO" dirty="0" smtClean="0"/>
            <a:t>Hardware</a:t>
          </a:r>
          <a:endParaRPr lang="en-US" dirty="0"/>
        </a:p>
      </dgm:t>
    </dgm:pt>
    <dgm:pt modelId="{6D67368D-81A9-4966-BFF7-DE3813278EB7}" type="parTrans" cxnId="{48DB3018-FBFC-4C92-9126-2E06ECEFBC08}">
      <dgm:prSet/>
      <dgm:spPr/>
      <dgm:t>
        <a:bodyPr/>
        <a:lstStyle/>
        <a:p>
          <a:endParaRPr lang="en-US"/>
        </a:p>
      </dgm:t>
    </dgm:pt>
    <dgm:pt modelId="{80C98E48-A30F-4730-B0AC-2B738BB7B994}" type="sibTrans" cxnId="{48DB3018-FBFC-4C92-9126-2E06ECEFBC08}">
      <dgm:prSet/>
      <dgm:spPr/>
      <dgm:t>
        <a:bodyPr/>
        <a:lstStyle/>
        <a:p>
          <a:endParaRPr lang="en-US"/>
        </a:p>
      </dgm:t>
    </dgm:pt>
    <dgm:pt modelId="{219801B8-D168-41B1-81D7-8DA10BFE2067}">
      <dgm:prSet phldrT="[Text]"/>
      <dgm:spPr/>
      <dgm:t>
        <a:bodyPr/>
        <a:lstStyle/>
        <a:p>
          <a:r>
            <a:rPr lang="en-US" dirty="0" smtClean="0"/>
            <a:t>Servers: 		Windows Server, Solaris, Linux</a:t>
          </a:r>
          <a:endParaRPr lang="en-US" dirty="0"/>
        </a:p>
      </dgm:t>
    </dgm:pt>
    <dgm:pt modelId="{F447FE22-FE93-48FD-8698-8DDAE6EAF655}" type="parTrans" cxnId="{752B38DE-BD55-4F54-8E7C-7BC1672A4B09}">
      <dgm:prSet/>
      <dgm:spPr/>
      <dgm:t>
        <a:bodyPr/>
        <a:lstStyle/>
        <a:p>
          <a:endParaRPr lang="en-US"/>
        </a:p>
      </dgm:t>
    </dgm:pt>
    <dgm:pt modelId="{E77532EA-61B6-46F4-8C96-EC00A48169DD}" type="sibTrans" cxnId="{752B38DE-BD55-4F54-8E7C-7BC1672A4B09}">
      <dgm:prSet/>
      <dgm:spPr/>
      <dgm:t>
        <a:bodyPr/>
        <a:lstStyle/>
        <a:p>
          <a:endParaRPr lang="en-US"/>
        </a:p>
      </dgm:t>
    </dgm:pt>
    <dgm:pt modelId="{0B2852F6-7DEB-4717-9433-B62B3E8EDF0B}">
      <dgm:prSet/>
      <dgm:spPr/>
      <dgm:t>
        <a:bodyPr/>
        <a:lstStyle/>
        <a:p>
          <a:r>
            <a:rPr lang="en-US" dirty="0" smtClean="0"/>
            <a:t>Virtualization: 	VMware, Hyper-V, Citrix XenServer</a:t>
          </a:r>
          <a:endParaRPr lang="en-US" dirty="0"/>
        </a:p>
      </dgm:t>
    </dgm:pt>
    <dgm:pt modelId="{3A5CE276-19AF-4B9B-8331-86FF35CB1EE8}" type="parTrans" cxnId="{C56F1DC6-89F5-48D1-B7AF-6C0190067783}">
      <dgm:prSet/>
      <dgm:spPr/>
      <dgm:t>
        <a:bodyPr/>
        <a:lstStyle/>
        <a:p>
          <a:endParaRPr lang="en-US"/>
        </a:p>
      </dgm:t>
    </dgm:pt>
    <dgm:pt modelId="{2D0896E9-9897-4A81-AF3C-1E48DD4BC1A2}" type="sibTrans" cxnId="{C56F1DC6-89F5-48D1-B7AF-6C0190067783}">
      <dgm:prSet/>
      <dgm:spPr/>
      <dgm:t>
        <a:bodyPr/>
        <a:lstStyle/>
        <a:p>
          <a:endParaRPr lang="en-US"/>
        </a:p>
      </dgm:t>
    </dgm:pt>
    <dgm:pt modelId="{75BC468E-4D27-4E7D-9EBA-71784801DD08}">
      <dgm:prSet/>
      <dgm:spPr/>
      <dgm:t>
        <a:bodyPr/>
        <a:lstStyle/>
        <a:p>
          <a:r>
            <a:rPr lang="en-US" dirty="0" smtClean="0"/>
            <a:t>Storage: 		SAN, NAS, RAID, S.M.A.R.T</a:t>
          </a:r>
          <a:endParaRPr lang="en-US" dirty="0"/>
        </a:p>
      </dgm:t>
    </dgm:pt>
    <dgm:pt modelId="{9022D17D-9C38-4F40-9A5C-6DFD2255CBB0}" type="parTrans" cxnId="{F116C656-6A40-4A16-8589-1B340395A8BF}">
      <dgm:prSet/>
      <dgm:spPr/>
      <dgm:t>
        <a:bodyPr/>
        <a:lstStyle/>
        <a:p>
          <a:endParaRPr lang="en-US"/>
        </a:p>
      </dgm:t>
    </dgm:pt>
    <dgm:pt modelId="{EA77B2DE-C14D-4E03-8FCA-70A4F21A80F8}" type="sibTrans" cxnId="{F116C656-6A40-4A16-8589-1B340395A8BF}">
      <dgm:prSet/>
      <dgm:spPr/>
      <dgm:t>
        <a:bodyPr/>
        <a:lstStyle/>
        <a:p>
          <a:endParaRPr lang="en-US"/>
        </a:p>
      </dgm:t>
    </dgm:pt>
    <dgm:pt modelId="{D4507AA6-3E16-4A55-B427-D1D82C447412}">
      <dgm:prSet/>
      <dgm:spPr/>
      <dgm:t>
        <a:bodyPr/>
        <a:lstStyle/>
        <a:p>
          <a:r>
            <a:rPr lang="en-US" dirty="0" smtClean="0"/>
            <a:t>Network: 		LAN, WLAN, VPN</a:t>
          </a:r>
          <a:endParaRPr lang="en-US" dirty="0"/>
        </a:p>
      </dgm:t>
    </dgm:pt>
    <dgm:pt modelId="{7E25D07F-03E9-403B-983B-AEEED5604B59}" type="parTrans" cxnId="{6108B5FB-F684-4D1F-8687-DADF5A3BCB7F}">
      <dgm:prSet/>
      <dgm:spPr/>
      <dgm:t>
        <a:bodyPr/>
        <a:lstStyle/>
        <a:p>
          <a:endParaRPr lang="en-US"/>
        </a:p>
      </dgm:t>
    </dgm:pt>
    <dgm:pt modelId="{760101F2-3027-4739-AF68-3091B282606C}" type="sibTrans" cxnId="{6108B5FB-F684-4D1F-8687-DADF5A3BCB7F}">
      <dgm:prSet/>
      <dgm:spPr/>
      <dgm:t>
        <a:bodyPr/>
        <a:lstStyle/>
        <a:p>
          <a:endParaRPr lang="en-US"/>
        </a:p>
      </dgm:t>
    </dgm:pt>
    <dgm:pt modelId="{422233CD-9510-42B1-B93A-145CBAB5C9C3}">
      <dgm:prSet/>
      <dgm:spPr/>
      <dgm:t>
        <a:bodyPr/>
        <a:lstStyle/>
        <a:p>
          <a:r>
            <a:rPr lang="en-US" dirty="0" smtClean="0"/>
            <a:t>Application servers: 	WebSphere, Tomcat, JBoss, MS .Net</a:t>
          </a:r>
          <a:endParaRPr lang="en-US" dirty="0"/>
        </a:p>
      </dgm:t>
    </dgm:pt>
    <dgm:pt modelId="{89B488BD-EC37-41C8-BD85-01D50423D0F4}">
      <dgm:prSet phldrT="[Text]"/>
      <dgm:spPr/>
      <dgm:t>
        <a:bodyPr/>
        <a:lstStyle/>
        <a:p>
          <a:r>
            <a:rPr lang="en-US" dirty="0" smtClean="0"/>
            <a:t>Database: 		Oracle, SQL Server, MySQL</a:t>
          </a:r>
          <a:endParaRPr lang="en-US" dirty="0"/>
        </a:p>
      </dgm:t>
    </dgm:pt>
    <dgm:pt modelId="{B98EBF87-C893-4B45-8CA0-E67AA26768C8}">
      <dgm:prSet phldrT="[Text]"/>
      <dgm:spPr/>
      <dgm:t>
        <a:bodyPr/>
        <a:lstStyle/>
        <a:p>
          <a:r>
            <a:rPr lang="nb-NO" dirty="0" smtClean="0"/>
            <a:t>Middleware</a:t>
          </a:r>
          <a:endParaRPr lang="en-US" dirty="0"/>
        </a:p>
      </dgm:t>
    </dgm:pt>
    <dgm:pt modelId="{E3C9100E-D059-4394-BE9E-C11DBB50D0DA}" type="sibTrans" cxnId="{3C13D0DB-C228-4EE9-B1F3-4A935ACE05A0}">
      <dgm:prSet/>
      <dgm:spPr/>
      <dgm:t>
        <a:bodyPr/>
        <a:lstStyle/>
        <a:p>
          <a:endParaRPr lang="en-US"/>
        </a:p>
      </dgm:t>
    </dgm:pt>
    <dgm:pt modelId="{44896B2B-8B18-42D4-99AA-B023616300B1}" type="parTrans" cxnId="{3C13D0DB-C228-4EE9-B1F3-4A935ACE05A0}">
      <dgm:prSet/>
      <dgm:spPr/>
      <dgm:t>
        <a:bodyPr/>
        <a:lstStyle/>
        <a:p>
          <a:endParaRPr lang="en-US"/>
        </a:p>
      </dgm:t>
    </dgm:pt>
    <dgm:pt modelId="{5A7F0DE3-AC13-40FA-98BA-B7BB5A474BA2}" type="sibTrans" cxnId="{E8AC0ECD-4AB8-4B45-A439-C5EFD4ADF0FC}">
      <dgm:prSet/>
      <dgm:spPr/>
      <dgm:t>
        <a:bodyPr/>
        <a:lstStyle/>
        <a:p>
          <a:endParaRPr lang="en-US"/>
        </a:p>
      </dgm:t>
    </dgm:pt>
    <dgm:pt modelId="{A0B1CE94-D16B-449E-BBF5-5E07DB023975}" type="parTrans" cxnId="{E8AC0ECD-4AB8-4B45-A439-C5EFD4ADF0FC}">
      <dgm:prSet/>
      <dgm:spPr/>
      <dgm:t>
        <a:bodyPr/>
        <a:lstStyle/>
        <a:p>
          <a:endParaRPr lang="en-US"/>
        </a:p>
      </dgm:t>
    </dgm:pt>
    <dgm:pt modelId="{7202F8B9-5ED4-453A-97EF-BEEEAE268917}" type="sibTrans" cxnId="{BFE49357-FE42-4876-A94F-8BC3B5DD1167}">
      <dgm:prSet/>
      <dgm:spPr/>
      <dgm:t>
        <a:bodyPr/>
        <a:lstStyle/>
        <a:p>
          <a:endParaRPr lang="en-US"/>
        </a:p>
      </dgm:t>
    </dgm:pt>
    <dgm:pt modelId="{69B7F8CB-8C63-4EEE-87B7-47C4FB3D39E0}" type="parTrans" cxnId="{BFE49357-FE42-4876-A94F-8BC3B5DD1167}">
      <dgm:prSet/>
      <dgm:spPr/>
      <dgm:t>
        <a:bodyPr/>
        <a:lstStyle/>
        <a:p>
          <a:endParaRPr lang="en-US"/>
        </a:p>
      </dgm:t>
    </dgm:pt>
    <dgm:pt modelId="{C44E866E-B470-45BF-AF54-F9CB2162E77D}">
      <dgm:prSet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A53300CD-E2CD-4296-ABBF-0CC30A612E85}">
      <dgm:prSet/>
      <dgm:spPr/>
      <dgm:t>
        <a:bodyPr/>
        <a:lstStyle/>
        <a:p>
          <a:r>
            <a:rPr lang="en-US" dirty="0" smtClean="0"/>
            <a:t>ERP</a:t>
          </a:r>
          <a:endParaRPr lang="en-US" dirty="0"/>
        </a:p>
      </dgm:t>
    </dgm:pt>
    <dgm:pt modelId="{6A3D4C3C-12AB-4566-99FA-0AE4664B768C}">
      <dgm:prSet phldrT="[Text]"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DA2B09AB-A0D2-4F8F-BE70-D6983F6B1E0B}">
      <dgm:prSet phldrT="[Text]"/>
      <dgm:spPr/>
      <dgm:t>
        <a:bodyPr/>
        <a:lstStyle/>
        <a:p>
          <a:r>
            <a:rPr lang="en-US" dirty="0" smtClean="0"/>
            <a:t>OS</a:t>
          </a:r>
          <a:endParaRPr lang="en-US" dirty="0"/>
        </a:p>
      </dgm:t>
    </dgm:pt>
    <dgm:pt modelId="{B78FE1D5-6D9A-49AE-9455-6AD609EFE278}">
      <dgm:prSet phldrT="[Text]"/>
      <dgm:spPr/>
      <dgm:t>
        <a:bodyPr/>
        <a:lstStyle/>
        <a:p>
          <a:r>
            <a:rPr lang="nb-NO" smtClean="0"/>
            <a:t>Application</a:t>
          </a:r>
          <a:endParaRPr lang="en-US" dirty="0"/>
        </a:p>
      </dgm:t>
    </dgm:pt>
    <dgm:pt modelId="{6B08B57F-E025-47BF-A286-44200A4A3295}" type="sibTrans" cxnId="{B0E80FCB-B6E1-444B-ACE1-94377E405F1B}">
      <dgm:prSet/>
      <dgm:spPr/>
      <dgm:t>
        <a:bodyPr/>
        <a:lstStyle/>
        <a:p>
          <a:endParaRPr lang="en-US"/>
        </a:p>
      </dgm:t>
    </dgm:pt>
    <dgm:pt modelId="{DD44AC20-E83A-4D4C-AFD0-55D1F8DB6456}" type="parTrans" cxnId="{B0E80FCB-B6E1-444B-ACE1-94377E405F1B}">
      <dgm:prSet/>
      <dgm:spPr/>
      <dgm:t>
        <a:bodyPr/>
        <a:lstStyle/>
        <a:p>
          <a:endParaRPr lang="en-US"/>
        </a:p>
      </dgm:t>
    </dgm:pt>
    <dgm:pt modelId="{D799717B-4B1C-4E22-8108-9DF92E9ED42A}" type="sibTrans" cxnId="{7C9EB28E-B891-4231-8436-36D45750773C}">
      <dgm:prSet/>
      <dgm:spPr/>
      <dgm:t>
        <a:bodyPr/>
        <a:lstStyle/>
        <a:p>
          <a:endParaRPr lang="en-US"/>
        </a:p>
      </dgm:t>
    </dgm:pt>
    <dgm:pt modelId="{F0ACC459-C0BB-4732-8347-8C14410392D9}" type="parTrans" cxnId="{7C9EB28E-B891-4231-8436-36D45750773C}">
      <dgm:prSet/>
      <dgm:spPr/>
      <dgm:t>
        <a:bodyPr/>
        <a:lstStyle/>
        <a:p>
          <a:endParaRPr lang="en-US"/>
        </a:p>
      </dgm:t>
    </dgm:pt>
    <dgm:pt modelId="{C95EF6D2-BCAF-4A39-B4AE-7C07757B2AEF}" type="sibTrans" cxnId="{5CC6409E-1C45-49C0-8287-FA6BBDEC12DF}">
      <dgm:prSet/>
      <dgm:spPr/>
      <dgm:t>
        <a:bodyPr/>
        <a:lstStyle/>
        <a:p>
          <a:endParaRPr lang="en-US"/>
        </a:p>
      </dgm:t>
    </dgm:pt>
    <dgm:pt modelId="{348EE200-0C38-40FC-858E-3DA11AFE8975}" type="parTrans" cxnId="{5CC6409E-1C45-49C0-8287-FA6BBDEC12DF}">
      <dgm:prSet/>
      <dgm:spPr/>
      <dgm:t>
        <a:bodyPr/>
        <a:lstStyle/>
        <a:p>
          <a:endParaRPr lang="en-US"/>
        </a:p>
      </dgm:t>
    </dgm:pt>
    <dgm:pt modelId="{E89348DE-80A3-41C6-9BB5-8CEBA53C92D7}" type="sibTrans" cxnId="{D9AAF5F5-BB5C-4363-8DC3-1395D28CF51B}">
      <dgm:prSet/>
      <dgm:spPr/>
      <dgm:t>
        <a:bodyPr/>
        <a:lstStyle/>
        <a:p>
          <a:endParaRPr lang="en-US"/>
        </a:p>
      </dgm:t>
    </dgm:pt>
    <dgm:pt modelId="{83CB4762-37A7-457B-9A5A-4A3618BFE867}" type="parTrans" cxnId="{D9AAF5F5-BB5C-4363-8DC3-1395D28CF51B}">
      <dgm:prSet/>
      <dgm:spPr/>
      <dgm:t>
        <a:bodyPr/>
        <a:lstStyle/>
        <a:p>
          <a:endParaRPr lang="en-US"/>
        </a:p>
      </dgm:t>
    </dgm:pt>
    <dgm:pt modelId="{FFAA7846-3873-4C7E-A5A9-EF01EF7FBCC7}" type="sibTrans" cxnId="{354E8603-B320-476C-9BDC-7E0493352FDE}">
      <dgm:prSet/>
      <dgm:spPr/>
      <dgm:t>
        <a:bodyPr/>
        <a:lstStyle/>
        <a:p>
          <a:endParaRPr lang="en-US"/>
        </a:p>
      </dgm:t>
    </dgm:pt>
    <dgm:pt modelId="{FCDA71DB-4235-4203-9C6B-4E099F64CFB1}" type="parTrans" cxnId="{354E8603-B320-476C-9BDC-7E0493352FDE}">
      <dgm:prSet/>
      <dgm:spPr/>
      <dgm:t>
        <a:bodyPr/>
        <a:lstStyle/>
        <a:p>
          <a:endParaRPr lang="en-US"/>
        </a:p>
      </dgm:t>
    </dgm:pt>
    <dgm:pt modelId="{3398E0F5-AF13-4BB3-BCC1-4C0D3E51C141}">
      <dgm:prSet/>
      <dgm:spPr/>
      <dgm:t>
        <a:bodyPr/>
        <a:lstStyle/>
        <a:p>
          <a:r>
            <a:rPr lang="en-US" dirty="0" smtClean="0"/>
            <a:t>Web servers: 		IIS, Apache</a:t>
          </a:r>
          <a:endParaRPr lang="en-US" dirty="0"/>
        </a:p>
      </dgm:t>
    </dgm:pt>
    <dgm:pt modelId="{A1DD199A-37A6-44BD-98D9-7DE983E0F4A7}" type="sibTrans" cxnId="{024E99B9-58CD-4C1B-9281-BA0C6A41F739}">
      <dgm:prSet/>
      <dgm:spPr/>
      <dgm:t>
        <a:bodyPr/>
        <a:lstStyle/>
        <a:p>
          <a:endParaRPr lang="en-US"/>
        </a:p>
      </dgm:t>
    </dgm:pt>
    <dgm:pt modelId="{09B1A16B-C616-4B72-8774-811C9C805150}" type="parTrans" cxnId="{024E99B9-58CD-4C1B-9281-BA0C6A41F739}">
      <dgm:prSet/>
      <dgm:spPr/>
      <dgm:t>
        <a:bodyPr/>
        <a:lstStyle/>
        <a:p>
          <a:endParaRPr lang="en-US"/>
        </a:p>
      </dgm:t>
    </dgm:pt>
    <dgm:pt modelId="{4915B6AC-5BD0-4DDD-BA97-AD510F5373E4}" type="pres">
      <dgm:prSet presAssocID="{A3E283D9-65C2-4D5B-8FDF-CBDF14EFA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6D592-ADE8-45B6-A577-9E237150665E}" type="pres">
      <dgm:prSet presAssocID="{B78FE1D5-6D9A-49AE-9455-6AD609EFE278}" presName="linNode" presStyleCnt="0"/>
      <dgm:spPr/>
      <dgm:t>
        <a:bodyPr/>
        <a:lstStyle/>
        <a:p>
          <a:endParaRPr lang="en-US"/>
        </a:p>
      </dgm:t>
    </dgm:pt>
    <dgm:pt modelId="{D845781B-387A-44EE-B429-9DD934932A08}" type="pres">
      <dgm:prSet presAssocID="{B78FE1D5-6D9A-49AE-9455-6AD609EFE27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EEAB2-79A3-45BF-AEF8-68BC1A3B1F56}" type="pres">
      <dgm:prSet presAssocID="{B78FE1D5-6D9A-49AE-9455-6AD609EFE27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B053-0860-4402-BEBF-283CE04BE0E7}" type="pres">
      <dgm:prSet presAssocID="{6B08B57F-E025-47BF-A286-44200A4A3295}" presName="sp" presStyleCnt="0"/>
      <dgm:spPr/>
      <dgm:t>
        <a:bodyPr/>
        <a:lstStyle/>
        <a:p>
          <a:endParaRPr lang="en-US"/>
        </a:p>
      </dgm:t>
    </dgm:pt>
    <dgm:pt modelId="{C116E5C5-040C-4683-A40C-9A8C6058285F}" type="pres">
      <dgm:prSet presAssocID="{B98EBF87-C893-4B45-8CA0-E67AA26768C8}" presName="linNode" presStyleCnt="0"/>
      <dgm:spPr/>
      <dgm:t>
        <a:bodyPr/>
        <a:lstStyle/>
        <a:p>
          <a:endParaRPr lang="en-US"/>
        </a:p>
      </dgm:t>
    </dgm:pt>
    <dgm:pt modelId="{CAAA4E53-6182-4D55-83A5-E37E51D82FFB}" type="pres">
      <dgm:prSet presAssocID="{B98EBF87-C893-4B45-8CA0-E67AA26768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22905-956A-4467-9665-98FCF14D230A}" type="pres">
      <dgm:prSet presAssocID="{B98EBF87-C893-4B45-8CA0-E67AA26768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1E3BA-161F-4034-B767-BEEA93B908F1}" type="pres">
      <dgm:prSet presAssocID="{E3C9100E-D059-4394-BE9E-C11DBB50D0DA}" presName="sp" presStyleCnt="0"/>
      <dgm:spPr/>
      <dgm:t>
        <a:bodyPr/>
        <a:lstStyle/>
        <a:p>
          <a:endParaRPr lang="en-US"/>
        </a:p>
      </dgm:t>
    </dgm:pt>
    <dgm:pt modelId="{12F07B3B-7372-4F26-BDAC-0E1A9776B6B9}" type="pres">
      <dgm:prSet presAssocID="{ECD73A84-1909-4B39-ACCD-287B45BC9C1E}" presName="linNode" presStyleCnt="0"/>
      <dgm:spPr/>
      <dgm:t>
        <a:bodyPr/>
        <a:lstStyle/>
        <a:p>
          <a:endParaRPr lang="en-US"/>
        </a:p>
      </dgm:t>
    </dgm:pt>
    <dgm:pt modelId="{5F4FB4D9-9CB8-4380-A83C-5E5C052E3BAD}" type="pres">
      <dgm:prSet presAssocID="{ECD73A84-1909-4B39-ACCD-287B45BC9C1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8793D-41F1-4F8B-ADF2-C50E8D1A33CD}" type="pres">
      <dgm:prSet presAssocID="{ECD73A84-1909-4B39-ACCD-287B45BC9C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6C656-6A40-4A16-8589-1B340395A8BF}" srcId="{ECD73A84-1909-4B39-ACCD-287B45BC9C1E}" destId="{75BC468E-4D27-4E7D-9EBA-71784801DD08}" srcOrd="2" destOrd="0" parTransId="{9022D17D-9C38-4F40-9A5C-6DFD2255CBB0}" sibTransId="{EA77B2DE-C14D-4E03-8FCA-70A4F21A80F8}"/>
    <dgm:cxn modelId="{B6CA7DA7-C436-42F9-B6ED-EA3EFBEF7EB3}" type="presOf" srcId="{B78FE1D5-6D9A-49AE-9455-6AD609EFE278}" destId="{D845781B-387A-44EE-B429-9DD934932A08}" srcOrd="0" destOrd="0" presId="urn:microsoft.com/office/officeart/2005/8/layout/vList5"/>
    <dgm:cxn modelId="{5CC6409E-1C45-49C0-8287-FA6BBDEC12DF}" srcId="{B78FE1D5-6D9A-49AE-9455-6AD609EFE278}" destId="{A53300CD-E2CD-4296-ABBF-0CC30A612E85}" srcOrd="2" destOrd="0" parTransId="{348EE200-0C38-40FC-858E-3DA11AFE8975}" sibTransId="{C95EF6D2-BCAF-4A39-B4AE-7C07757B2AEF}"/>
    <dgm:cxn modelId="{0C454DE8-E1E1-4C16-9168-7787CFDE950C}" type="presOf" srcId="{89B488BD-EC37-41C8-BD85-01D50423D0F4}" destId="{F3E22905-956A-4467-9665-98FCF14D230A}" srcOrd="0" destOrd="0" presId="urn:microsoft.com/office/officeart/2005/8/layout/vList5"/>
    <dgm:cxn modelId="{3C13D0DB-C228-4EE9-B1F3-4A935ACE05A0}" srcId="{A3E283D9-65C2-4D5B-8FDF-CBDF14EFA4FF}" destId="{B98EBF87-C893-4B45-8CA0-E67AA26768C8}" srcOrd="1" destOrd="0" parTransId="{44896B2B-8B18-42D4-99AA-B023616300B1}" sibTransId="{E3C9100E-D059-4394-BE9E-C11DBB50D0DA}"/>
    <dgm:cxn modelId="{024E99B9-58CD-4C1B-9281-BA0C6A41F739}" srcId="{B98EBF87-C893-4B45-8CA0-E67AA26768C8}" destId="{3398E0F5-AF13-4BB3-BCC1-4C0D3E51C141}" srcOrd="1" destOrd="0" parTransId="{09B1A16B-C616-4B72-8774-811C9C805150}" sibTransId="{A1DD199A-37A6-44BD-98D9-7DE983E0F4A7}"/>
    <dgm:cxn modelId="{3B132A62-6664-4EF6-BFCA-77C79254E46B}" type="presOf" srcId="{75BC468E-4D27-4E7D-9EBA-71784801DD08}" destId="{1878793D-41F1-4F8B-ADF2-C50E8D1A33CD}" srcOrd="0" destOrd="2" presId="urn:microsoft.com/office/officeart/2005/8/layout/vList5"/>
    <dgm:cxn modelId="{6108B5FB-F684-4D1F-8687-DADF5A3BCB7F}" srcId="{ECD73A84-1909-4B39-ACCD-287B45BC9C1E}" destId="{D4507AA6-3E16-4A55-B427-D1D82C447412}" srcOrd="3" destOrd="0" parTransId="{7E25D07F-03E9-403B-983B-AEEED5604B59}" sibTransId="{760101F2-3027-4739-AF68-3091B282606C}"/>
    <dgm:cxn modelId="{1284DD43-6242-485D-8F42-320B3E7BDBAE}" type="presOf" srcId="{B98EBF87-C893-4B45-8CA0-E67AA26768C8}" destId="{CAAA4E53-6182-4D55-83A5-E37E51D82FFB}" srcOrd="0" destOrd="0" presId="urn:microsoft.com/office/officeart/2005/8/layout/vList5"/>
    <dgm:cxn modelId="{354E8603-B320-476C-9BDC-7E0493352FDE}" srcId="{B78FE1D5-6D9A-49AE-9455-6AD609EFE278}" destId="{DA2B09AB-A0D2-4F8F-BE70-D6983F6B1E0B}" srcOrd="0" destOrd="0" parTransId="{FCDA71DB-4235-4203-9C6B-4E099F64CFB1}" sibTransId="{FFAA7846-3873-4C7E-A5A9-EF01EF7FBCC7}"/>
    <dgm:cxn modelId="{48DB3018-FBFC-4C92-9126-2E06ECEFBC08}" srcId="{A3E283D9-65C2-4D5B-8FDF-CBDF14EFA4FF}" destId="{ECD73A84-1909-4B39-ACCD-287B45BC9C1E}" srcOrd="2" destOrd="0" parTransId="{6D67368D-81A9-4966-BFF7-DE3813278EB7}" sibTransId="{80C98E48-A30F-4730-B0AC-2B738BB7B994}"/>
    <dgm:cxn modelId="{6995E0E8-E7FC-4598-AD98-7E8E4E60438B}" type="presOf" srcId="{DA2B09AB-A0D2-4F8F-BE70-D6983F6B1E0B}" destId="{D7AEEAB2-79A3-45BF-AEF8-68BC1A3B1F56}" srcOrd="0" destOrd="0" presId="urn:microsoft.com/office/officeart/2005/8/layout/vList5"/>
    <dgm:cxn modelId="{88A8AAAA-6E92-46C7-A8CC-49C6940BE669}" type="presOf" srcId="{3398E0F5-AF13-4BB3-BCC1-4C0D3E51C141}" destId="{F3E22905-956A-4467-9665-98FCF14D230A}" srcOrd="0" destOrd="1" presId="urn:microsoft.com/office/officeart/2005/8/layout/vList5"/>
    <dgm:cxn modelId="{15F17E22-30DF-4CC7-8649-A4F02AA8F91E}" type="presOf" srcId="{C44E866E-B470-45BF-AF54-F9CB2162E77D}" destId="{D7AEEAB2-79A3-45BF-AEF8-68BC1A3B1F56}" srcOrd="0" destOrd="3" presId="urn:microsoft.com/office/officeart/2005/8/layout/vList5"/>
    <dgm:cxn modelId="{C7A2C1BE-99DF-4C9F-B9E7-968F309E7A98}" type="presOf" srcId="{A3E283D9-65C2-4D5B-8FDF-CBDF14EFA4FF}" destId="{4915B6AC-5BD0-4DDD-BA97-AD510F5373E4}" srcOrd="0" destOrd="0" presId="urn:microsoft.com/office/officeart/2005/8/layout/vList5"/>
    <dgm:cxn modelId="{DBF737FB-8B6F-4F15-81E0-F44D2A575918}" type="presOf" srcId="{219801B8-D168-41B1-81D7-8DA10BFE2067}" destId="{1878793D-41F1-4F8B-ADF2-C50E8D1A33CD}" srcOrd="0" destOrd="0" presId="urn:microsoft.com/office/officeart/2005/8/layout/vList5"/>
    <dgm:cxn modelId="{7C9EB28E-B891-4231-8436-36D45750773C}" srcId="{B78FE1D5-6D9A-49AE-9455-6AD609EFE278}" destId="{C44E866E-B470-45BF-AF54-F9CB2162E77D}" srcOrd="3" destOrd="0" parTransId="{F0ACC459-C0BB-4732-8347-8C14410392D9}" sibTransId="{D799717B-4B1C-4E22-8108-9DF92E9ED42A}"/>
    <dgm:cxn modelId="{D9AAF5F5-BB5C-4363-8DC3-1395D28CF51B}" srcId="{B78FE1D5-6D9A-49AE-9455-6AD609EFE278}" destId="{6A3D4C3C-12AB-4566-99FA-0AE4664B768C}" srcOrd="1" destOrd="0" parTransId="{83CB4762-37A7-457B-9A5A-4A3618BFE867}" sibTransId="{E89348DE-80A3-41C6-9BB5-8CEBA53C92D7}"/>
    <dgm:cxn modelId="{752B38DE-BD55-4F54-8E7C-7BC1672A4B09}" srcId="{ECD73A84-1909-4B39-ACCD-287B45BC9C1E}" destId="{219801B8-D168-41B1-81D7-8DA10BFE2067}" srcOrd="0" destOrd="0" parTransId="{F447FE22-FE93-48FD-8698-8DDAE6EAF655}" sibTransId="{E77532EA-61B6-46F4-8C96-EC00A48169DD}"/>
    <dgm:cxn modelId="{FE767ED4-FE66-4EC8-8AEB-8C674D4B44D6}" type="presOf" srcId="{ECD73A84-1909-4B39-ACCD-287B45BC9C1E}" destId="{5F4FB4D9-9CB8-4380-A83C-5E5C052E3BAD}" srcOrd="0" destOrd="0" presId="urn:microsoft.com/office/officeart/2005/8/layout/vList5"/>
    <dgm:cxn modelId="{D715E6EE-5332-49B5-B399-4CBBF25274C9}" type="presOf" srcId="{422233CD-9510-42B1-B93A-145CBAB5C9C3}" destId="{F3E22905-956A-4467-9665-98FCF14D230A}" srcOrd="0" destOrd="2" presId="urn:microsoft.com/office/officeart/2005/8/layout/vList5"/>
    <dgm:cxn modelId="{BFE49357-FE42-4876-A94F-8BC3B5DD1167}" srcId="{B98EBF87-C893-4B45-8CA0-E67AA26768C8}" destId="{89B488BD-EC37-41C8-BD85-01D50423D0F4}" srcOrd="0" destOrd="0" parTransId="{69B7F8CB-8C63-4EEE-87B7-47C4FB3D39E0}" sibTransId="{7202F8B9-5ED4-453A-97EF-BEEEAE268917}"/>
    <dgm:cxn modelId="{B0E80FCB-B6E1-444B-ACE1-94377E405F1B}" srcId="{A3E283D9-65C2-4D5B-8FDF-CBDF14EFA4FF}" destId="{B78FE1D5-6D9A-49AE-9455-6AD609EFE278}" srcOrd="0" destOrd="0" parTransId="{DD44AC20-E83A-4D4C-AFD0-55D1F8DB6456}" sibTransId="{6B08B57F-E025-47BF-A286-44200A4A3295}"/>
    <dgm:cxn modelId="{C8FE0E05-E70A-4DA6-9C2C-0B04BF94111A}" type="presOf" srcId="{D4507AA6-3E16-4A55-B427-D1D82C447412}" destId="{1878793D-41F1-4F8B-ADF2-C50E8D1A33CD}" srcOrd="0" destOrd="3" presId="urn:microsoft.com/office/officeart/2005/8/layout/vList5"/>
    <dgm:cxn modelId="{62B619BB-648E-4B77-B70F-0FC825304089}" type="presOf" srcId="{0B2852F6-7DEB-4717-9433-B62B3E8EDF0B}" destId="{1878793D-41F1-4F8B-ADF2-C50E8D1A33CD}" srcOrd="0" destOrd="1" presId="urn:microsoft.com/office/officeart/2005/8/layout/vList5"/>
    <dgm:cxn modelId="{8842EA7F-C34E-4BD0-90E9-89E38D68C83A}" type="presOf" srcId="{A53300CD-E2CD-4296-ABBF-0CC30A612E85}" destId="{D7AEEAB2-79A3-45BF-AEF8-68BC1A3B1F56}" srcOrd="0" destOrd="2" presId="urn:microsoft.com/office/officeart/2005/8/layout/vList5"/>
    <dgm:cxn modelId="{C56F1DC6-89F5-48D1-B7AF-6C0190067783}" srcId="{ECD73A84-1909-4B39-ACCD-287B45BC9C1E}" destId="{0B2852F6-7DEB-4717-9433-B62B3E8EDF0B}" srcOrd="1" destOrd="0" parTransId="{3A5CE276-19AF-4B9B-8331-86FF35CB1EE8}" sibTransId="{2D0896E9-9897-4A81-AF3C-1E48DD4BC1A2}"/>
    <dgm:cxn modelId="{CBD2463E-DB2A-4BFC-8F3D-5DAA0D8D6692}" type="presOf" srcId="{6A3D4C3C-12AB-4566-99FA-0AE4664B768C}" destId="{D7AEEAB2-79A3-45BF-AEF8-68BC1A3B1F56}" srcOrd="0" destOrd="1" presId="urn:microsoft.com/office/officeart/2005/8/layout/vList5"/>
    <dgm:cxn modelId="{E8AC0ECD-4AB8-4B45-A439-C5EFD4ADF0FC}" srcId="{B98EBF87-C893-4B45-8CA0-E67AA26768C8}" destId="{422233CD-9510-42B1-B93A-145CBAB5C9C3}" srcOrd="2" destOrd="0" parTransId="{A0B1CE94-D16B-449E-BBF5-5E07DB023975}" sibTransId="{5A7F0DE3-AC13-40FA-98BA-B7BB5A474BA2}"/>
    <dgm:cxn modelId="{FB94C2F3-3CE4-4D57-92A0-08D5CA1018FB}" type="presParOf" srcId="{4915B6AC-5BD0-4DDD-BA97-AD510F5373E4}" destId="{A946D592-ADE8-45B6-A577-9E237150665E}" srcOrd="0" destOrd="0" presId="urn:microsoft.com/office/officeart/2005/8/layout/vList5"/>
    <dgm:cxn modelId="{B3E1C13B-1511-4E0D-84CC-3BB267447882}" type="presParOf" srcId="{A946D592-ADE8-45B6-A577-9E237150665E}" destId="{D845781B-387A-44EE-B429-9DD934932A08}" srcOrd="0" destOrd="0" presId="urn:microsoft.com/office/officeart/2005/8/layout/vList5"/>
    <dgm:cxn modelId="{E8DF2D12-12E4-4A9C-B7EE-0DC96B039D21}" type="presParOf" srcId="{A946D592-ADE8-45B6-A577-9E237150665E}" destId="{D7AEEAB2-79A3-45BF-AEF8-68BC1A3B1F56}" srcOrd="1" destOrd="0" presId="urn:microsoft.com/office/officeart/2005/8/layout/vList5"/>
    <dgm:cxn modelId="{4F09EB21-3F3F-420A-AC31-4CAA2F92BA93}" type="presParOf" srcId="{4915B6AC-5BD0-4DDD-BA97-AD510F5373E4}" destId="{C5ABB053-0860-4402-BEBF-283CE04BE0E7}" srcOrd="1" destOrd="0" presId="urn:microsoft.com/office/officeart/2005/8/layout/vList5"/>
    <dgm:cxn modelId="{9B3CC4FF-08B4-4351-A351-974821702BA1}" type="presParOf" srcId="{4915B6AC-5BD0-4DDD-BA97-AD510F5373E4}" destId="{C116E5C5-040C-4683-A40C-9A8C6058285F}" srcOrd="2" destOrd="0" presId="urn:microsoft.com/office/officeart/2005/8/layout/vList5"/>
    <dgm:cxn modelId="{C456CD1F-29D3-48DD-9946-482CFB0B1FEF}" type="presParOf" srcId="{C116E5C5-040C-4683-A40C-9A8C6058285F}" destId="{CAAA4E53-6182-4D55-83A5-E37E51D82FFB}" srcOrd="0" destOrd="0" presId="urn:microsoft.com/office/officeart/2005/8/layout/vList5"/>
    <dgm:cxn modelId="{15123D3B-5710-4421-B1EF-612F3411C42C}" type="presParOf" srcId="{C116E5C5-040C-4683-A40C-9A8C6058285F}" destId="{F3E22905-956A-4467-9665-98FCF14D230A}" srcOrd="1" destOrd="0" presId="urn:microsoft.com/office/officeart/2005/8/layout/vList5"/>
    <dgm:cxn modelId="{6A3B2E39-AEE2-4E21-8B7F-8657F3E2F402}" type="presParOf" srcId="{4915B6AC-5BD0-4DDD-BA97-AD510F5373E4}" destId="{03A1E3BA-161F-4034-B767-BEEA93B908F1}" srcOrd="3" destOrd="0" presId="urn:microsoft.com/office/officeart/2005/8/layout/vList5"/>
    <dgm:cxn modelId="{32473210-23E8-48CC-8CF7-87503F3AF8E4}" type="presParOf" srcId="{4915B6AC-5BD0-4DDD-BA97-AD510F5373E4}" destId="{12F07B3B-7372-4F26-BDAC-0E1A9776B6B9}" srcOrd="4" destOrd="0" presId="urn:microsoft.com/office/officeart/2005/8/layout/vList5"/>
    <dgm:cxn modelId="{5418358E-9FDF-458F-BEA4-863501FE5680}" type="presParOf" srcId="{12F07B3B-7372-4F26-BDAC-0E1A9776B6B9}" destId="{5F4FB4D9-9CB8-4380-A83C-5E5C052E3BAD}" srcOrd="0" destOrd="0" presId="urn:microsoft.com/office/officeart/2005/8/layout/vList5"/>
    <dgm:cxn modelId="{4995BC6E-CDEA-40BC-8E24-133D43CCF337}" type="presParOf" srcId="{12F07B3B-7372-4F26-BDAC-0E1A9776B6B9}" destId="{1878793D-41F1-4F8B-ADF2-C50E8D1A33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7336A-CE12-40FD-AA3F-1A29F4DBB394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6C2129-1BD5-4051-86E3-6EDD9071D837}">
      <dgm:prSet phldrT="[Текст]"/>
      <dgm:spPr/>
      <dgm:t>
        <a:bodyPr/>
        <a:lstStyle/>
        <a:p>
          <a:r>
            <a:rPr lang="ru-RU" dirty="0" smtClean="0"/>
            <a:t>Тесты</a:t>
          </a:r>
          <a:endParaRPr lang="ru-RU" dirty="0"/>
        </a:p>
      </dgm:t>
    </dgm:pt>
    <dgm:pt modelId="{0BF40F43-A69E-4B53-B2EF-6661AE5EA04C}" type="parTrans" cxnId="{18C1FE06-E476-419E-8581-A7651155554B}">
      <dgm:prSet/>
      <dgm:spPr/>
      <dgm:t>
        <a:bodyPr/>
        <a:lstStyle/>
        <a:p>
          <a:endParaRPr lang="ru-RU"/>
        </a:p>
      </dgm:t>
    </dgm:pt>
    <dgm:pt modelId="{5B112E6B-8015-481A-A4D8-C271A2D57EA8}" type="sibTrans" cxnId="{18C1FE06-E476-419E-8581-A7651155554B}">
      <dgm:prSet/>
      <dgm:spPr/>
      <dgm:t>
        <a:bodyPr/>
        <a:lstStyle/>
        <a:p>
          <a:endParaRPr lang="ru-RU"/>
        </a:p>
      </dgm:t>
    </dgm:pt>
    <dgm:pt modelId="{F81E9157-5F74-47A2-A1A0-12E19D49E323}">
      <dgm:prSet phldrT="[Текст]"/>
      <dgm:spPr/>
      <dgm:t>
        <a:bodyPr/>
        <a:lstStyle/>
        <a:p>
          <a:r>
            <a:rPr lang="ru-RU" dirty="0" smtClean="0"/>
            <a:t>Тестируемая система</a:t>
          </a:r>
          <a:endParaRPr lang="ru-RU" dirty="0"/>
        </a:p>
      </dgm:t>
    </dgm:pt>
    <dgm:pt modelId="{8352B528-2C66-42D5-9652-55C4C3C37987}" type="parTrans" cxnId="{E9CD7C22-1940-4408-86ED-3CF0E31D1E56}">
      <dgm:prSet/>
      <dgm:spPr/>
      <dgm:t>
        <a:bodyPr/>
        <a:lstStyle/>
        <a:p>
          <a:endParaRPr lang="ru-RU"/>
        </a:p>
      </dgm:t>
    </dgm:pt>
    <dgm:pt modelId="{6A572E0A-2BEF-4311-B4F5-EBD94999C7ED}" type="sibTrans" cxnId="{E9CD7C22-1940-4408-86ED-3CF0E31D1E56}">
      <dgm:prSet/>
      <dgm:spPr/>
      <dgm:t>
        <a:bodyPr/>
        <a:lstStyle/>
        <a:p>
          <a:endParaRPr lang="ru-RU"/>
        </a:p>
      </dgm:t>
    </dgm:pt>
    <dgm:pt modelId="{F4A47BC3-5F93-4654-A8AA-F7365FCFFCEF}">
      <dgm:prSet phldrT="[Текст]"/>
      <dgm:spPr/>
      <dgm:t>
        <a:bodyPr/>
        <a:lstStyle/>
        <a:p>
          <a:r>
            <a:rPr lang="ru-RU" dirty="0" smtClean="0"/>
            <a:t>Оценка результата</a:t>
          </a:r>
        </a:p>
      </dgm:t>
    </dgm:pt>
    <dgm:pt modelId="{0291066A-E862-46A1-9687-4C315BC938EA}" type="parTrans" cxnId="{9DF174CD-B4CD-4E0C-BF02-3AE2A530EA1D}">
      <dgm:prSet/>
      <dgm:spPr/>
      <dgm:t>
        <a:bodyPr/>
        <a:lstStyle/>
        <a:p>
          <a:endParaRPr lang="ru-RU"/>
        </a:p>
      </dgm:t>
    </dgm:pt>
    <dgm:pt modelId="{0782C6C2-2C1C-4AC4-90D2-B156C706B164}" type="sibTrans" cxnId="{9DF174CD-B4CD-4E0C-BF02-3AE2A530EA1D}">
      <dgm:prSet/>
      <dgm:spPr/>
      <dgm:t>
        <a:bodyPr/>
        <a:lstStyle/>
        <a:p>
          <a:endParaRPr lang="ru-RU"/>
        </a:p>
      </dgm:t>
    </dgm:pt>
    <dgm:pt modelId="{D7377C4B-2A95-4751-AD6C-2B483C894959}">
      <dgm:prSet phldrT="[Текст]"/>
      <dgm:spPr/>
      <dgm:t>
        <a:bodyPr/>
        <a:lstStyle/>
        <a:p>
          <a:r>
            <a:rPr lang="ru-RU" dirty="0" smtClean="0"/>
            <a:t>Оценка качества</a:t>
          </a:r>
          <a:endParaRPr lang="ru-RU" dirty="0"/>
        </a:p>
      </dgm:t>
    </dgm:pt>
    <dgm:pt modelId="{0E7D6878-9452-4684-B6E6-63F0FE78F621}" type="parTrans" cxnId="{51D21655-EAE5-4B96-B6B7-82F626B3EBA8}">
      <dgm:prSet/>
      <dgm:spPr/>
      <dgm:t>
        <a:bodyPr/>
        <a:lstStyle/>
        <a:p>
          <a:endParaRPr lang="ru-RU"/>
        </a:p>
      </dgm:t>
    </dgm:pt>
    <dgm:pt modelId="{75929D09-D35B-4AFF-9447-4747B9B24928}" type="sibTrans" cxnId="{51D21655-EAE5-4B96-B6B7-82F626B3EBA8}">
      <dgm:prSet/>
      <dgm:spPr/>
      <dgm:t>
        <a:bodyPr/>
        <a:lstStyle/>
        <a:p>
          <a:endParaRPr lang="ru-RU"/>
        </a:p>
      </dgm:t>
    </dgm:pt>
    <dgm:pt modelId="{D97C3874-53CB-47FC-A572-4E8F73DDD061}" type="pres">
      <dgm:prSet presAssocID="{4627336A-CE12-40FD-AA3F-1A29F4DBB3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54A60-6AE7-4BE0-B061-EC61FACAB16D}" type="pres">
      <dgm:prSet presAssocID="{CE6C2129-1BD5-4051-86E3-6EDD9071D8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0B58-EEDD-46B8-BD37-DA2DA1E9EEDB}" type="pres">
      <dgm:prSet presAssocID="{5B112E6B-8015-481A-A4D8-C271A2D57EA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1485B65-554F-4F7E-83B4-2198DCCDE745}" type="pres">
      <dgm:prSet presAssocID="{5B112E6B-8015-481A-A4D8-C271A2D57EA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A8CBEA-F9FF-4EC8-AC49-61F225884848}" type="pres">
      <dgm:prSet presAssocID="{F81E9157-5F74-47A2-A1A0-12E19D49E3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19F5-CEA1-4F4E-8EC2-ED992ABA877E}" type="pres">
      <dgm:prSet presAssocID="{6A572E0A-2BEF-4311-B4F5-EBD94999C7E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8A1ED5-1501-4D03-A96E-ECEF358AE98B}" type="pres">
      <dgm:prSet presAssocID="{6A572E0A-2BEF-4311-B4F5-EBD94999C7E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3860E9-B1A4-4BE4-A2ED-2EF157480ED2}" type="pres">
      <dgm:prSet presAssocID="{F4A47BC3-5F93-4654-A8AA-F7365FCFFC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AD878-6B2C-4947-AFB9-4439E1E1739E}" type="pres">
      <dgm:prSet presAssocID="{0782C6C2-2C1C-4AC4-90D2-B156C706B1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631E586-6793-4D2D-8FB8-61848CB39B76}" type="pres">
      <dgm:prSet presAssocID="{0782C6C2-2C1C-4AC4-90D2-B156C706B1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9BAA642-4CEF-4F7F-BA13-B521ADA64237}" type="pres">
      <dgm:prSet presAssocID="{D7377C4B-2A95-4751-AD6C-2B483C8949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0E2FD-4516-4FB6-A785-2E9A4951B802}" type="presOf" srcId="{4627336A-CE12-40FD-AA3F-1A29F4DBB394}" destId="{D97C3874-53CB-47FC-A572-4E8F73DDD061}" srcOrd="0" destOrd="0" presId="urn:microsoft.com/office/officeart/2005/8/layout/process1"/>
    <dgm:cxn modelId="{BE030698-5912-4D07-8257-CED354D847F7}" type="presOf" srcId="{6A572E0A-2BEF-4311-B4F5-EBD94999C7ED}" destId="{688E19F5-CEA1-4F4E-8EC2-ED992ABA877E}" srcOrd="0" destOrd="0" presId="urn:microsoft.com/office/officeart/2005/8/layout/process1"/>
    <dgm:cxn modelId="{3725C86A-5481-4E43-8B65-EE224A6497B0}" type="presOf" srcId="{0782C6C2-2C1C-4AC4-90D2-B156C706B164}" destId="{447AD878-6B2C-4947-AFB9-4439E1E1739E}" srcOrd="0" destOrd="0" presId="urn:microsoft.com/office/officeart/2005/8/layout/process1"/>
    <dgm:cxn modelId="{C2BA030E-1759-4C71-A99A-CEF597B94445}" type="presOf" srcId="{F4A47BC3-5F93-4654-A8AA-F7365FCFFCEF}" destId="{863860E9-B1A4-4BE4-A2ED-2EF157480ED2}" srcOrd="0" destOrd="0" presId="urn:microsoft.com/office/officeart/2005/8/layout/process1"/>
    <dgm:cxn modelId="{51D21655-EAE5-4B96-B6B7-82F626B3EBA8}" srcId="{4627336A-CE12-40FD-AA3F-1A29F4DBB394}" destId="{D7377C4B-2A95-4751-AD6C-2B483C894959}" srcOrd="3" destOrd="0" parTransId="{0E7D6878-9452-4684-B6E6-63F0FE78F621}" sibTransId="{75929D09-D35B-4AFF-9447-4747B9B24928}"/>
    <dgm:cxn modelId="{551D2ECD-C72C-4711-AC05-7357B33DE0EE}" type="presOf" srcId="{D7377C4B-2A95-4751-AD6C-2B483C894959}" destId="{B9BAA642-4CEF-4F7F-BA13-B521ADA64237}" srcOrd="0" destOrd="0" presId="urn:microsoft.com/office/officeart/2005/8/layout/process1"/>
    <dgm:cxn modelId="{9DF174CD-B4CD-4E0C-BF02-3AE2A530EA1D}" srcId="{4627336A-CE12-40FD-AA3F-1A29F4DBB394}" destId="{F4A47BC3-5F93-4654-A8AA-F7365FCFFCEF}" srcOrd="2" destOrd="0" parTransId="{0291066A-E862-46A1-9687-4C315BC938EA}" sibTransId="{0782C6C2-2C1C-4AC4-90D2-B156C706B164}"/>
    <dgm:cxn modelId="{A116D2E3-FBBB-4A97-A961-1DF9002CA00A}" type="presOf" srcId="{5B112E6B-8015-481A-A4D8-C271A2D57EA8}" destId="{47B20B58-EEDD-46B8-BD37-DA2DA1E9EEDB}" srcOrd="0" destOrd="0" presId="urn:microsoft.com/office/officeart/2005/8/layout/process1"/>
    <dgm:cxn modelId="{BBA22BE6-0CF2-4051-B001-BCE296FF7E9E}" type="presOf" srcId="{0782C6C2-2C1C-4AC4-90D2-B156C706B164}" destId="{3631E586-6793-4D2D-8FB8-61848CB39B76}" srcOrd="1" destOrd="0" presId="urn:microsoft.com/office/officeart/2005/8/layout/process1"/>
    <dgm:cxn modelId="{E9A00336-20D1-47F8-8175-9A09654251BE}" type="presOf" srcId="{6A572E0A-2BEF-4311-B4F5-EBD94999C7ED}" destId="{6A8A1ED5-1501-4D03-A96E-ECEF358AE98B}" srcOrd="1" destOrd="0" presId="urn:microsoft.com/office/officeart/2005/8/layout/process1"/>
    <dgm:cxn modelId="{2241547D-0439-42D4-99B9-45F22E655A6E}" type="presOf" srcId="{CE6C2129-1BD5-4051-86E3-6EDD9071D837}" destId="{9A054A60-6AE7-4BE0-B061-EC61FACAB16D}" srcOrd="0" destOrd="0" presId="urn:microsoft.com/office/officeart/2005/8/layout/process1"/>
    <dgm:cxn modelId="{E9CD7C22-1940-4408-86ED-3CF0E31D1E56}" srcId="{4627336A-CE12-40FD-AA3F-1A29F4DBB394}" destId="{F81E9157-5F74-47A2-A1A0-12E19D49E323}" srcOrd="1" destOrd="0" parTransId="{8352B528-2C66-42D5-9652-55C4C3C37987}" sibTransId="{6A572E0A-2BEF-4311-B4F5-EBD94999C7ED}"/>
    <dgm:cxn modelId="{18C1FE06-E476-419E-8581-A7651155554B}" srcId="{4627336A-CE12-40FD-AA3F-1A29F4DBB394}" destId="{CE6C2129-1BD5-4051-86E3-6EDD9071D837}" srcOrd="0" destOrd="0" parTransId="{0BF40F43-A69E-4B53-B2EF-6661AE5EA04C}" sibTransId="{5B112E6B-8015-481A-A4D8-C271A2D57EA8}"/>
    <dgm:cxn modelId="{58C71A7F-BC52-447F-A1D4-0A89A8C57430}" type="presOf" srcId="{F81E9157-5F74-47A2-A1A0-12E19D49E323}" destId="{01A8CBEA-F9FF-4EC8-AC49-61F225884848}" srcOrd="0" destOrd="0" presId="urn:microsoft.com/office/officeart/2005/8/layout/process1"/>
    <dgm:cxn modelId="{5D1179B6-35B9-4497-8369-046A3318B7C8}" type="presOf" srcId="{5B112E6B-8015-481A-A4D8-C271A2D57EA8}" destId="{51485B65-554F-4F7E-83B4-2198DCCDE745}" srcOrd="1" destOrd="0" presId="urn:microsoft.com/office/officeart/2005/8/layout/process1"/>
    <dgm:cxn modelId="{7BA1CAF7-38FB-4305-8502-A4FFE7D04900}" type="presParOf" srcId="{D97C3874-53CB-47FC-A572-4E8F73DDD061}" destId="{9A054A60-6AE7-4BE0-B061-EC61FACAB16D}" srcOrd="0" destOrd="0" presId="urn:microsoft.com/office/officeart/2005/8/layout/process1"/>
    <dgm:cxn modelId="{0CAFFD28-252A-4D75-AD1E-E0B671A7632B}" type="presParOf" srcId="{D97C3874-53CB-47FC-A572-4E8F73DDD061}" destId="{47B20B58-EEDD-46B8-BD37-DA2DA1E9EEDB}" srcOrd="1" destOrd="0" presId="urn:microsoft.com/office/officeart/2005/8/layout/process1"/>
    <dgm:cxn modelId="{5419E8FC-F916-4BAD-9C96-7B543877BCEE}" type="presParOf" srcId="{47B20B58-EEDD-46B8-BD37-DA2DA1E9EEDB}" destId="{51485B65-554F-4F7E-83B4-2198DCCDE745}" srcOrd="0" destOrd="0" presId="urn:microsoft.com/office/officeart/2005/8/layout/process1"/>
    <dgm:cxn modelId="{7E76B284-69D8-4AAD-9786-C7C2E1ECF844}" type="presParOf" srcId="{D97C3874-53CB-47FC-A572-4E8F73DDD061}" destId="{01A8CBEA-F9FF-4EC8-AC49-61F225884848}" srcOrd="2" destOrd="0" presId="urn:microsoft.com/office/officeart/2005/8/layout/process1"/>
    <dgm:cxn modelId="{BA426F7C-2AB3-45A7-884E-A47F68B33A1D}" type="presParOf" srcId="{D97C3874-53CB-47FC-A572-4E8F73DDD061}" destId="{688E19F5-CEA1-4F4E-8EC2-ED992ABA877E}" srcOrd="3" destOrd="0" presId="urn:microsoft.com/office/officeart/2005/8/layout/process1"/>
    <dgm:cxn modelId="{9B8EDFE5-7992-4E61-AE7A-547958B51D87}" type="presParOf" srcId="{688E19F5-CEA1-4F4E-8EC2-ED992ABA877E}" destId="{6A8A1ED5-1501-4D03-A96E-ECEF358AE98B}" srcOrd="0" destOrd="0" presId="urn:microsoft.com/office/officeart/2005/8/layout/process1"/>
    <dgm:cxn modelId="{4F3D3F89-ED84-4810-B2F0-C7505BC2E176}" type="presParOf" srcId="{D97C3874-53CB-47FC-A572-4E8F73DDD061}" destId="{863860E9-B1A4-4BE4-A2ED-2EF157480ED2}" srcOrd="4" destOrd="0" presId="urn:microsoft.com/office/officeart/2005/8/layout/process1"/>
    <dgm:cxn modelId="{131DBAC8-4F64-45DD-8AB6-B185E30B15D8}" type="presParOf" srcId="{D97C3874-53CB-47FC-A572-4E8F73DDD061}" destId="{447AD878-6B2C-4947-AFB9-4439E1E1739E}" srcOrd="5" destOrd="0" presId="urn:microsoft.com/office/officeart/2005/8/layout/process1"/>
    <dgm:cxn modelId="{8DC8D14B-AF81-4D6C-9482-52D2E8D4DE03}" type="presParOf" srcId="{447AD878-6B2C-4947-AFB9-4439E1E1739E}" destId="{3631E586-6793-4D2D-8FB8-61848CB39B76}" srcOrd="0" destOrd="0" presId="urn:microsoft.com/office/officeart/2005/8/layout/process1"/>
    <dgm:cxn modelId="{6573407A-53BC-425D-9C58-D36EDB9BAB69}" type="presParOf" srcId="{D97C3874-53CB-47FC-A572-4E8F73DDD061}" destId="{B9BAA642-4CEF-4F7F-BA13-B521ADA642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7336A-CE12-40FD-AA3F-1A29F4DBB394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6C2129-1BD5-4051-86E3-6EDD9071D837}">
      <dgm:prSet phldrT="[Текст]"/>
      <dgm:spPr/>
      <dgm:t>
        <a:bodyPr/>
        <a:lstStyle/>
        <a:p>
          <a:r>
            <a:rPr lang="ru-RU" dirty="0" smtClean="0"/>
            <a:t>Реальные пользователи</a:t>
          </a:r>
          <a:endParaRPr lang="ru-RU" dirty="0"/>
        </a:p>
      </dgm:t>
    </dgm:pt>
    <dgm:pt modelId="{0BF40F43-A69E-4B53-B2EF-6661AE5EA04C}" type="parTrans" cxnId="{18C1FE06-E476-419E-8581-A7651155554B}">
      <dgm:prSet/>
      <dgm:spPr/>
      <dgm:t>
        <a:bodyPr/>
        <a:lstStyle/>
        <a:p>
          <a:endParaRPr lang="ru-RU"/>
        </a:p>
      </dgm:t>
    </dgm:pt>
    <dgm:pt modelId="{5B112E6B-8015-481A-A4D8-C271A2D57EA8}" type="sibTrans" cxnId="{18C1FE06-E476-419E-8581-A7651155554B}">
      <dgm:prSet/>
      <dgm:spPr/>
      <dgm:t>
        <a:bodyPr/>
        <a:lstStyle/>
        <a:p>
          <a:endParaRPr lang="ru-RU"/>
        </a:p>
      </dgm:t>
    </dgm:pt>
    <dgm:pt modelId="{F81E9157-5F74-47A2-A1A0-12E19D49E323}">
      <dgm:prSet phldrT="[Текст]"/>
      <dgm:spPr/>
      <dgm:t>
        <a:bodyPr/>
        <a:lstStyle/>
        <a:p>
          <a:r>
            <a:rPr lang="ru-RU" dirty="0" smtClean="0"/>
            <a:t>Тестируемая система</a:t>
          </a:r>
          <a:endParaRPr lang="ru-RU" dirty="0"/>
        </a:p>
      </dgm:t>
    </dgm:pt>
    <dgm:pt modelId="{8352B528-2C66-42D5-9652-55C4C3C37987}" type="parTrans" cxnId="{E9CD7C22-1940-4408-86ED-3CF0E31D1E56}">
      <dgm:prSet/>
      <dgm:spPr/>
      <dgm:t>
        <a:bodyPr/>
        <a:lstStyle/>
        <a:p>
          <a:endParaRPr lang="ru-RU"/>
        </a:p>
      </dgm:t>
    </dgm:pt>
    <dgm:pt modelId="{6A572E0A-2BEF-4311-B4F5-EBD94999C7ED}" type="sibTrans" cxnId="{E9CD7C22-1940-4408-86ED-3CF0E31D1E56}">
      <dgm:prSet/>
      <dgm:spPr/>
      <dgm:t>
        <a:bodyPr/>
        <a:lstStyle/>
        <a:p>
          <a:endParaRPr lang="ru-RU"/>
        </a:p>
      </dgm:t>
    </dgm:pt>
    <dgm:pt modelId="{F4A47BC3-5F93-4654-A8AA-F7365FCFFCEF}">
      <dgm:prSet phldrT="[Текст]"/>
      <dgm:spPr/>
      <dgm:t>
        <a:bodyPr/>
        <a:lstStyle/>
        <a:p>
          <a:r>
            <a:rPr lang="ru-RU" smtClean="0"/>
            <a:t>Анализ данных</a:t>
          </a:r>
          <a:endParaRPr lang="ru-RU" dirty="0" smtClean="0"/>
        </a:p>
      </dgm:t>
    </dgm:pt>
    <dgm:pt modelId="{0291066A-E862-46A1-9687-4C315BC938EA}" type="parTrans" cxnId="{9DF174CD-B4CD-4E0C-BF02-3AE2A530EA1D}">
      <dgm:prSet/>
      <dgm:spPr/>
      <dgm:t>
        <a:bodyPr/>
        <a:lstStyle/>
        <a:p>
          <a:endParaRPr lang="ru-RU"/>
        </a:p>
      </dgm:t>
    </dgm:pt>
    <dgm:pt modelId="{0782C6C2-2C1C-4AC4-90D2-B156C706B164}" type="sibTrans" cxnId="{9DF174CD-B4CD-4E0C-BF02-3AE2A530EA1D}">
      <dgm:prSet/>
      <dgm:spPr/>
      <dgm:t>
        <a:bodyPr/>
        <a:lstStyle/>
        <a:p>
          <a:endParaRPr lang="ru-RU"/>
        </a:p>
      </dgm:t>
    </dgm:pt>
    <dgm:pt modelId="{D7377C4B-2A95-4751-AD6C-2B483C894959}">
      <dgm:prSet phldrT="[Текст]"/>
      <dgm:spPr/>
      <dgm:t>
        <a:bodyPr/>
        <a:lstStyle/>
        <a:p>
          <a:r>
            <a:rPr lang="ru-RU" dirty="0" smtClean="0"/>
            <a:t>Оценка качества</a:t>
          </a:r>
          <a:endParaRPr lang="ru-RU" dirty="0"/>
        </a:p>
      </dgm:t>
    </dgm:pt>
    <dgm:pt modelId="{0E7D6878-9452-4684-B6E6-63F0FE78F621}" type="parTrans" cxnId="{51D21655-EAE5-4B96-B6B7-82F626B3EBA8}">
      <dgm:prSet/>
      <dgm:spPr/>
      <dgm:t>
        <a:bodyPr/>
        <a:lstStyle/>
        <a:p>
          <a:endParaRPr lang="ru-RU"/>
        </a:p>
      </dgm:t>
    </dgm:pt>
    <dgm:pt modelId="{75929D09-D35B-4AFF-9447-4747B9B24928}" type="sibTrans" cxnId="{51D21655-EAE5-4B96-B6B7-82F626B3EBA8}">
      <dgm:prSet/>
      <dgm:spPr/>
      <dgm:t>
        <a:bodyPr/>
        <a:lstStyle/>
        <a:p>
          <a:endParaRPr lang="ru-RU"/>
        </a:p>
      </dgm:t>
    </dgm:pt>
    <dgm:pt modelId="{D97C3874-53CB-47FC-A572-4E8F73DDD061}" type="pres">
      <dgm:prSet presAssocID="{4627336A-CE12-40FD-AA3F-1A29F4DBB3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54A60-6AE7-4BE0-B061-EC61FACAB16D}" type="pres">
      <dgm:prSet presAssocID="{CE6C2129-1BD5-4051-86E3-6EDD9071D837}" presName="node" presStyleLbl="node1" presStyleIdx="0" presStyleCnt="4" custLinFactNeighborX="-572" custLinFactNeighborY="-3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0B58-EEDD-46B8-BD37-DA2DA1E9EEDB}" type="pres">
      <dgm:prSet presAssocID="{5B112E6B-8015-481A-A4D8-C271A2D57EA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1485B65-554F-4F7E-83B4-2198DCCDE745}" type="pres">
      <dgm:prSet presAssocID="{5B112E6B-8015-481A-A4D8-C271A2D57EA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A8CBEA-F9FF-4EC8-AC49-61F225884848}" type="pres">
      <dgm:prSet presAssocID="{F81E9157-5F74-47A2-A1A0-12E19D49E3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E19F5-CEA1-4F4E-8EC2-ED992ABA877E}" type="pres">
      <dgm:prSet presAssocID="{6A572E0A-2BEF-4311-B4F5-EBD94999C7E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8A1ED5-1501-4D03-A96E-ECEF358AE98B}" type="pres">
      <dgm:prSet presAssocID="{6A572E0A-2BEF-4311-B4F5-EBD94999C7E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3860E9-B1A4-4BE4-A2ED-2EF157480ED2}" type="pres">
      <dgm:prSet presAssocID="{F4A47BC3-5F93-4654-A8AA-F7365FCFFC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AD878-6B2C-4947-AFB9-4439E1E1739E}" type="pres">
      <dgm:prSet presAssocID="{0782C6C2-2C1C-4AC4-90D2-B156C706B1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631E586-6793-4D2D-8FB8-61848CB39B76}" type="pres">
      <dgm:prSet presAssocID="{0782C6C2-2C1C-4AC4-90D2-B156C706B1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9BAA642-4CEF-4F7F-BA13-B521ADA64237}" type="pres">
      <dgm:prSet presAssocID="{D7377C4B-2A95-4751-AD6C-2B483C8949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CB8BA-09D9-4567-910D-C2ED9621EB24}" type="presOf" srcId="{5B112E6B-8015-481A-A4D8-C271A2D57EA8}" destId="{51485B65-554F-4F7E-83B4-2198DCCDE745}" srcOrd="1" destOrd="0" presId="urn:microsoft.com/office/officeart/2005/8/layout/process1"/>
    <dgm:cxn modelId="{EB21656F-E8A2-4565-A330-A48707FB341D}" type="presOf" srcId="{F81E9157-5F74-47A2-A1A0-12E19D49E323}" destId="{01A8CBEA-F9FF-4EC8-AC49-61F225884848}" srcOrd="0" destOrd="0" presId="urn:microsoft.com/office/officeart/2005/8/layout/process1"/>
    <dgm:cxn modelId="{E434BCC4-98F2-4FAC-A6F7-BFE7346454C8}" type="presOf" srcId="{6A572E0A-2BEF-4311-B4F5-EBD94999C7ED}" destId="{6A8A1ED5-1501-4D03-A96E-ECEF358AE98B}" srcOrd="1" destOrd="0" presId="urn:microsoft.com/office/officeart/2005/8/layout/process1"/>
    <dgm:cxn modelId="{B9C42FC7-4D4D-4806-899E-D6FAAEDFA91E}" type="presOf" srcId="{CE6C2129-1BD5-4051-86E3-6EDD9071D837}" destId="{9A054A60-6AE7-4BE0-B061-EC61FACAB16D}" srcOrd="0" destOrd="0" presId="urn:microsoft.com/office/officeart/2005/8/layout/process1"/>
    <dgm:cxn modelId="{4037507B-ABC3-45D4-98D9-488537E611A1}" type="presOf" srcId="{F4A47BC3-5F93-4654-A8AA-F7365FCFFCEF}" destId="{863860E9-B1A4-4BE4-A2ED-2EF157480ED2}" srcOrd="0" destOrd="0" presId="urn:microsoft.com/office/officeart/2005/8/layout/process1"/>
    <dgm:cxn modelId="{51D21655-EAE5-4B96-B6B7-82F626B3EBA8}" srcId="{4627336A-CE12-40FD-AA3F-1A29F4DBB394}" destId="{D7377C4B-2A95-4751-AD6C-2B483C894959}" srcOrd="3" destOrd="0" parTransId="{0E7D6878-9452-4684-B6E6-63F0FE78F621}" sibTransId="{75929D09-D35B-4AFF-9447-4747B9B24928}"/>
    <dgm:cxn modelId="{F537A519-4AEC-4020-A1E0-A41188FC5997}" type="presOf" srcId="{6A572E0A-2BEF-4311-B4F5-EBD94999C7ED}" destId="{688E19F5-CEA1-4F4E-8EC2-ED992ABA877E}" srcOrd="0" destOrd="0" presId="urn:microsoft.com/office/officeart/2005/8/layout/process1"/>
    <dgm:cxn modelId="{9DF174CD-B4CD-4E0C-BF02-3AE2A530EA1D}" srcId="{4627336A-CE12-40FD-AA3F-1A29F4DBB394}" destId="{F4A47BC3-5F93-4654-A8AA-F7365FCFFCEF}" srcOrd="2" destOrd="0" parTransId="{0291066A-E862-46A1-9687-4C315BC938EA}" sibTransId="{0782C6C2-2C1C-4AC4-90D2-B156C706B164}"/>
    <dgm:cxn modelId="{FC5F86D4-3F51-4F28-803F-DBAC5A4DC665}" type="presOf" srcId="{5B112E6B-8015-481A-A4D8-C271A2D57EA8}" destId="{47B20B58-EEDD-46B8-BD37-DA2DA1E9EEDB}" srcOrd="0" destOrd="0" presId="urn:microsoft.com/office/officeart/2005/8/layout/process1"/>
    <dgm:cxn modelId="{E9CD7C22-1940-4408-86ED-3CF0E31D1E56}" srcId="{4627336A-CE12-40FD-AA3F-1A29F4DBB394}" destId="{F81E9157-5F74-47A2-A1A0-12E19D49E323}" srcOrd="1" destOrd="0" parTransId="{8352B528-2C66-42D5-9652-55C4C3C37987}" sibTransId="{6A572E0A-2BEF-4311-B4F5-EBD94999C7ED}"/>
    <dgm:cxn modelId="{5BECAAC7-A28A-4D42-861B-9226F473CE92}" type="presOf" srcId="{D7377C4B-2A95-4751-AD6C-2B483C894959}" destId="{B9BAA642-4CEF-4F7F-BA13-B521ADA64237}" srcOrd="0" destOrd="0" presId="urn:microsoft.com/office/officeart/2005/8/layout/process1"/>
    <dgm:cxn modelId="{18C1FE06-E476-419E-8581-A7651155554B}" srcId="{4627336A-CE12-40FD-AA3F-1A29F4DBB394}" destId="{CE6C2129-1BD5-4051-86E3-6EDD9071D837}" srcOrd="0" destOrd="0" parTransId="{0BF40F43-A69E-4B53-B2EF-6661AE5EA04C}" sibTransId="{5B112E6B-8015-481A-A4D8-C271A2D57EA8}"/>
    <dgm:cxn modelId="{B4A08F84-C0B8-4098-8FCC-C283549C016D}" type="presOf" srcId="{4627336A-CE12-40FD-AA3F-1A29F4DBB394}" destId="{D97C3874-53CB-47FC-A572-4E8F73DDD061}" srcOrd="0" destOrd="0" presId="urn:microsoft.com/office/officeart/2005/8/layout/process1"/>
    <dgm:cxn modelId="{BA5232E0-7C5B-4603-A5A2-8390536FD454}" type="presOf" srcId="{0782C6C2-2C1C-4AC4-90D2-B156C706B164}" destId="{3631E586-6793-4D2D-8FB8-61848CB39B76}" srcOrd="1" destOrd="0" presId="urn:microsoft.com/office/officeart/2005/8/layout/process1"/>
    <dgm:cxn modelId="{703829C2-E512-45ED-AD29-75EF84B8AC08}" type="presOf" srcId="{0782C6C2-2C1C-4AC4-90D2-B156C706B164}" destId="{447AD878-6B2C-4947-AFB9-4439E1E1739E}" srcOrd="0" destOrd="0" presId="urn:microsoft.com/office/officeart/2005/8/layout/process1"/>
    <dgm:cxn modelId="{4112462C-46CA-4C05-B489-329091FA652A}" type="presParOf" srcId="{D97C3874-53CB-47FC-A572-4E8F73DDD061}" destId="{9A054A60-6AE7-4BE0-B061-EC61FACAB16D}" srcOrd="0" destOrd="0" presId="urn:microsoft.com/office/officeart/2005/8/layout/process1"/>
    <dgm:cxn modelId="{C49726AD-E0B0-459A-9A68-2FD8AFAEDB91}" type="presParOf" srcId="{D97C3874-53CB-47FC-A572-4E8F73DDD061}" destId="{47B20B58-EEDD-46B8-BD37-DA2DA1E9EEDB}" srcOrd="1" destOrd="0" presId="urn:microsoft.com/office/officeart/2005/8/layout/process1"/>
    <dgm:cxn modelId="{9FF6AAF4-C97A-47FA-9CFA-666F273708D1}" type="presParOf" srcId="{47B20B58-EEDD-46B8-BD37-DA2DA1E9EEDB}" destId="{51485B65-554F-4F7E-83B4-2198DCCDE745}" srcOrd="0" destOrd="0" presId="urn:microsoft.com/office/officeart/2005/8/layout/process1"/>
    <dgm:cxn modelId="{732E3661-E5B5-41A8-8F29-396CF4A923E4}" type="presParOf" srcId="{D97C3874-53CB-47FC-A572-4E8F73DDD061}" destId="{01A8CBEA-F9FF-4EC8-AC49-61F225884848}" srcOrd="2" destOrd="0" presId="urn:microsoft.com/office/officeart/2005/8/layout/process1"/>
    <dgm:cxn modelId="{A2091D88-97EC-48CA-AD0B-04F5C4F42792}" type="presParOf" srcId="{D97C3874-53CB-47FC-A572-4E8F73DDD061}" destId="{688E19F5-CEA1-4F4E-8EC2-ED992ABA877E}" srcOrd="3" destOrd="0" presId="urn:microsoft.com/office/officeart/2005/8/layout/process1"/>
    <dgm:cxn modelId="{8A4E3F56-2786-4A14-B318-267FC3DBF5BD}" type="presParOf" srcId="{688E19F5-CEA1-4F4E-8EC2-ED992ABA877E}" destId="{6A8A1ED5-1501-4D03-A96E-ECEF358AE98B}" srcOrd="0" destOrd="0" presId="urn:microsoft.com/office/officeart/2005/8/layout/process1"/>
    <dgm:cxn modelId="{41E51138-06DF-4972-B211-0E7F3A8D7D04}" type="presParOf" srcId="{D97C3874-53CB-47FC-A572-4E8F73DDD061}" destId="{863860E9-B1A4-4BE4-A2ED-2EF157480ED2}" srcOrd="4" destOrd="0" presId="urn:microsoft.com/office/officeart/2005/8/layout/process1"/>
    <dgm:cxn modelId="{B5B0E6C5-6A09-41A1-B8F1-A460CC985E00}" type="presParOf" srcId="{D97C3874-53CB-47FC-A572-4E8F73DDD061}" destId="{447AD878-6B2C-4947-AFB9-4439E1E1739E}" srcOrd="5" destOrd="0" presId="urn:microsoft.com/office/officeart/2005/8/layout/process1"/>
    <dgm:cxn modelId="{E8C5E2AB-9455-4961-B58B-97C19B0219FC}" type="presParOf" srcId="{447AD878-6B2C-4947-AFB9-4439E1E1739E}" destId="{3631E586-6793-4D2D-8FB8-61848CB39B76}" srcOrd="0" destOrd="0" presId="urn:microsoft.com/office/officeart/2005/8/layout/process1"/>
    <dgm:cxn modelId="{16F30FA8-0492-4B54-B30E-44F4978F1860}" type="presParOf" srcId="{D97C3874-53CB-47FC-A572-4E8F73DDD061}" destId="{B9BAA642-4CEF-4F7F-BA13-B521ADA642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EEAB2-79A3-45BF-AEF8-68BC1A3B1F56}">
      <dsp:nvSpPr>
        <dsp:cNvPr id="0" name=""/>
        <dsp:cNvSpPr/>
      </dsp:nvSpPr>
      <dsp:spPr>
        <a:xfrm rot="5400000">
          <a:off x="5524208" y="-2096049"/>
          <a:ext cx="1285949" cy="580440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ERP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 rot="-5400000">
        <a:off x="3264980" y="225954"/>
        <a:ext cx="5741632" cy="1160399"/>
      </dsp:txXfrm>
    </dsp:sp>
    <dsp:sp modelId="{D845781B-387A-44EE-B429-9DD934932A08}">
      <dsp:nvSpPr>
        <dsp:cNvPr id="0" name=""/>
        <dsp:cNvSpPr/>
      </dsp:nvSpPr>
      <dsp:spPr>
        <a:xfrm>
          <a:off x="0" y="2435"/>
          <a:ext cx="3264979" cy="1607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000" kern="1200" smtClean="0"/>
            <a:t>Application</a:t>
          </a:r>
          <a:endParaRPr lang="en-US" sz="4000" kern="1200" dirty="0"/>
        </a:p>
      </dsp:txBody>
      <dsp:txXfrm>
        <a:off x="78469" y="80904"/>
        <a:ext cx="3108041" cy="1450498"/>
      </dsp:txXfrm>
    </dsp:sp>
    <dsp:sp modelId="{F3E22905-956A-4467-9665-98FCF14D230A}">
      <dsp:nvSpPr>
        <dsp:cNvPr id="0" name=""/>
        <dsp:cNvSpPr/>
      </dsp:nvSpPr>
      <dsp:spPr>
        <a:xfrm rot="5400000">
          <a:off x="5524208" y="-408241"/>
          <a:ext cx="1285949" cy="580440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Database: 		Oracle, SQL Server, MySQL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 servers: 		IIS, Apache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 servers: 	WebSphere, Tomcat, JBoss, MS .Net</a:t>
          </a:r>
          <a:endParaRPr lang="en-US" sz="1600" kern="1200" dirty="0"/>
        </a:p>
      </dsp:txBody>
      <dsp:txXfrm rot="-5400000">
        <a:off x="3264980" y="1913762"/>
        <a:ext cx="5741632" cy="1160399"/>
      </dsp:txXfrm>
    </dsp:sp>
    <dsp:sp modelId="{CAAA4E53-6182-4D55-83A5-E37E51D82FFB}">
      <dsp:nvSpPr>
        <dsp:cNvPr id="0" name=""/>
        <dsp:cNvSpPr/>
      </dsp:nvSpPr>
      <dsp:spPr>
        <a:xfrm>
          <a:off x="0" y="1690244"/>
          <a:ext cx="3264979" cy="1607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000" kern="1200" dirty="0" smtClean="0"/>
            <a:t>Middleware</a:t>
          </a:r>
          <a:endParaRPr lang="en-US" sz="4000" kern="1200" dirty="0"/>
        </a:p>
      </dsp:txBody>
      <dsp:txXfrm>
        <a:off x="78469" y="1768713"/>
        <a:ext cx="3108041" cy="1450498"/>
      </dsp:txXfrm>
    </dsp:sp>
    <dsp:sp modelId="{1878793D-41F1-4F8B-ADF2-C50E8D1A33CD}">
      <dsp:nvSpPr>
        <dsp:cNvPr id="0" name=""/>
        <dsp:cNvSpPr/>
      </dsp:nvSpPr>
      <dsp:spPr>
        <a:xfrm rot="5400000">
          <a:off x="5524208" y="1279567"/>
          <a:ext cx="1285949" cy="580440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Servers: 		Windows Server, Solaris, Linux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Virtualization: 	VMware, Hyper-V, Citrix XenServer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Storage: 		SAN, NAS, RAID, S.M.A.R.T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Network: 		LAN, WLAN, VPN</a:t>
          </a:r>
          <a:endParaRPr lang="en-US" sz="1600" kern="1200" dirty="0"/>
        </a:p>
      </dsp:txBody>
      <dsp:txXfrm rot="-5400000">
        <a:off x="3264980" y="3601571"/>
        <a:ext cx="5741632" cy="1160399"/>
      </dsp:txXfrm>
    </dsp:sp>
    <dsp:sp modelId="{5F4FB4D9-9CB8-4380-A83C-5E5C052E3BAD}">
      <dsp:nvSpPr>
        <dsp:cNvPr id="0" name=""/>
        <dsp:cNvSpPr/>
      </dsp:nvSpPr>
      <dsp:spPr>
        <a:xfrm>
          <a:off x="0" y="3378052"/>
          <a:ext cx="3264979" cy="1607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000" kern="1200" dirty="0" smtClean="0"/>
            <a:t>Hardware</a:t>
          </a:r>
          <a:endParaRPr lang="en-US" sz="4000" kern="1200" dirty="0"/>
        </a:p>
      </dsp:txBody>
      <dsp:txXfrm>
        <a:off x="78469" y="3456521"/>
        <a:ext cx="3108041" cy="1450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54A60-6AE7-4BE0-B061-EC61FACAB16D}">
      <dsp:nvSpPr>
        <dsp:cNvPr id="0" name=""/>
        <dsp:cNvSpPr/>
      </dsp:nvSpPr>
      <dsp:spPr>
        <a:xfrm>
          <a:off x="3985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</a:t>
          </a:r>
          <a:endParaRPr lang="ru-RU" sz="2000" kern="1200" dirty="0"/>
        </a:p>
      </dsp:txBody>
      <dsp:txXfrm>
        <a:off x="34608" y="2001811"/>
        <a:ext cx="1681333" cy="984301"/>
      </dsp:txXfrm>
    </dsp:sp>
    <dsp:sp modelId="{47B20B58-EEDD-46B8-BD37-DA2DA1E9EEDB}">
      <dsp:nvSpPr>
        <dsp:cNvPr id="0" name=""/>
        <dsp:cNvSpPr/>
      </dsp:nvSpPr>
      <dsp:spPr>
        <a:xfrm>
          <a:off x="1920823" y="2277882"/>
          <a:ext cx="369426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20823" y="2364314"/>
        <a:ext cx="258598" cy="259295"/>
      </dsp:txXfrm>
    </dsp:sp>
    <dsp:sp modelId="{01A8CBEA-F9FF-4EC8-AC49-61F225884848}">
      <dsp:nvSpPr>
        <dsp:cNvPr id="0" name=""/>
        <dsp:cNvSpPr/>
      </dsp:nvSpPr>
      <dsp:spPr>
        <a:xfrm>
          <a:off x="2443597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Тестируемая система</a:t>
          </a:r>
          <a:endParaRPr lang="ru-RU" sz="2000" kern="1200" dirty="0"/>
        </a:p>
      </dsp:txBody>
      <dsp:txXfrm>
        <a:off x="2474220" y="2001811"/>
        <a:ext cx="1681333" cy="984301"/>
      </dsp:txXfrm>
    </dsp:sp>
    <dsp:sp modelId="{688E19F5-CEA1-4F4E-8EC2-ED992ABA877E}">
      <dsp:nvSpPr>
        <dsp:cNvPr id="0" name=""/>
        <dsp:cNvSpPr/>
      </dsp:nvSpPr>
      <dsp:spPr>
        <a:xfrm>
          <a:off x="4360435" y="2277882"/>
          <a:ext cx="369426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60435" y="2364314"/>
        <a:ext cx="258598" cy="259295"/>
      </dsp:txXfrm>
    </dsp:sp>
    <dsp:sp modelId="{863860E9-B1A4-4BE4-A2ED-2EF157480ED2}">
      <dsp:nvSpPr>
        <dsp:cNvPr id="0" name=""/>
        <dsp:cNvSpPr/>
      </dsp:nvSpPr>
      <dsp:spPr>
        <a:xfrm>
          <a:off x="4883209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результата</a:t>
          </a:r>
        </a:p>
      </dsp:txBody>
      <dsp:txXfrm>
        <a:off x="4913832" y="2001811"/>
        <a:ext cx="1681333" cy="984301"/>
      </dsp:txXfrm>
    </dsp:sp>
    <dsp:sp modelId="{447AD878-6B2C-4947-AFB9-4439E1E1739E}">
      <dsp:nvSpPr>
        <dsp:cNvPr id="0" name=""/>
        <dsp:cNvSpPr/>
      </dsp:nvSpPr>
      <dsp:spPr>
        <a:xfrm>
          <a:off x="6800047" y="2277882"/>
          <a:ext cx="369426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00047" y="2364314"/>
        <a:ext cx="258598" cy="259295"/>
      </dsp:txXfrm>
    </dsp:sp>
    <dsp:sp modelId="{B9BAA642-4CEF-4F7F-BA13-B521ADA64237}">
      <dsp:nvSpPr>
        <dsp:cNvPr id="0" name=""/>
        <dsp:cNvSpPr/>
      </dsp:nvSpPr>
      <dsp:spPr>
        <a:xfrm>
          <a:off x="7322821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качества</a:t>
          </a:r>
          <a:endParaRPr lang="ru-RU" sz="2000" kern="1200" dirty="0"/>
        </a:p>
      </dsp:txBody>
      <dsp:txXfrm>
        <a:off x="7353444" y="2001811"/>
        <a:ext cx="1681333" cy="984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54A60-6AE7-4BE0-B061-EC61FACAB16D}">
      <dsp:nvSpPr>
        <dsp:cNvPr id="0" name=""/>
        <dsp:cNvSpPr/>
      </dsp:nvSpPr>
      <dsp:spPr>
        <a:xfrm>
          <a:off x="0" y="1625645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Реальные пользователи</a:t>
          </a:r>
          <a:endParaRPr lang="ru-RU" sz="1900" kern="1200" dirty="0"/>
        </a:p>
      </dsp:txBody>
      <dsp:txXfrm>
        <a:off x="30623" y="1656268"/>
        <a:ext cx="1681333" cy="984301"/>
      </dsp:txXfrm>
    </dsp:sp>
    <dsp:sp modelId="{47B20B58-EEDD-46B8-BD37-DA2DA1E9EEDB}">
      <dsp:nvSpPr>
        <dsp:cNvPr id="0" name=""/>
        <dsp:cNvSpPr/>
      </dsp:nvSpPr>
      <dsp:spPr>
        <a:xfrm rot="482922">
          <a:off x="1915986" y="2106597"/>
          <a:ext cx="375235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16540" y="2185148"/>
        <a:ext cx="262665" cy="259295"/>
      </dsp:txXfrm>
    </dsp:sp>
    <dsp:sp modelId="{01A8CBEA-F9FF-4EC8-AC49-61F225884848}">
      <dsp:nvSpPr>
        <dsp:cNvPr id="0" name=""/>
        <dsp:cNvSpPr/>
      </dsp:nvSpPr>
      <dsp:spPr>
        <a:xfrm>
          <a:off x="2443597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Тестируемая система</a:t>
          </a:r>
          <a:endParaRPr lang="ru-RU" sz="1900" kern="1200" dirty="0"/>
        </a:p>
      </dsp:txBody>
      <dsp:txXfrm>
        <a:off x="2474220" y="2001811"/>
        <a:ext cx="1681333" cy="984301"/>
      </dsp:txXfrm>
    </dsp:sp>
    <dsp:sp modelId="{688E19F5-CEA1-4F4E-8EC2-ED992ABA877E}">
      <dsp:nvSpPr>
        <dsp:cNvPr id="0" name=""/>
        <dsp:cNvSpPr/>
      </dsp:nvSpPr>
      <dsp:spPr>
        <a:xfrm>
          <a:off x="4360435" y="2277882"/>
          <a:ext cx="369426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360435" y="2364314"/>
        <a:ext cx="258598" cy="259295"/>
      </dsp:txXfrm>
    </dsp:sp>
    <dsp:sp modelId="{863860E9-B1A4-4BE4-A2ED-2EF157480ED2}">
      <dsp:nvSpPr>
        <dsp:cNvPr id="0" name=""/>
        <dsp:cNvSpPr/>
      </dsp:nvSpPr>
      <dsp:spPr>
        <a:xfrm>
          <a:off x="4883209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Анализ данных</a:t>
          </a:r>
          <a:endParaRPr lang="ru-RU" sz="1900" kern="1200" dirty="0" smtClean="0"/>
        </a:p>
      </dsp:txBody>
      <dsp:txXfrm>
        <a:off x="4913832" y="2001811"/>
        <a:ext cx="1681333" cy="984301"/>
      </dsp:txXfrm>
    </dsp:sp>
    <dsp:sp modelId="{447AD878-6B2C-4947-AFB9-4439E1E1739E}">
      <dsp:nvSpPr>
        <dsp:cNvPr id="0" name=""/>
        <dsp:cNvSpPr/>
      </dsp:nvSpPr>
      <dsp:spPr>
        <a:xfrm>
          <a:off x="6800047" y="2277882"/>
          <a:ext cx="369426" cy="4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00047" y="2364314"/>
        <a:ext cx="258598" cy="259295"/>
      </dsp:txXfrm>
    </dsp:sp>
    <dsp:sp modelId="{B9BAA642-4CEF-4F7F-BA13-B521ADA64237}">
      <dsp:nvSpPr>
        <dsp:cNvPr id="0" name=""/>
        <dsp:cNvSpPr/>
      </dsp:nvSpPr>
      <dsp:spPr>
        <a:xfrm>
          <a:off x="7322821" y="1971188"/>
          <a:ext cx="1742579" cy="1045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Оценка качества</a:t>
          </a:r>
          <a:endParaRPr lang="ru-RU" sz="1900" kern="1200" dirty="0"/>
        </a:p>
      </dsp:txBody>
      <dsp:txXfrm>
        <a:off x="7353444" y="2001811"/>
        <a:ext cx="1681333" cy="98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3A3D270-DB8C-48C9-BC98-C3229A212E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799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AE0356-12E9-4A51-A3A5-0918A33A2068}" type="slidenum">
              <a:rPr lang="ru-RU" altLang="en-US" sz="1400" smtClean="0"/>
              <a:pPr>
                <a:spcBef>
                  <a:spcPct val="0"/>
                </a:spcBef>
              </a:pPr>
              <a:t>1</a:t>
            </a:fld>
            <a:endParaRPr lang="ru-RU" altLang="en-US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341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CBC477-26FD-48A0-8830-84FF3D614385}" type="slidenum">
              <a:rPr lang="ru-RU" altLang="en-US" sz="1400" smtClean="0"/>
              <a:pPr>
                <a:spcBef>
                  <a:spcPct val="0"/>
                </a:spcBef>
              </a:pPr>
              <a:t>10</a:t>
            </a:fld>
            <a:endParaRPr lang="ru-RU" altLang="en-US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1133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730D32-38E4-4BD5-87CB-75E2E07631DC}" type="slidenum">
              <a:rPr lang="ru-RU" altLang="en-US" sz="1400" smtClean="0"/>
              <a:pPr>
                <a:spcBef>
                  <a:spcPct val="0"/>
                </a:spcBef>
              </a:pPr>
              <a:t>11</a:t>
            </a:fld>
            <a:endParaRPr lang="ru-RU" altLang="en-US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75967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8FECB9-7A1B-4DE1-B6A1-1D92540E7E92}" type="slidenum">
              <a:rPr lang="ru-RU" altLang="en-US" sz="1400" smtClean="0"/>
              <a:pPr>
                <a:spcBef>
                  <a:spcPct val="0"/>
                </a:spcBef>
              </a:pPr>
              <a:t>12</a:t>
            </a:fld>
            <a:endParaRPr lang="ru-RU" altLang="en-US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299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1042B4-8BDE-4DBA-95FA-A31487EE6346}" type="slidenum">
              <a:rPr lang="ru-RU" altLang="en-US" sz="1400" smtClean="0"/>
              <a:pPr>
                <a:spcBef>
                  <a:spcPct val="0"/>
                </a:spcBef>
              </a:pPr>
              <a:t>13</a:t>
            </a:fld>
            <a:endParaRPr lang="ru-RU" altLang="en-US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558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D4569A-8A45-43F5-A93C-7D7F5A132C76}" type="slidenum">
              <a:rPr lang="ru-RU" altLang="en-US" sz="1400" smtClean="0"/>
              <a:pPr>
                <a:spcBef>
                  <a:spcPct val="0"/>
                </a:spcBef>
              </a:pPr>
              <a:t>14</a:t>
            </a:fld>
            <a:endParaRPr lang="ru-RU" altLang="en-US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40028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B3FC76-DACB-475E-BEFD-C7F2AFE68E6F}" type="slidenum">
              <a:rPr lang="ru-RU" altLang="en-US" sz="1400" smtClean="0"/>
              <a:pPr>
                <a:spcBef>
                  <a:spcPct val="0"/>
                </a:spcBef>
              </a:pPr>
              <a:t>15</a:t>
            </a:fld>
            <a:endParaRPr lang="ru-RU" altLang="en-US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536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38C58-3563-4EC0-BEA4-DC4BB4B4269D}" type="slidenum">
              <a:rPr lang="ru-RU" altLang="en-US" sz="1400" smtClean="0"/>
              <a:pPr>
                <a:spcBef>
                  <a:spcPct val="0"/>
                </a:spcBef>
              </a:pPr>
              <a:t>16</a:t>
            </a:fld>
            <a:endParaRPr lang="ru-RU" altLang="en-US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0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38C58-3563-4EC0-BEA4-DC4BB4B4269D}" type="slidenum">
              <a:rPr lang="ru-RU" altLang="en-US" sz="1400" smtClean="0"/>
              <a:pPr>
                <a:spcBef>
                  <a:spcPct val="0"/>
                </a:spcBef>
              </a:pPr>
              <a:t>17</a:t>
            </a:fld>
            <a:endParaRPr lang="ru-RU" altLang="en-US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606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9F0907-B09F-4228-9FDD-B3BAFF6E3587}" type="slidenum">
              <a:rPr lang="ru-RU" altLang="en-US" sz="1400" smtClean="0"/>
              <a:pPr>
                <a:spcBef>
                  <a:spcPct val="0"/>
                </a:spcBef>
              </a:pPr>
              <a:t>18</a:t>
            </a:fld>
            <a:endParaRPr lang="ru-RU" altLang="en-US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736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DE5D31-9090-4185-B131-B7707644B78B}" type="slidenum">
              <a:rPr lang="ru-RU" altLang="en-US" sz="1400" smtClean="0"/>
              <a:pPr>
                <a:spcBef>
                  <a:spcPct val="0"/>
                </a:spcBef>
              </a:pPr>
              <a:t>19</a:t>
            </a:fld>
            <a:endParaRPr lang="ru-RU" altLang="en-US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63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BE56B0-B14A-4637-B92E-30F3F3816CBE}" type="slidenum">
              <a:rPr lang="ru-RU" altLang="en-US" sz="1400" smtClean="0"/>
              <a:pPr>
                <a:spcBef>
                  <a:spcPct val="0"/>
                </a:spcBef>
              </a:pPr>
              <a:t>2</a:t>
            </a:fld>
            <a:endParaRPr lang="ru-RU" altLang="en-US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750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DE5D31-9090-4185-B131-B7707644B78B}" type="slidenum">
              <a:rPr lang="ru-RU" altLang="en-US" sz="1400" smtClean="0"/>
              <a:pPr>
                <a:spcBef>
                  <a:spcPct val="0"/>
                </a:spcBef>
              </a:pPr>
              <a:t>20</a:t>
            </a:fld>
            <a:endParaRPr lang="ru-RU" altLang="en-US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330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38C58-3563-4EC0-BEA4-DC4BB4B4269D}" type="slidenum">
              <a:rPr lang="ru-RU" altLang="en-US" sz="1400" smtClean="0"/>
              <a:pPr>
                <a:spcBef>
                  <a:spcPct val="0"/>
                </a:spcBef>
              </a:pPr>
              <a:t>21</a:t>
            </a:fld>
            <a:endParaRPr lang="ru-RU" altLang="en-US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956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38C58-3563-4EC0-BEA4-DC4BB4B4269D}" type="slidenum">
              <a:rPr lang="ru-RU" altLang="en-US" sz="1400" smtClean="0"/>
              <a:pPr>
                <a:spcBef>
                  <a:spcPct val="0"/>
                </a:spcBef>
              </a:pPr>
              <a:t>22</a:t>
            </a:fld>
            <a:endParaRPr lang="ru-RU" altLang="en-US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88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90D2BE-C9D0-4FAE-A8A2-4E0DB22E154E}" type="slidenum">
              <a:rPr lang="ru-RU" altLang="en-US" sz="1400" smtClean="0"/>
              <a:pPr>
                <a:spcBef>
                  <a:spcPct val="0"/>
                </a:spcBef>
              </a:pPr>
              <a:t>24</a:t>
            </a:fld>
            <a:endParaRPr lang="ru-RU" altLang="en-US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117414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038C58-3563-4EC0-BEA4-DC4BB4B4269D}" type="slidenum">
              <a:rPr lang="ru-RU" altLang="en-US" sz="1400" smtClean="0"/>
              <a:pPr>
                <a:spcBef>
                  <a:spcPct val="0"/>
                </a:spcBef>
              </a:pPr>
              <a:t>25</a:t>
            </a:fld>
            <a:endParaRPr lang="ru-RU" altLang="en-US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250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F116C9-4711-469B-9536-70E41586E1BA}" type="slidenum">
              <a:rPr lang="ru-RU" altLang="en-US" sz="1400" smtClean="0"/>
              <a:pPr>
                <a:spcBef>
                  <a:spcPct val="0"/>
                </a:spcBef>
              </a:pPr>
              <a:t>26</a:t>
            </a:fld>
            <a:endParaRPr lang="ru-RU" altLang="en-US" sz="1400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693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FBDB53-5D48-4E74-9E25-5507B95B86EA}" type="slidenum">
              <a:rPr lang="ru-RU" altLang="en-US" sz="1400" smtClean="0"/>
              <a:pPr>
                <a:spcBef>
                  <a:spcPct val="0"/>
                </a:spcBef>
              </a:pPr>
              <a:t>3</a:t>
            </a:fld>
            <a:endParaRPr lang="ru-RU" altLang="en-US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0766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D10768-C8D0-4F02-8C04-A24E02BC54B1}" type="slidenum">
              <a:rPr lang="ru-RU" altLang="en-US" sz="1400" smtClean="0"/>
              <a:pPr>
                <a:spcBef>
                  <a:spcPct val="0"/>
                </a:spcBef>
              </a:pPr>
              <a:t>4</a:t>
            </a:fld>
            <a:endParaRPr lang="ru-RU" altLang="en-US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87595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EE0743-05A6-4B83-99C4-F9150C4695F3}" type="slidenum">
              <a:rPr lang="ru-RU" altLang="en-US" sz="1400" smtClean="0"/>
              <a:pPr>
                <a:spcBef>
                  <a:spcPct val="0"/>
                </a:spcBef>
              </a:pPr>
              <a:t>5</a:t>
            </a:fld>
            <a:endParaRPr lang="ru-RU" altLang="en-US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8902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4B88D9-C2C8-406A-BE02-6DB0DA64962C}" type="slidenum">
              <a:rPr lang="ru-RU" altLang="en-US" sz="1400" smtClean="0"/>
              <a:pPr>
                <a:spcBef>
                  <a:spcPct val="0"/>
                </a:spcBef>
              </a:pPr>
              <a:t>6</a:t>
            </a:fld>
            <a:endParaRPr lang="ru-RU" altLang="en-US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5758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6756DF-BF96-4F7F-8E88-3799C3363A9B}" type="slidenum">
              <a:rPr lang="ru-RU" altLang="en-US" sz="1400" smtClean="0"/>
              <a:pPr>
                <a:spcBef>
                  <a:spcPct val="0"/>
                </a:spcBef>
              </a:pPr>
              <a:t>7</a:t>
            </a:fld>
            <a:endParaRPr lang="ru-RU" altLang="en-US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00785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BD1487-1CBD-4A20-97CE-90A55C547710}" type="slidenum">
              <a:rPr lang="ru-RU" altLang="en-US" sz="1400" smtClean="0"/>
              <a:pPr>
                <a:spcBef>
                  <a:spcPct val="0"/>
                </a:spcBef>
              </a:pPr>
              <a:t>8</a:t>
            </a:fld>
            <a:endParaRPr lang="ru-RU" altLang="en-US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7508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C2F9E3-2874-4807-85B6-08B3D127A60F}" type="slidenum">
              <a:rPr lang="ru-RU" altLang="en-US" sz="1400" smtClean="0"/>
              <a:pPr>
                <a:spcBef>
                  <a:spcPct val="0"/>
                </a:spcBef>
              </a:pPr>
              <a:t>9</a:t>
            </a:fld>
            <a:endParaRPr lang="ru-RU" altLang="en-US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756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7039-33B4-46C0-89E5-EF47E9D405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855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284E-9747-47E7-9D3A-1801DAA455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598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8109-AF2A-4D20-92E8-139EDB583F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678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 hasCustomPrompt="1"/>
          </p:nvPr>
        </p:nvSpPr>
        <p:spPr>
          <a:xfrm>
            <a:off x="6326281" y="1632287"/>
            <a:ext cx="3195154" cy="4924764"/>
          </a:xfrm>
          <a:solidFill>
            <a:schemeClr val="bg1">
              <a:lumMod val="95000"/>
            </a:schemeClr>
          </a:solidFill>
        </p:spPr>
        <p:txBody>
          <a:bodyPr tIns="164529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86011" y="1632287"/>
            <a:ext cx="5539197" cy="49247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55212" y="7097705"/>
            <a:ext cx="688527" cy="246546"/>
          </a:xfrm>
        </p:spPr>
        <p:txBody>
          <a:bodyPr/>
          <a:lstStyle/>
          <a:p>
            <a:fld id="{4A466862-8BBD-4F40-93B7-5CDE03FCB88E}" type="datetime1">
              <a:rPr lang="nb-NO" smtClean="0"/>
              <a:t>27.05.2015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49398" y="7097705"/>
            <a:ext cx="6489374" cy="245541"/>
          </a:xfrm>
        </p:spPr>
        <p:txBody>
          <a:bodyPr/>
          <a:lstStyle/>
          <a:p>
            <a:r>
              <a:rPr lang="nb-NO" dirty="0" err="1" smtClean="0"/>
              <a:t>Footer</a:t>
            </a:r>
            <a:r>
              <a:rPr lang="nb-NO" dirty="0" smtClean="0"/>
              <a:t>    /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9279962" y="7099213"/>
            <a:ext cx="478565" cy="245980"/>
          </a:xfrm>
        </p:spPr>
        <p:txBody>
          <a:bodyPr/>
          <a:lstStyle/>
          <a:p>
            <a:r>
              <a:rPr lang="nb-NO" dirty="0" smtClean="0"/>
              <a:t>/      </a:t>
            </a:r>
            <a:fld id="{D6197CBF-E606-4ECF-84A1-A353AC3F455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721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C1A2-CC7C-408A-8CCD-0CA0370868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14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2265-D498-45DA-897F-33D045853B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396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61A0-F974-4D6B-9E71-CCE9DDC1C7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34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1C64-63F9-4BCE-B4B4-1C8DAF49B2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97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41C0-62B0-4CBF-9B40-95B4091FF5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1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7948-B08D-441B-B60E-67A851C2F6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127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F74D-1ED8-4629-BB2A-5348563924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0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3082-84FD-4A71-9CB9-E4D846C627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60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щелкните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Четвёртый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  <a:p>
            <a:pPr lvl="4"/>
            <a:r>
              <a:rPr lang="en-GB" altLang="en-US" smtClean="0"/>
              <a:t>Восьмой уровень структуры</a:t>
            </a:r>
          </a:p>
          <a:p>
            <a:pPr lvl="4"/>
            <a:r>
              <a:rPr lang="en-GB" altLang="en-US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A5C0BAD-C3E3-4AFF-BC6A-0A2FE8EB8D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10080625" cy="2663825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3850"/>
            <a:ext cx="2947988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24288" y="254000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en-US" sz="300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824288" y="863600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en-US" sz="2700">
                <a:solidFill>
                  <a:srgbClr val="FFFFFF"/>
                </a:solidFill>
                <a:latin typeface="Open Sans" pitchFamily="32" charset="0"/>
              </a:rPr>
              <a:t>17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en-US" sz="270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824288" y="183038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en-US" sz="220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31800" y="7019925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en-US" sz="1800">
                <a:solidFill>
                  <a:srgbClr val="FFFFFF"/>
                </a:solidFill>
                <a:latin typeface="Open Sans" pitchFamily="32" charset="0"/>
              </a:rPr>
              <a:t>Минск. 29–30 мая 2015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31800" y="2987675"/>
            <a:ext cx="935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en-US">
                <a:latin typeface="Open Sans" pitchFamily="32" charset="0"/>
              </a:rPr>
              <a:t>Александр Неделяев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31800" y="3563938"/>
            <a:ext cx="9288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nb-NO" altLang="en-US" sz="1400">
                <a:latin typeface="Open Sans" pitchFamily="32" charset="0"/>
              </a:rPr>
              <a:t>Itera</a:t>
            </a:r>
            <a:r>
              <a:rPr lang="ru-RU" altLang="en-US" sz="1400">
                <a:latin typeface="Open Sans" pitchFamily="32" charset="0"/>
              </a:rPr>
              <a:t>. Киев, Украина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382713" y="4362450"/>
            <a:ext cx="83026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nb-NO" altLang="en-US" b="1" dirty="0">
                <a:solidFill>
                  <a:srgbClr val="24877A"/>
                </a:solidFill>
                <a:latin typeface="Open Sans" pitchFamily="32" charset="0"/>
              </a:rPr>
              <a:t>TestOps</a:t>
            </a:r>
            <a:r>
              <a:rPr lang="ru-RU" altLang="en-US" b="1" dirty="0">
                <a:solidFill>
                  <a:srgbClr val="24877A"/>
                </a:solidFill>
                <a:latin typeface="Open Sans" pitchFamily="32" charset="0"/>
              </a:rPr>
              <a:t>. Расширяем традиционные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en-US" b="1" dirty="0">
                <a:solidFill>
                  <a:srgbClr val="24877A"/>
                </a:solidFill>
                <a:latin typeface="Open Sans" pitchFamily="32" charset="0"/>
              </a:rPr>
              <a:t>обязанности тестировщика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en-US" altLang="en-US" sz="3200" b="1" dirty="0" smtClean="0">
                <a:solidFill>
                  <a:srgbClr val="24877A"/>
                </a:solidFill>
              </a:rPr>
              <a:t>Test Engineer - </a:t>
            </a:r>
            <a:r>
              <a:rPr lang="ru-RU" altLang="en-US" sz="3200" b="1" smtClean="0">
                <a:solidFill>
                  <a:srgbClr val="24877A"/>
                </a:solidFill>
              </a:rPr>
              <a:t>Портрет</a:t>
            </a:r>
            <a:endParaRPr lang="en-US" altLang="en-US" dirty="0" smtClean="0"/>
          </a:p>
        </p:txBody>
      </p:sp>
      <p:sp>
        <p:nvSpPr>
          <p:cNvPr id="2560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Работает в тестовой среде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Видит продукт в разобранном виде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Получает однозначные результаты тестов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Автоматизирует процесс</a:t>
            </a:r>
            <a:r>
              <a:rPr lang="en-US" altLang="en-US" sz="2800" dirty="0" smtClean="0"/>
              <a:t> </a:t>
            </a:r>
            <a:r>
              <a:rPr lang="ru-RU" altLang="en-US" sz="2800" dirty="0" smtClean="0"/>
              <a:t>тестирования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en-US" altLang="en-US" sz="3200" b="1" dirty="0" smtClean="0">
                <a:solidFill>
                  <a:srgbClr val="24877A"/>
                </a:solidFill>
              </a:rPr>
              <a:t>Test Engineer - </a:t>
            </a:r>
            <a:r>
              <a:rPr lang="ru-RU" altLang="en-US" sz="3200" b="1" smtClean="0">
                <a:solidFill>
                  <a:srgbClr val="24877A"/>
                </a:solidFill>
              </a:rPr>
              <a:t>Процесс</a:t>
            </a:r>
            <a:endParaRPr lang="en-US" altLang="en-US" dirty="0" smtClean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431800" y="579437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1535113" y="1800225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dirty="0"/>
              <a:t>Запускаем тесты</a:t>
            </a:r>
          </a:p>
        </p:txBody>
      </p:sp>
      <p:sp>
        <p:nvSpPr>
          <p:cNvPr id="27656" name="TextBox 17"/>
          <p:cNvSpPr txBox="1">
            <a:spLocks noChangeArrowheads="1"/>
          </p:cNvSpPr>
          <p:nvPr/>
        </p:nvSpPr>
        <p:spPr bwMode="auto">
          <a:xfrm>
            <a:off x="4049713" y="1800225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/>
              <a:t>Результаты тестов</a:t>
            </a:r>
          </a:p>
        </p:txBody>
      </p:sp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6869113" y="1808163"/>
            <a:ext cx="230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Pass / Fail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617663" y="4465638"/>
          <a:ext cx="7162800" cy="147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Фаза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Традиционное тестирование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Вход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Тесты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Выход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Результаты</a:t>
                      </a:r>
                      <a:r>
                        <a:rPr lang="ru-RU" sz="1800" baseline="0" dirty="0" smtClean="0"/>
                        <a:t> тестов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Pass / Fail</a:t>
                      </a:r>
                      <a:endParaRPr lang="ru-RU" sz="1800" dirty="0"/>
                    </a:p>
                  </a:txBody>
                  <a:tcPr marT="45710" marB="4571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en-US" altLang="en-US" sz="3200" b="1" dirty="0" smtClean="0">
                <a:solidFill>
                  <a:srgbClr val="24877A"/>
                </a:solidFill>
                <a:latin typeface="+mn-lt"/>
              </a:rPr>
              <a:t>Operations Specialist</a:t>
            </a:r>
            <a:endParaRPr lang="en-US" dirty="0"/>
          </a:p>
        </p:txBody>
      </p:sp>
      <p:pic>
        <p:nvPicPr>
          <p:cNvPr id="29702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1417638"/>
            <a:ext cx="8326437" cy="49879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en-US" altLang="en-US" sz="3200" b="1" dirty="0" smtClean="0">
                <a:solidFill>
                  <a:srgbClr val="24877A"/>
                </a:solidFill>
              </a:rPr>
              <a:t>Operations Specialist - </a:t>
            </a:r>
            <a:r>
              <a:rPr lang="ru-RU" altLang="en-US" sz="3200" b="1" smtClean="0">
                <a:solidFill>
                  <a:srgbClr val="24877A"/>
                </a:solidFill>
              </a:rPr>
              <a:t>Портрет</a:t>
            </a:r>
            <a:endParaRPr lang="en-US" altLang="en-US" dirty="0" smtClean="0"/>
          </a:p>
        </p:txBody>
      </p:sp>
      <p:sp>
        <p:nvSpPr>
          <p:cNvPr id="317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Работает в продакшн среде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Видит продукт в контексте инфраструктуры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Получает разностороннюю информацию о системе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Любимый инструмент: </a:t>
            </a:r>
            <a:r>
              <a:rPr lang="ru-RU" altLang="en-US" sz="2800" strike="sngStrike" dirty="0" smtClean="0"/>
              <a:t>бубен</a:t>
            </a:r>
            <a:r>
              <a:rPr lang="ru-RU" altLang="en-US" sz="2800" dirty="0" smtClean="0"/>
              <a:t> </a:t>
            </a:r>
            <a:r>
              <a:rPr lang="en-US" altLang="en-US" sz="2800" dirty="0" smtClean="0"/>
              <a:t> </a:t>
            </a:r>
            <a:r>
              <a:rPr lang="ru-RU" altLang="en-US" sz="2800" dirty="0" smtClean="0"/>
              <a:t>мониторинг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504825" y="0"/>
            <a:ext cx="9069388" cy="1260475"/>
          </a:xfrm>
        </p:spPr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smtClean="0">
                <a:solidFill>
                  <a:srgbClr val="24877A"/>
                </a:solidFill>
              </a:rPr>
              <a:t>Общая цель</a:t>
            </a:r>
            <a:endParaRPr lang="en-US" altLang="en-US" dirty="0" smtClean="0"/>
          </a:p>
        </p:txBody>
      </p:sp>
      <p:pic>
        <p:nvPicPr>
          <p:cNvPr id="33798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1039813"/>
            <a:ext cx="8545512" cy="57086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5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en-US" altLang="en-US" sz="3200" b="1" dirty="0" smtClean="0">
                <a:solidFill>
                  <a:srgbClr val="24877A"/>
                </a:solidFill>
              </a:rPr>
              <a:t>Testing + Operations = TestOps</a:t>
            </a:r>
            <a:endParaRPr lang="en-US" altLang="en-US" dirty="0" smtClean="0"/>
          </a:p>
        </p:txBody>
      </p:sp>
      <p:sp>
        <p:nvSpPr>
          <p:cNvPr id="358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altLang="en-US" sz="2800" dirty="0" smtClean="0"/>
              <a:t>Тестирование в продакшн среде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altLang="en-US" sz="28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en-US" sz="2800" dirty="0" smtClean="0"/>
              <a:t>Подходы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en-US" sz="2800" dirty="0"/>
              <a:t>Сбор и анализ телеметрии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en-US" sz="2800" dirty="0" smtClean="0"/>
              <a:t>Мониторинг и синтетические тесты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Зачем тестировать в продакшн среде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348845"/>
            <a:ext cx="8094662" cy="539485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Подходы</a:t>
            </a:r>
            <a:endParaRPr lang="en-US" altLang="en-US" dirty="0" smtClean="0"/>
          </a:p>
        </p:txBody>
      </p:sp>
      <p:sp>
        <p:nvSpPr>
          <p:cNvPr id="378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Постепенное развертывание</a:t>
            </a:r>
            <a:r>
              <a:rPr lang="nb-NO" altLang="en-US" sz="2800" dirty="0" smtClean="0"/>
              <a:t> </a:t>
            </a:r>
            <a:r>
              <a:rPr lang="ru-RU" altLang="en-US" sz="2800" dirty="0" smtClean="0"/>
              <a:t>и А / Б тестирование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Уменьшаем риски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Тестируем предположения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Кто использует: </a:t>
            </a:r>
            <a:r>
              <a:rPr lang="nb-NO" altLang="en-US" sz="2400" dirty="0" smtClean="0"/>
              <a:t>S</a:t>
            </a:r>
            <a:r>
              <a:rPr lang="en-US" altLang="en-US" sz="2400" dirty="0" smtClean="0"/>
              <a:t>amsung</a:t>
            </a:r>
            <a:r>
              <a:rPr lang="en-US" altLang="en-US" sz="2400" dirty="0"/>
              <a:t>, Microsoft, Twitter, </a:t>
            </a:r>
            <a:r>
              <a:rPr lang="en-US" altLang="en-US" sz="2400" dirty="0" smtClean="0"/>
              <a:t>Facebook</a:t>
            </a:r>
          </a:p>
          <a:p>
            <a:pPr marL="400050" lvl="1" indent="0"/>
            <a:endParaRPr lang="ru-RU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Деструктивное тестирование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Проверка непрерывности сервиса в случае проблем с аппаратным обеспечением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Пример: </a:t>
            </a:r>
            <a:r>
              <a:rPr lang="en-US" sz="2400" dirty="0" smtClean="0"/>
              <a:t>Netflix</a:t>
            </a:r>
            <a:r>
              <a:rPr lang="ru-RU" sz="2400" dirty="0" smtClean="0"/>
              <a:t> </a:t>
            </a:r>
            <a:r>
              <a:rPr lang="nb-NO" sz="2400" dirty="0" smtClean="0"/>
              <a:t>Chaos</a:t>
            </a:r>
            <a:r>
              <a:rPr lang="nb-NO" sz="2400" dirty="0"/>
              <a:t> </a:t>
            </a:r>
            <a:r>
              <a:rPr lang="nb-NO" sz="2400" dirty="0" smtClean="0"/>
              <a:t>Monkey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ru-R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6129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>
          <a:xfrm>
            <a:off x="503237" y="40642"/>
            <a:ext cx="9069387" cy="1260475"/>
          </a:xfrm>
        </p:spPr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>
                <a:solidFill>
                  <a:srgbClr val="24877A"/>
                </a:solidFill>
              </a:rPr>
              <a:t>Сбор и анализ телеметрии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" y="1036637"/>
            <a:ext cx="8602529" cy="573722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419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Сбор и анализ телеметрии</a:t>
            </a:r>
            <a:endParaRPr lang="en-US" altLang="en-US" dirty="0" smtClean="0"/>
          </a:p>
        </p:txBody>
      </p:sp>
      <p:sp>
        <p:nvSpPr>
          <p:cNvPr id="419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Инструмент для отслеживания производительности </a:t>
            </a:r>
            <a:r>
              <a:rPr lang="nb-NO" altLang="en-US" sz="2800" dirty="0" smtClean="0"/>
              <a:t>Google </a:t>
            </a:r>
            <a:r>
              <a:rPr lang="en-US" altLang="en-US" sz="2800" dirty="0" smtClean="0"/>
              <a:t>Dapper </a:t>
            </a:r>
            <a:r>
              <a:rPr lang="ru-RU" altLang="en-US" sz="2800" dirty="0" smtClean="0"/>
              <a:t>собирает более 1 Тб данных; все данные хранятся 2 недели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 sz="2800" dirty="0" smtClean="0"/>
              <a:t>Сервис логирования </a:t>
            </a:r>
            <a:r>
              <a:rPr lang="en-US" altLang="en-US" sz="2800" dirty="0" smtClean="0"/>
              <a:t>Facebook</a:t>
            </a:r>
            <a:r>
              <a:rPr lang="ru-RU" altLang="en-US" sz="2800" dirty="0" smtClean="0"/>
              <a:t> </a:t>
            </a:r>
            <a:r>
              <a:rPr lang="en-US" altLang="en-US" sz="2800" dirty="0" smtClean="0"/>
              <a:t>Scribe </a:t>
            </a:r>
            <a:r>
              <a:rPr lang="ru-RU" altLang="en-US" sz="2800" dirty="0" smtClean="0"/>
              <a:t>собирает </a:t>
            </a:r>
            <a:br>
              <a:rPr lang="ru-RU" altLang="en-US" sz="2800" dirty="0" smtClean="0"/>
            </a:br>
            <a:r>
              <a:rPr lang="en-US" altLang="en-US" sz="2800" dirty="0" smtClean="0"/>
              <a:t>25</a:t>
            </a:r>
            <a:r>
              <a:rPr lang="ru-RU" altLang="en-US" sz="2800" dirty="0" smtClean="0"/>
              <a:t> </a:t>
            </a:r>
            <a:r>
              <a:rPr lang="ru-RU" altLang="en-US" sz="2800" dirty="0"/>
              <a:t>Тб данных в </a:t>
            </a:r>
            <a:r>
              <a:rPr lang="ru-RU" altLang="en-US" sz="2800" dirty="0" smtClean="0"/>
              <a:t>день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Twitter </a:t>
            </a:r>
            <a:r>
              <a:rPr lang="ru-RU" altLang="en-US" sz="2800" dirty="0" smtClean="0"/>
              <a:t>собирает </a:t>
            </a:r>
            <a:r>
              <a:rPr lang="en-US" altLang="en-US" sz="2800" dirty="0" smtClean="0"/>
              <a:t>12 </a:t>
            </a:r>
            <a:r>
              <a:rPr lang="ru-RU" altLang="en-US" sz="2800" dirty="0" smtClean="0"/>
              <a:t>Тб </a:t>
            </a:r>
            <a:r>
              <a:rPr lang="ru-RU" altLang="en-US" sz="2800" dirty="0"/>
              <a:t>данных в </a:t>
            </a:r>
            <a:r>
              <a:rPr lang="ru-RU" altLang="en-US" sz="2800" dirty="0" smtClean="0"/>
              <a:t>день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eBay </a:t>
            </a:r>
            <a:r>
              <a:rPr lang="ru-RU" altLang="en-US" sz="2800" dirty="0"/>
              <a:t>собирает </a:t>
            </a:r>
            <a:r>
              <a:rPr lang="en-US" altLang="en-US" sz="2800" dirty="0"/>
              <a:t>50 </a:t>
            </a:r>
            <a:r>
              <a:rPr lang="ru-RU" altLang="en-US" sz="2800" dirty="0"/>
              <a:t>Тб данных в день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ru-RU" altLang="en-US" sz="3200" b="1" dirty="0" smtClean="0">
                <a:solidFill>
                  <a:srgbClr val="24877A"/>
                </a:solidFill>
                <a:latin typeface="+mn-lt"/>
              </a:rPr>
              <a:t>Об авторе</a:t>
            </a:r>
            <a:endParaRPr lang="en-US" sz="3200" b="1" dirty="0">
              <a:latin typeface="+mn-lt"/>
            </a:endParaRPr>
          </a:p>
        </p:txBody>
      </p:sp>
      <p:sp>
        <p:nvSpPr>
          <p:cNvPr id="5126" name="Content Placeholder 2"/>
          <p:cNvSpPr>
            <a:spLocks noGrp="1"/>
          </p:cNvSpPr>
          <p:nvPr>
            <p:ph sz="half" idx="1"/>
          </p:nvPr>
        </p:nvSpPr>
        <p:spPr>
          <a:xfrm>
            <a:off x="367749" y="1584584"/>
            <a:ext cx="5905269" cy="4350631"/>
          </a:xfrm>
        </p:spPr>
        <p:txBody>
          <a:bodyPr/>
          <a:lstStyle/>
          <a:p>
            <a:pPr marL="0" indent="0"/>
            <a:r>
              <a:rPr lang="en-US" altLang="en-US" sz="2400" dirty="0"/>
              <a:t>	</a:t>
            </a:r>
            <a:r>
              <a:rPr lang="en-US" altLang="en-US" sz="2400" dirty="0" smtClean="0"/>
              <a:t>				</a:t>
            </a:r>
            <a:r>
              <a:rPr lang="ru-RU" altLang="en-US" sz="2400" dirty="0" smtClean="0"/>
              <a:t>5 лет в тестировании</a:t>
            </a:r>
          </a:p>
          <a:p>
            <a:pPr marL="0" indent="0"/>
            <a:r>
              <a:rPr lang="en-US" altLang="en-US" sz="2400" dirty="0" smtClean="0"/>
              <a:t>					</a:t>
            </a:r>
            <a:r>
              <a:rPr lang="ru-RU" altLang="en-US" sz="2400" dirty="0" smtClean="0"/>
              <a:t>2 года в тестировании </a:t>
            </a:r>
            <a:r>
              <a:rPr lang="en-US" altLang="en-US" sz="2400" dirty="0" smtClean="0"/>
              <a:t>						</a:t>
            </a:r>
            <a:r>
              <a:rPr lang="ru-RU" altLang="en-US" sz="2400" dirty="0" smtClean="0"/>
              <a:t>ИТ инфраструктуры</a:t>
            </a:r>
          </a:p>
          <a:p>
            <a:pPr marL="0" indent="0"/>
            <a:endParaRPr lang="ru-RU" altLang="en-US" sz="2400" dirty="0" smtClean="0"/>
          </a:p>
          <a:p>
            <a:pPr marL="0" indent="0"/>
            <a:r>
              <a:rPr lang="en-US" altLang="en-US" sz="2400" dirty="0" smtClean="0"/>
              <a:t>          </a:t>
            </a:r>
            <a:r>
              <a:rPr lang="ru-RU" altLang="en-US" sz="2400" dirty="0" smtClean="0"/>
              <a:t>	</a:t>
            </a:r>
            <a:r>
              <a:rPr lang="en-US" altLang="en-US" sz="2400" u="sng" dirty="0" smtClean="0"/>
              <a:t>nedeliaev@gmail.com</a:t>
            </a:r>
          </a:p>
          <a:p>
            <a:pPr marL="0" indent="0"/>
            <a:r>
              <a:rPr lang="en-US" altLang="en-US" sz="2400" dirty="0" smtClean="0"/>
              <a:t>       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 </a:t>
            </a:r>
            <a:r>
              <a:rPr lang="ru-RU" altLang="en-US" sz="2400" dirty="0" smtClean="0"/>
              <a:t>	</a:t>
            </a:r>
            <a:r>
              <a:rPr lang="en-US" altLang="en-US" sz="2400" dirty="0" smtClean="0"/>
              <a:t>nedeliaev</a:t>
            </a:r>
          </a:p>
          <a:p>
            <a:pPr marL="0" indent="0"/>
            <a:endParaRPr lang="en-US" altLang="en-US" sz="2400" dirty="0" smtClean="0"/>
          </a:p>
          <a:p>
            <a:pPr marL="0" indent="0"/>
            <a:r>
              <a:rPr lang="en-US" altLang="en-US" sz="2400" dirty="0" smtClean="0"/>
              <a:t>          </a:t>
            </a:r>
            <a:r>
              <a:rPr lang="ru-RU" altLang="en-US" sz="2400" dirty="0" smtClean="0"/>
              <a:t>	</a:t>
            </a:r>
            <a:r>
              <a:rPr lang="en-US" altLang="en-US" sz="2400" dirty="0" smtClean="0"/>
              <a:t>Alexander Nedeliaev</a:t>
            </a:r>
            <a:endParaRPr lang="en-US" altLang="en-US" dirty="0" smtClean="0"/>
          </a:p>
          <a:p>
            <a:pPr marL="0" indent="0"/>
            <a:endParaRPr lang="ru-RU" altLang="en-US" dirty="0" smtClean="0"/>
          </a:p>
        </p:txBody>
      </p:sp>
      <p:pic>
        <p:nvPicPr>
          <p:cNvPr id="5127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0" t="2097" r="26451" b="2"/>
          <a:stretch>
            <a:fillRect/>
          </a:stretch>
        </p:blipFill>
        <p:spPr>
          <a:xfrm>
            <a:off x="6468268" y="1584584"/>
            <a:ext cx="2971800" cy="4351338"/>
          </a:xfrm>
        </p:spPr>
      </p:pic>
      <p:pic>
        <p:nvPicPr>
          <p:cNvPr id="1028" name="Picture 4" descr="http://icons.iconarchive.com/icons/cornmanthe3rd/plex/512/Communication-email-2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9" y="3344651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c02.deviantart.net/fs71/i/2012/157/5/1/blue_and_green_skype_icon_by_softarea-d52gra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3" y="4255081"/>
            <a:ext cx="607940" cy="6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0.iconfinder.com/data/icons/yooicons_set01_socialbookmarks/256/social_linkedin_button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02626"/>
            <a:ext cx="581916" cy="5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97" y="1525540"/>
            <a:ext cx="2037164" cy="10587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41989" name="Title 1"/>
          <p:cNvSpPr>
            <a:spLocks noGrp="1"/>
          </p:cNvSpPr>
          <p:nvPr>
            <p:ph type="title"/>
          </p:nvPr>
        </p:nvSpPr>
        <p:spPr>
          <a:xfrm>
            <a:off x="505618" y="122237"/>
            <a:ext cx="9069387" cy="1260475"/>
          </a:xfrm>
        </p:spPr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Сбор и анализ телеметрии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1303077"/>
            <a:ext cx="10079673" cy="5644617"/>
          </a:xfrm>
        </p:spPr>
      </p:pic>
    </p:spTree>
    <p:extLst>
      <p:ext uri="{BB962C8B-B14F-4D97-AF65-F5344CB8AC3E}">
        <p14:creationId xmlns:p14="http://schemas.microsoft.com/office/powerpoint/2010/main" val="3418498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>
                <a:solidFill>
                  <a:srgbClr val="24877A"/>
                </a:solidFill>
              </a:rPr>
              <a:t>Мониторинг и синтетические тесты</a:t>
            </a:r>
            <a:endParaRPr lang="en-US" altLang="en-US" dirty="0" smtClean="0"/>
          </a:p>
        </p:txBody>
      </p:sp>
      <p:sp>
        <p:nvSpPr>
          <p:cNvPr id="378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altLang="en-US" sz="2800" dirty="0" smtClean="0"/>
              <a:t>Традиционный мониторинг ИТ инфраструктуры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Состояние элементов инфраструктуры</a:t>
            </a:r>
            <a:r>
              <a:rPr lang="en-US" altLang="en-US" sz="2400" dirty="0" smtClean="0"/>
              <a:t>: ping, uptime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Использование ресурсов</a:t>
            </a:r>
          </a:p>
          <a:p>
            <a:pPr marL="0" indent="0"/>
            <a:endParaRPr lang="ru-RU" altLang="en-US" sz="2800" dirty="0" smtClean="0"/>
          </a:p>
          <a:p>
            <a:pPr marL="0" indent="0"/>
            <a:r>
              <a:rPr lang="ru-RU" altLang="en-US" sz="2800" dirty="0" smtClean="0"/>
              <a:t>Синтетические тесты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Синтетические тесты симулируют поведение пользователя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altLang="en-US" sz="2400" dirty="0" smtClean="0"/>
              <a:t>Ключевые показатели эфективности приложения: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r>
              <a:rPr lang="ru-RU" altLang="en-US" sz="2400" dirty="0" smtClean="0"/>
              <a:t>время отклика, частота и продолжительность транзакций</a:t>
            </a:r>
          </a:p>
        </p:txBody>
      </p:sp>
    </p:spTree>
    <p:extLst>
      <p:ext uri="{BB962C8B-B14F-4D97-AF65-F5344CB8AC3E}">
        <p14:creationId xmlns:p14="http://schemas.microsoft.com/office/powerpoint/2010/main" val="168197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>
                <a:solidFill>
                  <a:srgbClr val="24877A"/>
                </a:solidFill>
              </a:rPr>
              <a:t>Мониторинг и синтетические тесты</a:t>
            </a:r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951037"/>
            <a:ext cx="8349604" cy="2523310"/>
          </a:xfrm>
        </p:spPr>
      </p:pic>
    </p:spTree>
    <p:extLst>
      <p:ext uri="{BB962C8B-B14F-4D97-AF65-F5344CB8AC3E}">
        <p14:creationId xmlns:p14="http://schemas.microsoft.com/office/powerpoint/2010/main" val="4225900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0830" y="1683471"/>
            <a:ext cx="470513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Dynatrace </a:t>
            </a:r>
            <a:r>
              <a:rPr lang="en-US" dirty="0"/>
              <a:t>User Experience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Dynatrace Synthetic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AlertSite UXM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Lucierna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IT360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Orion APM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44" y="1688483"/>
            <a:ext cx="2362395" cy="455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444" y="2793475"/>
            <a:ext cx="2372349" cy="440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054" y="3891743"/>
            <a:ext cx="2571794" cy="598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940" y="4896319"/>
            <a:ext cx="2183401" cy="75579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03983" y="165773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Мониторинг и синтетические тесты</a:t>
            </a: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79933"/>
            <a:ext cx="10080625" cy="6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539272"/>
              </p:ext>
            </p:extLst>
          </p:nvPr>
        </p:nvGraphicFramePr>
        <p:xfrm>
          <a:off x="446033" y="301625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5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440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en-US" altLang="en-US" sz="3200" b="1" dirty="0" smtClean="0">
                <a:solidFill>
                  <a:srgbClr val="24877A"/>
                </a:solidFill>
              </a:rPr>
              <a:t>TestOps - </a:t>
            </a:r>
            <a:r>
              <a:rPr lang="ru-RU" altLang="en-US" sz="3200" b="1" dirty="0" smtClean="0">
                <a:solidFill>
                  <a:srgbClr val="24877A"/>
                </a:solidFill>
              </a:rPr>
              <a:t>Процесс</a:t>
            </a:r>
            <a:endParaRPr lang="en-US" altLang="en-US" dirty="0" smtClean="0"/>
          </a:p>
        </p:txBody>
      </p:sp>
      <p:sp>
        <p:nvSpPr>
          <p:cNvPr id="44039" name="TextBox 11"/>
          <p:cNvSpPr txBox="1">
            <a:spLocks noChangeArrowheads="1"/>
          </p:cNvSpPr>
          <p:nvPr/>
        </p:nvSpPr>
        <p:spPr bwMode="auto">
          <a:xfrm>
            <a:off x="1535767" y="1551355"/>
            <a:ext cx="2300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sz="1600" dirty="0" smtClean="0"/>
              <a:t>Работа с системой</a:t>
            </a:r>
            <a:endParaRPr lang="ru-RU" altLang="en-US" sz="1600" dirty="0"/>
          </a:p>
        </p:txBody>
      </p:sp>
      <p:sp>
        <p:nvSpPr>
          <p:cNvPr id="44040" name="TextBox 17"/>
          <p:cNvSpPr txBox="1">
            <a:spLocks noChangeArrowheads="1"/>
          </p:cNvSpPr>
          <p:nvPr/>
        </p:nvSpPr>
        <p:spPr bwMode="auto">
          <a:xfrm>
            <a:off x="3897312" y="3358887"/>
            <a:ext cx="2438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Данные телеметрии</a:t>
            </a:r>
            <a:endParaRPr lang="ru-RU" altLang="en-US" sz="1600" dirty="0"/>
          </a:p>
        </p:txBody>
      </p:sp>
      <p:sp>
        <p:nvSpPr>
          <p:cNvPr id="44041" name="TextBox 18"/>
          <p:cNvSpPr txBox="1">
            <a:spLocks noChangeArrowheads="1"/>
          </p:cNvSpPr>
          <p:nvPr/>
        </p:nvSpPr>
        <p:spPr bwMode="auto">
          <a:xfrm>
            <a:off x="6640512" y="1855313"/>
            <a:ext cx="2300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dirty="0" smtClean="0"/>
              <a:t>KPI</a:t>
            </a:r>
            <a:r>
              <a:rPr lang="ru-RU" altLang="en-US" sz="1600" dirty="0" smtClean="0"/>
              <a:t> и шаблоны</a:t>
            </a:r>
            <a:endParaRPr lang="en-US" altLang="en-US" sz="16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31800" y="3033931"/>
            <a:ext cx="1789112" cy="9884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900" dirty="0" smtClean="0"/>
              <a:t>Тесты и мониторы</a:t>
            </a:r>
            <a:endParaRPr lang="ru-RU" sz="1900" dirty="0"/>
          </a:p>
        </p:txBody>
      </p:sp>
      <p:sp>
        <p:nvSpPr>
          <p:cNvPr id="4" name="Right Arrow 3"/>
          <p:cNvSpPr/>
          <p:nvPr/>
        </p:nvSpPr>
        <p:spPr bwMode="auto">
          <a:xfrm rot="20258525">
            <a:off x="2369549" y="3113389"/>
            <a:ext cx="381000" cy="455769"/>
          </a:xfrm>
          <a:prstGeom prst="rightArrow">
            <a:avLst/>
          </a:prstGeom>
          <a:solidFill>
            <a:srgbClr val="AAE2CA"/>
          </a:solidFill>
          <a:ln>
            <a:solidFill>
              <a:srgbClr val="AAE2CA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535767" y="4008000"/>
            <a:ext cx="2300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en-US" sz="1600" dirty="0" smtClean="0"/>
              <a:t>Активный мониторинг</a:t>
            </a:r>
            <a:endParaRPr lang="ru-RU" alt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31924"/>
              </p:ext>
            </p:extLst>
          </p:nvPr>
        </p:nvGraphicFramePr>
        <p:xfrm>
          <a:off x="840579" y="4702404"/>
          <a:ext cx="89511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3"/>
                <a:gridCol w="3581400"/>
                <a:gridCol w="34559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Фаза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Традиционное тестирование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TestOps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Вход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Тесты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/>
                        <a:t>Работа с системой</a:t>
                      </a:r>
                      <a:endParaRPr lang="ru-RU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Выход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Результаты</a:t>
                      </a:r>
                      <a:r>
                        <a:rPr lang="ru-RU" sz="1800" baseline="0" dirty="0" smtClean="0"/>
                        <a:t> тестов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altLang="en-US" sz="1800" dirty="0" smtClean="0"/>
                        <a:t>Данные телеметрии</a:t>
                      </a:r>
                      <a:endParaRPr lang="ru-RU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Pass / Fail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KPI</a:t>
                      </a:r>
                      <a:r>
                        <a:rPr lang="ru-RU" altLang="en-US" sz="1800" dirty="0" smtClean="0"/>
                        <a:t> и шаблоны</a:t>
                      </a:r>
                      <a:endParaRPr lang="en-US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dirty="0" smtClean="0">
                <a:solidFill>
                  <a:srgbClr val="24877A"/>
                </a:solidFill>
              </a:rPr>
              <a:t>Выводы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30" y="1533229"/>
            <a:ext cx="9069387" cy="4987925"/>
          </a:xfrm>
        </p:spPr>
        <p:txBody>
          <a:bodyPr/>
          <a:lstStyle/>
          <a:p>
            <a:pPr marL="0" indent="0"/>
            <a:r>
              <a:rPr lang="en-US" dirty="0" smtClean="0"/>
              <a:t>TestOps </a:t>
            </a:r>
            <a:r>
              <a:rPr lang="ru-RU" dirty="0" smtClean="0"/>
              <a:t>подход позволяет: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получить ключевые показатели эффективности работы системы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из большего количества источников 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в реальном времени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в продакшн среде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спрогнозировать и предупредить </a:t>
            </a:r>
            <a:br>
              <a:rPr lang="ru-RU" dirty="0" smtClean="0"/>
            </a:br>
            <a:r>
              <a:rPr lang="ru-RU" dirty="0" smtClean="0"/>
              <a:t>появление ошибок, </a:t>
            </a:r>
            <a:br>
              <a:rPr lang="ru-RU" dirty="0" smtClean="0"/>
            </a:br>
            <a:r>
              <a:rPr lang="ru-RU" dirty="0" smtClean="0"/>
              <a:t>зависящих от ИТ инфраструктуры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195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ru-RU" sz="3200" b="1" dirty="0" smtClean="0">
                <a:solidFill>
                  <a:srgbClr val="24877A"/>
                </a:solidFill>
                <a:latin typeface="+mn-lt"/>
              </a:rPr>
              <a:t>Спасибо!</a:t>
            </a:r>
            <a:endParaRPr lang="en-US" dirty="0"/>
          </a:p>
        </p:txBody>
      </p:sp>
      <p:sp>
        <p:nvSpPr>
          <p:cNvPr id="665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18" y="2127077"/>
            <a:ext cx="43910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3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722313" y="77788"/>
            <a:ext cx="9069387" cy="1260475"/>
          </a:xfrm>
        </p:spPr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smtClean="0">
                <a:solidFill>
                  <a:srgbClr val="24877A"/>
                </a:solidFill>
              </a:rPr>
              <a:t>Что такое ИТ инфраструктура</a:t>
            </a:r>
            <a:endParaRPr lang="ru-RU" altLang="en-US" smtClean="0"/>
          </a:p>
        </p:txBody>
      </p:sp>
      <p:pic>
        <p:nvPicPr>
          <p:cNvPr id="7174" name="Picture 2" descr="http://img.gawkerassets.com/img/18i2beuydrvpkjpg/ku-xlarg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112838"/>
            <a:ext cx="10083800" cy="5826125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smtClean="0">
                <a:solidFill>
                  <a:srgbClr val="24877A"/>
                </a:solidFill>
              </a:rPr>
              <a:t>Что такое ИТ инфраструктура</a:t>
            </a:r>
            <a:endParaRPr lang="ru-RU" altLang="en-US" smtClean="0"/>
          </a:p>
        </p:txBody>
      </p:sp>
      <p:graphicFrame>
        <p:nvGraphicFramePr>
          <p:cNvPr id="7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012759"/>
              </p:ext>
            </p:extLst>
          </p:nvPr>
        </p:nvGraphicFramePr>
        <p:xfrm>
          <a:off x="503238" y="1539820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</a:pPr>
            <a:r>
              <a:rPr lang="ru-RU" altLang="en-US" sz="3200" b="1" smtClean="0">
                <a:solidFill>
                  <a:srgbClr val="24877A"/>
                </a:solidFill>
              </a:rPr>
              <a:t>Что такое ИТ инфраструктура</a:t>
            </a:r>
            <a:endParaRPr lang="ru-RU" altLang="en-US" smtClean="0"/>
          </a:p>
        </p:txBody>
      </p:sp>
      <p:pic>
        <p:nvPicPr>
          <p:cNvPr id="15366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338" y="2103438"/>
            <a:ext cx="8853487" cy="26701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22238"/>
            <a:ext cx="9069388" cy="1260475"/>
          </a:xfrm>
        </p:spPr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ru-RU" altLang="en-US" sz="3200" b="1" dirty="0" smtClean="0">
                <a:solidFill>
                  <a:srgbClr val="24877A"/>
                </a:solidFill>
                <a:latin typeface="+mn-lt"/>
              </a:rPr>
              <a:t>Продукт</a:t>
            </a:r>
            <a:endParaRPr lang="en-US" dirty="0"/>
          </a:p>
        </p:txBody>
      </p:sp>
      <p:pic>
        <p:nvPicPr>
          <p:cNvPr id="17414" name="Picture 8" descr="http://supercar.website/wp-content/uploads/2015/02/ferrari-new-car-launch-doF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11205"/>
          <a:stretch>
            <a:fillRect/>
          </a:stretch>
        </p:blipFill>
        <p:spPr>
          <a:xfrm>
            <a:off x="0" y="1374775"/>
            <a:ext cx="10080625" cy="55626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ru-RU" altLang="en-US" sz="3200" b="1" dirty="0" smtClean="0">
                <a:solidFill>
                  <a:srgbClr val="24877A"/>
                </a:solidFill>
                <a:latin typeface="+mn-lt"/>
              </a:rPr>
              <a:t>Пользователь</a:t>
            </a:r>
            <a:endParaRPr lang="en-US" dirty="0"/>
          </a:p>
        </p:txBody>
      </p:sp>
      <p:pic>
        <p:nvPicPr>
          <p:cNvPr id="19462" name="Picture 2" descr="http://gpmobilmotor.com/wp-content/uploads/2015/01/Sebastian-Vettel-Scuderia-Ferrari-201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263650"/>
            <a:ext cx="8474075" cy="5646738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22238"/>
            <a:ext cx="9069387" cy="1260475"/>
          </a:xfrm>
        </p:spPr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ru-RU" altLang="en-US" sz="3200" b="1" dirty="0" smtClean="0">
                <a:solidFill>
                  <a:srgbClr val="24877A"/>
                </a:solidFill>
                <a:latin typeface="+mn-lt"/>
              </a:rPr>
              <a:t>Команда</a:t>
            </a:r>
            <a:endParaRPr lang="en-US" dirty="0"/>
          </a:p>
        </p:txBody>
      </p:sp>
      <p:pic>
        <p:nvPicPr>
          <p:cNvPr id="21510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6825"/>
            <a:ext cx="10077450" cy="567055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6911975"/>
            <a:ext cx="10080625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4050"/>
            <a:ext cx="647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68425" y="698341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nb-NO" altLang="en-US" sz="1400">
                <a:solidFill>
                  <a:srgbClr val="FFFFFF"/>
                </a:solidFill>
                <a:latin typeface="Open Sans" pitchFamily="32" charset="0"/>
              </a:rPr>
              <a:t>TestOps</a:t>
            </a:r>
            <a:r>
              <a:rPr lang="ru-RU" altLang="en-US" sz="1400">
                <a:solidFill>
                  <a:srgbClr val="FFFFFF"/>
                </a:solidFill>
                <a:latin typeface="Open Sans" pitchFamily="32" charset="0"/>
              </a:rPr>
              <a:t>. Расширяем традиционные обязанности тестировщика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13000"/>
              </a:lnSpc>
              <a:defRPr/>
            </a:pPr>
            <a:r>
              <a:rPr lang="en-US" altLang="en-US" sz="3200" b="1" dirty="0" smtClean="0">
                <a:solidFill>
                  <a:srgbClr val="24877A"/>
                </a:solidFill>
                <a:latin typeface="+mn-lt"/>
              </a:rPr>
              <a:t>Test Engineer</a:t>
            </a:r>
            <a:endParaRPr lang="en-US" dirty="0"/>
          </a:p>
        </p:txBody>
      </p:sp>
      <p:pic>
        <p:nvPicPr>
          <p:cNvPr id="23558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6"/>
          <a:stretch>
            <a:fillRect/>
          </a:stretch>
        </p:blipFill>
        <p:spPr>
          <a:xfrm>
            <a:off x="2181225" y="1341438"/>
            <a:ext cx="5713413" cy="49879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517</Words>
  <Application>Microsoft Office PowerPoint</Application>
  <PresentationFormat>Custom</PresentationFormat>
  <Paragraphs>199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Microsoft YaHei</vt:lpstr>
      <vt:lpstr>Arial</vt:lpstr>
      <vt:lpstr>Open Sans</vt:lpstr>
      <vt:lpstr>Times New Roman</vt:lpstr>
      <vt:lpstr>Wingdings</vt:lpstr>
      <vt:lpstr>Office Theme</vt:lpstr>
      <vt:lpstr>PowerPoint Presentation</vt:lpstr>
      <vt:lpstr>Об авторе</vt:lpstr>
      <vt:lpstr>Что такое ИТ инфраструктура</vt:lpstr>
      <vt:lpstr>Что такое ИТ инфраструктура</vt:lpstr>
      <vt:lpstr>Что такое ИТ инфраструктура</vt:lpstr>
      <vt:lpstr>Продукт</vt:lpstr>
      <vt:lpstr>Пользователь</vt:lpstr>
      <vt:lpstr>Команда</vt:lpstr>
      <vt:lpstr>Test Engineer</vt:lpstr>
      <vt:lpstr>Test Engineer - Портрет</vt:lpstr>
      <vt:lpstr>Test Engineer - Процесс</vt:lpstr>
      <vt:lpstr>Operations Specialist</vt:lpstr>
      <vt:lpstr>Operations Specialist - Портрет</vt:lpstr>
      <vt:lpstr>Общая цель</vt:lpstr>
      <vt:lpstr>Testing + Operations = TestOps</vt:lpstr>
      <vt:lpstr>Зачем тестировать в продакшн среде</vt:lpstr>
      <vt:lpstr>Подходы</vt:lpstr>
      <vt:lpstr>Сбор и анализ телеметрии</vt:lpstr>
      <vt:lpstr>Сбор и анализ телеметрии</vt:lpstr>
      <vt:lpstr>Сбор и анализ телеметрии</vt:lpstr>
      <vt:lpstr>Мониторинг и синтетические тесты</vt:lpstr>
      <vt:lpstr>Мониторинг и синтетические тесты</vt:lpstr>
      <vt:lpstr>PowerPoint Presentation</vt:lpstr>
      <vt:lpstr>TestOps - Процесс</vt:lpstr>
      <vt:lpstr>Выводы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Nedeliaev</dc:creator>
  <cp:lastModifiedBy>Alexander Nedeliaev</cp:lastModifiedBy>
  <cp:revision>88</cp:revision>
  <cp:lastPrinted>1601-01-01T00:00:00Z</cp:lastPrinted>
  <dcterms:created xsi:type="dcterms:W3CDTF">2015-01-21T10:52:29Z</dcterms:created>
  <dcterms:modified xsi:type="dcterms:W3CDTF">2015-05-27T14:16:02Z</dcterms:modified>
</cp:coreProperties>
</file>