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1" r:id="rId3"/>
    <p:sldId id="335" r:id="rId4"/>
    <p:sldId id="293" r:id="rId5"/>
    <p:sldId id="290" r:id="rId6"/>
    <p:sldId id="256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27" r:id="rId19"/>
    <p:sldId id="305" r:id="rId20"/>
    <p:sldId id="328" r:id="rId21"/>
    <p:sldId id="306" r:id="rId22"/>
    <p:sldId id="329" r:id="rId23"/>
    <p:sldId id="330" r:id="rId24"/>
    <p:sldId id="333" r:id="rId25"/>
    <p:sldId id="307" r:id="rId26"/>
    <p:sldId id="334" r:id="rId27"/>
    <p:sldId id="308" r:id="rId28"/>
    <p:sldId id="309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12F"/>
    <a:srgbClr val="73CD5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1" autoAdjust="0"/>
  </p:normalViewPr>
  <p:slideViewPr>
    <p:cSldViewPr>
      <p:cViewPr>
        <p:scale>
          <a:sx n="150" d="100"/>
          <a:sy n="150" d="100"/>
        </p:scale>
        <p:origin x="-26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7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8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8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2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8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02D0-5A4D-4E64-AB05-D26E750EB9A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C530-14BE-474D-B914-CDC5E62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QA_Days\шара\slide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44" y="987574"/>
            <a:ext cx="7105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веб-приложений 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платформе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SharePoint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4" y="2665729"/>
            <a:ext cx="6922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Алиса Халиуллина,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ICL Services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sqadays.com/files/autoupload/73/62/17/expgxrni239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9902"/>
            <a:ext cx="1524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488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Колонки: фильтрация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2"/>
          <a:stretch/>
        </p:blipFill>
        <p:spPr bwMode="auto">
          <a:xfrm>
            <a:off x="1403648" y="1110046"/>
            <a:ext cx="4680520" cy="200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9"/>
          <a:stretch/>
        </p:blipFill>
        <p:spPr bwMode="auto">
          <a:xfrm>
            <a:off x="3995936" y="2960986"/>
            <a:ext cx="5023217" cy="211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5027">
            <a:off x="6657390" y="2524187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056821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Веб-парты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:\SQA_Days\SQA_Days_17\web par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76933"/>
            <a:ext cx="2808312" cy="368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3478"/>
            <a:ext cx="333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доступа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347614"/>
            <a:ext cx="34008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Полный доступ </a:t>
            </a:r>
            <a:endParaRPr lang="ru-RU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Проектирование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Совместная работа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Чтение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Только просмотр</a:t>
            </a:r>
            <a:endParaRPr lang="ru-RU" sz="2800" dirty="0"/>
          </a:p>
        </p:txBody>
      </p:sp>
      <p:pic>
        <p:nvPicPr>
          <p:cNvPr id="8194" name="Picture 2" descr="E:\SQA_Days\SQA_Days_17\картинки\permis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7654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3478"/>
            <a:ext cx="6371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Приступаем к тестированию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SQA_Days\шара\left_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2955"/>
            <a:ext cx="5400600" cy="38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QA_Days\шара\right_men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31590"/>
            <a:ext cx="5400600" cy="38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5047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Глобальная навигация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E:\SQA_Days\шара\картинки блока тестирование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6714"/>
            <a:ext cx="5472608" cy="38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3491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4363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навигация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E:\SQA_Days\шара\картинки блока тестирование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1590"/>
            <a:ext cx="5425556" cy="38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1" y="1259448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051">
            <a:off x="1294530" y="1785076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249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авигация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203598"/>
            <a:ext cx="759996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Проверяем: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корректность </a:t>
            </a:r>
            <a:r>
              <a:rPr lang="ru-RU" sz="2000" dirty="0"/>
              <a:t>реализации навигации в соответствии с ТЗ;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корректность переходов в зависимости от выбранных локаций; 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настройки навигации в соответствии с правами доступа </a:t>
            </a:r>
            <a:endParaRPr lang="ru-RU" sz="2000" dirty="0" smtClean="0"/>
          </a:p>
          <a:p>
            <a:pPr lvl="0">
              <a:lnSpc>
                <a:spcPct val="200000"/>
              </a:lnSpc>
            </a:pPr>
            <a:r>
              <a:rPr lang="ru-RU" sz="2000" dirty="0" smtClean="0"/>
              <a:t>тех </a:t>
            </a:r>
            <a:r>
              <a:rPr lang="ru-RU" sz="2000" dirty="0"/>
              <a:t>учетных записей, под которыми ведется тестирование.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E:\SQA_Days\шара\картинки блока тестирование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2118"/>
            <a:ext cx="5355726" cy="37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2516663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203598"/>
            <a:ext cx="50492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Проверяем: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</a:t>
            </a:r>
            <a:r>
              <a:rPr lang="ru-RU" sz="2000" dirty="0" smtClean="0"/>
              <a:t>ильтрацию и сортировку (при наличии);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азвания колонок;  </a:t>
            </a:r>
            <a:endParaRPr lang="ru-RU" sz="20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типы данных колонок.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4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SQA_Days\шара\картинки блока тестирование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1589"/>
            <a:ext cx="5256584" cy="37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23478"/>
            <a:ext cx="472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 инструментов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2516663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5392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3478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 мне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5999"/>
          <a:stretch/>
        </p:blipFill>
        <p:spPr>
          <a:xfrm>
            <a:off x="1312560" y="987574"/>
            <a:ext cx="2179320" cy="3094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992168"/>
            <a:ext cx="5580112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/>
              <a:t>3,5 года в </a:t>
            </a:r>
            <a:r>
              <a:rPr lang="en-US" sz="2600" dirty="0" smtClean="0"/>
              <a:t>IT</a:t>
            </a:r>
            <a:endParaRPr lang="ru-RU" sz="2600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/>
              <a:t>2,5 года в тестировании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/>
              <a:t>Докладчик на </a:t>
            </a:r>
            <a:r>
              <a:rPr lang="en-US" sz="2600" dirty="0" smtClean="0"/>
              <a:t>SQA Days </a:t>
            </a:r>
            <a:r>
              <a:rPr lang="ru-RU" sz="2600" dirty="0" smtClean="0"/>
              <a:t>13, 14, 15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20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23478"/>
            <a:ext cx="4727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 инструментов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03598"/>
            <a:ext cx="74097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Проверяем: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новые Ленты, если добавлялись в рамках проекта;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новые кнопки, которые были добавлены на Ленту </a:t>
            </a:r>
            <a:r>
              <a:rPr lang="ru-RU" sz="1900" dirty="0" smtClean="0"/>
              <a:t>в </a:t>
            </a:r>
            <a:r>
              <a:rPr lang="ru-RU" sz="1900" dirty="0"/>
              <a:t>ходе проекта;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корректность размещения кнопок в группе;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функцию, которую выполняет добавленная кнопка.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Веб-парты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:\SQA_Days\SQA_Days_17\web par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3598"/>
            <a:ext cx="2808312" cy="3685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24500" y="1059582"/>
            <a:ext cx="47204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Проверяем: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текст;</a:t>
            </a:r>
            <a:endParaRPr lang="ru-RU" sz="19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ссылки;</a:t>
            </a:r>
            <a:endParaRPr lang="ru-RU" sz="19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с</a:t>
            </a:r>
            <a:r>
              <a:rPr lang="ru-RU" sz="1900" dirty="0" smtClean="0"/>
              <a:t>оответствует ли картинка информации;</a:t>
            </a:r>
            <a:endParaRPr lang="ru-RU" sz="19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д</a:t>
            </a:r>
            <a:r>
              <a:rPr lang="ru-RU" sz="1900" dirty="0" smtClean="0"/>
              <a:t>оступ для редактирвоания.</a:t>
            </a:r>
            <a:endParaRPr lang="ru-RU" sz="19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4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632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Веб-парты: редактирование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SQA_Days\SQA_Days_17\картинки\вебпарты\edit web 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0" y="1059582"/>
            <a:ext cx="3703873" cy="38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468" flipH="1" flipV="1">
            <a:off x="4760591" y="1373098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479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Веб-парты: таргетинг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98" y="1041909"/>
            <a:ext cx="4940913" cy="38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20" y="1851670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6329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Веб-парты: автообновление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E:\SQA_Days\SQA_Days_17\картинки\вебпарты\загот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37" y="1179339"/>
            <a:ext cx="7525072" cy="33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5271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03598"/>
            <a:ext cx="60960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Проверяем: 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Дизайн (цвета, фон, шрифты);</a:t>
            </a:r>
            <a:endParaRPr lang="ru-RU" sz="19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Страницы в обычном режиме и при редактировании;</a:t>
            </a:r>
            <a:endParaRPr lang="ru-RU" sz="19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Кроссбраузерное тестирование</a:t>
            </a:r>
            <a:r>
              <a:rPr lang="ru-RU" sz="1900" dirty="0" smtClean="0"/>
              <a:t>.</a:t>
            </a:r>
            <a:endParaRPr lang="ru-RU" sz="19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4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915566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Неиссякаемый оптимизм </a:t>
            </a:r>
            <a:r>
              <a:rPr lang="ru-RU" sz="2800" b="1" dirty="0" smtClean="0">
                <a:solidFill>
                  <a:srgbClr val="C00000"/>
                </a:solidFill>
              </a:rPr>
              <a:t> — </a:t>
            </a:r>
            <a:r>
              <a:rPr lang="ru-RU" sz="2800" b="1" dirty="0">
                <a:solidFill>
                  <a:srgbClr val="C00000"/>
                </a:solidFill>
              </a:rPr>
              <a:t>залог </a:t>
            </a:r>
            <a:r>
              <a:rPr lang="ru-RU" sz="2800" b="1" dirty="0" smtClean="0">
                <a:solidFill>
                  <a:srgbClr val="C00000"/>
                </a:solidFill>
              </a:rPr>
              <a:t>успеха!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23478"/>
            <a:ext cx="193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3185"/>
            <a:ext cx="2883060" cy="36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3528" y="1059582"/>
            <a:ext cx="4293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Сергей </a:t>
            </a:r>
            <a:r>
              <a:rPr lang="ru-RU" b="1" dirty="0" smtClean="0"/>
              <a:t>Михеев</a:t>
            </a:r>
            <a:r>
              <a:rPr lang="ru-RU" dirty="0"/>
              <a:t>,</a:t>
            </a:r>
            <a:endParaRPr lang="ru-RU" dirty="0" smtClean="0"/>
          </a:p>
          <a:p>
            <a:r>
              <a:rPr lang="ru-RU" dirty="0" smtClean="0"/>
              <a:t>Руководитель подразделения разработки</a:t>
            </a:r>
            <a:endParaRPr lang="ru-RU" dirty="0"/>
          </a:p>
        </p:txBody>
      </p:sp>
      <p:pic>
        <p:nvPicPr>
          <p:cNvPr id="1026" name="Picture 2" descr="http://webtutor/photo/employees/Sergey.Mikhe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2520"/>
            <a:ext cx="1224136" cy="164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tutor/photo/employees/Yanis.Suleima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130877"/>
            <a:ext cx="1224136" cy="1652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123478"/>
            <a:ext cx="3397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5908" y="3130877"/>
            <a:ext cx="564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Янис Сулейманов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Разработчик веб-приложений на платформе </a:t>
            </a:r>
            <a:r>
              <a:rPr lang="en-US" dirty="0" smtClean="0"/>
              <a:t>SharePoint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SQA_Days\шара\FINAL_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67" y="385291"/>
            <a:ext cx="5787453" cy="44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3478"/>
            <a:ext cx="331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начнем!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28" y="852985"/>
            <a:ext cx="3395271" cy="4302000"/>
          </a:xfrm>
          <a:prstGeom prst="rect">
            <a:avLst/>
          </a:prstGeom>
        </p:spPr>
      </p:pic>
      <p:pic>
        <p:nvPicPr>
          <p:cNvPr id="7" name="Picture 3" descr="E:\SQA_Days\SQA_Days_17\картинки\ShrPt10_h_rg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3"/>
          <a:stretch/>
        </p:blipFill>
        <p:spPr bwMode="auto">
          <a:xfrm>
            <a:off x="1403648" y="2283718"/>
            <a:ext cx="3987780" cy="9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SQA_Days\шара\sche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7574"/>
            <a:ext cx="6547718" cy="39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23478"/>
            <a:ext cx="2420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3398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2730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SQA_Days\шара\settings&amp;s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91" y="2211710"/>
            <a:ext cx="1438501" cy="13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QA_Days\шара\free-folder-ico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2589"/>
          <a:stretch/>
        </p:blipFill>
        <p:spPr bwMode="auto">
          <a:xfrm>
            <a:off x="3062647" y="1209032"/>
            <a:ext cx="1417583" cy="16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SQA_Days\шара\free-folder-ico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6" t="48720" r="37075" b="7601"/>
          <a:stretch/>
        </p:blipFill>
        <p:spPr bwMode="auto">
          <a:xfrm>
            <a:off x="5274688" y="3073809"/>
            <a:ext cx="1380547" cy="14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SQA_Days\шара\free-folder-ico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6736" r="35133" b="51941"/>
          <a:stretch/>
        </p:blipFill>
        <p:spPr bwMode="auto">
          <a:xfrm>
            <a:off x="5346696" y="1273609"/>
            <a:ext cx="1442310" cy="13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QA_Days\шара\free-folder-ico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8" t="53570"/>
          <a:stretch/>
        </p:blipFill>
        <p:spPr bwMode="auto">
          <a:xfrm>
            <a:off x="2898424" y="3289833"/>
            <a:ext cx="1581806" cy="15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123478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E:\SQA_Days\шара\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9582"/>
            <a:ext cx="5612117" cy="39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351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 descr="E:\SQA_Days\шара\list_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9582"/>
            <a:ext cx="5544616" cy="38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588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представлений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7654"/>
            <a:ext cx="6658744" cy="145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"/>
          <a:stretch/>
        </p:blipFill>
        <p:spPr bwMode="auto">
          <a:xfrm>
            <a:off x="0" y="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3478"/>
            <a:ext cx="478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Колонки: сортировка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2"/>
          <a:stretch/>
        </p:blipFill>
        <p:spPr bwMode="auto">
          <a:xfrm>
            <a:off x="2133824" y="1619007"/>
            <a:ext cx="529258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SQA_Days\шара\sli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8" t="75681" r="5278" b="8506"/>
          <a:stretch/>
        </p:blipFill>
        <p:spPr bwMode="auto">
          <a:xfrm>
            <a:off x="5122155" y="2449825"/>
            <a:ext cx="2798817" cy="10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SQA_Days\шара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6412" y="1996032"/>
            <a:ext cx="817996" cy="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14330</TotalTime>
  <Words>224</Words>
  <Application>Microsoft Office PowerPoint</Application>
  <PresentationFormat>On-screen Show (16:9)</PresentationFormat>
  <Paragraphs>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 Services,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KhaliullinaA</dc:creator>
  <cp:lastModifiedBy>KhaliullinaA</cp:lastModifiedBy>
  <cp:revision>90</cp:revision>
  <dcterms:created xsi:type="dcterms:W3CDTF">2015-02-03T11:22:38Z</dcterms:created>
  <dcterms:modified xsi:type="dcterms:W3CDTF">2015-05-25T13:39:20Z</dcterms:modified>
</cp:coreProperties>
</file>