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8"/>
  </p:notesMasterIdLst>
  <p:sldIdLst>
    <p:sldId id="309" r:id="rId2"/>
    <p:sldId id="310" r:id="rId3"/>
    <p:sldId id="283" r:id="rId4"/>
    <p:sldId id="304" r:id="rId5"/>
    <p:sldId id="305" r:id="rId6"/>
    <p:sldId id="303" r:id="rId7"/>
    <p:sldId id="300" r:id="rId8"/>
    <p:sldId id="301" r:id="rId9"/>
    <p:sldId id="302" r:id="rId10"/>
    <p:sldId id="308" r:id="rId11"/>
    <p:sldId id="285" r:id="rId12"/>
    <p:sldId id="286" r:id="rId13"/>
    <p:sldId id="287" r:id="rId14"/>
    <p:sldId id="307" r:id="rId15"/>
    <p:sldId id="288" r:id="rId16"/>
    <p:sldId id="290" r:id="rId17"/>
    <p:sldId id="292" r:id="rId18"/>
    <p:sldId id="293" r:id="rId19"/>
    <p:sldId id="311" r:id="rId20"/>
    <p:sldId id="289" r:id="rId21"/>
    <p:sldId id="294" r:id="rId22"/>
    <p:sldId id="295" r:id="rId23"/>
    <p:sldId id="296" r:id="rId24"/>
    <p:sldId id="297" r:id="rId25"/>
    <p:sldId id="298" r:id="rId26"/>
    <p:sldId id="29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A88252-E26F-4C47-899B-53A4AAC7163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2A6A8-ED90-2C4E-A847-8DC23B93C112}">
      <dgm:prSet/>
      <dgm:spPr/>
      <dgm:t>
        <a:bodyPr/>
        <a:lstStyle/>
        <a:p>
          <a:r>
            <a:rPr lang="en-IN"/>
            <a:t>Cognitive Ability</a:t>
          </a:r>
        </a:p>
      </dgm:t>
    </dgm:pt>
    <dgm:pt modelId="{302CDC3F-1E81-5747-8AB0-CB8B8C830614}" type="parTrans" cxnId="{6F5AEED9-7D02-8248-9BE0-C622045BBD63}">
      <dgm:prSet/>
      <dgm:spPr/>
      <dgm:t>
        <a:bodyPr/>
        <a:lstStyle/>
        <a:p>
          <a:endParaRPr lang="en-US"/>
        </a:p>
      </dgm:t>
    </dgm:pt>
    <dgm:pt modelId="{409832FB-936C-FF4A-A4F3-F6C7466A2780}" type="sibTrans" cxnId="{6F5AEED9-7D02-8248-9BE0-C622045BBD63}">
      <dgm:prSet/>
      <dgm:spPr/>
      <dgm:t>
        <a:bodyPr/>
        <a:lstStyle/>
        <a:p>
          <a:endParaRPr lang="en-US"/>
        </a:p>
      </dgm:t>
    </dgm:pt>
    <dgm:pt modelId="{A6E103DB-81E4-2948-B705-EBD5D3B324C0}">
      <dgm:prSet/>
      <dgm:spPr/>
      <dgm:t>
        <a:bodyPr/>
        <a:lstStyle/>
        <a:p>
          <a:r>
            <a:rPr lang="en-IN"/>
            <a:t>Baseline Management</a:t>
          </a:r>
        </a:p>
      </dgm:t>
    </dgm:pt>
    <dgm:pt modelId="{C73A26F2-40A2-9C4D-8D09-5ED20D8687C6}" type="parTrans" cxnId="{1E25B6B1-52CB-C14C-AA57-479910C7B19E}">
      <dgm:prSet/>
      <dgm:spPr/>
      <dgm:t>
        <a:bodyPr/>
        <a:lstStyle/>
        <a:p>
          <a:endParaRPr lang="en-US"/>
        </a:p>
      </dgm:t>
    </dgm:pt>
    <dgm:pt modelId="{988314EE-403D-EA4A-9F75-1E9AD1E2EEA5}" type="sibTrans" cxnId="{1E25B6B1-52CB-C14C-AA57-479910C7B19E}">
      <dgm:prSet/>
      <dgm:spPr/>
      <dgm:t>
        <a:bodyPr/>
        <a:lstStyle/>
        <a:p>
          <a:endParaRPr lang="en-US"/>
        </a:p>
      </dgm:t>
    </dgm:pt>
    <dgm:pt modelId="{1A7A3A4F-2C4B-524C-95D2-1A2B25AB0141}">
      <dgm:prSet/>
      <dgm:spPr/>
      <dgm:t>
        <a:bodyPr/>
        <a:lstStyle/>
        <a:p>
          <a:r>
            <a:rPr lang="en-IN" dirty="0"/>
            <a:t>Storage Footprint</a:t>
          </a:r>
        </a:p>
      </dgm:t>
    </dgm:pt>
    <dgm:pt modelId="{CAD9D601-1F81-EA49-AE44-779031FFCBB6}" type="parTrans" cxnId="{9D2B0881-8CFB-3949-80E4-87773D40CCB0}">
      <dgm:prSet/>
      <dgm:spPr/>
      <dgm:t>
        <a:bodyPr/>
        <a:lstStyle/>
        <a:p>
          <a:endParaRPr lang="en-US"/>
        </a:p>
      </dgm:t>
    </dgm:pt>
    <dgm:pt modelId="{2F04427B-70F0-924F-8B5F-1D1837884793}" type="sibTrans" cxnId="{9D2B0881-8CFB-3949-80E4-87773D40CCB0}">
      <dgm:prSet/>
      <dgm:spPr/>
      <dgm:t>
        <a:bodyPr/>
        <a:lstStyle/>
        <a:p>
          <a:endParaRPr lang="en-US"/>
        </a:p>
      </dgm:t>
    </dgm:pt>
    <dgm:pt modelId="{56542373-921C-644C-BE59-EB074699ECE7}" type="pres">
      <dgm:prSet presAssocID="{23A88252-E26F-4C47-899B-53A4AAC7163A}" presName="compositeShape" presStyleCnt="0">
        <dgm:presLayoutVars>
          <dgm:chMax val="7"/>
          <dgm:dir/>
          <dgm:resizeHandles val="exact"/>
        </dgm:presLayoutVars>
      </dgm:prSet>
      <dgm:spPr/>
    </dgm:pt>
    <dgm:pt modelId="{4B217CA9-F515-804A-9CD7-7199A2E25B6A}" type="pres">
      <dgm:prSet presAssocID="{5DE2A6A8-ED90-2C4E-A847-8DC23B93C112}" presName="circ1" presStyleLbl="vennNode1" presStyleIdx="0" presStyleCnt="3"/>
      <dgm:spPr/>
    </dgm:pt>
    <dgm:pt modelId="{E649B3FE-3C5D-8849-8DBA-92D2E63E1626}" type="pres">
      <dgm:prSet presAssocID="{5DE2A6A8-ED90-2C4E-A847-8DC23B93C1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E41D251-0481-BE4B-9D3D-3B80DA65AAEE}" type="pres">
      <dgm:prSet presAssocID="{A6E103DB-81E4-2948-B705-EBD5D3B324C0}" presName="circ2" presStyleLbl="vennNode1" presStyleIdx="1" presStyleCnt="3"/>
      <dgm:spPr/>
    </dgm:pt>
    <dgm:pt modelId="{5E687504-2BCA-894F-85B0-9F93ADCAB883}" type="pres">
      <dgm:prSet presAssocID="{A6E103DB-81E4-2948-B705-EBD5D3B324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7380654-DBBE-864F-A38F-EE0227E90CA2}" type="pres">
      <dgm:prSet presAssocID="{1A7A3A4F-2C4B-524C-95D2-1A2B25AB0141}" presName="circ3" presStyleLbl="vennNode1" presStyleIdx="2" presStyleCnt="3"/>
      <dgm:spPr/>
    </dgm:pt>
    <dgm:pt modelId="{25471BF9-0EC5-3B4F-A6CD-940D94DEFDEB}" type="pres">
      <dgm:prSet presAssocID="{1A7A3A4F-2C4B-524C-95D2-1A2B25AB014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673C108-0699-844E-8770-F3A5B0EDB708}" type="presOf" srcId="{23A88252-E26F-4C47-899B-53A4AAC7163A}" destId="{56542373-921C-644C-BE59-EB074699ECE7}" srcOrd="0" destOrd="0" presId="urn:microsoft.com/office/officeart/2005/8/layout/venn1"/>
    <dgm:cxn modelId="{65250D65-3348-324E-959C-0ECE580035D2}" type="presOf" srcId="{A6E103DB-81E4-2948-B705-EBD5D3B324C0}" destId="{AE41D251-0481-BE4B-9D3D-3B80DA65AAEE}" srcOrd="0" destOrd="0" presId="urn:microsoft.com/office/officeart/2005/8/layout/venn1"/>
    <dgm:cxn modelId="{9D2B0881-8CFB-3949-80E4-87773D40CCB0}" srcId="{23A88252-E26F-4C47-899B-53A4AAC7163A}" destId="{1A7A3A4F-2C4B-524C-95D2-1A2B25AB0141}" srcOrd="2" destOrd="0" parTransId="{CAD9D601-1F81-EA49-AE44-779031FFCBB6}" sibTransId="{2F04427B-70F0-924F-8B5F-1D1837884793}"/>
    <dgm:cxn modelId="{59280EAC-6A9E-2E41-A9F3-C05AC6043BC4}" type="presOf" srcId="{5DE2A6A8-ED90-2C4E-A847-8DC23B93C112}" destId="{4B217CA9-F515-804A-9CD7-7199A2E25B6A}" srcOrd="0" destOrd="0" presId="urn:microsoft.com/office/officeart/2005/8/layout/venn1"/>
    <dgm:cxn modelId="{1E25B6B1-52CB-C14C-AA57-479910C7B19E}" srcId="{23A88252-E26F-4C47-899B-53A4AAC7163A}" destId="{A6E103DB-81E4-2948-B705-EBD5D3B324C0}" srcOrd="1" destOrd="0" parTransId="{C73A26F2-40A2-9C4D-8D09-5ED20D8687C6}" sibTransId="{988314EE-403D-EA4A-9F75-1E9AD1E2EEA5}"/>
    <dgm:cxn modelId="{DD3053C3-5031-C145-A58C-540B368F96F8}" type="presOf" srcId="{1A7A3A4F-2C4B-524C-95D2-1A2B25AB0141}" destId="{37380654-DBBE-864F-A38F-EE0227E90CA2}" srcOrd="0" destOrd="0" presId="urn:microsoft.com/office/officeart/2005/8/layout/venn1"/>
    <dgm:cxn modelId="{C9926AC8-B56C-2E4B-A82B-1D4BB97A7CE1}" type="presOf" srcId="{A6E103DB-81E4-2948-B705-EBD5D3B324C0}" destId="{5E687504-2BCA-894F-85B0-9F93ADCAB883}" srcOrd="1" destOrd="0" presId="urn:microsoft.com/office/officeart/2005/8/layout/venn1"/>
    <dgm:cxn modelId="{5C7BEED4-DA1A-4340-AB15-D9E31BC2E8D4}" type="presOf" srcId="{5DE2A6A8-ED90-2C4E-A847-8DC23B93C112}" destId="{E649B3FE-3C5D-8849-8DBA-92D2E63E1626}" srcOrd="1" destOrd="0" presId="urn:microsoft.com/office/officeart/2005/8/layout/venn1"/>
    <dgm:cxn modelId="{6F5AEED9-7D02-8248-9BE0-C622045BBD63}" srcId="{23A88252-E26F-4C47-899B-53A4AAC7163A}" destId="{5DE2A6A8-ED90-2C4E-A847-8DC23B93C112}" srcOrd="0" destOrd="0" parTransId="{302CDC3F-1E81-5747-8AB0-CB8B8C830614}" sibTransId="{409832FB-936C-FF4A-A4F3-F6C7466A2780}"/>
    <dgm:cxn modelId="{86697AEC-1127-754C-8FC3-287C35490C21}" type="presOf" srcId="{1A7A3A4F-2C4B-524C-95D2-1A2B25AB0141}" destId="{25471BF9-0EC5-3B4F-A6CD-940D94DEFDEB}" srcOrd="1" destOrd="0" presId="urn:microsoft.com/office/officeart/2005/8/layout/venn1"/>
    <dgm:cxn modelId="{C6828366-3E5D-E341-B2C7-4D3C4B15771F}" type="presParOf" srcId="{56542373-921C-644C-BE59-EB074699ECE7}" destId="{4B217CA9-F515-804A-9CD7-7199A2E25B6A}" srcOrd="0" destOrd="0" presId="urn:microsoft.com/office/officeart/2005/8/layout/venn1"/>
    <dgm:cxn modelId="{3E9C34E7-0359-8E43-8846-0A2918535DB7}" type="presParOf" srcId="{56542373-921C-644C-BE59-EB074699ECE7}" destId="{E649B3FE-3C5D-8849-8DBA-92D2E63E1626}" srcOrd="1" destOrd="0" presId="urn:microsoft.com/office/officeart/2005/8/layout/venn1"/>
    <dgm:cxn modelId="{2E5535AE-4C20-8C40-ADEC-FA7CB4B59E01}" type="presParOf" srcId="{56542373-921C-644C-BE59-EB074699ECE7}" destId="{AE41D251-0481-BE4B-9D3D-3B80DA65AAEE}" srcOrd="2" destOrd="0" presId="urn:microsoft.com/office/officeart/2005/8/layout/venn1"/>
    <dgm:cxn modelId="{0DB80614-F575-734D-BEBC-87A884943EDE}" type="presParOf" srcId="{56542373-921C-644C-BE59-EB074699ECE7}" destId="{5E687504-2BCA-894F-85B0-9F93ADCAB883}" srcOrd="3" destOrd="0" presId="urn:microsoft.com/office/officeart/2005/8/layout/venn1"/>
    <dgm:cxn modelId="{0C7FFD68-FC5C-744D-9FC1-1CABF6402C92}" type="presParOf" srcId="{56542373-921C-644C-BE59-EB074699ECE7}" destId="{37380654-DBBE-864F-A38F-EE0227E90CA2}" srcOrd="4" destOrd="0" presId="urn:microsoft.com/office/officeart/2005/8/layout/venn1"/>
    <dgm:cxn modelId="{19C06C61-0D7D-C547-91A0-9C507F2EA9FF}" type="presParOf" srcId="{56542373-921C-644C-BE59-EB074699ECE7}" destId="{25471BF9-0EC5-3B4F-A6CD-940D94DEFD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00D9F2-07D1-494A-9284-9D92A2EFA45C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4CB5F93-F1E7-7842-BA1E-7BC80C0EFC5B}">
      <dgm:prSet custT="1"/>
      <dgm:spPr/>
      <dgm:t>
        <a:bodyPr/>
        <a:lstStyle/>
        <a:p>
          <a:r>
            <a:rPr lang="en-IN" sz="2400" dirty="0"/>
            <a:t>Humans and machines - perceive pixels differently</a:t>
          </a:r>
        </a:p>
      </dgm:t>
    </dgm:pt>
    <dgm:pt modelId="{49D789B0-8C29-6143-83E0-A96351630D0D}" type="parTrans" cxnId="{A4E05EE8-F12C-0945-8696-0C227D8F1A07}">
      <dgm:prSet/>
      <dgm:spPr/>
      <dgm:t>
        <a:bodyPr/>
        <a:lstStyle/>
        <a:p>
          <a:endParaRPr lang="en-US"/>
        </a:p>
      </dgm:t>
    </dgm:pt>
    <dgm:pt modelId="{3E5D46E6-7B4B-6347-BC9A-A6F3792C5767}" type="sibTrans" cxnId="{A4E05EE8-F12C-0945-8696-0C227D8F1A07}">
      <dgm:prSet/>
      <dgm:spPr/>
      <dgm:t>
        <a:bodyPr/>
        <a:lstStyle/>
        <a:p>
          <a:endParaRPr lang="en-US"/>
        </a:p>
      </dgm:t>
    </dgm:pt>
    <dgm:pt modelId="{80B1698C-89F7-8D45-AD88-902FB922DCD9}">
      <dgm:prSet custT="1"/>
      <dgm:spPr/>
      <dgm:t>
        <a:bodyPr/>
        <a:lstStyle/>
        <a:p>
          <a:r>
            <a:rPr lang="en-IN" sz="2400" dirty="0"/>
            <a:t>Drop shadows </a:t>
          </a:r>
        </a:p>
      </dgm:t>
    </dgm:pt>
    <dgm:pt modelId="{E8018582-F1C6-0A43-96EA-E7915E774370}" type="parTrans" cxnId="{1A5E7EB3-8092-E544-B394-26E5AB6BE2A9}">
      <dgm:prSet/>
      <dgm:spPr/>
      <dgm:t>
        <a:bodyPr/>
        <a:lstStyle/>
        <a:p>
          <a:endParaRPr lang="en-US"/>
        </a:p>
      </dgm:t>
    </dgm:pt>
    <dgm:pt modelId="{6E95771E-8B86-C14D-91AF-968B7FC68A19}" type="sibTrans" cxnId="{1A5E7EB3-8092-E544-B394-26E5AB6BE2A9}">
      <dgm:prSet/>
      <dgm:spPr/>
      <dgm:t>
        <a:bodyPr/>
        <a:lstStyle/>
        <a:p>
          <a:endParaRPr lang="en-US"/>
        </a:p>
      </dgm:t>
    </dgm:pt>
    <dgm:pt modelId="{CCE93659-CA8B-AB4F-B7C1-470C3E07B536}" type="pres">
      <dgm:prSet presAssocID="{5C00D9F2-07D1-494A-9284-9D92A2EFA45C}" presName="vert0" presStyleCnt="0">
        <dgm:presLayoutVars>
          <dgm:dir/>
          <dgm:animOne val="branch"/>
          <dgm:animLvl val="lvl"/>
        </dgm:presLayoutVars>
      </dgm:prSet>
      <dgm:spPr/>
    </dgm:pt>
    <dgm:pt modelId="{DFA933C7-222F-C44F-B9CF-E65521BB0C9C}" type="pres">
      <dgm:prSet presAssocID="{34CB5F93-F1E7-7842-BA1E-7BC80C0EFC5B}" presName="thickLine" presStyleLbl="alignNode1" presStyleIdx="0" presStyleCnt="2"/>
      <dgm:spPr/>
    </dgm:pt>
    <dgm:pt modelId="{E63DF184-FE3A-E94D-B754-DE3334E16CBF}" type="pres">
      <dgm:prSet presAssocID="{34CB5F93-F1E7-7842-BA1E-7BC80C0EFC5B}" presName="horz1" presStyleCnt="0"/>
      <dgm:spPr/>
    </dgm:pt>
    <dgm:pt modelId="{CC93F3EC-151B-3241-9085-3421C07485D0}" type="pres">
      <dgm:prSet presAssocID="{34CB5F93-F1E7-7842-BA1E-7BC80C0EFC5B}" presName="tx1" presStyleLbl="revTx" presStyleIdx="0" presStyleCnt="2"/>
      <dgm:spPr/>
    </dgm:pt>
    <dgm:pt modelId="{AD66E1C4-DCB0-154F-A0BD-C846059E1A57}" type="pres">
      <dgm:prSet presAssocID="{34CB5F93-F1E7-7842-BA1E-7BC80C0EFC5B}" presName="vert1" presStyleCnt="0"/>
      <dgm:spPr/>
    </dgm:pt>
    <dgm:pt modelId="{844907A5-CEC4-E740-902A-0BC7C844C157}" type="pres">
      <dgm:prSet presAssocID="{80B1698C-89F7-8D45-AD88-902FB922DCD9}" presName="thickLine" presStyleLbl="alignNode1" presStyleIdx="1" presStyleCnt="2"/>
      <dgm:spPr/>
    </dgm:pt>
    <dgm:pt modelId="{174F860A-E649-F34C-8C5D-FC543AC378CE}" type="pres">
      <dgm:prSet presAssocID="{80B1698C-89F7-8D45-AD88-902FB922DCD9}" presName="horz1" presStyleCnt="0"/>
      <dgm:spPr/>
    </dgm:pt>
    <dgm:pt modelId="{7B5A6915-3930-8643-8CBB-D7AE08A7B43C}" type="pres">
      <dgm:prSet presAssocID="{80B1698C-89F7-8D45-AD88-902FB922DCD9}" presName="tx1" presStyleLbl="revTx" presStyleIdx="1" presStyleCnt="2"/>
      <dgm:spPr/>
    </dgm:pt>
    <dgm:pt modelId="{92AB39A0-0100-724D-8EBB-7C0C5798F122}" type="pres">
      <dgm:prSet presAssocID="{80B1698C-89F7-8D45-AD88-902FB922DCD9}" presName="vert1" presStyleCnt="0"/>
      <dgm:spPr/>
    </dgm:pt>
  </dgm:ptLst>
  <dgm:cxnLst>
    <dgm:cxn modelId="{C7BC8F60-3BF1-4B4F-83EA-9A71B9750B8B}" type="presOf" srcId="{80B1698C-89F7-8D45-AD88-902FB922DCD9}" destId="{7B5A6915-3930-8643-8CBB-D7AE08A7B43C}" srcOrd="0" destOrd="0" presId="urn:microsoft.com/office/officeart/2008/layout/LinedList"/>
    <dgm:cxn modelId="{FD3DB28C-59FD-D742-AF72-99A40AA40DE9}" type="presOf" srcId="{5C00D9F2-07D1-494A-9284-9D92A2EFA45C}" destId="{CCE93659-CA8B-AB4F-B7C1-470C3E07B536}" srcOrd="0" destOrd="0" presId="urn:microsoft.com/office/officeart/2008/layout/LinedList"/>
    <dgm:cxn modelId="{BFCA2097-FC21-E04B-8278-BC83B33D9FEA}" type="presOf" srcId="{34CB5F93-F1E7-7842-BA1E-7BC80C0EFC5B}" destId="{CC93F3EC-151B-3241-9085-3421C07485D0}" srcOrd="0" destOrd="0" presId="urn:microsoft.com/office/officeart/2008/layout/LinedList"/>
    <dgm:cxn modelId="{1A5E7EB3-8092-E544-B394-26E5AB6BE2A9}" srcId="{5C00D9F2-07D1-494A-9284-9D92A2EFA45C}" destId="{80B1698C-89F7-8D45-AD88-902FB922DCD9}" srcOrd="1" destOrd="0" parTransId="{E8018582-F1C6-0A43-96EA-E7915E774370}" sibTransId="{6E95771E-8B86-C14D-91AF-968B7FC68A19}"/>
    <dgm:cxn modelId="{A4E05EE8-F12C-0945-8696-0C227D8F1A07}" srcId="{5C00D9F2-07D1-494A-9284-9D92A2EFA45C}" destId="{34CB5F93-F1E7-7842-BA1E-7BC80C0EFC5B}" srcOrd="0" destOrd="0" parTransId="{49D789B0-8C29-6143-83E0-A96351630D0D}" sibTransId="{3E5D46E6-7B4B-6347-BC9A-A6F3792C5767}"/>
    <dgm:cxn modelId="{9082F2E4-0D89-1A4A-A4B1-51BA0E1D36EE}" type="presParOf" srcId="{CCE93659-CA8B-AB4F-B7C1-470C3E07B536}" destId="{DFA933C7-222F-C44F-B9CF-E65521BB0C9C}" srcOrd="0" destOrd="0" presId="urn:microsoft.com/office/officeart/2008/layout/LinedList"/>
    <dgm:cxn modelId="{FA729B94-0E47-964A-8D96-B4B2E42DA43F}" type="presParOf" srcId="{CCE93659-CA8B-AB4F-B7C1-470C3E07B536}" destId="{E63DF184-FE3A-E94D-B754-DE3334E16CBF}" srcOrd="1" destOrd="0" presId="urn:microsoft.com/office/officeart/2008/layout/LinedList"/>
    <dgm:cxn modelId="{A57508D9-B699-2C4C-A2AD-8AB617C48805}" type="presParOf" srcId="{E63DF184-FE3A-E94D-B754-DE3334E16CBF}" destId="{CC93F3EC-151B-3241-9085-3421C07485D0}" srcOrd="0" destOrd="0" presId="urn:microsoft.com/office/officeart/2008/layout/LinedList"/>
    <dgm:cxn modelId="{39599638-2022-574A-A8FD-6CF14C869545}" type="presParOf" srcId="{E63DF184-FE3A-E94D-B754-DE3334E16CBF}" destId="{AD66E1C4-DCB0-154F-A0BD-C846059E1A57}" srcOrd="1" destOrd="0" presId="urn:microsoft.com/office/officeart/2008/layout/LinedList"/>
    <dgm:cxn modelId="{37CD0ED5-4267-AC46-8448-C5F20445A69B}" type="presParOf" srcId="{CCE93659-CA8B-AB4F-B7C1-470C3E07B536}" destId="{844907A5-CEC4-E740-902A-0BC7C844C157}" srcOrd="2" destOrd="0" presId="urn:microsoft.com/office/officeart/2008/layout/LinedList"/>
    <dgm:cxn modelId="{DD4A4841-7130-8C4C-8E06-BD75EC8E0956}" type="presParOf" srcId="{CCE93659-CA8B-AB4F-B7C1-470C3E07B536}" destId="{174F860A-E649-F34C-8C5D-FC543AC378CE}" srcOrd="3" destOrd="0" presId="urn:microsoft.com/office/officeart/2008/layout/LinedList"/>
    <dgm:cxn modelId="{388401C9-850E-2E49-99AE-811D66D3CA9C}" type="presParOf" srcId="{174F860A-E649-F34C-8C5D-FC543AC378CE}" destId="{7B5A6915-3930-8643-8CBB-D7AE08A7B43C}" srcOrd="0" destOrd="0" presId="urn:microsoft.com/office/officeart/2008/layout/LinedList"/>
    <dgm:cxn modelId="{3151FEC7-9075-E64C-AB03-5B0DE99F17DB}" type="presParOf" srcId="{174F860A-E649-F34C-8C5D-FC543AC378CE}" destId="{92AB39A0-0100-724D-8EBB-7C0C5798F1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00D9F2-07D1-494A-9284-9D92A2EFA45C}" type="doc">
      <dgm:prSet loTypeId="urn:microsoft.com/office/officeart/2005/8/layout/vList5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4CB5F93-F1E7-7842-BA1E-7BC80C0EFC5B}">
      <dgm:prSet custT="1"/>
      <dgm:spPr/>
      <dgm:t>
        <a:bodyPr/>
        <a:lstStyle/>
        <a:p>
          <a:r>
            <a:rPr lang="en-IN" sz="2800"/>
            <a:t>False positive/Negatives</a:t>
          </a:r>
          <a:endParaRPr lang="en-IN" sz="2800" dirty="0"/>
        </a:p>
      </dgm:t>
    </dgm:pt>
    <dgm:pt modelId="{49D789B0-8C29-6143-83E0-A96351630D0D}" type="parTrans" cxnId="{A4E05EE8-F12C-0945-8696-0C227D8F1A07}">
      <dgm:prSet/>
      <dgm:spPr/>
      <dgm:t>
        <a:bodyPr/>
        <a:lstStyle/>
        <a:p>
          <a:endParaRPr lang="en-US"/>
        </a:p>
      </dgm:t>
    </dgm:pt>
    <dgm:pt modelId="{3E5D46E6-7B4B-6347-BC9A-A6F3792C5767}" type="sibTrans" cxnId="{A4E05EE8-F12C-0945-8696-0C227D8F1A07}">
      <dgm:prSet/>
      <dgm:spPr/>
      <dgm:t>
        <a:bodyPr/>
        <a:lstStyle/>
        <a:p>
          <a:endParaRPr lang="en-US"/>
        </a:p>
      </dgm:t>
    </dgm:pt>
    <dgm:pt modelId="{80B1698C-89F7-8D45-AD88-902FB922DCD9}">
      <dgm:prSet custT="1"/>
      <dgm:spPr/>
      <dgm:t>
        <a:bodyPr/>
        <a:lstStyle/>
        <a:p>
          <a:r>
            <a:rPr lang="en-IN" sz="2800"/>
            <a:t>Baseline Management</a:t>
          </a:r>
          <a:endParaRPr lang="en-IN" sz="2800" dirty="0"/>
        </a:p>
      </dgm:t>
    </dgm:pt>
    <dgm:pt modelId="{E8018582-F1C6-0A43-96EA-E7915E774370}" type="parTrans" cxnId="{1A5E7EB3-8092-E544-B394-26E5AB6BE2A9}">
      <dgm:prSet/>
      <dgm:spPr/>
      <dgm:t>
        <a:bodyPr/>
        <a:lstStyle/>
        <a:p>
          <a:endParaRPr lang="en-US"/>
        </a:p>
      </dgm:t>
    </dgm:pt>
    <dgm:pt modelId="{6E95771E-8B86-C14D-91AF-968B7FC68A19}" type="sibTrans" cxnId="{1A5E7EB3-8092-E544-B394-26E5AB6BE2A9}">
      <dgm:prSet/>
      <dgm:spPr/>
      <dgm:t>
        <a:bodyPr/>
        <a:lstStyle/>
        <a:p>
          <a:endParaRPr lang="en-US"/>
        </a:p>
      </dgm:t>
    </dgm:pt>
    <dgm:pt modelId="{CCA73DD6-C75E-714B-8016-881B080AFE39}" type="pres">
      <dgm:prSet presAssocID="{5C00D9F2-07D1-494A-9284-9D92A2EFA45C}" presName="Name0" presStyleCnt="0">
        <dgm:presLayoutVars>
          <dgm:dir/>
          <dgm:animLvl val="lvl"/>
          <dgm:resizeHandles val="exact"/>
        </dgm:presLayoutVars>
      </dgm:prSet>
      <dgm:spPr/>
    </dgm:pt>
    <dgm:pt modelId="{29090521-07DE-AB46-AAFD-9D22392FB0AB}" type="pres">
      <dgm:prSet presAssocID="{34CB5F93-F1E7-7842-BA1E-7BC80C0EFC5B}" presName="linNode" presStyleCnt="0"/>
      <dgm:spPr/>
    </dgm:pt>
    <dgm:pt modelId="{08ECB16A-D7CD-B046-9500-2E727D317643}" type="pres">
      <dgm:prSet presAssocID="{34CB5F93-F1E7-7842-BA1E-7BC80C0EFC5B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DFBD4DF9-1BF2-2F46-B562-074BAFB07383}" type="pres">
      <dgm:prSet presAssocID="{3E5D46E6-7B4B-6347-BC9A-A6F3792C5767}" presName="sp" presStyleCnt="0"/>
      <dgm:spPr/>
    </dgm:pt>
    <dgm:pt modelId="{DAB3CB1D-8432-7142-86F8-126EDBD9DB51}" type="pres">
      <dgm:prSet presAssocID="{80B1698C-89F7-8D45-AD88-902FB922DCD9}" presName="linNode" presStyleCnt="0"/>
      <dgm:spPr/>
    </dgm:pt>
    <dgm:pt modelId="{9AF6BD00-E743-4349-A79C-5B7197123B59}" type="pres">
      <dgm:prSet presAssocID="{80B1698C-89F7-8D45-AD88-902FB922DCD9}" presName="parentText" presStyleLbl="node1" presStyleIdx="1" presStyleCnt="2" custScaleX="270189">
        <dgm:presLayoutVars>
          <dgm:chMax val="1"/>
          <dgm:bulletEnabled val="1"/>
        </dgm:presLayoutVars>
      </dgm:prSet>
      <dgm:spPr/>
    </dgm:pt>
  </dgm:ptLst>
  <dgm:cxnLst>
    <dgm:cxn modelId="{1F35C40B-D7E0-5044-AA1D-8303B02D8C83}" type="presOf" srcId="{80B1698C-89F7-8D45-AD88-902FB922DCD9}" destId="{9AF6BD00-E743-4349-A79C-5B7197123B59}" srcOrd="0" destOrd="0" presId="urn:microsoft.com/office/officeart/2005/8/layout/vList5"/>
    <dgm:cxn modelId="{7E849E57-2A70-964E-90AB-25094AFE64D8}" type="presOf" srcId="{5C00D9F2-07D1-494A-9284-9D92A2EFA45C}" destId="{CCA73DD6-C75E-714B-8016-881B080AFE39}" srcOrd="0" destOrd="0" presId="urn:microsoft.com/office/officeart/2005/8/layout/vList5"/>
    <dgm:cxn modelId="{9AB1C577-BA50-1045-AA6A-F86F282DF6A9}" type="presOf" srcId="{34CB5F93-F1E7-7842-BA1E-7BC80C0EFC5B}" destId="{08ECB16A-D7CD-B046-9500-2E727D317643}" srcOrd="0" destOrd="0" presId="urn:microsoft.com/office/officeart/2005/8/layout/vList5"/>
    <dgm:cxn modelId="{1A5E7EB3-8092-E544-B394-26E5AB6BE2A9}" srcId="{5C00D9F2-07D1-494A-9284-9D92A2EFA45C}" destId="{80B1698C-89F7-8D45-AD88-902FB922DCD9}" srcOrd="1" destOrd="0" parTransId="{E8018582-F1C6-0A43-96EA-E7915E774370}" sibTransId="{6E95771E-8B86-C14D-91AF-968B7FC68A19}"/>
    <dgm:cxn modelId="{A4E05EE8-F12C-0945-8696-0C227D8F1A07}" srcId="{5C00D9F2-07D1-494A-9284-9D92A2EFA45C}" destId="{34CB5F93-F1E7-7842-BA1E-7BC80C0EFC5B}" srcOrd="0" destOrd="0" parTransId="{49D789B0-8C29-6143-83E0-A96351630D0D}" sibTransId="{3E5D46E6-7B4B-6347-BC9A-A6F3792C5767}"/>
    <dgm:cxn modelId="{981998EA-CEA8-8548-B709-61B2F1279987}" type="presParOf" srcId="{CCA73DD6-C75E-714B-8016-881B080AFE39}" destId="{29090521-07DE-AB46-AAFD-9D22392FB0AB}" srcOrd="0" destOrd="0" presId="urn:microsoft.com/office/officeart/2005/8/layout/vList5"/>
    <dgm:cxn modelId="{928D48CA-5A4A-B540-99C5-6EC3DC7B0DBE}" type="presParOf" srcId="{29090521-07DE-AB46-AAFD-9D22392FB0AB}" destId="{08ECB16A-D7CD-B046-9500-2E727D317643}" srcOrd="0" destOrd="0" presId="urn:microsoft.com/office/officeart/2005/8/layout/vList5"/>
    <dgm:cxn modelId="{42A2B609-A1B9-2940-9328-97EA02706225}" type="presParOf" srcId="{CCA73DD6-C75E-714B-8016-881B080AFE39}" destId="{DFBD4DF9-1BF2-2F46-B562-074BAFB07383}" srcOrd="1" destOrd="0" presId="urn:microsoft.com/office/officeart/2005/8/layout/vList5"/>
    <dgm:cxn modelId="{129AF14D-5E1E-3D4B-9996-C3AEB167227F}" type="presParOf" srcId="{CCA73DD6-C75E-714B-8016-881B080AFE39}" destId="{DAB3CB1D-8432-7142-86F8-126EDBD9DB51}" srcOrd="2" destOrd="0" presId="urn:microsoft.com/office/officeart/2005/8/layout/vList5"/>
    <dgm:cxn modelId="{147DC9C8-E786-2E4B-B269-E52594151B91}" type="presParOf" srcId="{DAB3CB1D-8432-7142-86F8-126EDBD9DB51}" destId="{9AF6BD00-E743-4349-A79C-5B7197123B5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17CA9-F515-804A-9CD7-7199A2E25B6A}">
      <dsp:nvSpPr>
        <dsp:cNvPr id="0" name=""/>
        <dsp:cNvSpPr/>
      </dsp:nvSpPr>
      <dsp:spPr>
        <a:xfrm>
          <a:off x="3954780" y="59054"/>
          <a:ext cx="2834640" cy="28346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Cognitive Ability</a:t>
          </a:r>
        </a:p>
      </dsp:txBody>
      <dsp:txXfrm>
        <a:off x="4332732" y="555116"/>
        <a:ext cx="2078736" cy="1275588"/>
      </dsp:txXfrm>
    </dsp:sp>
    <dsp:sp modelId="{AE41D251-0481-BE4B-9D3D-3B80DA65AAEE}">
      <dsp:nvSpPr>
        <dsp:cNvPr id="0" name=""/>
        <dsp:cNvSpPr/>
      </dsp:nvSpPr>
      <dsp:spPr>
        <a:xfrm>
          <a:off x="4977612" y="1830705"/>
          <a:ext cx="2834640" cy="28346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Baseline Management</a:t>
          </a:r>
        </a:p>
      </dsp:txBody>
      <dsp:txXfrm>
        <a:off x="5844540" y="2562986"/>
        <a:ext cx="1700784" cy="1559052"/>
      </dsp:txXfrm>
    </dsp:sp>
    <dsp:sp modelId="{37380654-DBBE-864F-A38F-EE0227E90CA2}">
      <dsp:nvSpPr>
        <dsp:cNvPr id="0" name=""/>
        <dsp:cNvSpPr/>
      </dsp:nvSpPr>
      <dsp:spPr>
        <a:xfrm>
          <a:off x="2931947" y="1830705"/>
          <a:ext cx="2834640" cy="28346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Storage Footprint</a:t>
          </a:r>
        </a:p>
      </dsp:txBody>
      <dsp:txXfrm>
        <a:off x="3198876" y="2562986"/>
        <a:ext cx="1700784" cy="1559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933C7-222F-C44F-B9CF-E65521BB0C9C}">
      <dsp:nvSpPr>
        <dsp:cNvPr id="0" name=""/>
        <dsp:cNvSpPr/>
      </dsp:nvSpPr>
      <dsp:spPr>
        <a:xfrm>
          <a:off x="0" y="0"/>
          <a:ext cx="60727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93F3EC-151B-3241-9085-3421C07485D0}">
      <dsp:nvSpPr>
        <dsp:cNvPr id="0" name=""/>
        <dsp:cNvSpPr/>
      </dsp:nvSpPr>
      <dsp:spPr>
        <a:xfrm>
          <a:off x="0" y="0"/>
          <a:ext cx="6072775" cy="190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Humans and machines - perceive pixels differently</a:t>
          </a:r>
        </a:p>
      </dsp:txBody>
      <dsp:txXfrm>
        <a:off x="0" y="0"/>
        <a:ext cx="6072775" cy="1905870"/>
      </dsp:txXfrm>
    </dsp:sp>
    <dsp:sp modelId="{844907A5-CEC4-E740-902A-0BC7C844C157}">
      <dsp:nvSpPr>
        <dsp:cNvPr id="0" name=""/>
        <dsp:cNvSpPr/>
      </dsp:nvSpPr>
      <dsp:spPr>
        <a:xfrm>
          <a:off x="0" y="1905870"/>
          <a:ext cx="60727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5A6915-3930-8643-8CBB-D7AE08A7B43C}">
      <dsp:nvSpPr>
        <dsp:cNvPr id="0" name=""/>
        <dsp:cNvSpPr/>
      </dsp:nvSpPr>
      <dsp:spPr>
        <a:xfrm>
          <a:off x="0" y="1905870"/>
          <a:ext cx="6072775" cy="190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Drop shadows </a:t>
          </a:r>
        </a:p>
      </dsp:txBody>
      <dsp:txXfrm>
        <a:off x="0" y="1905870"/>
        <a:ext cx="6072775" cy="19058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CB16A-D7CD-B046-9500-2E727D317643}">
      <dsp:nvSpPr>
        <dsp:cNvPr id="0" name=""/>
        <dsp:cNvSpPr/>
      </dsp:nvSpPr>
      <dsp:spPr>
        <a:xfrm>
          <a:off x="2504" y="65"/>
          <a:ext cx="5127430" cy="26033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False positive/Negatives</a:t>
          </a:r>
          <a:endParaRPr lang="en-IN" sz="2800" kern="1200" dirty="0"/>
        </a:p>
      </dsp:txBody>
      <dsp:txXfrm>
        <a:off x="129591" y="127152"/>
        <a:ext cx="4873256" cy="2349224"/>
      </dsp:txXfrm>
    </dsp:sp>
    <dsp:sp modelId="{9AF6BD00-E743-4349-A79C-5B7197123B59}">
      <dsp:nvSpPr>
        <dsp:cNvPr id="0" name=""/>
        <dsp:cNvSpPr/>
      </dsp:nvSpPr>
      <dsp:spPr>
        <a:xfrm>
          <a:off x="2504" y="2733633"/>
          <a:ext cx="4992222" cy="26033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Baseline Management</a:t>
          </a:r>
          <a:endParaRPr lang="en-IN" sz="2800" kern="1200" dirty="0"/>
        </a:p>
      </dsp:txBody>
      <dsp:txXfrm>
        <a:off x="129591" y="2860720"/>
        <a:ext cx="4738048" cy="234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F09EE-0344-1641-9C08-950179EA24D8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2C89A-3181-D749-A4BE-46451974E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eup.co/processes-i-ccb8d352-b92c-11e5-92a4-c96fca7cdd5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ium.com/samsung-internet-dev/think-you-know-the-top-web-browsers-458a0a070175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tools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tools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tools.com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0E3BB894-5C25-D449-8974-DBBD023B5DA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F1B9E3C-6D51-7840-8AAD-7750540707A3}" type="slidenum">
              <a:rPr lang="ru-RU" altLang="ru-RU" sz="1400" smtClean="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5261F752-900E-A04D-9F2B-C661FE613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3B7CD029-5F94-194F-B483-EA6A377C1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https://gradeup.co/processes-i-ccb8d352-b92c-11e5-92a4-c96fca7cdd55</a:t>
            </a:r>
            <a:endParaRPr lang="en-IN" dirty="0"/>
          </a:p>
          <a:p>
            <a:r>
              <a:rPr lang="en-IN" dirty="0">
                <a:hlinkClick r:id="rId4"/>
              </a:rPr>
              <a:t>https://medium.com/samsung-internet-dev/think-you-know-the-top-web-browsers-458a0a070175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2C89A-3181-D749-A4BE-46451974E8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2C89A-3181-D749-A4BE-46451974E8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9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IN" dirty="0">
                <a:hlinkClick r:id="rId3"/>
              </a:rPr>
              <a:t>https://applitools.com/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4900-3E97-A740-911C-F6349B2365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42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IN" dirty="0">
                <a:hlinkClick r:id="rId3"/>
              </a:rPr>
              <a:t>https://applitools.com/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4900-3E97-A740-911C-F6349B2365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IN" dirty="0">
                <a:hlinkClick r:id="rId3"/>
              </a:rPr>
              <a:t>https://applitools.com/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4900-3E97-A740-911C-F6349B2365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4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2C89A-3181-D749-A4BE-46451974E8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4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2C89A-3181-D749-A4BE-46451974E8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53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2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95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50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9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7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4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1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1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4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3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3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F976905-A12B-B647-9AC0-A97F022DA480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F353D2C-34DF-D746-87FA-19A30642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9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https://garris.github.io/BackstopJS/assets/lemurFace.png" TargetMode="External"/><Relationship Id="rId12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tiff"/><Relationship Id="rId5" Type="http://schemas.openxmlformats.org/officeDocument/2006/relationships/image" Target="../media/image15.jpeg"/><Relationship Id="rId10" Type="http://schemas.openxmlformats.org/officeDocument/2006/relationships/image" Target="https://images.hired.com/companies/35355/logos/1524093224/offer.pn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0.tif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image" Target="../media/image21.tiff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tiff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https://image.slidesharecdn.com/visualtestautomation-141114063328-conversion-gate01/95/automated-visual-testing-that-does-not-suck-12-638.jpg?cb=1416271009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s://camo.githubusercontent.com/1415e448414866cc2651467fab52cb6dfad68266/687474703a2f2f692e696d6775722e636f6d2f326943525079412e706e6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https://applitools.com/docs/resources2/images/helloworld2/after-changes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https://applitools.com/docs/resources2/images/test-editor/test-editor-select-region-type.png" TargetMode="External"/><Relationship Id="rId5" Type="http://schemas.openxmlformats.org/officeDocument/2006/relationships/image" Target="../media/image30.png"/><Relationship Id="rId4" Type="http://schemas.openxmlformats.org/officeDocument/2006/relationships/image" Target="https://applitools.com/docs/resources2/images/test-editor/test-editor-select-visible-layers-button-and-menu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dzwinel/Look-alike" TargetMode="External"/><Relationship Id="rId2" Type="http://schemas.openxmlformats.org/officeDocument/2006/relationships/hyperlink" Target="https://applitool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applitools.com/docs/topics/overview/overview-visual-testing.html" TargetMode="External"/><Relationship Id="rId4" Type="http://schemas.openxmlformats.org/officeDocument/2006/relationships/hyperlink" Target="https://github.com/mojoaxel/awesome-regression-testing#tools-and-framework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linkedin.com/in/rakesh-kondredd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4C04D016-193E-E346-85FC-1543F4A1F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845" y="1660496"/>
            <a:ext cx="1699378" cy="4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996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sp>
        <p:nvSpPr>
          <p:cNvPr id="3075" name="AutoShape 6">
            <a:extLst>
              <a:ext uri="{FF2B5EF4-FFF2-40B4-BE49-F238E27FC236}">
                <a16:creationId xmlns:a16="http://schemas.microsoft.com/office/drawing/2014/main" id="{3AE64B6B-75DE-164A-86D7-A58F664E2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0419"/>
            <a:ext cx="12192000" cy="587582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076" name="Text Box 7">
            <a:extLst>
              <a:ext uri="{FF2B5EF4-FFF2-40B4-BE49-F238E27FC236}">
                <a16:creationId xmlns:a16="http://schemas.microsoft.com/office/drawing/2014/main" id="{1329C8B6-5B8E-704D-A7AE-246F3637B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" y="6381312"/>
            <a:ext cx="3910916" cy="36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633" dirty="0">
                <a:solidFill>
                  <a:srgbClr val="FFFFFF"/>
                </a:solidFill>
                <a:latin typeface="Open Sans" pitchFamily="32" charset="0"/>
              </a:rPr>
              <a:t>Minsk, Belarus. November 15-16, 2019</a:t>
            </a:r>
            <a:endParaRPr lang="ru-RU" altLang="ru-RU" sz="1633" dirty="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77" name="Text Box 8">
            <a:extLst>
              <a:ext uri="{FF2B5EF4-FFF2-40B4-BE49-F238E27FC236}">
                <a16:creationId xmlns:a16="http://schemas.microsoft.com/office/drawing/2014/main" id="{14CDBB8D-7246-994D-A03C-77BCE6C9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2" y="2710365"/>
            <a:ext cx="9967461" cy="5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dirty="0">
                <a:latin typeface="Open Sans" pitchFamily="32" charset="0"/>
              </a:rPr>
              <a:t>Rakesh </a:t>
            </a:r>
            <a:r>
              <a:rPr lang="en-US" altLang="ru-RU" dirty="0" err="1">
                <a:latin typeface="Open Sans" pitchFamily="32" charset="0"/>
              </a:rPr>
              <a:t>Kondreddy</a:t>
            </a:r>
            <a:endParaRPr lang="ru-RU" altLang="ru-RU" dirty="0">
              <a:latin typeface="Open Sans" pitchFamily="32" charset="0"/>
            </a:endParaRPr>
          </a:p>
        </p:txBody>
      </p:sp>
      <p:sp>
        <p:nvSpPr>
          <p:cNvPr id="3078" name="Text Box 9">
            <a:extLst>
              <a:ext uri="{FF2B5EF4-FFF2-40B4-BE49-F238E27FC236}">
                <a16:creationId xmlns:a16="http://schemas.microsoft.com/office/drawing/2014/main" id="{1C2ED7E3-8D58-194A-BCFB-AA1CFE9DC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2" y="3233141"/>
            <a:ext cx="9902655" cy="30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400" dirty="0">
                <a:latin typeface="Open Sans" pitchFamily="32" charset="0"/>
              </a:rPr>
              <a:t>  Ellucian</a:t>
            </a:r>
            <a:r>
              <a:rPr lang="ru-RU" altLang="ru-RU" sz="1400" dirty="0">
                <a:latin typeface="Open Sans" pitchFamily="32" charset="0"/>
              </a:rPr>
              <a:t>.</a:t>
            </a:r>
            <a:r>
              <a:rPr lang="en-US" altLang="ru-RU" sz="1400" dirty="0">
                <a:latin typeface="Open Sans" pitchFamily="32" charset="0"/>
              </a:rPr>
              <a:t> </a:t>
            </a:r>
            <a:r>
              <a:rPr lang="en-US" altLang="ru-RU" sz="1400" dirty="0" err="1">
                <a:latin typeface="Open Sans" pitchFamily="32" charset="0"/>
              </a:rPr>
              <a:t>Bengalore</a:t>
            </a:r>
            <a:r>
              <a:rPr lang="ru-RU" altLang="ru-RU" sz="1400" dirty="0">
                <a:latin typeface="Open Sans" pitchFamily="32" charset="0"/>
              </a:rPr>
              <a:t>, </a:t>
            </a:r>
            <a:r>
              <a:rPr lang="en-US" altLang="ru-RU" sz="1400" dirty="0">
                <a:latin typeface="Open Sans" pitchFamily="32" charset="0"/>
              </a:rPr>
              <a:t>India</a:t>
            </a:r>
            <a:endParaRPr lang="ru-RU" altLang="ru-RU" sz="1400" dirty="0">
              <a:latin typeface="Open Sans" pitchFamily="32" charset="0"/>
            </a:endParaRPr>
          </a:p>
        </p:txBody>
      </p:sp>
      <p:sp>
        <p:nvSpPr>
          <p:cNvPr id="3081" name="Text Box 12">
            <a:extLst>
              <a:ext uri="{FF2B5EF4-FFF2-40B4-BE49-F238E27FC236}">
                <a16:creationId xmlns:a16="http://schemas.microsoft.com/office/drawing/2014/main" id="{21D4ADF6-CC3C-C34D-B2AA-72170F66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212443"/>
            <a:ext cx="11131296" cy="155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IN" dirty="0"/>
              <a:t>Visual Test Automation for Coders and Non-coders 			</a:t>
            </a:r>
          </a:p>
          <a:p>
            <a:r>
              <a:rPr lang="en-IN" dirty="0"/>
              <a:t>						- Deploy quality Features with speed</a:t>
            </a:r>
          </a:p>
          <a:p>
            <a:endParaRPr lang="en-IN" dirty="0"/>
          </a:p>
        </p:txBody>
      </p:sp>
      <p:sp>
        <p:nvSpPr>
          <p:cNvPr id="3082" name="AutoShape 1">
            <a:extLst>
              <a:ext uri="{FF2B5EF4-FFF2-40B4-BE49-F238E27FC236}">
                <a16:creationId xmlns:a16="http://schemas.microsoft.com/office/drawing/2014/main" id="{2ADF8D48-6B27-A24A-87E6-2DE92C499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2206312"/>
          </a:xfrm>
          <a:prstGeom prst="roundRect">
            <a:avLst>
              <a:gd name="adj" fmla="val 56"/>
            </a:avLst>
          </a:prstGeom>
          <a:solidFill>
            <a:srgbClr val="B21819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633"/>
          </a:p>
        </p:txBody>
      </p:sp>
      <p:sp>
        <p:nvSpPr>
          <p:cNvPr id="3083" name="Text Box 3">
            <a:extLst>
              <a:ext uri="{FF2B5EF4-FFF2-40B4-BE49-F238E27FC236}">
                <a16:creationId xmlns:a16="http://schemas.microsoft.com/office/drawing/2014/main" id="{AC99ED47-B52A-714E-A7EB-ADABF380A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845" y="230425"/>
            <a:ext cx="5348722" cy="56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22">
                <a:solidFill>
                  <a:srgbClr val="74E2A1"/>
                </a:solidFill>
                <a:latin typeface="Open Sans" pitchFamily="32" charset="0"/>
              </a:rPr>
              <a:t>Software quality assurance days</a:t>
            </a:r>
          </a:p>
        </p:txBody>
      </p:sp>
      <p:sp>
        <p:nvSpPr>
          <p:cNvPr id="3084" name="Text Box 4">
            <a:extLst>
              <a:ext uri="{FF2B5EF4-FFF2-40B4-BE49-F238E27FC236}">
                <a16:creationId xmlns:a16="http://schemas.microsoft.com/office/drawing/2014/main" id="{7B46E730-80F7-EA42-B87A-BAEBD4748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845" y="783443"/>
            <a:ext cx="5317038" cy="88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449">
                <a:solidFill>
                  <a:srgbClr val="FFFFFF"/>
                </a:solidFill>
                <a:latin typeface="Open Sans" pitchFamily="32" charset="0"/>
              </a:rPr>
              <a:t>2</a:t>
            </a:r>
            <a:r>
              <a:rPr lang="ru-RU" altLang="ru-RU" sz="2449">
                <a:solidFill>
                  <a:srgbClr val="FFFFFF"/>
                </a:solidFill>
                <a:latin typeface="Open Sans" pitchFamily="32" charset="0"/>
              </a:rPr>
              <a:t>6 </a:t>
            </a:r>
            <a:r>
              <a:rPr lang="en-US" altLang="ru-RU" sz="2449">
                <a:solidFill>
                  <a:srgbClr val="FFFFFF"/>
                </a:solidFill>
                <a:latin typeface="Open Sans" pitchFamily="32" charset="0"/>
              </a:rPr>
              <a:t>International Conference on</a:t>
            </a:r>
            <a:endParaRPr lang="ru-RU" altLang="ru-RU" sz="2449">
              <a:solidFill>
                <a:srgbClr val="FFFFFF"/>
              </a:solidFill>
              <a:latin typeface="Open Sans" pitchFamily="32" charset="0"/>
            </a:endParaRPr>
          </a:p>
          <a:p>
            <a:pPr eaLnBrk="1">
              <a:lnSpc>
                <a:spcPct val="102000"/>
              </a:lnSpc>
              <a:spcAft>
                <a:spcPct val="0"/>
              </a:spcAft>
            </a:pPr>
            <a:r>
              <a:rPr lang="en-US" altLang="ru-RU" sz="2449">
                <a:solidFill>
                  <a:srgbClr val="FFFFFF"/>
                </a:solidFill>
                <a:latin typeface="Open Sans" pitchFamily="32" charset="0"/>
              </a:rPr>
              <a:t>Software Quality Assurance</a:t>
            </a:r>
            <a:endParaRPr lang="ru-RU" altLang="ru-RU" sz="2449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85" name="Text Box 5">
            <a:extLst>
              <a:ext uri="{FF2B5EF4-FFF2-40B4-BE49-F238E27FC236}">
                <a16:creationId xmlns:a16="http://schemas.microsoft.com/office/drawing/2014/main" id="{F6ECBFE1-B06E-7944-942F-7E96FC551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845" y="1660496"/>
            <a:ext cx="1699378" cy="4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996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pic>
        <p:nvPicPr>
          <p:cNvPr id="3086" name="Picture 15" descr="https://sqadays.com/files/autoupload/15/21/34/rdb3b2tw44465.png">
            <a:extLst>
              <a:ext uri="{FF2B5EF4-FFF2-40B4-BE49-F238E27FC236}">
                <a16:creationId xmlns:a16="http://schemas.microsoft.com/office/drawing/2014/main" id="{9D86AEFC-5294-F34B-B503-14D27E91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0" y="60487"/>
            <a:ext cx="1996050" cy="12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495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B8F3-C721-5941-8C88-B9D83BA4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Benefits of Visual Test Automation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C16047-5B5D-6D4A-BCDD-E28D3218B1A1}"/>
              </a:ext>
            </a:extLst>
          </p:cNvPr>
          <p:cNvSpPr/>
          <p:nvPr/>
        </p:nvSpPr>
        <p:spPr>
          <a:xfrm>
            <a:off x="1024128" y="2596896"/>
            <a:ext cx="6328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/>
              <a:t>Cross Browser Testing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9EF8B-688D-4945-B7FC-3917500EE1BB}"/>
              </a:ext>
            </a:extLst>
          </p:cNvPr>
          <p:cNvSpPr/>
          <p:nvPr/>
        </p:nvSpPr>
        <p:spPr>
          <a:xfrm>
            <a:off x="1024128" y="3244334"/>
            <a:ext cx="694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/>
              <a:t>Cross Platform &amp; Device Testing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551C1-A5B1-FD40-B8EC-5298487AD386}"/>
              </a:ext>
            </a:extLst>
          </p:cNvPr>
          <p:cNvSpPr/>
          <p:nvPr/>
        </p:nvSpPr>
        <p:spPr>
          <a:xfrm>
            <a:off x="1024128" y="3752612"/>
            <a:ext cx="663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/>
              <a:t>Responsive Design Testing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6F888E-CB56-0F41-AE1C-65104CFF8C94}"/>
              </a:ext>
            </a:extLst>
          </p:cNvPr>
          <p:cNvSpPr/>
          <p:nvPr/>
        </p:nvSpPr>
        <p:spPr>
          <a:xfrm>
            <a:off x="1024129" y="4260890"/>
            <a:ext cx="908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/>
              <a:t>Leverage Existing Test Automation codes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2C7604-AF5F-8047-82E0-947BF0C5CC07}"/>
              </a:ext>
            </a:extLst>
          </p:cNvPr>
          <p:cNvSpPr/>
          <p:nvPr/>
        </p:nvSpPr>
        <p:spPr>
          <a:xfrm>
            <a:off x="1024128" y="4769168"/>
            <a:ext cx="7713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/>
              <a:t>Automate Test maintenance with ease-of 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DC402F-2B27-1F4C-9636-AA33FA805518}"/>
              </a:ext>
            </a:extLst>
          </p:cNvPr>
          <p:cNvSpPr/>
          <p:nvPr/>
        </p:nvSpPr>
        <p:spPr>
          <a:xfrm>
            <a:off x="1024128" y="5277446"/>
            <a:ext cx="5303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dirty="0"/>
              <a:t>Meaningful  Visual Reports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75B5D-E4C6-6F47-852B-588C3DFC2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3924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B8C5BF-816F-1448-9E69-73C944BBA89D}"/>
              </a:ext>
            </a:extLst>
          </p:cNvPr>
          <p:cNvSpPr/>
          <p:nvPr/>
        </p:nvSpPr>
        <p:spPr>
          <a:xfrm>
            <a:off x="1676400" y="381000"/>
            <a:ext cx="6553581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Visual Test Automation Tools / </a:t>
            </a:r>
            <a:r>
              <a:rPr lang="en-IN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Techstack</a:t>
            </a:r>
            <a:r>
              <a:rPr lang="en-I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/var/folders/vp/m7rc_dtd437dq96hy9w5nj0h0000gp/T/com.microsoft.Word/Content.MSO/C0ACA01D.tmp">
            <a:extLst>
              <a:ext uri="{FF2B5EF4-FFF2-40B4-BE49-F238E27FC236}">
                <a16:creationId xmlns:a16="http://schemas.microsoft.com/office/drawing/2014/main" id="{FCC43D6C-CC53-AB4F-9167-F22E77D907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1270000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/var/folders/vp/m7rc_dtd437dq96hy9w5nj0h0000gp/T/com.microsoft.Word/Content.MSO/DCF18533.tmp">
            <a:extLst>
              <a:ext uri="{FF2B5EF4-FFF2-40B4-BE49-F238E27FC236}">
                <a16:creationId xmlns:a16="http://schemas.microsoft.com/office/drawing/2014/main" id="{DFCB1026-2ED1-D946-BBC4-4B502F59D5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3124200"/>
            <a:ext cx="33401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/var/folders/vp/m7rc_dtd437dq96hy9w5nj0h0000gp/T/com.microsoft.Word/Content.MSO/5F90A8B9.tmp">
            <a:extLst>
              <a:ext uri="{FF2B5EF4-FFF2-40B4-BE49-F238E27FC236}">
                <a16:creationId xmlns:a16="http://schemas.microsoft.com/office/drawing/2014/main" id="{8815D95A-E503-B84B-AB3B-E99E7CCCB27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168400"/>
            <a:ext cx="145415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/var/folders/vp/m7rc_dtd437dq96hy9w5nj0h0000gp/T/com.microsoft.Word/Content.MSO/9AB3442F.tmp">
            <a:extLst>
              <a:ext uri="{FF2B5EF4-FFF2-40B4-BE49-F238E27FC236}">
                <a16:creationId xmlns:a16="http://schemas.microsoft.com/office/drawing/2014/main" id="{0D13AAAA-32A1-5347-AE03-1A2206C119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800"/>
            <a:ext cx="396240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C6EAB05-EF8F-1447-931D-F4BE7B31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86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7" descr="https://garris.github.io/BackstopJS/assets/lemurFace.png">
            <a:extLst>
              <a:ext uri="{FF2B5EF4-FFF2-40B4-BE49-F238E27FC236}">
                <a16:creationId xmlns:a16="http://schemas.microsoft.com/office/drawing/2014/main" id="{A0D99F01-9CA3-1546-BED0-31C67C6A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13081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/var/folders/vp/m7rc_dtd437dq96hy9w5nj0h0000gp/T/com.microsoft.Word/Content.MSO/9E1D4EB.tmp">
            <a:extLst>
              <a:ext uri="{FF2B5EF4-FFF2-40B4-BE49-F238E27FC236}">
                <a16:creationId xmlns:a16="http://schemas.microsoft.com/office/drawing/2014/main" id="{C3FE23E4-5D64-3649-A3F7-B756B78BD12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2600"/>
            <a:ext cx="25146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F141B89-04F2-9D42-A977-50A03DCDD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850" y="3346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9" descr="Related image">
            <a:extLst>
              <a:ext uri="{FF2B5EF4-FFF2-40B4-BE49-F238E27FC236}">
                <a16:creationId xmlns:a16="http://schemas.microsoft.com/office/drawing/2014/main" id="{7BEB0EF1-97C0-FF49-B701-65576C38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62" y="3098800"/>
            <a:ext cx="13843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B3B64-22C3-8343-A476-D2DBBE19AD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919" y="2901950"/>
            <a:ext cx="1219200" cy="166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8B7362-3668-5F47-9FBF-5BAE074423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17864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6E872-1FAD-3D45-810F-85AEE0F6AC44}"/>
              </a:ext>
            </a:extLst>
          </p:cNvPr>
          <p:cNvSpPr/>
          <p:nvPr/>
        </p:nvSpPr>
        <p:spPr>
          <a:xfrm>
            <a:off x="1066800" y="533400"/>
            <a:ext cx="9220200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Visual Testing/Automation Tool Expectations 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197073E-3BF3-2D48-80D9-9BC5DD71C9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558465"/>
              </p:ext>
            </p:extLst>
          </p:nvPr>
        </p:nvGraphicFramePr>
        <p:xfrm>
          <a:off x="0" y="1219200"/>
          <a:ext cx="10744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C6CE7F7-C240-1F40-9106-03EDF09C1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7864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53">
            <a:extLst>
              <a:ext uri="{FF2B5EF4-FFF2-40B4-BE49-F238E27FC236}">
                <a16:creationId xmlns:a16="http://schemas.microsoft.com/office/drawing/2014/main" id="{ADF228AF-822F-4819-9EB8-406258D6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8D7DDBD-CAAB-4AE7-930D-FCE007CBD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DFEF9B7-500D-44A2-952F-C322F13C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4137BE8-DA41-4563-A6DE-A5D80DE6E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8D380D3-7714-4E3F-8BA2-66B22BFD4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ECA7627-07BD-4F00-90E9-C6BB2199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61968C9-1992-4391-8E5B-1F358BB64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308983D8-1DA4-4D97-A8B5-59825C0E4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009B6231-043B-4F66-BCC4-813B76F77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6B7E87D-14CF-4349-AC4D-69DF5D84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4EB623E5-BC7C-4763-B7CD-C7D5F91F1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66">
            <a:extLst>
              <a:ext uri="{FF2B5EF4-FFF2-40B4-BE49-F238E27FC236}">
                <a16:creationId xmlns:a16="http://schemas.microsoft.com/office/drawing/2014/main" id="{72C6E0B7-C37D-4D54-8F3E-8D9F9097F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Freeform: Shape 68">
            <a:extLst>
              <a:ext uri="{FF2B5EF4-FFF2-40B4-BE49-F238E27FC236}">
                <a16:creationId xmlns:a16="http://schemas.microsoft.com/office/drawing/2014/main" id="{B7B653ED-BC47-4D34-B612-473D6AFAD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5" name="Freeform 5">
            <a:extLst>
              <a:ext uri="{FF2B5EF4-FFF2-40B4-BE49-F238E27FC236}">
                <a16:creationId xmlns:a16="http://schemas.microsoft.com/office/drawing/2014/main" id="{B93D812D-BB26-4FDD-A218-F6F71E737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6" name="Freeform 5">
            <a:extLst>
              <a:ext uri="{FF2B5EF4-FFF2-40B4-BE49-F238E27FC236}">
                <a16:creationId xmlns:a16="http://schemas.microsoft.com/office/drawing/2014/main" id="{EEA99C6C-BC37-4408-9F74-3DDB1060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2817EF-17DC-2941-BD47-15545873DFBC}"/>
              </a:ext>
            </a:extLst>
          </p:cNvPr>
          <p:cNvSpPr/>
          <p:nvPr/>
        </p:nvSpPr>
        <p:spPr>
          <a:xfrm>
            <a:off x="639098" y="629265"/>
            <a:ext cx="6072776" cy="162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	Challenges </a:t>
            </a:r>
            <a:endParaRPr lang="en-US" sz="3600" b="0" i="0" kern="1200" dirty="0">
              <a:solidFill>
                <a:srgbClr val="FFFFFE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97" name="Rectangle 74">
            <a:extLst>
              <a:ext uri="{FF2B5EF4-FFF2-40B4-BE49-F238E27FC236}">
                <a16:creationId xmlns:a16="http://schemas.microsoft.com/office/drawing/2014/main" id="{924C0032-B592-45AB-AD23-5A4BD369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9BF1F84-E7C7-42A7-911D-8E48AF671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C3CFCFE-6522-4333-8CB1-16DB80E7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CF222-6E6B-9A4E-9BF1-E2D9A2FD5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578" y="645107"/>
            <a:ext cx="3384613" cy="27103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33F9A1-A2F6-FF4A-9CAE-16974FDD2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226" y="3720192"/>
            <a:ext cx="4125317" cy="231017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724AEC-B04A-8F49-9D1F-35E1B18C8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65746"/>
              </p:ext>
            </p:extLst>
          </p:nvPr>
        </p:nvGraphicFramePr>
        <p:xfrm>
          <a:off x="639098" y="2418735"/>
          <a:ext cx="6072776" cy="381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85BBF0C-DC49-6D42-A6AB-CDF7014C9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85522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51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DF228AF-822F-4819-9EB8-406258D6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8D7DDBD-CAAB-4AE7-930D-FCE007CBD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DFEF9B7-500D-44A2-952F-C322F13C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4137BE8-DA41-4563-A6DE-A5D80DE6E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8D380D3-7714-4E3F-8BA2-66B22BFD4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4ECA7627-07BD-4F00-90E9-C6BB2199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61968C9-1992-4391-8E5B-1F358BB64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Freeform 5">
              <a:extLst>
                <a:ext uri="{FF2B5EF4-FFF2-40B4-BE49-F238E27FC236}">
                  <a16:creationId xmlns:a16="http://schemas.microsoft.com/office/drawing/2014/main" id="{308983D8-1DA4-4D97-A8B5-59825C0E4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009B6231-043B-4F66-BCC4-813B76F77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36B7E87D-14CF-4349-AC4D-69DF5D84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EB623E5-BC7C-4763-B7CD-C7D5F91F1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1DE3271-DD99-4DEF-AF9F-84397884C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06A31CE-F9B6-4BA2-8685-60F3524D0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19" name="Freeform 5">
            <a:extLst>
              <a:ext uri="{FF2B5EF4-FFF2-40B4-BE49-F238E27FC236}">
                <a16:creationId xmlns:a16="http://schemas.microsoft.com/office/drawing/2014/main" id="{8ADF14A3-1454-4B74-8B4A-CB197D7A7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21" name="Freeform 5">
            <a:extLst>
              <a:ext uri="{FF2B5EF4-FFF2-40B4-BE49-F238E27FC236}">
                <a16:creationId xmlns:a16="http://schemas.microsoft.com/office/drawing/2014/main" id="{EC19D556-0251-4E87-AE24-890965BA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BC3C8C6-98E2-45EF-AEFC-30C0DBA0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805B78-706C-9949-8B60-BDC5DE57D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343" y="2380140"/>
            <a:ext cx="4828707" cy="17523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2817EF-17DC-2941-BD47-15545873DFBC}"/>
              </a:ext>
            </a:extLst>
          </p:cNvPr>
          <p:cNvSpPr/>
          <p:nvPr/>
        </p:nvSpPr>
        <p:spPr>
          <a:xfrm>
            <a:off x="639098" y="629265"/>
            <a:ext cx="6072776" cy="162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 </a:t>
            </a:r>
            <a:endParaRPr lang="en-US" sz="3600" b="0" i="0" kern="1200" dirty="0">
              <a:solidFill>
                <a:srgbClr val="FFFFFE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724AEC-B04A-8F49-9D1F-35E1B18C8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04750"/>
              </p:ext>
            </p:extLst>
          </p:nvPr>
        </p:nvGraphicFramePr>
        <p:xfrm>
          <a:off x="639098" y="893379"/>
          <a:ext cx="5132439" cy="5337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DC6C52C-A58F-E248-A90E-24C6EFC5B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7057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7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BB61AA-355A-4741-B506-9B6B76C3D9BC}"/>
              </a:ext>
            </a:extLst>
          </p:cNvPr>
          <p:cNvSpPr/>
          <p:nvPr/>
        </p:nvSpPr>
        <p:spPr>
          <a:xfrm>
            <a:off x="2057400" y="457200"/>
            <a:ext cx="7315200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Visual Testing process / Workflow 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0664F6-70CD-694D-A9F4-1532AEBE1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07" y="1523999"/>
            <a:ext cx="184907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0" descr="Image result for visual testing tools">
            <a:extLst>
              <a:ext uri="{FF2B5EF4-FFF2-40B4-BE49-F238E27FC236}">
                <a16:creationId xmlns:a16="http://schemas.microsoft.com/office/drawing/2014/main" id="{F3792CB4-5C46-0745-B916-2C89F142E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>
            <a:fillRect/>
          </a:stretch>
        </p:blipFill>
        <p:spPr bwMode="auto">
          <a:xfrm>
            <a:off x="735724" y="1524000"/>
            <a:ext cx="11237096" cy="427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23D773-0EC8-FF4D-9A1A-1A6ED261F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864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00D296-34C8-E746-AA39-204595158E30}"/>
              </a:ext>
            </a:extLst>
          </p:cNvPr>
          <p:cNvSpPr/>
          <p:nvPr/>
        </p:nvSpPr>
        <p:spPr>
          <a:xfrm>
            <a:off x="457200" y="838200"/>
            <a:ext cx="10363200" cy="2985433"/>
          </a:xfrm>
          <a:prstGeom prst="rect">
            <a:avLst/>
          </a:prstGeom>
          <a:solidFill>
            <a:schemeClr val="accent2">
              <a:alpha val="7000"/>
            </a:schemeClr>
          </a:solidFill>
        </p:spPr>
        <p:txBody>
          <a:bodyPr wrap="square">
            <a:spAutoFit/>
          </a:bodyPr>
          <a:lstStyle/>
          <a:p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</a:rPr>
              <a:t>			</a:t>
            </a:r>
          </a:p>
          <a:p>
            <a:r>
              <a:rPr lang="en-IN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</a:t>
            </a:r>
          </a:p>
          <a:p>
            <a:r>
              <a:rPr lang="en-IN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			Tools / Libraries</a:t>
            </a:r>
            <a:r>
              <a:rPr lang="en-IN" sz="5400" dirty="0"/>
              <a:t> </a:t>
            </a:r>
          </a:p>
          <a:p>
            <a:endParaRPr lang="en-IN" dirty="0"/>
          </a:p>
          <a:p>
            <a:r>
              <a:rPr lang="en-IN" dirty="0"/>
              <a:t>		      						</a:t>
            </a:r>
            <a:r>
              <a:rPr lang="en-IN" sz="4400" dirty="0"/>
              <a:t>Demo Time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D9E52-1A99-4649-84AD-C08C7207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64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8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E2781A-0823-BB4C-B68C-B7DCC0B81CA5}"/>
              </a:ext>
            </a:extLst>
          </p:cNvPr>
          <p:cNvSpPr/>
          <p:nvPr/>
        </p:nvSpPr>
        <p:spPr>
          <a:xfrm>
            <a:off x="1447800" y="533400"/>
            <a:ext cx="8839199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Look-alike plugin live Demonstration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9E1C9A-C55E-2A4D-8E89-D66E3944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75786" y="1752600"/>
            <a:ext cx="2335673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14" descr="Screenshot">
            <a:extLst>
              <a:ext uri="{FF2B5EF4-FFF2-40B4-BE49-F238E27FC236}">
                <a16:creationId xmlns:a16="http://schemas.microsoft.com/office/drawing/2014/main" id="{E47C7431-5E8F-3B4D-8E63-0B53A8F0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4083"/>
            <a:ext cx="10972800" cy="55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42FA6-E0D5-F54A-9567-5CF887A9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8318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D67795-8691-6545-899D-9DAD93273D20}"/>
              </a:ext>
            </a:extLst>
          </p:cNvPr>
          <p:cNvSpPr/>
          <p:nvPr/>
        </p:nvSpPr>
        <p:spPr>
          <a:xfrm>
            <a:off x="838200" y="381000"/>
            <a:ext cx="6375093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Visual Eye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72F7A0-6A7C-204F-9EF7-565A35B14A85}"/>
              </a:ext>
            </a:extLst>
          </p:cNvPr>
          <p:cNvSpPr/>
          <p:nvPr/>
        </p:nvSpPr>
        <p:spPr>
          <a:xfrm>
            <a:off x="1304544" y="4474464"/>
            <a:ext cx="7839456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 contains below </a:t>
            </a:r>
            <a:r>
              <a:rPr lang="en-I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techstack</a:t>
            </a: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Selenium</a:t>
            </a:r>
            <a:endParaRPr lang="en-I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I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javax</a:t>
            </a: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image IO</a:t>
            </a:r>
            <a:endParaRPr lang="en-I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I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java AWT image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D02E89-6A52-2C4A-A0D8-450DC80C44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267968"/>
            <a:ext cx="10256520" cy="2778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948253-D62B-244A-BDFA-0706DF269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A542-2D4D-974D-989D-9E032743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Visual Validation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87ABC2-0BFE-684C-B2E2-4A514D9123C5}"/>
              </a:ext>
            </a:extLst>
          </p:cNvPr>
          <p:cNvSpPr/>
          <p:nvPr/>
        </p:nvSpPr>
        <p:spPr>
          <a:xfrm>
            <a:off x="4225159" y="3244334"/>
            <a:ext cx="3163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		DEMO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9D07E-6BE3-8343-9C21-812CC41F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5ACE4-2EFA-9E48-BB4F-EC1539453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11432" b="-7"/>
          <a:stretch/>
        </p:blipFill>
        <p:spPr>
          <a:xfrm>
            <a:off x="993384" y="1644733"/>
            <a:ext cx="2984018" cy="324036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3477BE-C064-2F4A-86E3-08FB12C21F21}"/>
              </a:ext>
            </a:extLst>
          </p:cNvPr>
          <p:cNvSpPr/>
          <p:nvPr/>
        </p:nvSpPr>
        <p:spPr>
          <a:xfrm>
            <a:off x="4876800" y="765194"/>
            <a:ext cx="7193280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Senior Software Test Engineer 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 panose="02020603050405020304" pitchFamily="18" charset="0"/>
              </a:rPr>
              <a:t>	@Ellucian, Ex- Oracle</a:t>
            </a:r>
          </a:p>
          <a:p>
            <a:pPr>
              <a:lnSpc>
                <a:spcPct val="90000"/>
              </a:lnSpc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Exploratory QA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Named 3</a:t>
            </a:r>
            <a:r>
              <a:rPr lang="en-US" baseline="30000" dirty="0">
                <a:cs typeface="Times New Roman" panose="02020603050405020304" pitchFamily="18" charset="0"/>
              </a:rPr>
              <a:t>rd</a:t>
            </a:r>
            <a:r>
              <a:rPr lang="en-US" dirty="0">
                <a:cs typeface="Times New Roman" panose="02020603050405020304" pitchFamily="18" charset="0"/>
              </a:rPr>
              <a:t> in Test  Automation Expert of year  In world as per </a:t>
            </a:r>
            <a:r>
              <a:rPr lang="en-US" dirty="0" err="1">
                <a:cs typeface="Times New Roman" panose="02020603050405020304" pitchFamily="18" charset="0"/>
              </a:rPr>
              <a:t>Tricentis</a:t>
            </a:r>
            <a:r>
              <a:rPr lang="en-US" dirty="0">
                <a:cs typeface="Times New Roman" panose="02020603050405020304" pitchFamily="18" charset="0"/>
              </a:rPr>
              <a:t> Survey 2018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International Conference Speaker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Certified Scrum Master, Product Owner &amp; Selenium professional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Testing Freak online Meetup Organizer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Blog contest Winner 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Reach me @+91- 8142772717 / 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 panose="02020603050405020304" pitchFamily="18" charset="0"/>
              </a:rPr>
              <a:t>	rakeshkmr516@gmail.com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1AD63F-992C-744D-846D-123D430DE02E}"/>
              </a:ext>
            </a:extLst>
          </p:cNvPr>
          <p:cNvSpPr/>
          <p:nvPr/>
        </p:nvSpPr>
        <p:spPr>
          <a:xfrm>
            <a:off x="731521" y="938784"/>
            <a:ext cx="334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	About 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07240-023C-4B46-ADFE-62520EAE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8400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8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7739D-9E57-4745-A81B-D124BAB5F4B3}"/>
              </a:ext>
            </a:extLst>
          </p:cNvPr>
          <p:cNvSpPr/>
          <p:nvPr/>
        </p:nvSpPr>
        <p:spPr>
          <a:xfrm>
            <a:off x="1447800" y="4572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Visual Testing process / Workflow Continued….. </a:t>
            </a:r>
            <a:endParaRPr lang="en-US" sz="280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DA8E6B-B6D4-284D-804A-AF1E4188AA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102108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B41F3-E4F5-E541-B749-C3B424B20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4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242B8-1116-294C-8B10-5FCBAB7480E4}"/>
              </a:ext>
            </a:extLst>
          </p:cNvPr>
          <p:cNvSpPr/>
          <p:nvPr/>
        </p:nvSpPr>
        <p:spPr>
          <a:xfrm>
            <a:off x="838200" y="457200"/>
            <a:ext cx="6886964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Applitools</a:t>
            </a: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AI-powered solution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03FB28C-E5F1-3544-B87A-0CDF7B1686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3634"/>
            <a:ext cx="10591800" cy="4929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214A8-C2E3-6D41-BA82-B6B55FF05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0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BBC0F5-73FF-0C49-ADCA-C4DCC455B1AE}"/>
              </a:ext>
            </a:extLst>
          </p:cNvPr>
          <p:cNvSpPr/>
          <p:nvPr/>
        </p:nvSpPr>
        <p:spPr>
          <a:xfrm>
            <a:off x="914400" y="609600"/>
            <a:ext cx="6298893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Visual Report 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30657-356A-BE4E-B918-93C8CED9D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7" descr="https://applitools.com/docs/resources2/images/helloworld2/after-changes.png">
            <a:extLst>
              <a:ext uri="{FF2B5EF4-FFF2-40B4-BE49-F238E27FC236}">
                <a16:creationId xmlns:a16="http://schemas.microsoft.com/office/drawing/2014/main" id="{62E7EB28-E21E-CC4C-A4F9-5B4666B8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3999"/>
            <a:ext cx="99060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CB6D0-BD33-9049-9D88-89B738FD0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568BFE7-050A-FD40-9C31-301355C73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905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8" descr="https://applitools.com/docs/resources2/images/test-editor/test-editor-select-visible-layers-button-and-menu.png">
            <a:extLst>
              <a:ext uri="{FF2B5EF4-FFF2-40B4-BE49-F238E27FC236}">
                <a16:creationId xmlns:a16="http://schemas.microsoft.com/office/drawing/2014/main" id="{4F54BB6C-EA22-DD41-961D-8AB4C488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4999"/>
            <a:ext cx="2895600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0D5BA90A-E21C-0543-AC8E-5F87A747D16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829269" y="2743198"/>
            <a:ext cx="18912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7" name="Picture 19" descr="https://applitools.com/docs/resources2/images/test-editor/test-editor-select-region-type.png">
            <a:extLst>
              <a:ext uri="{FF2B5EF4-FFF2-40B4-BE49-F238E27FC236}">
                <a16:creationId xmlns:a16="http://schemas.microsoft.com/office/drawing/2014/main" id="{50A24F00-A636-754B-B1DE-DB0E0A58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1904999"/>
            <a:ext cx="5905501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256B6-ACCB-214C-AE71-56174A1F7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9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0DAAD4-F36A-0746-BFB1-13CFBB5A6AF5}"/>
              </a:ext>
            </a:extLst>
          </p:cNvPr>
          <p:cNvSpPr/>
          <p:nvPr/>
        </p:nvSpPr>
        <p:spPr>
          <a:xfrm>
            <a:off x="1371600" y="609600"/>
            <a:ext cx="8991600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References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35518-B510-4B44-8D34-236896487911}"/>
              </a:ext>
            </a:extLst>
          </p:cNvPr>
          <p:cNvSpPr/>
          <p:nvPr/>
        </p:nvSpPr>
        <p:spPr>
          <a:xfrm>
            <a:off x="1371600" y="1600200"/>
            <a:ext cx="7772400" cy="3066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https://applitools.com/</a:t>
            </a:r>
            <a:endParaRPr lang="en-IN" u="sng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https://github.com/kdzwinel/Look-alike</a:t>
            </a:r>
            <a:endParaRPr lang="en-IN" u="sng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https://github.com/mojoaxel/awesome-regression-testing#tools-and-frameworks</a:t>
            </a:r>
            <a:endParaRPr lang="en-IN" u="sng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https://applitools.com/docs/topics/overview/overview-visual-testing.html</a:t>
            </a:r>
            <a:endParaRPr lang="en-IN" u="sng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826A2-D197-FA45-A450-63EFA2029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90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ap&#10;&#10;Description automatically generated">
            <a:extLst>
              <a:ext uri="{FF2B5EF4-FFF2-40B4-BE49-F238E27FC236}">
                <a16:creationId xmlns:a16="http://schemas.microsoft.com/office/drawing/2014/main" id="{1393BB5C-8D04-504C-9BD7-F0BCDCCD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AF1886-0171-2E4D-B243-3506C84C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1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FFA38-0A9E-3341-B424-0200F3C1A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537" y="1418289"/>
            <a:ext cx="8301540" cy="4782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3815A-4703-C442-A55C-D89F6E6D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0495"/>
            <a:ext cx="12192000" cy="679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DF9E9E-3798-5F4D-8F1F-6CDD931EA56F}"/>
              </a:ext>
            </a:extLst>
          </p:cNvPr>
          <p:cNvSpPr/>
          <p:nvPr/>
        </p:nvSpPr>
        <p:spPr>
          <a:xfrm>
            <a:off x="683172" y="872359"/>
            <a:ext cx="10310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https://www.linkedin.com/in/rakesh-kondreddy/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E4370-45FC-0941-8742-9A435C0AC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11432" b="-7"/>
          <a:stretch/>
        </p:blipFill>
        <p:spPr>
          <a:xfrm>
            <a:off x="660519" y="2580153"/>
            <a:ext cx="2984018" cy="324036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15356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9">
            <a:extLst>
              <a:ext uri="{FF2B5EF4-FFF2-40B4-BE49-F238E27FC236}">
                <a16:creationId xmlns:a16="http://schemas.microsoft.com/office/drawing/2014/main" id="{ADF228AF-822F-4819-9EB8-406258D6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D7DDBD-CAAB-4AE7-930D-FCE007CBD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FEF9B7-500D-44A2-952F-C322F13C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4137BE8-DA41-4563-A6DE-A5D80DE6E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8D380D3-7714-4E3F-8BA2-66B22BFD4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ECA7627-07BD-4F00-90E9-C6BB2199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61968C9-1992-4391-8E5B-1F358BB64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308983D8-1DA4-4D97-A8B5-59825C0E4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009B6231-043B-4F66-BCC4-813B76F77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36B7E87D-14CF-4349-AC4D-69DF5D84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6" name="Rectangle 60">
            <a:extLst>
              <a:ext uri="{FF2B5EF4-FFF2-40B4-BE49-F238E27FC236}">
                <a16:creationId xmlns:a16="http://schemas.microsoft.com/office/drawing/2014/main" id="{4EB623E5-BC7C-4763-B7CD-C7D5F91F1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2C6E0B7-C37D-4D54-8F3E-8D9F9097F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B7B653ED-BC47-4D34-B612-473D6AFAD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B93D812D-BB26-4FDD-A218-F6F71E737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EEA99C6C-BC37-4408-9F74-3DDB1060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C16E4F-FE70-4747-82C8-42DD8E7A598D}"/>
              </a:ext>
            </a:extLst>
          </p:cNvPr>
          <p:cNvSpPr/>
          <p:nvPr/>
        </p:nvSpPr>
        <p:spPr>
          <a:xfrm>
            <a:off x="639098" y="629265"/>
            <a:ext cx="6072776" cy="162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What is Visual Testing/ Test  Automation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24C0032-B592-45AB-AD23-5A4BD369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9BF1F84-E7C7-42A7-911D-8E48AF671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C3CFCFE-6522-4333-8CB1-16DB80E7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91555-953E-8A47-9BB0-429BCE2FC1A6}"/>
              </a:ext>
            </a:extLst>
          </p:cNvPr>
          <p:cNvSpPr/>
          <p:nvPr/>
        </p:nvSpPr>
        <p:spPr>
          <a:xfrm>
            <a:off x="639098" y="2418735"/>
            <a:ext cx="6072776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>
              <a:solidFill>
                <a:srgbClr val="FFFFFE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>
              <a:solidFill>
                <a:srgbClr val="FFFFFE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>
              <a:solidFill>
                <a:srgbClr val="FFFFFE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>
                <a:solidFill>
                  <a:srgbClr val="FFFFFE"/>
                </a:solidFill>
                <a:latin typeface="+mn-lt"/>
                <a:ea typeface="+mn-ea"/>
                <a:cs typeface="+mn-cs"/>
              </a:rPr>
              <a:t>Visual Testing is a QA approach where manually /automatically verify that your web or mobile app GUI appears correctly to users across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>
              <a:solidFill>
                <a:srgbClr val="FFFFFE"/>
              </a:solidFill>
              <a:latin typeface="+mn-lt"/>
              <a:ea typeface="+mn-ea"/>
              <a:cs typeface="+mn-cs"/>
            </a:endParaRPr>
          </a:p>
          <a:p>
            <a:pPr marL="1200150" lvl="2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>
                <a:solidFill>
                  <a:srgbClr val="FFFFFE"/>
                </a:solidFill>
                <a:latin typeface="+mn-lt"/>
                <a:ea typeface="+mn-ea"/>
                <a:cs typeface="+mn-cs"/>
              </a:rPr>
              <a:t> All devices</a:t>
            </a:r>
          </a:p>
          <a:p>
            <a:pPr marL="1200150" lvl="2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>
                <a:solidFill>
                  <a:srgbClr val="FFFFFE"/>
                </a:solidFill>
                <a:latin typeface="+mn-lt"/>
                <a:ea typeface="+mn-ea"/>
                <a:cs typeface="+mn-cs"/>
              </a:rPr>
              <a:t> All browsers </a:t>
            </a:r>
          </a:p>
          <a:p>
            <a:pPr marL="1200150" lvl="2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>
                <a:solidFill>
                  <a:srgbClr val="FFFFFE"/>
                </a:solidFill>
                <a:latin typeface="+mn-lt"/>
                <a:ea typeface="+mn-ea"/>
                <a:cs typeface="+mn-cs"/>
              </a:rPr>
              <a:t> All screen sizes /resolutions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>
              <a:solidFill>
                <a:srgbClr val="FFFFF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F89B6-1BAB-804F-BAFD-30857E7A0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549" y="1543578"/>
            <a:ext cx="4125317" cy="2155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12EC05-7A5C-6542-96DE-FDA93CF9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939" y="4002362"/>
            <a:ext cx="4125317" cy="1865038"/>
          </a:xfrm>
          <a:prstGeom prst="rect">
            <a:avLst/>
          </a:prstGeom>
        </p:spPr>
      </p:pic>
      <p:sp>
        <p:nvSpPr>
          <p:cNvPr id="24" name="AutoShape 1">
            <a:extLst>
              <a:ext uri="{FF2B5EF4-FFF2-40B4-BE49-F238E27FC236}">
                <a16:creationId xmlns:a16="http://schemas.microsoft.com/office/drawing/2014/main" id="{850C726C-D4C8-1F4C-BED6-F8606ADE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82703"/>
            <a:ext cx="12192000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6000"/>
              </a:lnSpc>
              <a:spcAft>
                <a:spcPct val="0"/>
              </a:spcAft>
            </a:pPr>
            <a:r>
              <a:rPr lang="en-US" altLang="ru-RU" dirty="0">
                <a:solidFill>
                  <a:srgbClr val="FFFFFF"/>
                </a:solidFill>
                <a:latin typeface="Open Sans" pitchFamily="32" charset="0"/>
              </a:rPr>
              <a:t>			</a:t>
            </a:r>
            <a:r>
              <a:rPr lang="en-IN" dirty="0"/>
              <a:t>Visual Test Automation for Coders and Non-coders </a:t>
            </a:r>
            <a:br>
              <a:rPr lang="en-IN" dirty="0"/>
            </a:br>
            <a:r>
              <a:rPr lang="en-IN" dirty="0"/>
              <a:t>															- Deploy quality Features with speed</a:t>
            </a:r>
            <a:endParaRPr lang="ru-RU" altLang="ru-RU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2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6F0350AC-234F-5748-BAD9-08AA4C24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82702"/>
            <a:ext cx="950976" cy="63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175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16E4F-FE70-4747-82C8-42DD8E7A598D}"/>
              </a:ext>
            </a:extLst>
          </p:cNvPr>
          <p:cNvSpPr/>
          <p:nvPr/>
        </p:nvSpPr>
        <p:spPr>
          <a:xfrm>
            <a:off x="1295400" y="6096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Continued…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91555-953E-8A47-9BB0-429BCE2FC1A6}"/>
              </a:ext>
            </a:extLst>
          </p:cNvPr>
          <p:cNvSpPr/>
          <p:nvPr/>
        </p:nvSpPr>
        <p:spPr>
          <a:xfrm>
            <a:off x="762000" y="1295400"/>
            <a:ext cx="10363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>
              <a:latin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</a:rPr>
              <a:t>		</a:t>
            </a:r>
          </a:p>
          <a:p>
            <a:endParaRPr lang="en-IN" dirty="0">
              <a:latin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</a:rPr>
              <a:t>			</a:t>
            </a:r>
          </a:p>
          <a:p>
            <a:r>
              <a:rPr lang="en-IN" dirty="0">
                <a:latin typeface="Times New Roman" panose="02020603050405020304" pitchFamily="18" charset="0"/>
              </a:rPr>
              <a:t>			</a:t>
            </a:r>
            <a:r>
              <a:rPr lang="en-IN" dirty="0"/>
              <a:t>Test all the elements that appear on a screen with just one line of code</a:t>
            </a:r>
          </a:p>
          <a:p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9C3A8-CFC4-8D49-8EF1-212E034B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8400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4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C16E4F-FE70-4747-82C8-42DD8E7A598D}"/>
              </a:ext>
            </a:extLst>
          </p:cNvPr>
          <p:cNvSpPr/>
          <p:nvPr/>
        </p:nvSpPr>
        <p:spPr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Continued…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91555-953E-8A47-9BB0-429BCE2FC1A6}"/>
              </a:ext>
            </a:extLst>
          </p:cNvPr>
          <p:cNvSpPr/>
          <p:nvPr/>
        </p:nvSpPr>
        <p:spPr>
          <a:xfrm>
            <a:off x="1154954" y="2603500"/>
            <a:ext cx="5211979" cy="341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Ensures GUI of applications –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Released code across environments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Make sure no visual breaking changes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Complements functional test automation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8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2E20-B4AA-8C43-AC95-45220B6B8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33" y="3185258"/>
            <a:ext cx="4345024" cy="224854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81F20-A85B-764F-878F-4FEFA28E0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3229"/>
            <a:ext cx="12192000" cy="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3C383C8E-44DC-4108-A303-352282FFD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20637-1B4B-854F-A5B1-2B42B68E8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0" r="1" b="188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F3061A-8D67-1148-BEC5-8AC03132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6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7951D-6F23-7F45-97C3-69E69E5A5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" r="4529" b="-1"/>
          <a:stretch/>
        </p:blipFill>
        <p:spPr>
          <a:xfrm>
            <a:off x="2260148" y="643467"/>
            <a:ext cx="9288385" cy="5571066"/>
          </a:xfrm>
          <a:custGeom>
            <a:avLst/>
            <a:gdLst>
              <a:gd name="connsiteX0" fmla="*/ 55276 w 6933502"/>
              <a:gd name="connsiteY0" fmla="*/ 0 h 5571066"/>
              <a:gd name="connsiteX1" fmla="*/ 6933502 w 6933502"/>
              <a:gd name="connsiteY1" fmla="*/ 0 h 5571066"/>
              <a:gd name="connsiteX2" fmla="*/ 6933502 w 6933502"/>
              <a:gd name="connsiteY2" fmla="*/ 5571066 h 5571066"/>
              <a:gd name="connsiteX3" fmla="*/ 0 w 6933502"/>
              <a:gd name="connsiteY3" fmla="*/ 5571066 h 5571066"/>
              <a:gd name="connsiteX4" fmla="*/ 0 w 6933502"/>
              <a:gd name="connsiteY4" fmla="*/ 5571065 h 5571066"/>
              <a:gd name="connsiteX5" fmla="*/ 50061 w 6933502"/>
              <a:gd name="connsiteY5" fmla="*/ 5571065 h 5571066"/>
              <a:gd name="connsiteX6" fmla="*/ 58753 w 6933502"/>
              <a:gd name="connsiteY6" fmla="*/ 5504841 h 5571066"/>
              <a:gd name="connsiteX7" fmla="*/ 73023 w 6933502"/>
              <a:gd name="connsiteY7" fmla="*/ 5397085 h 5571066"/>
              <a:gd name="connsiteX8" fmla="*/ 88078 w 6933502"/>
              <a:gd name="connsiteY8" fmla="*/ 5277828 h 5571066"/>
              <a:gd name="connsiteX9" fmla="*/ 103917 w 6933502"/>
              <a:gd name="connsiteY9" fmla="*/ 5143437 h 5571066"/>
              <a:gd name="connsiteX10" fmla="*/ 120697 w 6933502"/>
              <a:gd name="connsiteY10" fmla="*/ 4996938 h 5571066"/>
              <a:gd name="connsiteX11" fmla="*/ 137476 w 6933502"/>
              <a:gd name="connsiteY11" fmla="*/ 4837726 h 5571066"/>
              <a:gd name="connsiteX12" fmla="*/ 154570 w 6933502"/>
              <a:gd name="connsiteY12" fmla="*/ 4668224 h 5571066"/>
              <a:gd name="connsiteX13" fmla="*/ 170408 w 6933502"/>
              <a:gd name="connsiteY13" fmla="*/ 4485403 h 5571066"/>
              <a:gd name="connsiteX14" fmla="*/ 185620 w 6933502"/>
              <a:gd name="connsiteY14" fmla="*/ 4294107 h 5571066"/>
              <a:gd name="connsiteX15" fmla="*/ 199420 w 6933502"/>
              <a:gd name="connsiteY15" fmla="*/ 4091914 h 5571066"/>
              <a:gd name="connsiteX16" fmla="*/ 212593 w 6933502"/>
              <a:gd name="connsiteY16" fmla="*/ 3881246 h 5571066"/>
              <a:gd name="connsiteX17" fmla="*/ 224982 w 6933502"/>
              <a:gd name="connsiteY17" fmla="*/ 3661498 h 5571066"/>
              <a:gd name="connsiteX18" fmla="*/ 229373 w 6933502"/>
              <a:gd name="connsiteY18" fmla="*/ 3548900 h 5571066"/>
              <a:gd name="connsiteX19" fmla="*/ 234234 w 6933502"/>
              <a:gd name="connsiteY19" fmla="*/ 3433880 h 5571066"/>
              <a:gd name="connsiteX20" fmla="*/ 238782 w 6933502"/>
              <a:gd name="connsiteY20" fmla="*/ 3317044 h 5571066"/>
              <a:gd name="connsiteX21" fmla="*/ 241761 w 6933502"/>
              <a:gd name="connsiteY21" fmla="*/ 3199603 h 5571066"/>
              <a:gd name="connsiteX22" fmla="*/ 244427 w 6933502"/>
              <a:gd name="connsiteY22" fmla="*/ 3079740 h 5571066"/>
              <a:gd name="connsiteX23" fmla="*/ 247250 w 6933502"/>
              <a:gd name="connsiteY23" fmla="*/ 2958667 h 5571066"/>
              <a:gd name="connsiteX24" fmla="*/ 249132 w 6933502"/>
              <a:gd name="connsiteY24" fmla="*/ 2835172 h 5571066"/>
              <a:gd name="connsiteX25" fmla="*/ 249132 w 6933502"/>
              <a:gd name="connsiteY25" fmla="*/ 2710467 h 5571066"/>
              <a:gd name="connsiteX26" fmla="*/ 250073 w 6933502"/>
              <a:gd name="connsiteY26" fmla="*/ 2584550 h 5571066"/>
              <a:gd name="connsiteX27" fmla="*/ 249132 w 6933502"/>
              <a:gd name="connsiteY27" fmla="*/ 2457423 h 5571066"/>
              <a:gd name="connsiteX28" fmla="*/ 247250 w 6933502"/>
              <a:gd name="connsiteY28" fmla="*/ 2328480 h 5571066"/>
              <a:gd name="connsiteX29" fmla="*/ 245525 w 6933502"/>
              <a:gd name="connsiteY29" fmla="*/ 2199537 h 5571066"/>
              <a:gd name="connsiteX30" fmla="*/ 241761 w 6933502"/>
              <a:gd name="connsiteY30" fmla="*/ 2068778 h 5571066"/>
              <a:gd name="connsiteX31" fmla="*/ 237841 w 6933502"/>
              <a:gd name="connsiteY31" fmla="*/ 1936808 h 5571066"/>
              <a:gd name="connsiteX32" fmla="*/ 233293 w 6933502"/>
              <a:gd name="connsiteY32" fmla="*/ 1804838 h 5571066"/>
              <a:gd name="connsiteX33" fmla="*/ 226863 w 6933502"/>
              <a:gd name="connsiteY33" fmla="*/ 1671657 h 5571066"/>
              <a:gd name="connsiteX34" fmla="*/ 219179 w 6933502"/>
              <a:gd name="connsiteY34" fmla="*/ 1537265 h 5571066"/>
              <a:gd name="connsiteX35" fmla="*/ 211809 w 6933502"/>
              <a:gd name="connsiteY35" fmla="*/ 1402269 h 5571066"/>
              <a:gd name="connsiteX36" fmla="*/ 202400 w 6933502"/>
              <a:gd name="connsiteY36" fmla="*/ 1267272 h 5571066"/>
              <a:gd name="connsiteX37" fmla="*/ 191109 w 6933502"/>
              <a:gd name="connsiteY37" fmla="*/ 1130459 h 5571066"/>
              <a:gd name="connsiteX38" fmla="*/ 179818 w 6933502"/>
              <a:gd name="connsiteY38" fmla="*/ 995462 h 5571066"/>
              <a:gd name="connsiteX39" fmla="*/ 166801 w 6933502"/>
              <a:gd name="connsiteY39" fmla="*/ 858044 h 5571066"/>
              <a:gd name="connsiteX40" fmla="*/ 152531 w 6933502"/>
              <a:gd name="connsiteY40" fmla="*/ 720020 h 5571066"/>
              <a:gd name="connsiteX41" fmla="*/ 137476 w 6933502"/>
              <a:gd name="connsiteY41" fmla="*/ 583812 h 5571066"/>
              <a:gd name="connsiteX42" fmla="*/ 119912 w 6933502"/>
              <a:gd name="connsiteY42" fmla="*/ 445789 h 5571066"/>
              <a:gd name="connsiteX43" fmla="*/ 101094 w 6933502"/>
              <a:gd name="connsiteY43" fmla="*/ 308370 h 5571066"/>
              <a:gd name="connsiteX44" fmla="*/ 82432 w 6933502"/>
              <a:gd name="connsiteY44" fmla="*/ 170347 h 5571066"/>
              <a:gd name="connsiteX45" fmla="*/ 60635 w 6933502"/>
              <a:gd name="connsiteY45" fmla="*/ 32929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613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BAB65-5715-E740-9B79-51B0A4BB2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43" b="12557"/>
          <a:stretch/>
        </p:blipFill>
        <p:spPr>
          <a:xfrm>
            <a:off x="-1049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6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485</Words>
  <Application>Microsoft Macintosh PowerPoint</Application>
  <PresentationFormat>Widescreen</PresentationFormat>
  <Paragraphs>117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Open Sans</vt:lpstr>
      <vt:lpstr>Symbol</vt:lpstr>
      <vt:lpstr>Times New Roman</vt:lpstr>
      <vt:lpstr>Wingdings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Visual Test Automation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PDF Visual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Test Automation for Coders and Non-coders          - Deploy quality Features with speed</dc:title>
  <dc:creator>Kondreddy, Rakesh Kumar Reddy</dc:creator>
  <cp:lastModifiedBy>Kondreddy, Rakesh Kumar Reddy</cp:lastModifiedBy>
  <cp:revision>32</cp:revision>
  <dcterms:created xsi:type="dcterms:W3CDTF">2019-10-30T06:01:18Z</dcterms:created>
  <dcterms:modified xsi:type="dcterms:W3CDTF">2019-11-15T07:29:06Z</dcterms:modified>
</cp:coreProperties>
</file>