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66" r:id="rId14"/>
    <p:sldId id="275" r:id="rId15"/>
    <p:sldId id="267" r:id="rId16"/>
    <p:sldId id="269" r:id="rId17"/>
    <p:sldId id="272" r:id="rId18"/>
    <p:sldId id="274" r:id="rId19"/>
    <p:sldId id="260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55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186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3F483-2E4A-472E-ACF1-F7D4A2B8BBC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B509D31-C31B-463E-A0F3-E7BF30EE562F}">
      <dgm:prSet phldrT="[Текст]"/>
      <dgm:spPr/>
      <dgm:t>
        <a:bodyPr/>
        <a:lstStyle/>
        <a:p>
          <a:r>
            <a:rPr lang="ru-RU" dirty="0" smtClean="0"/>
            <a:t>Много багов</a:t>
          </a:r>
          <a:r>
            <a:rPr lang="en-US" dirty="0" smtClean="0"/>
            <a:t>,</a:t>
          </a:r>
          <a:r>
            <a:rPr lang="ru-RU" dirty="0" smtClean="0"/>
            <a:t> недоделок</a:t>
          </a:r>
          <a:endParaRPr lang="ru-RU" dirty="0"/>
        </a:p>
      </dgm:t>
    </dgm:pt>
    <dgm:pt modelId="{57B464B6-391F-43C0-9C13-D048E39D5E6F}" type="parTrans" cxnId="{8BC81942-51EB-4AE0-80E9-95312BC2C262}">
      <dgm:prSet/>
      <dgm:spPr/>
      <dgm:t>
        <a:bodyPr/>
        <a:lstStyle/>
        <a:p>
          <a:endParaRPr lang="ru-RU"/>
        </a:p>
      </dgm:t>
    </dgm:pt>
    <dgm:pt modelId="{3D00034D-1AF7-440A-81C5-121730A35E50}" type="sibTrans" cxnId="{8BC81942-51EB-4AE0-80E9-95312BC2C262}">
      <dgm:prSet/>
      <dgm:spPr/>
      <dgm:t>
        <a:bodyPr/>
        <a:lstStyle/>
        <a:p>
          <a:endParaRPr lang="ru-RU"/>
        </a:p>
      </dgm:t>
    </dgm:pt>
    <dgm:pt modelId="{F0E59AD6-9E27-4D62-B6D6-B1EB7EEBFCC4}">
      <dgm:prSet phldrT="[Текст]"/>
      <dgm:spPr/>
      <dgm:t>
        <a:bodyPr/>
        <a:lstStyle/>
        <a:p>
          <a:r>
            <a:rPr lang="ru-RU" dirty="0" smtClean="0"/>
            <a:t>Появились </a:t>
          </a:r>
          <a:r>
            <a:rPr lang="en-US" dirty="0" smtClean="0"/>
            <a:t>QA</a:t>
          </a:r>
          <a:endParaRPr lang="ru-RU" dirty="0"/>
        </a:p>
      </dgm:t>
    </dgm:pt>
    <dgm:pt modelId="{BAD4A19A-3298-4DD6-B274-2C6344816F7F}" type="parTrans" cxnId="{646EB6E2-6576-45DC-A589-6F9C7D8AA2BB}">
      <dgm:prSet/>
      <dgm:spPr/>
      <dgm:t>
        <a:bodyPr/>
        <a:lstStyle/>
        <a:p>
          <a:endParaRPr lang="ru-RU"/>
        </a:p>
      </dgm:t>
    </dgm:pt>
    <dgm:pt modelId="{CEF7465E-BDC2-44C4-82F3-70B9F69FCCE3}" type="sibTrans" cxnId="{646EB6E2-6576-45DC-A589-6F9C7D8AA2BB}">
      <dgm:prSet/>
      <dgm:spPr/>
      <dgm:t>
        <a:bodyPr/>
        <a:lstStyle/>
        <a:p>
          <a:endParaRPr lang="ru-RU"/>
        </a:p>
      </dgm:t>
    </dgm:pt>
    <dgm:pt modelId="{3F73B885-4BAA-448B-80D4-678E4F27ECAA}">
      <dgm:prSet phldrT="[Текст]" custT="1"/>
      <dgm:spPr/>
      <dgm:t>
        <a:bodyPr/>
        <a:lstStyle/>
        <a:p>
          <a:r>
            <a:rPr lang="en-US" sz="4400" dirty="0" smtClean="0">
              <a:solidFill>
                <a:srgbClr val="FF0000"/>
              </a:solidFill>
            </a:rPr>
            <a:t>Profit!</a:t>
          </a:r>
          <a:endParaRPr lang="ru-RU" sz="4400" dirty="0">
            <a:solidFill>
              <a:srgbClr val="FF0000"/>
            </a:solidFill>
          </a:endParaRPr>
        </a:p>
      </dgm:t>
    </dgm:pt>
    <dgm:pt modelId="{6C16A4AA-D078-4972-8ABB-22741213E8CC}" type="parTrans" cxnId="{96728C0C-68D1-4ACD-A893-A739BA40205B}">
      <dgm:prSet/>
      <dgm:spPr/>
      <dgm:t>
        <a:bodyPr/>
        <a:lstStyle/>
        <a:p>
          <a:endParaRPr lang="ru-RU"/>
        </a:p>
      </dgm:t>
    </dgm:pt>
    <dgm:pt modelId="{F5379D60-9886-437B-9D41-216B20946D8B}" type="sibTrans" cxnId="{96728C0C-68D1-4ACD-A893-A739BA40205B}">
      <dgm:prSet/>
      <dgm:spPr/>
      <dgm:t>
        <a:bodyPr/>
        <a:lstStyle/>
        <a:p>
          <a:endParaRPr lang="ru-RU"/>
        </a:p>
      </dgm:t>
    </dgm:pt>
    <dgm:pt modelId="{4B22ACA6-E1C9-4B4B-8394-C8F30A4DDACA}" type="pres">
      <dgm:prSet presAssocID="{B4C3F483-2E4A-472E-ACF1-F7D4A2B8BBC4}" presName="arrowDiagram" presStyleCnt="0">
        <dgm:presLayoutVars>
          <dgm:chMax val="5"/>
          <dgm:dir/>
          <dgm:resizeHandles val="exact"/>
        </dgm:presLayoutVars>
      </dgm:prSet>
      <dgm:spPr/>
    </dgm:pt>
    <dgm:pt modelId="{BC877456-6FE6-4B10-8DA8-5FD471BEF49A}" type="pres">
      <dgm:prSet presAssocID="{B4C3F483-2E4A-472E-ACF1-F7D4A2B8BBC4}" presName="arrow" presStyleLbl="bgShp" presStyleIdx="0" presStyleCnt="1"/>
      <dgm:spPr/>
    </dgm:pt>
    <dgm:pt modelId="{98DE8D8F-7713-46FA-8975-DCAD0D12BE9A}" type="pres">
      <dgm:prSet presAssocID="{B4C3F483-2E4A-472E-ACF1-F7D4A2B8BBC4}" presName="arrowDiagram3" presStyleCnt="0"/>
      <dgm:spPr/>
    </dgm:pt>
    <dgm:pt modelId="{8EFB18E4-6EF3-432A-A357-98DC6423768A}" type="pres">
      <dgm:prSet presAssocID="{BB509D31-C31B-463E-A0F3-E7BF30EE562F}" presName="bullet3a" presStyleLbl="node1" presStyleIdx="0" presStyleCnt="3"/>
      <dgm:spPr/>
    </dgm:pt>
    <dgm:pt modelId="{422B0B0D-9690-428E-B916-6BFB5310AECB}" type="pres">
      <dgm:prSet presAssocID="{BB509D31-C31B-463E-A0F3-E7BF30EE562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37B83-3BBA-4942-86DE-191ACA0E66FA}" type="pres">
      <dgm:prSet presAssocID="{F0E59AD6-9E27-4D62-B6D6-B1EB7EEBFCC4}" presName="bullet3b" presStyleLbl="node1" presStyleIdx="1" presStyleCnt="3"/>
      <dgm:spPr/>
    </dgm:pt>
    <dgm:pt modelId="{BEB64B08-2661-472C-BC90-A7A36D9F347D}" type="pres">
      <dgm:prSet presAssocID="{F0E59AD6-9E27-4D62-B6D6-B1EB7EEBFCC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2D83A-3E20-450E-B38F-6BD9E6C85C18}" type="pres">
      <dgm:prSet presAssocID="{3F73B885-4BAA-448B-80D4-678E4F27ECAA}" presName="bullet3c" presStyleLbl="node1" presStyleIdx="2" presStyleCnt="3"/>
      <dgm:spPr/>
    </dgm:pt>
    <dgm:pt modelId="{200D9622-FC8E-4A62-87C1-EE2D4FC8CA3E}" type="pres">
      <dgm:prSet presAssocID="{3F73B885-4BAA-448B-80D4-678E4F27ECAA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728C0C-68D1-4ACD-A893-A739BA40205B}" srcId="{B4C3F483-2E4A-472E-ACF1-F7D4A2B8BBC4}" destId="{3F73B885-4BAA-448B-80D4-678E4F27ECAA}" srcOrd="2" destOrd="0" parTransId="{6C16A4AA-D078-4972-8ABB-22741213E8CC}" sibTransId="{F5379D60-9886-437B-9D41-216B20946D8B}"/>
    <dgm:cxn modelId="{5E8326AA-B36A-4240-B7A9-D3FFD1AC5A79}" type="presOf" srcId="{BB509D31-C31B-463E-A0F3-E7BF30EE562F}" destId="{422B0B0D-9690-428E-B916-6BFB5310AECB}" srcOrd="0" destOrd="0" presId="urn:microsoft.com/office/officeart/2005/8/layout/arrow2"/>
    <dgm:cxn modelId="{646EB6E2-6576-45DC-A589-6F9C7D8AA2BB}" srcId="{B4C3F483-2E4A-472E-ACF1-F7D4A2B8BBC4}" destId="{F0E59AD6-9E27-4D62-B6D6-B1EB7EEBFCC4}" srcOrd="1" destOrd="0" parTransId="{BAD4A19A-3298-4DD6-B274-2C6344816F7F}" sibTransId="{CEF7465E-BDC2-44C4-82F3-70B9F69FCCE3}"/>
    <dgm:cxn modelId="{8BC81942-51EB-4AE0-80E9-95312BC2C262}" srcId="{B4C3F483-2E4A-472E-ACF1-F7D4A2B8BBC4}" destId="{BB509D31-C31B-463E-A0F3-E7BF30EE562F}" srcOrd="0" destOrd="0" parTransId="{57B464B6-391F-43C0-9C13-D048E39D5E6F}" sibTransId="{3D00034D-1AF7-440A-81C5-121730A35E50}"/>
    <dgm:cxn modelId="{D1F4DD73-01C3-4D49-B66A-3BA5422707C8}" type="presOf" srcId="{3F73B885-4BAA-448B-80D4-678E4F27ECAA}" destId="{200D9622-FC8E-4A62-87C1-EE2D4FC8CA3E}" srcOrd="0" destOrd="0" presId="urn:microsoft.com/office/officeart/2005/8/layout/arrow2"/>
    <dgm:cxn modelId="{3E655665-A31D-41E6-A20A-FABAF5E3D7CA}" type="presOf" srcId="{B4C3F483-2E4A-472E-ACF1-F7D4A2B8BBC4}" destId="{4B22ACA6-E1C9-4B4B-8394-C8F30A4DDACA}" srcOrd="0" destOrd="0" presId="urn:microsoft.com/office/officeart/2005/8/layout/arrow2"/>
    <dgm:cxn modelId="{B35A6C3C-964D-4F94-8A4E-C106B201770B}" type="presOf" srcId="{F0E59AD6-9E27-4D62-B6D6-B1EB7EEBFCC4}" destId="{BEB64B08-2661-472C-BC90-A7A36D9F347D}" srcOrd="0" destOrd="0" presId="urn:microsoft.com/office/officeart/2005/8/layout/arrow2"/>
    <dgm:cxn modelId="{84EEA51C-DDBA-4589-9BD4-4F74F2BB8F40}" type="presParOf" srcId="{4B22ACA6-E1C9-4B4B-8394-C8F30A4DDACA}" destId="{BC877456-6FE6-4B10-8DA8-5FD471BEF49A}" srcOrd="0" destOrd="0" presId="urn:microsoft.com/office/officeart/2005/8/layout/arrow2"/>
    <dgm:cxn modelId="{1ADBD674-60DA-4C65-B926-FBBF11099F2A}" type="presParOf" srcId="{4B22ACA6-E1C9-4B4B-8394-C8F30A4DDACA}" destId="{98DE8D8F-7713-46FA-8975-DCAD0D12BE9A}" srcOrd="1" destOrd="0" presId="urn:microsoft.com/office/officeart/2005/8/layout/arrow2"/>
    <dgm:cxn modelId="{54256EF7-1181-4695-B235-D08DA2066126}" type="presParOf" srcId="{98DE8D8F-7713-46FA-8975-DCAD0D12BE9A}" destId="{8EFB18E4-6EF3-432A-A357-98DC6423768A}" srcOrd="0" destOrd="0" presId="urn:microsoft.com/office/officeart/2005/8/layout/arrow2"/>
    <dgm:cxn modelId="{52B48772-B8B3-49EC-A724-7AD57EC30005}" type="presParOf" srcId="{98DE8D8F-7713-46FA-8975-DCAD0D12BE9A}" destId="{422B0B0D-9690-428E-B916-6BFB5310AECB}" srcOrd="1" destOrd="0" presId="urn:microsoft.com/office/officeart/2005/8/layout/arrow2"/>
    <dgm:cxn modelId="{34A7370D-22BC-4969-B7D2-3BFE857AA3C0}" type="presParOf" srcId="{98DE8D8F-7713-46FA-8975-DCAD0D12BE9A}" destId="{6E037B83-3BBA-4942-86DE-191ACA0E66FA}" srcOrd="2" destOrd="0" presId="urn:microsoft.com/office/officeart/2005/8/layout/arrow2"/>
    <dgm:cxn modelId="{F955031F-1051-4F1D-A417-7E88AA600D03}" type="presParOf" srcId="{98DE8D8F-7713-46FA-8975-DCAD0D12BE9A}" destId="{BEB64B08-2661-472C-BC90-A7A36D9F347D}" srcOrd="3" destOrd="0" presId="urn:microsoft.com/office/officeart/2005/8/layout/arrow2"/>
    <dgm:cxn modelId="{72325067-E095-4230-9ECA-2D1D9BD5EC5F}" type="presParOf" srcId="{98DE8D8F-7713-46FA-8975-DCAD0D12BE9A}" destId="{9D22D83A-3E20-450E-B38F-6BD9E6C85C18}" srcOrd="4" destOrd="0" presId="urn:microsoft.com/office/officeart/2005/8/layout/arrow2"/>
    <dgm:cxn modelId="{1E566EBA-0ACF-4934-B274-C4F73C606C92}" type="presParOf" srcId="{98DE8D8F-7713-46FA-8975-DCAD0D12BE9A}" destId="{200D9622-FC8E-4A62-87C1-EE2D4FC8CA3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A7A3E-C1DC-440E-9655-C44D3D2E8D0A}" type="datetimeFigureOut">
              <a:rPr lang="pt-BR" smtClean="0"/>
              <a:pPr/>
              <a:t>26/02/2014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5EF4D-9C51-4B57-9E7B-844BB5DE5B17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098" name="Picture 2" descr="C:\Users\malves\AppData\Local\Microsoft\Windows\Temporary Internet Files\Content.IE5\QMPKWOLA\MPj043852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738" y="765175"/>
            <a:ext cx="6400800" cy="423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1295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EF028-0F40-47BA-A833-DDE1E9127DF6}" type="datetimeFigureOut">
              <a:rPr lang="pt-BR" smtClean="0"/>
              <a:pPr/>
              <a:t>26/02/2014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B1605-D933-423E-A642-E071AB73C39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35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67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88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4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12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21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55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136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Эффективный – не</a:t>
            </a:r>
            <a:r>
              <a:rPr lang="ru-RU" baseline="0" dirty="0" smtClean="0"/>
              <a:t> пишем лишней документации, которую потом некому поддерживать, только то, что действительно нужно.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software is the primary measure of progress.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10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35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95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32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00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64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51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61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26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95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10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36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35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talks.org/display/PM/Educ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roject@jtalks.org" TargetMode="External"/><Relationship Id="rId2" Type="http://schemas.openxmlformats.org/officeDocument/2006/relationships/hyperlink" Target="http://jtalk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2082" y="969392"/>
            <a:ext cx="7772400" cy="2387600"/>
          </a:xfrm>
        </p:spPr>
        <p:txBody>
          <a:bodyPr/>
          <a:lstStyle/>
          <a:p>
            <a:r>
              <a:rPr lang="ru-RU" dirty="0" smtClean="0"/>
              <a:t>Тестирование в </a:t>
            </a:r>
            <a:r>
              <a:rPr lang="ru-RU" dirty="0" err="1" smtClean="0"/>
              <a:t>опенсорс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Атлыгина</a:t>
            </a:r>
            <a:r>
              <a:rPr lang="ru-RU" dirty="0" smtClean="0"/>
              <a:t> Юлия. </a:t>
            </a:r>
            <a:r>
              <a:rPr lang="en-US" dirty="0" smtClean="0"/>
              <a:t>ALM Works</a:t>
            </a:r>
          </a:p>
          <a:p>
            <a:r>
              <a:rPr lang="ru-RU" dirty="0" smtClean="0"/>
              <a:t>Башкирцев Станислав. </a:t>
            </a:r>
            <a:r>
              <a:rPr lang="en-US" dirty="0" smtClean="0"/>
              <a:t>Grid Dynamics</a:t>
            </a:r>
            <a:endParaRPr lang="pt-BR" dirty="0"/>
          </a:p>
        </p:txBody>
      </p:sp>
      <p:pic>
        <p:nvPicPr>
          <p:cNvPr id="1026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talks.org/download/attachments/294914/global.logo?version=3&amp;modificationDate=1369247828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1732805" cy="165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Ontestpad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772" y="1825625"/>
            <a:ext cx="7874456" cy="4351338"/>
          </a:xfrm>
          <a:prstGeom prst="rect">
            <a:avLst/>
          </a:prstGeom>
        </p:spPr>
      </p:pic>
      <p:pic>
        <p:nvPicPr>
          <p:cNvPr id="5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8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Zephyr for JIRA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90689"/>
            <a:ext cx="8490837" cy="4316913"/>
          </a:xfrm>
          <a:prstGeom prst="rect">
            <a:avLst/>
          </a:prstGeom>
        </p:spPr>
      </p:pic>
      <p:pic>
        <p:nvPicPr>
          <p:cNvPr id="5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1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Команда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Испытательный срок</a:t>
            </a:r>
          </a:p>
          <a:p>
            <a:r>
              <a:rPr lang="ru-RU" dirty="0" smtClean="0"/>
              <a:t>Новички в тестировании и в </a:t>
            </a:r>
            <a:r>
              <a:rPr lang="ru-RU" dirty="0" err="1" smtClean="0"/>
              <a:t>автотестах</a:t>
            </a:r>
            <a:endParaRPr lang="ru-RU" dirty="0" smtClean="0"/>
          </a:p>
          <a:p>
            <a:r>
              <a:rPr lang="en-US" dirty="0" smtClean="0"/>
              <a:t>80% &lt; 1 </a:t>
            </a:r>
            <a:r>
              <a:rPr lang="ru-RU" dirty="0" smtClean="0"/>
              <a:t>недели</a:t>
            </a:r>
            <a:endParaRPr lang="en-US" dirty="0" smtClean="0"/>
          </a:p>
          <a:p>
            <a:r>
              <a:rPr lang="ru-RU" dirty="0" smtClean="0"/>
              <a:t>1% </a:t>
            </a:r>
            <a:r>
              <a:rPr lang="en-US" dirty="0" smtClean="0"/>
              <a:t>&gt;</a:t>
            </a:r>
            <a:r>
              <a:rPr lang="ru-RU" dirty="0" smtClean="0"/>
              <a:t> 1 года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2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Опыт</a:t>
            </a:r>
          </a:p>
          <a:p>
            <a:r>
              <a:rPr lang="ru-RU" dirty="0" smtClean="0"/>
              <a:t>Запись в резюме (для новичков)</a:t>
            </a:r>
          </a:p>
          <a:p>
            <a:r>
              <a:rPr lang="ru-RU" dirty="0" smtClean="0"/>
              <a:t>Интересные задачи</a:t>
            </a:r>
          </a:p>
          <a:p>
            <a:r>
              <a:rPr lang="ru-RU" dirty="0" smtClean="0"/>
              <a:t>Обучение (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jtalks.org/display/PM/Education</a:t>
            </a:r>
            <a:r>
              <a:rPr lang="ru-RU" dirty="0"/>
              <a:t>)</a:t>
            </a:r>
          </a:p>
          <a:p>
            <a:r>
              <a:rPr lang="ru-RU" dirty="0" smtClean="0"/>
              <a:t>Дружелюбная атмосфера</a:t>
            </a:r>
          </a:p>
          <a:p>
            <a:r>
              <a:rPr lang="ru-RU" dirty="0" smtClean="0"/>
              <a:t>Простой и эффективный процесс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0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Разработчики </a:t>
            </a:r>
            <a:r>
              <a:rPr lang="ru-RU" dirty="0" smtClean="0"/>
              <a:t>активнее </a:t>
            </a:r>
            <a:r>
              <a:rPr lang="ru-RU" dirty="0"/>
              <a:t>в России, </a:t>
            </a:r>
            <a:r>
              <a:rPr lang="ru-RU" dirty="0" err="1"/>
              <a:t>тестировщики</a:t>
            </a:r>
            <a:r>
              <a:rPr lang="ru-RU" dirty="0"/>
              <a:t> – </a:t>
            </a:r>
            <a:r>
              <a:rPr lang="ru-RU" dirty="0" smtClean="0"/>
              <a:t>в </a:t>
            </a:r>
            <a:r>
              <a:rPr lang="ru-RU" dirty="0"/>
              <a:t>Украине</a:t>
            </a:r>
          </a:p>
          <a:p>
            <a:r>
              <a:rPr lang="ru-RU" dirty="0"/>
              <a:t>Самому молодому участнику 3 года</a:t>
            </a:r>
            <a:r>
              <a:rPr lang="ru-RU" dirty="0">
                <a:sym typeface="Wingdings" panose="05000000000000000000" pitchFamily="2" charset="2"/>
              </a:rPr>
              <a:t></a:t>
            </a:r>
          </a:p>
          <a:p>
            <a:endParaRPr lang="ru-RU" dirty="0"/>
          </a:p>
        </p:txBody>
      </p:sp>
      <p:pic>
        <p:nvPicPr>
          <p:cNvPr id="5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520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JTalks</a:t>
            </a:r>
            <a:r>
              <a:rPr lang="en-US" dirty="0"/>
              <a:t> </a:t>
            </a:r>
            <a:r>
              <a:rPr lang="en-US" dirty="0" smtClean="0"/>
              <a:t>QA</a:t>
            </a:r>
            <a:r>
              <a:rPr lang="ru-RU" dirty="0"/>
              <a:t>: 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Чеклисты</a:t>
            </a:r>
            <a:r>
              <a:rPr lang="ru-RU" dirty="0"/>
              <a:t> полезнее, чем тест кейсы</a:t>
            </a:r>
          </a:p>
          <a:p>
            <a:r>
              <a:rPr lang="ru-RU" dirty="0"/>
              <a:t>Без тест-кейсов с новичками очень сложно</a:t>
            </a:r>
          </a:p>
          <a:p>
            <a:r>
              <a:rPr lang="ru-RU" dirty="0"/>
              <a:t>Хороший новичок лучше плохого "</a:t>
            </a:r>
            <a:r>
              <a:rPr lang="ru-RU" dirty="0" smtClean="0"/>
              <a:t>бывалого"</a:t>
            </a:r>
            <a:endParaRPr lang="ru-RU" dirty="0"/>
          </a:p>
          <a:p>
            <a:r>
              <a:rPr lang="ru-RU" dirty="0" err="1"/>
              <a:t>Автотесты</a:t>
            </a:r>
            <a:r>
              <a:rPr lang="ru-RU" dirty="0"/>
              <a:t> лучше ручных</a:t>
            </a:r>
          </a:p>
          <a:p>
            <a:r>
              <a:rPr lang="ru-RU" dirty="0"/>
              <a:t>Ручные </a:t>
            </a:r>
            <a:r>
              <a:rPr lang="ru-RU" dirty="0" smtClean="0"/>
              <a:t>тесты </a:t>
            </a:r>
            <a:r>
              <a:rPr lang="ru-RU" dirty="0"/>
              <a:t>лучше </a:t>
            </a:r>
            <a:r>
              <a:rPr lang="ru-RU" dirty="0" err="1" smtClean="0"/>
              <a:t>автотестов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742"/>
          <a:stretch/>
        </p:blipFill>
        <p:spPr>
          <a:xfrm>
            <a:off x="5724128" y="3390900"/>
            <a:ext cx="3419872" cy="3467100"/>
          </a:xfrm>
          <a:prstGeom prst="rect">
            <a:avLst/>
          </a:prstGeom>
        </p:spPr>
      </p:pic>
      <p:pic>
        <p:nvPicPr>
          <p:cNvPr id="6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740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4.googleusercontent.com/--I-k3nDrr9o/UOGQDKUYLCI/AAAAAAAAAe8/bINLh_NFu64/w1031-h617-no/IMAG03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4" t="23073" r="24926"/>
          <a:stretch/>
        </p:blipFill>
        <p:spPr bwMode="auto">
          <a:xfrm>
            <a:off x="2225079" y="4608170"/>
            <a:ext cx="1846103" cy="167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5.googleusercontent.com/-f_gTF43_F1A/UcdKlh5-7iI/AAAAAAAAAEA/PiuCx42_z74/w826-h617-no/%25D1%2584%25D0%25BE%25D1%2582%25D0%25BE%25D0%25B3%25D1%2580%25D0%25B0%25D1%2584%25D0%25B8%25D1%258F+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5478" r="7267"/>
          <a:stretch/>
        </p:blipFill>
        <p:spPr bwMode="auto">
          <a:xfrm>
            <a:off x="395536" y="4608170"/>
            <a:ext cx="169857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JTalks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Плюсы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Опыт</a:t>
            </a:r>
          </a:p>
          <a:p>
            <a:r>
              <a:rPr lang="ru-RU" dirty="0" smtClean="0"/>
              <a:t>Свежая кровь</a:t>
            </a:r>
          </a:p>
          <a:p>
            <a:r>
              <a:rPr lang="ru-RU" dirty="0" smtClean="0"/>
              <a:t>Новые знакомства</a:t>
            </a:r>
            <a:r>
              <a:rPr lang="en-US" dirty="0" smtClean="0"/>
              <a:t> (community)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Учатся и «улетают из гнезда»</a:t>
            </a:r>
          </a:p>
          <a:p>
            <a:r>
              <a:rPr lang="ru-RU" dirty="0" smtClean="0"/>
              <a:t>Много времени для </a:t>
            </a:r>
            <a:r>
              <a:rPr lang="ru-RU" dirty="0" err="1" smtClean="0"/>
              <a:t>лидов</a:t>
            </a:r>
            <a:endParaRPr lang="ru-RU" dirty="0" smtClean="0"/>
          </a:p>
          <a:p>
            <a:r>
              <a:rPr lang="ru-RU" dirty="0" smtClean="0"/>
              <a:t>Разные часовые пояса</a:t>
            </a:r>
          </a:p>
          <a:p>
            <a:r>
              <a:rPr lang="ru-RU" dirty="0" smtClean="0"/>
              <a:t>Нет аналитиков и дизайнеров</a:t>
            </a:r>
            <a:endParaRPr lang="ru-RU" dirty="0"/>
          </a:p>
        </p:txBody>
      </p:sp>
      <p:pic>
        <p:nvPicPr>
          <p:cNvPr id="10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68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5180" y="2284270"/>
            <a:ext cx="3727326" cy="1243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Ставьте </a:t>
            </a:r>
            <a:r>
              <a:rPr lang="ru-RU" dirty="0" err="1" smtClean="0"/>
              <a:t>лайк</a:t>
            </a:r>
            <a:r>
              <a:rPr lang="ru-RU" dirty="0" smtClean="0"/>
              <a:t>: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jtalks.org/</a:t>
            </a:r>
            <a:endParaRPr lang="en-US" dirty="0" smtClean="0"/>
          </a:p>
        </p:txBody>
      </p:sp>
      <p:sp>
        <p:nvSpPr>
          <p:cNvPr id="8" name="Like"/>
          <p:cNvSpPr>
            <a:spLocks noEditPoints="1"/>
          </p:cNvSpPr>
          <p:nvPr/>
        </p:nvSpPr>
        <p:spPr bwMode="auto">
          <a:xfrm>
            <a:off x="3851920" y="2708920"/>
            <a:ext cx="515539" cy="459747"/>
          </a:xfrm>
          <a:custGeom>
            <a:avLst/>
            <a:gdLst>
              <a:gd name="T0" fmla="*/ 227 w 395"/>
              <a:gd name="T1" fmla="*/ 0 h 339"/>
              <a:gd name="T2" fmla="*/ 200 w 395"/>
              <a:gd name="T3" fmla="*/ 12 h 339"/>
              <a:gd name="T4" fmla="*/ 197 w 395"/>
              <a:gd name="T5" fmla="*/ 22 h 339"/>
              <a:gd name="T6" fmla="*/ 198 w 395"/>
              <a:gd name="T7" fmla="*/ 69 h 339"/>
              <a:gd name="T8" fmla="*/ 147 w 395"/>
              <a:gd name="T9" fmla="*/ 151 h 339"/>
              <a:gd name="T10" fmla="*/ 134 w 395"/>
              <a:gd name="T11" fmla="*/ 160 h 339"/>
              <a:gd name="T12" fmla="*/ 121 w 395"/>
              <a:gd name="T13" fmla="*/ 152 h 339"/>
              <a:gd name="T14" fmla="*/ 15 w 395"/>
              <a:gd name="T15" fmla="*/ 152 h 339"/>
              <a:gd name="T16" fmla="*/ 4 w 395"/>
              <a:gd name="T17" fmla="*/ 157 h 339"/>
              <a:gd name="T18" fmla="*/ 0 w 395"/>
              <a:gd name="T19" fmla="*/ 169 h 339"/>
              <a:gd name="T20" fmla="*/ 12 w 395"/>
              <a:gd name="T21" fmla="*/ 325 h 339"/>
              <a:gd name="T22" fmla="*/ 28 w 395"/>
              <a:gd name="T23" fmla="*/ 339 h 339"/>
              <a:gd name="T24" fmla="*/ 121 w 395"/>
              <a:gd name="T25" fmla="*/ 339 h 339"/>
              <a:gd name="T26" fmla="*/ 136 w 395"/>
              <a:gd name="T27" fmla="*/ 323 h 339"/>
              <a:gd name="T28" fmla="*/ 136 w 395"/>
              <a:gd name="T29" fmla="*/ 315 h 339"/>
              <a:gd name="T30" fmla="*/ 146 w 395"/>
              <a:gd name="T31" fmla="*/ 315 h 339"/>
              <a:gd name="T32" fmla="*/ 151 w 395"/>
              <a:gd name="T33" fmla="*/ 318 h 339"/>
              <a:gd name="T34" fmla="*/ 175 w 395"/>
              <a:gd name="T35" fmla="*/ 327 h 339"/>
              <a:gd name="T36" fmla="*/ 314 w 395"/>
              <a:gd name="T37" fmla="*/ 327 h 339"/>
              <a:gd name="T38" fmla="*/ 361 w 395"/>
              <a:gd name="T39" fmla="*/ 286 h 339"/>
              <a:gd name="T40" fmla="*/ 358 w 395"/>
              <a:gd name="T41" fmla="*/ 273 h 339"/>
              <a:gd name="T42" fmla="*/ 373 w 395"/>
              <a:gd name="T43" fmla="*/ 243 h 339"/>
              <a:gd name="T44" fmla="*/ 370 w 395"/>
              <a:gd name="T45" fmla="*/ 230 h 339"/>
              <a:gd name="T46" fmla="*/ 384 w 395"/>
              <a:gd name="T47" fmla="*/ 201 h 339"/>
              <a:gd name="T48" fmla="*/ 381 w 395"/>
              <a:gd name="T49" fmla="*/ 188 h 339"/>
              <a:gd name="T50" fmla="*/ 395 w 395"/>
              <a:gd name="T51" fmla="*/ 158 h 339"/>
              <a:gd name="T52" fmla="*/ 385 w 395"/>
              <a:gd name="T53" fmla="*/ 136 h 339"/>
              <a:gd name="T54" fmla="*/ 360 w 395"/>
              <a:gd name="T55" fmla="*/ 127 h 339"/>
              <a:gd name="T56" fmla="*/ 266 w 395"/>
              <a:gd name="T57" fmla="*/ 127 h 339"/>
              <a:gd name="T58" fmla="*/ 275 w 395"/>
              <a:gd name="T59" fmla="*/ 77 h 339"/>
              <a:gd name="T60" fmla="*/ 275 w 395"/>
              <a:gd name="T61" fmla="*/ 74 h 339"/>
              <a:gd name="T62" fmla="*/ 254 w 395"/>
              <a:gd name="T63" fmla="*/ 11 h 339"/>
              <a:gd name="T64" fmla="*/ 247 w 395"/>
              <a:gd name="T65" fmla="*/ 4 h 339"/>
              <a:gd name="T66" fmla="*/ 227 w 395"/>
              <a:gd name="T67" fmla="*/ 0 h 339"/>
              <a:gd name="T68" fmla="*/ 227 w 395"/>
              <a:gd name="T69" fmla="*/ 15 h 339"/>
              <a:gd name="T70" fmla="*/ 241 w 395"/>
              <a:gd name="T71" fmla="*/ 18 h 339"/>
              <a:gd name="T72" fmla="*/ 260 w 395"/>
              <a:gd name="T73" fmla="*/ 75 h 339"/>
              <a:gd name="T74" fmla="*/ 248 w 395"/>
              <a:gd name="T75" fmla="*/ 142 h 339"/>
              <a:gd name="T76" fmla="*/ 360 w 395"/>
              <a:gd name="T77" fmla="*/ 142 h 339"/>
              <a:gd name="T78" fmla="*/ 349 w 395"/>
              <a:gd name="T79" fmla="*/ 185 h 339"/>
              <a:gd name="T80" fmla="*/ 337 w 395"/>
              <a:gd name="T81" fmla="*/ 227 h 339"/>
              <a:gd name="T82" fmla="*/ 326 w 395"/>
              <a:gd name="T83" fmla="*/ 270 h 339"/>
              <a:gd name="T84" fmla="*/ 314 w 395"/>
              <a:gd name="T85" fmla="*/ 312 h 339"/>
              <a:gd name="T86" fmla="*/ 175 w 395"/>
              <a:gd name="T87" fmla="*/ 312 h 339"/>
              <a:gd name="T88" fmla="*/ 147 w 395"/>
              <a:gd name="T89" fmla="*/ 300 h 339"/>
              <a:gd name="T90" fmla="*/ 136 w 395"/>
              <a:gd name="T91" fmla="*/ 300 h 339"/>
              <a:gd name="T92" fmla="*/ 136 w 395"/>
              <a:gd name="T93" fmla="*/ 177 h 339"/>
              <a:gd name="T94" fmla="*/ 157 w 395"/>
              <a:gd name="T95" fmla="*/ 162 h 339"/>
              <a:gd name="T96" fmla="*/ 213 w 395"/>
              <a:gd name="T97" fmla="*/ 70 h 339"/>
              <a:gd name="T98" fmla="*/ 212 w 395"/>
              <a:gd name="T99" fmla="*/ 21 h 339"/>
              <a:gd name="T100" fmla="*/ 227 w 395"/>
              <a:gd name="T101" fmla="*/ 15 h 339"/>
              <a:gd name="T102" fmla="*/ 93 w 395"/>
              <a:gd name="T103" fmla="*/ 288 h 339"/>
              <a:gd name="T104" fmla="*/ 104 w 395"/>
              <a:gd name="T105" fmla="*/ 299 h 339"/>
              <a:gd name="T106" fmla="*/ 93 w 395"/>
              <a:gd name="T107" fmla="*/ 310 h 339"/>
              <a:gd name="T108" fmla="*/ 82 w 395"/>
              <a:gd name="T109" fmla="*/ 299 h 339"/>
              <a:gd name="T110" fmla="*/ 93 w 395"/>
              <a:gd name="T111" fmla="*/ 288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5" h="339">
                <a:moveTo>
                  <a:pt x="227" y="0"/>
                </a:moveTo>
                <a:cubicBezTo>
                  <a:pt x="214" y="0"/>
                  <a:pt x="205" y="6"/>
                  <a:pt x="200" y="12"/>
                </a:cubicBezTo>
                <a:cubicBezTo>
                  <a:pt x="198" y="15"/>
                  <a:pt x="197" y="18"/>
                  <a:pt x="197" y="22"/>
                </a:cubicBezTo>
                <a:cubicBezTo>
                  <a:pt x="197" y="22"/>
                  <a:pt x="198" y="58"/>
                  <a:pt x="198" y="69"/>
                </a:cubicBezTo>
                <a:cubicBezTo>
                  <a:pt x="193" y="82"/>
                  <a:pt x="155" y="143"/>
                  <a:pt x="147" y="151"/>
                </a:cubicBezTo>
                <a:cubicBezTo>
                  <a:pt x="144" y="153"/>
                  <a:pt x="139" y="157"/>
                  <a:pt x="134" y="160"/>
                </a:cubicBezTo>
                <a:cubicBezTo>
                  <a:pt x="131" y="155"/>
                  <a:pt x="127" y="152"/>
                  <a:pt x="121" y="152"/>
                </a:cubicBezTo>
                <a:lnTo>
                  <a:pt x="15" y="152"/>
                </a:lnTo>
                <a:cubicBezTo>
                  <a:pt x="11" y="152"/>
                  <a:pt x="7" y="154"/>
                  <a:pt x="4" y="157"/>
                </a:cubicBezTo>
                <a:cubicBezTo>
                  <a:pt x="1" y="160"/>
                  <a:pt x="0" y="165"/>
                  <a:pt x="0" y="169"/>
                </a:cubicBezTo>
                <a:lnTo>
                  <a:pt x="12" y="325"/>
                </a:lnTo>
                <a:cubicBezTo>
                  <a:pt x="13" y="332"/>
                  <a:pt x="20" y="339"/>
                  <a:pt x="28" y="339"/>
                </a:cubicBezTo>
                <a:lnTo>
                  <a:pt x="121" y="339"/>
                </a:lnTo>
                <a:cubicBezTo>
                  <a:pt x="129" y="339"/>
                  <a:pt x="136" y="332"/>
                  <a:pt x="136" y="323"/>
                </a:cubicBezTo>
                <a:lnTo>
                  <a:pt x="136" y="315"/>
                </a:lnTo>
                <a:lnTo>
                  <a:pt x="146" y="315"/>
                </a:lnTo>
                <a:cubicBezTo>
                  <a:pt x="147" y="316"/>
                  <a:pt x="149" y="317"/>
                  <a:pt x="151" y="318"/>
                </a:cubicBezTo>
                <a:cubicBezTo>
                  <a:pt x="157" y="322"/>
                  <a:pt x="165" y="327"/>
                  <a:pt x="175" y="327"/>
                </a:cubicBezTo>
                <a:lnTo>
                  <a:pt x="314" y="327"/>
                </a:lnTo>
                <a:cubicBezTo>
                  <a:pt x="342" y="327"/>
                  <a:pt x="361" y="306"/>
                  <a:pt x="361" y="286"/>
                </a:cubicBezTo>
                <a:cubicBezTo>
                  <a:pt x="361" y="281"/>
                  <a:pt x="360" y="277"/>
                  <a:pt x="358" y="273"/>
                </a:cubicBezTo>
                <a:cubicBezTo>
                  <a:pt x="367" y="265"/>
                  <a:pt x="373" y="254"/>
                  <a:pt x="373" y="243"/>
                </a:cubicBezTo>
                <a:cubicBezTo>
                  <a:pt x="373" y="239"/>
                  <a:pt x="372" y="234"/>
                  <a:pt x="370" y="230"/>
                </a:cubicBezTo>
                <a:cubicBezTo>
                  <a:pt x="379" y="222"/>
                  <a:pt x="384" y="211"/>
                  <a:pt x="384" y="201"/>
                </a:cubicBezTo>
                <a:cubicBezTo>
                  <a:pt x="384" y="196"/>
                  <a:pt x="383" y="192"/>
                  <a:pt x="381" y="188"/>
                </a:cubicBezTo>
                <a:cubicBezTo>
                  <a:pt x="390" y="180"/>
                  <a:pt x="395" y="169"/>
                  <a:pt x="395" y="158"/>
                </a:cubicBezTo>
                <a:cubicBezTo>
                  <a:pt x="395" y="149"/>
                  <a:pt x="392" y="141"/>
                  <a:pt x="385" y="136"/>
                </a:cubicBezTo>
                <a:cubicBezTo>
                  <a:pt x="381" y="132"/>
                  <a:pt x="373" y="127"/>
                  <a:pt x="360" y="127"/>
                </a:cubicBezTo>
                <a:lnTo>
                  <a:pt x="266" y="127"/>
                </a:lnTo>
                <a:cubicBezTo>
                  <a:pt x="270" y="106"/>
                  <a:pt x="274" y="78"/>
                  <a:pt x="275" y="77"/>
                </a:cubicBezTo>
                <a:cubicBezTo>
                  <a:pt x="275" y="76"/>
                  <a:pt x="275" y="75"/>
                  <a:pt x="275" y="74"/>
                </a:cubicBezTo>
                <a:cubicBezTo>
                  <a:pt x="273" y="46"/>
                  <a:pt x="255" y="12"/>
                  <a:pt x="254" y="11"/>
                </a:cubicBezTo>
                <a:cubicBezTo>
                  <a:pt x="253" y="8"/>
                  <a:pt x="250" y="6"/>
                  <a:pt x="247" y="4"/>
                </a:cubicBezTo>
                <a:cubicBezTo>
                  <a:pt x="240" y="1"/>
                  <a:pt x="234" y="0"/>
                  <a:pt x="227" y="0"/>
                </a:cubicBezTo>
                <a:close/>
                <a:moveTo>
                  <a:pt x="227" y="15"/>
                </a:moveTo>
                <a:cubicBezTo>
                  <a:pt x="231" y="15"/>
                  <a:pt x="236" y="16"/>
                  <a:pt x="241" y="18"/>
                </a:cubicBezTo>
                <a:cubicBezTo>
                  <a:pt x="241" y="18"/>
                  <a:pt x="258" y="50"/>
                  <a:pt x="260" y="75"/>
                </a:cubicBezTo>
                <a:cubicBezTo>
                  <a:pt x="260" y="75"/>
                  <a:pt x="252" y="126"/>
                  <a:pt x="248" y="142"/>
                </a:cubicBezTo>
                <a:lnTo>
                  <a:pt x="360" y="142"/>
                </a:lnTo>
                <a:cubicBezTo>
                  <a:pt x="394" y="142"/>
                  <a:pt x="382" y="185"/>
                  <a:pt x="349" y="185"/>
                </a:cubicBezTo>
                <a:cubicBezTo>
                  <a:pt x="382" y="185"/>
                  <a:pt x="371" y="227"/>
                  <a:pt x="337" y="227"/>
                </a:cubicBezTo>
                <a:cubicBezTo>
                  <a:pt x="371" y="227"/>
                  <a:pt x="359" y="270"/>
                  <a:pt x="326" y="270"/>
                </a:cubicBezTo>
                <a:cubicBezTo>
                  <a:pt x="359" y="270"/>
                  <a:pt x="348" y="312"/>
                  <a:pt x="314" y="312"/>
                </a:cubicBezTo>
                <a:lnTo>
                  <a:pt x="175" y="312"/>
                </a:lnTo>
                <a:cubicBezTo>
                  <a:pt x="165" y="312"/>
                  <a:pt x="155" y="300"/>
                  <a:pt x="147" y="300"/>
                </a:cubicBezTo>
                <a:lnTo>
                  <a:pt x="136" y="300"/>
                </a:lnTo>
                <a:lnTo>
                  <a:pt x="136" y="177"/>
                </a:lnTo>
                <a:cubicBezTo>
                  <a:pt x="144" y="172"/>
                  <a:pt x="152" y="167"/>
                  <a:pt x="157" y="162"/>
                </a:cubicBezTo>
                <a:cubicBezTo>
                  <a:pt x="168" y="153"/>
                  <a:pt x="213" y="79"/>
                  <a:pt x="213" y="70"/>
                </a:cubicBezTo>
                <a:cubicBezTo>
                  <a:pt x="213" y="61"/>
                  <a:pt x="212" y="21"/>
                  <a:pt x="212" y="21"/>
                </a:cubicBezTo>
                <a:cubicBezTo>
                  <a:pt x="212" y="21"/>
                  <a:pt x="217" y="15"/>
                  <a:pt x="227" y="15"/>
                </a:cubicBezTo>
                <a:close/>
                <a:moveTo>
                  <a:pt x="93" y="288"/>
                </a:moveTo>
                <a:cubicBezTo>
                  <a:pt x="99" y="288"/>
                  <a:pt x="104" y="293"/>
                  <a:pt x="104" y="299"/>
                </a:cubicBezTo>
                <a:cubicBezTo>
                  <a:pt x="104" y="305"/>
                  <a:pt x="99" y="310"/>
                  <a:pt x="93" y="310"/>
                </a:cubicBezTo>
                <a:cubicBezTo>
                  <a:pt x="87" y="310"/>
                  <a:pt x="82" y="305"/>
                  <a:pt x="82" y="299"/>
                </a:cubicBezTo>
                <a:cubicBezTo>
                  <a:pt x="82" y="293"/>
                  <a:pt x="87" y="288"/>
                  <a:pt x="93" y="288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008" y="4005064"/>
            <a:ext cx="29523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Присоединяйтесь</a:t>
            </a:r>
            <a:r>
              <a:rPr lang="ru-RU" dirty="0"/>
              <a:t>: </a:t>
            </a:r>
          </a:p>
          <a:p>
            <a:r>
              <a:rPr lang="en-US" sz="2800" dirty="0">
                <a:hlinkClick r:id="rId3"/>
              </a:rPr>
              <a:t>project@jtalks.org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9" name="Edit"/>
          <p:cNvSpPr>
            <a:spLocks noEditPoints="1"/>
          </p:cNvSpPr>
          <p:nvPr/>
        </p:nvSpPr>
        <p:spPr bwMode="auto">
          <a:xfrm>
            <a:off x="7740352" y="4411507"/>
            <a:ext cx="416364" cy="418220"/>
          </a:xfrm>
          <a:custGeom>
            <a:avLst/>
            <a:gdLst>
              <a:gd name="T0" fmla="*/ 312 w 396"/>
              <a:gd name="T1" fmla="*/ 7 h 397"/>
              <a:gd name="T2" fmla="*/ 57 w 396"/>
              <a:gd name="T3" fmla="*/ 263 h 397"/>
              <a:gd name="T4" fmla="*/ 56 w 396"/>
              <a:gd name="T5" fmla="*/ 265 h 397"/>
              <a:gd name="T6" fmla="*/ 0 w 396"/>
              <a:gd name="T7" fmla="*/ 385 h 397"/>
              <a:gd name="T8" fmla="*/ 0 w 396"/>
              <a:gd name="T9" fmla="*/ 390 h 397"/>
              <a:gd name="T10" fmla="*/ 2 w 396"/>
              <a:gd name="T11" fmla="*/ 394 h 397"/>
              <a:gd name="T12" fmla="*/ 7 w 396"/>
              <a:gd name="T13" fmla="*/ 396 h 397"/>
              <a:gd name="T14" fmla="*/ 12 w 396"/>
              <a:gd name="T15" fmla="*/ 396 h 397"/>
              <a:gd name="T16" fmla="*/ 131 w 396"/>
              <a:gd name="T17" fmla="*/ 340 h 397"/>
              <a:gd name="T18" fmla="*/ 134 w 396"/>
              <a:gd name="T19" fmla="*/ 339 h 397"/>
              <a:gd name="T20" fmla="*/ 387 w 396"/>
              <a:gd name="T21" fmla="*/ 86 h 397"/>
              <a:gd name="T22" fmla="*/ 394 w 396"/>
              <a:gd name="T23" fmla="*/ 68 h 397"/>
              <a:gd name="T24" fmla="*/ 389 w 396"/>
              <a:gd name="T25" fmla="*/ 56 h 397"/>
              <a:gd name="T26" fmla="*/ 367 w 396"/>
              <a:gd name="T27" fmla="*/ 29 h 397"/>
              <a:gd name="T28" fmla="*/ 340 w 396"/>
              <a:gd name="T29" fmla="*/ 7 h 397"/>
              <a:gd name="T30" fmla="*/ 328 w 396"/>
              <a:gd name="T31" fmla="*/ 2 h 397"/>
              <a:gd name="T32" fmla="*/ 312 w 396"/>
              <a:gd name="T33" fmla="*/ 7 h 397"/>
              <a:gd name="T34" fmla="*/ 333 w 396"/>
              <a:gd name="T35" fmla="*/ 25 h 397"/>
              <a:gd name="T36" fmla="*/ 354 w 396"/>
              <a:gd name="T37" fmla="*/ 42 h 397"/>
              <a:gd name="T38" fmla="*/ 371 w 396"/>
              <a:gd name="T39" fmla="*/ 63 h 397"/>
              <a:gd name="T40" fmla="*/ 350 w 396"/>
              <a:gd name="T41" fmla="*/ 46 h 397"/>
              <a:gd name="T42" fmla="*/ 350 w 396"/>
              <a:gd name="T43" fmla="*/ 46 h 397"/>
              <a:gd name="T44" fmla="*/ 333 w 396"/>
              <a:gd name="T45" fmla="*/ 25 h 397"/>
              <a:gd name="T46" fmla="*/ 314 w 396"/>
              <a:gd name="T47" fmla="*/ 29 h 397"/>
              <a:gd name="T48" fmla="*/ 315 w 396"/>
              <a:gd name="T49" fmla="*/ 32 h 397"/>
              <a:gd name="T50" fmla="*/ 336 w 396"/>
              <a:gd name="T51" fmla="*/ 59 h 397"/>
              <a:gd name="T52" fmla="*/ 364 w 396"/>
              <a:gd name="T53" fmla="*/ 81 h 397"/>
              <a:gd name="T54" fmla="*/ 366 w 396"/>
              <a:gd name="T55" fmla="*/ 82 h 397"/>
              <a:gd name="T56" fmla="*/ 133 w 396"/>
              <a:gd name="T57" fmla="*/ 315 h 397"/>
              <a:gd name="T58" fmla="*/ 81 w 396"/>
              <a:gd name="T59" fmla="*/ 263 h 397"/>
              <a:gd name="T60" fmla="*/ 314 w 396"/>
              <a:gd name="T61" fmla="*/ 29 h 397"/>
              <a:gd name="T62" fmla="*/ 316 w 396"/>
              <a:gd name="T63" fmla="*/ 72 h 397"/>
              <a:gd name="T64" fmla="*/ 310 w 396"/>
              <a:gd name="T65" fmla="*/ 74 h 397"/>
              <a:gd name="T66" fmla="*/ 122 w 396"/>
              <a:gd name="T67" fmla="*/ 263 h 397"/>
              <a:gd name="T68" fmla="*/ 119 w 396"/>
              <a:gd name="T69" fmla="*/ 269 h 397"/>
              <a:gd name="T70" fmla="*/ 122 w 396"/>
              <a:gd name="T71" fmla="*/ 275 h 397"/>
              <a:gd name="T72" fmla="*/ 128 w 396"/>
              <a:gd name="T73" fmla="*/ 277 h 397"/>
              <a:gd name="T74" fmla="*/ 134 w 396"/>
              <a:gd name="T75" fmla="*/ 275 h 397"/>
              <a:gd name="T76" fmla="*/ 322 w 396"/>
              <a:gd name="T77" fmla="*/ 86 h 397"/>
              <a:gd name="T78" fmla="*/ 324 w 396"/>
              <a:gd name="T79" fmla="*/ 82 h 397"/>
              <a:gd name="T80" fmla="*/ 324 w 396"/>
              <a:gd name="T81" fmla="*/ 77 h 397"/>
              <a:gd name="T82" fmla="*/ 321 w 396"/>
              <a:gd name="T83" fmla="*/ 73 h 397"/>
              <a:gd name="T84" fmla="*/ 316 w 396"/>
              <a:gd name="T85" fmla="*/ 72 h 397"/>
              <a:gd name="T86" fmla="*/ 69 w 396"/>
              <a:gd name="T87" fmla="*/ 276 h 397"/>
              <a:gd name="T88" fmla="*/ 120 w 396"/>
              <a:gd name="T89" fmla="*/ 327 h 397"/>
              <a:gd name="T90" fmla="*/ 57 w 396"/>
              <a:gd name="T91" fmla="*/ 357 h 397"/>
              <a:gd name="T92" fmla="*/ 40 w 396"/>
              <a:gd name="T93" fmla="*/ 340 h 397"/>
              <a:gd name="T94" fmla="*/ 69 w 396"/>
              <a:gd name="T95" fmla="*/ 276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6" h="397">
                <a:moveTo>
                  <a:pt x="312" y="7"/>
                </a:moveTo>
                <a:lnTo>
                  <a:pt x="57" y="263"/>
                </a:lnTo>
                <a:cubicBezTo>
                  <a:pt x="57" y="263"/>
                  <a:pt x="56" y="264"/>
                  <a:pt x="56" y="265"/>
                </a:cubicBezTo>
                <a:lnTo>
                  <a:pt x="0" y="385"/>
                </a:lnTo>
                <a:cubicBezTo>
                  <a:pt x="0" y="386"/>
                  <a:pt x="0" y="388"/>
                  <a:pt x="0" y="390"/>
                </a:cubicBezTo>
                <a:cubicBezTo>
                  <a:pt x="0" y="391"/>
                  <a:pt x="1" y="393"/>
                  <a:pt x="2" y="394"/>
                </a:cubicBezTo>
                <a:cubicBezTo>
                  <a:pt x="3" y="395"/>
                  <a:pt x="5" y="396"/>
                  <a:pt x="7" y="396"/>
                </a:cubicBezTo>
                <a:cubicBezTo>
                  <a:pt x="8" y="397"/>
                  <a:pt x="10" y="396"/>
                  <a:pt x="12" y="396"/>
                </a:cubicBezTo>
                <a:lnTo>
                  <a:pt x="131" y="340"/>
                </a:lnTo>
                <a:cubicBezTo>
                  <a:pt x="132" y="340"/>
                  <a:pt x="133" y="339"/>
                  <a:pt x="134" y="339"/>
                </a:cubicBezTo>
                <a:lnTo>
                  <a:pt x="387" y="86"/>
                </a:lnTo>
                <a:cubicBezTo>
                  <a:pt x="392" y="81"/>
                  <a:pt x="396" y="75"/>
                  <a:pt x="394" y="68"/>
                </a:cubicBezTo>
                <a:cubicBezTo>
                  <a:pt x="393" y="64"/>
                  <a:pt x="391" y="61"/>
                  <a:pt x="389" y="56"/>
                </a:cubicBezTo>
                <a:cubicBezTo>
                  <a:pt x="384" y="48"/>
                  <a:pt x="377" y="38"/>
                  <a:pt x="367" y="29"/>
                </a:cubicBezTo>
                <a:cubicBezTo>
                  <a:pt x="358" y="20"/>
                  <a:pt x="348" y="12"/>
                  <a:pt x="340" y="7"/>
                </a:cubicBezTo>
                <a:cubicBezTo>
                  <a:pt x="336" y="5"/>
                  <a:pt x="332" y="3"/>
                  <a:pt x="328" y="2"/>
                </a:cubicBezTo>
                <a:cubicBezTo>
                  <a:pt x="320" y="0"/>
                  <a:pt x="316" y="3"/>
                  <a:pt x="312" y="7"/>
                </a:cubicBezTo>
                <a:close/>
                <a:moveTo>
                  <a:pt x="333" y="25"/>
                </a:moveTo>
                <a:cubicBezTo>
                  <a:pt x="339" y="29"/>
                  <a:pt x="347" y="35"/>
                  <a:pt x="354" y="42"/>
                </a:cubicBezTo>
                <a:cubicBezTo>
                  <a:pt x="361" y="50"/>
                  <a:pt x="367" y="57"/>
                  <a:pt x="371" y="63"/>
                </a:cubicBezTo>
                <a:cubicBezTo>
                  <a:pt x="365" y="60"/>
                  <a:pt x="357" y="53"/>
                  <a:pt x="350" y="46"/>
                </a:cubicBezTo>
                <a:cubicBezTo>
                  <a:pt x="350" y="46"/>
                  <a:pt x="350" y="46"/>
                  <a:pt x="350" y="46"/>
                </a:cubicBezTo>
                <a:cubicBezTo>
                  <a:pt x="342" y="38"/>
                  <a:pt x="337" y="31"/>
                  <a:pt x="333" y="25"/>
                </a:cubicBezTo>
                <a:close/>
                <a:moveTo>
                  <a:pt x="314" y="29"/>
                </a:moveTo>
                <a:cubicBezTo>
                  <a:pt x="314" y="30"/>
                  <a:pt x="315" y="31"/>
                  <a:pt x="315" y="32"/>
                </a:cubicBezTo>
                <a:cubicBezTo>
                  <a:pt x="320" y="40"/>
                  <a:pt x="327" y="50"/>
                  <a:pt x="336" y="59"/>
                </a:cubicBezTo>
                <a:cubicBezTo>
                  <a:pt x="345" y="67"/>
                  <a:pt x="354" y="75"/>
                  <a:pt x="364" y="81"/>
                </a:cubicBezTo>
                <a:cubicBezTo>
                  <a:pt x="365" y="81"/>
                  <a:pt x="365" y="82"/>
                  <a:pt x="366" y="82"/>
                </a:cubicBezTo>
                <a:lnTo>
                  <a:pt x="133" y="315"/>
                </a:lnTo>
                <a:cubicBezTo>
                  <a:pt x="96" y="294"/>
                  <a:pt x="92" y="281"/>
                  <a:pt x="81" y="263"/>
                </a:cubicBezTo>
                <a:lnTo>
                  <a:pt x="314" y="29"/>
                </a:lnTo>
                <a:close/>
                <a:moveTo>
                  <a:pt x="316" y="72"/>
                </a:moveTo>
                <a:cubicBezTo>
                  <a:pt x="314" y="72"/>
                  <a:pt x="312" y="73"/>
                  <a:pt x="310" y="74"/>
                </a:cubicBezTo>
                <a:lnTo>
                  <a:pt x="122" y="263"/>
                </a:lnTo>
                <a:cubicBezTo>
                  <a:pt x="120" y="264"/>
                  <a:pt x="119" y="266"/>
                  <a:pt x="119" y="269"/>
                </a:cubicBezTo>
                <a:cubicBezTo>
                  <a:pt x="119" y="271"/>
                  <a:pt x="120" y="273"/>
                  <a:pt x="122" y="275"/>
                </a:cubicBezTo>
                <a:cubicBezTo>
                  <a:pt x="123" y="276"/>
                  <a:pt x="125" y="277"/>
                  <a:pt x="128" y="277"/>
                </a:cubicBezTo>
                <a:cubicBezTo>
                  <a:pt x="130" y="277"/>
                  <a:pt x="132" y="276"/>
                  <a:pt x="134" y="275"/>
                </a:cubicBezTo>
                <a:lnTo>
                  <a:pt x="322" y="86"/>
                </a:lnTo>
                <a:cubicBezTo>
                  <a:pt x="323" y="85"/>
                  <a:pt x="324" y="83"/>
                  <a:pt x="324" y="82"/>
                </a:cubicBezTo>
                <a:cubicBezTo>
                  <a:pt x="325" y="80"/>
                  <a:pt x="325" y="78"/>
                  <a:pt x="324" y="77"/>
                </a:cubicBezTo>
                <a:cubicBezTo>
                  <a:pt x="323" y="75"/>
                  <a:pt x="322" y="74"/>
                  <a:pt x="321" y="73"/>
                </a:cubicBezTo>
                <a:cubicBezTo>
                  <a:pt x="319" y="72"/>
                  <a:pt x="318" y="72"/>
                  <a:pt x="316" y="72"/>
                </a:cubicBezTo>
                <a:close/>
                <a:moveTo>
                  <a:pt x="69" y="276"/>
                </a:moveTo>
                <a:cubicBezTo>
                  <a:pt x="78" y="291"/>
                  <a:pt x="88" y="307"/>
                  <a:pt x="120" y="327"/>
                </a:cubicBezTo>
                <a:lnTo>
                  <a:pt x="57" y="357"/>
                </a:lnTo>
                <a:cubicBezTo>
                  <a:pt x="49" y="352"/>
                  <a:pt x="44" y="346"/>
                  <a:pt x="40" y="340"/>
                </a:cubicBezTo>
                <a:lnTo>
                  <a:pt x="69" y="276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4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QA</a:t>
            </a:r>
            <a:r>
              <a:rPr lang="ru-RU" dirty="0" smtClean="0"/>
              <a:t> описывает приемочные критерии до планирования</a:t>
            </a:r>
            <a:endParaRPr lang="en-US" dirty="0" smtClean="0"/>
          </a:p>
          <a:p>
            <a:r>
              <a:rPr lang="en-US" dirty="0" smtClean="0"/>
              <a:t>Planningpoker.com</a:t>
            </a:r>
          </a:p>
          <a:p>
            <a:r>
              <a:rPr lang="en-US" dirty="0" smtClean="0"/>
              <a:t>QA + DEV</a:t>
            </a:r>
          </a:p>
          <a:p>
            <a:r>
              <a:rPr lang="en-US" dirty="0" smtClean="0"/>
              <a:t>10</a:t>
            </a:r>
            <a:r>
              <a:rPr lang="ru-RU" dirty="0" smtClean="0"/>
              <a:t> ± 5</a:t>
            </a:r>
            <a:r>
              <a:rPr lang="en-US" dirty="0" smtClean="0"/>
              <a:t> </a:t>
            </a:r>
            <a:r>
              <a:rPr lang="ru-RU" dirty="0" smtClean="0"/>
              <a:t>человек</a:t>
            </a:r>
          </a:p>
          <a:p>
            <a:r>
              <a:rPr lang="ru-RU" dirty="0" smtClean="0"/>
              <a:t>1 час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5657" b="-1"/>
          <a:stretch/>
        </p:blipFill>
        <p:spPr>
          <a:xfrm>
            <a:off x="4355976" y="2924944"/>
            <a:ext cx="3914890" cy="3406251"/>
          </a:xfrm>
          <a:prstGeom prst="rect">
            <a:avLst/>
          </a:prstGeom>
        </p:spPr>
      </p:pic>
      <p:pic>
        <p:nvPicPr>
          <p:cNvPr id="7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0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JTalks </a:t>
            </a:r>
            <a:r>
              <a:rPr lang="en-US" dirty="0"/>
              <a:t>Open Source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1608584"/>
          </a:xfrm>
        </p:spPr>
        <p:txBody>
          <a:bodyPr>
            <a:normAutofit/>
          </a:bodyPr>
          <a:lstStyle/>
          <a:p>
            <a:r>
              <a:rPr lang="ru-RU" dirty="0"/>
              <a:t>Движок для социальных сервисов (форум + статьи)</a:t>
            </a:r>
          </a:p>
          <a:p>
            <a:r>
              <a:rPr lang="en-US" dirty="0"/>
              <a:t>Open Source (https://github.com/jtalks-org)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140968"/>
            <a:ext cx="7886700" cy="3123272"/>
          </a:xfrm>
          <a:prstGeom prst="rect">
            <a:avLst/>
          </a:prstGeom>
        </p:spPr>
      </p:pic>
      <p:pic>
        <p:nvPicPr>
          <p:cNvPr id="6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проекта</a:t>
            </a:r>
            <a:endParaRPr lang="ru-RU" dirty="0"/>
          </a:p>
        </p:txBody>
      </p:sp>
      <p:sp>
        <p:nvSpPr>
          <p:cNvPr id="12" name="Star"/>
          <p:cNvSpPr>
            <a:spLocks noChangeAspect="1" noEditPoints="1"/>
          </p:cNvSpPr>
          <p:nvPr/>
        </p:nvSpPr>
        <p:spPr bwMode="auto">
          <a:xfrm>
            <a:off x="5364088" y="5013176"/>
            <a:ext cx="1982375" cy="1163568"/>
          </a:xfrm>
          <a:custGeom>
            <a:avLst/>
            <a:gdLst>
              <a:gd name="T0" fmla="*/ 56 w 395"/>
              <a:gd name="T1" fmla="*/ 37 h 228"/>
              <a:gd name="T2" fmla="*/ 0 w 395"/>
              <a:gd name="T3" fmla="*/ 39 h 228"/>
              <a:gd name="T4" fmla="*/ 47 w 395"/>
              <a:gd name="T5" fmla="*/ 182 h 228"/>
              <a:gd name="T6" fmla="*/ 67 w 395"/>
              <a:gd name="T7" fmla="*/ 167 h 228"/>
              <a:gd name="T8" fmla="*/ 112 w 395"/>
              <a:gd name="T9" fmla="*/ 202 h 228"/>
              <a:gd name="T10" fmla="*/ 150 w 395"/>
              <a:gd name="T11" fmla="*/ 213 h 228"/>
              <a:gd name="T12" fmla="*/ 158 w 395"/>
              <a:gd name="T13" fmla="*/ 211 h 228"/>
              <a:gd name="T14" fmla="*/ 186 w 395"/>
              <a:gd name="T15" fmla="*/ 228 h 228"/>
              <a:gd name="T16" fmla="*/ 225 w 395"/>
              <a:gd name="T17" fmla="*/ 225 h 228"/>
              <a:gd name="T18" fmla="*/ 282 w 395"/>
              <a:gd name="T19" fmla="*/ 201 h 228"/>
              <a:gd name="T20" fmla="*/ 317 w 395"/>
              <a:gd name="T21" fmla="*/ 176 h 228"/>
              <a:gd name="T22" fmla="*/ 376 w 395"/>
              <a:gd name="T23" fmla="*/ 182 h 228"/>
              <a:gd name="T24" fmla="*/ 388 w 395"/>
              <a:gd name="T25" fmla="*/ 30 h 228"/>
              <a:gd name="T26" fmla="*/ 339 w 395"/>
              <a:gd name="T27" fmla="*/ 42 h 228"/>
              <a:gd name="T28" fmla="*/ 277 w 395"/>
              <a:gd name="T29" fmla="*/ 27 h 228"/>
              <a:gd name="T30" fmla="*/ 214 w 395"/>
              <a:gd name="T31" fmla="*/ 17 h 228"/>
              <a:gd name="T32" fmla="*/ 180 w 395"/>
              <a:gd name="T33" fmla="*/ 23 h 228"/>
              <a:gd name="T34" fmla="*/ 119 w 395"/>
              <a:gd name="T35" fmla="*/ 63 h 228"/>
              <a:gd name="T36" fmla="*/ 163 w 395"/>
              <a:gd name="T37" fmla="*/ 91 h 228"/>
              <a:gd name="T38" fmla="*/ 261 w 395"/>
              <a:gd name="T39" fmla="*/ 125 h 228"/>
              <a:gd name="T40" fmla="*/ 273 w 395"/>
              <a:gd name="T41" fmla="*/ 167 h 228"/>
              <a:gd name="T42" fmla="*/ 240 w 395"/>
              <a:gd name="T43" fmla="*/ 152 h 228"/>
              <a:gd name="T44" fmla="*/ 220 w 395"/>
              <a:gd name="T45" fmla="*/ 154 h 228"/>
              <a:gd name="T46" fmla="*/ 228 w 395"/>
              <a:gd name="T47" fmla="*/ 194 h 228"/>
              <a:gd name="T48" fmla="*/ 189 w 395"/>
              <a:gd name="T49" fmla="*/ 170 h 228"/>
              <a:gd name="T50" fmla="*/ 176 w 395"/>
              <a:gd name="T51" fmla="*/ 182 h 228"/>
              <a:gd name="T52" fmla="*/ 179 w 395"/>
              <a:gd name="T53" fmla="*/ 208 h 228"/>
              <a:gd name="T54" fmla="*/ 147 w 395"/>
              <a:gd name="T55" fmla="*/ 162 h 228"/>
              <a:gd name="T56" fmla="*/ 99 w 395"/>
              <a:gd name="T57" fmla="*/ 147 h 228"/>
              <a:gd name="T58" fmla="*/ 58 w 395"/>
              <a:gd name="T59" fmla="*/ 151 h 228"/>
              <a:gd name="T60" fmla="*/ 180 w 395"/>
              <a:gd name="T61" fmla="*/ 23 h 228"/>
              <a:gd name="T62" fmla="*/ 292 w 395"/>
              <a:gd name="T63" fmla="*/ 54 h 228"/>
              <a:gd name="T64" fmla="*/ 308 w 395"/>
              <a:gd name="T65" fmla="*/ 162 h 228"/>
              <a:gd name="T66" fmla="*/ 204 w 395"/>
              <a:gd name="T67" fmla="*/ 63 h 228"/>
              <a:gd name="T68" fmla="*/ 149 w 395"/>
              <a:gd name="T69" fmla="*/ 58 h 228"/>
              <a:gd name="T70" fmla="*/ 240 w 395"/>
              <a:gd name="T71" fmla="*/ 31 h 228"/>
              <a:gd name="T72" fmla="*/ 368 w 395"/>
              <a:gd name="T73" fmla="*/ 166 h 228"/>
              <a:gd name="T74" fmla="*/ 356 w 395"/>
              <a:gd name="T75" fmla="*/ 44 h 228"/>
              <a:gd name="T76" fmla="*/ 41 w 395"/>
              <a:gd name="T77" fmla="*/ 158 h 228"/>
              <a:gd name="T78" fmla="*/ 17 w 395"/>
              <a:gd name="T79" fmla="*/ 46 h 228"/>
              <a:gd name="T80" fmla="*/ 91 w 395"/>
              <a:gd name="T81" fmla="*/ 163 h 228"/>
              <a:gd name="T82" fmla="*/ 89 w 395"/>
              <a:gd name="T83" fmla="*/ 160 h 228"/>
              <a:gd name="T84" fmla="*/ 119 w 395"/>
              <a:gd name="T85" fmla="*/ 186 h 228"/>
              <a:gd name="T86" fmla="*/ 112 w 395"/>
              <a:gd name="T87" fmla="*/ 167 h 228"/>
              <a:gd name="T88" fmla="*/ 150 w 395"/>
              <a:gd name="T89" fmla="*/ 196 h 228"/>
              <a:gd name="T90" fmla="*/ 134 w 395"/>
              <a:gd name="T91" fmla="*/ 175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95" h="228">
                <a:moveTo>
                  <a:pt x="136" y="5"/>
                </a:moveTo>
                <a:cubicBezTo>
                  <a:pt x="113" y="17"/>
                  <a:pt x="88" y="34"/>
                  <a:pt x="57" y="42"/>
                </a:cubicBezTo>
                <a:lnTo>
                  <a:pt x="56" y="37"/>
                </a:lnTo>
                <a:cubicBezTo>
                  <a:pt x="55" y="33"/>
                  <a:pt x="52" y="30"/>
                  <a:pt x="48" y="30"/>
                </a:cubicBezTo>
                <a:lnTo>
                  <a:pt x="8" y="30"/>
                </a:lnTo>
                <a:cubicBezTo>
                  <a:pt x="3" y="31"/>
                  <a:pt x="0" y="34"/>
                  <a:pt x="0" y="39"/>
                </a:cubicBezTo>
                <a:lnTo>
                  <a:pt x="9" y="173"/>
                </a:lnTo>
                <a:cubicBezTo>
                  <a:pt x="10" y="177"/>
                  <a:pt x="13" y="180"/>
                  <a:pt x="17" y="181"/>
                </a:cubicBezTo>
                <a:lnTo>
                  <a:pt x="47" y="182"/>
                </a:lnTo>
                <a:cubicBezTo>
                  <a:pt x="52" y="182"/>
                  <a:pt x="55" y="179"/>
                  <a:pt x="56" y="175"/>
                </a:cubicBezTo>
                <a:lnTo>
                  <a:pt x="57" y="167"/>
                </a:lnTo>
                <a:lnTo>
                  <a:pt x="67" y="167"/>
                </a:lnTo>
                <a:cubicBezTo>
                  <a:pt x="70" y="174"/>
                  <a:pt x="74" y="181"/>
                  <a:pt x="78" y="185"/>
                </a:cubicBezTo>
                <a:cubicBezTo>
                  <a:pt x="84" y="189"/>
                  <a:pt x="91" y="192"/>
                  <a:pt x="99" y="193"/>
                </a:cubicBezTo>
                <a:cubicBezTo>
                  <a:pt x="102" y="197"/>
                  <a:pt x="107" y="201"/>
                  <a:pt x="112" y="202"/>
                </a:cubicBezTo>
                <a:cubicBezTo>
                  <a:pt x="115" y="204"/>
                  <a:pt x="124" y="201"/>
                  <a:pt x="127" y="203"/>
                </a:cubicBezTo>
                <a:cubicBezTo>
                  <a:pt x="129" y="205"/>
                  <a:pt x="132" y="207"/>
                  <a:pt x="135" y="210"/>
                </a:cubicBezTo>
                <a:cubicBezTo>
                  <a:pt x="139" y="212"/>
                  <a:pt x="144" y="214"/>
                  <a:pt x="150" y="213"/>
                </a:cubicBezTo>
                <a:cubicBezTo>
                  <a:pt x="150" y="213"/>
                  <a:pt x="150" y="213"/>
                  <a:pt x="150" y="213"/>
                </a:cubicBezTo>
                <a:lnTo>
                  <a:pt x="150" y="213"/>
                </a:lnTo>
                <a:cubicBezTo>
                  <a:pt x="152" y="212"/>
                  <a:pt x="156" y="211"/>
                  <a:pt x="158" y="211"/>
                </a:cubicBezTo>
                <a:cubicBezTo>
                  <a:pt x="159" y="211"/>
                  <a:pt x="159" y="212"/>
                  <a:pt x="161" y="213"/>
                </a:cubicBezTo>
                <a:cubicBezTo>
                  <a:pt x="163" y="215"/>
                  <a:pt x="165" y="217"/>
                  <a:pt x="168" y="220"/>
                </a:cubicBezTo>
                <a:cubicBezTo>
                  <a:pt x="173" y="225"/>
                  <a:pt x="179" y="228"/>
                  <a:pt x="186" y="228"/>
                </a:cubicBezTo>
                <a:cubicBezTo>
                  <a:pt x="194" y="227"/>
                  <a:pt x="201" y="224"/>
                  <a:pt x="204" y="217"/>
                </a:cubicBezTo>
                <a:cubicBezTo>
                  <a:pt x="205" y="219"/>
                  <a:pt x="207" y="220"/>
                  <a:pt x="209" y="221"/>
                </a:cubicBezTo>
                <a:cubicBezTo>
                  <a:pt x="214" y="224"/>
                  <a:pt x="219" y="225"/>
                  <a:pt x="225" y="225"/>
                </a:cubicBezTo>
                <a:cubicBezTo>
                  <a:pt x="236" y="225"/>
                  <a:pt x="244" y="222"/>
                  <a:pt x="247" y="212"/>
                </a:cubicBezTo>
                <a:cubicBezTo>
                  <a:pt x="260" y="219"/>
                  <a:pt x="268" y="218"/>
                  <a:pt x="275" y="212"/>
                </a:cubicBezTo>
                <a:cubicBezTo>
                  <a:pt x="279" y="210"/>
                  <a:pt x="281" y="205"/>
                  <a:pt x="282" y="201"/>
                </a:cubicBezTo>
                <a:cubicBezTo>
                  <a:pt x="284" y="202"/>
                  <a:pt x="286" y="203"/>
                  <a:pt x="288" y="204"/>
                </a:cubicBezTo>
                <a:cubicBezTo>
                  <a:pt x="297" y="207"/>
                  <a:pt x="305" y="203"/>
                  <a:pt x="310" y="197"/>
                </a:cubicBezTo>
                <a:cubicBezTo>
                  <a:pt x="316" y="191"/>
                  <a:pt x="319" y="184"/>
                  <a:pt x="317" y="176"/>
                </a:cubicBezTo>
                <a:cubicBezTo>
                  <a:pt x="325" y="174"/>
                  <a:pt x="332" y="171"/>
                  <a:pt x="341" y="170"/>
                </a:cubicBezTo>
                <a:cubicBezTo>
                  <a:pt x="342" y="176"/>
                  <a:pt x="344" y="182"/>
                  <a:pt x="350" y="182"/>
                </a:cubicBezTo>
                <a:lnTo>
                  <a:pt x="376" y="182"/>
                </a:lnTo>
                <a:cubicBezTo>
                  <a:pt x="380" y="182"/>
                  <a:pt x="383" y="179"/>
                  <a:pt x="384" y="175"/>
                </a:cubicBezTo>
                <a:lnTo>
                  <a:pt x="395" y="39"/>
                </a:lnTo>
                <a:cubicBezTo>
                  <a:pt x="395" y="34"/>
                  <a:pt x="392" y="30"/>
                  <a:pt x="388" y="30"/>
                </a:cubicBezTo>
                <a:cubicBezTo>
                  <a:pt x="375" y="30"/>
                  <a:pt x="361" y="27"/>
                  <a:pt x="349" y="27"/>
                </a:cubicBezTo>
                <a:cubicBezTo>
                  <a:pt x="345" y="28"/>
                  <a:pt x="342" y="30"/>
                  <a:pt x="341" y="34"/>
                </a:cubicBezTo>
                <a:lnTo>
                  <a:pt x="339" y="42"/>
                </a:lnTo>
                <a:cubicBezTo>
                  <a:pt x="326" y="41"/>
                  <a:pt x="310" y="41"/>
                  <a:pt x="296" y="38"/>
                </a:cubicBezTo>
                <a:lnTo>
                  <a:pt x="296" y="38"/>
                </a:lnTo>
                <a:cubicBezTo>
                  <a:pt x="290" y="36"/>
                  <a:pt x="284" y="32"/>
                  <a:pt x="277" y="27"/>
                </a:cubicBezTo>
                <a:cubicBezTo>
                  <a:pt x="263" y="18"/>
                  <a:pt x="253" y="14"/>
                  <a:pt x="238" y="15"/>
                </a:cubicBezTo>
                <a:cubicBezTo>
                  <a:pt x="233" y="15"/>
                  <a:pt x="228" y="15"/>
                  <a:pt x="224" y="16"/>
                </a:cubicBezTo>
                <a:cubicBezTo>
                  <a:pt x="220" y="16"/>
                  <a:pt x="217" y="16"/>
                  <a:pt x="214" y="17"/>
                </a:cubicBezTo>
                <a:cubicBezTo>
                  <a:pt x="208" y="14"/>
                  <a:pt x="188" y="7"/>
                  <a:pt x="175" y="4"/>
                </a:cubicBezTo>
                <a:cubicBezTo>
                  <a:pt x="165" y="3"/>
                  <a:pt x="147" y="0"/>
                  <a:pt x="136" y="5"/>
                </a:cubicBezTo>
                <a:close/>
                <a:moveTo>
                  <a:pt x="180" y="23"/>
                </a:moveTo>
                <a:cubicBezTo>
                  <a:pt x="177" y="23"/>
                  <a:pt x="174" y="24"/>
                  <a:pt x="171" y="25"/>
                </a:cubicBezTo>
                <a:cubicBezTo>
                  <a:pt x="159" y="29"/>
                  <a:pt x="148" y="37"/>
                  <a:pt x="139" y="45"/>
                </a:cubicBezTo>
                <a:cubicBezTo>
                  <a:pt x="130" y="53"/>
                  <a:pt x="122" y="61"/>
                  <a:pt x="119" y="63"/>
                </a:cubicBezTo>
                <a:cubicBezTo>
                  <a:pt x="116" y="67"/>
                  <a:pt x="114" y="72"/>
                  <a:pt x="115" y="76"/>
                </a:cubicBezTo>
                <a:cubicBezTo>
                  <a:pt x="116" y="81"/>
                  <a:pt x="119" y="83"/>
                  <a:pt x="121" y="85"/>
                </a:cubicBezTo>
                <a:cubicBezTo>
                  <a:pt x="135" y="96"/>
                  <a:pt x="148" y="96"/>
                  <a:pt x="163" y="91"/>
                </a:cubicBezTo>
                <a:cubicBezTo>
                  <a:pt x="176" y="86"/>
                  <a:pt x="191" y="80"/>
                  <a:pt x="205" y="79"/>
                </a:cubicBezTo>
                <a:cubicBezTo>
                  <a:pt x="211" y="79"/>
                  <a:pt x="216" y="80"/>
                  <a:pt x="222" y="84"/>
                </a:cubicBezTo>
                <a:cubicBezTo>
                  <a:pt x="237" y="98"/>
                  <a:pt x="250" y="112"/>
                  <a:pt x="261" y="125"/>
                </a:cubicBezTo>
                <a:cubicBezTo>
                  <a:pt x="276" y="144"/>
                  <a:pt x="292" y="165"/>
                  <a:pt x="301" y="182"/>
                </a:cubicBezTo>
                <a:cubicBezTo>
                  <a:pt x="302" y="185"/>
                  <a:pt x="296" y="190"/>
                  <a:pt x="294" y="189"/>
                </a:cubicBezTo>
                <a:cubicBezTo>
                  <a:pt x="290" y="187"/>
                  <a:pt x="281" y="178"/>
                  <a:pt x="273" y="167"/>
                </a:cubicBezTo>
                <a:cubicBezTo>
                  <a:pt x="266" y="159"/>
                  <a:pt x="260" y="147"/>
                  <a:pt x="252" y="141"/>
                </a:cubicBezTo>
                <a:cubicBezTo>
                  <a:pt x="249" y="139"/>
                  <a:pt x="245" y="139"/>
                  <a:pt x="242" y="142"/>
                </a:cubicBezTo>
                <a:cubicBezTo>
                  <a:pt x="239" y="144"/>
                  <a:pt x="238" y="148"/>
                  <a:pt x="240" y="152"/>
                </a:cubicBezTo>
                <a:cubicBezTo>
                  <a:pt x="248" y="166"/>
                  <a:pt x="258" y="178"/>
                  <a:pt x="263" y="187"/>
                </a:cubicBezTo>
                <a:cubicBezTo>
                  <a:pt x="267" y="194"/>
                  <a:pt x="267" y="203"/>
                  <a:pt x="259" y="200"/>
                </a:cubicBezTo>
                <a:cubicBezTo>
                  <a:pt x="241" y="190"/>
                  <a:pt x="231" y="168"/>
                  <a:pt x="220" y="154"/>
                </a:cubicBezTo>
                <a:cubicBezTo>
                  <a:pt x="217" y="151"/>
                  <a:pt x="212" y="150"/>
                  <a:pt x="209" y="153"/>
                </a:cubicBezTo>
                <a:cubicBezTo>
                  <a:pt x="205" y="156"/>
                  <a:pt x="204" y="160"/>
                  <a:pt x="207" y="164"/>
                </a:cubicBezTo>
                <a:cubicBezTo>
                  <a:pt x="213" y="174"/>
                  <a:pt x="220" y="185"/>
                  <a:pt x="228" y="194"/>
                </a:cubicBezTo>
                <a:cubicBezTo>
                  <a:pt x="234" y="203"/>
                  <a:pt x="232" y="209"/>
                  <a:pt x="226" y="209"/>
                </a:cubicBezTo>
                <a:cubicBezTo>
                  <a:pt x="217" y="208"/>
                  <a:pt x="214" y="205"/>
                  <a:pt x="209" y="199"/>
                </a:cubicBezTo>
                <a:cubicBezTo>
                  <a:pt x="201" y="190"/>
                  <a:pt x="196" y="179"/>
                  <a:pt x="189" y="170"/>
                </a:cubicBezTo>
                <a:cubicBezTo>
                  <a:pt x="186" y="167"/>
                  <a:pt x="183" y="165"/>
                  <a:pt x="179" y="167"/>
                </a:cubicBezTo>
                <a:cubicBezTo>
                  <a:pt x="176" y="168"/>
                  <a:pt x="174" y="171"/>
                  <a:pt x="174" y="172"/>
                </a:cubicBezTo>
                <a:cubicBezTo>
                  <a:pt x="173" y="176"/>
                  <a:pt x="175" y="179"/>
                  <a:pt x="176" y="182"/>
                </a:cubicBezTo>
                <a:cubicBezTo>
                  <a:pt x="178" y="185"/>
                  <a:pt x="181" y="189"/>
                  <a:pt x="185" y="194"/>
                </a:cubicBezTo>
                <a:cubicBezTo>
                  <a:pt x="187" y="198"/>
                  <a:pt x="191" y="207"/>
                  <a:pt x="189" y="211"/>
                </a:cubicBezTo>
                <a:cubicBezTo>
                  <a:pt x="187" y="214"/>
                  <a:pt x="180" y="209"/>
                  <a:pt x="179" y="208"/>
                </a:cubicBezTo>
                <a:cubicBezTo>
                  <a:pt x="176" y="205"/>
                  <a:pt x="175" y="204"/>
                  <a:pt x="173" y="202"/>
                </a:cubicBezTo>
                <a:cubicBezTo>
                  <a:pt x="167" y="194"/>
                  <a:pt x="164" y="184"/>
                  <a:pt x="158" y="174"/>
                </a:cubicBezTo>
                <a:cubicBezTo>
                  <a:pt x="156" y="170"/>
                  <a:pt x="153" y="165"/>
                  <a:pt x="147" y="162"/>
                </a:cubicBezTo>
                <a:cubicBezTo>
                  <a:pt x="141" y="159"/>
                  <a:pt x="133" y="157"/>
                  <a:pt x="127" y="159"/>
                </a:cubicBezTo>
                <a:cubicBezTo>
                  <a:pt x="120" y="147"/>
                  <a:pt x="110" y="149"/>
                  <a:pt x="104" y="152"/>
                </a:cubicBezTo>
                <a:cubicBezTo>
                  <a:pt x="103" y="150"/>
                  <a:pt x="101" y="149"/>
                  <a:pt x="99" y="147"/>
                </a:cubicBezTo>
                <a:cubicBezTo>
                  <a:pt x="96" y="145"/>
                  <a:pt x="92" y="144"/>
                  <a:pt x="89" y="144"/>
                </a:cubicBezTo>
                <a:cubicBezTo>
                  <a:pt x="79" y="145"/>
                  <a:pt x="76" y="151"/>
                  <a:pt x="72" y="151"/>
                </a:cubicBezTo>
                <a:cubicBezTo>
                  <a:pt x="67" y="151"/>
                  <a:pt x="62" y="150"/>
                  <a:pt x="58" y="151"/>
                </a:cubicBezTo>
                <a:lnTo>
                  <a:pt x="58" y="58"/>
                </a:lnTo>
                <a:cubicBezTo>
                  <a:pt x="94" y="50"/>
                  <a:pt x="121" y="31"/>
                  <a:pt x="144" y="20"/>
                </a:cubicBezTo>
                <a:cubicBezTo>
                  <a:pt x="157" y="17"/>
                  <a:pt x="169" y="19"/>
                  <a:pt x="180" y="23"/>
                </a:cubicBezTo>
                <a:close/>
                <a:moveTo>
                  <a:pt x="240" y="31"/>
                </a:moveTo>
                <a:cubicBezTo>
                  <a:pt x="251" y="31"/>
                  <a:pt x="260" y="36"/>
                  <a:pt x="268" y="41"/>
                </a:cubicBezTo>
                <a:cubicBezTo>
                  <a:pt x="275" y="45"/>
                  <a:pt x="282" y="51"/>
                  <a:pt x="292" y="54"/>
                </a:cubicBezTo>
                <a:cubicBezTo>
                  <a:pt x="308" y="57"/>
                  <a:pt x="323" y="58"/>
                  <a:pt x="338" y="59"/>
                </a:cubicBezTo>
                <a:lnTo>
                  <a:pt x="338" y="154"/>
                </a:lnTo>
                <a:cubicBezTo>
                  <a:pt x="328" y="156"/>
                  <a:pt x="317" y="159"/>
                  <a:pt x="308" y="162"/>
                </a:cubicBezTo>
                <a:cubicBezTo>
                  <a:pt x="299" y="147"/>
                  <a:pt x="286" y="130"/>
                  <a:pt x="273" y="115"/>
                </a:cubicBezTo>
                <a:cubicBezTo>
                  <a:pt x="258" y="95"/>
                  <a:pt x="242" y="79"/>
                  <a:pt x="232" y="71"/>
                </a:cubicBezTo>
                <a:cubicBezTo>
                  <a:pt x="223" y="65"/>
                  <a:pt x="213" y="62"/>
                  <a:pt x="204" y="63"/>
                </a:cubicBezTo>
                <a:cubicBezTo>
                  <a:pt x="187" y="63"/>
                  <a:pt x="173" y="70"/>
                  <a:pt x="158" y="76"/>
                </a:cubicBezTo>
                <a:cubicBezTo>
                  <a:pt x="147" y="79"/>
                  <a:pt x="142" y="80"/>
                  <a:pt x="132" y="73"/>
                </a:cubicBezTo>
                <a:cubicBezTo>
                  <a:pt x="136" y="70"/>
                  <a:pt x="142" y="64"/>
                  <a:pt x="149" y="58"/>
                </a:cubicBezTo>
                <a:cubicBezTo>
                  <a:pt x="158" y="50"/>
                  <a:pt x="168" y="43"/>
                  <a:pt x="176" y="41"/>
                </a:cubicBezTo>
                <a:cubicBezTo>
                  <a:pt x="193" y="37"/>
                  <a:pt x="210" y="34"/>
                  <a:pt x="225" y="32"/>
                </a:cubicBezTo>
                <a:cubicBezTo>
                  <a:pt x="230" y="32"/>
                  <a:pt x="235" y="31"/>
                  <a:pt x="240" y="31"/>
                </a:cubicBezTo>
                <a:close/>
                <a:moveTo>
                  <a:pt x="356" y="44"/>
                </a:moveTo>
                <a:lnTo>
                  <a:pt x="378" y="46"/>
                </a:lnTo>
                <a:lnTo>
                  <a:pt x="368" y="166"/>
                </a:lnTo>
                <a:lnTo>
                  <a:pt x="356" y="166"/>
                </a:lnTo>
                <a:lnTo>
                  <a:pt x="355" y="161"/>
                </a:lnTo>
                <a:cubicBezTo>
                  <a:pt x="358" y="122"/>
                  <a:pt x="349" y="82"/>
                  <a:pt x="356" y="44"/>
                </a:cubicBezTo>
                <a:close/>
                <a:moveTo>
                  <a:pt x="41" y="46"/>
                </a:moveTo>
                <a:lnTo>
                  <a:pt x="42" y="53"/>
                </a:lnTo>
                <a:lnTo>
                  <a:pt x="41" y="158"/>
                </a:lnTo>
                <a:cubicBezTo>
                  <a:pt x="41" y="160"/>
                  <a:pt x="41" y="163"/>
                  <a:pt x="41" y="165"/>
                </a:cubicBezTo>
                <a:lnTo>
                  <a:pt x="25" y="164"/>
                </a:lnTo>
                <a:lnTo>
                  <a:pt x="17" y="46"/>
                </a:lnTo>
                <a:lnTo>
                  <a:pt x="41" y="46"/>
                </a:lnTo>
                <a:close/>
                <a:moveTo>
                  <a:pt x="89" y="160"/>
                </a:moveTo>
                <a:cubicBezTo>
                  <a:pt x="90" y="161"/>
                  <a:pt x="90" y="162"/>
                  <a:pt x="91" y="163"/>
                </a:cubicBezTo>
                <a:cubicBezTo>
                  <a:pt x="92" y="167"/>
                  <a:pt x="92" y="171"/>
                  <a:pt x="92" y="174"/>
                </a:cubicBezTo>
                <a:cubicBezTo>
                  <a:pt x="87" y="172"/>
                  <a:pt x="85" y="168"/>
                  <a:pt x="83" y="163"/>
                </a:cubicBezTo>
                <a:cubicBezTo>
                  <a:pt x="85" y="161"/>
                  <a:pt x="87" y="160"/>
                  <a:pt x="89" y="160"/>
                </a:cubicBezTo>
                <a:close/>
                <a:moveTo>
                  <a:pt x="112" y="167"/>
                </a:moveTo>
                <a:cubicBezTo>
                  <a:pt x="114" y="167"/>
                  <a:pt x="115" y="170"/>
                  <a:pt x="115" y="171"/>
                </a:cubicBezTo>
                <a:cubicBezTo>
                  <a:pt x="117" y="176"/>
                  <a:pt x="117" y="182"/>
                  <a:pt x="119" y="186"/>
                </a:cubicBezTo>
                <a:cubicBezTo>
                  <a:pt x="114" y="187"/>
                  <a:pt x="111" y="183"/>
                  <a:pt x="109" y="181"/>
                </a:cubicBezTo>
                <a:cubicBezTo>
                  <a:pt x="109" y="177"/>
                  <a:pt x="109" y="173"/>
                  <a:pt x="110" y="170"/>
                </a:cubicBezTo>
                <a:cubicBezTo>
                  <a:pt x="110" y="168"/>
                  <a:pt x="111" y="167"/>
                  <a:pt x="112" y="167"/>
                </a:cubicBezTo>
                <a:close/>
                <a:moveTo>
                  <a:pt x="139" y="176"/>
                </a:moveTo>
                <a:cubicBezTo>
                  <a:pt x="140" y="177"/>
                  <a:pt x="142" y="179"/>
                  <a:pt x="144" y="182"/>
                </a:cubicBezTo>
                <a:cubicBezTo>
                  <a:pt x="146" y="186"/>
                  <a:pt x="148" y="190"/>
                  <a:pt x="150" y="196"/>
                </a:cubicBezTo>
                <a:cubicBezTo>
                  <a:pt x="147" y="196"/>
                  <a:pt x="146" y="198"/>
                  <a:pt x="144" y="196"/>
                </a:cubicBezTo>
                <a:cubicBezTo>
                  <a:pt x="142" y="195"/>
                  <a:pt x="140" y="193"/>
                  <a:pt x="138" y="191"/>
                </a:cubicBezTo>
                <a:cubicBezTo>
                  <a:pt x="136" y="185"/>
                  <a:pt x="135" y="179"/>
                  <a:pt x="134" y="175"/>
                </a:cubicBezTo>
                <a:cubicBezTo>
                  <a:pt x="135" y="175"/>
                  <a:pt x="137" y="175"/>
                  <a:pt x="139" y="176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846908043"/>
              </p:ext>
            </p:extLst>
          </p:nvPr>
        </p:nvGraphicFramePr>
        <p:xfrm>
          <a:off x="959768" y="1412776"/>
          <a:ext cx="722446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99592" y="184482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 года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r>
              <a:rPr lang="en-US" sz="2400" dirty="0" smtClean="0"/>
              <a:t>&gt; 300 </a:t>
            </a:r>
            <a:r>
              <a:rPr lang="ru-RU" sz="2400" dirty="0" smtClean="0"/>
              <a:t>человек</a:t>
            </a:r>
          </a:p>
          <a:p>
            <a:r>
              <a:rPr lang="en-US" sz="2400" dirty="0" smtClean="0"/>
              <a:t>&gt; </a:t>
            </a:r>
            <a:r>
              <a:rPr lang="ru-RU" sz="2400" dirty="0" smtClean="0"/>
              <a:t>2000 задач</a:t>
            </a:r>
            <a:endParaRPr lang="ru-RU" sz="2400" dirty="0"/>
          </a:p>
        </p:txBody>
      </p:sp>
      <p:pic>
        <p:nvPicPr>
          <p:cNvPr id="7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Процессы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068960"/>
            <a:ext cx="8801758" cy="285921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Итерации 3 недели</a:t>
            </a:r>
            <a:r>
              <a:rPr lang="en-US" dirty="0" smtClean="0"/>
              <a:t>: </a:t>
            </a:r>
            <a:r>
              <a:rPr lang="ru-RU" dirty="0" smtClean="0"/>
              <a:t>2 на разработку новых историй </a:t>
            </a:r>
            <a:r>
              <a:rPr lang="en-US" dirty="0" smtClean="0"/>
              <a:t>+</a:t>
            </a:r>
            <a:r>
              <a:rPr lang="ru-RU" dirty="0" smtClean="0"/>
              <a:t> </a:t>
            </a:r>
            <a:r>
              <a:rPr lang="en-US" dirty="0" smtClean="0"/>
              <a:t>1 bug fix</a:t>
            </a:r>
          </a:p>
          <a:p>
            <a:r>
              <a:rPr lang="ru-RU" dirty="0" smtClean="0"/>
              <a:t>Планирование </a:t>
            </a:r>
            <a:endParaRPr lang="en-US" dirty="0" smtClean="0"/>
          </a:p>
          <a:p>
            <a:r>
              <a:rPr lang="ru-RU" dirty="0" smtClean="0"/>
              <a:t>Статус митинги </a:t>
            </a:r>
            <a:r>
              <a:rPr lang="en-US" dirty="0" smtClean="0"/>
              <a:t>(2 </a:t>
            </a:r>
            <a:r>
              <a:rPr lang="ru-RU" dirty="0" smtClean="0"/>
              <a:t>раза в неделю)</a:t>
            </a:r>
          </a:p>
          <a:p>
            <a:r>
              <a:rPr lang="ru-RU" dirty="0" smtClean="0"/>
              <a:t>Ретроспектива</a:t>
            </a:r>
          </a:p>
          <a:p>
            <a:r>
              <a:rPr lang="ru-RU" dirty="0" err="1" smtClean="0"/>
              <a:t>Демо</a:t>
            </a:r>
            <a:endParaRPr lang="ru-RU" dirty="0"/>
          </a:p>
        </p:txBody>
      </p:sp>
      <p:sp>
        <p:nvSpPr>
          <p:cNvPr id="7" name="Google+"/>
          <p:cNvSpPr>
            <a:spLocks noChangeAspect="1" noEditPoints="1"/>
          </p:cNvSpPr>
          <p:nvPr/>
        </p:nvSpPr>
        <p:spPr bwMode="auto">
          <a:xfrm>
            <a:off x="8100392" y="5829788"/>
            <a:ext cx="478852" cy="478852"/>
          </a:xfrm>
          <a:custGeom>
            <a:avLst/>
            <a:gdLst>
              <a:gd name="T0" fmla="*/ 47 w 395"/>
              <a:gd name="T1" fmla="*/ 0 h 395"/>
              <a:gd name="T2" fmla="*/ 0 w 395"/>
              <a:gd name="T3" fmla="*/ 46 h 395"/>
              <a:gd name="T4" fmla="*/ 0 w 395"/>
              <a:gd name="T5" fmla="*/ 348 h 395"/>
              <a:gd name="T6" fmla="*/ 47 w 395"/>
              <a:gd name="T7" fmla="*/ 395 h 395"/>
              <a:gd name="T8" fmla="*/ 349 w 395"/>
              <a:gd name="T9" fmla="*/ 395 h 395"/>
              <a:gd name="T10" fmla="*/ 395 w 395"/>
              <a:gd name="T11" fmla="*/ 348 h 395"/>
              <a:gd name="T12" fmla="*/ 395 w 395"/>
              <a:gd name="T13" fmla="*/ 46 h 395"/>
              <a:gd name="T14" fmla="*/ 349 w 395"/>
              <a:gd name="T15" fmla="*/ 0 h 395"/>
              <a:gd name="T16" fmla="*/ 47 w 395"/>
              <a:gd name="T17" fmla="*/ 0 h 395"/>
              <a:gd name="T18" fmla="*/ 18 w 395"/>
              <a:gd name="T19" fmla="*/ 77 h 395"/>
              <a:gd name="T20" fmla="*/ 378 w 395"/>
              <a:gd name="T21" fmla="*/ 77 h 395"/>
              <a:gd name="T22" fmla="*/ 378 w 395"/>
              <a:gd name="T23" fmla="*/ 348 h 395"/>
              <a:gd name="T24" fmla="*/ 349 w 395"/>
              <a:gd name="T25" fmla="*/ 377 h 395"/>
              <a:gd name="T26" fmla="*/ 47 w 395"/>
              <a:gd name="T27" fmla="*/ 377 h 395"/>
              <a:gd name="T28" fmla="*/ 18 w 395"/>
              <a:gd name="T29" fmla="*/ 348 h 395"/>
              <a:gd name="T30" fmla="*/ 18 w 395"/>
              <a:gd name="T31" fmla="*/ 77 h 395"/>
              <a:gd name="T32" fmla="*/ 266 w 395"/>
              <a:gd name="T33" fmla="*/ 119 h 395"/>
              <a:gd name="T34" fmla="*/ 266 w 395"/>
              <a:gd name="T35" fmla="*/ 163 h 395"/>
              <a:gd name="T36" fmla="*/ 223 w 395"/>
              <a:gd name="T37" fmla="*/ 163 h 395"/>
              <a:gd name="T38" fmla="*/ 223 w 395"/>
              <a:gd name="T39" fmla="*/ 179 h 395"/>
              <a:gd name="T40" fmla="*/ 266 w 395"/>
              <a:gd name="T41" fmla="*/ 179 h 395"/>
              <a:gd name="T42" fmla="*/ 266 w 395"/>
              <a:gd name="T43" fmla="*/ 223 h 395"/>
              <a:gd name="T44" fmla="*/ 282 w 395"/>
              <a:gd name="T45" fmla="*/ 223 h 395"/>
              <a:gd name="T46" fmla="*/ 282 w 395"/>
              <a:gd name="T47" fmla="*/ 179 h 395"/>
              <a:gd name="T48" fmla="*/ 325 w 395"/>
              <a:gd name="T49" fmla="*/ 179 h 395"/>
              <a:gd name="T50" fmla="*/ 325 w 395"/>
              <a:gd name="T51" fmla="*/ 163 h 395"/>
              <a:gd name="T52" fmla="*/ 282 w 395"/>
              <a:gd name="T53" fmla="*/ 163 h 395"/>
              <a:gd name="T54" fmla="*/ 282 w 395"/>
              <a:gd name="T55" fmla="*/ 119 h 395"/>
              <a:gd name="T56" fmla="*/ 266 w 395"/>
              <a:gd name="T57" fmla="*/ 119 h 395"/>
              <a:gd name="T58" fmla="*/ 161 w 395"/>
              <a:gd name="T59" fmla="*/ 120 h 395"/>
              <a:gd name="T60" fmla="*/ 104 w 395"/>
              <a:gd name="T61" fmla="*/ 134 h 395"/>
              <a:gd name="T62" fmla="*/ 85 w 395"/>
              <a:gd name="T63" fmla="*/ 182 h 395"/>
              <a:gd name="T64" fmla="*/ 137 w 395"/>
              <a:gd name="T65" fmla="*/ 224 h 395"/>
              <a:gd name="T66" fmla="*/ 142 w 395"/>
              <a:gd name="T67" fmla="*/ 242 h 395"/>
              <a:gd name="T68" fmla="*/ 83 w 395"/>
              <a:gd name="T69" fmla="*/ 265 h 395"/>
              <a:gd name="T70" fmla="*/ 77 w 395"/>
              <a:gd name="T71" fmla="*/ 312 h 395"/>
              <a:gd name="T72" fmla="*/ 140 w 395"/>
              <a:gd name="T73" fmla="*/ 336 h 395"/>
              <a:gd name="T74" fmla="*/ 140 w 395"/>
              <a:gd name="T75" fmla="*/ 336 h 395"/>
              <a:gd name="T76" fmla="*/ 189 w 395"/>
              <a:gd name="T77" fmla="*/ 323 h 395"/>
              <a:gd name="T78" fmla="*/ 208 w 395"/>
              <a:gd name="T79" fmla="*/ 272 h 395"/>
              <a:gd name="T80" fmla="*/ 186 w 395"/>
              <a:gd name="T81" fmla="*/ 240 h 395"/>
              <a:gd name="T82" fmla="*/ 170 w 395"/>
              <a:gd name="T83" fmla="*/ 223 h 395"/>
              <a:gd name="T84" fmla="*/ 186 w 395"/>
              <a:gd name="T85" fmla="*/ 205 h 395"/>
              <a:gd name="T86" fmla="*/ 183 w 395"/>
              <a:gd name="T87" fmla="*/ 137 h 395"/>
              <a:gd name="T88" fmla="*/ 206 w 395"/>
              <a:gd name="T89" fmla="*/ 137 h 395"/>
              <a:gd name="T90" fmla="*/ 228 w 395"/>
              <a:gd name="T91" fmla="*/ 120 h 395"/>
              <a:gd name="T92" fmla="*/ 161 w 395"/>
              <a:gd name="T93" fmla="*/ 120 h 395"/>
              <a:gd name="T94" fmla="*/ 137 w 395"/>
              <a:gd name="T95" fmla="*/ 139 h 395"/>
              <a:gd name="T96" fmla="*/ 168 w 395"/>
              <a:gd name="T97" fmla="*/ 181 h 395"/>
              <a:gd name="T98" fmla="*/ 148 w 395"/>
              <a:gd name="T99" fmla="*/ 206 h 395"/>
              <a:gd name="T100" fmla="*/ 117 w 395"/>
              <a:gd name="T101" fmla="*/ 159 h 395"/>
              <a:gd name="T102" fmla="*/ 137 w 395"/>
              <a:gd name="T103" fmla="*/ 139 h 395"/>
              <a:gd name="T104" fmla="*/ 172 w 395"/>
              <a:gd name="T105" fmla="*/ 270 h 395"/>
              <a:gd name="T106" fmla="*/ 180 w 395"/>
              <a:gd name="T107" fmla="*/ 300 h 395"/>
              <a:gd name="T108" fmla="*/ 141 w 395"/>
              <a:gd name="T109" fmla="*/ 316 h 395"/>
              <a:gd name="T110" fmla="*/ 105 w 395"/>
              <a:gd name="T111" fmla="*/ 283 h 395"/>
              <a:gd name="T112" fmla="*/ 143 w 395"/>
              <a:gd name="T113" fmla="*/ 259 h 395"/>
              <a:gd name="T114" fmla="*/ 172 w 395"/>
              <a:gd name="T115" fmla="*/ 27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5" h="395">
                <a:moveTo>
                  <a:pt x="47" y="0"/>
                </a:moveTo>
                <a:cubicBezTo>
                  <a:pt x="21" y="0"/>
                  <a:pt x="0" y="21"/>
                  <a:pt x="0" y="46"/>
                </a:cubicBezTo>
                <a:lnTo>
                  <a:pt x="0" y="348"/>
                </a:lnTo>
                <a:cubicBezTo>
                  <a:pt x="0" y="374"/>
                  <a:pt x="21" y="395"/>
                  <a:pt x="47" y="395"/>
                </a:cubicBezTo>
                <a:lnTo>
                  <a:pt x="349" y="395"/>
                </a:lnTo>
                <a:cubicBezTo>
                  <a:pt x="374" y="395"/>
                  <a:pt x="395" y="374"/>
                  <a:pt x="395" y="348"/>
                </a:cubicBezTo>
                <a:lnTo>
                  <a:pt x="395" y="46"/>
                </a:lnTo>
                <a:cubicBezTo>
                  <a:pt x="395" y="21"/>
                  <a:pt x="374" y="0"/>
                  <a:pt x="349" y="0"/>
                </a:cubicBezTo>
                <a:lnTo>
                  <a:pt x="47" y="0"/>
                </a:lnTo>
                <a:close/>
                <a:moveTo>
                  <a:pt x="18" y="77"/>
                </a:moveTo>
                <a:lnTo>
                  <a:pt x="378" y="77"/>
                </a:lnTo>
                <a:lnTo>
                  <a:pt x="378" y="348"/>
                </a:lnTo>
                <a:cubicBezTo>
                  <a:pt x="378" y="364"/>
                  <a:pt x="365" y="377"/>
                  <a:pt x="349" y="377"/>
                </a:cubicBezTo>
                <a:lnTo>
                  <a:pt x="47" y="377"/>
                </a:lnTo>
                <a:cubicBezTo>
                  <a:pt x="31" y="377"/>
                  <a:pt x="18" y="364"/>
                  <a:pt x="18" y="348"/>
                </a:cubicBezTo>
                <a:lnTo>
                  <a:pt x="18" y="77"/>
                </a:lnTo>
                <a:close/>
                <a:moveTo>
                  <a:pt x="266" y="119"/>
                </a:moveTo>
                <a:lnTo>
                  <a:pt x="266" y="163"/>
                </a:lnTo>
                <a:lnTo>
                  <a:pt x="223" y="163"/>
                </a:lnTo>
                <a:lnTo>
                  <a:pt x="223" y="179"/>
                </a:lnTo>
                <a:lnTo>
                  <a:pt x="266" y="179"/>
                </a:lnTo>
                <a:lnTo>
                  <a:pt x="266" y="223"/>
                </a:lnTo>
                <a:lnTo>
                  <a:pt x="282" y="223"/>
                </a:lnTo>
                <a:lnTo>
                  <a:pt x="282" y="179"/>
                </a:lnTo>
                <a:lnTo>
                  <a:pt x="325" y="179"/>
                </a:lnTo>
                <a:lnTo>
                  <a:pt x="325" y="163"/>
                </a:lnTo>
                <a:lnTo>
                  <a:pt x="282" y="163"/>
                </a:lnTo>
                <a:lnTo>
                  <a:pt x="282" y="119"/>
                </a:lnTo>
                <a:lnTo>
                  <a:pt x="266" y="119"/>
                </a:lnTo>
                <a:close/>
                <a:moveTo>
                  <a:pt x="161" y="120"/>
                </a:moveTo>
                <a:cubicBezTo>
                  <a:pt x="141" y="120"/>
                  <a:pt x="120" y="121"/>
                  <a:pt x="104" y="134"/>
                </a:cubicBezTo>
                <a:cubicBezTo>
                  <a:pt x="90" y="145"/>
                  <a:pt x="82" y="164"/>
                  <a:pt x="85" y="182"/>
                </a:cubicBezTo>
                <a:cubicBezTo>
                  <a:pt x="90" y="206"/>
                  <a:pt x="113" y="223"/>
                  <a:pt x="137" y="224"/>
                </a:cubicBezTo>
                <a:cubicBezTo>
                  <a:pt x="135" y="230"/>
                  <a:pt x="139" y="237"/>
                  <a:pt x="142" y="242"/>
                </a:cubicBezTo>
                <a:cubicBezTo>
                  <a:pt x="121" y="243"/>
                  <a:pt x="98" y="249"/>
                  <a:pt x="83" y="265"/>
                </a:cubicBezTo>
                <a:cubicBezTo>
                  <a:pt x="71" y="276"/>
                  <a:pt x="66" y="297"/>
                  <a:pt x="77" y="312"/>
                </a:cubicBezTo>
                <a:cubicBezTo>
                  <a:pt x="92" y="331"/>
                  <a:pt x="117" y="336"/>
                  <a:pt x="140" y="336"/>
                </a:cubicBezTo>
                <a:lnTo>
                  <a:pt x="140" y="336"/>
                </a:lnTo>
                <a:cubicBezTo>
                  <a:pt x="157" y="337"/>
                  <a:pt x="175" y="333"/>
                  <a:pt x="189" y="323"/>
                </a:cubicBezTo>
                <a:cubicBezTo>
                  <a:pt x="205" y="312"/>
                  <a:pt x="213" y="291"/>
                  <a:pt x="208" y="272"/>
                </a:cubicBezTo>
                <a:cubicBezTo>
                  <a:pt x="206" y="258"/>
                  <a:pt x="196" y="248"/>
                  <a:pt x="186" y="240"/>
                </a:cubicBezTo>
                <a:cubicBezTo>
                  <a:pt x="180" y="235"/>
                  <a:pt x="172" y="231"/>
                  <a:pt x="170" y="223"/>
                </a:cubicBezTo>
                <a:cubicBezTo>
                  <a:pt x="171" y="214"/>
                  <a:pt x="181" y="211"/>
                  <a:pt x="186" y="205"/>
                </a:cubicBezTo>
                <a:cubicBezTo>
                  <a:pt x="203" y="189"/>
                  <a:pt x="198" y="150"/>
                  <a:pt x="183" y="137"/>
                </a:cubicBezTo>
                <a:lnTo>
                  <a:pt x="206" y="137"/>
                </a:lnTo>
                <a:lnTo>
                  <a:pt x="228" y="120"/>
                </a:lnTo>
                <a:lnTo>
                  <a:pt x="161" y="120"/>
                </a:lnTo>
                <a:close/>
                <a:moveTo>
                  <a:pt x="137" y="139"/>
                </a:moveTo>
                <a:cubicBezTo>
                  <a:pt x="160" y="140"/>
                  <a:pt x="168" y="167"/>
                  <a:pt x="168" y="181"/>
                </a:cubicBezTo>
                <a:cubicBezTo>
                  <a:pt x="168" y="192"/>
                  <a:pt x="161" y="207"/>
                  <a:pt x="148" y="206"/>
                </a:cubicBezTo>
                <a:cubicBezTo>
                  <a:pt x="128" y="206"/>
                  <a:pt x="113" y="180"/>
                  <a:pt x="117" y="159"/>
                </a:cubicBezTo>
                <a:cubicBezTo>
                  <a:pt x="120" y="148"/>
                  <a:pt x="128" y="139"/>
                  <a:pt x="137" y="139"/>
                </a:cubicBezTo>
                <a:close/>
                <a:moveTo>
                  <a:pt x="172" y="270"/>
                </a:moveTo>
                <a:cubicBezTo>
                  <a:pt x="181" y="276"/>
                  <a:pt x="186" y="288"/>
                  <a:pt x="180" y="300"/>
                </a:cubicBezTo>
                <a:cubicBezTo>
                  <a:pt x="173" y="312"/>
                  <a:pt x="155" y="316"/>
                  <a:pt x="141" y="316"/>
                </a:cubicBezTo>
                <a:cubicBezTo>
                  <a:pt x="123" y="315"/>
                  <a:pt x="102" y="308"/>
                  <a:pt x="105" y="283"/>
                </a:cubicBezTo>
                <a:cubicBezTo>
                  <a:pt x="110" y="267"/>
                  <a:pt x="128" y="259"/>
                  <a:pt x="143" y="259"/>
                </a:cubicBezTo>
                <a:cubicBezTo>
                  <a:pt x="154" y="258"/>
                  <a:pt x="165" y="265"/>
                  <a:pt x="172" y="270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YouTube"/>
          <p:cNvSpPr>
            <a:spLocks noEditPoints="1"/>
          </p:cNvSpPr>
          <p:nvPr/>
        </p:nvSpPr>
        <p:spPr bwMode="auto">
          <a:xfrm>
            <a:off x="6804248" y="5839155"/>
            <a:ext cx="512413" cy="478175"/>
          </a:xfrm>
          <a:custGeom>
            <a:avLst/>
            <a:gdLst>
              <a:gd name="T0" fmla="*/ 77 w 334"/>
              <a:gd name="T1" fmla="*/ 43 h 396"/>
              <a:gd name="T2" fmla="*/ 92 w 334"/>
              <a:gd name="T3" fmla="*/ 145 h 396"/>
              <a:gd name="T4" fmla="*/ 114 w 334"/>
              <a:gd name="T5" fmla="*/ 114 h 396"/>
              <a:gd name="T6" fmla="*/ 144 w 334"/>
              <a:gd name="T7" fmla="*/ 1 h 396"/>
              <a:gd name="T8" fmla="*/ 113 w 334"/>
              <a:gd name="T9" fmla="*/ 23 h 396"/>
              <a:gd name="T10" fmla="*/ 92 w 334"/>
              <a:gd name="T11" fmla="*/ 23 h 396"/>
              <a:gd name="T12" fmla="*/ 63 w 334"/>
              <a:gd name="T13" fmla="*/ 0 h 396"/>
              <a:gd name="T14" fmla="*/ 141 w 334"/>
              <a:gd name="T15" fmla="*/ 56 h 396"/>
              <a:gd name="T16" fmla="*/ 189 w 334"/>
              <a:gd name="T17" fmla="*/ 142 h 396"/>
              <a:gd name="T18" fmla="*/ 186 w 334"/>
              <a:gd name="T19" fmla="*/ 37 h 396"/>
              <a:gd name="T20" fmla="*/ 212 w 334"/>
              <a:gd name="T21" fmla="*/ 83 h 396"/>
              <a:gd name="T22" fmla="*/ 233 w 334"/>
              <a:gd name="T23" fmla="*/ 148 h 396"/>
              <a:gd name="T24" fmla="*/ 252 w 334"/>
              <a:gd name="T25" fmla="*/ 138 h 396"/>
              <a:gd name="T26" fmla="*/ 272 w 334"/>
              <a:gd name="T27" fmla="*/ 145 h 396"/>
              <a:gd name="T28" fmla="*/ 262 w 334"/>
              <a:gd name="T29" fmla="*/ 36 h 396"/>
              <a:gd name="T30" fmla="*/ 247 w 334"/>
              <a:gd name="T31" fmla="*/ 127 h 396"/>
              <a:gd name="T32" fmla="*/ 234 w 334"/>
              <a:gd name="T33" fmla="*/ 36 h 396"/>
              <a:gd name="T34" fmla="*/ 170 w 334"/>
              <a:gd name="T35" fmla="*/ 53 h 396"/>
              <a:gd name="T36" fmla="*/ 174 w 334"/>
              <a:gd name="T37" fmla="*/ 127 h 396"/>
              <a:gd name="T38" fmla="*/ 162 w 334"/>
              <a:gd name="T39" fmla="*/ 59 h 396"/>
              <a:gd name="T40" fmla="*/ 16 w 334"/>
              <a:gd name="T41" fmla="*/ 187 h 396"/>
              <a:gd name="T42" fmla="*/ 167 w 334"/>
              <a:gd name="T43" fmla="*/ 396 h 396"/>
              <a:gd name="T44" fmla="*/ 317 w 334"/>
              <a:gd name="T45" fmla="*/ 187 h 396"/>
              <a:gd name="T46" fmla="*/ 130 w 334"/>
              <a:gd name="T47" fmla="*/ 172 h 396"/>
              <a:gd name="T48" fmla="*/ 100 w 334"/>
              <a:gd name="T49" fmla="*/ 213 h 396"/>
              <a:gd name="T50" fmla="*/ 89 w 334"/>
              <a:gd name="T51" fmla="*/ 234 h 396"/>
              <a:gd name="T52" fmla="*/ 77 w 334"/>
              <a:gd name="T53" fmla="*/ 355 h 396"/>
              <a:gd name="T54" fmla="*/ 55 w 334"/>
              <a:gd name="T55" fmla="*/ 295 h 396"/>
              <a:gd name="T56" fmla="*/ 30 w 334"/>
              <a:gd name="T57" fmla="*/ 234 h 396"/>
              <a:gd name="T58" fmla="*/ 177 w 334"/>
              <a:gd name="T59" fmla="*/ 213 h 396"/>
              <a:gd name="T60" fmla="*/ 197 w 334"/>
              <a:gd name="T61" fmla="*/ 235 h 396"/>
              <a:gd name="T62" fmla="*/ 204 w 334"/>
              <a:gd name="T63" fmla="*/ 248 h 396"/>
              <a:gd name="T64" fmla="*/ 233 w 334"/>
              <a:gd name="T65" fmla="*/ 263 h 396"/>
              <a:gd name="T66" fmla="*/ 207 w 334"/>
              <a:gd name="T67" fmla="*/ 358 h 396"/>
              <a:gd name="T68" fmla="*/ 196 w 334"/>
              <a:gd name="T69" fmla="*/ 351 h 396"/>
              <a:gd name="T70" fmla="*/ 177 w 334"/>
              <a:gd name="T71" fmla="*/ 355 h 396"/>
              <a:gd name="T72" fmla="*/ 281 w 334"/>
              <a:gd name="T73" fmla="*/ 247 h 396"/>
              <a:gd name="T74" fmla="*/ 309 w 334"/>
              <a:gd name="T75" fmla="*/ 288 h 396"/>
              <a:gd name="T76" fmla="*/ 270 w 334"/>
              <a:gd name="T77" fmla="*/ 307 h 396"/>
              <a:gd name="T78" fmla="*/ 289 w 334"/>
              <a:gd name="T79" fmla="*/ 324 h 396"/>
              <a:gd name="T80" fmla="*/ 309 w 334"/>
              <a:gd name="T81" fmla="*/ 320 h 396"/>
              <a:gd name="T82" fmla="*/ 270 w 334"/>
              <a:gd name="T83" fmla="*/ 358 h 396"/>
              <a:gd name="T84" fmla="*/ 269 w 334"/>
              <a:gd name="T85" fmla="*/ 247 h 396"/>
              <a:gd name="T86" fmla="*/ 110 w 334"/>
              <a:gd name="T87" fmla="*/ 248 h 396"/>
              <a:gd name="T88" fmla="*/ 123 w 334"/>
              <a:gd name="T89" fmla="*/ 337 h 396"/>
              <a:gd name="T90" fmla="*/ 137 w 334"/>
              <a:gd name="T91" fmla="*/ 248 h 396"/>
              <a:gd name="T92" fmla="*/ 157 w 334"/>
              <a:gd name="T93" fmla="*/ 302 h 396"/>
              <a:gd name="T94" fmla="*/ 137 w 334"/>
              <a:gd name="T95" fmla="*/ 355 h 396"/>
              <a:gd name="T96" fmla="*/ 137 w 334"/>
              <a:gd name="T97" fmla="*/ 346 h 396"/>
              <a:gd name="T98" fmla="*/ 102 w 334"/>
              <a:gd name="T99" fmla="*/ 346 h 396"/>
              <a:gd name="T100" fmla="*/ 205 w 334"/>
              <a:gd name="T101" fmla="*/ 265 h 396"/>
              <a:gd name="T102" fmla="*/ 209 w 334"/>
              <a:gd name="T103" fmla="*/ 338 h 396"/>
              <a:gd name="T104" fmla="*/ 214 w 334"/>
              <a:gd name="T105" fmla="*/ 275 h 396"/>
              <a:gd name="T106" fmla="*/ 277 w 334"/>
              <a:gd name="T107" fmla="*/ 266 h 396"/>
              <a:gd name="T108" fmla="*/ 279 w 334"/>
              <a:gd name="T109" fmla="*/ 288 h 396"/>
              <a:gd name="T110" fmla="*/ 283 w 334"/>
              <a:gd name="T111" fmla="*/ 26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4" h="396">
                <a:moveTo>
                  <a:pt x="63" y="0"/>
                </a:moveTo>
                <a:cubicBezTo>
                  <a:pt x="61" y="1"/>
                  <a:pt x="61" y="1"/>
                  <a:pt x="62" y="1"/>
                </a:cubicBezTo>
                <a:cubicBezTo>
                  <a:pt x="62" y="1"/>
                  <a:pt x="69" y="21"/>
                  <a:pt x="77" y="43"/>
                </a:cubicBezTo>
                <a:lnTo>
                  <a:pt x="92" y="83"/>
                </a:lnTo>
                <a:lnTo>
                  <a:pt x="92" y="114"/>
                </a:lnTo>
                <a:lnTo>
                  <a:pt x="92" y="145"/>
                </a:lnTo>
                <a:lnTo>
                  <a:pt x="103" y="145"/>
                </a:lnTo>
                <a:lnTo>
                  <a:pt x="114" y="145"/>
                </a:lnTo>
                <a:lnTo>
                  <a:pt x="114" y="114"/>
                </a:lnTo>
                <a:lnTo>
                  <a:pt x="114" y="84"/>
                </a:lnTo>
                <a:lnTo>
                  <a:pt x="129" y="44"/>
                </a:lnTo>
                <a:cubicBezTo>
                  <a:pt x="137" y="22"/>
                  <a:pt x="144" y="2"/>
                  <a:pt x="144" y="1"/>
                </a:cubicBezTo>
                <a:cubicBezTo>
                  <a:pt x="145" y="0"/>
                  <a:pt x="144" y="0"/>
                  <a:pt x="132" y="0"/>
                </a:cubicBezTo>
                <a:lnTo>
                  <a:pt x="120" y="0"/>
                </a:lnTo>
                <a:lnTo>
                  <a:pt x="113" y="23"/>
                </a:lnTo>
                <a:cubicBezTo>
                  <a:pt x="109" y="35"/>
                  <a:pt x="105" y="48"/>
                  <a:pt x="105" y="51"/>
                </a:cubicBezTo>
                <a:cubicBezTo>
                  <a:pt x="103" y="57"/>
                  <a:pt x="103" y="57"/>
                  <a:pt x="102" y="52"/>
                </a:cubicBezTo>
                <a:cubicBezTo>
                  <a:pt x="101" y="49"/>
                  <a:pt x="96" y="35"/>
                  <a:pt x="92" y="23"/>
                </a:cubicBezTo>
                <a:lnTo>
                  <a:pt x="85" y="0"/>
                </a:lnTo>
                <a:lnTo>
                  <a:pt x="74" y="0"/>
                </a:lnTo>
                <a:cubicBezTo>
                  <a:pt x="69" y="0"/>
                  <a:pt x="65" y="0"/>
                  <a:pt x="63" y="0"/>
                </a:cubicBezTo>
                <a:close/>
                <a:moveTo>
                  <a:pt x="172" y="33"/>
                </a:moveTo>
                <a:cubicBezTo>
                  <a:pt x="161" y="33"/>
                  <a:pt x="155" y="34"/>
                  <a:pt x="150" y="39"/>
                </a:cubicBezTo>
                <a:cubicBezTo>
                  <a:pt x="146" y="43"/>
                  <a:pt x="143" y="48"/>
                  <a:pt x="141" y="56"/>
                </a:cubicBezTo>
                <a:cubicBezTo>
                  <a:pt x="139" y="66"/>
                  <a:pt x="139" y="114"/>
                  <a:pt x="141" y="124"/>
                </a:cubicBezTo>
                <a:cubicBezTo>
                  <a:pt x="144" y="139"/>
                  <a:pt x="151" y="147"/>
                  <a:pt x="163" y="148"/>
                </a:cubicBezTo>
                <a:cubicBezTo>
                  <a:pt x="175" y="149"/>
                  <a:pt x="184" y="146"/>
                  <a:pt x="189" y="142"/>
                </a:cubicBezTo>
                <a:cubicBezTo>
                  <a:pt x="193" y="139"/>
                  <a:pt x="198" y="131"/>
                  <a:pt x="199" y="122"/>
                </a:cubicBezTo>
                <a:cubicBezTo>
                  <a:pt x="201" y="113"/>
                  <a:pt x="201" y="72"/>
                  <a:pt x="200" y="62"/>
                </a:cubicBezTo>
                <a:cubicBezTo>
                  <a:pt x="198" y="47"/>
                  <a:pt x="194" y="41"/>
                  <a:pt x="186" y="37"/>
                </a:cubicBezTo>
                <a:cubicBezTo>
                  <a:pt x="181" y="35"/>
                  <a:pt x="180" y="33"/>
                  <a:pt x="172" y="33"/>
                </a:cubicBezTo>
                <a:close/>
                <a:moveTo>
                  <a:pt x="212" y="36"/>
                </a:moveTo>
                <a:lnTo>
                  <a:pt x="212" y="83"/>
                </a:lnTo>
                <a:cubicBezTo>
                  <a:pt x="213" y="125"/>
                  <a:pt x="214" y="131"/>
                  <a:pt x="215" y="135"/>
                </a:cubicBezTo>
                <a:cubicBezTo>
                  <a:pt x="217" y="140"/>
                  <a:pt x="221" y="144"/>
                  <a:pt x="224" y="146"/>
                </a:cubicBezTo>
                <a:cubicBezTo>
                  <a:pt x="226" y="147"/>
                  <a:pt x="229" y="148"/>
                  <a:pt x="233" y="148"/>
                </a:cubicBezTo>
                <a:cubicBezTo>
                  <a:pt x="242" y="148"/>
                  <a:pt x="246" y="144"/>
                  <a:pt x="250" y="135"/>
                </a:cubicBezTo>
                <a:lnTo>
                  <a:pt x="252" y="131"/>
                </a:lnTo>
                <a:lnTo>
                  <a:pt x="252" y="138"/>
                </a:lnTo>
                <a:lnTo>
                  <a:pt x="252" y="145"/>
                </a:lnTo>
                <a:lnTo>
                  <a:pt x="262" y="145"/>
                </a:lnTo>
                <a:lnTo>
                  <a:pt x="272" y="145"/>
                </a:lnTo>
                <a:lnTo>
                  <a:pt x="272" y="90"/>
                </a:lnTo>
                <a:lnTo>
                  <a:pt x="272" y="36"/>
                </a:lnTo>
                <a:lnTo>
                  <a:pt x="262" y="36"/>
                </a:lnTo>
                <a:lnTo>
                  <a:pt x="252" y="36"/>
                </a:lnTo>
                <a:lnTo>
                  <a:pt x="250" y="77"/>
                </a:lnTo>
                <a:cubicBezTo>
                  <a:pt x="250" y="121"/>
                  <a:pt x="251" y="123"/>
                  <a:pt x="247" y="127"/>
                </a:cubicBezTo>
                <a:cubicBezTo>
                  <a:pt x="245" y="129"/>
                  <a:pt x="240" y="129"/>
                  <a:pt x="238" y="127"/>
                </a:cubicBezTo>
                <a:cubicBezTo>
                  <a:pt x="235" y="123"/>
                  <a:pt x="234" y="118"/>
                  <a:pt x="234" y="76"/>
                </a:cubicBezTo>
                <a:lnTo>
                  <a:pt x="234" y="36"/>
                </a:lnTo>
                <a:lnTo>
                  <a:pt x="224" y="36"/>
                </a:lnTo>
                <a:lnTo>
                  <a:pt x="212" y="36"/>
                </a:lnTo>
                <a:close/>
                <a:moveTo>
                  <a:pt x="170" y="53"/>
                </a:moveTo>
                <a:cubicBezTo>
                  <a:pt x="174" y="54"/>
                  <a:pt x="177" y="56"/>
                  <a:pt x="179" y="60"/>
                </a:cubicBezTo>
                <a:cubicBezTo>
                  <a:pt x="180" y="62"/>
                  <a:pt x="180" y="69"/>
                  <a:pt x="180" y="91"/>
                </a:cubicBezTo>
                <a:cubicBezTo>
                  <a:pt x="180" y="123"/>
                  <a:pt x="179" y="125"/>
                  <a:pt x="174" y="127"/>
                </a:cubicBezTo>
                <a:cubicBezTo>
                  <a:pt x="170" y="129"/>
                  <a:pt x="166" y="129"/>
                  <a:pt x="163" y="126"/>
                </a:cubicBezTo>
                <a:cubicBezTo>
                  <a:pt x="160" y="123"/>
                  <a:pt x="160" y="117"/>
                  <a:pt x="160" y="89"/>
                </a:cubicBezTo>
                <a:cubicBezTo>
                  <a:pt x="160" y="64"/>
                  <a:pt x="160" y="62"/>
                  <a:pt x="162" y="59"/>
                </a:cubicBezTo>
                <a:cubicBezTo>
                  <a:pt x="164" y="55"/>
                  <a:pt x="167" y="53"/>
                  <a:pt x="170" y="53"/>
                </a:cubicBezTo>
                <a:close/>
                <a:moveTo>
                  <a:pt x="130" y="172"/>
                </a:moveTo>
                <a:cubicBezTo>
                  <a:pt x="88" y="173"/>
                  <a:pt x="26" y="177"/>
                  <a:pt x="16" y="187"/>
                </a:cubicBezTo>
                <a:cubicBezTo>
                  <a:pt x="0" y="203"/>
                  <a:pt x="0" y="283"/>
                  <a:pt x="0" y="284"/>
                </a:cubicBezTo>
                <a:cubicBezTo>
                  <a:pt x="0" y="284"/>
                  <a:pt x="0" y="362"/>
                  <a:pt x="16" y="378"/>
                </a:cubicBezTo>
                <a:cubicBezTo>
                  <a:pt x="32" y="394"/>
                  <a:pt x="167" y="396"/>
                  <a:pt x="167" y="396"/>
                </a:cubicBezTo>
                <a:cubicBezTo>
                  <a:pt x="167" y="396"/>
                  <a:pt x="301" y="394"/>
                  <a:pt x="317" y="378"/>
                </a:cubicBezTo>
                <a:cubicBezTo>
                  <a:pt x="333" y="362"/>
                  <a:pt x="334" y="284"/>
                  <a:pt x="334" y="284"/>
                </a:cubicBezTo>
                <a:cubicBezTo>
                  <a:pt x="334" y="283"/>
                  <a:pt x="333" y="203"/>
                  <a:pt x="317" y="187"/>
                </a:cubicBezTo>
                <a:cubicBezTo>
                  <a:pt x="301" y="171"/>
                  <a:pt x="167" y="172"/>
                  <a:pt x="167" y="172"/>
                </a:cubicBezTo>
                <a:lnTo>
                  <a:pt x="160" y="172"/>
                </a:lnTo>
                <a:cubicBezTo>
                  <a:pt x="154" y="172"/>
                  <a:pt x="143" y="171"/>
                  <a:pt x="130" y="172"/>
                </a:cubicBezTo>
                <a:close/>
                <a:moveTo>
                  <a:pt x="30" y="213"/>
                </a:moveTo>
                <a:lnTo>
                  <a:pt x="66" y="213"/>
                </a:lnTo>
                <a:lnTo>
                  <a:pt x="100" y="213"/>
                </a:lnTo>
                <a:lnTo>
                  <a:pt x="100" y="224"/>
                </a:lnTo>
                <a:lnTo>
                  <a:pt x="100" y="234"/>
                </a:lnTo>
                <a:lnTo>
                  <a:pt x="89" y="234"/>
                </a:lnTo>
                <a:lnTo>
                  <a:pt x="77" y="234"/>
                </a:lnTo>
                <a:lnTo>
                  <a:pt x="77" y="295"/>
                </a:lnTo>
                <a:lnTo>
                  <a:pt x="77" y="355"/>
                </a:lnTo>
                <a:lnTo>
                  <a:pt x="66" y="355"/>
                </a:lnTo>
                <a:lnTo>
                  <a:pt x="55" y="355"/>
                </a:lnTo>
                <a:lnTo>
                  <a:pt x="55" y="295"/>
                </a:lnTo>
                <a:lnTo>
                  <a:pt x="55" y="234"/>
                </a:lnTo>
                <a:lnTo>
                  <a:pt x="42" y="234"/>
                </a:lnTo>
                <a:lnTo>
                  <a:pt x="30" y="234"/>
                </a:lnTo>
                <a:lnTo>
                  <a:pt x="30" y="224"/>
                </a:lnTo>
                <a:lnTo>
                  <a:pt x="30" y="213"/>
                </a:lnTo>
                <a:close/>
                <a:moveTo>
                  <a:pt x="177" y="213"/>
                </a:moveTo>
                <a:lnTo>
                  <a:pt x="187" y="213"/>
                </a:lnTo>
                <a:lnTo>
                  <a:pt x="197" y="213"/>
                </a:lnTo>
                <a:lnTo>
                  <a:pt x="197" y="235"/>
                </a:lnTo>
                <a:lnTo>
                  <a:pt x="197" y="257"/>
                </a:lnTo>
                <a:lnTo>
                  <a:pt x="199" y="254"/>
                </a:lnTo>
                <a:cubicBezTo>
                  <a:pt x="200" y="252"/>
                  <a:pt x="202" y="249"/>
                  <a:pt x="204" y="248"/>
                </a:cubicBezTo>
                <a:cubicBezTo>
                  <a:pt x="206" y="246"/>
                  <a:pt x="208" y="247"/>
                  <a:pt x="214" y="247"/>
                </a:cubicBezTo>
                <a:cubicBezTo>
                  <a:pt x="221" y="247"/>
                  <a:pt x="222" y="246"/>
                  <a:pt x="225" y="249"/>
                </a:cubicBezTo>
                <a:cubicBezTo>
                  <a:pt x="229" y="251"/>
                  <a:pt x="232" y="256"/>
                  <a:pt x="233" y="263"/>
                </a:cubicBezTo>
                <a:cubicBezTo>
                  <a:pt x="235" y="269"/>
                  <a:pt x="236" y="326"/>
                  <a:pt x="234" y="335"/>
                </a:cubicBezTo>
                <a:cubicBezTo>
                  <a:pt x="233" y="346"/>
                  <a:pt x="229" y="352"/>
                  <a:pt x="224" y="357"/>
                </a:cubicBezTo>
                <a:cubicBezTo>
                  <a:pt x="221" y="359"/>
                  <a:pt x="210" y="359"/>
                  <a:pt x="207" y="358"/>
                </a:cubicBezTo>
                <a:cubicBezTo>
                  <a:pt x="204" y="356"/>
                  <a:pt x="199" y="351"/>
                  <a:pt x="197" y="348"/>
                </a:cubicBezTo>
                <a:lnTo>
                  <a:pt x="196" y="345"/>
                </a:lnTo>
                <a:lnTo>
                  <a:pt x="196" y="351"/>
                </a:lnTo>
                <a:lnTo>
                  <a:pt x="196" y="355"/>
                </a:lnTo>
                <a:lnTo>
                  <a:pt x="186" y="355"/>
                </a:lnTo>
                <a:lnTo>
                  <a:pt x="177" y="355"/>
                </a:lnTo>
                <a:lnTo>
                  <a:pt x="177" y="284"/>
                </a:lnTo>
                <a:lnTo>
                  <a:pt x="177" y="213"/>
                </a:lnTo>
                <a:close/>
                <a:moveTo>
                  <a:pt x="281" y="247"/>
                </a:moveTo>
                <a:cubicBezTo>
                  <a:pt x="285" y="247"/>
                  <a:pt x="289" y="246"/>
                  <a:pt x="292" y="247"/>
                </a:cubicBezTo>
                <a:cubicBezTo>
                  <a:pt x="297" y="249"/>
                  <a:pt x="303" y="253"/>
                  <a:pt x="305" y="258"/>
                </a:cubicBezTo>
                <a:cubicBezTo>
                  <a:pt x="308" y="265"/>
                  <a:pt x="309" y="269"/>
                  <a:pt x="309" y="288"/>
                </a:cubicBezTo>
                <a:lnTo>
                  <a:pt x="309" y="307"/>
                </a:lnTo>
                <a:lnTo>
                  <a:pt x="290" y="307"/>
                </a:lnTo>
                <a:lnTo>
                  <a:pt x="270" y="307"/>
                </a:lnTo>
                <a:lnTo>
                  <a:pt x="271" y="320"/>
                </a:lnTo>
                <a:cubicBezTo>
                  <a:pt x="271" y="333"/>
                  <a:pt x="272" y="336"/>
                  <a:pt x="277" y="337"/>
                </a:cubicBezTo>
                <a:cubicBezTo>
                  <a:pt x="284" y="341"/>
                  <a:pt x="289" y="335"/>
                  <a:pt x="289" y="324"/>
                </a:cubicBezTo>
                <a:lnTo>
                  <a:pt x="289" y="320"/>
                </a:lnTo>
                <a:lnTo>
                  <a:pt x="299" y="320"/>
                </a:lnTo>
                <a:lnTo>
                  <a:pt x="309" y="320"/>
                </a:lnTo>
                <a:lnTo>
                  <a:pt x="309" y="324"/>
                </a:lnTo>
                <a:cubicBezTo>
                  <a:pt x="309" y="340"/>
                  <a:pt x="303" y="353"/>
                  <a:pt x="293" y="357"/>
                </a:cubicBezTo>
                <a:cubicBezTo>
                  <a:pt x="288" y="359"/>
                  <a:pt x="275" y="359"/>
                  <a:pt x="270" y="358"/>
                </a:cubicBezTo>
                <a:cubicBezTo>
                  <a:pt x="260" y="354"/>
                  <a:pt x="253" y="345"/>
                  <a:pt x="250" y="333"/>
                </a:cubicBezTo>
                <a:cubicBezTo>
                  <a:pt x="248" y="324"/>
                  <a:pt x="248" y="277"/>
                  <a:pt x="250" y="269"/>
                </a:cubicBezTo>
                <a:cubicBezTo>
                  <a:pt x="253" y="258"/>
                  <a:pt x="261" y="249"/>
                  <a:pt x="269" y="247"/>
                </a:cubicBezTo>
                <a:cubicBezTo>
                  <a:pt x="272" y="246"/>
                  <a:pt x="276" y="247"/>
                  <a:pt x="281" y="247"/>
                </a:cubicBezTo>
                <a:close/>
                <a:moveTo>
                  <a:pt x="100" y="248"/>
                </a:moveTo>
                <a:lnTo>
                  <a:pt x="110" y="248"/>
                </a:lnTo>
                <a:lnTo>
                  <a:pt x="121" y="248"/>
                </a:lnTo>
                <a:lnTo>
                  <a:pt x="121" y="288"/>
                </a:lnTo>
                <a:cubicBezTo>
                  <a:pt x="121" y="329"/>
                  <a:pt x="120" y="334"/>
                  <a:pt x="123" y="337"/>
                </a:cubicBezTo>
                <a:cubicBezTo>
                  <a:pt x="125" y="339"/>
                  <a:pt x="131" y="339"/>
                  <a:pt x="133" y="337"/>
                </a:cubicBezTo>
                <a:cubicBezTo>
                  <a:pt x="137" y="333"/>
                  <a:pt x="137" y="333"/>
                  <a:pt x="137" y="290"/>
                </a:cubicBezTo>
                <a:lnTo>
                  <a:pt x="137" y="248"/>
                </a:lnTo>
                <a:lnTo>
                  <a:pt x="147" y="248"/>
                </a:lnTo>
                <a:lnTo>
                  <a:pt x="157" y="248"/>
                </a:lnTo>
                <a:lnTo>
                  <a:pt x="157" y="302"/>
                </a:lnTo>
                <a:lnTo>
                  <a:pt x="157" y="355"/>
                </a:lnTo>
                <a:lnTo>
                  <a:pt x="148" y="355"/>
                </a:lnTo>
                <a:lnTo>
                  <a:pt x="137" y="355"/>
                </a:lnTo>
                <a:lnTo>
                  <a:pt x="137" y="350"/>
                </a:lnTo>
                <a:lnTo>
                  <a:pt x="137" y="343"/>
                </a:lnTo>
                <a:lnTo>
                  <a:pt x="137" y="346"/>
                </a:lnTo>
                <a:cubicBezTo>
                  <a:pt x="132" y="355"/>
                  <a:pt x="128" y="359"/>
                  <a:pt x="119" y="359"/>
                </a:cubicBezTo>
                <a:cubicBezTo>
                  <a:pt x="116" y="359"/>
                  <a:pt x="112" y="358"/>
                  <a:pt x="111" y="358"/>
                </a:cubicBezTo>
                <a:cubicBezTo>
                  <a:pt x="107" y="356"/>
                  <a:pt x="103" y="350"/>
                  <a:pt x="102" y="346"/>
                </a:cubicBezTo>
                <a:cubicBezTo>
                  <a:pt x="100" y="342"/>
                  <a:pt x="100" y="336"/>
                  <a:pt x="100" y="295"/>
                </a:cubicBezTo>
                <a:lnTo>
                  <a:pt x="100" y="248"/>
                </a:lnTo>
                <a:close/>
                <a:moveTo>
                  <a:pt x="205" y="265"/>
                </a:moveTo>
                <a:cubicBezTo>
                  <a:pt x="201" y="265"/>
                  <a:pt x="199" y="268"/>
                  <a:pt x="197" y="273"/>
                </a:cubicBezTo>
                <a:cubicBezTo>
                  <a:pt x="196" y="278"/>
                  <a:pt x="196" y="326"/>
                  <a:pt x="197" y="330"/>
                </a:cubicBezTo>
                <a:cubicBezTo>
                  <a:pt x="199" y="337"/>
                  <a:pt x="204" y="340"/>
                  <a:pt x="209" y="338"/>
                </a:cubicBezTo>
                <a:cubicBezTo>
                  <a:pt x="210" y="338"/>
                  <a:pt x="211" y="337"/>
                  <a:pt x="212" y="335"/>
                </a:cubicBezTo>
                <a:cubicBezTo>
                  <a:pt x="214" y="332"/>
                  <a:pt x="214" y="331"/>
                  <a:pt x="214" y="306"/>
                </a:cubicBezTo>
                <a:lnTo>
                  <a:pt x="214" y="275"/>
                </a:lnTo>
                <a:cubicBezTo>
                  <a:pt x="213" y="269"/>
                  <a:pt x="210" y="265"/>
                  <a:pt x="205" y="265"/>
                </a:cubicBezTo>
                <a:close/>
                <a:moveTo>
                  <a:pt x="279" y="265"/>
                </a:moveTo>
                <a:cubicBezTo>
                  <a:pt x="278" y="265"/>
                  <a:pt x="278" y="265"/>
                  <a:pt x="277" y="266"/>
                </a:cubicBezTo>
                <a:cubicBezTo>
                  <a:pt x="272" y="267"/>
                  <a:pt x="271" y="270"/>
                  <a:pt x="271" y="280"/>
                </a:cubicBezTo>
                <a:lnTo>
                  <a:pt x="270" y="288"/>
                </a:lnTo>
                <a:lnTo>
                  <a:pt x="279" y="288"/>
                </a:lnTo>
                <a:lnTo>
                  <a:pt x="290" y="288"/>
                </a:lnTo>
                <a:lnTo>
                  <a:pt x="289" y="280"/>
                </a:lnTo>
                <a:cubicBezTo>
                  <a:pt x="289" y="270"/>
                  <a:pt x="288" y="267"/>
                  <a:pt x="283" y="266"/>
                </a:cubicBezTo>
                <a:cubicBezTo>
                  <a:pt x="282" y="265"/>
                  <a:pt x="280" y="265"/>
                  <a:pt x="279" y="265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kype"/>
          <p:cNvSpPr>
            <a:spLocks noEditPoints="1"/>
          </p:cNvSpPr>
          <p:nvPr/>
        </p:nvSpPr>
        <p:spPr bwMode="auto">
          <a:xfrm>
            <a:off x="7126914" y="5157192"/>
            <a:ext cx="936104" cy="470860"/>
          </a:xfrm>
          <a:custGeom>
            <a:avLst/>
            <a:gdLst>
              <a:gd name="T0" fmla="*/ 329 w 395"/>
              <a:gd name="T1" fmla="*/ 60 h 174"/>
              <a:gd name="T2" fmla="*/ 271 w 395"/>
              <a:gd name="T3" fmla="*/ 85 h 174"/>
              <a:gd name="T4" fmla="*/ 254 w 395"/>
              <a:gd name="T5" fmla="*/ 108 h 174"/>
              <a:gd name="T6" fmla="*/ 358 w 395"/>
              <a:gd name="T7" fmla="*/ 40 h 174"/>
              <a:gd name="T8" fmla="*/ 277 w 395"/>
              <a:gd name="T9" fmla="*/ 34 h 174"/>
              <a:gd name="T10" fmla="*/ 180 w 395"/>
              <a:gd name="T11" fmla="*/ 33 h 174"/>
              <a:gd name="T12" fmla="*/ 103 w 395"/>
              <a:gd name="T13" fmla="*/ 0 h 174"/>
              <a:gd name="T14" fmla="*/ 68 w 395"/>
              <a:gd name="T15" fmla="*/ 27 h 174"/>
              <a:gd name="T16" fmla="*/ 0 w 395"/>
              <a:gd name="T17" fmla="*/ 58 h 174"/>
              <a:gd name="T18" fmla="*/ 68 w 395"/>
              <a:gd name="T19" fmla="*/ 144 h 174"/>
              <a:gd name="T20" fmla="*/ 140 w 395"/>
              <a:gd name="T21" fmla="*/ 152 h 174"/>
              <a:gd name="T22" fmla="*/ 228 w 395"/>
              <a:gd name="T23" fmla="*/ 168 h 174"/>
              <a:gd name="T24" fmla="*/ 294 w 395"/>
              <a:gd name="T25" fmla="*/ 133 h 174"/>
              <a:gd name="T26" fmla="*/ 381 w 395"/>
              <a:gd name="T27" fmla="*/ 75 h 174"/>
              <a:gd name="T28" fmla="*/ 357 w 395"/>
              <a:gd name="T29" fmla="*/ 89 h 174"/>
              <a:gd name="T30" fmla="*/ 353 w 395"/>
              <a:gd name="T31" fmla="*/ 98 h 174"/>
              <a:gd name="T32" fmla="*/ 290 w 395"/>
              <a:gd name="T33" fmla="*/ 96 h 174"/>
              <a:gd name="T34" fmla="*/ 239 w 395"/>
              <a:gd name="T35" fmla="*/ 113 h 174"/>
              <a:gd name="T36" fmla="*/ 218 w 395"/>
              <a:gd name="T37" fmla="*/ 141 h 174"/>
              <a:gd name="T38" fmla="*/ 171 w 395"/>
              <a:gd name="T39" fmla="*/ 151 h 174"/>
              <a:gd name="T40" fmla="*/ 170 w 395"/>
              <a:gd name="T41" fmla="*/ 134 h 174"/>
              <a:gd name="T42" fmla="*/ 154 w 395"/>
              <a:gd name="T43" fmla="*/ 60 h 174"/>
              <a:gd name="T44" fmla="*/ 158 w 395"/>
              <a:gd name="T45" fmla="*/ 107 h 174"/>
              <a:gd name="T46" fmla="*/ 141 w 395"/>
              <a:gd name="T47" fmla="*/ 119 h 174"/>
              <a:gd name="T48" fmla="*/ 114 w 395"/>
              <a:gd name="T49" fmla="*/ 114 h 174"/>
              <a:gd name="T50" fmla="*/ 94 w 395"/>
              <a:gd name="T51" fmla="*/ 106 h 174"/>
              <a:gd name="T52" fmla="*/ 37 w 395"/>
              <a:gd name="T53" fmla="*/ 97 h 174"/>
              <a:gd name="T54" fmla="*/ 62 w 395"/>
              <a:gd name="T55" fmla="*/ 94 h 174"/>
              <a:gd name="T56" fmla="*/ 59 w 395"/>
              <a:gd name="T57" fmla="*/ 46 h 174"/>
              <a:gd name="T58" fmla="*/ 61 w 395"/>
              <a:gd name="T59" fmla="*/ 61 h 174"/>
              <a:gd name="T60" fmla="*/ 69 w 395"/>
              <a:gd name="T61" fmla="*/ 77 h 174"/>
              <a:gd name="T62" fmla="*/ 104 w 395"/>
              <a:gd name="T63" fmla="*/ 18 h 174"/>
              <a:gd name="T64" fmla="*/ 137 w 395"/>
              <a:gd name="T65" fmla="*/ 50 h 174"/>
              <a:gd name="T66" fmla="*/ 163 w 395"/>
              <a:gd name="T67" fmla="*/ 46 h 174"/>
              <a:gd name="T68" fmla="*/ 187 w 395"/>
              <a:gd name="T69" fmla="*/ 102 h 174"/>
              <a:gd name="T70" fmla="*/ 219 w 395"/>
              <a:gd name="T71" fmla="*/ 51 h 174"/>
              <a:gd name="T72" fmla="*/ 237 w 395"/>
              <a:gd name="T73" fmla="*/ 59 h 174"/>
              <a:gd name="T74" fmla="*/ 290 w 395"/>
              <a:gd name="T75" fmla="*/ 75 h 174"/>
              <a:gd name="T76" fmla="*/ 372 w 395"/>
              <a:gd name="T77" fmla="*/ 47 h 174"/>
              <a:gd name="T78" fmla="*/ 382 w 395"/>
              <a:gd name="T79" fmla="*/ 47 h 174"/>
              <a:gd name="T80" fmla="*/ 383 w 395"/>
              <a:gd name="T81" fmla="*/ 61 h 174"/>
              <a:gd name="T82" fmla="*/ 378 w 395"/>
              <a:gd name="T83" fmla="*/ 61 h 174"/>
              <a:gd name="T84" fmla="*/ 372 w 395"/>
              <a:gd name="T85" fmla="*/ 61 h 174"/>
              <a:gd name="T86" fmla="*/ 360 w 395"/>
              <a:gd name="T87" fmla="*/ 47 h 174"/>
              <a:gd name="T88" fmla="*/ 367 w 395"/>
              <a:gd name="T89" fmla="*/ 50 h 174"/>
              <a:gd name="T90" fmla="*/ 364 w 395"/>
              <a:gd name="T91" fmla="*/ 5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95" h="174">
                <a:moveTo>
                  <a:pt x="310" y="77"/>
                </a:moveTo>
                <a:lnTo>
                  <a:pt x="346" y="77"/>
                </a:lnTo>
                <a:cubicBezTo>
                  <a:pt x="345" y="67"/>
                  <a:pt x="338" y="60"/>
                  <a:pt x="329" y="60"/>
                </a:cubicBezTo>
                <a:cubicBezTo>
                  <a:pt x="318" y="60"/>
                  <a:pt x="312" y="67"/>
                  <a:pt x="310" y="77"/>
                </a:cubicBezTo>
                <a:moveTo>
                  <a:pt x="254" y="108"/>
                </a:moveTo>
                <a:cubicBezTo>
                  <a:pt x="267" y="108"/>
                  <a:pt x="271" y="94"/>
                  <a:pt x="271" y="85"/>
                </a:cubicBezTo>
                <a:cubicBezTo>
                  <a:pt x="271" y="73"/>
                  <a:pt x="265" y="62"/>
                  <a:pt x="254" y="62"/>
                </a:cubicBezTo>
                <a:cubicBezTo>
                  <a:pt x="242" y="62"/>
                  <a:pt x="238" y="73"/>
                  <a:pt x="238" y="85"/>
                </a:cubicBezTo>
                <a:cubicBezTo>
                  <a:pt x="238" y="95"/>
                  <a:pt x="242" y="108"/>
                  <a:pt x="254" y="108"/>
                </a:cubicBezTo>
                <a:moveTo>
                  <a:pt x="395" y="55"/>
                </a:moveTo>
                <a:cubicBezTo>
                  <a:pt x="395" y="43"/>
                  <a:pt x="386" y="33"/>
                  <a:pt x="374" y="33"/>
                </a:cubicBezTo>
                <a:cubicBezTo>
                  <a:pt x="367" y="33"/>
                  <a:pt x="362" y="35"/>
                  <a:pt x="358" y="40"/>
                </a:cubicBezTo>
                <a:cubicBezTo>
                  <a:pt x="349" y="33"/>
                  <a:pt x="338" y="30"/>
                  <a:pt x="326" y="30"/>
                </a:cubicBezTo>
                <a:cubicBezTo>
                  <a:pt x="313" y="30"/>
                  <a:pt x="302" y="33"/>
                  <a:pt x="293" y="40"/>
                </a:cubicBezTo>
                <a:cubicBezTo>
                  <a:pt x="289" y="36"/>
                  <a:pt x="283" y="34"/>
                  <a:pt x="277" y="34"/>
                </a:cubicBezTo>
                <a:cubicBezTo>
                  <a:pt x="273" y="34"/>
                  <a:pt x="268" y="35"/>
                  <a:pt x="265" y="37"/>
                </a:cubicBezTo>
                <a:cubicBezTo>
                  <a:pt x="256" y="22"/>
                  <a:pt x="240" y="12"/>
                  <a:pt x="221" y="12"/>
                </a:cubicBezTo>
                <a:cubicBezTo>
                  <a:pt x="204" y="12"/>
                  <a:pt x="189" y="20"/>
                  <a:pt x="180" y="33"/>
                </a:cubicBezTo>
                <a:cubicBezTo>
                  <a:pt x="173" y="26"/>
                  <a:pt x="163" y="21"/>
                  <a:pt x="151" y="21"/>
                </a:cubicBezTo>
                <a:cubicBezTo>
                  <a:pt x="143" y="21"/>
                  <a:pt x="136" y="23"/>
                  <a:pt x="130" y="27"/>
                </a:cubicBezTo>
                <a:cubicBezTo>
                  <a:pt x="130" y="12"/>
                  <a:pt x="118" y="0"/>
                  <a:pt x="103" y="0"/>
                </a:cubicBezTo>
                <a:cubicBezTo>
                  <a:pt x="89" y="0"/>
                  <a:pt x="77" y="12"/>
                  <a:pt x="77" y="27"/>
                </a:cubicBezTo>
                <a:lnTo>
                  <a:pt x="77" y="28"/>
                </a:lnTo>
                <a:cubicBezTo>
                  <a:pt x="74" y="27"/>
                  <a:pt x="71" y="27"/>
                  <a:pt x="68" y="27"/>
                </a:cubicBezTo>
                <a:cubicBezTo>
                  <a:pt x="59" y="27"/>
                  <a:pt x="51" y="29"/>
                  <a:pt x="44" y="33"/>
                </a:cubicBezTo>
                <a:cubicBezTo>
                  <a:pt x="39" y="30"/>
                  <a:pt x="35" y="29"/>
                  <a:pt x="30" y="29"/>
                </a:cubicBezTo>
                <a:cubicBezTo>
                  <a:pt x="13" y="29"/>
                  <a:pt x="0" y="42"/>
                  <a:pt x="0" y="58"/>
                </a:cubicBezTo>
                <a:cubicBezTo>
                  <a:pt x="0" y="67"/>
                  <a:pt x="4" y="75"/>
                  <a:pt x="10" y="80"/>
                </a:cubicBezTo>
                <a:cubicBezTo>
                  <a:pt x="10" y="82"/>
                  <a:pt x="10" y="84"/>
                  <a:pt x="10" y="86"/>
                </a:cubicBezTo>
                <a:cubicBezTo>
                  <a:pt x="10" y="118"/>
                  <a:pt x="36" y="144"/>
                  <a:pt x="68" y="144"/>
                </a:cubicBezTo>
                <a:cubicBezTo>
                  <a:pt x="80" y="144"/>
                  <a:pt x="92" y="140"/>
                  <a:pt x="101" y="133"/>
                </a:cubicBezTo>
                <a:cubicBezTo>
                  <a:pt x="110" y="145"/>
                  <a:pt x="124" y="152"/>
                  <a:pt x="139" y="152"/>
                </a:cubicBezTo>
                <a:cubicBezTo>
                  <a:pt x="140" y="152"/>
                  <a:pt x="140" y="152"/>
                  <a:pt x="140" y="152"/>
                </a:cubicBezTo>
                <a:cubicBezTo>
                  <a:pt x="145" y="165"/>
                  <a:pt x="157" y="174"/>
                  <a:pt x="171" y="174"/>
                </a:cubicBezTo>
                <a:cubicBezTo>
                  <a:pt x="186" y="174"/>
                  <a:pt x="198" y="165"/>
                  <a:pt x="202" y="152"/>
                </a:cubicBezTo>
                <a:cubicBezTo>
                  <a:pt x="207" y="161"/>
                  <a:pt x="217" y="168"/>
                  <a:pt x="228" y="168"/>
                </a:cubicBezTo>
                <a:cubicBezTo>
                  <a:pt x="243" y="168"/>
                  <a:pt x="254" y="158"/>
                  <a:pt x="257" y="144"/>
                </a:cubicBezTo>
                <a:cubicBezTo>
                  <a:pt x="259" y="145"/>
                  <a:pt x="261" y="145"/>
                  <a:pt x="264" y="145"/>
                </a:cubicBezTo>
                <a:cubicBezTo>
                  <a:pt x="275" y="145"/>
                  <a:pt x="286" y="140"/>
                  <a:pt x="294" y="133"/>
                </a:cubicBezTo>
                <a:cubicBezTo>
                  <a:pt x="303" y="139"/>
                  <a:pt x="314" y="143"/>
                  <a:pt x="325" y="143"/>
                </a:cubicBezTo>
                <a:cubicBezTo>
                  <a:pt x="357" y="143"/>
                  <a:pt x="382" y="118"/>
                  <a:pt x="382" y="86"/>
                </a:cubicBezTo>
                <a:cubicBezTo>
                  <a:pt x="382" y="82"/>
                  <a:pt x="382" y="79"/>
                  <a:pt x="381" y="75"/>
                </a:cubicBezTo>
                <a:cubicBezTo>
                  <a:pt x="389" y="72"/>
                  <a:pt x="395" y="64"/>
                  <a:pt x="395" y="55"/>
                </a:cubicBezTo>
                <a:moveTo>
                  <a:pt x="366" y="80"/>
                </a:moveTo>
                <a:cubicBezTo>
                  <a:pt x="366" y="87"/>
                  <a:pt x="364" y="89"/>
                  <a:pt x="357" y="89"/>
                </a:cubicBezTo>
                <a:lnTo>
                  <a:pt x="310" y="89"/>
                </a:lnTo>
                <a:cubicBezTo>
                  <a:pt x="310" y="100"/>
                  <a:pt x="317" y="108"/>
                  <a:pt x="329" y="108"/>
                </a:cubicBezTo>
                <a:cubicBezTo>
                  <a:pt x="345" y="108"/>
                  <a:pt x="345" y="98"/>
                  <a:pt x="353" y="98"/>
                </a:cubicBezTo>
                <a:cubicBezTo>
                  <a:pt x="358" y="98"/>
                  <a:pt x="361" y="102"/>
                  <a:pt x="361" y="106"/>
                </a:cubicBezTo>
                <a:cubicBezTo>
                  <a:pt x="361" y="118"/>
                  <a:pt x="341" y="124"/>
                  <a:pt x="329" y="124"/>
                </a:cubicBezTo>
                <a:cubicBezTo>
                  <a:pt x="305" y="124"/>
                  <a:pt x="294" y="111"/>
                  <a:pt x="290" y="96"/>
                </a:cubicBezTo>
                <a:cubicBezTo>
                  <a:pt x="287" y="112"/>
                  <a:pt x="277" y="124"/>
                  <a:pt x="259" y="124"/>
                </a:cubicBezTo>
                <a:cubicBezTo>
                  <a:pt x="250" y="124"/>
                  <a:pt x="243" y="120"/>
                  <a:pt x="239" y="113"/>
                </a:cubicBezTo>
                <a:lnTo>
                  <a:pt x="239" y="113"/>
                </a:lnTo>
                <a:lnTo>
                  <a:pt x="239" y="141"/>
                </a:lnTo>
                <a:cubicBezTo>
                  <a:pt x="239" y="148"/>
                  <a:pt x="235" y="151"/>
                  <a:pt x="228" y="151"/>
                </a:cubicBezTo>
                <a:cubicBezTo>
                  <a:pt x="222" y="151"/>
                  <a:pt x="218" y="148"/>
                  <a:pt x="218" y="141"/>
                </a:cubicBezTo>
                <a:lnTo>
                  <a:pt x="218" y="64"/>
                </a:lnTo>
                <a:lnTo>
                  <a:pt x="195" y="130"/>
                </a:lnTo>
                <a:cubicBezTo>
                  <a:pt x="190" y="144"/>
                  <a:pt x="184" y="151"/>
                  <a:pt x="171" y="151"/>
                </a:cubicBezTo>
                <a:cubicBezTo>
                  <a:pt x="162" y="151"/>
                  <a:pt x="158" y="147"/>
                  <a:pt x="158" y="142"/>
                </a:cubicBezTo>
                <a:cubicBezTo>
                  <a:pt x="158" y="136"/>
                  <a:pt x="162" y="134"/>
                  <a:pt x="168" y="134"/>
                </a:cubicBezTo>
                <a:lnTo>
                  <a:pt x="170" y="134"/>
                </a:lnTo>
                <a:cubicBezTo>
                  <a:pt x="172" y="134"/>
                  <a:pt x="175" y="133"/>
                  <a:pt x="177" y="127"/>
                </a:cubicBezTo>
                <a:lnTo>
                  <a:pt x="155" y="66"/>
                </a:lnTo>
                <a:cubicBezTo>
                  <a:pt x="155" y="63"/>
                  <a:pt x="154" y="62"/>
                  <a:pt x="154" y="60"/>
                </a:cubicBezTo>
                <a:cubicBezTo>
                  <a:pt x="153" y="61"/>
                  <a:pt x="153" y="62"/>
                  <a:pt x="152" y="62"/>
                </a:cubicBezTo>
                <a:lnTo>
                  <a:pt x="137" y="78"/>
                </a:lnTo>
                <a:lnTo>
                  <a:pt x="158" y="107"/>
                </a:lnTo>
                <a:cubicBezTo>
                  <a:pt x="159" y="108"/>
                  <a:pt x="160" y="110"/>
                  <a:pt x="160" y="114"/>
                </a:cubicBezTo>
                <a:cubicBezTo>
                  <a:pt x="160" y="119"/>
                  <a:pt x="156" y="124"/>
                  <a:pt x="150" y="124"/>
                </a:cubicBezTo>
                <a:cubicBezTo>
                  <a:pt x="145" y="124"/>
                  <a:pt x="143" y="121"/>
                  <a:pt x="141" y="119"/>
                </a:cubicBezTo>
                <a:lnTo>
                  <a:pt x="122" y="91"/>
                </a:lnTo>
                <a:lnTo>
                  <a:pt x="114" y="98"/>
                </a:lnTo>
                <a:lnTo>
                  <a:pt x="114" y="114"/>
                </a:lnTo>
                <a:cubicBezTo>
                  <a:pt x="114" y="120"/>
                  <a:pt x="110" y="124"/>
                  <a:pt x="104" y="124"/>
                </a:cubicBezTo>
                <a:cubicBezTo>
                  <a:pt x="98" y="124"/>
                  <a:pt x="94" y="120"/>
                  <a:pt x="94" y="114"/>
                </a:cubicBezTo>
                <a:lnTo>
                  <a:pt x="94" y="106"/>
                </a:lnTo>
                <a:cubicBezTo>
                  <a:pt x="90" y="118"/>
                  <a:pt x="76" y="124"/>
                  <a:pt x="63" y="124"/>
                </a:cubicBezTo>
                <a:cubicBezTo>
                  <a:pt x="44" y="124"/>
                  <a:pt x="28" y="116"/>
                  <a:pt x="28" y="105"/>
                </a:cubicBezTo>
                <a:cubicBezTo>
                  <a:pt x="28" y="101"/>
                  <a:pt x="31" y="97"/>
                  <a:pt x="37" y="97"/>
                </a:cubicBezTo>
                <a:cubicBezTo>
                  <a:pt x="46" y="97"/>
                  <a:pt x="47" y="109"/>
                  <a:pt x="62" y="109"/>
                </a:cubicBezTo>
                <a:cubicBezTo>
                  <a:pt x="69" y="109"/>
                  <a:pt x="74" y="106"/>
                  <a:pt x="74" y="102"/>
                </a:cubicBezTo>
                <a:cubicBezTo>
                  <a:pt x="74" y="97"/>
                  <a:pt x="69" y="96"/>
                  <a:pt x="62" y="94"/>
                </a:cubicBezTo>
                <a:lnTo>
                  <a:pt x="50" y="91"/>
                </a:lnTo>
                <a:cubicBezTo>
                  <a:pt x="38" y="88"/>
                  <a:pt x="28" y="83"/>
                  <a:pt x="28" y="69"/>
                </a:cubicBezTo>
                <a:cubicBezTo>
                  <a:pt x="28" y="52"/>
                  <a:pt x="45" y="46"/>
                  <a:pt x="59" y="46"/>
                </a:cubicBezTo>
                <a:cubicBezTo>
                  <a:pt x="75" y="46"/>
                  <a:pt x="91" y="52"/>
                  <a:pt x="91" y="62"/>
                </a:cubicBezTo>
                <a:cubicBezTo>
                  <a:pt x="91" y="67"/>
                  <a:pt x="88" y="71"/>
                  <a:pt x="82" y="71"/>
                </a:cubicBezTo>
                <a:cubicBezTo>
                  <a:pt x="74" y="71"/>
                  <a:pt x="74" y="61"/>
                  <a:pt x="61" y="61"/>
                </a:cubicBezTo>
                <a:cubicBezTo>
                  <a:pt x="54" y="61"/>
                  <a:pt x="49" y="63"/>
                  <a:pt x="49" y="68"/>
                </a:cubicBezTo>
                <a:cubicBezTo>
                  <a:pt x="49" y="73"/>
                  <a:pt x="54" y="74"/>
                  <a:pt x="60" y="75"/>
                </a:cubicBezTo>
                <a:lnTo>
                  <a:pt x="69" y="77"/>
                </a:lnTo>
                <a:cubicBezTo>
                  <a:pt x="79" y="79"/>
                  <a:pt x="90" y="83"/>
                  <a:pt x="94" y="93"/>
                </a:cubicBezTo>
                <a:lnTo>
                  <a:pt x="94" y="28"/>
                </a:lnTo>
                <a:cubicBezTo>
                  <a:pt x="94" y="22"/>
                  <a:pt x="98" y="18"/>
                  <a:pt x="104" y="18"/>
                </a:cubicBezTo>
                <a:cubicBezTo>
                  <a:pt x="110" y="18"/>
                  <a:pt x="114" y="22"/>
                  <a:pt x="114" y="28"/>
                </a:cubicBezTo>
                <a:lnTo>
                  <a:pt x="114" y="76"/>
                </a:lnTo>
                <a:lnTo>
                  <a:pt x="137" y="50"/>
                </a:lnTo>
                <a:cubicBezTo>
                  <a:pt x="139" y="48"/>
                  <a:pt x="142" y="46"/>
                  <a:pt x="145" y="46"/>
                </a:cubicBezTo>
                <a:cubicBezTo>
                  <a:pt x="149" y="46"/>
                  <a:pt x="152" y="48"/>
                  <a:pt x="154" y="51"/>
                </a:cubicBezTo>
                <a:cubicBezTo>
                  <a:pt x="156" y="48"/>
                  <a:pt x="159" y="46"/>
                  <a:pt x="163" y="46"/>
                </a:cubicBezTo>
                <a:cubicBezTo>
                  <a:pt x="168" y="46"/>
                  <a:pt x="172" y="49"/>
                  <a:pt x="173" y="54"/>
                </a:cubicBezTo>
                <a:lnTo>
                  <a:pt x="187" y="102"/>
                </a:lnTo>
                <a:lnTo>
                  <a:pt x="187" y="102"/>
                </a:lnTo>
                <a:lnTo>
                  <a:pt x="200" y="55"/>
                </a:lnTo>
                <a:cubicBezTo>
                  <a:pt x="201" y="50"/>
                  <a:pt x="204" y="46"/>
                  <a:pt x="210" y="46"/>
                </a:cubicBezTo>
                <a:cubicBezTo>
                  <a:pt x="215" y="46"/>
                  <a:pt x="217" y="48"/>
                  <a:pt x="219" y="51"/>
                </a:cubicBezTo>
                <a:cubicBezTo>
                  <a:pt x="220" y="48"/>
                  <a:pt x="223" y="46"/>
                  <a:pt x="227" y="46"/>
                </a:cubicBezTo>
                <a:cubicBezTo>
                  <a:pt x="233" y="46"/>
                  <a:pt x="237" y="49"/>
                  <a:pt x="237" y="56"/>
                </a:cubicBezTo>
                <a:lnTo>
                  <a:pt x="237" y="59"/>
                </a:lnTo>
                <a:lnTo>
                  <a:pt x="237" y="59"/>
                </a:lnTo>
                <a:cubicBezTo>
                  <a:pt x="240" y="50"/>
                  <a:pt x="249" y="46"/>
                  <a:pt x="259" y="46"/>
                </a:cubicBezTo>
                <a:cubicBezTo>
                  <a:pt x="274" y="46"/>
                  <a:pt x="287" y="55"/>
                  <a:pt x="290" y="75"/>
                </a:cubicBezTo>
                <a:cubicBezTo>
                  <a:pt x="294" y="57"/>
                  <a:pt x="308" y="46"/>
                  <a:pt x="328" y="46"/>
                </a:cubicBezTo>
                <a:cubicBezTo>
                  <a:pt x="352" y="46"/>
                  <a:pt x="366" y="63"/>
                  <a:pt x="366" y="80"/>
                </a:cubicBezTo>
                <a:moveTo>
                  <a:pt x="372" y="47"/>
                </a:moveTo>
                <a:lnTo>
                  <a:pt x="376" y="47"/>
                </a:lnTo>
                <a:cubicBezTo>
                  <a:pt x="376" y="47"/>
                  <a:pt x="376" y="47"/>
                  <a:pt x="379" y="56"/>
                </a:cubicBezTo>
                <a:lnTo>
                  <a:pt x="382" y="47"/>
                </a:lnTo>
                <a:lnTo>
                  <a:pt x="386" y="47"/>
                </a:lnTo>
                <a:lnTo>
                  <a:pt x="386" y="61"/>
                </a:lnTo>
                <a:lnTo>
                  <a:pt x="383" y="61"/>
                </a:lnTo>
                <a:cubicBezTo>
                  <a:pt x="383" y="61"/>
                  <a:pt x="383" y="61"/>
                  <a:pt x="383" y="51"/>
                </a:cubicBezTo>
                <a:lnTo>
                  <a:pt x="380" y="61"/>
                </a:lnTo>
                <a:lnTo>
                  <a:pt x="378" y="61"/>
                </a:lnTo>
                <a:cubicBezTo>
                  <a:pt x="378" y="61"/>
                  <a:pt x="378" y="61"/>
                  <a:pt x="375" y="51"/>
                </a:cubicBezTo>
                <a:lnTo>
                  <a:pt x="375" y="61"/>
                </a:lnTo>
                <a:lnTo>
                  <a:pt x="372" y="61"/>
                </a:lnTo>
                <a:lnTo>
                  <a:pt x="372" y="47"/>
                </a:lnTo>
                <a:close/>
                <a:moveTo>
                  <a:pt x="360" y="50"/>
                </a:moveTo>
                <a:lnTo>
                  <a:pt x="360" y="47"/>
                </a:lnTo>
                <a:lnTo>
                  <a:pt x="371" y="47"/>
                </a:lnTo>
                <a:lnTo>
                  <a:pt x="371" y="50"/>
                </a:lnTo>
                <a:lnTo>
                  <a:pt x="367" y="50"/>
                </a:lnTo>
                <a:lnTo>
                  <a:pt x="367" y="61"/>
                </a:lnTo>
                <a:lnTo>
                  <a:pt x="364" y="61"/>
                </a:lnTo>
                <a:lnTo>
                  <a:pt x="364" y="50"/>
                </a:lnTo>
                <a:lnTo>
                  <a:pt x="360" y="5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48" y="1470148"/>
            <a:ext cx="5229225" cy="1276350"/>
          </a:xfrm>
          <a:prstGeom prst="rect">
            <a:avLst/>
          </a:prstGeom>
        </p:spPr>
      </p:pic>
      <p:pic>
        <p:nvPicPr>
          <p:cNvPr id="11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Инструменты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Atlassian</a:t>
            </a:r>
            <a:r>
              <a:rPr lang="en-US" dirty="0"/>
              <a:t>: JIRA, Confluence, F</a:t>
            </a:r>
            <a:r>
              <a:rPr lang="en-US" dirty="0" smtClean="0"/>
              <a:t>isheye</a:t>
            </a:r>
            <a:r>
              <a:rPr lang="en-US" dirty="0"/>
              <a:t>, JIRA </a:t>
            </a:r>
            <a:r>
              <a:rPr lang="en-US" dirty="0" smtClean="0"/>
              <a:t>Agile</a:t>
            </a:r>
            <a:endParaRPr lang="en-US" dirty="0"/>
          </a:p>
          <a:p>
            <a:r>
              <a:rPr lang="en-US" dirty="0"/>
              <a:t>Zephyr for </a:t>
            </a:r>
            <a:r>
              <a:rPr lang="en-US" dirty="0" smtClean="0"/>
              <a:t>JIRA</a:t>
            </a:r>
            <a:endParaRPr lang="en-US" dirty="0"/>
          </a:p>
          <a:p>
            <a:r>
              <a:rPr lang="en-US" dirty="0" err="1" smtClean="0"/>
              <a:t>Balsamiq</a:t>
            </a:r>
            <a:endParaRPr lang="en-US" dirty="0"/>
          </a:p>
          <a:p>
            <a:r>
              <a:rPr lang="en-US" dirty="0" err="1"/>
              <a:t>JetBrains</a:t>
            </a:r>
            <a:r>
              <a:rPr lang="en-US" dirty="0"/>
              <a:t>: </a:t>
            </a:r>
            <a:r>
              <a:rPr lang="en-US" dirty="0" err="1"/>
              <a:t>IntelliJ</a:t>
            </a:r>
            <a:endParaRPr lang="en-US" dirty="0"/>
          </a:p>
          <a:p>
            <a:r>
              <a:rPr lang="en-US" dirty="0" err="1"/>
              <a:t>Ontestpad</a:t>
            </a:r>
            <a:r>
              <a:rPr lang="en-US" dirty="0"/>
              <a:t> (ontestpad.com)</a:t>
            </a:r>
          </a:p>
          <a:p>
            <a:r>
              <a:rPr lang="en-US" dirty="0"/>
              <a:t>Sauce labs</a:t>
            </a:r>
            <a:endParaRPr lang="ru-RU" dirty="0"/>
          </a:p>
        </p:txBody>
      </p:sp>
      <p:sp>
        <p:nvSpPr>
          <p:cNvPr id="7" name="Sticker"/>
          <p:cNvSpPr>
            <a:spLocks noChangeAspect="1"/>
          </p:cNvSpPr>
          <p:nvPr/>
        </p:nvSpPr>
        <p:spPr bwMode="auto">
          <a:xfrm>
            <a:off x="6833959" y="3227229"/>
            <a:ext cx="1421815" cy="1425907"/>
          </a:xfrm>
          <a:prstGeom prst="star32">
            <a:avLst>
              <a:gd name="adj" fmla="val 42791"/>
            </a:avLst>
          </a:prstGeom>
          <a:solidFill>
            <a:srgbClr val="FFC000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>
            <a:outerShdw dist="25400" dir="2699996" rotWithShape="0">
              <a:srgbClr val="7F7F7F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3200" dirty="0" smtClean="0">
                <a:solidFill>
                  <a:srgbClr val="333333"/>
                </a:solidFill>
                <a:effectLst/>
                <a:latin typeface="Calibri"/>
              </a:rPr>
              <a:t>Save</a:t>
            </a:r>
          </a:p>
          <a:p>
            <a:pPr algn="ctr">
              <a:lnSpc>
                <a:spcPts val="1000"/>
              </a:lnSpc>
            </a:pPr>
            <a:endParaRPr lang="en-US" sz="3200" dirty="0" smtClean="0">
              <a:solidFill>
                <a:srgbClr val="333333"/>
              </a:solidFill>
              <a:effectLst/>
              <a:latin typeface="Calibri"/>
            </a:endParaRPr>
          </a:p>
          <a:p>
            <a:pPr algn="ctr">
              <a:lnSpc>
                <a:spcPts val="1000"/>
              </a:lnSpc>
            </a:pPr>
            <a:endParaRPr lang="en-US" sz="2800" dirty="0" smtClean="0">
              <a:solidFill>
                <a:srgbClr val="333333"/>
              </a:solidFill>
              <a:effectLst/>
              <a:latin typeface="Calibri"/>
            </a:endParaRPr>
          </a:p>
          <a:p>
            <a:pPr algn="ctr">
              <a:lnSpc>
                <a:spcPts val="1600"/>
              </a:lnSpc>
            </a:pPr>
            <a:r>
              <a:rPr lang="en-US" sz="2800" b="1" dirty="0" smtClean="0">
                <a:solidFill>
                  <a:srgbClr val="333333"/>
                </a:solidFill>
                <a:latin typeface="Calibri"/>
              </a:rPr>
              <a:t>10</a:t>
            </a:r>
            <a:r>
              <a:rPr lang="en-US" sz="2800" b="1" dirty="0" smtClean="0">
                <a:solidFill>
                  <a:srgbClr val="333333"/>
                </a:solidFill>
                <a:effectLst/>
                <a:latin typeface="Calibri"/>
              </a:rPr>
              <a:t>0%</a:t>
            </a:r>
            <a:endParaRPr lang="en-US" sz="2800" b="1" dirty="0">
              <a:solidFill>
                <a:srgbClr val="333333"/>
              </a:solidFill>
              <a:effectLst/>
              <a:latin typeface="Calibri"/>
            </a:endParaRPr>
          </a:p>
        </p:txBody>
      </p:sp>
      <p:pic>
        <p:nvPicPr>
          <p:cNvPr id="6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Scrum </a:t>
            </a:r>
            <a:r>
              <a:rPr lang="ru-RU" dirty="0" smtClean="0"/>
              <a:t>доска</a:t>
            </a:r>
            <a:r>
              <a:rPr lang="en-US" dirty="0" smtClean="0"/>
              <a:t>(</a:t>
            </a:r>
            <a:r>
              <a:rPr lang="en-US" dirty="0"/>
              <a:t>JIRA </a:t>
            </a:r>
            <a:r>
              <a:rPr lang="en-US" dirty="0" smtClean="0"/>
              <a:t>Agile)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44824"/>
            <a:ext cx="8804931" cy="4114575"/>
          </a:xfrm>
          <a:prstGeom prst="rect">
            <a:avLst/>
          </a:prstGeom>
        </p:spPr>
      </p:pic>
      <p:pic>
        <p:nvPicPr>
          <p:cNvPr id="6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8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31" y="343826"/>
            <a:ext cx="7886700" cy="1325563"/>
          </a:xfrm>
        </p:spPr>
        <p:txBody>
          <a:bodyPr/>
          <a:lstStyle/>
          <a:p>
            <a:pPr algn="ctr"/>
            <a:r>
              <a:rPr lang="ru-RU" dirty="0">
                <a:latin typeface="Calibri Light"/>
              </a:rPr>
              <a:t>Лучшие </a:t>
            </a:r>
            <a:r>
              <a:rPr lang="ru-RU" dirty="0" smtClean="0">
                <a:latin typeface="Calibri Light"/>
              </a:rPr>
              <a:t>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04" y="1628800"/>
            <a:ext cx="8229600" cy="4525963"/>
          </a:xfrm>
        </p:spPr>
        <p:txBody>
          <a:bodyPr/>
          <a:lstStyle/>
          <a:p>
            <a:r>
              <a:rPr lang="en-US" dirty="0" smtClean="0"/>
              <a:t>2+1 </a:t>
            </a:r>
            <a:r>
              <a:rPr lang="ru-RU" dirty="0" smtClean="0"/>
              <a:t>недели</a:t>
            </a:r>
          </a:p>
          <a:p>
            <a:r>
              <a:rPr lang="ru-RU" dirty="0" err="1" smtClean="0"/>
              <a:t>Ревью</a:t>
            </a:r>
            <a:r>
              <a:rPr lang="ru-RU" dirty="0" smtClean="0"/>
              <a:t> кода</a:t>
            </a:r>
            <a:endParaRPr lang="en-US" dirty="0" smtClean="0"/>
          </a:p>
          <a:p>
            <a:r>
              <a:rPr lang="en-US" dirty="0" smtClean="0"/>
              <a:t>QA </a:t>
            </a:r>
            <a:r>
              <a:rPr lang="ru-RU" dirty="0" smtClean="0"/>
              <a:t>пишет приемочные </a:t>
            </a:r>
            <a:r>
              <a:rPr lang="ru-RU" dirty="0"/>
              <a:t>к</a:t>
            </a:r>
            <a:r>
              <a:rPr lang="ru-RU" dirty="0" smtClean="0"/>
              <a:t>ритерии</a:t>
            </a:r>
          </a:p>
          <a:p>
            <a:r>
              <a:rPr lang="en-US" dirty="0" smtClean="0"/>
              <a:t>Pre-QA </a:t>
            </a:r>
            <a:r>
              <a:rPr lang="ru-RU" dirty="0" smtClean="0"/>
              <a:t>тестирование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Достаточно 2-3 </a:t>
            </a:r>
            <a:r>
              <a:rPr lang="en-US" dirty="0" smtClean="0"/>
              <a:t>Senior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212976"/>
            <a:ext cx="3552825" cy="3467100"/>
          </a:xfrm>
          <a:prstGeom prst="rect">
            <a:avLst/>
          </a:prstGeom>
        </p:spPr>
      </p:pic>
      <p:pic>
        <p:nvPicPr>
          <p:cNvPr id="6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4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Конвеер</a:t>
            </a:r>
            <a:r>
              <a:rPr lang="ru-RU"/>
              <a:t> ( </a:t>
            </a:r>
            <a:r>
              <a:rPr lang="en-US"/>
              <a:t>Pipeline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593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Jenkins</a:t>
            </a:r>
          </a:p>
          <a:p>
            <a:r>
              <a:rPr lang="ru-RU" err="1">
                <a:latin typeface="Calibri"/>
              </a:rPr>
              <a:t>Автотесты</a:t>
            </a:r>
            <a:r>
              <a:rPr lang="ru-RU">
                <a:latin typeface="Calibri"/>
              </a:rPr>
              <a:t> (</a:t>
            </a:r>
            <a:r>
              <a:rPr lang="ru-RU" dirty="0">
                <a:latin typeface="Calibri"/>
              </a:rPr>
              <a:t>в</a:t>
            </a:r>
            <a:r>
              <a:rPr lang="ru-RU">
                <a:latin typeface="Calibri"/>
              </a:rPr>
              <a:t> 3 </a:t>
            </a:r>
            <a:r>
              <a:rPr lang="ru-RU" dirty="0">
                <a:latin typeface="Calibri"/>
              </a:rPr>
              <a:t>конфигурации</a:t>
            </a:r>
            <a:r>
              <a:rPr lang="ru-RU">
                <a:latin typeface="Calibri"/>
              </a:rPr>
              <a:t> на </a:t>
            </a:r>
            <a:r>
              <a:rPr lang="en-US" smtClean="0"/>
              <a:t>Sauce </a:t>
            </a:r>
            <a:r>
              <a:rPr lang="en-US" dirty="0"/>
              <a:t>labs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>
                <a:latin typeface="Calibri"/>
              </a:rPr>
              <a:t>Тестирование </a:t>
            </a:r>
            <a:r>
              <a:rPr lang="ru-RU">
                <a:latin typeface="Calibri"/>
              </a:rPr>
              <a:t>на реальных </a:t>
            </a:r>
            <a:r>
              <a:rPr lang="ru-RU" smtClean="0">
                <a:latin typeface="Calibri"/>
              </a:rPr>
              <a:t>данных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92658"/>
            <a:ext cx="8925287" cy="3376702"/>
          </a:xfrm>
          <a:prstGeom prst="rect">
            <a:avLst/>
          </a:prstGeom>
        </p:spPr>
      </p:pic>
      <p:pic>
        <p:nvPicPr>
          <p:cNvPr id="6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QA </a:t>
            </a:r>
            <a:r>
              <a:rPr lang="ru-RU" dirty="0" smtClean="0"/>
              <a:t>активности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10743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Приемочные критерии</a:t>
            </a:r>
            <a:r>
              <a:rPr lang="en-US" dirty="0" smtClean="0"/>
              <a:t> (JIRA, </a:t>
            </a:r>
            <a:r>
              <a:rPr lang="en-US" dirty="0" err="1" smtClean="0"/>
              <a:t>Balsamiq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Статус митинги (на английском)</a:t>
            </a:r>
            <a:endParaRPr lang="en-US" dirty="0" smtClean="0"/>
          </a:p>
          <a:p>
            <a:r>
              <a:rPr lang="ru-RU" dirty="0" err="1" smtClean="0"/>
              <a:t>Чеклисты</a:t>
            </a:r>
            <a:r>
              <a:rPr lang="ru-RU" dirty="0" smtClean="0"/>
              <a:t> в </a:t>
            </a:r>
            <a:r>
              <a:rPr lang="en-US" dirty="0" smtClean="0"/>
              <a:t>Ontestpad</a:t>
            </a:r>
            <a:r>
              <a:rPr lang="en-US" dirty="0"/>
              <a:t>.</a:t>
            </a:r>
            <a:r>
              <a:rPr lang="en-US" dirty="0" smtClean="0"/>
              <a:t>com</a:t>
            </a:r>
            <a:r>
              <a:rPr lang="ru-RU" dirty="0" smtClean="0"/>
              <a:t> (</a:t>
            </a:r>
            <a:r>
              <a:rPr lang="en-US" dirty="0" smtClean="0"/>
              <a:t>UAT, Security, Usability</a:t>
            </a:r>
            <a:r>
              <a:rPr lang="ru-RU" dirty="0" smtClean="0"/>
              <a:t>)</a:t>
            </a:r>
          </a:p>
          <a:p>
            <a:r>
              <a:rPr lang="ru-RU" dirty="0" smtClean="0"/>
              <a:t>Тест кейсы в </a:t>
            </a:r>
            <a:r>
              <a:rPr lang="en-US" dirty="0" smtClean="0"/>
              <a:t>Zephyr for JIRA</a:t>
            </a:r>
            <a:endParaRPr lang="ru-RU" dirty="0" smtClean="0"/>
          </a:p>
        </p:txBody>
      </p:sp>
      <p:sp>
        <p:nvSpPr>
          <p:cNvPr id="6" name="Bug"/>
          <p:cNvSpPr>
            <a:spLocks noEditPoints="1"/>
          </p:cNvSpPr>
          <p:nvPr/>
        </p:nvSpPr>
        <p:spPr bwMode="auto">
          <a:xfrm rot="5400000">
            <a:off x="3995936" y="4293096"/>
            <a:ext cx="833041" cy="1014830"/>
          </a:xfrm>
          <a:custGeom>
            <a:avLst/>
            <a:gdLst>
              <a:gd name="T0" fmla="*/ 70 w 384"/>
              <a:gd name="T1" fmla="*/ 29 h 395"/>
              <a:gd name="T2" fmla="*/ 107 w 384"/>
              <a:gd name="T3" fmla="*/ 58 h 395"/>
              <a:gd name="T4" fmla="*/ 90 w 384"/>
              <a:gd name="T5" fmla="*/ 142 h 395"/>
              <a:gd name="T6" fmla="*/ 8 w 384"/>
              <a:gd name="T7" fmla="*/ 147 h 395"/>
              <a:gd name="T8" fmla="*/ 76 w 384"/>
              <a:gd name="T9" fmla="*/ 191 h 395"/>
              <a:gd name="T10" fmla="*/ 25 w 384"/>
              <a:gd name="T11" fmla="*/ 208 h 395"/>
              <a:gd name="T12" fmla="*/ 25 w 384"/>
              <a:gd name="T13" fmla="*/ 259 h 395"/>
              <a:gd name="T14" fmla="*/ 78 w 384"/>
              <a:gd name="T15" fmla="*/ 276 h 395"/>
              <a:gd name="T16" fmla="*/ 26 w 384"/>
              <a:gd name="T17" fmla="*/ 289 h 395"/>
              <a:gd name="T18" fmla="*/ 39 w 384"/>
              <a:gd name="T19" fmla="*/ 338 h 395"/>
              <a:gd name="T20" fmla="*/ 192 w 384"/>
              <a:gd name="T21" fmla="*/ 395 h 395"/>
              <a:gd name="T22" fmla="*/ 344 w 384"/>
              <a:gd name="T23" fmla="*/ 338 h 395"/>
              <a:gd name="T24" fmla="*/ 357 w 384"/>
              <a:gd name="T25" fmla="*/ 289 h 395"/>
              <a:gd name="T26" fmla="*/ 357 w 384"/>
              <a:gd name="T27" fmla="*/ 289 h 395"/>
              <a:gd name="T28" fmla="*/ 309 w 384"/>
              <a:gd name="T29" fmla="*/ 259 h 395"/>
              <a:gd name="T30" fmla="*/ 384 w 384"/>
              <a:gd name="T31" fmla="*/ 234 h 395"/>
              <a:gd name="T32" fmla="*/ 310 w 384"/>
              <a:gd name="T33" fmla="*/ 208 h 395"/>
              <a:gd name="T34" fmla="*/ 357 w 384"/>
              <a:gd name="T35" fmla="*/ 178 h 395"/>
              <a:gd name="T36" fmla="*/ 375 w 384"/>
              <a:gd name="T37" fmla="*/ 147 h 395"/>
              <a:gd name="T38" fmla="*/ 344 w 384"/>
              <a:gd name="T39" fmla="*/ 129 h 395"/>
              <a:gd name="T40" fmla="*/ 256 w 384"/>
              <a:gd name="T41" fmla="*/ 88 h 395"/>
              <a:gd name="T42" fmla="*/ 284 w 384"/>
              <a:gd name="T43" fmla="*/ 59 h 395"/>
              <a:gd name="T44" fmla="*/ 284 w 384"/>
              <a:gd name="T45" fmla="*/ 0 h 395"/>
              <a:gd name="T46" fmla="*/ 262 w 384"/>
              <a:gd name="T47" fmla="*/ 48 h 395"/>
              <a:gd name="T48" fmla="*/ 192 w 384"/>
              <a:gd name="T49" fmla="*/ 62 h 395"/>
              <a:gd name="T50" fmla="*/ 122 w 384"/>
              <a:gd name="T51" fmla="*/ 48 h 395"/>
              <a:gd name="T52" fmla="*/ 100 w 384"/>
              <a:gd name="T53" fmla="*/ 0 h 395"/>
              <a:gd name="T54" fmla="*/ 112 w 384"/>
              <a:gd name="T55" fmla="*/ 29 h 395"/>
              <a:gd name="T56" fmla="*/ 88 w 384"/>
              <a:gd name="T57" fmla="*/ 29 h 395"/>
              <a:gd name="T58" fmla="*/ 284 w 384"/>
              <a:gd name="T59" fmla="*/ 17 h 395"/>
              <a:gd name="T60" fmla="*/ 284 w 384"/>
              <a:gd name="T61" fmla="*/ 41 h 395"/>
              <a:gd name="T62" fmla="*/ 284 w 384"/>
              <a:gd name="T63" fmla="*/ 17 h 395"/>
              <a:gd name="T64" fmla="*/ 269 w 384"/>
              <a:gd name="T65" fmla="*/ 132 h 395"/>
              <a:gd name="T66" fmla="*/ 192 w 384"/>
              <a:gd name="T67" fmla="*/ 80 h 395"/>
              <a:gd name="T68" fmla="*/ 35 w 384"/>
              <a:gd name="T69" fmla="*/ 146 h 395"/>
              <a:gd name="T70" fmla="*/ 106 w 384"/>
              <a:gd name="T71" fmla="*/ 150 h 395"/>
              <a:gd name="T72" fmla="*/ 183 w 384"/>
              <a:gd name="T73" fmla="*/ 377 h 395"/>
              <a:gd name="T74" fmla="*/ 35 w 384"/>
              <a:gd name="T75" fmla="*/ 321 h 395"/>
              <a:gd name="T76" fmla="*/ 31 w 384"/>
              <a:gd name="T77" fmla="*/ 306 h 395"/>
              <a:gd name="T78" fmla="*/ 91 w 384"/>
              <a:gd name="T79" fmla="*/ 242 h 395"/>
              <a:gd name="T80" fmla="*/ 17 w 384"/>
              <a:gd name="T81" fmla="*/ 234 h 395"/>
              <a:gd name="T82" fmla="*/ 90 w 384"/>
              <a:gd name="T83" fmla="*/ 226 h 395"/>
              <a:gd name="T84" fmla="*/ 31 w 384"/>
              <a:gd name="T85" fmla="*/ 161 h 395"/>
              <a:gd name="T86" fmla="*/ 32 w 384"/>
              <a:gd name="T87" fmla="*/ 146 h 395"/>
              <a:gd name="T88" fmla="*/ 358 w 384"/>
              <a:gd name="T89" fmla="*/ 152 h 395"/>
              <a:gd name="T90" fmla="*/ 353 w 384"/>
              <a:gd name="T91" fmla="*/ 161 h 395"/>
              <a:gd name="T92" fmla="*/ 293 w 384"/>
              <a:gd name="T93" fmla="*/ 226 h 395"/>
              <a:gd name="T94" fmla="*/ 366 w 384"/>
              <a:gd name="T95" fmla="*/ 234 h 395"/>
              <a:gd name="T96" fmla="*/ 293 w 384"/>
              <a:gd name="T97" fmla="*/ 242 h 395"/>
              <a:gd name="T98" fmla="*/ 293 w 384"/>
              <a:gd name="T99" fmla="*/ 291 h 395"/>
              <a:gd name="T100" fmla="*/ 353 w 384"/>
              <a:gd name="T101" fmla="*/ 306 h 395"/>
              <a:gd name="T102" fmla="*/ 349 w 384"/>
              <a:gd name="T103" fmla="*/ 321 h 395"/>
              <a:gd name="T104" fmla="*/ 201 w 384"/>
              <a:gd name="T105" fmla="*/ 377 h 395"/>
              <a:gd name="T106" fmla="*/ 278 w 384"/>
              <a:gd name="T107" fmla="*/ 150 h 395"/>
              <a:gd name="T108" fmla="*/ 351 w 384"/>
              <a:gd name="T109" fmla="*/ 14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4" h="395">
                <a:moveTo>
                  <a:pt x="100" y="0"/>
                </a:moveTo>
                <a:cubicBezTo>
                  <a:pt x="84" y="0"/>
                  <a:pt x="70" y="13"/>
                  <a:pt x="70" y="29"/>
                </a:cubicBezTo>
                <a:cubicBezTo>
                  <a:pt x="70" y="45"/>
                  <a:pt x="84" y="59"/>
                  <a:pt x="100" y="59"/>
                </a:cubicBezTo>
                <a:cubicBezTo>
                  <a:pt x="102" y="59"/>
                  <a:pt x="105" y="58"/>
                  <a:pt x="107" y="58"/>
                </a:cubicBezTo>
                <a:lnTo>
                  <a:pt x="128" y="88"/>
                </a:lnTo>
                <a:cubicBezTo>
                  <a:pt x="112" y="102"/>
                  <a:pt x="99" y="121"/>
                  <a:pt x="90" y="142"/>
                </a:cubicBezTo>
                <a:lnTo>
                  <a:pt x="39" y="129"/>
                </a:lnTo>
                <a:cubicBezTo>
                  <a:pt x="26" y="126"/>
                  <a:pt x="12" y="134"/>
                  <a:pt x="8" y="147"/>
                </a:cubicBezTo>
                <a:cubicBezTo>
                  <a:pt x="5" y="161"/>
                  <a:pt x="13" y="175"/>
                  <a:pt x="26" y="178"/>
                </a:cubicBezTo>
                <a:lnTo>
                  <a:pt x="76" y="191"/>
                </a:lnTo>
                <a:cubicBezTo>
                  <a:pt x="75" y="197"/>
                  <a:pt x="74" y="203"/>
                  <a:pt x="74" y="208"/>
                </a:cubicBezTo>
                <a:lnTo>
                  <a:pt x="25" y="208"/>
                </a:lnTo>
                <a:cubicBezTo>
                  <a:pt x="11" y="208"/>
                  <a:pt x="0" y="220"/>
                  <a:pt x="0" y="234"/>
                </a:cubicBezTo>
                <a:cubicBezTo>
                  <a:pt x="0" y="248"/>
                  <a:pt x="11" y="259"/>
                  <a:pt x="25" y="259"/>
                </a:cubicBezTo>
                <a:lnTo>
                  <a:pt x="75" y="259"/>
                </a:lnTo>
                <a:cubicBezTo>
                  <a:pt x="76" y="265"/>
                  <a:pt x="76" y="270"/>
                  <a:pt x="78" y="276"/>
                </a:cubicBezTo>
                <a:lnTo>
                  <a:pt x="26" y="289"/>
                </a:lnTo>
                <a:lnTo>
                  <a:pt x="26" y="289"/>
                </a:lnTo>
                <a:cubicBezTo>
                  <a:pt x="13" y="292"/>
                  <a:pt x="5" y="306"/>
                  <a:pt x="8" y="320"/>
                </a:cubicBezTo>
                <a:cubicBezTo>
                  <a:pt x="12" y="333"/>
                  <a:pt x="25" y="342"/>
                  <a:pt x="39" y="338"/>
                </a:cubicBezTo>
                <a:lnTo>
                  <a:pt x="94" y="324"/>
                </a:lnTo>
                <a:cubicBezTo>
                  <a:pt x="115" y="366"/>
                  <a:pt x="151" y="395"/>
                  <a:pt x="192" y="395"/>
                </a:cubicBezTo>
                <a:cubicBezTo>
                  <a:pt x="233" y="395"/>
                  <a:pt x="268" y="366"/>
                  <a:pt x="289" y="324"/>
                </a:cubicBezTo>
                <a:lnTo>
                  <a:pt x="344" y="338"/>
                </a:lnTo>
                <a:cubicBezTo>
                  <a:pt x="358" y="342"/>
                  <a:pt x="372" y="333"/>
                  <a:pt x="375" y="320"/>
                </a:cubicBezTo>
                <a:cubicBezTo>
                  <a:pt x="379" y="306"/>
                  <a:pt x="371" y="292"/>
                  <a:pt x="357" y="289"/>
                </a:cubicBezTo>
                <a:lnTo>
                  <a:pt x="357" y="289"/>
                </a:lnTo>
                <a:lnTo>
                  <a:pt x="357" y="289"/>
                </a:lnTo>
                <a:lnTo>
                  <a:pt x="306" y="276"/>
                </a:lnTo>
                <a:cubicBezTo>
                  <a:pt x="307" y="270"/>
                  <a:pt x="308" y="265"/>
                  <a:pt x="309" y="259"/>
                </a:cubicBezTo>
                <a:lnTo>
                  <a:pt x="358" y="259"/>
                </a:lnTo>
                <a:cubicBezTo>
                  <a:pt x="372" y="259"/>
                  <a:pt x="384" y="248"/>
                  <a:pt x="384" y="234"/>
                </a:cubicBezTo>
                <a:cubicBezTo>
                  <a:pt x="384" y="220"/>
                  <a:pt x="372" y="208"/>
                  <a:pt x="358" y="208"/>
                </a:cubicBezTo>
                <a:lnTo>
                  <a:pt x="310" y="208"/>
                </a:lnTo>
                <a:cubicBezTo>
                  <a:pt x="309" y="203"/>
                  <a:pt x="309" y="197"/>
                  <a:pt x="308" y="191"/>
                </a:cubicBezTo>
                <a:lnTo>
                  <a:pt x="357" y="178"/>
                </a:lnTo>
                <a:lnTo>
                  <a:pt x="357" y="178"/>
                </a:lnTo>
                <a:cubicBezTo>
                  <a:pt x="371" y="175"/>
                  <a:pt x="379" y="161"/>
                  <a:pt x="375" y="147"/>
                </a:cubicBezTo>
                <a:cubicBezTo>
                  <a:pt x="372" y="134"/>
                  <a:pt x="358" y="126"/>
                  <a:pt x="344" y="129"/>
                </a:cubicBezTo>
                <a:lnTo>
                  <a:pt x="344" y="129"/>
                </a:lnTo>
                <a:lnTo>
                  <a:pt x="294" y="142"/>
                </a:lnTo>
                <a:cubicBezTo>
                  <a:pt x="284" y="121"/>
                  <a:pt x="271" y="102"/>
                  <a:pt x="256" y="88"/>
                </a:cubicBezTo>
                <a:lnTo>
                  <a:pt x="277" y="58"/>
                </a:lnTo>
                <a:cubicBezTo>
                  <a:pt x="279" y="58"/>
                  <a:pt x="281" y="59"/>
                  <a:pt x="284" y="59"/>
                </a:cubicBezTo>
                <a:cubicBezTo>
                  <a:pt x="300" y="59"/>
                  <a:pt x="313" y="45"/>
                  <a:pt x="313" y="29"/>
                </a:cubicBezTo>
                <a:cubicBezTo>
                  <a:pt x="313" y="13"/>
                  <a:pt x="300" y="0"/>
                  <a:pt x="284" y="0"/>
                </a:cubicBezTo>
                <a:cubicBezTo>
                  <a:pt x="268" y="0"/>
                  <a:pt x="254" y="13"/>
                  <a:pt x="254" y="29"/>
                </a:cubicBezTo>
                <a:cubicBezTo>
                  <a:pt x="254" y="37"/>
                  <a:pt x="257" y="43"/>
                  <a:pt x="262" y="48"/>
                </a:cubicBezTo>
                <a:lnTo>
                  <a:pt x="242" y="77"/>
                </a:lnTo>
                <a:cubicBezTo>
                  <a:pt x="227" y="68"/>
                  <a:pt x="210" y="62"/>
                  <a:pt x="192" y="62"/>
                </a:cubicBezTo>
                <a:cubicBezTo>
                  <a:pt x="174" y="62"/>
                  <a:pt x="157" y="68"/>
                  <a:pt x="142" y="77"/>
                </a:cubicBezTo>
                <a:lnTo>
                  <a:pt x="122" y="48"/>
                </a:lnTo>
                <a:cubicBezTo>
                  <a:pt x="127" y="43"/>
                  <a:pt x="129" y="37"/>
                  <a:pt x="129" y="29"/>
                </a:cubicBezTo>
                <a:cubicBezTo>
                  <a:pt x="129" y="13"/>
                  <a:pt x="116" y="0"/>
                  <a:pt x="100" y="0"/>
                </a:cubicBezTo>
                <a:close/>
                <a:moveTo>
                  <a:pt x="100" y="17"/>
                </a:moveTo>
                <a:cubicBezTo>
                  <a:pt x="106" y="17"/>
                  <a:pt x="112" y="23"/>
                  <a:pt x="112" y="29"/>
                </a:cubicBezTo>
                <a:cubicBezTo>
                  <a:pt x="112" y="36"/>
                  <a:pt x="106" y="41"/>
                  <a:pt x="100" y="41"/>
                </a:cubicBezTo>
                <a:cubicBezTo>
                  <a:pt x="93" y="41"/>
                  <a:pt x="88" y="36"/>
                  <a:pt x="88" y="29"/>
                </a:cubicBezTo>
                <a:cubicBezTo>
                  <a:pt x="88" y="23"/>
                  <a:pt x="93" y="17"/>
                  <a:pt x="100" y="17"/>
                </a:cubicBezTo>
                <a:close/>
                <a:moveTo>
                  <a:pt x="284" y="17"/>
                </a:moveTo>
                <a:cubicBezTo>
                  <a:pt x="291" y="17"/>
                  <a:pt x="296" y="23"/>
                  <a:pt x="296" y="29"/>
                </a:cubicBezTo>
                <a:cubicBezTo>
                  <a:pt x="296" y="36"/>
                  <a:pt x="291" y="41"/>
                  <a:pt x="284" y="41"/>
                </a:cubicBezTo>
                <a:cubicBezTo>
                  <a:pt x="277" y="41"/>
                  <a:pt x="272" y="36"/>
                  <a:pt x="272" y="29"/>
                </a:cubicBezTo>
                <a:cubicBezTo>
                  <a:pt x="272" y="23"/>
                  <a:pt x="277" y="17"/>
                  <a:pt x="284" y="17"/>
                </a:cubicBezTo>
                <a:close/>
                <a:moveTo>
                  <a:pt x="192" y="80"/>
                </a:moveTo>
                <a:cubicBezTo>
                  <a:pt x="222" y="80"/>
                  <a:pt x="250" y="100"/>
                  <a:pt x="269" y="132"/>
                </a:cubicBezTo>
                <a:lnTo>
                  <a:pt x="115" y="132"/>
                </a:lnTo>
                <a:cubicBezTo>
                  <a:pt x="134" y="100"/>
                  <a:pt x="161" y="80"/>
                  <a:pt x="192" y="80"/>
                </a:cubicBezTo>
                <a:close/>
                <a:moveTo>
                  <a:pt x="32" y="146"/>
                </a:moveTo>
                <a:cubicBezTo>
                  <a:pt x="33" y="146"/>
                  <a:pt x="34" y="146"/>
                  <a:pt x="35" y="146"/>
                </a:cubicBezTo>
                <a:cubicBezTo>
                  <a:pt x="57" y="152"/>
                  <a:pt x="79" y="158"/>
                  <a:pt x="101" y="163"/>
                </a:cubicBezTo>
                <a:cubicBezTo>
                  <a:pt x="102" y="159"/>
                  <a:pt x="104" y="154"/>
                  <a:pt x="106" y="150"/>
                </a:cubicBezTo>
                <a:lnTo>
                  <a:pt x="183" y="150"/>
                </a:lnTo>
                <a:lnTo>
                  <a:pt x="183" y="377"/>
                </a:lnTo>
                <a:cubicBezTo>
                  <a:pt x="139" y="364"/>
                  <a:pt x="126" y="346"/>
                  <a:pt x="103" y="303"/>
                </a:cubicBezTo>
                <a:cubicBezTo>
                  <a:pt x="80" y="310"/>
                  <a:pt x="55" y="316"/>
                  <a:pt x="35" y="321"/>
                </a:cubicBezTo>
                <a:cubicBezTo>
                  <a:pt x="30" y="322"/>
                  <a:pt x="26" y="320"/>
                  <a:pt x="25" y="315"/>
                </a:cubicBezTo>
                <a:cubicBezTo>
                  <a:pt x="24" y="311"/>
                  <a:pt x="26" y="307"/>
                  <a:pt x="31" y="306"/>
                </a:cubicBezTo>
                <a:cubicBezTo>
                  <a:pt x="54" y="300"/>
                  <a:pt x="76" y="294"/>
                  <a:pt x="99" y="289"/>
                </a:cubicBezTo>
                <a:cubicBezTo>
                  <a:pt x="95" y="273"/>
                  <a:pt x="92" y="255"/>
                  <a:pt x="91" y="242"/>
                </a:cubicBezTo>
                <a:lnTo>
                  <a:pt x="25" y="242"/>
                </a:lnTo>
                <a:cubicBezTo>
                  <a:pt x="21" y="242"/>
                  <a:pt x="17" y="238"/>
                  <a:pt x="17" y="234"/>
                </a:cubicBezTo>
                <a:cubicBezTo>
                  <a:pt x="17" y="229"/>
                  <a:pt x="21" y="226"/>
                  <a:pt x="25" y="226"/>
                </a:cubicBezTo>
                <a:lnTo>
                  <a:pt x="90" y="226"/>
                </a:lnTo>
                <a:cubicBezTo>
                  <a:pt x="91" y="209"/>
                  <a:pt x="93" y="194"/>
                  <a:pt x="96" y="178"/>
                </a:cubicBezTo>
                <a:cubicBezTo>
                  <a:pt x="74" y="172"/>
                  <a:pt x="53" y="167"/>
                  <a:pt x="31" y="161"/>
                </a:cubicBezTo>
                <a:cubicBezTo>
                  <a:pt x="26" y="160"/>
                  <a:pt x="24" y="156"/>
                  <a:pt x="25" y="152"/>
                </a:cubicBezTo>
                <a:cubicBezTo>
                  <a:pt x="26" y="148"/>
                  <a:pt x="29" y="146"/>
                  <a:pt x="32" y="146"/>
                </a:cubicBezTo>
                <a:close/>
                <a:moveTo>
                  <a:pt x="351" y="146"/>
                </a:moveTo>
                <a:cubicBezTo>
                  <a:pt x="355" y="146"/>
                  <a:pt x="357" y="148"/>
                  <a:pt x="358" y="152"/>
                </a:cubicBezTo>
                <a:cubicBezTo>
                  <a:pt x="359" y="156"/>
                  <a:pt x="357" y="160"/>
                  <a:pt x="353" y="161"/>
                </a:cubicBezTo>
                <a:cubicBezTo>
                  <a:pt x="353" y="161"/>
                  <a:pt x="353" y="161"/>
                  <a:pt x="353" y="161"/>
                </a:cubicBezTo>
                <a:cubicBezTo>
                  <a:pt x="331" y="167"/>
                  <a:pt x="309" y="172"/>
                  <a:pt x="287" y="178"/>
                </a:cubicBezTo>
                <a:cubicBezTo>
                  <a:pt x="291" y="195"/>
                  <a:pt x="292" y="210"/>
                  <a:pt x="293" y="226"/>
                </a:cubicBezTo>
                <a:lnTo>
                  <a:pt x="358" y="226"/>
                </a:lnTo>
                <a:cubicBezTo>
                  <a:pt x="363" y="226"/>
                  <a:pt x="366" y="229"/>
                  <a:pt x="366" y="234"/>
                </a:cubicBezTo>
                <a:cubicBezTo>
                  <a:pt x="366" y="238"/>
                  <a:pt x="363" y="242"/>
                  <a:pt x="358" y="242"/>
                </a:cubicBezTo>
                <a:lnTo>
                  <a:pt x="293" y="242"/>
                </a:lnTo>
                <a:cubicBezTo>
                  <a:pt x="292" y="259"/>
                  <a:pt x="289" y="273"/>
                  <a:pt x="285" y="289"/>
                </a:cubicBezTo>
                <a:lnTo>
                  <a:pt x="293" y="291"/>
                </a:lnTo>
                <a:cubicBezTo>
                  <a:pt x="295" y="291"/>
                  <a:pt x="295" y="291"/>
                  <a:pt x="294" y="291"/>
                </a:cubicBezTo>
                <a:lnTo>
                  <a:pt x="353" y="306"/>
                </a:lnTo>
                <a:cubicBezTo>
                  <a:pt x="357" y="307"/>
                  <a:pt x="359" y="311"/>
                  <a:pt x="358" y="315"/>
                </a:cubicBezTo>
                <a:cubicBezTo>
                  <a:pt x="357" y="320"/>
                  <a:pt x="353" y="322"/>
                  <a:pt x="349" y="321"/>
                </a:cubicBezTo>
                <a:cubicBezTo>
                  <a:pt x="326" y="316"/>
                  <a:pt x="302" y="309"/>
                  <a:pt x="280" y="303"/>
                </a:cubicBezTo>
                <a:cubicBezTo>
                  <a:pt x="263" y="342"/>
                  <a:pt x="233" y="372"/>
                  <a:pt x="201" y="377"/>
                </a:cubicBezTo>
                <a:lnTo>
                  <a:pt x="201" y="150"/>
                </a:lnTo>
                <a:lnTo>
                  <a:pt x="278" y="150"/>
                </a:lnTo>
                <a:cubicBezTo>
                  <a:pt x="280" y="154"/>
                  <a:pt x="281" y="158"/>
                  <a:pt x="283" y="163"/>
                </a:cubicBezTo>
                <a:cubicBezTo>
                  <a:pt x="308" y="156"/>
                  <a:pt x="330" y="150"/>
                  <a:pt x="351" y="146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http://www.sqadays.com/files/autoupload/46/54/37/1dab5b2v141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60"/>
            <a:ext cx="14287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47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3ED879-E6EC-4B7E-88EA-886ADC44F9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1020</TotalTime>
  <Words>352</Words>
  <Application>Microsoft Office PowerPoint</Application>
  <PresentationFormat>Экран (4:3)</PresentationFormat>
  <Paragraphs>101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Тема Office</vt:lpstr>
      <vt:lpstr>Тестирование в опенсорс</vt:lpstr>
      <vt:lpstr>JTalks Open Source</vt:lpstr>
      <vt:lpstr>История проекта</vt:lpstr>
      <vt:lpstr>Процессы</vt:lpstr>
      <vt:lpstr>Инструменты</vt:lpstr>
      <vt:lpstr>Scrum доска(JIRA Agile)</vt:lpstr>
      <vt:lpstr>Лучшие практики</vt:lpstr>
      <vt:lpstr>Конвеер ( Pipeline)</vt:lpstr>
      <vt:lpstr>QA активности</vt:lpstr>
      <vt:lpstr>Ontestpad</vt:lpstr>
      <vt:lpstr>Zephyr for JIRA</vt:lpstr>
      <vt:lpstr>Команда</vt:lpstr>
      <vt:lpstr>Мотивация</vt:lpstr>
      <vt:lpstr>Интересные факты</vt:lpstr>
      <vt:lpstr>JTalks QA: выводы</vt:lpstr>
      <vt:lpstr>JTalks</vt:lpstr>
      <vt:lpstr>Контакты</vt:lpstr>
      <vt:lpstr>Планирование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Тестирование в опенсорс</dc:title>
  <dc:creator>Juli Atlygina</dc:creator>
  <cp:keywords/>
  <cp:lastModifiedBy>Juli Atlygina</cp:lastModifiedBy>
  <cp:revision>42</cp:revision>
  <dcterms:created xsi:type="dcterms:W3CDTF">2014-02-20T05:53:12Z</dcterms:created>
  <dcterms:modified xsi:type="dcterms:W3CDTF">2014-02-26T05:25:05Z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TC025204869991</vt:lpwstr>
  </property>
</Properties>
</file>