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7"/>
  </p:notesMasterIdLst>
  <p:sldIdLst>
    <p:sldId id="257" r:id="rId2"/>
    <p:sldId id="295" r:id="rId3"/>
    <p:sldId id="296" r:id="rId4"/>
    <p:sldId id="259" r:id="rId5"/>
    <p:sldId id="297" r:id="rId6"/>
    <p:sldId id="260" r:id="rId7"/>
    <p:sldId id="261" r:id="rId8"/>
    <p:sldId id="312" r:id="rId9"/>
    <p:sldId id="313" r:id="rId10"/>
    <p:sldId id="267" r:id="rId11"/>
    <p:sldId id="268" r:id="rId12"/>
    <p:sldId id="269" r:id="rId13"/>
    <p:sldId id="270" r:id="rId14"/>
    <p:sldId id="272" r:id="rId15"/>
    <p:sldId id="294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62" autoAdjust="0"/>
    <p:restoredTop sz="94081" autoAdjust="0"/>
  </p:normalViewPr>
  <p:slideViewPr>
    <p:cSldViewPr>
      <p:cViewPr varScale="1">
        <p:scale>
          <a:sx n="99" d="100"/>
          <a:sy n="99" d="100"/>
        </p:scale>
        <p:origin x="-31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10CCD55-E2C5-47BA-A803-EB7F045D74BD}" type="doc">
      <dgm:prSet loTypeId="urn:microsoft.com/office/officeart/2005/8/layout/cycle8" loCatId="cycle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9221120-D903-42F1-B3E6-6C4AB66F8BAC}">
      <dgm:prSet phldrT="[Text]" custT="1"/>
      <dgm:spPr/>
      <dgm:t>
        <a:bodyPr/>
        <a:lstStyle/>
        <a:p>
          <a:pPr algn="ctr"/>
          <a:r>
            <a:rPr lang="ru-RU" sz="2000" dirty="0" smtClean="0">
              <a:latin typeface="Arial" pitchFamily="34" charset="0"/>
              <a:cs typeface="Arial" pitchFamily="34" charset="0"/>
            </a:rPr>
            <a:t>Ну-ка, разберемся</a:t>
          </a:r>
          <a:endParaRPr lang="ru-RU" sz="2000" dirty="0">
            <a:latin typeface="Arial" pitchFamily="34" charset="0"/>
            <a:cs typeface="Arial" pitchFamily="34" charset="0"/>
          </a:endParaRPr>
        </a:p>
      </dgm:t>
    </dgm:pt>
    <dgm:pt modelId="{35FB92C6-9C68-40B8-A081-6C21EAECFB23}" type="parTrans" cxnId="{F54388A4-8A66-4600-BC34-9C66E264149B}">
      <dgm:prSet/>
      <dgm:spPr/>
      <dgm:t>
        <a:bodyPr/>
        <a:lstStyle/>
        <a:p>
          <a:endParaRPr lang="ru-RU"/>
        </a:p>
      </dgm:t>
    </dgm:pt>
    <dgm:pt modelId="{92933187-57E0-4B89-A6BE-A998787396DB}" type="sibTrans" cxnId="{F54388A4-8A66-4600-BC34-9C66E264149B}">
      <dgm:prSet/>
      <dgm:spPr/>
      <dgm:t>
        <a:bodyPr/>
        <a:lstStyle/>
        <a:p>
          <a:endParaRPr lang="ru-RU"/>
        </a:p>
      </dgm:t>
    </dgm:pt>
    <dgm:pt modelId="{9A8C0A0E-63EE-4498-8A5F-9A1FCABFBC84}">
      <dgm:prSet phldrT="[Text]" custT="1"/>
      <dgm:spPr/>
      <dgm:t>
        <a:bodyPr/>
        <a:lstStyle/>
        <a:p>
          <a:pPr algn="ctr"/>
          <a:r>
            <a:rPr lang="ru-RU" sz="2000" dirty="0" smtClean="0">
              <a:latin typeface="Arial" pitchFamily="34" charset="0"/>
              <a:cs typeface="Arial" pitchFamily="34" charset="0"/>
            </a:rPr>
            <a:t>Ого, работает!</a:t>
          </a:r>
          <a:endParaRPr lang="ru-RU" sz="2000" dirty="0">
            <a:latin typeface="Arial" pitchFamily="34" charset="0"/>
            <a:cs typeface="Arial" pitchFamily="34" charset="0"/>
          </a:endParaRPr>
        </a:p>
      </dgm:t>
    </dgm:pt>
    <dgm:pt modelId="{3D6C073E-83FC-45A3-BE3E-3E8216FEC173}" type="parTrans" cxnId="{D6AECF27-E1F0-4BE8-B05E-4B7104C27D50}">
      <dgm:prSet/>
      <dgm:spPr/>
      <dgm:t>
        <a:bodyPr/>
        <a:lstStyle/>
        <a:p>
          <a:endParaRPr lang="ru-RU"/>
        </a:p>
      </dgm:t>
    </dgm:pt>
    <dgm:pt modelId="{4FC6FC05-1BAF-45D1-A24E-9179AAC93445}" type="sibTrans" cxnId="{D6AECF27-E1F0-4BE8-B05E-4B7104C27D50}">
      <dgm:prSet/>
      <dgm:spPr/>
      <dgm:t>
        <a:bodyPr/>
        <a:lstStyle/>
        <a:p>
          <a:endParaRPr lang="ru-RU"/>
        </a:p>
      </dgm:t>
    </dgm:pt>
    <dgm:pt modelId="{E218351B-E4D2-4AA9-A94C-139736569BE5}">
      <dgm:prSet phldrT="[Text]" custT="1"/>
      <dgm:spPr/>
      <dgm:t>
        <a:bodyPr/>
        <a:lstStyle/>
        <a:p>
          <a:pPr algn="ctr"/>
          <a:r>
            <a:rPr lang="ru-RU" sz="2000" dirty="0" smtClean="0">
              <a:latin typeface="Arial" pitchFamily="34" charset="0"/>
              <a:cs typeface="Arial" pitchFamily="34" charset="0"/>
            </a:rPr>
            <a:t>Что-то скучно…</a:t>
          </a:r>
          <a:endParaRPr lang="ru-RU" sz="2000" dirty="0">
            <a:latin typeface="Arial" pitchFamily="34" charset="0"/>
            <a:cs typeface="Arial" pitchFamily="34" charset="0"/>
          </a:endParaRPr>
        </a:p>
      </dgm:t>
    </dgm:pt>
    <dgm:pt modelId="{6C62121D-D37F-40BD-83F3-82F6E3188237}" type="parTrans" cxnId="{15111729-52F4-4F43-8247-1F6DC02FF0FA}">
      <dgm:prSet/>
      <dgm:spPr/>
      <dgm:t>
        <a:bodyPr/>
        <a:lstStyle/>
        <a:p>
          <a:endParaRPr lang="ru-RU"/>
        </a:p>
      </dgm:t>
    </dgm:pt>
    <dgm:pt modelId="{67333934-2D5A-47D1-B4AD-601E085EE0C5}" type="sibTrans" cxnId="{15111729-52F4-4F43-8247-1F6DC02FF0FA}">
      <dgm:prSet/>
      <dgm:spPr/>
      <dgm:t>
        <a:bodyPr/>
        <a:lstStyle/>
        <a:p>
          <a:endParaRPr lang="ru-RU"/>
        </a:p>
      </dgm:t>
    </dgm:pt>
    <dgm:pt modelId="{AEBA3752-D145-4B12-B65E-35716E826E9C}">
      <dgm:prSet phldrT="[Text]" custT="1"/>
      <dgm:spPr/>
      <dgm:t>
        <a:bodyPr/>
        <a:lstStyle/>
        <a:p>
          <a:pPr algn="r"/>
          <a:r>
            <a:rPr lang="ru-RU" sz="2000" dirty="0" smtClean="0">
              <a:latin typeface="Arial" pitchFamily="34" charset="0"/>
              <a:cs typeface="Arial" pitchFamily="34" charset="0"/>
            </a:rPr>
            <a:t>Да ну, достало!</a:t>
          </a:r>
          <a:endParaRPr lang="ru-RU" sz="2000" dirty="0">
            <a:latin typeface="Arial" pitchFamily="34" charset="0"/>
            <a:cs typeface="Arial" pitchFamily="34" charset="0"/>
          </a:endParaRPr>
        </a:p>
      </dgm:t>
    </dgm:pt>
    <dgm:pt modelId="{EB7CB100-DA6C-46C9-A615-6EC55B8C7F17}" type="parTrans" cxnId="{70BAE260-9488-4AC8-981D-67B8D1E03088}">
      <dgm:prSet/>
      <dgm:spPr/>
      <dgm:t>
        <a:bodyPr/>
        <a:lstStyle/>
        <a:p>
          <a:endParaRPr lang="ru-RU"/>
        </a:p>
      </dgm:t>
    </dgm:pt>
    <dgm:pt modelId="{3ED967EC-C6BC-45EB-81F8-C833D32D1A04}" type="sibTrans" cxnId="{70BAE260-9488-4AC8-981D-67B8D1E03088}">
      <dgm:prSet/>
      <dgm:spPr/>
      <dgm:t>
        <a:bodyPr/>
        <a:lstStyle/>
        <a:p>
          <a:endParaRPr lang="ru-RU"/>
        </a:p>
      </dgm:t>
    </dgm:pt>
    <dgm:pt modelId="{D019AE37-E216-4536-88DD-C77CFAF0573A}">
      <dgm:prSet phldrT="[Text]" custT="1"/>
      <dgm:spPr/>
      <dgm:t>
        <a:bodyPr/>
        <a:lstStyle/>
        <a:p>
          <a:r>
            <a:rPr lang="ru-RU" sz="2000" dirty="0" err="1" smtClean="0">
              <a:latin typeface="Arial" pitchFamily="34" charset="0"/>
              <a:cs typeface="Arial" pitchFamily="34" charset="0"/>
            </a:rPr>
            <a:t>Вау</a:t>
          </a:r>
          <a:r>
            <a:rPr lang="ru-RU" sz="2000" dirty="0" smtClean="0">
              <a:latin typeface="Arial" pitchFamily="34" charset="0"/>
              <a:cs typeface="Arial" pitchFamily="34" charset="0"/>
            </a:rPr>
            <a:t>, как интересно!</a:t>
          </a:r>
          <a:endParaRPr lang="ru-RU" sz="2000" dirty="0">
            <a:latin typeface="Arial" pitchFamily="34" charset="0"/>
            <a:cs typeface="Arial" pitchFamily="34" charset="0"/>
          </a:endParaRPr>
        </a:p>
      </dgm:t>
    </dgm:pt>
    <dgm:pt modelId="{88237977-DD30-442F-ACF3-397C6668007D}" type="sibTrans" cxnId="{3EC6D4BC-6267-4E87-B5D0-B72305C90156}">
      <dgm:prSet/>
      <dgm:spPr/>
      <dgm:t>
        <a:bodyPr/>
        <a:lstStyle/>
        <a:p>
          <a:endParaRPr lang="ru-RU"/>
        </a:p>
      </dgm:t>
    </dgm:pt>
    <dgm:pt modelId="{55790853-DF60-48EB-81E8-135D839FD968}" type="parTrans" cxnId="{3EC6D4BC-6267-4E87-B5D0-B72305C90156}">
      <dgm:prSet/>
      <dgm:spPr/>
      <dgm:t>
        <a:bodyPr/>
        <a:lstStyle/>
        <a:p>
          <a:endParaRPr lang="ru-RU"/>
        </a:p>
      </dgm:t>
    </dgm:pt>
    <dgm:pt modelId="{6AC5B08E-D377-4F2C-B5F9-2B941DAC1195}" type="pres">
      <dgm:prSet presAssocID="{810CCD55-E2C5-47BA-A803-EB7F045D74BD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032D324-A144-40A4-AEF6-68309B909F12}" type="pres">
      <dgm:prSet presAssocID="{810CCD55-E2C5-47BA-A803-EB7F045D74BD}" presName="wedge1" presStyleLbl="node1" presStyleIdx="0" presStyleCnt="5" custScaleX="100976" custScaleY="102528"/>
      <dgm:spPr/>
      <dgm:t>
        <a:bodyPr/>
        <a:lstStyle/>
        <a:p>
          <a:endParaRPr lang="ru-RU"/>
        </a:p>
      </dgm:t>
    </dgm:pt>
    <dgm:pt modelId="{B3BE427B-8B2E-41BD-94E0-8C0F160FA284}" type="pres">
      <dgm:prSet presAssocID="{810CCD55-E2C5-47BA-A803-EB7F045D74BD}" presName="dummy1a" presStyleCnt="0"/>
      <dgm:spPr/>
    </dgm:pt>
    <dgm:pt modelId="{ED397D84-0651-4E1F-BE15-7FD469D1750D}" type="pres">
      <dgm:prSet presAssocID="{810CCD55-E2C5-47BA-A803-EB7F045D74BD}" presName="dummy1b" presStyleCnt="0"/>
      <dgm:spPr/>
    </dgm:pt>
    <dgm:pt modelId="{033251E7-98D9-447B-91DC-3FF39756E6CB}" type="pres">
      <dgm:prSet presAssocID="{810CCD55-E2C5-47BA-A803-EB7F045D74BD}" presName="wedge1Tx" presStyleLbl="node1" presStyleIdx="0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5874CA1-9D03-4511-BCB0-6F6E0D69396E}" type="pres">
      <dgm:prSet presAssocID="{810CCD55-E2C5-47BA-A803-EB7F045D74BD}" presName="wedge2" presStyleLbl="node1" presStyleIdx="1" presStyleCnt="5"/>
      <dgm:spPr/>
      <dgm:t>
        <a:bodyPr/>
        <a:lstStyle/>
        <a:p>
          <a:endParaRPr lang="ru-RU"/>
        </a:p>
      </dgm:t>
    </dgm:pt>
    <dgm:pt modelId="{AE3ED7A3-39FA-4975-818F-07B23776D2D8}" type="pres">
      <dgm:prSet presAssocID="{810CCD55-E2C5-47BA-A803-EB7F045D74BD}" presName="dummy2a" presStyleCnt="0"/>
      <dgm:spPr/>
    </dgm:pt>
    <dgm:pt modelId="{B10F5B9D-B485-438E-A90E-583A05E6A3DD}" type="pres">
      <dgm:prSet presAssocID="{810CCD55-E2C5-47BA-A803-EB7F045D74BD}" presName="dummy2b" presStyleCnt="0"/>
      <dgm:spPr/>
    </dgm:pt>
    <dgm:pt modelId="{F45D67DE-8D4D-41AA-8BCB-11AC107035BF}" type="pres">
      <dgm:prSet presAssocID="{810CCD55-E2C5-47BA-A803-EB7F045D74BD}" presName="wedge2Tx" presStyleLbl="node1" presStyleIdx="1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2B95809-84E1-4BB7-8D61-F38D28B1476F}" type="pres">
      <dgm:prSet presAssocID="{810CCD55-E2C5-47BA-A803-EB7F045D74BD}" presName="wedge3" presStyleLbl="node1" presStyleIdx="2" presStyleCnt="5"/>
      <dgm:spPr/>
      <dgm:t>
        <a:bodyPr/>
        <a:lstStyle/>
        <a:p>
          <a:endParaRPr lang="ru-RU"/>
        </a:p>
      </dgm:t>
    </dgm:pt>
    <dgm:pt modelId="{5630B0A6-C0F3-49C3-A923-E4D469E72338}" type="pres">
      <dgm:prSet presAssocID="{810CCD55-E2C5-47BA-A803-EB7F045D74BD}" presName="dummy3a" presStyleCnt="0"/>
      <dgm:spPr/>
    </dgm:pt>
    <dgm:pt modelId="{6ADAE9BA-E1EC-4E82-8751-1713519AF42E}" type="pres">
      <dgm:prSet presAssocID="{810CCD55-E2C5-47BA-A803-EB7F045D74BD}" presName="dummy3b" presStyleCnt="0"/>
      <dgm:spPr/>
    </dgm:pt>
    <dgm:pt modelId="{EAC05956-7F93-4208-91D2-FC1222518E0D}" type="pres">
      <dgm:prSet presAssocID="{810CCD55-E2C5-47BA-A803-EB7F045D74BD}" presName="wedge3Tx" presStyleLbl="node1" presStyleIdx="2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346BF1C-C162-45AE-9B23-4C47EFD54077}" type="pres">
      <dgm:prSet presAssocID="{810CCD55-E2C5-47BA-A803-EB7F045D74BD}" presName="wedge4" presStyleLbl="node1" presStyleIdx="3" presStyleCnt="5"/>
      <dgm:spPr/>
      <dgm:t>
        <a:bodyPr/>
        <a:lstStyle/>
        <a:p>
          <a:endParaRPr lang="ru-RU"/>
        </a:p>
      </dgm:t>
    </dgm:pt>
    <dgm:pt modelId="{C3451D60-FAC8-4901-BFD0-51058E41BE1D}" type="pres">
      <dgm:prSet presAssocID="{810CCD55-E2C5-47BA-A803-EB7F045D74BD}" presName="dummy4a" presStyleCnt="0"/>
      <dgm:spPr/>
    </dgm:pt>
    <dgm:pt modelId="{13F26EF8-C687-4248-A5EF-1D4EB6537077}" type="pres">
      <dgm:prSet presAssocID="{810CCD55-E2C5-47BA-A803-EB7F045D74BD}" presName="dummy4b" presStyleCnt="0"/>
      <dgm:spPr/>
    </dgm:pt>
    <dgm:pt modelId="{172B7DC9-B781-4E4A-9591-14D4F9FF9905}" type="pres">
      <dgm:prSet presAssocID="{810CCD55-E2C5-47BA-A803-EB7F045D74BD}" presName="wedge4Tx" presStyleLbl="node1" presStyleIdx="3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017CC87-EA9F-4515-ACED-5DA32BDAA0D8}" type="pres">
      <dgm:prSet presAssocID="{810CCD55-E2C5-47BA-A803-EB7F045D74BD}" presName="wedge5" presStyleLbl="node1" presStyleIdx="4" presStyleCnt="5"/>
      <dgm:spPr/>
      <dgm:t>
        <a:bodyPr/>
        <a:lstStyle/>
        <a:p>
          <a:endParaRPr lang="ru-RU"/>
        </a:p>
      </dgm:t>
    </dgm:pt>
    <dgm:pt modelId="{78B5D0A4-9691-4B7A-AFDD-57D4904C4310}" type="pres">
      <dgm:prSet presAssocID="{810CCD55-E2C5-47BA-A803-EB7F045D74BD}" presName="dummy5a" presStyleCnt="0"/>
      <dgm:spPr/>
    </dgm:pt>
    <dgm:pt modelId="{AE630720-F03D-4E08-9A33-65E9654791DB}" type="pres">
      <dgm:prSet presAssocID="{810CCD55-E2C5-47BA-A803-EB7F045D74BD}" presName="dummy5b" presStyleCnt="0"/>
      <dgm:spPr/>
    </dgm:pt>
    <dgm:pt modelId="{D9997972-932D-423E-9FEF-60213E270449}" type="pres">
      <dgm:prSet presAssocID="{810CCD55-E2C5-47BA-A803-EB7F045D74BD}" presName="wedge5Tx" presStyleLbl="node1" presStyleIdx="4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8E57A70-6606-47DD-8223-6074E0D7186D}" type="pres">
      <dgm:prSet presAssocID="{92933187-57E0-4B89-A6BE-A998787396DB}" presName="arrowWedge1" presStyleLbl="fgSibTrans2D1" presStyleIdx="0" presStyleCnt="5"/>
      <dgm:spPr/>
    </dgm:pt>
    <dgm:pt modelId="{B8E00E2C-46E1-4762-AA8A-616EA7AC7A4D}" type="pres">
      <dgm:prSet presAssocID="{4FC6FC05-1BAF-45D1-A24E-9179AAC93445}" presName="arrowWedge2" presStyleLbl="fgSibTrans2D1" presStyleIdx="1" presStyleCnt="5"/>
      <dgm:spPr/>
    </dgm:pt>
    <dgm:pt modelId="{5D7B68EB-7C3E-410A-B7EB-EA8AC381DBB0}" type="pres">
      <dgm:prSet presAssocID="{67333934-2D5A-47D1-B4AD-601E085EE0C5}" presName="arrowWedge3" presStyleLbl="fgSibTrans2D1" presStyleIdx="2" presStyleCnt="5"/>
      <dgm:spPr/>
    </dgm:pt>
    <dgm:pt modelId="{5E98CA25-28F0-40B4-85B0-93CB15F93A8E}" type="pres">
      <dgm:prSet presAssocID="{3ED967EC-C6BC-45EB-81F8-C833D32D1A04}" presName="arrowWedge4" presStyleLbl="fgSibTrans2D1" presStyleIdx="3" presStyleCnt="5"/>
      <dgm:spPr/>
    </dgm:pt>
    <dgm:pt modelId="{A353A394-A955-421A-8520-24CCDF2A7945}" type="pres">
      <dgm:prSet presAssocID="{88237977-DD30-442F-ACF3-397C6668007D}" presName="arrowWedge5" presStyleLbl="fgSibTrans2D1" presStyleIdx="4" presStyleCnt="5"/>
      <dgm:spPr/>
    </dgm:pt>
  </dgm:ptLst>
  <dgm:cxnLst>
    <dgm:cxn modelId="{3EC6D4BC-6267-4E87-B5D0-B72305C90156}" srcId="{810CCD55-E2C5-47BA-A803-EB7F045D74BD}" destId="{D019AE37-E216-4536-88DD-C77CFAF0573A}" srcOrd="4" destOrd="0" parTransId="{55790853-DF60-48EB-81E8-135D839FD968}" sibTransId="{88237977-DD30-442F-ACF3-397C6668007D}"/>
    <dgm:cxn modelId="{D6AECF27-E1F0-4BE8-B05E-4B7104C27D50}" srcId="{810CCD55-E2C5-47BA-A803-EB7F045D74BD}" destId="{9A8C0A0E-63EE-4498-8A5F-9A1FCABFBC84}" srcOrd="1" destOrd="0" parTransId="{3D6C073E-83FC-45A3-BE3E-3E8216FEC173}" sibTransId="{4FC6FC05-1BAF-45D1-A24E-9179AAC93445}"/>
    <dgm:cxn modelId="{59374E3D-8F3A-4D39-8EB9-3CC35C3CB054}" type="presOf" srcId="{E218351B-E4D2-4AA9-A94C-139736569BE5}" destId="{EAC05956-7F93-4208-91D2-FC1222518E0D}" srcOrd="1" destOrd="0" presId="urn:microsoft.com/office/officeart/2005/8/layout/cycle8"/>
    <dgm:cxn modelId="{F173BC79-BA88-403F-8F4C-D67402ABC0CD}" type="presOf" srcId="{AEBA3752-D145-4B12-B65E-35716E826E9C}" destId="{9346BF1C-C162-45AE-9B23-4C47EFD54077}" srcOrd="0" destOrd="0" presId="urn:microsoft.com/office/officeart/2005/8/layout/cycle8"/>
    <dgm:cxn modelId="{15111729-52F4-4F43-8247-1F6DC02FF0FA}" srcId="{810CCD55-E2C5-47BA-A803-EB7F045D74BD}" destId="{E218351B-E4D2-4AA9-A94C-139736569BE5}" srcOrd="2" destOrd="0" parTransId="{6C62121D-D37F-40BD-83F3-82F6E3188237}" sibTransId="{67333934-2D5A-47D1-B4AD-601E085EE0C5}"/>
    <dgm:cxn modelId="{6E21D7D5-4268-457C-BB7A-D3F3B9E93274}" type="presOf" srcId="{D019AE37-E216-4536-88DD-C77CFAF0573A}" destId="{B017CC87-EA9F-4515-ACED-5DA32BDAA0D8}" srcOrd="0" destOrd="0" presId="urn:microsoft.com/office/officeart/2005/8/layout/cycle8"/>
    <dgm:cxn modelId="{70BAE260-9488-4AC8-981D-67B8D1E03088}" srcId="{810CCD55-E2C5-47BA-A803-EB7F045D74BD}" destId="{AEBA3752-D145-4B12-B65E-35716E826E9C}" srcOrd="3" destOrd="0" parTransId="{EB7CB100-DA6C-46C9-A615-6EC55B8C7F17}" sibTransId="{3ED967EC-C6BC-45EB-81F8-C833D32D1A04}"/>
    <dgm:cxn modelId="{A3465F8E-C5C7-4A00-9373-96F5C5FA5611}" type="presOf" srcId="{9A8C0A0E-63EE-4498-8A5F-9A1FCABFBC84}" destId="{55874CA1-9D03-4511-BCB0-6F6E0D69396E}" srcOrd="0" destOrd="0" presId="urn:microsoft.com/office/officeart/2005/8/layout/cycle8"/>
    <dgm:cxn modelId="{7BC3E204-8631-42A6-A7F3-5D48BB5D7E78}" type="presOf" srcId="{59221120-D903-42F1-B3E6-6C4AB66F8BAC}" destId="{F032D324-A144-40A4-AEF6-68309B909F12}" srcOrd="0" destOrd="0" presId="urn:microsoft.com/office/officeart/2005/8/layout/cycle8"/>
    <dgm:cxn modelId="{F54388A4-8A66-4600-BC34-9C66E264149B}" srcId="{810CCD55-E2C5-47BA-A803-EB7F045D74BD}" destId="{59221120-D903-42F1-B3E6-6C4AB66F8BAC}" srcOrd="0" destOrd="0" parTransId="{35FB92C6-9C68-40B8-A081-6C21EAECFB23}" sibTransId="{92933187-57E0-4B89-A6BE-A998787396DB}"/>
    <dgm:cxn modelId="{2F17FBED-4868-4823-997E-D02FD22A009A}" type="presOf" srcId="{59221120-D903-42F1-B3E6-6C4AB66F8BAC}" destId="{033251E7-98D9-447B-91DC-3FF39756E6CB}" srcOrd="1" destOrd="0" presId="urn:microsoft.com/office/officeart/2005/8/layout/cycle8"/>
    <dgm:cxn modelId="{1B9516D8-A255-4C31-86CA-DFD711E3291D}" type="presOf" srcId="{810CCD55-E2C5-47BA-A803-EB7F045D74BD}" destId="{6AC5B08E-D377-4F2C-B5F9-2B941DAC1195}" srcOrd="0" destOrd="0" presId="urn:microsoft.com/office/officeart/2005/8/layout/cycle8"/>
    <dgm:cxn modelId="{17A3330E-82C2-4B74-B108-26AB5E8637EE}" type="presOf" srcId="{AEBA3752-D145-4B12-B65E-35716E826E9C}" destId="{172B7DC9-B781-4E4A-9591-14D4F9FF9905}" srcOrd="1" destOrd="0" presId="urn:microsoft.com/office/officeart/2005/8/layout/cycle8"/>
    <dgm:cxn modelId="{98F5869E-A50C-4F44-B16B-2A0E9827C025}" type="presOf" srcId="{9A8C0A0E-63EE-4498-8A5F-9A1FCABFBC84}" destId="{F45D67DE-8D4D-41AA-8BCB-11AC107035BF}" srcOrd="1" destOrd="0" presId="urn:microsoft.com/office/officeart/2005/8/layout/cycle8"/>
    <dgm:cxn modelId="{D5537999-7EF5-4C0C-8275-07D78E1C5809}" type="presOf" srcId="{E218351B-E4D2-4AA9-A94C-139736569BE5}" destId="{32B95809-84E1-4BB7-8D61-F38D28B1476F}" srcOrd="0" destOrd="0" presId="urn:microsoft.com/office/officeart/2005/8/layout/cycle8"/>
    <dgm:cxn modelId="{800DEF95-5793-4CA6-B701-C258DFB523A2}" type="presOf" srcId="{D019AE37-E216-4536-88DD-C77CFAF0573A}" destId="{D9997972-932D-423E-9FEF-60213E270449}" srcOrd="1" destOrd="0" presId="urn:microsoft.com/office/officeart/2005/8/layout/cycle8"/>
    <dgm:cxn modelId="{610056FC-9DFB-4E55-B9E5-CA50B94415C4}" type="presParOf" srcId="{6AC5B08E-D377-4F2C-B5F9-2B941DAC1195}" destId="{F032D324-A144-40A4-AEF6-68309B909F12}" srcOrd="0" destOrd="0" presId="urn:microsoft.com/office/officeart/2005/8/layout/cycle8"/>
    <dgm:cxn modelId="{3AB4273C-6872-4904-B7C7-5644027522BA}" type="presParOf" srcId="{6AC5B08E-D377-4F2C-B5F9-2B941DAC1195}" destId="{B3BE427B-8B2E-41BD-94E0-8C0F160FA284}" srcOrd="1" destOrd="0" presId="urn:microsoft.com/office/officeart/2005/8/layout/cycle8"/>
    <dgm:cxn modelId="{8B46C2E0-5E1F-4E1B-8A5D-1E983104E479}" type="presParOf" srcId="{6AC5B08E-D377-4F2C-B5F9-2B941DAC1195}" destId="{ED397D84-0651-4E1F-BE15-7FD469D1750D}" srcOrd="2" destOrd="0" presId="urn:microsoft.com/office/officeart/2005/8/layout/cycle8"/>
    <dgm:cxn modelId="{528D25C9-1466-4086-B791-85911C225E91}" type="presParOf" srcId="{6AC5B08E-D377-4F2C-B5F9-2B941DAC1195}" destId="{033251E7-98D9-447B-91DC-3FF39756E6CB}" srcOrd="3" destOrd="0" presId="urn:microsoft.com/office/officeart/2005/8/layout/cycle8"/>
    <dgm:cxn modelId="{F6593777-E19F-4B08-9534-D4187E2B04F9}" type="presParOf" srcId="{6AC5B08E-D377-4F2C-B5F9-2B941DAC1195}" destId="{55874CA1-9D03-4511-BCB0-6F6E0D69396E}" srcOrd="4" destOrd="0" presId="urn:microsoft.com/office/officeart/2005/8/layout/cycle8"/>
    <dgm:cxn modelId="{58C4DE4B-C8BD-4F02-A1B9-CFC2C81DF09E}" type="presParOf" srcId="{6AC5B08E-D377-4F2C-B5F9-2B941DAC1195}" destId="{AE3ED7A3-39FA-4975-818F-07B23776D2D8}" srcOrd="5" destOrd="0" presId="urn:microsoft.com/office/officeart/2005/8/layout/cycle8"/>
    <dgm:cxn modelId="{ED15F7E8-96EF-4411-971A-F60987C33829}" type="presParOf" srcId="{6AC5B08E-D377-4F2C-B5F9-2B941DAC1195}" destId="{B10F5B9D-B485-438E-A90E-583A05E6A3DD}" srcOrd="6" destOrd="0" presId="urn:microsoft.com/office/officeart/2005/8/layout/cycle8"/>
    <dgm:cxn modelId="{E666F377-236E-4CB5-97BB-37460253657A}" type="presParOf" srcId="{6AC5B08E-D377-4F2C-B5F9-2B941DAC1195}" destId="{F45D67DE-8D4D-41AA-8BCB-11AC107035BF}" srcOrd="7" destOrd="0" presId="urn:microsoft.com/office/officeart/2005/8/layout/cycle8"/>
    <dgm:cxn modelId="{1E76C3A0-9F07-4F10-8756-D52E591E234B}" type="presParOf" srcId="{6AC5B08E-D377-4F2C-B5F9-2B941DAC1195}" destId="{32B95809-84E1-4BB7-8D61-F38D28B1476F}" srcOrd="8" destOrd="0" presId="urn:microsoft.com/office/officeart/2005/8/layout/cycle8"/>
    <dgm:cxn modelId="{DCE1190D-772C-4525-A6C4-F2A4AA17E1C4}" type="presParOf" srcId="{6AC5B08E-D377-4F2C-B5F9-2B941DAC1195}" destId="{5630B0A6-C0F3-49C3-A923-E4D469E72338}" srcOrd="9" destOrd="0" presId="urn:microsoft.com/office/officeart/2005/8/layout/cycle8"/>
    <dgm:cxn modelId="{8075C140-0C01-41C9-AB3B-291AF31046B2}" type="presParOf" srcId="{6AC5B08E-D377-4F2C-B5F9-2B941DAC1195}" destId="{6ADAE9BA-E1EC-4E82-8751-1713519AF42E}" srcOrd="10" destOrd="0" presId="urn:microsoft.com/office/officeart/2005/8/layout/cycle8"/>
    <dgm:cxn modelId="{9B8EACB5-D7D8-4B49-909D-6B84DC63C33F}" type="presParOf" srcId="{6AC5B08E-D377-4F2C-B5F9-2B941DAC1195}" destId="{EAC05956-7F93-4208-91D2-FC1222518E0D}" srcOrd="11" destOrd="0" presId="urn:microsoft.com/office/officeart/2005/8/layout/cycle8"/>
    <dgm:cxn modelId="{3447D00E-67C7-4FFE-AC9E-C2436217F0FE}" type="presParOf" srcId="{6AC5B08E-D377-4F2C-B5F9-2B941DAC1195}" destId="{9346BF1C-C162-45AE-9B23-4C47EFD54077}" srcOrd="12" destOrd="0" presId="urn:microsoft.com/office/officeart/2005/8/layout/cycle8"/>
    <dgm:cxn modelId="{AAB5017F-6801-487E-9A58-FAADF5303730}" type="presParOf" srcId="{6AC5B08E-D377-4F2C-B5F9-2B941DAC1195}" destId="{C3451D60-FAC8-4901-BFD0-51058E41BE1D}" srcOrd="13" destOrd="0" presId="urn:microsoft.com/office/officeart/2005/8/layout/cycle8"/>
    <dgm:cxn modelId="{DE8EB63F-5ACD-48EB-B3A3-981A4C4B9C7F}" type="presParOf" srcId="{6AC5B08E-D377-4F2C-B5F9-2B941DAC1195}" destId="{13F26EF8-C687-4248-A5EF-1D4EB6537077}" srcOrd="14" destOrd="0" presId="urn:microsoft.com/office/officeart/2005/8/layout/cycle8"/>
    <dgm:cxn modelId="{2EBD950C-8CA2-45B8-8756-C187DCBE4A82}" type="presParOf" srcId="{6AC5B08E-D377-4F2C-B5F9-2B941DAC1195}" destId="{172B7DC9-B781-4E4A-9591-14D4F9FF9905}" srcOrd="15" destOrd="0" presId="urn:microsoft.com/office/officeart/2005/8/layout/cycle8"/>
    <dgm:cxn modelId="{5A50CE29-D753-4019-826A-FFC5C8602C5E}" type="presParOf" srcId="{6AC5B08E-D377-4F2C-B5F9-2B941DAC1195}" destId="{B017CC87-EA9F-4515-ACED-5DA32BDAA0D8}" srcOrd="16" destOrd="0" presId="urn:microsoft.com/office/officeart/2005/8/layout/cycle8"/>
    <dgm:cxn modelId="{68A599BF-9BFA-403C-95D3-0621F8D4370B}" type="presParOf" srcId="{6AC5B08E-D377-4F2C-B5F9-2B941DAC1195}" destId="{78B5D0A4-9691-4B7A-AFDD-57D4904C4310}" srcOrd="17" destOrd="0" presId="urn:microsoft.com/office/officeart/2005/8/layout/cycle8"/>
    <dgm:cxn modelId="{70DB3208-10E9-43E5-B401-9C7D3FA04C04}" type="presParOf" srcId="{6AC5B08E-D377-4F2C-B5F9-2B941DAC1195}" destId="{AE630720-F03D-4E08-9A33-65E9654791DB}" srcOrd="18" destOrd="0" presId="urn:microsoft.com/office/officeart/2005/8/layout/cycle8"/>
    <dgm:cxn modelId="{4867ECA8-076E-4D12-9954-05357C699D72}" type="presParOf" srcId="{6AC5B08E-D377-4F2C-B5F9-2B941DAC1195}" destId="{D9997972-932D-423E-9FEF-60213E270449}" srcOrd="19" destOrd="0" presId="urn:microsoft.com/office/officeart/2005/8/layout/cycle8"/>
    <dgm:cxn modelId="{7A5A72CD-6190-4289-8A79-94013DD61642}" type="presParOf" srcId="{6AC5B08E-D377-4F2C-B5F9-2B941DAC1195}" destId="{28E57A70-6606-47DD-8223-6074E0D7186D}" srcOrd="20" destOrd="0" presId="urn:microsoft.com/office/officeart/2005/8/layout/cycle8"/>
    <dgm:cxn modelId="{73926EB1-539C-4E5B-B6E4-E196BFC51677}" type="presParOf" srcId="{6AC5B08E-D377-4F2C-B5F9-2B941DAC1195}" destId="{B8E00E2C-46E1-4762-AA8A-616EA7AC7A4D}" srcOrd="21" destOrd="0" presId="urn:microsoft.com/office/officeart/2005/8/layout/cycle8"/>
    <dgm:cxn modelId="{5B3C02CB-54DF-4059-8AE0-7261E0524478}" type="presParOf" srcId="{6AC5B08E-D377-4F2C-B5F9-2B941DAC1195}" destId="{5D7B68EB-7C3E-410A-B7EB-EA8AC381DBB0}" srcOrd="22" destOrd="0" presId="urn:microsoft.com/office/officeart/2005/8/layout/cycle8"/>
    <dgm:cxn modelId="{7E793E45-1336-41B8-B36C-3D276657D5AC}" type="presParOf" srcId="{6AC5B08E-D377-4F2C-B5F9-2B941DAC1195}" destId="{5E98CA25-28F0-40B4-85B0-93CB15F93A8E}" srcOrd="23" destOrd="0" presId="urn:microsoft.com/office/officeart/2005/8/layout/cycle8"/>
    <dgm:cxn modelId="{989F86DA-5B3B-4C89-8F53-40EDEA9BEA4A}" type="presParOf" srcId="{6AC5B08E-D377-4F2C-B5F9-2B941DAC1195}" destId="{A353A394-A955-421A-8520-24CCDF2A7945}" srcOrd="2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32D324-A144-40A4-AEF6-68309B909F12}">
      <dsp:nvSpPr>
        <dsp:cNvPr id="0" name=""/>
        <dsp:cNvSpPr/>
      </dsp:nvSpPr>
      <dsp:spPr>
        <a:xfrm>
          <a:off x="2042641" y="342301"/>
          <a:ext cx="5130473" cy="5209329"/>
        </a:xfrm>
        <a:prstGeom prst="pie">
          <a:avLst>
            <a:gd name="adj1" fmla="val 16200000"/>
            <a:gd name="adj2" fmla="val 205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Arial" pitchFamily="34" charset="0"/>
              <a:cs typeface="Arial" pitchFamily="34" charset="0"/>
            </a:rPr>
            <a:t>Ну-ка, разберемся</a:t>
          </a:r>
          <a:endParaRPr lang="ru-RU" sz="2000" kern="1200" dirty="0">
            <a:latin typeface="Arial" pitchFamily="34" charset="0"/>
            <a:cs typeface="Arial" pitchFamily="34" charset="0"/>
          </a:endParaRPr>
        </a:p>
      </dsp:txBody>
      <dsp:txXfrm>
        <a:off x="4719038" y="1217965"/>
        <a:ext cx="1649080" cy="1116284"/>
      </dsp:txXfrm>
    </dsp:sp>
    <dsp:sp modelId="{55874CA1-9D03-4511-BCB0-6F6E0D69396E}">
      <dsp:nvSpPr>
        <dsp:cNvPr id="0" name=""/>
        <dsp:cNvSpPr/>
      </dsp:nvSpPr>
      <dsp:spPr>
        <a:xfrm>
          <a:off x="2110986" y="542014"/>
          <a:ext cx="5080884" cy="5080884"/>
        </a:xfrm>
        <a:prstGeom prst="pie">
          <a:avLst>
            <a:gd name="adj1" fmla="val 20520000"/>
            <a:gd name="adj2" fmla="val 324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Arial" pitchFamily="34" charset="0"/>
              <a:cs typeface="Arial" pitchFamily="34" charset="0"/>
            </a:rPr>
            <a:t>Ого, работает!</a:t>
          </a:r>
          <a:endParaRPr lang="ru-RU" sz="2000" kern="1200" dirty="0">
            <a:latin typeface="Arial" pitchFamily="34" charset="0"/>
            <a:cs typeface="Arial" pitchFamily="34" charset="0"/>
          </a:endParaRPr>
        </a:p>
      </dsp:txBody>
      <dsp:txXfrm>
        <a:off x="5383318" y="2863494"/>
        <a:ext cx="1512168" cy="1209734"/>
      </dsp:txXfrm>
    </dsp:sp>
    <dsp:sp modelId="{32B95809-84E1-4BB7-8D61-F38D28B1476F}">
      <dsp:nvSpPr>
        <dsp:cNvPr id="0" name=""/>
        <dsp:cNvSpPr/>
      </dsp:nvSpPr>
      <dsp:spPr>
        <a:xfrm>
          <a:off x="1996061" y="625485"/>
          <a:ext cx="5080884" cy="5080884"/>
        </a:xfrm>
        <a:prstGeom prst="pie">
          <a:avLst>
            <a:gd name="adj1" fmla="val 3240000"/>
            <a:gd name="adj2" fmla="val 756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Arial" pitchFamily="34" charset="0"/>
              <a:cs typeface="Arial" pitchFamily="34" charset="0"/>
            </a:rPr>
            <a:t>Что-то скучно…</a:t>
          </a:r>
          <a:endParaRPr lang="ru-RU" sz="2000" kern="1200" dirty="0">
            <a:latin typeface="Arial" pitchFamily="34" charset="0"/>
            <a:cs typeface="Arial" pitchFamily="34" charset="0"/>
          </a:endParaRPr>
        </a:p>
      </dsp:txBody>
      <dsp:txXfrm>
        <a:off x="3810663" y="4194202"/>
        <a:ext cx="1451681" cy="1330707"/>
      </dsp:txXfrm>
    </dsp:sp>
    <dsp:sp modelId="{9346BF1C-C162-45AE-9B23-4C47EFD54077}">
      <dsp:nvSpPr>
        <dsp:cNvPr id="0" name=""/>
        <dsp:cNvSpPr/>
      </dsp:nvSpPr>
      <dsp:spPr>
        <a:xfrm>
          <a:off x="1881136" y="542014"/>
          <a:ext cx="5080884" cy="5080884"/>
        </a:xfrm>
        <a:prstGeom prst="pie">
          <a:avLst>
            <a:gd name="adj1" fmla="val 7560000"/>
            <a:gd name="adj2" fmla="val 1188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Arial" pitchFamily="34" charset="0"/>
              <a:cs typeface="Arial" pitchFamily="34" charset="0"/>
            </a:rPr>
            <a:t>Да ну, достало!</a:t>
          </a:r>
          <a:endParaRPr lang="ru-RU" sz="2000" kern="1200" dirty="0">
            <a:latin typeface="Arial" pitchFamily="34" charset="0"/>
            <a:cs typeface="Arial" pitchFamily="34" charset="0"/>
          </a:endParaRPr>
        </a:p>
      </dsp:txBody>
      <dsp:txXfrm>
        <a:off x="2177521" y="2863494"/>
        <a:ext cx="1512168" cy="1209734"/>
      </dsp:txXfrm>
    </dsp:sp>
    <dsp:sp modelId="{B017CC87-EA9F-4515-ACED-5DA32BDAA0D8}">
      <dsp:nvSpPr>
        <dsp:cNvPr id="0" name=""/>
        <dsp:cNvSpPr/>
      </dsp:nvSpPr>
      <dsp:spPr>
        <a:xfrm>
          <a:off x="1924687" y="406523"/>
          <a:ext cx="5080884" cy="5080884"/>
        </a:xfrm>
        <a:prstGeom prst="pie">
          <a:avLst>
            <a:gd name="adj1" fmla="val 1188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err="1" smtClean="0">
              <a:latin typeface="Arial" pitchFamily="34" charset="0"/>
              <a:cs typeface="Arial" pitchFamily="34" charset="0"/>
            </a:rPr>
            <a:t>Вау</a:t>
          </a:r>
          <a:r>
            <a:rPr lang="ru-RU" sz="2000" kern="1200" dirty="0" smtClean="0">
              <a:latin typeface="Arial" pitchFamily="34" charset="0"/>
              <a:cs typeface="Arial" pitchFamily="34" charset="0"/>
            </a:rPr>
            <a:t>, как интересно!</a:t>
          </a:r>
          <a:endParaRPr lang="ru-RU" sz="2000" kern="1200" dirty="0">
            <a:latin typeface="Arial" pitchFamily="34" charset="0"/>
            <a:cs typeface="Arial" pitchFamily="34" charset="0"/>
          </a:endParaRPr>
        </a:p>
      </dsp:txBody>
      <dsp:txXfrm>
        <a:off x="2721902" y="1260596"/>
        <a:ext cx="1633141" cy="1088760"/>
      </dsp:txXfrm>
    </dsp:sp>
    <dsp:sp modelId="{28E57A70-6606-47DD-8223-6074E0D7186D}">
      <dsp:nvSpPr>
        <dsp:cNvPr id="0" name=""/>
        <dsp:cNvSpPr/>
      </dsp:nvSpPr>
      <dsp:spPr>
        <a:xfrm>
          <a:off x="1752490" y="91537"/>
          <a:ext cx="5709946" cy="5709946"/>
        </a:xfrm>
        <a:prstGeom prst="circularArrow">
          <a:avLst>
            <a:gd name="adj1" fmla="val 5085"/>
            <a:gd name="adj2" fmla="val 327528"/>
            <a:gd name="adj3" fmla="val 20192361"/>
            <a:gd name="adj4" fmla="val 16200324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B8E00E2C-46E1-4762-AA8A-616EA7AC7A4D}">
      <dsp:nvSpPr>
        <dsp:cNvPr id="0" name=""/>
        <dsp:cNvSpPr/>
      </dsp:nvSpPr>
      <dsp:spPr>
        <a:xfrm>
          <a:off x="1796806" y="227438"/>
          <a:ext cx="5709946" cy="5709946"/>
        </a:xfrm>
        <a:prstGeom prst="circularArrow">
          <a:avLst>
            <a:gd name="adj1" fmla="val 5085"/>
            <a:gd name="adj2" fmla="val 327528"/>
            <a:gd name="adj3" fmla="val 2912753"/>
            <a:gd name="adj4" fmla="val 20519953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5D7B68EB-7C3E-410A-B7EB-EA8AC381DBB0}">
      <dsp:nvSpPr>
        <dsp:cNvPr id="0" name=""/>
        <dsp:cNvSpPr/>
      </dsp:nvSpPr>
      <dsp:spPr>
        <a:xfrm>
          <a:off x="1681530" y="311165"/>
          <a:ext cx="5709946" cy="5709946"/>
        </a:xfrm>
        <a:prstGeom prst="circularArrow">
          <a:avLst>
            <a:gd name="adj1" fmla="val 5085"/>
            <a:gd name="adj2" fmla="val 327528"/>
            <a:gd name="adj3" fmla="val 7232777"/>
            <a:gd name="adj4" fmla="val 3239695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5E98CA25-28F0-40B4-85B0-93CB15F93A8E}">
      <dsp:nvSpPr>
        <dsp:cNvPr id="0" name=""/>
        <dsp:cNvSpPr/>
      </dsp:nvSpPr>
      <dsp:spPr>
        <a:xfrm>
          <a:off x="1566254" y="227438"/>
          <a:ext cx="5709946" cy="5709946"/>
        </a:xfrm>
        <a:prstGeom prst="circularArrow">
          <a:avLst>
            <a:gd name="adj1" fmla="val 5085"/>
            <a:gd name="adj2" fmla="val 327528"/>
            <a:gd name="adj3" fmla="val 11552519"/>
            <a:gd name="adj4" fmla="val 7559718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A353A394-A955-421A-8520-24CCDF2A7945}">
      <dsp:nvSpPr>
        <dsp:cNvPr id="0" name=""/>
        <dsp:cNvSpPr/>
      </dsp:nvSpPr>
      <dsp:spPr>
        <a:xfrm>
          <a:off x="1610395" y="91993"/>
          <a:ext cx="5709946" cy="5709946"/>
        </a:xfrm>
        <a:prstGeom prst="circularArrow">
          <a:avLst>
            <a:gd name="adj1" fmla="val 5085"/>
            <a:gd name="adj2" fmla="val 327528"/>
            <a:gd name="adj3" fmla="val 15872148"/>
            <a:gd name="adj4" fmla="val 11880111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F5593D-34C8-4B79-8FA9-141245A86F55}" type="datetimeFigureOut">
              <a:rPr lang="ru-RU" smtClean="0"/>
              <a:t>05.03.2014</a:t>
            </a:fld>
            <a:endParaRPr lang="ru-R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611209-EAB6-43E9-AD43-20F23C6876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04359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611209-EAB6-43E9-AD43-20F23C6876FE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79641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611209-EAB6-43E9-AD43-20F23C6876FE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05421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C343A-7869-481D-B6C8-F03B4C7CBD11}" type="datetimeFigureOut">
              <a:rPr lang="ru-RU" smtClean="0"/>
              <a:t>05.03.2014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06F4E-BF41-4CB3-BE8B-9255185A9A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31926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C343A-7869-481D-B6C8-F03B4C7CBD11}" type="datetimeFigureOut">
              <a:rPr lang="ru-RU" smtClean="0"/>
              <a:t>05.03.2014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06F4E-BF41-4CB3-BE8B-9255185A9A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81163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C343A-7869-481D-B6C8-F03B4C7CBD11}" type="datetimeFigureOut">
              <a:rPr lang="ru-RU" smtClean="0"/>
              <a:t>05.03.2014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06F4E-BF41-4CB3-BE8B-9255185A9A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74608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C343A-7869-481D-B6C8-F03B4C7CBD11}" type="datetimeFigureOut">
              <a:rPr lang="ru-RU" smtClean="0"/>
              <a:t>05.03.2014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06F4E-BF41-4CB3-BE8B-9255185A9A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21524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C343A-7869-481D-B6C8-F03B4C7CBD11}" type="datetimeFigureOut">
              <a:rPr lang="ru-RU" smtClean="0"/>
              <a:t>05.03.2014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06F4E-BF41-4CB3-BE8B-9255185A9A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8835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C343A-7869-481D-B6C8-F03B4C7CBD11}" type="datetimeFigureOut">
              <a:rPr lang="ru-RU" smtClean="0"/>
              <a:t>05.03.2014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06F4E-BF41-4CB3-BE8B-9255185A9A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22493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C343A-7869-481D-B6C8-F03B4C7CBD11}" type="datetimeFigureOut">
              <a:rPr lang="ru-RU" smtClean="0"/>
              <a:t>05.03.2014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06F4E-BF41-4CB3-BE8B-9255185A9A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67905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C343A-7869-481D-B6C8-F03B4C7CBD11}" type="datetimeFigureOut">
              <a:rPr lang="ru-RU" smtClean="0"/>
              <a:t>05.03.2014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06F4E-BF41-4CB3-BE8B-9255185A9A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62352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C343A-7869-481D-B6C8-F03B4C7CBD11}" type="datetimeFigureOut">
              <a:rPr lang="ru-RU" smtClean="0"/>
              <a:t>05.03.2014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06F4E-BF41-4CB3-BE8B-9255185A9A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37150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C343A-7869-481D-B6C8-F03B4C7CBD11}" type="datetimeFigureOut">
              <a:rPr lang="ru-RU" smtClean="0"/>
              <a:t>05.03.2014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06F4E-BF41-4CB3-BE8B-9255185A9A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26818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6C343A-7869-481D-B6C8-F03B4C7CBD11}" type="datetimeFigureOut">
              <a:rPr lang="ru-RU" smtClean="0"/>
              <a:t>05.03.2014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06F4E-BF41-4CB3-BE8B-9255185A9A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0518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6C343A-7869-481D-B6C8-F03B4C7CBD11}" type="datetimeFigureOut">
              <a:rPr lang="ru-RU" smtClean="0"/>
              <a:t>05.03.2014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B06F4E-BF41-4CB3-BE8B-9255185A9A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66908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95536" y="740927"/>
            <a:ext cx="8496944" cy="2592288"/>
          </a:xfrm>
        </p:spPr>
        <p:txBody>
          <a:bodyPr>
            <a:normAutofit/>
          </a:bodyPr>
          <a:lstStyle/>
          <a:p>
            <a:pPr algn="l"/>
            <a:r>
              <a:rPr lang="ru-RU" dirty="0" smtClean="0">
                <a:latin typeface="Arial" pitchFamily="34" charset="0"/>
                <a:ea typeface="Verdana" pitchFamily="34" charset="0"/>
                <a:cs typeface="Arial" pitchFamily="34" charset="0"/>
              </a:rPr>
              <a:t>Сгореть на работе</a:t>
            </a:r>
            <a:br>
              <a:rPr lang="ru-RU" dirty="0" smtClean="0">
                <a:latin typeface="Arial" pitchFamily="34" charset="0"/>
                <a:ea typeface="Verdana" pitchFamily="34" charset="0"/>
                <a:cs typeface="Arial" pitchFamily="34" charset="0"/>
              </a:rPr>
            </a:br>
            <a:r>
              <a:rPr lang="ru-RU" dirty="0" smtClean="0">
                <a:latin typeface="Arial" pitchFamily="34" charset="0"/>
                <a:ea typeface="Verdana" pitchFamily="34" charset="0"/>
                <a:cs typeface="Arial" pitchFamily="34" charset="0"/>
              </a:rPr>
              <a:t>  и восстать из пепла</a:t>
            </a:r>
            <a:r>
              <a:rPr lang="ru-RU" dirty="0" smtClean="0">
                <a:latin typeface="Arial" pitchFamily="34" charset="0"/>
                <a:ea typeface="Verdana" pitchFamily="34" charset="0"/>
                <a:cs typeface="Arial" pitchFamily="34" charset="0"/>
              </a:rPr>
              <a:t>: </a:t>
            </a:r>
            <a:r>
              <a:rPr lang="ru-RU" dirty="0" smtClean="0">
                <a:latin typeface="Arial" pitchFamily="34" charset="0"/>
                <a:ea typeface="Verdana" pitchFamily="34" charset="0"/>
                <a:cs typeface="Arial" pitchFamily="34" charset="0"/>
              </a:rPr>
              <a:t/>
            </a:r>
            <a:br>
              <a:rPr lang="ru-RU" dirty="0" smtClean="0">
                <a:latin typeface="Arial" pitchFamily="34" charset="0"/>
                <a:ea typeface="Verdana" pitchFamily="34" charset="0"/>
                <a:cs typeface="Arial" pitchFamily="34" charset="0"/>
              </a:rPr>
            </a:br>
            <a:r>
              <a:rPr lang="ru-RU" dirty="0" smtClean="0">
                <a:latin typeface="Arial" pitchFamily="34" charset="0"/>
                <a:ea typeface="Verdana" pitchFamily="34" charset="0"/>
                <a:cs typeface="Arial" pitchFamily="34" charset="0"/>
              </a:rPr>
              <a:t>     </a:t>
            </a:r>
            <a:r>
              <a:rPr lang="ru-RU" sz="3200" dirty="0" err="1" smtClean="0">
                <a:latin typeface="Arial" pitchFamily="34" charset="0"/>
                <a:ea typeface="Verdana" pitchFamily="34" charset="0"/>
                <a:cs typeface="Arial" pitchFamily="34" charset="0"/>
              </a:rPr>
              <a:t>трудоголики</a:t>
            </a:r>
            <a:r>
              <a:rPr lang="ru-RU" sz="3200" dirty="0" smtClean="0">
                <a:latin typeface="Arial" pitchFamily="34" charset="0"/>
                <a:ea typeface="Verdana" pitchFamily="34" charset="0"/>
                <a:cs typeface="Arial" pitchFamily="34" charset="0"/>
              </a:rPr>
              <a:t> и профессиональное</a:t>
            </a:r>
            <a:br>
              <a:rPr lang="ru-RU" sz="3200" dirty="0" smtClean="0">
                <a:latin typeface="Arial" pitchFamily="34" charset="0"/>
                <a:ea typeface="Verdana" pitchFamily="34" charset="0"/>
                <a:cs typeface="Arial" pitchFamily="34" charset="0"/>
              </a:rPr>
            </a:br>
            <a:r>
              <a:rPr lang="ru-RU" sz="3200" dirty="0">
                <a:latin typeface="Arial" pitchFamily="34" charset="0"/>
                <a:ea typeface="Verdana" pitchFamily="34" charset="0"/>
                <a:cs typeface="Arial" pitchFamily="34" charset="0"/>
              </a:rPr>
              <a:t> </a:t>
            </a:r>
            <a:r>
              <a:rPr lang="ru-RU" sz="3200" dirty="0" smtClean="0">
                <a:latin typeface="Arial" pitchFamily="34" charset="0"/>
                <a:ea typeface="Verdana" pitchFamily="34" charset="0"/>
                <a:cs typeface="Arial" pitchFamily="34" charset="0"/>
              </a:rPr>
              <a:t>                                                       выгорание</a:t>
            </a:r>
            <a:r>
              <a:rPr lang="ru-RU" sz="3200" dirty="0" smtClean="0">
                <a:latin typeface="Arial" pitchFamily="34" charset="0"/>
                <a:ea typeface="Verdana" pitchFamily="34" charset="0"/>
                <a:cs typeface="Arial" pitchFamily="34" charset="0"/>
              </a:rPr>
              <a:t> </a:t>
            </a:r>
            <a:endParaRPr lang="ru-RU" sz="3200" dirty="0">
              <a:latin typeface="Arial" pitchFamily="34" charset="0"/>
              <a:ea typeface="Verdana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079612" y="6056643"/>
            <a:ext cx="6768752" cy="5760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i="1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Катерина </a:t>
            </a:r>
            <a:r>
              <a:rPr lang="ru-RU" i="1" dirty="0" err="1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Типанова</a:t>
            </a:r>
            <a:r>
              <a:rPr lang="en-US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, </a:t>
            </a:r>
            <a:r>
              <a:rPr lang="en-US" i="1" dirty="0" err="1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LaikaBoss</a:t>
            </a:r>
            <a:r>
              <a:rPr lang="en-US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 (</a:t>
            </a:r>
            <a:r>
              <a:rPr lang="en-US" i="1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i-Free) </a:t>
            </a:r>
            <a:endParaRPr lang="ru-RU" i="1" dirty="0">
              <a:solidFill>
                <a:schemeClr val="accent5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4365104"/>
            <a:ext cx="1224136" cy="2492896"/>
          </a:xfrm>
          <a:prstGeom prst="rect">
            <a:avLst/>
          </a:prstGeom>
        </p:spPr>
      </p:pic>
      <p:pic>
        <p:nvPicPr>
          <p:cNvPr id="7" name="Picture 2" descr="C:\1\SQADays15\1dab5b2v14153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5250" y="1563"/>
            <a:ext cx="1428750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2659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4149080"/>
            <a:ext cx="1907704" cy="26964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0"/>
            <a:ext cx="8229600" cy="1143000"/>
          </a:xfrm>
        </p:spPr>
        <p:txBody>
          <a:bodyPr/>
          <a:lstStyle/>
          <a:p>
            <a:pPr algn="l"/>
            <a:r>
              <a:rPr lang="ru-RU" dirty="0" smtClean="0"/>
              <a:t>Бег по кругу</a:t>
            </a:r>
            <a:endParaRPr lang="ru-RU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83484626"/>
              </p:ext>
            </p:extLst>
          </p:nvPr>
        </p:nvGraphicFramePr>
        <p:xfrm>
          <a:off x="-101174" y="620688"/>
          <a:ext cx="9073008" cy="60486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7" name="Picture 2" descr="C:\1\SQADays15\1dab5b2v14153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49280"/>
            <a:ext cx="1428750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17661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6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4500667"/>
            <a:ext cx="2438874" cy="20966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dirty="0" smtClean="0"/>
              <a:t>Повторяющиеся ситуации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600201"/>
            <a:ext cx="9036496" cy="2908919"/>
          </a:xfrm>
        </p:spPr>
        <p:txBody>
          <a:bodyPr>
            <a:normAutofit lnSpcReduction="10000"/>
          </a:bodyPr>
          <a:lstStyle/>
          <a:p>
            <a:pPr marL="457200" lvl="1" indent="0">
              <a:buNone/>
            </a:pPr>
            <a:r>
              <a:rPr lang="ru-RU" dirty="0" smtClean="0">
                <a:cs typeface="Arial" pitchFamily="34" charset="0"/>
              </a:rPr>
              <a:t>Потребности + ожидания + привычные паттерны поведения = сценарий</a:t>
            </a:r>
          </a:p>
          <a:p>
            <a:pPr marL="457200" lvl="1" indent="0">
              <a:buNone/>
            </a:pPr>
            <a:r>
              <a:rPr lang="ru-RU" dirty="0" smtClean="0">
                <a:cs typeface="Arial" pitchFamily="34" charset="0"/>
              </a:rPr>
              <a:t>Эффективные и неэффективные сценарии</a:t>
            </a:r>
          </a:p>
          <a:p>
            <a:pPr marL="457200" lvl="1" indent="0">
              <a:buNone/>
            </a:pPr>
            <a:r>
              <a:rPr lang="ru-RU" dirty="0" smtClean="0">
                <a:cs typeface="Arial" pitchFamily="34" charset="0"/>
              </a:rPr>
              <a:t>Что мой сценарий расскажет обо мне?</a:t>
            </a:r>
          </a:p>
          <a:p>
            <a:pPr marL="457200" lvl="1" indent="0">
              <a:buNone/>
            </a:pPr>
            <a:r>
              <a:rPr lang="ru-RU" dirty="0" smtClean="0">
                <a:cs typeface="Arial" pitchFamily="34" charset="0"/>
              </a:rPr>
              <a:t>Выход из сценария: </a:t>
            </a:r>
          </a:p>
          <a:p>
            <a:pPr marL="457200" lvl="1" indent="0">
              <a:buNone/>
            </a:pPr>
            <a:r>
              <a:rPr lang="ru-RU" dirty="0">
                <a:cs typeface="Arial" pitchFamily="34" charset="0"/>
              </a:rPr>
              <a:t> </a:t>
            </a:r>
            <a:r>
              <a:rPr lang="ru-RU" dirty="0" smtClean="0">
                <a:cs typeface="Arial" pitchFamily="34" charset="0"/>
              </a:rPr>
              <a:t>             решаем проблему или компенсируем</a:t>
            </a:r>
            <a:endParaRPr lang="ru-RU" dirty="0" smtClean="0">
              <a:cs typeface="Arial" pitchFamily="34" charset="0"/>
            </a:endParaRPr>
          </a:p>
          <a:p>
            <a:endParaRPr lang="ru-RU" dirty="0" smtClean="0">
              <a:cs typeface="Arial" pitchFamily="34" charset="0"/>
            </a:endParaRPr>
          </a:p>
          <a:p>
            <a:endParaRPr lang="ru-RU" dirty="0">
              <a:cs typeface="Arial" pitchFamily="34" charset="0"/>
            </a:endParaRPr>
          </a:p>
        </p:txBody>
      </p:sp>
      <p:pic>
        <p:nvPicPr>
          <p:cNvPr id="7" name="Picture 2" descr="C:\1\SQADays15\1dab5b2v14153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49280"/>
            <a:ext cx="1428750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9925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856984" cy="1143000"/>
          </a:xfrm>
        </p:spPr>
        <p:txBody>
          <a:bodyPr>
            <a:normAutofit fontScale="90000"/>
          </a:bodyPr>
          <a:lstStyle/>
          <a:p>
            <a:pPr algn="l"/>
            <a:r>
              <a:rPr lang="ru-RU" dirty="0" smtClean="0"/>
              <a:t>Уязвимости как точки для компенсации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У каждого из них свои «узкие места»:</a:t>
            </a:r>
            <a:endParaRPr lang="ru-RU" dirty="0"/>
          </a:p>
          <a:p>
            <a:pPr marL="457200" lvl="1" indent="0">
              <a:buNone/>
            </a:pPr>
            <a:r>
              <a:rPr lang="ru-RU" dirty="0" smtClean="0"/>
              <a:t>«Спасатель»: </a:t>
            </a:r>
            <a:r>
              <a:rPr lang="ru-RU" u="sng" dirty="0" smtClean="0"/>
              <a:t>недостаток признания</a:t>
            </a:r>
          </a:p>
          <a:p>
            <a:pPr marL="457200" lvl="1" indent="0">
              <a:buNone/>
            </a:pPr>
            <a:r>
              <a:rPr lang="ru-RU" dirty="0" smtClean="0"/>
              <a:t>«Интеллигент»: </a:t>
            </a:r>
            <a:r>
              <a:rPr lang="ru-RU" u="sng" dirty="0" smtClean="0"/>
              <a:t>неудовлетворенность</a:t>
            </a:r>
          </a:p>
          <a:p>
            <a:pPr marL="457200" lvl="1" indent="0">
              <a:buNone/>
            </a:pPr>
            <a:r>
              <a:rPr lang="ru-RU" dirty="0" smtClean="0"/>
              <a:t>«Маленький человек»: </a:t>
            </a:r>
            <a:r>
              <a:rPr lang="ru-RU" u="sng" dirty="0" smtClean="0"/>
              <a:t>неуверенность</a:t>
            </a:r>
          </a:p>
          <a:p>
            <a:pPr marL="457200" lvl="1" indent="0">
              <a:buNone/>
            </a:pPr>
            <a:r>
              <a:rPr lang="ru-RU" dirty="0" smtClean="0"/>
              <a:t>«Поэт»: </a:t>
            </a:r>
            <a:r>
              <a:rPr lang="ru-RU" u="sng" dirty="0" smtClean="0"/>
              <a:t>страх ошибиться</a:t>
            </a:r>
          </a:p>
          <a:p>
            <a:pPr marL="457200" lvl="1" indent="0">
              <a:buNone/>
            </a:pPr>
            <a:r>
              <a:rPr lang="ru-RU" dirty="0" smtClean="0"/>
              <a:t>«Нарцисс»: </a:t>
            </a:r>
            <a:r>
              <a:rPr lang="ru-RU" u="sng" dirty="0" smtClean="0"/>
              <a:t>страх своих недостатков</a:t>
            </a:r>
          </a:p>
          <a:p>
            <a:pPr marL="457200" lvl="1" indent="0">
              <a:buNone/>
            </a:pPr>
            <a:r>
              <a:rPr lang="ru-RU" dirty="0" smtClean="0"/>
              <a:t>«Хорошая девочка»: </a:t>
            </a:r>
            <a:r>
              <a:rPr lang="ru-RU" u="sng" dirty="0" smtClean="0"/>
              <a:t>страх оценки</a:t>
            </a:r>
          </a:p>
          <a:p>
            <a:pPr marL="457200" lvl="1" indent="0">
              <a:buNone/>
            </a:pPr>
            <a:endParaRPr lang="ru-RU" sz="3200" u="sng" dirty="0"/>
          </a:p>
          <a:p>
            <a:endParaRPr lang="ru-RU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7346" y="4616524"/>
            <a:ext cx="1758323" cy="2157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2" descr="C:\1\SQADays15\1dab5b2v14153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49280"/>
            <a:ext cx="1428750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64202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2989" y="12576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ru-RU" dirty="0" smtClean="0"/>
              <a:t>Продолжаем избавляться от стресса</a:t>
            </a:r>
            <a:endParaRPr lang="ru-RU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5137872"/>
            <a:ext cx="2094885" cy="16861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556792"/>
            <a:ext cx="8424936" cy="3888432"/>
          </a:xfrm>
        </p:spPr>
        <p:txBody>
          <a:bodyPr>
            <a:normAutofit lnSpcReduction="10000"/>
          </a:bodyPr>
          <a:lstStyle/>
          <a:p>
            <a:pPr marL="457200" lvl="1" indent="0">
              <a:buNone/>
            </a:pPr>
            <a:r>
              <a:rPr lang="ru-RU" dirty="0" smtClean="0"/>
              <a:t>Что я получаю от работы и чего мне не хватает?</a:t>
            </a:r>
          </a:p>
          <a:p>
            <a:pPr marL="457200" lvl="1" indent="0">
              <a:buNone/>
            </a:pPr>
            <a:r>
              <a:rPr lang="ru-RU" dirty="0" smtClean="0"/>
              <a:t>Как сделать так, чтобы мне «хватало»?</a:t>
            </a:r>
            <a:r>
              <a:rPr lang="ru-RU" dirty="0"/>
              <a:t> </a:t>
            </a:r>
            <a:endParaRPr lang="ru-RU" dirty="0" smtClean="0"/>
          </a:p>
          <a:p>
            <a:pPr marL="0" indent="0">
              <a:buNone/>
            </a:pPr>
            <a:r>
              <a:rPr lang="ru-RU" i="1" dirty="0"/>
              <a:t> </a:t>
            </a:r>
            <a:r>
              <a:rPr lang="ru-RU" i="1" dirty="0" smtClean="0"/>
              <a:t>           </a:t>
            </a:r>
            <a:r>
              <a:rPr lang="ru-RU" sz="2800" i="1" dirty="0" smtClean="0"/>
              <a:t>Модели: эмоциональная, логическая,</a:t>
            </a:r>
          </a:p>
          <a:p>
            <a:pPr marL="0" indent="0">
              <a:buNone/>
            </a:pPr>
            <a:r>
              <a:rPr lang="ru-RU" sz="2800" i="1" dirty="0" smtClean="0"/>
              <a:t>                             волевая, физическая</a:t>
            </a:r>
          </a:p>
          <a:p>
            <a:pPr marL="0" indent="0">
              <a:buNone/>
            </a:pPr>
            <a:endParaRPr lang="ru-RU" sz="3000" i="1" dirty="0" smtClean="0"/>
          </a:p>
          <a:p>
            <a:pPr marL="457200" lvl="1" indent="0">
              <a:buNone/>
            </a:pPr>
            <a:r>
              <a:rPr lang="ru-RU" dirty="0" smtClean="0"/>
              <a:t>Эффективное переключение между несколькими моделями вместо</a:t>
            </a:r>
            <a:r>
              <a:rPr lang="ru-RU" sz="2800" dirty="0" smtClean="0"/>
              <a:t> истощения ресурса одной  привычной  модели</a:t>
            </a:r>
            <a:endParaRPr lang="ru-RU" sz="2800" dirty="0" smtClean="0"/>
          </a:p>
          <a:p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7" name="Picture 2" descr="C:\1\SQADays15\1dab5b2v14153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49280"/>
            <a:ext cx="1428750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23332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ru-RU" dirty="0" smtClean="0"/>
              <a:t>Я обещала не давать рецептов…</a:t>
            </a:r>
            <a:br>
              <a:rPr lang="ru-RU" dirty="0" smtClean="0"/>
            </a:br>
            <a:r>
              <a:rPr lang="ru-RU" dirty="0" smtClean="0"/>
              <a:t>                Но рецепт есть!</a:t>
            </a:r>
            <a:endParaRPr lang="ru-RU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4429468"/>
            <a:ext cx="1763687" cy="24285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3" y="1600200"/>
            <a:ext cx="9073007" cy="4525963"/>
          </a:xfrm>
        </p:spPr>
        <p:txBody>
          <a:bodyPr>
            <a:normAutofit/>
          </a:bodyPr>
          <a:lstStyle/>
          <a:p>
            <a:endParaRPr lang="ru-RU" sz="2900" dirty="0" smtClean="0"/>
          </a:p>
          <a:p>
            <a:pPr marL="914400" lvl="1" indent="-457200">
              <a:buFont typeface="+mj-lt"/>
              <a:buAutoNum type="arabicPeriod"/>
            </a:pPr>
            <a:r>
              <a:rPr lang="ru-RU" sz="2500" dirty="0" smtClean="0"/>
              <a:t>В какой я фазе «отношений» с работой?</a:t>
            </a:r>
          </a:p>
          <a:p>
            <a:pPr marL="914400" lvl="1" indent="-457200">
              <a:buFont typeface="+mj-lt"/>
              <a:buAutoNum type="arabicPeriod"/>
            </a:pPr>
            <a:r>
              <a:rPr lang="ru-RU" sz="2500" dirty="0" smtClean="0"/>
              <a:t>Какая </a:t>
            </a:r>
            <a:r>
              <a:rPr lang="ru-RU" sz="2500" dirty="0"/>
              <a:t>модель «включается</a:t>
            </a:r>
            <a:r>
              <a:rPr lang="ru-RU" sz="2500" dirty="0" smtClean="0"/>
              <a:t>», если </a:t>
            </a:r>
            <a:r>
              <a:rPr lang="ru-RU" sz="2500" dirty="0"/>
              <a:t>у </a:t>
            </a:r>
            <a:r>
              <a:rPr lang="ru-RU" sz="2500" dirty="0" smtClean="0"/>
              <a:t>меня проблемы?</a:t>
            </a:r>
          </a:p>
          <a:p>
            <a:pPr marL="914400" lvl="1" indent="-457200">
              <a:buFont typeface="+mj-lt"/>
              <a:buAutoNum type="arabicPeriod"/>
            </a:pPr>
            <a:r>
              <a:rPr lang="ru-RU" sz="2500" dirty="0"/>
              <a:t>Есть ли у меня </a:t>
            </a:r>
            <a:r>
              <a:rPr lang="ru-RU" sz="2500" dirty="0" smtClean="0"/>
              <a:t>сценарий, каковы его </a:t>
            </a:r>
            <a:r>
              <a:rPr lang="ru-RU" sz="2500" dirty="0"/>
              <a:t>узкие </a:t>
            </a:r>
            <a:r>
              <a:rPr lang="ru-RU" sz="2500" dirty="0" smtClean="0"/>
              <a:t>места?</a:t>
            </a:r>
          </a:p>
          <a:p>
            <a:pPr marL="914400" lvl="1" indent="-457200">
              <a:buFont typeface="+mj-lt"/>
              <a:buAutoNum type="arabicPeriod"/>
            </a:pPr>
            <a:r>
              <a:rPr lang="ru-RU" sz="2500" dirty="0" smtClean="0"/>
              <a:t>Чего я на самом деле хочу от работы и что получаю?</a:t>
            </a:r>
          </a:p>
          <a:p>
            <a:pPr marL="914400" lvl="1" indent="-457200">
              <a:buFont typeface="+mj-lt"/>
              <a:buAutoNum type="arabicPeriod"/>
            </a:pPr>
            <a:r>
              <a:rPr lang="ru-RU" sz="2500" dirty="0" smtClean="0"/>
              <a:t>Как получить то, чего мне не хватает?</a:t>
            </a:r>
          </a:p>
        </p:txBody>
      </p:sp>
      <p:pic>
        <p:nvPicPr>
          <p:cNvPr id="1026" name="Picture 2" descr="C:\1\SQADays15\1dab5b2v14153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49280"/>
            <a:ext cx="1428750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5583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dirty="0" smtClean="0"/>
              <a:t>Вопросы?</a:t>
            </a:r>
            <a:endParaRPr lang="ru-RU" dirty="0"/>
          </a:p>
        </p:txBody>
      </p:sp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2022880"/>
            <a:ext cx="4158630" cy="45669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2" descr="C:\1\SQADays15\1dab5b2v14153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49280"/>
            <a:ext cx="1428750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75181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ru-RU" dirty="0" smtClean="0"/>
              <a:t>Почему я хочу об этом поговорить</a:t>
            </a:r>
            <a:endParaRPr lang="ru-RU" dirty="0"/>
          </a:p>
        </p:txBody>
      </p:sp>
      <p:pic>
        <p:nvPicPr>
          <p:cNvPr id="8" name="Picture 2" descr="C:\SQADays12\iFre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5796" y="1097021"/>
            <a:ext cx="3060340" cy="1611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059832" y="3356992"/>
            <a:ext cx="30033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Лого </a:t>
            </a:r>
            <a:r>
              <a:rPr lang="ru-RU" dirty="0" err="1" smtClean="0"/>
              <a:t>айфри</a:t>
            </a:r>
            <a:r>
              <a:rPr lang="ru-RU" dirty="0" smtClean="0"/>
              <a:t> без </a:t>
            </a:r>
            <a:r>
              <a:rPr lang="ru-RU" dirty="0" err="1" smtClean="0"/>
              <a:t>инновейшнс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3610426" y="5085695"/>
            <a:ext cx="17067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Лого </a:t>
            </a:r>
            <a:r>
              <a:rPr lang="ru-RU" dirty="0" err="1" smtClean="0"/>
              <a:t>лайкабосс</a:t>
            </a:r>
            <a:endParaRPr lang="ru-RU" dirty="0"/>
          </a:p>
        </p:txBody>
      </p:sp>
      <p:sp>
        <p:nvSpPr>
          <p:cNvPr id="6" name="Down Arrow 5"/>
          <p:cNvSpPr/>
          <p:nvPr/>
        </p:nvSpPr>
        <p:spPr>
          <a:xfrm>
            <a:off x="4197289" y="2378584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Down Arrow 9"/>
          <p:cNvSpPr/>
          <p:nvPr/>
        </p:nvSpPr>
        <p:spPr>
          <a:xfrm>
            <a:off x="4221485" y="3931402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3861048"/>
            <a:ext cx="2085036" cy="2878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2" name="Picture 2" descr="C:\1\SQADays15\1dab5b2v14153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49280"/>
            <a:ext cx="1428750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0806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dirty="0" smtClean="0"/>
              <a:t>Рецепт рабочего счастья: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3203848" y="1916832"/>
            <a:ext cx="559313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/>
              <a:t>Картинка с пирамидой </a:t>
            </a:r>
            <a:r>
              <a:rPr lang="ru-RU" sz="3200" dirty="0" err="1"/>
              <a:t>М</a:t>
            </a:r>
            <a:r>
              <a:rPr lang="ru-RU" sz="3200" dirty="0" err="1" smtClean="0"/>
              <a:t>аслоу</a:t>
            </a:r>
            <a:endParaRPr lang="ru-RU" sz="3200" dirty="0"/>
          </a:p>
        </p:txBody>
      </p:sp>
      <p:sp>
        <p:nvSpPr>
          <p:cNvPr id="10" name="TextBox 9"/>
          <p:cNvSpPr txBox="1"/>
          <p:nvPr/>
        </p:nvSpPr>
        <p:spPr>
          <a:xfrm>
            <a:off x="227567" y="4437112"/>
            <a:ext cx="619086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/>
              <a:t>Картинка с пирамидой про работу</a:t>
            </a:r>
            <a:endParaRPr lang="ru-RU" sz="3200" dirty="0"/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4441062"/>
            <a:ext cx="2154600" cy="2416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2" descr="C:\1\SQADays15\1dab5b2v14153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49280"/>
            <a:ext cx="1428750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64083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dotDmnd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42194"/>
          </a:xfrm>
        </p:spPr>
        <p:txBody>
          <a:bodyPr>
            <a:normAutofit fontScale="90000"/>
          </a:bodyPr>
          <a:lstStyle/>
          <a:p>
            <a:pPr algn="l"/>
            <a:r>
              <a:rPr lang="ru-RU" dirty="0" smtClean="0"/>
              <a:t>Когда работа перестает радовать?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 indent="0">
              <a:buNone/>
            </a:pPr>
            <a:r>
              <a:rPr lang="ru-RU" dirty="0"/>
              <a:t>Меняются задачи. Не меняются задачи.</a:t>
            </a:r>
          </a:p>
          <a:p>
            <a:pPr marL="457200" lvl="1" indent="0">
              <a:buNone/>
            </a:pPr>
            <a:r>
              <a:rPr lang="ru-RU" dirty="0"/>
              <a:t>Сплошное творчество. Одна рутина.</a:t>
            </a:r>
          </a:p>
          <a:p>
            <a:pPr marL="457200" lvl="1" indent="0">
              <a:buNone/>
            </a:pPr>
            <a:r>
              <a:rPr lang="ru-RU" dirty="0"/>
              <a:t>Нет </a:t>
            </a:r>
            <a:r>
              <a:rPr lang="ru-RU" dirty="0" err="1"/>
              <a:t>челленджа</a:t>
            </a:r>
            <a:r>
              <a:rPr lang="ru-RU" dirty="0"/>
              <a:t>. Постоянный </a:t>
            </a:r>
            <a:r>
              <a:rPr lang="ru-RU" dirty="0" err="1"/>
              <a:t>челлендж</a:t>
            </a:r>
            <a:r>
              <a:rPr lang="ru-RU" dirty="0"/>
              <a:t>.</a:t>
            </a:r>
          </a:p>
          <a:p>
            <a:pPr marL="457200" lvl="1" indent="0">
              <a:buNone/>
            </a:pPr>
            <a:r>
              <a:rPr lang="ru-RU" dirty="0"/>
              <a:t>Нет </a:t>
            </a:r>
            <a:r>
              <a:rPr lang="ru-RU" dirty="0" err="1"/>
              <a:t>фидбека</a:t>
            </a:r>
            <a:r>
              <a:rPr lang="ru-RU" dirty="0"/>
              <a:t>. Есть </a:t>
            </a:r>
            <a:r>
              <a:rPr lang="ru-RU" dirty="0" err="1"/>
              <a:t>фидбек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ru-RU" dirty="0" smtClean="0"/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3884720"/>
            <a:ext cx="2803798" cy="28806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2" descr="C:\1\SQADays15\1dab5b2v14153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49280"/>
            <a:ext cx="1428750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7508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dirty="0" smtClean="0"/>
              <a:t>Работа как </a:t>
            </a:r>
            <a:r>
              <a:rPr lang="ru-RU" dirty="0" smtClean="0"/>
              <a:t>«</a:t>
            </a:r>
            <a:r>
              <a:rPr lang="ru-RU" dirty="0" smtClean="0"/>
              <a:t>отношения»</a:t>
            </a:r>
            <a:endParaRPr lang="ru-RU" dirty="0"/>
          </a:p>
        </p:txBody>
      </p:sp>
      <p:pic>
        <p:nvPicPr>
          <p:cNvPr id="6" name="Picture 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4330392"/>
            <a:ext cx="1907703" cy="24703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Влюбленность: насыщение и пресыщение</a:t>
            </a:r>
          </a:p>
          <a:p>
            <a:pPr marL="0" indent="0">
              <a:buNone/>
            </a:pPr>
            <a:r>
              <a:rPr lang="ru-RU" sz="2500" i="1" dirty="0" smtClean="0"/>
              <a:t>                Бонусы и опасности</a:t>
            </a:r>
          </a:p>
          <a:p>
            <a:pPr marL="0" indent="0">
              <a:buNone/>
            </a:pPr>
            <a:r>
              <a:rPr lang="ru-RU" dirty="0" smtClean="0"/>
              <a:t>Рутина: отвержение </a:t>
            </a:r>
            <a:r>
              <a:rPr lang="ru-RU" smtClean="0"/>
              <a:t>и терпение</a:t>
            </a:r>
            <a:endParaRPr lang="ru-RU" dirty="0" smtClean="0"/>
          </a:p>
          <a:p>
            <a:pPr marL="0" indent="0">
              <a:buNone/>
            </a:pPr>
            <a:r>
              <a:rPr lang="ru-RU" sz="2500" i="1" dirty="0" smtClean="0"/>
              <a:t>                Превратить любимую работу в филиал ада</a:t>
            </a:r>
            <a:endParaRPr lang="ru-RU" sz="2500" i="1" dirty="0" smtClean="0"/>
          </a:p>
          <a:p>
            <a:pPr marL="0" indent="0">
              <a:buNone/>
            </a:pPr>
            <a:r>
              <a:rPr lang="ru-RU" dirty="0" smtClean="0"/>
              <a:t>Привычка: долг и сомнения</a:t>
            </a:r>
          </a:p>
          <a:p>
            <a:pPr marL="0" indent="0">
              <a:buNone/>
            </a:pPr>
            <a:r>
              <a:rPr lang="ru-RU" sz="2500" i="1" dirty="0" smtClean="0"/>
              <a:t>               «Рабочая лошадка» и «бессметный пони»</a:t>
            </a:r>
            <a:endParaRPr lang="ru-RU" sz="2500" i="1" dirty="0" smtClean="0"/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7" name="Picture 2" descr="C:\1\SQADays15\1dab5b2v14153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49280"/>
            <a:ext cx="1428750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9858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0"/>
            <a:ext cx="9036496" cy="1426170"/>
          </a:xfrm>
        </p:spPr>
        <p:txBody>
          <a:bodyPr>
            <a:normAutofit fontScale="90000"/>
          </a:bodyPr>
          <a:lstStyle/>
          <a:p>
            <a:pPr algn="l"/>
            <a:r>
              <a:rPr lang="ru-RU" dirty="0" smtClean="0"/>
              <a:t>Термины: П</a:t>
            </a:r>
            <a:r>
              <a:rPr lang="ru-RU" dirty="0" smtClean="0"/>
              <a:t>рофессиональное</a:t>
            </a:r>
            <a:r>
              <a:rPr lang="ru-RU" dirty="0" smtClean="0"/>
              <a:t> </a:t>
            </a:r>
            <a:r>
              <a:rPr lang="ru-RU" dirty="0" smtClean="0"/>
              <a:t>выгорание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84502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Синдром выгорания:</a:t>
            </a:r>
          </a:p>
          <a:p>
            <a:pPr lvl="1"/>
            <a:r>
              <a:rPr lang="ru-RU" sz="2400" i="1" dirty="0" smtClean="0"/>
              <a:t>Снижение восприимчивости</a:t>
            </a:r>
          </a:p>
          <a:p>
            <a:pPr lvl="1"/>
            <a:r>
              <a:rPr lang="ru-RU" sz="2400" i="1" dirty="0" smtClean="0"/>
              <a:t>Симптом хронической усталости</a:t>
            </a:r>
          </a:p>
          <a:p>
            <a:pPr lvl="1"/>
            <a:r>
              <a:rPr lang="ru-RU" sz="2400" i="1" dirty="0" smtClean="0"/>
              <a:t>Эмоциональное и физическое истощение</a:t>
            </a:r>
          </a:p>
          <a:p>
            <a:pPr lvl="1"/>
            <a:r>
              <a:rPr lang="ru-RU" sz="2400" i="1" dirty="0" smtClean="0"/>
              <a:t>Головные боли</a:t>
            </a:r>
          </a:p>
          <a:p>
            <a:pPr lvl="1"/>
            <a:r>
              <a:rPr lang="ru-RU" sz="2400" i="1" dirty="0" smtClean="0"/>
              <a:t>Снижение сенсорной чувствительности</a:t>
            </a:r>
          </a:p>
          <a:p>
            <a:pPr lvl="1"/>
            <a:r>
              <a:rPr lang="ru-RU" sz="2400" i="1" dirty="0" smtClean="0"/>
              <a:t>Постоянная сонливость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3" y="4487379"/>
            <a:ext cx="2376264" cy="22539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2" descr="C:\1\SQADays15\1dab5b2v14153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49280"/>
            <a:ext cx="1428750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7106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dirty="0" smtClean="0"/>
              <a:t>Термины: Стресс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3000" i="1" dirty="0" smtClean="0"/>
              <a:t>Психофизическое состояние организма, в котором мы испытываем </a:t>
            </a:r>
            <a:r>
              <a:rPr lang="ru-RU" sz="3000" i="1" dirty="0"/>
              <a:t>несоответствие между уровнем требований окружающей среды и способностью справиться с этими </a:t>
            </a:r>
            <a:r>
              <a:rPr lang="ru-RU" sz="3000" i="1" dirty="0" smtClean="0"/>
              <a:t>   требованиями</a:t>
            </a:r>
          </a:p>
          <a:p>
            <a:pPr marL="0" indent="0">
              <a:buNone/>
            </a:pPr>
            <a:endParaRPr lang="ru-RU" sz="3000" i="1" dirty="0" smtClean="0"/>
          </a:p>
          <a:p>
            <a:pPr marL="0" indent="0">
              <a:buNone/>
            </a:pPr>
            <a:r>
              <a:rPr lang="ru-RU" sz="3000" dirty="0" smtClean="0"/>
              <a:t>Для любопытных: </a:t>
            </a:r>
          </a:p>
          <a:p>
            <a:pPr marL="0" indent="0">
              <a:buNone/>
            </a:pPr>
            <a:r>
              <a:rPr lang="ru-RU" sz="3000" dirty="0"/>
              <a:t> </a:t>
            </a:r>
            <a:r>
              <a:rPr lang="ru-RU" sz="3000" dirty="0" smtClean="0"/>
              <a:t>                     </a:t>
            </a:r>
            <a:r>
              <a:rPr lang="ru-RU" sz="3000" i="1" dirty="0" err="1" smtClean="0"/>
              <a:t>дистресс</a:t>
            </a:r>
            <a:r>
              <a:rPr lang="ru-RU" sz="3000" i="1" dirty="0" smtClean="0"/>
              <a:t> и </a:t>
            </a:r>
            <a:r>
              <a:rPr lang="ru-RU" sz="3000" i="1" dirty="0" err="1" smtClean="0"/>
              <a:t>эустресс</a:t>
            </a:r>
            <a:endParaRPr lang="ru-RU" sz="3000" i="1" dirty="0"/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3789040"/>
            <a:ext cx="2514727" cy="30160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2" descr="C:\1\SQADays15\1dab5b2v14153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49280"/>
            <a:ext cx="1428750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91940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dirty="0" smtClean="0"/>
              <a:t>Ожидания и реальность</a:t>
            </a:r>
            <a:endParaRPr lang="ru-RU" dirty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4235947"/>
            <a:ext cx="2690539" cy="26220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ru-RU" dirty="0" smtClean="0"/>
              <a:t>Ожидания: то, чего мы хотим, но…</a:t>
            </a:r>
          </a:p>
          <a:p>
            <a:pPr marL="457200" lvl="1" indent="0">
              <a:buNone/>
            </a:pPr>
            <a:r>
              <a:rPr lang="ru-RU" dirty="0" smtClean="0"/>
              <a:t>«Хочу-хочу-хочу!» и «верю – не верю»</a:t>
            </a:r>
          </a:p>
          <a:p>
            <a:pPr marL="457200" lvl="1" indent="0">
              <a:buNone/>
            </a:pPr>
            <a:r>
              <a:rPr lang="ru-RU" dirty="0" smtClean="0"/>
              <a:t>Узкие места ожиданий:  </a:t>
            </a:r>
            <a:r>
              <a:rPr lang="ru-RU" sz="2800" dirty="0" smtClean="0"/>
              <a:t>«я так хотел» и «я уже не хочу»</a:t>
            </a:r>
          </a:p>
          <a:p>
            <a:pPr marL="457200" lvl="1" indent="0">
              <a:buNone/>
            </a:pPr>
            <a:r>
              <a:rPr lang="ru-RU" dirty="0" smtClean="0"/>
              <a:t>90% стрессовых ситуаций </a:t>
            </a:r>
            <a:r>
              <a:rPr lang="ru-RU" sz="2800" dirty="0" smtClean="0"/>
              <a:t>рождается здесь</a:t>
            </a:r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7" name="Picture 2" descr="C:\1\SQADays15\1dab5b2v14153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49280"/>
            <a:ext cx="1428750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5794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dirty="0" smtClean="0"/>
              <a:t>Остановить накопление стресса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340769"/>
            <a:ext cx="8229600" cy="43924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Помогает:</a:t>
            </a:r>
          </a:p>
          <a:p>
            <a:pPr lvl="1"/>
            <a:r>
              <a:rPr lang="ru-RU" dirty="0" smtClean="0"/>
              <a:t>Фокус на «здесь и сейчас»</a:t>
            </a:r>
          </a:p>
          <a:p>
            <a:pPr lvl="1"/>
            <a:r>
              <a:rPr lang="ru-RU" dirty="0" smtClean="0"/>
              <a:t>Выключение себя из ситуации</a:t>
            </a:r>
          </a:p>
          <a:p>
            <a:pPr lvl="1"/>
            <a:r>
              <a:rPr lang="ru-RU" dirty="0" smtClean="0"/>
              <a:t>Горизонтальный карьерный рост</a:t>
            </a:r>
          </a:p>
          <a:p>
            <a:pPr lvl="1"/>
            <a:r>
              <a:rPr lang="ru-RU" dirty="0" smtClean="0"/>
              <a:t>Сон и радость (мелатонин и триптофан)</a:t>
            </a:r>
          </a:p>
          <a:p>
            <a:pPr marL="0" indent="0">
              <a:buNone/>
            </a:pPr>
            <a:r>
              <a:rPr lang="ru-RU" dirty="0" smtClean="0"/>
              <a:t>НЕ помогает:</a:t>
            </a:r>
          </a:p>
          <a:p>
            <a:pPr lvl="1"/>
            <a:r>
              <a:rPr lang="ru-RU" dirty="0" smtClean="0"/>
              <a:t>Насилие над собой</a:t>
            </a:r>
            <a:endParaRPr lang="ru-RU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9478" y="4293096"/>
            <a:ext cx="1967448" cy="25349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2" descr="C:\1\SQADays15\1dab5b2v14153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49280"/>
            <a:ext cx="1428750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74966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5">
      <a:dk1>
        <a:srgbClr val="DFDFDF"/>
      </a:dk1>
      <a:lt1>
        <a:srgbClr val="262626"/>
      </a:lt1>
      <a:dk2>
        <a:srgbClr val="FFC000"/>
      </a:dk2>
      <a:lt2>
        <a:srgbClr val="00B050"/>
      </a:lt2>
      <a:accent1>
        <a:srgbClr val="00B0F0"/>
      </a:accent1>
      <a:accent2>
        <a:srgbClr val="0070C0"/>
      </a:accent2>
      <a:accent3>
        <a:srgbClr val="002060"/>
      </a:accent3>
      <a:accent4>
        <a:srgbClr val="808080"/>
      </a:accent4>
      <a:accent5>
        <a:srgbClr val="5F5F5F"/>
      </a:accent5>
      <a:accent6>
        <a:srgbClr val="4D4D4D"/>
      </a:accent6>
      <a:hlink>
        <a:srgbClr val="0070C0"/>
      </a:hlink>
      <a:folHlink>
        <a:srgbClr val="7030A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6368</TotalTime>
  <Words>444</Words>
  <Application>Microsoft Office PowerPoint</Application>
  <PresentationFormat>On-screen Show (4:3)</PresentationFormat>
  <Paragraphs>83</Paragraphs>
  <Slides>15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Сгореть на работе   и восстать из пепла:       трудоголики и профессиональное                                                         выгорание </vt:lpstr>
      <vt:lpstr>Почему я хочу об этом поговорить</vt:lpstr>
      <vt:lpstr>PowerPoint Presentation</vt:lpstr>
      <vt:lpstr>Когда работа перестает радовать? </vt:lpstr>
      <vt:lpstr>Работа как «отношения»</vt:lpstr>
      <vt:lpstr>Термины: Профессиональное выгорание</vt:lpstr>
      <vt:lpstr>Термины: Стресс</vt:lpstr>
      <vt:lpstr>Ожидания и реальность</vt:lpstr>
      <vt:lpstr>Остановить накопление стресса</vt:lpstr>
      <vt:lpstr>Бег по кругу</vt:lpstr>
      <vt:lpstr>Повторяющиеся ситуации</vt:lpstr>
      <vt:lpstr>Уязвимости как точки для компенсации</vt:lpstr>
      <vt:lpstr>Продолжаем избавляться от стресса</vt:lpstr>
      <vt:lpstr>Я обещала не давать рецептов…                 Но рецепт есть!</vt:lpstr>
      <vt:lpstr>Вопросы?</vt:lpstr>
    </vt:vector>
  </TitlesOfParts>
  <Company>I-Free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Тестируем игры для мобильных устройств:  от прототипа до запуска</dc:title>
  <dc:creator>Ekaterina Tipanova</dc:creator>
  <cp:lastModifiedBy>Ekaterina Tipanova</cp:lastModifiedBy>
  <cp:revision>136</cp:revision>
  <dcterms:created xsi:type="dcterms:W3CDTF">2012-11-26T17:02:52Z</dcterms:created>
  <dcterms:modified xsi:type="dcterms:W3CDTF">2014-03-06T06:39:54Z</dcterms:modified>
</cp:coreProperties>
</file>