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88.xml.rels" ContentType="application/vnd.openxmlformats-package.relationships+xml"/>
  <Override PartName="/ppt/slides/_rels/slide87.xml.rels" ContentType="application/vnd.openxmlformats-package.relationships+xml"/>
  <Override PartName="/ppt/slides/_rels/slide78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79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80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83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84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1.xml.rels" ContentType="application/vnd.openxmlformats-package.relationships+xml"/>
  <Override PartName="/ppt/slides/_rels/slide23.xml.rels" ContentType="application/vnd.openxmlformats-package.relationships+xml"/>
  <Override PartName="/ppt/slides/_rels/slide8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82.xml.rels" ContentType="application/vnd.openxmlformats-package.relationships+xml"/>
  <Override PartName="/ppt/slides/_rels/slide24.xml.rels" ContentType="application/vnd.openxmlformats-package.relationships+xml"/>
  <Override PartName="/ppt/slides/_rels/slide86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34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9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32.jpeg" ContentType="image/jpeg"/>
  <Override PartName="/ppt/media/image31.jpeg" ContentType="image/jpeg"/>
  <Override PartName="/ppt/media/image29.jpeg" ContentType="image/jpeg"/>
  <Override PartName="/ppt/media/image28.jpeg" ContentType="image/jpeg"/>
  <Override PartName="/ppt/media/image27.jpeg" ContentType="image/jpeg"/>
  <Override PartName="/ppt/media/image26.jpeg" ContentType="image/jpeg"/>
  <Override PartName="/ppt/media/image24.jpeg" ContentType="image/jpeg"/>
  <Override PartName="/ppt/media/image8.jpeg" ContentType="image/jpeg"/>
  <Override PartName="/ppt/media/image23.jpeg" ContentType="image/jpeg"/>
  <Override PartName="/ppt/media/image7.jpeg" ContentType="image/jpeg"/>
  <Override PartName="/ppt/media/image30.jpeg" ContentType="image/jpeg"/>
  <Override PartName="/ppt/media/image2.png" ContentType="image/png"/>
  <Override PartName="/ppt/media/image25.jpeg" ContentType="image/jpeg"/>
  <Override PartName="/ppt/media/image9.jpeg" ContentType="image/jpeg"/>
  <Override PartName="/ppt/media/image5.png" ContentType="image/png"/>
  <Override PartName="/ppt/media/image22.jpeg" ContentType="image/jpeg"/>
  <Override PartName="/ppt/media/image16.jpeg" ContentType="image/jpeg"/>
  <Override PartName="/ppt/media/image1.jpeg" ContentType="image/jpeg"/>
  <Override PartName="/ppt/media/image1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9.png" ContentType="image/png"/>
  <Override PartName="/ppt/media/image13.jpeg" ContentType="image/jpeg"/>
  <Override PartName="/ppt/media/image6.png" ContentType="image/png"/>
  <Override PartName="/ppt/media/image14.jpeg" ContentType="image/jpeg"/>
  <Override PartName="/ppt/media/image15.jpeg" ContentType="image/jpeg"/>
  <Override PartName="/ppt/media/image17.jpeg" ContentType="image/jpeg"/>
  <Override PartName="/ppt/media/image4.jpeg" ContentType="image/jpeg"/>
  <Override PartName="/ppt/media/image3.png" ContentType="image/png"/>
  <Override PartName="/ppt/media/image20.jpeg" ContentType="image/jpeg"/>
  <Override PartName="/ppt/media/image21.jpeg" ContentType="image/jpeg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  <p:sldId id="322" r:id="rId70"/>
    <p:sldId id="323" r:id="rId71"/>
    <p:sldId id="324" r:id="rId72"/>
    <p:sldId id="325" r:id="rId73"/>
    <p:sldId id="326" r:id="rId74"/>
    <p:sldId id="327" r:id="rId75"/>
    <p:sldId id="328" r:id="rId76"/>
    <p:sldId id="329" r:id="rId77"/>
    <p:sldId id="330" r:id="rId78"/>
    <p:sldId id="331" r:id="rId79"/>
    <p:sldId id="332" r:id="rId80"/>
    <p:sldId id="333" r:id="rId81"/>
    <p:sldId id="334" r:id="rId82"/>
    <p:sldId id="335" r:id="rId83"/>
    <p:sldId id="336" r:id="rId84"/>
    <p:sldId id="337" r:id="rId85"/>
    <p:sldId id="338" r:id="rId86"/>
    <p:sldId id="339" r:id="rId87"/>
    <p:sldId id="340" r:id="rId88"/>
    <p:sldId id="341" r:id="rId89"/>
    <p:sldId id="342" r:id="rId90"/>
    <p:sldId id="343" r:id="rId91"/>
  </p:sldIdLst>
  <p:sldSz cx="10077450" cy="566896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slide" Target="slides/slide76.xml"/><Relationship Id="rId80" Type="http://schemas.openxmlformats.org/officeDocument/2006/relationships/slide" Target="slides/slide77.xml"/><Relationship Id="rId81" Type="http://schemas.openxmlformats.org/officeDocument/2006/relationships/slide" Target="slides/slide78.xml"/><Relationship Id="rId82" Type="http://schemas.openxmlformats.org/officeDocument/2006/relationships/slide" Target="slides/slide79.xml"/><Relationship Id="rId83" Type="http://schemas.openxmlformats.org/officeDocument/2006/relationships/slide" Target="slides/slide80.xml"/><Relationship Id="rId84" Type="http://schemas.openxmlformats.org/officeDocument/2006/relationships/slide" Target="slides/slide81.xml"/><Relationship Id="rId85" Type="http://schemas.openxmlformats.org/officeDocument/2006/relationships/slide" Target="slides/slide82.xml"/><Relationship Id="rId86" Type="http://schemas.openxmlformats.org/officeDocument/2006/relationships/slide" Target="slides/slide83.xml"/><Relationship Id="rId87" Type="http://schemas.openxmlformats.org/officeDocument/2006/relationships/slide" Target="slides/slide84.xml"/><Relationship Id="rId88" Type="http://schemas.openxmlformats.org/officeDocument/2006/relationships/slide" Target="slides/slide85.xml"/><Relationship Id="rId89" Type="http://schemas.openxmlformats.org/officeDocument/2006/relationships/slide" Target="slides/slide86.xml"/><Relationship Id="rId90" Type="http://schemas.openxmlformats.org/officeDocument/2006/relationships/slide" Target="slides/slide87.xml"/><Relationship Id="rId91" Type="http://schemas.openxmlformats.org/officeDocument/2006/relationships/slide" Target="slides/slide8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912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0880" y="30434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977920" y="1326240"/>
            <a:ext cx="4120200" cy="32875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977920" y="1326240"/>
            <a:ext cx="4120200" cy="3287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subTitle"/>
          </p:nvPr>
        </p:nvSpPr>
        <p:spPr>
          <a:xfrm>
            <a:off x="503640" y="226080"/>
            <a:ext cx="906912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150880" y="30434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912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912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5150880" y="30434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0" name="" descr=""/>
          <p:cNvPicPr/>
          <p:nvPr/>
        </p:nvPicPr>
        <p:blipFill>
          <a:blip r:embed="rId2"/>
          <a:stretch/>
        </p:blipFill>
        <p:spPr>
          <a:xfrm>
            <a:off x="2977920" y="1326240"/>
            <a:ext cx="4120200" cy="3287520"/>
          </a:xfrm>
          <a:prstGeom prst="rect">
            <a:avLst/>
          </a:prstGeom>
          <a:ln>
            <a:noFill/>
          </a:ln>
        </p:spPr>
      </p:pic>
      <p:pic>
        <p:nvPicPr>
          <p:cNvPr id="71" name="" descr=""/>
          <p:cNvPicPr/>
          <p:nvPr/>
        </p:nvPicPr>
        <p:blipFill>
          <a:blip r:embed="rId3"/>
          <a:stretch/>
        </p:blipFill>
        <p:spPr>
          <a:xfrm>
            <a:off x="2977920" y="1326240"/>
            <a:ext cx="4120200" cy="32875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3640" y="226080"/>
            <a:ext cx="9069120" cy="43866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3640" y="30434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32875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0880" y="30434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0880" y="1326240"/>
            <a:ext cx="442548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3640" y="3043440"/>
            <a:ext cx="9069120" cy="156780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3640" y="226080"/>
            <a:ext cx="9069120" cy="946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69120" cy="32875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image" Target="../media/image32.jpeg"/><Relationship Id="rId3" Type="http://schemas.openxmlformats.org/officeDocument/2006/relationships/slideLayout" Target="../slideLayouts/slideLayout13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CustomShape 2"/>
          <p:cNvSpPr/>
          <p:nvPr/>
        </p:nvSpPr>
        <p:spPr>
          <a:xfrm>
            <a:off x="822960" y="731520"/>
            <a:ext cx="8410320" cy="109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5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The tune of API testing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3"/>
          <p:cNvSpPr/>
          <p:nvPr/>
        </p:nvSpPr>
        <p:spPr>
          <a:xfrm>
            <a:off x="1117800" y="5009040"/>
            <a:ext cx="1533240" cy="38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@timlidos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1279440" y="548280"/>
            <a:ext cx="4384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ACTION  /object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VERB  /noun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1279440" y="548280"/>
            <a:ext cx="5115240" cy="49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 /books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CustomShape 2"/>
          <p:cNvSpPr/>
          <p:nvPr/>
        </p:nvSpPr>
        <p:spPr>
          <a:xfrm>
            <a:off x="1279440" y="548280"/>
            <a:ext cx="5115240" cy="49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 /books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 /books/42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CustomShape 2"/>
          <p:cNvSpPr/>
          <p:nvPr/>
        </p:nvSpPr>
        <p:spPr>
          <a:xfrm>
            <a:off x="1279440" y="548280"/>
            <a:ext cx="5115240" cy="49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 /books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 /books/42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POST  /book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CustomShape 2"/>
          <p:cNvSpPr/>
          <p:nvPr/>
        </p:nvSpPr>
        <p:spPr>
          <a:xfrm>
            <a:off x="1279440" y="548280"/>
            <a:ext cx="5115240" cy="49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 /books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 /books/42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POST  /book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PUT  /book/13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CustomShape 2"/>
          <p:cNvSpPr/>
          <p:nvPr/>
        </p:nvSpPr>
        <p:spPr>
          <a:xfrm>
            <a:off x="1279440" y="548280"/>
            <a:ext cx="530136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/getAllBooks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/getAllReadedBooks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/getAllUnreadBooks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/getBook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/newBook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/saveBook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1279440" y="548280"/>
            <a:ext cx="5115240" cy="575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/getBook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/newBook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/saveBook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/getJournals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/setJournal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/setNewJournal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914040" y="548280"/>
            <a:ext cx="5115240" cy="49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POST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PUT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DELETE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914040" y="548280"/>
            <a:ext cx="5115240" cy="49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POST /book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/books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PUT /books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DELETE /books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914040" y="548280"/>
            <a:ext cx="5115240" cy="49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POST /books/42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/books/42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PUT /books/42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DELETE /books/42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7" dur="indefinite" restart="never" nodeType="tmRoot">
          <p:childTnLst>
            <p:seq>
              <p:cTn id="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914040" y="548280"/>
            <a:ext cx="5115240" cy="493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/videos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/news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/users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9" dur="indefinite" restart="never" nodeType="tmRoot">
          <p:childTnLst>
            <p:seq>
              <p:cTn id="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CustomShape 2"/>
          <p:cNvSpPr/>
          <p:nvPr/>
        </p:nvSpPr>
        <p:spPr>
          <a:xfrm>
            <a:off x="914040" y="548280"/>
            <a:ext cx="5115240" cy="494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/books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/videos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/news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/users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/items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/data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1" dur="indefinite" restart="never" nodeType="tmRoot">
          <p:childTnLst>
            <p:seq>
              <p:cTn id="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914040" y="548280"/>
            <a:ext cx="6584040" cy="494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 /books?genre=horror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&amp;status=unsold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&amp;location=UA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3" dur="indefinite" restart="never" nodeType="tmRoot">
          <p:childTnLst>
            <p:seq>
              <p:cTn id="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5" dur="indefinite" restart="never" nodeType="tmRoot">
          <p:childTnLst>
            <p:seq>
              <p:cTn id="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7" dur="indefinite" restart="never" nodeType="tmRoot">
          <p:childTnLst>
            <p:seq>
              <p:cTn id="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3"/>
          <p:cNvSpPr/>
          <p:nvPr/>
        </p:nvSpPr>
        <p:spPr>
          <a:xfrm>
            <a:off x="45720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49" dur="indefinite" restart="never" nodeType="tmRoot">
          <p:childTnLst>
            <p:seq>
              <p:cTn id="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3"/>
          <p:cNvSpPr/>
          <p:nvPr/>
        </p:nvSpPr>
        <p:spPr>
          <a:xfrm>
            <a:off x="45720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1"/>
          <a:stretch/>
        </p:blipFill>
        <p:spPr>
          <a:xfrm>
            <a:off x="5212080" y="930240"/>
            <a:ext cx="4386960" cy="45306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51" dur="indefinite" restart="never" nodeType="tmRoot">
          <p:childTnLst>
            <p:seq>
              <p:cTn id="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7" name="" descr=""/>
          <p:cNvPicPr/>
          <p:nvPr/>
        </p:nvPicPr>
        <p:blipFill>
          <a:blip r:embed="rId1"/>
          <a:stretch/>
        </p:blipFill>
        <p:spPr>
          <a:xfrm>
            <a:off x="5212080" y="929880"/>
            <a:ext cx="4386960" cy="45306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48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457920" y="1006200"/>
            <a:ext cx="910188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3" dur="indefinite" restart="never" nodeType="tmRoot">
          <p:childTnLst>
            <p:seq>
              <p:cTn id="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52" name="" descr=""/>
          <p:cNvPicPr/>
          <p:nvPr/>
        </p:nvPicPr>
        <p:blipFill>
          <a:blip r:embed="rId1"/>
          <a:stretch/>
        </p:blipFill>
        <p:spPr>
          <a:xfrm>
            <a:off x="5212080" y="929880"/>
            <a:ext cx="4386960" cy="453060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  <p:sp>
        <p:nvSpPr>
          <p:cNvPr id="153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457920" y="1006200"/>
            <a:ext cx="910188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5" dur="indefinite" restart="never" nodeType="tmRoot">
          <p:childTnLst>
            <p:seq>
              <p:cTn id="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CustomShape 4"/>
          <p:cNvSpPr/>
          <p:nvPr/>
        </p:nvSpPr>
        <p:spPr>
          <a:xfrm>
            <a:off x="457920" y="1006200"/>
            <a:ext cx="910188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status codes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4547880" y="914400"/>
            <a:ext cx="5071320" cy="45698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57" dur="indefinite" restart="never" nodeType="tmRoot">
          <p:childTnLst>
            <p:seq>
              <p:cTn id="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8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549000" y="3200400"/>
            <a:ext cx="1095120" cy="1095120"/>
          </a:xfrm>
          <a:prstGeom prst="rect">
            <a:avLst/>
          </a:prstGeom>
          <a:noFill/>
          <a:ln w="38160">
            <a:solidFill>
              <a:srgbClr val="99ff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Line 4"/>
          <p:cNvSpPr/>
          <p:nvPr/>
        </p:nvSpPr>
        <p:spPr>
          <a:xfrm>
            <a:off x="1919880" y="3200400"/>
            <a:ext cx="360" cy="1097280"/>
          </a:xfrm>
          <a:prstGeom prst="line">
            <a:avLst/>
          </a:prstGeom>
          <a:ln w="38160">
            <a:solidFill>
              <a:srgbClr val="99ff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457920" y="1006200"/>
            <a:ext cx="910188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status codes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" descr=""/>
          <p:cNvPicPr/>
          <p:nvPr/>
        </p:nvPicPr>
        <p:blipFill>
          <a:blip r:embed="rId1"/>
          <a:stretch/>
        </p:blipFill>
        <p:spPr>
          <a:xfrm>
            <a:off x="4547880" y="914400"/>
            <a:ext cx="5071320" cy="45698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59" dur="indefinite" restart="never" nodeType="tmRoot">
          <p:childTnLst>
            <p:seq>
              <p:cTn id="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CustomShape 4"/>
          <p:cNvSpPr/>
          <p:nvPr/>
        </p:nvSpPr>
        <p:spPr>
          <a:xfrm>
            <a:off x="457920" y="1006200"/>
            <a:ext cx="910188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status codes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parameters / data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9" name="" descr=""/>
          <p:cNvPicPr/>
          <p:nvPr/>
        </p:nvPicPr>
        <p:blipFill>
          <a:blip r:embed="rId1"/>
          <a:stretch/>
        </p:blipFill>
        <p:spPr>
          <a:xfrm>
            <a:off x="4663440" y="914400"/>
            <a:ext cx="4940640" cy="45698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61" dur="indefinite" restart="never" nodeType="tmRoot">
          <p:childTnLst>
            <p:seq>
              <p:cTn id="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CustomShape 4"/>
          <p:cNvSpPr/>
          <p:nvPr/>
        </p:nvSpPr>
        <p:spPr>
          <a:xfrm>
            <a:off x="457920" y="1006200"/>
            <a:ext cx="910188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status codes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parameters / data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4" name="" descr=""/>
          <p:cNvPicPr/>
          <p:nvPr/>
        </p:nvPicPr>
        <p:blipFill>
          <a:blip r:embed="rId1"/>
          <a:stretch/>
        </p:blipFill>
        <p:spPr>
          <a:xfrm>
            <a:off x="4663440" y="914400"/>
            <a:ext cx="4940640" cy="45698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63" dur="indefinite" restart="never" nodeType="tmRoot">
          <p:childTnLst>
            <p:seq>
              <p:cTn id="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457920" y="1006200"/>
            <a:ext cx="910188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status codes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parameters / data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descriptions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9" name="" descr=""/>
          <p:cNvPicPr/>
          <p:nvPr/>
        </p:nvPicPr>
        <p:blipFill>
          <a:blip r:embed="rId1"/>
          <a:stretch/>
        </p:blipFill>
        <p:spPr>
          <a:xfrm>
            <a:off x="4663440" y="914400"/>
            <a:ext cx="4903200" cy="45698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65" dur="indefinite" restart="never" nodeType="tmRoot">
          <p:childTnLst>
            <p:seq>
              <p:cTn id="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457920" y="1006200"/>
            <a:ext cx="910188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status codes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parameters / data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descriptions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1"/>
          <a:stretch/>
        </p:blipFill>
        <p:spPr>
          <a:xfrm>
            <a:off x="4663440" y="914400"/>
            <a:ext cx="4903200" cy="45698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67" dur="indefinite" restart="never" nodeType="tmRoot">
          <p:childTnLst>
            <p:seq>
              <p:cTn id="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457920" y="1006200"/>
            <a:ext cx="9101880" cy="4021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status codes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parameters / data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descriptions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9" name="" descr=""/>
          <p:cNvPicPr/>
          <p:nvPr/>
        </p:nvPicPr>
        <p:blipFill>
          <a:blip r:embed="rId1"/>
          <a:stretch/>
        </p:blipFill>
        <p:spPr>
          <a:xfrm>
            <a:off x="4663440" y="914400"/>
            <a:ext cx="4887360" cy="4554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69" dur="indefinite" restart="never" nodeType="tmRoot">
          <p:childTnLst>
            <p:seq>
              <p:cTn id="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3"/>
          <p:cNvSpPr/>
          <p:nvPr/>
        </p:nvSpPr>
        <p:spPr>
          <a:xfrm>
            <a:off x="457560" y="274320"/>
            <a:ext cx="9101880" cy="5484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http://petstore.swagger.io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4"/>
          <p:cNvSpPr/>
          <p:nvPr/>
        </p:nvSpPr>
        <p:spPr>
          <a:xfrm>
            <a:off x="457920" y="1006200"/>
            <a:ext cx="9101880" cy="43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methods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status codes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parameters / data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descriptions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examples of code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- links to more detailed or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  </a:t>
            </a: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Noto Sans CJK SC Regular"/>
              </a:rPr>
              <a:t>educational materials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" descr=""/>
          <p:cNvPicPr/>
          <p:nvPr/>
        </p:nvPicPr>
        <p:blipFill>
          <a:blip r:embed="rId1"/>
          <a:stretch/>
        </p:blipFill>
        <p:spPr>
          <a:xfrm>
            <a:off x="4663440" y="914400"/>
            <a:ext cx="4887360" cy="455436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71" dur="indefinite" restart="never" nodeType="tmRoot">
          <p:childTnLst>
            <p:seq>
              <p:cTn id="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3" dur="indefinite" restart="never" nodeType="tmRoot">
          <p:childTnLst>
            <p:seq>
              <p:cTn id="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5" dur="indefinite" restart="never" nodeType="tmRoot">
          <p:childTnLst>
            <p:seq>
              <p:cTn id="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0" name="" descr=""/>
          <p:cNvPicPr/>
          <p:nvPr/>
        </p:nvPicPr>
        <p:blipFill>
          <a:blip r:embed="rId1"/>
          <a:stretch/>
        </p:blipFill>
        <p:spPr>
          <a:xfrm>
            <a:off x="3291840" y="966240"/>
            <a:ext cx="6324840" cy="373464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77" dur="indefinite" restart="never" nodeType="tmRoot">
          <p:childTnLst>
            <p:seq>
              <p:cTn id="7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549000" y="3200760"/>
            <a:ext cx="1095120" cy="1095120"/>
          </a:xfrm>
          <a:prstGeom prst="rect">
            <a:avLst/>
          </a:prstGeom>
          <a:noFill/>
          <a:ln w="38160">
            <a:solidFill>
              <a:srgbClr val="99ff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Line 4"/>
          <p:cNvSpPr/>
          <p:nvPr/>
        </p:nvSpPr>
        <p:spPr>
          <a:xfrm>
            <a:off x="1919880" y="3200400"/>
            <a:ext cx="360" cy="1097280"/>
          </a:xfrm>
          <a:prstGeom prst="line">
            <a:avLst/>
          </a:prstGeom>
          <a:ln w="38160">
            <a:solidFill>
              <a:srgbClr val="99ff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5"/>
          <p:cNvSpPr/>
          <p:nvPr/>
        </p:nvSpPr>
        <p:spPr>
          <a:xfrm>
            <a:off x="219456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CustomShape 6"/>
          <p:cNvSpPr/>
          <p:nvPr/>
        </p:nvSpPr>
        <p:spPr>
          <a:xfrm>
            <a:off x="2194560" y="457200"/>
            <a:ext cx="1095120" cy="1095120"/>
          </a:xfrm>
          <a:prstGeom prst="rect">
            <a:avLst/>
          </a:prstGeom>
          <a:noFill/>
          <a:ln w="38160">
            <a:solidFill>
              <a:srgbClr val="99ff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Line 7"/>
          <p:cNvSpPr/>
          <p:nvPr/>
        </p:nvSpPr>
        <p:spPr>
          <a:xfrm>
            <a:off x="3566160" y="457200"/>
            <a:ext cx="360" cy="1097280"/>
          </a:xfrm>
          <a:prstGeom prst="line">
            <a:avLst/>
          </a:prstGeom>
          <a:ln w="38160">
            <a:solidFill>
              <a:srgbClr val="99ff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CustomShape 2"/>
          <p:cNvSpPr/>
          <p:nvPr/>
        </p:nvSpPr>
        <p:spPr>
          <a:xfrm>
            <a:off x="548640" y="91440"/>
            <a:ext cx="5302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success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9" dur="indefinite" restart="never" nodeType="tmRoot">
          <p:childTnLst>
            <p:seq>
              <p:cTn id="8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CustomShape 2"/>
          <p:cNvSpPr/>
          <p:nvPr/>
        </p:nvSpPr>
        <p:spPr>
          <a:xfrm>
            <a:off x="548640" y="91440"/>
            <a:ext cx="5302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success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client error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1" dur="indefinite" restart="never" nodeType="tmRoot">
          <p:childTnLst>
            <p:seq>
              <p:cTn id="8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548640" y="91440"/>
            <a:ext cx="5302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success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client error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server error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3" dur="indefinite" restart="never" nodeType="tmRoot">
          <p:childTnLst>
            <p:seq>
              <p:cTn id="8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548640" y="91440"/>
            <a:ext cx="5302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success – 200 (OK)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client error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server error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5" dur="indefinite" restart="never" nodeType="tmRoot">
          <p:childTnLst>
            <p:seq>
              <p:cTn id="8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548640" y="91440"/>
            <a:ext cx="5302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success – 200 (OK)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client error – 400        (Bad Request)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server error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7" dur="indefinite" restart="never" nodeType="tmRoot">
          <p:childTnLst>
            <p:seq>
              <p:cTn id="8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2"/>
          <p:cNvSpPr/>
          <p:nvPr/>
        </p:nvSpPr>
        <p:spPr>
          <a:xfrm>
            <a:off x="548640" y="91440"/>
            <a:ext cx="5302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success – 200 (OK)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client error – 400        (Bad Request)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server error – 500  (Internal Server Error)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89" dur="indefinite" restart="never" nodeType="tmRoot">
          <p:childTnLst>
            <p:seq>
              <p:cTn id="9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3014280" y="0"/>
            <a:ext cx="4047120" cy="5667120"/>
          </a:xfrm>
          <a:prstGeom prst="rect">
            <a:avLst/>
          </a:prstGeom>
          <a:ln w="38160">
            <a:solidFill>
              <a:srgbClr val="ffffff"/>
            </a:solidFill>
            <a:round/>
          </a:ln>
        </p:spPr>
      </p:pic>
    </p:spTree>
  </p:cSld>
  <p:timing>
    <p:tnLst>
      <p:par>
        <p:cTn id="91" dur="indefinite" restart="never" nodeType="tmRoot">
          <p:childTnLst>
            <p:seq>
              <p:cTn id="9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6" name="CustomShape 2"/>
          <p:cNvSpPr/>
          <p:nvPr/>
        </p:nvSpPr>
        <p:spPr>
          <a:xfrm>
            <a:off x="548640" y="91440"/>
            <a:ext cx="8959680" cy="5484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&lt;response&gt;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&lt;error&gt;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You need to login before performing this action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&lt;/error&gt;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&lt;/response&gt;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3" dur="indefinite" restart="never" nodeType="tmRoot">
          <p:childTnLst>
            <p:seq>
              <p:cTn id="9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CustomShape 2"/>
          <p:cNvSpPr/>
          <p:nvPr/>
        </p:nvSpPr>
        <p:spPr>
          <a:xfrm>
            <a:off x="548640" y="91440"/>
            <a:ext cx="89596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&lt;response&gt;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&lt;error&gt;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You need to login before performing this action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&lt;/error&gt;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&lt;/response&gt;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&lt;response&gt;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&lt;error&gt;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Something bad happened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&lt;/error&gt;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&lt;/response&gt;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5" dur="indefinite" restart="never" nodeType="tmRoot">
          <p:childTnLst>
            <p:seq>
              <p:cTn id="9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7" dur="indefinite" restart="never" nodeType="tmRoot">
          <p:childTnLst>
            <p:seq>
              <p:cTn id="9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CustomShape 3"/>
          <p:cNvSpPr/>
          <p:nvPr/>
        </p:nvSpPr>
        <p:spPr>
          <a:xfrm>
            <a:off x="549000" y="3200760"/>
            <a:ext cx="1095120" cy="1095120"/>
          </a:xfrm>
          <a:prstGeom prst="rect">
            <a:avLst/>
          </a:prstGeom>
          <a:noFill/>
          <a:ln w="38160">
            <a:solidFill>
              <a:srgbClr val="99ff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4"/>
          <p:cNvSpPr/>
          <p:nvPr/>
        </p:nvSpPr>
        <p:spPr>
          <a:xfrm>
            <a:off x="1920600" y="3200400"/>
            <a:ext cx="360" cy="1097280"/>
          </a:xfrm>
          <a:prstGeom prst="line">
            <a:avLst/>
          </a:prstGeom>
          <a:ln w="38160">
            <a:solidFill>
              <a:srgbClr val="99ff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CustomShape 5"/>
          <p:cNvSpPr/>
          <p:nvPr/>
        </p:nvSpPr>
        <p:spPr>
          <a:xfrm>
            <a:off x="2195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CustomShape 6"/>
          <p:cNvSpPr/>
          <p:nvPr/>
        </p:nvSpPr>
        <p:spPr>
          <a:xfrm>
            <a:off x="2194200" y="457560"/>
            <a:ext cx="1095120" cy="1095120"/>
          </a:xfrm>
          <a:prstGeom prst="rect">
            <a:avLst/>
          </a:prstGeom>
          <a:noFill/>
          <a:ln w="38160">
            <a:solidFill>
              <a:srgbClr val="99ff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7"/>
          <p:cNvSpPr/>
          <p:nvPr/>
        </p:nvSpPr>
        <p:spPr>
          <a:xfrm>
            <a:off x="3565800" y="457200"/>
            <a:ext cx="360" cy="1097280"/>
          </a:xfrm>
          <a:prstGeom prst="line">
            <a:avLst/>
          </a:prstGeom>
          <a:ln w="38160">
            <a:solidFill>
              <a:srgbClr val="99ff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9" dur="indefinite" restart="never" nodeType="tmRoot">
          <p:childTnLst>
            <p:seq>
              <p:cTn id="10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CustomShape 2"/>
          <p:cNvSpPr/>
          <p:nvPr/>
        </p:nvSpPr>
        <p:spPr>
          <a:xfrm>
            <a:off x="548640" y="91440"/>
            <a:ext cx="896004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API general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1" dur="indefinite" restart="never" nodeType="tmRoot">
          <p:childTnLst>
            <p:seq>
              <p:cTn id="10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548640" y="91440"/>
            <a:ext cx="896004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API general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data format in response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3" dur="indefinite" restart="never" nodeType="tmRoot">
          <p:childTnLst>
            <p:seq>
              <p:cTn id="10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548640" y="91440"/>
            <a:ext cx="896004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API general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/api/v1/books.json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/api/v1/books.xml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/api/v1/books.yaml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5" dur="indefinite" restart="never" nodeType="tmRoot">
          <p:childTnLst>
            <p:seq>
              <p:cTn id="10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CustomShape 2"/>
          <p:cNvSpPr/>
          <p:nvPr/>
        </p:nvSpPr>
        <p:spPr>
          <a:xfrm>
            <a:off x="548640" y="91440"/>
            <a:ext cx="896004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API general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/books?format=JSON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/books?format=XML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/books?format=YAML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7" dur="indefinite" restart="never" nodeType="tmRoot">
          <p:childTnLst>
            <p:seq>
              <p:cTn id="10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548640" y="91440"/>
            <a:ext cx="896004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API general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/books?format=JSON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        </a:t>
            </a: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==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/books?format=json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09" dur="indefinite" restart="never" nodeType="tmRoot">
          <p:childTnLst>
            <p:seq>
              <p:cTn id="1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548640" y="91440"/>
            <a:ext cx="896004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data format in response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1" dur="indefinite" restart="never" nodeType="tmRoot">
          <p:childTnLst>
            <p:seq>
              <p:cTn id="1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CustomShape 2"/>
          <p:cNvSpPr/>
          <p:nvPr/>
        </p:nvSpPr>
        <p:spPr>
          <a:xfrm>
            <a:off x="548640" y="91440"/>
            <a:ext cx="5302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{ 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"Hilton":{ 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"floor_2":{ 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"room_number":"2553",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"is_available":"0"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},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"floor_3":{ 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"room_number":"3569",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"is_available":1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3" dur="indefinite" restart="never" nodeType="tmRoot">
          <p:childTnLst>
            <p:seq>
              <p:cTn id="1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48640" y="91440"/>
            <a:ext cx="5302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{ 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"Hilton":{ 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"floor_2":{ 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"room_number":"2553",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  </a:t>
            </a:r>
            <a:r>
              <a:rPr b="0" lang="en-US" sz="26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"is_available":"0"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},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"floor_3":{ 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"room_number":"3569",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  </a:t>
            </a:r>
            <a:r>
              <a:rPr b="0" lang="en-US" sz="26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"is_available":1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</a:t>
            </a: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5" dur="indefinite" restart="never" nodeType="tmRoot">
          <p:childTnLst>
            <p:seq>
              <p:cTn id="1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7" dur="indefinite" restart="never" nodeType="tmRoot">
          <p:childTnLst>
            <p:seq>
              <p:cTn id="1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B(H)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548640" y="3200760"/>
            <a:ext cx="1735200" cy="1095120"/>
          </a:xfrm>
          <a:prstGeom prst="rect">
            <a:avLst/>
          </a:prstGeom>
          <a:noFill/>
          <a:ln w="38160">
            <a:solidFill>
              <a:srgbClr val="99ff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Line 4"/>
          <p:cNvSpPr/>
          <p:nvPr/>
        </p:nvSpPr>
        <p:spPr>
          <a:xfrm>
            <a:off x="2560320" y="3200400"/>
            <a:ext cx="360" cy="1097280"/>
          </a:xfrm>
          <a:prstGeom prst="line">
            <a:avLst/>
          </a:prstGeom>
          <a:ln w="38160">
            <a:solidFill>
              <a:srgbClr val="99ff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CustomShape 5"/>
          <p:cNvSpPr/>
          <p:nvPr/>
        </p:nvSpPr>
        <p:spPr>
          <a:xfrm>
            <a:off x="2835000" y="457200"/>
            <a:ext cx="1735200" cy="1095120"/>
          </a:xfrm>
          <a:prstGeom prst="rect">
            <a:avLst/>
          </a:prstGeom>
          <a:noFill/>
          <a:ln w="38160">
            <a:solidFill>
              <a:srgbClr val="99ff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00" name="Line 6"/>
          <p:cNvSpPr/>
          <p:nvPr/>
        </p:nvSpPr>
        <p:spPr>
          <a:xfrm>
            <a:off x="4845960" y="457200"/>
            <a:ext cx="360" cy="1097280"/>
          </a:xfrm>
          <a:prstGeom prst="line">
            <a:avLst/>
          </a:prstGeom>
          <a:ln w="38160">
            <a:solidFill>
              <a:srgbClr val="99ff9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7"/>
          <p:cNvSpPr/>
          <p:nvPr/>
        </p:nvSpPr>
        <p:spPr>
          <a:xfrm>
            <a:off x="2834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B(H)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 - General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9" dur="indefinite" restart="never" nodeType="tmRoot">
          <p:childTnLst>
            <p:seq>
              <p:cTn id="1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 - General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1" dur="indefinite" restart="never" nodeType="tmRoot">
          <p:childTnLst>
            <p:seq>
              <p:cTn id="1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 - General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 - Automation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3" dur="indefinite" restart="never" nodeType="tmRoot">
          <p:childTnLst>
            <p:seq>
              <p:cTn id="1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8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REST-Assured (Java)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5" dur="indefinite" restart="never" nodeType="tmRoot">
          <p:childTnLst>
            <p:seq>
              <p:cTn id="1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CustomShape 2"/>
          <p:cNvSpPr/>
          <p:nvPr/>
        </p:nvSpPr>
        <p:spPr>
          <a:xfrm>
            <a:off x="182880" y="91440"/>
            <a:ext cx="969156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99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@Test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(description = 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"GET"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public void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99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getRequestExampleTest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() {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given()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.when()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.get(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"http://books.com/v1/authors/orwell"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.then()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.assertThat()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.body(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"popular"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, equalTo(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"1984"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));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7" dur="indefinite" restart="never" nodeType="tmRoot">
          <p:childTnLst>
            <p:seq>
              <p:cTn id="1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82880" y="91440"/>
            <a:ext cx="969156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99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@Test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(description = 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"POST"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public void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99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postRequestExampleTest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() {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given()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.urlEncodingEnabled(</a:t>
            </a:r>
            <a:r>
              <a:rPr b="0" lang="en-US" sz="2200" spc="-1" strike="noStrike">
                <a:solidFill>
                  <a:srgbClr val="ffff66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true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.param(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"username"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, 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"username@example.com"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.param(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"password"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, 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"Pa$$w0rd"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.header(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"Accept"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, ContentType.</a:t>
            </a:r>
            <a:r>
              <a:rPr b="0" i="1" lang="en-US" sz="2200" spc="-1" strike="noStrike">
                <a:solidFill>
                  <a:srgbClr val="ff66cc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JSON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.getAcceptHeader())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.post(</a:t>
            </a:r>
            <a:r>
              <a:rPr b="0" lang="en-US" sz="2200" spc="-1" strike="noStrike">
                <a:solidFill>
                  <a:srgbClr val="99ff99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"http://books.com/register"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.then()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	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.statusCode(</a:t>
            </a:r>
            <a:r>
              <a:rPr b="0" lang="en-US" sz="2200" spc="-1" strike="noStrike">
                <a:solidFill>
                  <a:srgbClr val="99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200</a:t>
            </a: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);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}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9" dur="indefinite" restart="never" nodeType="tmRoot">
          <p:childTnLst>
            <p:seq>
              <p:cTn id="1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REST-Assured (Java)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Postman / SOAP UI (Test Suites)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1" dur="indefinite" restart="never" nodeType="tmRoot">
          <p:childTnLst>
            <p:seq>
              <p:cTn id="1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" descr=""/>
          <p:cNvPicPr/>
          <p:nvPr/>
        </p:nvPicPr>
        <p:blipFill>
          <a:blip r:embed="rId1"/>
          <a:stretch/>
        </p:blipFill>
        <p:spPr>
          <a:xfrm>
            <a:off x="639720" y="456840"/>
            <a:ext cx="8796600" cy="4753800"/>
          </a:xfrm>
          <a:prstGeom prst="rect">
            <a:avLst/>
          </a:prstGeom>
          <a:ln>
            <a:noFill/>
          </a:ln>
        </p:spPr>
      </p:pic>
      <p:sp>
        <p:nvSpPr>
          <p:cNvPr id="257" name="Line 3"/>
          <p:cNvSpPr/>
          <p:nvPr/>
        </p:nvSpPr>
        <p:spPr>
          <a:xfrm flipV="1">
            <a:off x="4937760" y="3291840"/>
            <a:ext cx="360" cy="164592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3" dur="indefinite" restart="never" nodeType="tmRoot">
          <p:childTnLst>
            <p:seq>
              <p:cTn id="1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0" name="" descr=""/>
          <p:cNvPicPr/>
          <p:nvPr/>
        </p:nvPicPr>
        <p:blipFill>
          <a:blip r:embed="rId1"/>
          <a:stretch/>
        </p:blipFill>
        <p:spPr>
          <a:xfrm>
            <a:off x="200160" y="959760"/>
            <a:ext cx="9676080" cy="37479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5" dur="indefinite" restart="never" nodeType="tmRoot">
          <p:childTnLst>
            <p:seq>
              <p:cTn id="1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3" name="" descr=""/>
          <p:cNvPicPr/>
          <p:nvPr/>
        </p:nvPicPr>
        <p:blipFill>
          <a:blip r:embed="rId1"/>
          <a:stretch/>
        </p:blipFill>
        <p:spPr>
          <a:xfrm>
            <a:off x="2500200" y="243720"/>
            <a:ext cx="5076000" cy="5180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7" dur="indefinite" restart="never" nodeType="tmRoot">
          <p:childTnLst>
            <p:seq>
              <p:cTn id="13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6" name="" descr=""/>
          <p:cNvPicPr/>
          <p:nvPr/>
        </p:nvPicPr>
        <p:blipFill>
          <a:blip r:embed="rId1"/>
          <a:stretch/>
        </p:blipFill>
        <p:spPr>
          <a:xfrm>
            <a:off x="287640" y="776880"/>
            <a:ext cx="9500760" cy="4113720"/>
          </a:xfrm>
          <a:prstGeom prst="rect">
            <a:avLst/>
          </a:prstGeom>
          <a:ln>
            <a:noFill/>
          </a:ln>
        </p:spPr>
      </p:pic>
      <p:sp>
        <p:nvSpPr>
          <p:cNvPr id="267" name="Line 3"/>
          <p:cNvSpPr/>
          <p:nvPr/>
        </p:nvSpPr>
        <p:spPr>
          <a:xfrm flipV="1">
            <a:off x="8778240" y="3200400"/>
            <a:ext cx="360" cy="54864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Line 4"/>
          <p:cNvSpPr/>
          <p:nvPr/>
        </p:nvSpPr>
        <p:spPr>
          <a:xfrm flipH="1">
            <a:off x="5669280" y="3749040"/>
            <a:ext cx="3108960" cy="9144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39" dur="indefinite" restart="never" nodeType="tmRoot">
          <p:childTnLst>
            <p:seq>
              <p:cTn id="14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1" name="" descr=""/>
          <p:cNvPicPr/>
          <p:nvPr/>
        </p:nvPicPr>
        <p:blipFill>
          <a:blip r:embed="rId1"/>
          <a:stretch/>
        </p:blipFill>
        <p:spPr>
          <a:xfrm>
            <a:off x="1516320" y="0"/>
            <a:ext cx="7043400" cy="5667480"/>
          </a:xfrm>
          <a:prstGeom prst="rect">
            <a:avLst/>
          </a:prstGeom>
          <a:ln>
            <a:noFill/>
          </a:ln>
        </p:spPr>
      </p:pic>
      <p:sp>
        <p:nvSpPr>
          <p:cNvPr id="272" name="Line 3"/>
          <p:cNvSpPr/>
          <p:nvPr/>
        </p:nvSpPr>
        <p:spPr>
          <a:xfrm flipH="1">
            <a:off x="5120640" y="4937760"/>
            <a:ext cx="1188720" cy="36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Line 4"/>
          <p:cNvSpPr/>
          <p:nvPr/>
        </p:nvSpPr>
        <p:spPr>
          <a:xfrm flipV="1">
            <a:off x="6309360" y="1280160"/>
            <a:ext cx="360" cy="365760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1" dur="indefinite" restart="never" nodeType="tmRoot">
          <p:childTnLst>
            <p:seq>
              <p:cTn id="14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6" name="" descr=""/>
          <p:cNvPicPr/>
          <p:nvPr/>
        </p:nvPicPr>
        <p:blipFill>
          <a:blip r:embed="rId1"/>
          <a:stretch/>
        </p:blipFill>
        <p:spPr>
          <a:xfrm>
            <a:off x="2030400" y="0"/>
            <a:ext cx="6015600" cy="5667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3" dur="indefinite" restart="never" nodeType="tmRoot">
          <p:childTnLst>
            <p:seq>
              <p:cTn id="14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8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9" name="" descr=""/>
          <p:cNvPicPr/>
          <p:nvPr/>
        </p:nvPicPr>
        <p:blipFill>
          <a:blip r:embed="rId1"/>
          <a:stretch/>
        </p:blipFill>
        <p:spPr>
          <a:xfrm>
            <a:off x="2508840" y="182520"/>
            <a:ext cx="5058360" cy="5302440"/>
          </a:xfrm>
          <a:prstGeom prst="rect">
            <a:avLst/>
          </a:prstGeom>
          <a:ln>
            <a:noFill/>
          </a:ln>
        </p:spPr>
      </p:pic>
      <p:sp>
        <p:nvSpPr>
          <p:cNvPr id="280" name="Line 3"/>
          <p:cNvSpPr/>
          <p:nvPr/>
        </p:nvSpPr>
        <p:spPr>
          <a:xfrm flipV="1">
            <a:off x="2743200" y="1737360"/>
            <a:ext cx="457200" cy="118872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81" name="Line 4"/>
          <p:cNvSpPr/>
          <p:nvPr/>
        </p:nvSpPr>
        <p:spPr>
          <a:xfrm>
            <a:off x="2743200" y="2926080"/>
            <a:ext cx="457200" cy="1554480"/>
          </a:xfrm>
          <a:prstGeom prst="line">
            <a:avLst/>
          </a:prstGeom>
          <a:ln w="7632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145" dur="indefinite" restart="never" nodeType="tmRoot">
          <p:childTnLst>
            <p:seq>
              <p:cTn id="14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  <a:stretch/>
        </p:blipFill>
        <p:spPr>
          <a:xfrm>
            <a:off x="2024280" y="491400"/>
            <a:ext cx="6027840" cy="4685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7" dur="indefinite" restart="never" nodeType="tmRoot">
          <p:childTnLst>
            <p:seq>
              <p:cTn id="14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" descr=""/>
          <p:cNvPicPr/>
          <p:nvPr/>
        </p:nvPicPr>
        <p:blipFill>
          <a:blip r:embed="rId1"/>
          <a:stretch/>
        </p:blipFill>
        <p:spPr>
          <a:xfrm>
            <a:off x="2028960" y="496080"/>
            <a:ext cx="6018480" cy="4675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9" dur="indefinite" restart="never" nodeType="tmRoot">
          <p:childTnLst>
            <p:seq>
              <p:cTn id="15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0" name="" descr=""/>
          <p:cNvPicPr/>
          <p:nvPr/>
        </p:nvPicPr>
        <p:blipFill>
          <a:blip r:embed="rId1"/>
          <a:stretch/>
        </p:blipFill>
        <p:spPr>
          <a:xfrm>
            <a:off x="757440" y="919440"/>
            <a:ext cx="8561520" cy="3828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1" dur="indefinite" restart="never" nodeType="tmRoot">
          <p:childTnLst>
            <p:seq>
              <p:cTn id="15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548640" y="91440"/>
            <a:ext cx="88686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" descr=""/>
          <p:cNvPicPr/>
          <p:nvPr/>
        </p:nvPicPr>
        <p:blipFill>
          <a:blip r:embed="rId1"/>
          <a:stretch/>
        </p:blipFill>
        <p:spPr>
          <a:xfrm>
            <a:off x="3240000" y="182520"/>
            <a:ext cx="3596040" cy="530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3" dur="indefinite" restart="never" nodeType="tmRoot">
          <p:childTnLst>
            <p:seq>
              <p:cTn id="15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 - General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 - Automation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5" dur="indefinite" restart="never" nodeType="tmRoot">
          <p:childTnLst>
            <p:seq>
              <p:cTn id="15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 - General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 - Automation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 - Business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7" dur="indefinite" restart="never" nodeType="tmRoot">
          <p:childTnLst>
            <p:seq>
              <p:cTn id="15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 - General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 - Automation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 - Business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</a:t>
            </a: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(H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9" dur="indefinite" restart="never" nodeType="tmRoot">
          <p:childTnLst>
            <p:seq>
              <p:cTn id="16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 - General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 - Automation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 - Business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</a:t>
            </a: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(H - Hacking)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1" dur="indefinite" restart="never" nodeType="tmRoot">
          <p:childTnLst>
            <p:seq>
              <p:cTn id="16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548640" y="91440"/>
            <a:ext cx="90514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</a:t>
            </a: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OWASP            /        SmartBear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3" dur="indefinite" restart="never" nodeType="tmRoot">
          <p:childTnLst>
            <p:seq>
              <p:cTn id="16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548640" y="91440"/>
            <a:ext cx="90514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    </a:t>
            </a: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OWASP            /        SmartBear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06" name="" descr=""/>
          <p:cNvPicPr/>
          <p:nvPr/>
        </p:nvPicPr>
        <p:blipFill>
          <a:blip r:embed="rId1"/>
          <a:stretch/>
        </p:blipFill>
        <p:spPr>
          <a:xfrm>
            <a:off x="5669280" y="1128240"/>
            <a:ext cx="3808440" cy="3808440"/>
          </a:xfrm>
          <a:prstGeom prst="rect">
            <a:avLst/>
          </a:prstGeom>
          <a:ln>
            <a:noFill/>
          </a:ln>
        </p:spPr>
      </p:pic>
      <p:pic>
        <p:nvPicPr>
          <p:cNvPr id="307" name="" descr=""/>
          <p:cNvPicPr/>
          <p:nvPr/>
        </p:nvPicPr>
        <p:blipFill>
          <a:blip r:embed="rId2"/>
          <a:stretch/>
        </p:blipFill>
        <p:spPr>
          <a:xfrm>
            <a:off x="671040" y="1128240"/>
            <a:ext cx="3808440" cy="3808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65" dur="indefinite" restart="never" nodeType="tmRoot">
          <p:childTnLst>
            <p:seq>
              <p:cTn id="16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forget about restrictions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7" dur="indefinite" restart="never" nodeType="tmRoot">
          <p:childTnLst>
            <p:seq>
              <p:cTn id="16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1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forget about restrictions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replace the parameters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9" dur="indefinite" restart="never" nodeType="tmRoot">
          <p:childTnLst>
            <p:seq>
              <p:cTn id="17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forget about restrictions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replace the parameters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- know your project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1" dur="indefinite" restart="never" nodeType="tmRoot">
          <p:childTnLst>
            <p:seq>
              <p:cTn id="17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"/>
          <p:cNvSpPr/>
          <p:nvPr/>
        </p:nvSpPr>
        <p:spPr>
          <a:xfrm>
            <a:off x="548640" y="91440"/>
            <a:ext cx="703800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1. C - Clearness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2. D - Documentation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3. E - Exceptions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4. F - Format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5. G - General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6. A - Automation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7. B - Business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   </a:t>
            </a:r>
            <a:r>
              <a:rPr b="0" lang="en-US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(H - Hacking)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3" dur="indefinite" restart="never" nodeType="tmRoot">
          <p:childTnLst>
            <p:seq>
              <p:cTn id="17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"/>
          <p:cNvSpPr/>
          <p:nvPr/>
        </p:nvSpPr>
        <p:spPr>
          <a:xfrm>
            <a:off x="182880" y="-48960"/>
            <a:ext cx="9781200" cy="17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Thanks for attention!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3"/>
          <p:cNvSpPr/>
          <p:nvPr/>
        </p:nvSpPr>
        <p:spPr>
          <a:xfrm>
            <a:off x="0" y="2103120"/>
            <a:ext cx="5666400" cy="356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Contacts: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Skype: john.klymenko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Telegram: @timlidos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5" dur="indefinite" restart="never" nodeType="tmRoot">
          <p:childTnLst>
            <p:seq>
              <p:cTn id="17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513360" y="4704120"/>
            <a:ext cx="9045720" cy="96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erif"/>
                <a:ea typeface="DejaVu Sans"/>
              </a:rPr>
              <a:t> 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1279440" y="548280"/>
            <a:ext cx="4384080" cy="655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en-US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DejaVu Sans Light"/>
                <a:ea typeface="DejaVu Sans"/>
              </a:rPr>
              <a:t>ACTION  /object</a:t>
            </a:r>
            <a:endParaRPr b="0" lang="en-US" sz="1800" spc="-1" strike="noStrike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37288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2018-07-19T10:22:48Z</dcterms:created>
  <dc:creator/>
  <dc:description/>
  <dc:language>en-US</dc:language>
  <cp:lastModifiedBy/>
  <dcterms:modified xsi:type="dcterms:W3CDTF">2019-04-03T15:29:13Z</dcterms:modified>
  <cp:revision>60</cp:revision>
  <dc:subject/>
  <dc:title/>
</cp:coreProperties>
</file>