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0" r:id="rId3"/>
    <p:sldId id="264" r:id="rId4"/>
    <p:sldId id="265" r:id="rId5"/>
    <p:sldId id="266" r:id="rId6"/>
    <p:sldId id="267" r:id="rId7"/>
    <p:sldId id="269" r:id="rId8"/>
    <p:sldId id="271" r:id="rId9"/>
    <p:sldId id="272" r:id="rId10"/>
    <p:sldId id="273" r:id="rId11"/>
    <p:sldId id="274" r:id="rId12"/>
    <p:sldId id="263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6A5"/>
    <a:srgbClr val="610F17"/>
    <a:srgbClr val="A31321"/>
    <a:srgbClr val="91100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BAA9980-6823-4617-93E2-02FCDE326941}" type="datetime1">
              <a:rPr lang="en-US"/>
              <a:pPr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BABDFE6-D873-43C8-A966-8F2A25583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3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830B2AE-BC6D-4CAD-8A5D-ABB29CB4C7C7}" type="datetime1">
              <a:rPr lang="en-US"/>
              <a:pPr/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25116B0-8328-49C3-A552-E8D068F339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6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t-ppt-titl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248" y="3515331"/>
            <a:ext cx="6324600" cy="3958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cap="none">
                <a:solidFill>
                  <a:srgbClr val="A5A6A5"/>
                </a:solidFill>
                <a:latin typeface="Gotham Light"/>
                <a:cs typeface="Gotham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6" y="3927089"/>
            <a:ext cx="6400800" cy="39116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A5A6A5"/>
                </a:solidFill>
                <a:latin typeface="Gotham Light"/>
                <a:cs typeface="Gotham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4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t-ppt-titl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33248" y="3515331"/>
            <a:ext cx="6324600" cy="39581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i="0" cap="none">
                <a:solidFill>
                  <a:srgbClr val="A5A6A5"/>
                </a:solidFill>
                <a:latin typeface="Gotham Light"/>
                <a:cs typeface="Gotham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58906" y="3927089"/>
            <a:ext cx="6400800" cy="391160"/>
          </a:xfrm>
        </p:spPr>
        <p:txBody>
          <a:bodyPr>
            <a:noAutofit/>
          </a:bodyPr>
          <a:lstStyle>
            <a:lvl1pPr marL="0" indent="0" algn="l">
              <a:buNone/>
              <a:defRPr sz="1800" b="0" i="0">
                <a:solidFill>
                  <a:srgbClr val="A5A6A5"/>
                </a:solidFill>
                <a:latin typeface="Gotham Light"/>
                <a:cs typeface="Gotham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2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t-ppt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412" y="98552"/>
            <a:ext cx="5095049" cy="4637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300" b="0" i="0">
                <a:solidFill>
                  <a:srgbClr val="91100D"/>
                </a:solidFill>
                <a:latin typeface="Gotham Light"/>
                <a:cs typeface="Gotham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196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Divi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333248" y="3255131"/>
            <a:ext cx="7322188" cy="395819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defRPr sz="2800" b="0" i="0" cap="none">
                <a:solidFill>
                  <a:srgbClr val="A5A6A5"/>
                </a:solidFill>
                <a:latin typeface="Gotham Light"/>
                <a:cs typeface="Gotham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01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tham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A31321"/>
        </a:buClr>
        <a:buFont typeface="Arial" panose="020B0604020202020204" pitchFamily="34" charset="0"/>
        <a:defRPr sz="2500" kern="1200">
          <a:solidFill>
            <a:schemeClr val="tx1"/>
          </a:solidFill>
          <a:latin typeface="Gotham Book"/>
          <a:ea typeface="MS PGothic" panose="020B0600070205080204" pitchFamily="34" charset="-128"/>
          <a:cs typeface="Gotham Boo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31321"/>
        </a:buClr>
        <a:buFont typeface="Arial" panose="020B0604020202020204" pitchFamily="34" charset="0"/>
        <a:buChar char="•"/>
        <a:defRPr sz="2500" kern="1200">
          <a:solidFill>
            <a:srgbClr val="262626"/>
          </a:solidFill>
          <a:latin typeface="Gotham Book"/>
          <a:ea typeface="MS PGothic" panose="020B0600070205080204" pitchFamily="34" charset="-128"/>
          <a:cs typeface="Gotham Book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31321"/>
        </a:buClr>
        <a:buFont typeface="Arial" panose="020B0604020202020204" pitchFamily="34" charset="0"/>
        <a:buChar char="•"/>
        <a:defRPr sz="2200" kern="1200">
          <a:solidFill>
            <a:srgbClr val="262626"/>
          </a:solidFill>
          <a:latin typeface="Gotham Book"/>
          <a:ea typeface="MS PGothic" panose="020B0600070205080204" pitchFamily="34" charset="-128"/>
          <a:cs typeface="Gotham Book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31321"/>
        </a:buClr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Gotham Book"/>
          <a:ea typeface="MS PGothic" panose="020B0600070205080204" pitchFamily="34" charset="-128"/>
          <a:cs typeface="Gotham Book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31321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Gotham Book"/>
          <a:ea typeface="MS PGothic" panose="020B0600070205080204" pitchFamily="34" charset="-128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 bwMode="auto">
          <a:xfrm>
            <a:off x="1661304" y="3445713"/>
            <a:ext cx="632460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Gotham Light" charset="0"/>
              </a:rPr>
              <a:t>10  </a:t>
            </a:r>
            <a:r>
              <a:rPr lang="uk-UA" dirty="0" err="1" smtClean="0">
                <a:latin typeface="Gotham Light" charset="0"/>
              </a:rPr>
              <a:t>Вопросов</a:t>
            </a:r>
            <a:r>
              <a:rPr lang="uk-UA" dirty="0" smtClean="0">
                <a:latin typeface="Gotham Light" charset="0"/>
              </a:rPr>
              <a:t> </a:t>
            </a:r>
            <a:br>
              <a:rPr lang="uk-UA" dirty="0" smtClean="0">
                <a:latin typeface="Gotham Light" charset="0"/>
              </a:rPr>
            </a:br>
            <a:r>
              <a:rPr lang="uk-UA" dirty="0" smtClean="0">
                <a:latin typeface="Gotham Light" charset="0"/>
              </a:rPr>
              <a:t>тест менеджеру от </a:t>
            </a:r>
            <a:r>
              <a:rPr lang="en-US" dirty="0" smtClean="0">
                <a:latin typeface="Gotham Light" charset="0"/>
              </a:rPr>
              <a:t>CEO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9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1" y="1690778"/>
            <a:ext cx="6780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Нам не </a:t>
            </a:r>
            <a:r>
              <a:rPr lang="uk-UA" sz="3200" dirty="0" err="1" smtClean="0"/>
              <a:t>нужно</a:t>
            </a:r>
            <a:r>
              <a:rPr lang="uk-UA" sz="3200" dirty="0" smtClean="0"/>
              <a:t> </a:t>
            </a:r>
            <a:r>
              <a:rPr lang="uk-UA" sz="3200" dirty="0" err="1" smtClean="0"/>
              <a:t>качество</a:t>
            </a:r>
            <a:r>
              <a:rPr lang="uk-UA" sz="3200" dirty="0" smtClean="0"/>
              <a:t>, </a:t>
            </a:r>
            <a:r>
              <a:rPr lang="uk-UA" sz="3200" dirty="0" err="1" smtClean="0"/>
              <a:t>кристалически</a:t>
            </a:r>
            <a:r>
              <a:rPr lang="uk-UA" sz="3200" dirty="0" smtClean="0"/>
              <a:t> </a:t>
            </a:r>
            <a:r>
              <a:rPr lang="uk-UA" sz="3200" dirty="0" err="1" smtClean="0"/>
              <a:t>чистое</a:t>
            </a:r>
            <a:r>
              <a:rPr lang="uk-UA" sz="3200" dirty="0" smtClean="0"/>
              <a:t> </a:t>
            </a:r>
            <a:r>
              <a:rPr lang="uk-UA" sz="3200" dirty="0" err="1" smtClean="0"/>
              <a:t>как</a:t>
            </a:r>
            <a:r>
              <a:rPr lang="uk-UA" sz="3200" dirty="0" smtClean="0"/>
              <a:t> </a:t>
            </a:r>
            <a:r>
              <a:rPr lang="uk-UA" sz="3200" dirty="0" err="1" smtClean="0"/>
              <a:t>слеза</a:t>
            </a:r>
            <a:r>
              <a:rPr lang="uk-UA" sz="3200" dirty="0" smtClean="0"/>
              <a:t> </a:t>
            </a:r>
            <a:r>
              <a:rPr lang="uk-UA" sz="3200" dirty="0" err="1" smtClean="0"/>
              <a:t>младенца</a:t>
            </a:r>
            <a:r>
              <a:rPr lang="en-US" sz="3200" dirty="0" smtClean="0"/>
              <a:t>. </a:t>
            </a:r>
            <a:r>
              <a:rPr lang="uk-UA" sz="3200" dirty="0" smtClean="0"/>
              <a:t>Нам </a:t>
            </a:r>
            <a:r>
              <a:rPr lang="uk-UA" sz="3200" dirty="0" err="1" smtClean="0"/>
              <a:t>бы</a:t>
            </a:r>
            <a:r>
              <a:rPr lang="uk-UA" sz="3200" dirty="0" smtClean="0"/>
              <a:t> на </a:t>
            </a:r>
            <a:r>
              <a:rPr lang="uk-UA" sz="3200" dirty="0" err="1" smtClean="0"/>
              <a:t>рынок</a:t>
            </a:r>
            <a:r>
              <a:rPr lang="uk-UA" sz="3200" dirty="0" smtClean="0"/>
              <a:t> </a:t>
            </a:r>
            <a:r>
              <a:rPr lang="uk-UA" sz="3200" dirty="0" err="1" smtClean="0"/>
              <a:t>поскорей</a:t>
            </a:r>
            <a:r>
              <a:rPr lang="uk-UA" sz="3200" dirty="0" smtClean="0"/>
              <a:t> </a:t>
            </a:r>
            <a:r>
              <a:rPr lang="uk-UA" sz="3200" dirty="0" err="1" smtClean="0"/>
              <a:t>лучше</a:t>
            </a:r>
            <a:r>
              <a:rPr lang="uk-UA" sz="3200" dirty="0" smtClean="0"/>
              <a:t>. </a:t>
            </a:r>
            <a:r>
              <a:rPr lang="uk-UA" sz="3200" dirty="0" err="1" smtClean="0"/>
              <a:t>Мы</a:t>
            </a:r>
            <a:r>
              <a:rPr lang="uk-UA" sz="3200" dirty="0" smtClean="0"/>
              <a:t> тут уже </a:t>
            </a:r>
            <a:r>
              <a:rPr lang="uk-UA" sz="3200" dirty="0" err="1" smtClean="0"/>
              <a:t>контракты</a:t>
            </a:r>
            <a:r>
              <a:rPr lang="uk-UA" sz="3200" dirty="0" smtClean="0"/>
              <a:t> </a:t>
            </a:r>
            <a:r>
              <a:rPr lang="uk-UA" sz="3200" dirty="0" err="1" smtClean="0"/>
              <a:t>подписали</a:t>
            </a:r>
            <a:r>
              <a:rPr lang="uk-UA" sz="3200" dirty="0" smtClean="0"/>
              <a:t>…</a:t>
            </a:r>
          </a:p>
          <a:p>
            <a:endParaRPr lang="en-US" sz="3200" dirty="0" smtClean="0"/>
          </a:p>
          <a:p>
            <a:r>
              <a:rPr lang="en-US" sz="3200" i="1" dirty="0" smtClean="0"/>
              <a:t>What can I do for you to make it happen?</a:t>
            </a:r>
          </a:p>
        </p:txBody>
      </p:sp>
    </p:spTree>
    <p:extLst>
      <p:ext uri="{BB962C8B-B14F-4D97-AF65-F5344CB8AC3E}">
        <p14:creationId xmlns:p14="http://schemas.microsoft.com/office/powerpoint/2010/main" val="142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en-US" sz="2200" dirty="0" smtClean="0">
                <a:latin typeface="Gotham Light" charset="0"/>
              </a:rPr>
              <a:t> 10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1" y="1690778"/>
            <a:ext cx="6780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 smtClean="0"/>
              <a:t>Читал</a:t>
            </a:r>
            <a:r>
              <a:rPr lang="uk-UA" sz="2800" dirty="0" smtClean="0"/>
              <a:t> </a:t>
            </a:r>
            <a:r>
              <a:rPr lang="uk-UA" sz="2800" dirty="0" err="1" smtClean="0"/>
              <a:t>намедни</a:t>
            </a:r>
            <a:r>
              <a:rPr lang="uk-UA" sz="2800" dirty="0" smtClean="0"/>
              <a:t> «</a:t>
            </a:r>
            <a:r>
              <a:rPr lang="uk-UA" sz="2800" dirty="0" err="1" smtClean="0"/>
              <a:t>минутки</a:t>
            </a:r>
            <a:r>
              <a:rPr lang="uk-UA" sz="2800" dirty="0" smtClean="0"/>
              <a:t>» с </a:t>
            </a:r>
            <a:r>
              <a:rPr lang="uk-UA" sz="2800" dirty="0" err="1" smtClean="0"/>
              <a:t>ретроспективы</a:t>
            </a:r>
            <a:r>
              <a:rPr lang="uk-UA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 smtClean="0"/>
              <a:t>Вопрос</a:t>
            </a:r>
            <a:r>
              <a:rPr lang="uk-UA" sz="2800" dirty="0" smtClean="0"/>
              <a:t>: </a:t>
            </a:r>
            <a:r>
              <a:rPr lang="en-US" sz="2800" dirty="0"/>
              <a:t>W</a:t>
            </a:r>
            <a:r>
              <a:rPr lang="en-US" sz="2800" dirty="0" smtClean="0"/>
              <a:t>hat would you need to better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err="1" smtClean="0"/>
              <a:t>Вижу</a:t>
            </a:r>
            <a:r>
              <a:rPr lang="uk-UA" sz="2800" dirty="0" smtClean="0"/>
              <a:t> </a:t>
            </a:r>
            <a:r>
              <a:rPr lang="uk-UA" sz="2800" dirty="0" err="1" smtClean="0"/>
              <a:t>ответ</a:t>
            </a:r>
            <a:r>
              <a:rPr lang="uk-UA" sz="2800" dirty="0" smtClean="0"/>
              <a:t>: </a:t>
            </a:r>
            <a:r>
              <a:rPr lang="en-US" sz="2800" dirty="0" smtClean="0"/>
              <a:t>“More Whiskey”…</a:t>
            </a:r>
          </a:p>
          <a:p>
            <a:endParaRPr lang="uk-UA" sz="3200" dirty="0" smtClean="0"/>
          </a:p>
          <a:p>
            <a:r>
              <a:rPr lang="uk-UA" sz="3200" dirty="0" err="1" smtClean="0"/>
              <a:t>Что</a:t>
            </a:r>
            <a:r>
              <a:rPr lang="uk-UA" sz="3200" dirty="0" smtClean="0"/>
              <a:t> за </a:t>
            </a:r>
            <a:r>
              <a:rPr lang="uk-UA" sz="3200" dirty="0" err="1" smtClean="0"/>
              <a:t>фигня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ctrTitle"/>
          </p:nvPr>
        </p:nvSpPr>
        <p:spPr bwMode="auto">
          <a:xfrm>
            <a:off x="134428" y="3239339"/>
            <a:ext cx="7321550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dirty="0" smtClean="0">
                <a:latin typeface="Gotham Light" charset="0"/>
              </a:rPr>
              <a:t>10 </a:t>
            </a:r>
            <a:r>
              <a:rPr lang="uk-UA" dirty="0" err="1" smtClean="0">
                <a:latin typeface="Gotham Light" charset="0"/>
              </a:rPr>
              <a:t>вопросов</a:t>
            </a:r>
            <a:r>
              <a:rPr lang="uk-UA" dirty="0" smtClean="0">
                <a:latin typeface="Gotham Light" charset="0"/>
              </a:rPr>
              <a:t> от вас</a:t>
            </a:r>
            <a:r>
              <a:rPr lang="en-US" dirty="0" smtClean="0">
                <a:latin typeface="Gotham Light" charset="0"/>
              </a:rPr>
              <a:t>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1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6491" y="1923069"/>
            <a:ext cx="67803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Ну, </a:t>
            </a:r>
            <a:r>
              <a:rPr lang="uk-UA" sz="3200" dirty="0" err="1" smtClean="0"/>
              <a:t>Андрей</a:t>
            </a:r>
            <a:r>
              <a:rPr lang="uk-UA" sz="3200" dirty="0"/>
              <a:t> </a:t>
            </a:r>
            <a:r>
              <a:rPr lang="uk-UA" sz="3200" dirty="0" err="1" smtClean="0"/>
              <a:t>ты</a:t>
            </a:r>
            <a:r>
              <a:rPr lang="uk-UA" sz="3200" dirty="0" smtClean="0"/>
              <a:t> у нас </a:t>
            </a:r>
            <a:r>
              <a:rPr lang="en-US" sz="3200" dirty="0" smtClean="0"/>
              <a:t>Agile-</a:t>
            </a:r>
            <a:r>
              <a:rPr lang="uk-UA" sz="3200" dirty="0" smtClean="0"/>
              <a:t>гуру и </a:t>
            </a:r>
            <a:r>
              <a:rPr lang="en-US" sz="3200" dirty="0" smtClean="0"/>
              <a:t>QA </a:t>
            </a:r>
            <a:r>
              <a:rPr lang="uk-UA" sz="3200" dirty="0" smtClean="0"/>
              <a:t>менеджер в </a:t>
            </a:r>
            <a:r>
              <a:rPr lang="uk-UA" sz="3200" dirty="0" err="1" smtClean="0"/>
              <a:t>одном</a:t>
            </a:r>
            <a:r>
              <a:rPr lang="uk-UA" sz="3200" dirty="0" smtClean="0"/>
              <a:t> флаконе!</a:t>
            </a:r>
          </a:p>
          <a:p>
            <a:endParaRPr lang="uk-UA" sz="3200" dirty="0" smtClean="0"/>
          </a:p>
          <a:p>
            <a:r>
              <a:rPr lang="en-US" sz="3200" dirty="0" smtClean="0"/>
              <a:t>Agile</a:t>
            </a:r>
            <a:r>
              <a:rPr lang="uk-UA" sz="3200" dirty="0" smtClean="0"/>
              <a:t> </a:t>
            </a:r>
            <a:r>
              <a:rPr lang="uk-UA" sz="3200" dirty="0" err="1" smtClean="0"/>
              <a:t>ведь</a:t>
            </a:r>
            <a:r>
              <a:rPr lang="uk-UA" sz="3200" dirty="0"/>
              <a:t> </a:t>
            </a:r>
            <a:r>
              <a:rPr lang="uk-UA" sz="3200" dirty="0" err="1" smtClean="0"/>
              <a:t>сделает</a:t>
            </a:r>
            <a:r>
              <a:rPr lang="uk-UA" sz="3200" dirty="0" smtClean="0"/>
              <a:t> </a:t>
            </a:r>
            <a:r>
              <a:rPr lang="uk-UA" sz="3200" dirty="0" err="1" smtClean="0"/>
              <a:t>качество</a:t>
            </a:r>
            <a:r>
              <a:rPr lang="uk-UA" sz="3200" dirty="0" smtClean="0"/>
              <a:t> </a:t>
            </a:r>
            <a:r>
              <a:rPr lang="uk-UA" sz="3200" dirty="0" err="1" smtClean="0"/>
              <a:t>лучше</a:t>
            </a:r>
            <a:r>
              <a:rPr lang="uk-UA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5465" y="1465015"/>
            <a:ext cx="6780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Совет</a:t>
            </a:r>
            <a:r>
              <a:rPr lang="uk-UA" sz="3200" dirty="0" smtClean="0"/>
              <a:t> </a:t>
            </a:r>
            <a:r>
              <a:rPr lang="uk-UA" sz="3200" dirty="0" err="1" smtClean="0"/>
              <a:t>директоров</a:t>
            </a:r>
            <a:r>
              <a:rPr lang="uk-UA" sz="3200" dirty="0" smtClean="0"/>
              <a:t> </a:t>
            </a:r>
            <a:r>
              <a:rPr lang="uk-UA" sz="3200" dirty="0" err="1" smtClean="0"/>
              <a:t>поставил</a:t>
            </a:r>
            <a:r>
              <a:rPr lang="uk-UA" sz="3200" dirty="0" smtClean="0"/>
              <a:t> </a:t>
            </a:r>
            <a:r>
              <a:rPr lang="uk-UA" sz="3200" dirty="0" err="1" smtClean="0"/>
              <a:t>цельв</a:t>
            </a:r>
            <a:r>
              <a:rPr lang="uk-UA" sz="3200" dirty="0" smtClean="0"/>
              <a:t> 3000 </a:t>
            </a:r>
            <a:r>
              <a:rPr lang="en-US" sz="3200" dirty="0" smtClean="0"/>
              <a:t>Story Point</a:t>
            </a:r>
            <a:r>
              <a:rPr lang="uk-UA" sz="3200" dirty="0" smtClean="0"/>
              <a:t> на </a:t>
            </a:r>
            <a:r>
              <a:rPr lang="uk-UA" sz="3200" dirty="0" err="1" smtClean="0"/>
              <a:t>релиз</a:t>
            </a:r>
            <a:endParaRPr lang="en-US" sz="3200" dirty="0" smtClean="0"/>
          </a:p>
          <a:p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QA </a:t>
            </a:r>
            <a:r>
              <a:rPr lang="uk-UA" sz="3200" dirty="0" smtClean="0"/>
              <a:t>все </a:t>
            </a:r>
            <a:r>
              <a:rPr lang="uk-UA" sz="3200" dirty="0" err="1" smtClean="0"/>
              <a:t>время</a:t>
            </a:r>
            <a:r>
              <a:rPr lang="uk-UA" sz="3200" dirty="0" smtClean="0"/>
              <a:t> </a:t>
            </a:r>
            <a:r>
              <a:rPr lang="uk-UA" sz="3200" dirty="0" err="1" smtClean="0"/>
              <a:t>возвращает</a:t>
            </a:r>
            <a:r>
              <a:rPr lang="uk-UA" sz="3200" dirty="0" smtClean="0"/>
              <a:t> </a:t>
            </a:r>
            <a:r>
              <a:rPr lang="uk-UA" sz="3200" dirty="0" err="1" smtClean="0"/>
              <a:t>баги</a:t>
            </a:r>
            <a:r>
              <a:rPr lang="uk-UA" sz="3200" dirty="0" smtClean="0"/>
              <a:t> и </a:t>
            </a:r>
            <a:r>
              <a:rPr lang="uk-UA" sz="3200" dirty="0" err="1" smtClean="0"/>
              <a:t>мы</a:t>
            </a:r>
            <a:r>
              <a:rPr lang="uk-UA" sz="3200" dirty="0" smtClean="0"/>
              <a:t> не можем </a:t>
            </a:r>
            <a:r>
              <a:rPr lang="uk-UA" sz="3200" dirty="0" err="1" smtClean="0"/>
              <a:t>достичь</a:t>
            </a:r>
            <a:r>
              <a:rPr lang="uk-UA" sz="3200" dirty="0" smtClean="0"/>
              <a:t> </a:t>
            </a:r>
            <a:r>
              <a:rPr lang="uk-UA" sz="3200" dirty="0" err="1" smtClean="0"/>
              <a:t>цели</a:t>
            </a:r>
            <a:r>
              <a:rPr lang="en-US" sz="3200" dirty="0" smtClean="0"/>
              <a:t>?</a:t>
            </a:r>
            <a:endParaRPr lang="uk-UA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 err="1" smtClean="0"/>
              <a:t>Что</a:t>
            </a:r>
            <a:r>
              <a:rPr lang="uk-UA" sz="3200" dirty="0" smtClean="0"/>
              <a:t> тебе </a:t>
            </a:r>
            <a:r>
              <a:rPr lang="uk-UA" sz="3200" dirty="0" err="1" smtClean="0"/>
              <a:t>нужно</a:t>
            </a:r>
            <a:r>
              <a:rPr lang="uk-UA" sz="3200" dirty="0" smtClean="0"/>
              <a:t> </a:t>
            </a:r>
            <a:r>
              <a:rPr lang="uk-UA" sz="3200" dirty="0" err="1" smtClean="0"/>
              <a:t>чтоб</a:t>
            </a:r>
            <a:r>
              <a:rPr lang="uk-UA" sz="3200" dirty="0" smtClean="0"/>
              <a:t> все </a:t>
            </a:r>
            <a:r>
              <a:rPr lang="uk-UA" sz="3200" dirty="0" err="1" smtClean="0"/>
              <a:t>исправить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268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3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665" y="2165231"/>
            <a:ext cx="6780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Ждать</a:t>
            </a:r>
            <a:r>
              <a:rPr lang="uk-UA" sz="3200" dirty="0" smtClean="0"/>
              <a:t> до начала нового </a:t>
            </a:r>
            <a:r>
              <a:rPr lang="uk-UA" sz="3200" dirty="0" err="1" smtClean="0"/>
              <a:t>спринта</a:t>
            </a:r>
            <a:r>
              <a:rPr lang="uk-UA" sz="3200" dirty="0" smtClean="0"/>
              <a:t> </a:t>
            </a:r>
            <a:r>
              <a:rPr lang="uk-UA" sz="3200" dirty="0" err="1" smtClean="0"/>
              <a:t>чтоб</a:t>
            </a:r>
            <a:r>
              <a:rPr lang="uk-UA" sz="3200" dirty="0" smtClean="0"/>
              <a:t> добавить </a:t>
            </a:r>
            <a:r>
              <a:rPr lang="uk-UA" sz="3200" dirty="0" err="1" smtClean="0"/>
              <a:t>новую</a:t>
            </a:r>
            <a:r>
              <a:rPr lang="uk-UA" sz="3200" dirty="0" smtClean="0"/>
              <a:t> </a:t>
            </a:r>
            <a:r>
              <a:rPr lang="uk-UA" sz="3200" dirty="0" err="1" smtClean="0"/>
              <a:t>фичу</a:t>
            </a:r>
            <a:r>
              <a:rPr lang="uk-UA" sz="3200" dirty="0" smtClean="0"/>
              <a:t>? Не для нас!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uk-UA" sz="3200" dirty="0" err="1" smtClean="0"/>
              <a:t>Есть</a:t>
            </a:r>
            <a:r>
              <a:rPr lang="uk-UA" sz="3200" dirty="0" smtClean="0"/>
              <a:t> у </a:t>
            </a:r>
            <a:r>
              <a:rPr lang="uk-UA" sz="3200" dirty="0" err="1" smtClean="0"/>
              <a:t>тебя</a:t>
            </a:r>
            <a:r>
              <a:rPr lang="uk-UA" sz="3200" dirty="0" smtClean="0"/>
              <a:t> в </a:t>
            </a:r>
            <a:r>
              <a:rPr lang="uk-UA" sz="3200" dirty="0" err="1" smtClean="0"/>
              <a:t>закромах</a:t>
            </a:r>
            <a:r>
              <a:rPr lang="uk-UA" sz="3200" dirty="0" smtClean="0"/>
              <a:t> </a:t>
            </a:r>
            <a:r>
              <a:rPr lang="uk-UA" sz="3200" dirty="0" err="1" smtClean="0"/>
              <a:t>какой-нибудь</a:t>
            </a:r>
            <a:r>
              <a:rPr lang="uk-UA" sz="3200" dirty="0" smtClean="0"/>
              <a:t> </a:t>
            </a:r>
            <a:r>
              <a:rPr lang="en-US" sz="3200" dirty="0" smtClean="0"/>
              <a:t>Agile </a:t>
            </a:r>
            <a:r>
              <a:rPr lang="uk-UA" sz="3200" dirty="0" smtClean="0"/>
              <a:t>трюк</a:t>
            </a:r>
            <a:r>
              <a:rPr lang="en-US" sz="3200" dirty="0" smtClean="0"/>
              <a:t>?</a:t>
            </a:r>
            <a:r>
              <a:rPr lang="uk-UA" sz="3200" dirty="0" smtClean="0"/>
              <a:t> </a:t>
            </a:r>
            <a:r>
              <a:rPr lang="uk-UA" sz="3200" dirty="0" err="1" smtClean="0"/>
              <a:t>Давай</a:t>
            </a:r>
            <a:r>
              <a:rPr lang="uk-UA" sz="3200" dirty="0" smtClean="0"/>
              <a:t> </a:t>
            </a:r>
            <a:r>
              <a:rPr lang="uk-UA" sz="3200" dirty="0" err="1" smtClean="0"/>
              <a:t>может</a:t>
            </a:r>
            <a:r>
              <a:rPr lang="uk-UA" sz="3200" dirty="0" smtClean="0"/>
              <a:t> </a:t>
            </a:r>
            <a:r>
              <a:rPr lang="uk-UA" sz="3200" dirty="0" err="1" smtClean="0"/>
              <a:t>багом</a:t>
            </a:r>
            <a:r>
              <a:rPr lang="uk-UA" sz="3200" dirty="0" smtClean="0"/>
              <a:t> оформим?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7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80751" y="1374399"/>
            <a:ext cx="6780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А </a:t>
            </a:r>
            <a:r>
              <a:rPr lang="uk-UA" sz="3200" dirty="0" err="1" smtClean="0"/>
              <a:t>разве</a:t>
            </a:r>
            <a:r>
              <a:rPr lang="uk-UA" sz="3200" dirty="0"/>
              <a:t> </a:t>
            </a:r>
            <a:r>
              <a:rPr lang="uk-UA" sz="3200" dirty="0" err="1" smtClean="0"/>
              <a:t>разработчикики</a:t>
            </a:r>
            <a:r>
              <a:rPr lang="uk-UA" sz="3200" dirty="0" smtClean="0"/>
              <a:t> не </a:t>
            </a:r>
            <a:r>
              <a:rPr lang="uk-UA" sz="3200" dirty="0" err="1" smtClean="0"/>
              <a:t>должны</a:t>
            </a:r>
            <a:r>
              <a:rPr lang="uk-UA" sz="3200" dirty="0" smtClean="0"/>
              <a:t> все </a:t>
            </a:r>
            <a:r>
              <a:rPr lang="uk-UA" sz="3200" dirty="0" err="1" smtClean="0"/>
              <a:t>делать</a:t>
            </a:r>
            <a:r>
              <a:rPr lang="uk-UA" sz="3200" dirty="0" smtClean="0"/>
              <a:t> </a:t>
            </a:r>
            <a:r>
              <a:rPr lang="uk-UA" sz="3200" dirty="0" err="1" smtClean="0"/>
              <a:t>хорошо</a:t>
            </a:r>
            <a:r>
              <a:rPr lang="uk-UA" sz="3200" dirty="0" smtClean="0"/>
              <a:t> </a:t>
            </a:r>
            <a:r>
              <a:rPr lang="uk-UA" sz="3200" dirty="0" err="1" smtClean="0"/>
              <a:t>изначально</a:t>
            </a:r>
            <a:r>
              <a:rPr lang="en-US" sz="3200" dirty="0" smtClean="0"/>
              <a:t>?</a:t>
            </a:r>
            <a:r>
              <a:rPr lang="uk-UA" sz="3200" dirty="0" smtClean="0"/>
              <a:t> </a:t>
            </a:r>
            <a:r>
              <a:rPr lang="uk-UA" sz="3200" dirty="0" err="1" smtClean="0"/>
              <a:t>Зачем</a:t>
            </a:r>
            <a:r>
              <a:rPr lang="uk-UA" sz="3200" dirty="0" smtClean="0"/>
              <a:t> платить за </a:t>
            </a:r>
            <a:r>
              <a:rPr lang="en-US" sz="3200" dirty="0" smtClean="0"/>
              <a:t>QE?</a:t>
            </a:r>
          </a:p>
          <a:p>
            <a:endParaRPr lang="en-US" sz="3200" dirty="0" smtClean="0"/>
          </a:p>
          <a:p>
            <a:r>
              <a:rPr lang="uk-UA" sz="3200" dirty="0" err="1" smtClean="0"/>
              <a:t>Ты</a:t>
            </a:r>
            <a:r>
              <a:rPr lang="uk-UA" sz="3200" dirty="0" smtClean="0"/>
              <a:t> у нас експерт по </a:t>
            </a:r>
            <a:r>
              <a:rPr lang="uk-UA" sz="3200" dirty="0" err="1" smtClean="0"/>
              <a:t>управлению</a:t>
            </a:r>
            <a:r>
              <a:rPr lang="uk-UA" sz="3200" dirty="0" smtClean="0"/>
              <a:t> </a:t>
            </a:r>
            <a:r>
              <a:rPr lang="uk-UA" sz="3200" dirty="0" err="1" smtClean="0"/>
              <a:t>качеством</a:t>
            </a:r>
            <a:r>
              <a:rPr lang="uk-UA" sz="3200" dirty="0" smtClean="0"/>
              <a:t>…  </a:t>
            </a:r>
            <a:r>
              <a:rPr lang="uk-UA" sz="3200" dirty="0" err="1" smtClean="0"/>
              <a:t>Как</a:t>
            </a:r>
            <a:r>
              <a:rPr lang="uk-UA" sz="3200" dirty="0" smtClean="0"/>
              <a:t> заставить </a:t>
            </a:r>
            <a:r>
              <a:rPr lang="uk-UA" sz="3200" dirty="0" err="1" smtClean="0"/>
              <a:t>разрабочиков</a:t>
            </a:r>
            <a:r>
              <a:rPr lang="uk-UA" sz="3200" dirty="0" smtClean="0"/>
              <a:t> </a:t>
            </a:r>
            <a:r>
              <a:rPr lang="uk-UA" sz="3200" dirty="0" err="1" smtClean="0"/>
              <a:t>писать</a:t>
            </a:r>
            <a:r>
              <a:rPr lang="uk-UA" sz="3200" dirty="0" smtClean="0"/>
              <a:t> </a:t>
            </a:r>
            <a:r>
              <a:rPr lang="uk-UA" sz="3200" dirty="0" err="1" smtClean="0"/>
              <a:t>качественный</a:t>
            </a:r>
            <a:r>
              <a:rPr lang="uk-UA" sz="3200" dirty="0" smtClean="0"/>
              <a:t> код?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490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5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7887" y="2703840"/>
            <a:ext cx="6780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Для того </a:t>
            </a:r>
            <a:r>
              <a:rPr lang="uk-UA" sz="3200" dirty="0" err="1" smtClean="0"/>
              <a:t>чтоб</a:t>
            </a:r>
            <a:r>
              <a:rPr lang="uk-UA" sz="3200" dirty="0"/>
              <a:t> </a:t>
            </a:r>
            <a:r>
              <a:rPr lang="uk-UA" sz="3200" dirty="0" err="1" smtClean="0"/>
              <a:t>быть</a:t>
            </a:r>
            <a:r>
              <a:rPr lang="uk-UA" sz="3200" dirty="0" smtClean="0"/>
              <a:t> </a:t>
            </a:r>
            <a:r>
              <a:rPr lang="en-US" sz="3200" dirty="0"/>
              <a:t>Agile </a:t>
            </a:r>
            <a:r>
              <a:rPr lang="uk-UA" sz="3200" dirty="0" smtClean="0"/>
              <a:t>точно </a:t>
            </a:r>
            <a:r>
              <a:rPr lang="uk-UA" sz="3200" dirty="0" err="1" smtClean="0"/>
              <a:t>нужны</a:t>
            </a:r>
            <a:r>
              <a:rPr lang="uk-UA" sz="3200" dirty="0" smtClean="0"/>
              <a:t> </a:t>
            </a:r>
            <a:r>
              <a:rPr lang="en-US" sz="3200" dirty="0" smtClean="0"/>
              <a:t>AQA?</a:t>
            </a:r>
          </a:p>
        </p:txBody>
      </p:sp>
    </p:spTree>
    <p:extLst>
      <p:ext uri="{BB962C8B-B14F-4D97-AF65-F5344CB8AC3E}">
        <p14:creationId xmlns:p14="http://schemas.microsoft.com/office/powerpoint/2010/main" val="8015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6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665" y="2165231"/>
            <a:ext cx="6780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Вопрос</a:t>
            </a:r>
            <a:r>
              <a:rPr lang="uk-UA" sz="3200" dirty="0" smtClean="0"/>
              <a:t> от </a:t>
            </a:r>
            <a:r>
              <a:rPr lang="uk-UA" sz="3200" dirty="0" err="1" smtClean="0"/>
              <a:t>совета</a:t>
            </a:r>
            <a:r>
              <a:rPr lang="uk-UA" sz="3200" dirty="0" smtClean="0"/>
              <a:t> </a:t>
            </a:r>
            <a:r>
              <a:rPr lang="uk-UA" sz="3200" dirty="0" err="1" smtClean="0"/>
              <a:t>директоров</a:t>
            </a:r>
            <a:r>
              <a:rPr lang="uk-UA" sz="3200" dirty="0" smtClean="0"/>
              <a:t>:</a:t>
            </a:r>
          </a:p>
          <a:p>
            <a:r>
              <a:rPr lang="en-US" sz="3200" i="1" dirty="0" smtClean="0"/>
              <a:t>Agile looks to have lots of complicated rules.</a:t>
            </a:r>
            <a:r>
              <a:rPr lang="uk-UA" sz="3200" i="1" dirty="0" smtClean="0"/>
              <a:t> </a:t>
            </a:r>
            <a:r>
              <a:rPr lang="en-US" sz="3200" i="1" dirty="0" smtClean="0"/>
              <a:t>Can we KISS?</a:t>
            </a:r>
          </a:p>
        </p:txBody>
      </p:sp>
    </p:spTree>
    <p:extLst>
      <p:ext uri="{BB962C8B-B14F-4D97-AF65-F5344CB8AC3E}">
        <p14:creationId xmlns:p14="http://schemas.microsoft.com/office/powerpoint/2010/main" val="10247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7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665" y="2165231"/>
            <a:ext cx="6780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/>
              <a:t>Тестирование</a:t>
            </a:r>
            <a:r>
              <a:rPr lang="uk-UA" sz="3200" dirty="0" smtClean="0"/>
              <a:t> дало </a:t>
            </a:r>
            <a:r>
              <a:rPr lang="uk-UA" sz="3200" dirty="0" err="1" smtClean="0"/>
              <a:t>плоды</a:t>
            </a:r>
            <a:r>
              <a:rPr lang="en-US" sz="3200" dirty="0" smtClean="0"/>
              <a:t>.</a:t>
            </a:r>
            <a:r>
              <a:rPr lang="uk-UA" sz="3200" dirty="0" smtClean="0"/>
              <a:t> Уже 850 </a:t>
            </a:r>
            <a:r>
              <a:rPr lang="uk-UA" sz="3200" dirty="0" err="1" smtClean="0"/>
              <a:t>багов</a:t>
            </a:r>
            <a:r>
              <a:rPr lang="uk-UA" sz="3200" dirty="0" smtClean="0"/>
              <a:t> </a:t>
            </a:r>
            <a:r>
              <a:rPr lang="uk-UA" sz="3200" dirty="0" err="1" smtClean="0"/>
              <a:t>запостили</a:t>
            </a:r>
            <a:r>
              <a:rPr lang="uk-UA" sz="3200" dirty="0" smtClean="0"/>
              <a:t>!</a:t>
            </a:r>
          </a:p>
          <a:p>
            <a:endParaRPr lang="en-US" sz="3200" dirty="0" smtClean="0"/>
          </a:p>
          <a:p>
            <a:r>
              <a:rPr lang="uk-UA" sz="3200" dirty="0" err="1" smtClean="0"/>
              <a:t>Хоть</a:t>
            </a:r>
            <a:r>
              <a:rPr lang="uk-UA" sz="3200" dirty="0" smtClean="0"/>
              <a:t> </a:t>
            </a:r>
            <a:r>
              <a:rPr lang="uk-UA" sz="3200" dirty="0" err="1" smtClean="0"/>
              <a:t>следующий</a:t>
            </a:r>
            <a:r>
              <a:rPr lang="uk-UA" sz="3200" dirty="0" smtClean="0"/>
              <a:t>-то </a:t>
            </a:r>
            <a:r>
              <a:rPr lang="uk-UA" sz="3200" dirty="0" err="1" smtClean="0"/>
              <a:t>релиз</a:t>
            </a:r>
            <a:r>
              <a:rPr lang="uk-UA" sz="3200" dirty="0" smtClean="0"/>
              <a:t> </a:t>
            </a:r>
            <a:r>
              <a:rPr lang="uk-UA" sz="3200" dirty="0" err="1" smtClean="0"/>
              <a:t>нормальный</a:t>
            </a:r>
            <a:r>
              <a:rPr lang="uk-UA" sz="3200" dirty="0" smtClean="0"/>
              <a:t> </a:t>
            </a:r>
            <a:r>
              <a:rPr lang="uk-UA" sz="3200" dirty="0" err="1" smtClean="0"/>
              <a:t>будет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61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2"/>
          <p:cNvSpPr>
            <a:spLocks noGrp="1"/>
          </p:cNvSpPr>
          <p:nvPr>
            <p:ph type="title"/>
          </p:nvPr>
        </p:nvSpPr>
        <p:spPr bwMode="auto">
          <a:xfrm>
            <a:off x="149225" y="98425"/>
            <a:ext cx="5095875" cy="46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200" dirty="0" err="1" smtClean="0">
                <a:latin typeface="Gotham Light" charset="0"/>
              </a:rPr>
              <a:t>Вопрос</a:t>
            </a:r>
            <a:r>
              <a:rPr lang="uk-UA" sz="2200" dirty="0" smtClean="0">
                <a:latin typeface="Gotham Light" charset="0"/>
              </a:rPr>
              <a:t> </a:t>
            </a:r>
            <a:r>
              <a:rPr lang="en-US" sz="2200" dirty="0" smtClean="0">
                <a:latin typeface="Gotham Light" charset="0"/>
              </a:rPr>
              <a:t>8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665" y="2165231"/>
            <a:ext cx="67803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Sometimes when I do something, something crashes.</a:t>
            </a:r>
            <a:endParaRPr lang="uk-UA" sz="3200" dirty="0" smtClean="0"/>
          </a:p>
          <a:p>
            <a:endParaRPr lang="en-US" sz="3200" dirty="0" smtClean="0"/>
          </a:p>
          <a:p>
            <a:r>
              <a:rPr lang="uk-UA" sz="3200" dirty="0" err="1" smtClean="0"/>
              <a:t>Как</a:t>
            </a:r>
            <a:r>
              <a:rPr lang="uk-UA" sz="3200" dirty="0" smtClean="0"/>
              <a:t>-то </a:t>
            </a:r>
            <a:r>
              <a:rPr lang="uk-UA" sz="3200" dirty="0" err="1" smtClean="0"/>
              <a:t>непроффесионально</a:t>
            </a:r>
            <a:r>
              <a:rPr lang="uk-UA" sz="3200" dirty="0" smtClean="0"/>
              <a:t> все </a:t>
            </a:r>
            <a:r>
              <a:rPr lang="uk-UA" sz="3200" dirty="0" err="1" smtClean="0"/>
              <a:t>работает</a:t>
            </a:r>
            <a:r>
              <a:rPr lang="en-US" sz="3200" dirty="0" smtClean="0"/>
              <a:t>. </a:t>
            </a:r>
            <a:r>
              <a:rPr lang="uk-UA" sz="3200" dirty="0" err="1" smtClean="0"/>
              <a:t>Почему</a:t>
            </a:r>
            <a:r>
              <a:rPr lang="uk-UA" sz="3200" dirty="0" smtClean="0"/>
              <a:t> </a:t>
            </a:r>
            <a:r>
              <a:rPr lang="uk-UA" sz="3200" dirty="0" err="1" smtClean="0"/>
              <a:t>тестировщики</a:t>
            </a:r>
            <a:r>
              <a:rPr lang="uk-UA" sz="3200" dirty="0" smtClean="0"/>
              <a:t> не </a:t>
            </a:r>
            <a:r>
              <a:rPr lang="uk-UA" sz="3200" dirty="0" err="1" smtClean="0"/>
              <a:t>обнаружили</a:t>
            </a:r>
            <a:r>
              <a:rPr lang="uk-UA" sz="3200" dirty="0" smtClean="0"/>
              <a:t> </a:t>
            </a:r>
            <a:r>
              <a:rPr lang="uk-UA" sz="3200" dirty="0" err="1" smtClean="0"/>
              <a:t>такой</a:t>
            </a:r>
            <a:r>
              <a:rPr lang="uk-UA" sz="3200" dirty="0" smtClean="0"/>
              <a:t> </a:t>
            </a:r>
            <a:r>
              <a:rPr lang="en-US" sz="3200" dirty="0" smtClean="0"/>
              <a:t>crash?</a:t>
            </a:r>
          </a:p>
        </p:txBody>
      </p:sp>
    </p:spTree>
    <p:extLst>
      <p:ext uri="{BB962C8B-B14F-4D97-AF65-F5344CB8AC3E}">
        <p14:creationId xmlns:p14="http://schemas.microsoft.com/office/powerpoint/2010/main" val="22722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T_Template_PPT_Blank">
  <a:themeElements>
    <a:clrScheme name="Custom 2">
      <a:dk1>
        <a:srgbClr val="4A4B49"/>
      </a:dk1>
      <a:lt1>
        <a:sysClr val="window" lastClr="FFFFFF"/>
      </a:lt1>
      <a:dk2>
        <a:srgbClr val="595A59"/>
      </a:dk2>
      <a:lt2>
        <a:srgbClr val="EEECE1"/>
      </a:lt2>
      <a:accent1>
        <a:srgbClr val="A21321"/>
      </a:accent1>
      <a:accent2>
        <a:srgbClr val="DF663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Gotha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otham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3ECADD3-5C1D-4FE8-B13C-9D5231925646}" vid="{A83C9BB8-FD43-4412-A50C-1D1901185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ThinkTank Template</Template>
  <TotalTime>1338</TotalTime>
  <Words>259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Gotham</vt:lpstr>
      <vt:lpstr>Gotham Book</vt:lpstr>
      <vt:lpstr>Gotham Light</vt:lpstr>
      <vt:lpstr>TT_Template_PPT_Blank</vt:lpstr>
      <vt:lpstr>10  Вопросов  тест менеджеру от CEO</vt:lpstr>
      <vt:lpstr>Вопрос 1 </vt:lpstr>
      <vt:lpstr>Вопрос 2</vt:lpstr>
      <vt:lpstr>Вопрос 3 </vt:lpstr>
      <vt:lpstr>Вопрос 4</vt:lpstr>
      <vt:lpstr>Вопрос 5 </vt:lpstr>
      <vt:lpstr>Вопрос 6 </vt:lpstr>
      <vt:lpstr>Вопрос 7  </vt:lpstr>
      <vt:lpstr>Вопрос 8  </vt:lpstr>
      <vt:lpstr>Вопрос 9 </vt:lpstr>
      <vt:lpstr>Вопрос 10 </vt:lpstr>
      <vt:lpstr>10 вопросов от вас?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Agile: Way from Chaos to Enterprise</dc:title>
  <dc:creator>Andriy Mudryy</dc:creator>
  <cp:lastModifiedBy>Andriy Mudryy</cp:lastModifiedBy>
  <cp:revision>13</cp:revision>
  <dcterms:created xsi:type="dcterms:W3CDTF">2014-08-29T12:26:51Z</dcterms:created>
  <dcterms:modified xsi:type="dcterms:W3CDTF">2015-04-02T09:29:24Z</dcterms:modified>
</cp:coreProperties>
</file>