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8"/>
  </p:notesMasterIdLst>
  <p:sldIdLst>
    <p:sldId id="256" r:id="rId4"/>
    <p:sldId id="30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1" r:id="rId41"/>
    <p:sldId id="302" r:id="rId42"/>
    <p:sldId id="303" r:id="rId43"/>
    <p:sldId id="304" r:id="rId44"/>
    <p:sldId id="296" r:id="rId45"/>
    <p:sldId id="297" r:id="rId46"/>
    <p:sldId id="298" r:id="rId47"/>
  </p:sldIdLst>
  <p:sldSz cx="12192000" cy="6858000"/>
  <p:notesSz cx="7772400" cy="10058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7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0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&#1054;&#1087;&#1099;&#1090;\&#1055;&#1056;&#1054;&#1062;&#1045;&#1057;&#1057;\&#1040;&#1055;&#1044;\&#1040;&#1055;&#1044;%20&#1079;&#1072;%20&#1089;&#1077;&#1085;&#1090;&#1103;&#1073;&#1088;&#1100;%20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&#1054;&#1087;&#1099;&#1090;\&#1055;&#1056;&#1054;&#1062;&#1045;&#1057;&#1057;\&#1040;&#1055;&#1044;\&#1040;&#1055;&#1044;%20&#1079;&#1072;%20&#1089;&#1077;&#1085;&#1090;&#1103;&#1073;&#1088;&#1100;%20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1"/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4.7619047619047762E-2"/>
                  <c:y val="-9.98004392190935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/>
                      <a:t>Привлечение к тестированию других ролей </a:t>
                    </a:r>
                    <a:fld id="{0B45AE5C-9CF2-4F3F-A3DC-BA52ECBCC80F}" type="PERCENTAGE">
                      <a:rPr lang="ru-RU"/>
                      <a:pPr>
                        <a:defRPr/>
                      </a:pPr>
                      <a:t>[ПРОЦЕНТ]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30211848518934"/>
                      <c:h val="0.1956987236693714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Лист1!$J$21:$J$25</c:f>
              <c:strCache>
                <c:ptCount val="5"/>
                <c:pt idx="0">
                  <c:v>Исторические ошибки</c:v>
                </c:pt>
                <c:pt idx="1">
                  <c:v>Регресс не согласован</c:v>
                </c:pt>
                <c:pt idx="2">
                  <c:v>Пересечение при разработке</c:v>
                </c:pt>
                <c:pt idx="3">
                  <c:v>Требование не учтено при разработке</c:v>
                </c:pt>
                <c:pt idx="4">
                  <c:v>Требование пропущено на этапе анализа</c:v>
                </c:pt>
              </c:strCache>
            </c:strRef>
          </c:cat>
          <c:val>
            <c:numRef>
              <c:f>Лист1!$K$21:$K$25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36754565766335823"/>
                  <c:y val="-4.36401800881492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306328352047914"/>
                      <c:h val="0.1523822801233215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8.7599716947794603E-8"/>
                  <c:y val="4.79286501889281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710769561761381"/>
                      <c:h val="0.137822854431991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Лист1!$G$21:$G$23</c:f>
              <c:strCache>
                <c:ptCount val="3"/>
                <c:pt idx="0">
                  <c:v>Анализ</c:v>
                </c:pt>
                <c:pt idx="1">
                  <c:v>Разработка</c:v>
                </c:pt>
                <c:pt idx="2">
                  <c:v>Тестирование</c:v>
                </c:pt>
              </c:strCache>
            </c:strRef>
          </c:cat>
          <c:val>
            <c:numRef>
              <c:f>Лист1!$H$21:$H$23</c:f>
              <c:numCache>
                <c:formatCode>General</c:formatCode>
                <c:ptCount val="3"/>
                <c:pt idx="0">
                  <c:v>11</c:v>
                </c:pt>
                <c:pt idx="1">
                  <c:v>33</c:v>
                </c:pt>
                <c:pt idx="2">
                  <c:v>11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CF97A-1AB6-4415-9F5B-C660320F6226}" type="datetimeFigureOut">
              <a:rPr lang="ru-RU" smtClean="0"/>
              <a:t>16/11/2019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257300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E14E1-E086-4732-A6AE-D7752CA23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3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9623C-254C-4DBE-870B-3C96A1E640D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7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14E1-E086-4732-A6AE-D7752CA23BF9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3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940680" y="1785240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88500" lnSpcReduction="20000"/>
          </a:bodyPr>
          <a:lstStyle/>
          <a:p>
            <a:pPr algn="ctr">
              <a:lnSpc>
                <a:spcPct val="90000"/>
              </a:lnSpc>
            </a:pPr>
            <a:r>
              <a:rPr lang="en-US" sz="60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Объединенные</a:t>
            </a:r>
            <a:r>
              <a:rPr lang="en-US" sz="60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метрики</a:t>
            </a:r>
            <a:r>
              <a:rPr lang="en-US" sz="60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на</a:t>
            </a:r>
            <a:r>
              <a:rPr lang="en-US" sz="60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60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страже</a:t>
            </a:r>
            <a:r>
              <a:rPr lang="en-US" sz="60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качества</a:t>
            </a:r>
            <a:endParaRPr lang="en-US" sz="6000" b="0" strike="noStrike" spc="-1" dirty="0">
              <a:latin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34" y="4274863"/>
            <a:ext cx="3558618" cy="771034"/>
          </a:xfrm>
          <a:prstGeom prst="rect">
            <a:avLst/>
          </a:prstGeom>
        </p:spPr>
      </p:pic>
      <p:pic>
        <p:nvPicPr>
          <p:cNvPr id="10" name="Picture 4"/>
          <p:cNvPicPr/>
          <p:nvPr/>
        </p:nvPicPr>
        <p:blipFill>
          <a:blip r:embed="rId4"/>
          <a:stretch/>
        </p:blipFill>
        <p:spPr>
          <a:xfrm>
            <a:off x="2598822" y="4274863"/>
            <a:ext cx="2627696" cy="771034"/>
          </a:xfrm>
          <a:prstGeom prst="rect">
            <a:avLst/>
          </a:prstGeom>
          <a:ln>
            <a:noFill/>
          </a:ln>
          <a:effectLst>
            <a:outerShdw dist="50760" dir="5400000">
              <a:srgbClr val="FFFFFF"/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435240" y="268920"/>
            <a:ext cx="3403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TestRail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76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7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179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4"/>
          <p:cNvSpPr/>
          <p:nvPr/>
        </p:nvSpPr>
        <p:spPr>
          <a:xfrm>
            <a:off x="10442160" y="6293520"/>
            <a:ext cx="452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spc="-1" dirty="0">
                <a:solidFill>
                  <a:srgbClr val="808080"/>
                </a:solidFill>
                <a:latin typeface="Calibri"/>
              </a:rPr>
              <a:t>9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81" name="Рисунок 11"/>
          <p:cNvPicPr/>
          <p:nvPr/>
        </p:nvPicPr>
        <p:blipFill>
          <a:blip r:embed="rId3"/>
          <a:stretch/>
        </p:blipFill>
        <p:spPr>
          <a:xfrm>
            <a:off x="2012400" y="953280"/>
            <a:ext cx="8175600" cy="518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"/>
          <p:cNvGrpSpPr/>
          <p:nvPr/>
        </p:nvGrpSpPr>
        <p:grpSpPr>
          <a:xfrm>
            <a:off x="3292520" y="1373521"/>
            <a:ext cx="484200" cy="430920"/>
            <a:chOff x="3160440" y="1465560"/>
            <a:chExt cx="484200" cy="430920"/>
          </a:xfrm>
        </p:grpSpPr>
        <p:sp>
          <p:nvSpPr>
            <p:cNvPr id="183" name="CustomShape 2"/>
            <p:cNvSpPr/>
            <p:nvPr/>
          </p:nvSpPr>
          <p:spPr>
            <a:xfrm>
              <a:off x="3523320" y="1465560"/>
              <a:ext cx="105480" cy="158040"/>
            </a:xfrm>
            <a:custGeom>
              <a:avLst/>
              <a:gdLst/>
              <a:ahLst/>
              <a:cxnLst/>
              <a:rect l="l" t="t" r="r" b="b"/>
              <a:pathLst>
                <a:path w="196" h="331">
                  <a:moveTo>
                    <a:pt x="1" y="97"/>
                  </a:moveTo>
                  <a:lnTo>
                    <a:pt x="3" y="99"/>
                  </a:lnTo>
                  <a:lnTo>
                    <a:pt x="6" y="101"/>
                  </a:lnTo>
                  <a:lnTo>
                    <a:pt x="81" y="176"/>
                  </a:lnTo>
                  <a:lnTo>
                    <a:pt x="83" y="178"/>
                  </a:lnTo>
                  <a:lnTo>
                    <a:pt x="85" y="179"/>
                  </a:lnTo>
                  <a:lnTo>
                    <a:pt x="88" y="180"/>
                  </a:lnTo>
                  <a:lnTo>
                    <a:pt x="91" y="180"/>
                  </a:lnTo>
                  <a:lnTo>
                    <a:pt x="93" y="180"/>
                  </a:lnTo>
                  <a:lnTo>
                    <a:pt x="97" y="179"/>
                  </a:lnTo>
                  <a:lnTo>
                    <a:pt x="99" y="178"/>
                  </a:lnTo>
                  <a:lnTo>
                    <a:pt x="102" y="176"/>
                  </a:lnTo>
                  <a:lnTo>
                    <a:pt x="103" y="174"/>
                  </a:lnTo>
                  <a:lnTo>
                    <a:pt x="105" y="172"/>
                  </a:lnTo>
                  <a:lnTo>
                    <a:pt x="105" y="168"/>
                  </a:lnTo>
                  <a:lnTo>
                    <a:pt x="106" y="166"/>
                  </a:lnTo>
                  <a:lnTo>
                    <a:pt x="105" y="163"/>
                  </a:lnTo>
                  <a:lnTo>
                    <a:pt x="105" y="160"/>
                  </a:lnTo>
                  <a:lnTo>
                    <a:pt x="103" y="158"/>
                  </a:lnTo>
                  <a:lnTo>
                    <a:pt x="102" y="155"/>
                  </a:lnTo>
                  <a:lnTo>
                    <a:pt x="52" y="105"/>
                  </a:lnTo>
                  <a:lnTo>
                    <a:pt x="121" y="105"/>
                  </a:lnTo>
                  <a:lnTo>
                    <a:pt x="129" y="106"/>
                  </a:lnTo>
                  <a:lnTo>
                    <a:pt x="137" y="109"/>
                  </a:lnTo>
                  <a:lnTo>
                    <a:pt x="145" y="114"/>
                  </a:lnTo>
                  <a:lnTo>
                    <a:pt x="152" y="120"/>
                  </a:lnTo>
                  <a:lnTo>
                    <a:pt x="158" y="127"/>
                  </a:lnTo>
                  <a:lnTo>
                    <a:pt x="162" y="134"/>
                  </a:lnTo>
                  <a:lnTo>
                    <a:pt x="165" y="143"/>
                  </a:lnTo>
                  <a:lnTo>
                    <a:pt x="166" y="150"/>
                  </a:lnTo>
                  <a:lnTo>
                    <a:pt x="166" y="316"/>
                  </a:lnTo>
                  <a:lnTo>
                    <a:pt x="166" y="320"/>
                  </a:lnTo>
                  <a:lnTo>
                    <a:pt x="167" y="322"/>
                  </a:lnTo>
                  <a:lnTo>
                    <a:pt x="169" y="325"/>
                  </a:lnTo>
                  <a:lnTo>
                    <a:pt x="171" y="327"/>
                  </a:lnTo>
                  <a:lnTo>
                    <a:pt x="173" y="328"/>
                  </a:lnTo>
                  <a:lnTo>
                    <a:pt x="175" y="330"/>
                  </a:lnTo>
                  <a:lnTo>
                    <a:pt x="178" y="330"/>
                  </a:lnTo>
                  <a:lnTo>
                    <a:pt x="181" y="331"/>
                  </a:lnTo>
                  <a:lnTo>
                    <a:pt x="185" y="330"/>
                  </a:lnTo>
                  <a:lnTo>
                    <a:pt x="187" y="330"/>
                  </a:lnTo>
                  <a:lnTo>
                    <a:pt x="190" y="328"/>
                  </a:lnTo>
                  <a:lnTo>
                    <a:pt x="192" y="327"/>
                  </a:lnTo>
                  <a:lnTo>
                    <a:pt x="193" y="325"/>
                  </a:lnTo>
                  <a:lnTo>
                    <a:pt x="195" y="322"/>
                  </a:lnTo>
                  <a:lnTo>
                    <a:pt x="196" y="320"/>
                  </a:lnTo>
                  <a:lnTo>
                    <a:pt x="196" y="316"/>
                  </a:lnTo>
                  <a:lnTo>
                    <a:pt x="196" y="150"/>
                  </a:lnTo>
                  <a:lnTo>
                    <a:pt x="195" y="143"/>
                  </a:lnTo>
                  <a:lnTo>
                    <a:pt x="194" y="136"/>
                  </a:lnTo>
                  <a:lnTo>
                    <a:pt x="193" y="129"/>
                  </a:lnTo>
                  <a:lnTo>
                    <a:pt x="190" y="122"/>
                  </a:lnTo>
                  <a:lnTo>
                    <a:pt x="187" y="116"/>
                  </a:lnTo>
                  <a:lnTo>
                    <a:pt x="183" y="109"/>
                  </a:lnTo>
                  <a:lnTo>
                    <a:pt x="178" y="104"/>
                  </a:lnTo>
                  <a:lnTo>
                    <a:pt x="174" y="98"/>
                  </a:lnTo>
                  <a:lnTo>
                    <a:pt x="167" y="93"/>
                  </a:lnTo>
                  <a:lnTo>
                    <a:pt x="162" y="89"/>
                  </a:lnTo>
                  <a:lnTo>
                    <a:pt x="156" y="85"/>
                  </a:lnTo>
                  <a:lnTo>
                    <a:pt x="149" y="82"/>
                  </a:lnTo>
                  <a:lnTo>
                    <a:pt x="143" y="78"/>
                  </a:lnTo>
                  <a:lnTo>
                    <a:pt x="135" y="77"/>
                  </a:lnTo>
                  <a:lnTo>
                    <a:pt x="129" y="75"/>
                  </a:lnTo>
                  <a:lnTo>
                    <a:pt x="121" y="75"/>
                  </a:lnTo>
                  <a:lnTo>
                    <a:pt x="52" y="75"/>
                  </a:lnTo>
                  <a:lnTo>
                    <a:pt x="102" y="26"/>
                  </a:lnTo>
                  <a:lnTo>
                    <a:pt x="103" y="24"/>
                  </a:lnTo>
                  <a:lnTo>
                    <a:pt x="105" y="22"/>
                  </a:lnTo>
                  <a:lnTo>
                    <a:pt x="105" y="18"/>
                  </a:lnTo>
                  <a:lnTo>
                    <a:pt x="106" y="15"/>
                  </a:lnTo>
                  <a:lnTo>
                    <a:pt x="105" y="13"/>
                  </a:lnTo>
                  <a:lnTo>
                    <a:pt x="105" y="10"/>
                  </a:lnTo>
                  <a:lnTo>
                    <a:pt x="103" y="7"/>
                  </a:lnTo>
                  <a:lnTo>
                    <a:pt x="102" y="4"/>
                  </a:lnTo>
                  <a:lnTo>
                    <a:pt x="99" y="2"/>
                  </a:lnTo>
                  <a:lnTo>
                    <a:pt x="97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1"/>
                  </a:lnTo>
                  <a:lnTo>
                    <a:pt x="83" y="2"/>
                  </a:lnTo>
                  <a:lnTo>
                    <a:pt x="81" y="4"/>
                  </a:lnTo>
                  <a:lnTo>
                    <a:pt x="6" y="79"/>
                  </a:lnTo>
                  <a:lnTo>
                    <a:pt x="3" y="83"/>
                  </a:lnTo>
                  <a:lnTo>
                    <a:pt x="1" y="86"/>
                  </a:lnTo>
                  <a:lnTo>
                    <a:pt x="1" y="88"/>
                  </a:lnTo>
                  <a:lnTo>
                    <a:pt x="0" y="91"/>
                  </a:lnTo>
                  <a:lnTo>
                    <a:pt x="1" y="93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3B393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CustomShape 3"/>
            <p:cNvSpPr/>
            <p:nvPr/>
          </p:nvSpPr>
          <p:spPr>
            <a:xfrm>
              <a:off x="3160440" y="1465560"/>
              <a:ext cx="484200" cy="430920"/>
            </a:xfrm>
            <a:custGeom>
              <a:avLst/>
              <a:gdLst/>
              <a:ahLst/>
              <a:cxnLst/>
              <a:rect l="l" t="t" r="r" b="b"/>
              <a:pathLst>
                <a:path w="903" h="903">
                  <a:moveTo>
                    <a:pt x="873" y="783"/>
                  </a:moveTo>
                  <a:lnTo>
                    <a:pt x="872" y="793"/>
                  </a:lnTo>
                  <a:lnTo>
                    <a:pt x="871" y="801"/>
                  </a:lnTo>
                  <a:lnTo>
                    <a:pt x="869" y="811"/>
                  </a:lnTo>
                  <a:lnTo>
                    <a:pt x="866" y="819"/>
                  </a:lnTo>
                  <a:lnTo>
                    <a:pt x="862" y="827"/>
                  </a:lnTo>
                  <a:lnTo>
                    <a:pt x="857" y="834"/>
                  </a:lnTo>
                  <a:lnTo>
                    <a:pt x="852" y="841"/>
                  </a:lnTo>
                  <a:lnTo>
                    <a:pt x="846" y="847"/>
                  </a:lnTo>
                  <a:lnTo>
                    <a:pt x="838" y="854"/>
                  </a:lnTo>
                  <a:lnTo>
                    <a:pt x="831" y="858"/>
                  </a:lnTo>
                  <a:lnTo>
                    <a:pt x="823" y="862"/>
                  </a:lnTo>
                  <a:lnTo>
                    <a:pt x="814" y="867"/>
                  </a:lnTo>
                  <a:lnTo>
                    <a:pt x="805" y="869"/>
                  </a:lnTo>
                  <a:lnTo>
                    <a:pt x="795" y="871"/>
                  </a:lnTo>
                  <a:lnTo>
                    <a:pt x="786" y="873"/>
                  </a:lnTo>
                  <a:lnTo>
                    <a:pt x="775" y="873"/>
                  </a:lnTo>
                  <a:lnTo>
                    <a:pt x="404" y="873"/>
                  </a:lnTo>
                  <a:lnTo>
                    <a:pt x="411" y="862"/>
                  </a:lnTo>
                  <a:lnTo>
                    <a:pt x="417" y="850"/>
                  </a:lnTo>
                  <a:lnTo>
                    <a:pt x="419" y="845"/>
                  </a:lnTo>
                  <a:lnTo>
                    <a:pt x="421" y="840"/>
                  </a:lnTo>
                  <a:lnTo>
                    <a:pt x="422" y="833"/>
                  </a:lnTo>
                  <a:lnTo>
                    <a:pt x="422" y="828"/>
                  </a:lnTo>
                  <a:lnTo>
                    <a:pt x="422" y="572"/>
                  </a:lnTo>
                  <a:lnTo>
                    <a:pt x="873" y="572"/>
                  </a:lnTo>
                  <a:lnTo>
                    <a:pt x="873" y="783"/>
                  </a:lnTo>
                  <a:close/>
                  <a:moveTo>
                    <a:pt x="392" y="557"/>
                  </a:moveTo>
                  <a:lnTo>
                    <a:pt x="392" y="828"/>
                  </a:lnTo>
                  <a:lnTo>
                    <a:pt x="391" y="835"/>
                  </a:lnTo>
                  <a:lnTo>
                    <a:pt x="388" y="843"/>
                  </a:lnTo>
                  <a:lnTo>
                    <a:pt x="383" y="850"/>
                  </a:lnTo>
                  <a:lnTo>
                    <a:pt x="378" y="858"/>
                  </a:lnTo>
                  <a:lnTo>
                    <a:pt x="370" y="863"/>
                  </a:lnTo>
                  <a:lnTo>
                    <a:pt x="363" y="869"/>
                  </a:lnTo>
                  <a:lnTo>
                    <a:pt x="354" y="872"/>
                  </a:lnTo>
                  <a:lnTo>
                    <a:pt x="347" y="873"/>
                  </a:lnTo>
                  <a:lnTo>
                    <a:pt x="338" y="872"/>
                  </a:lnTo>
                  <a:lnTo>
                    <a:pt x="330" y="869"/>
                  </a:lnTo>
                  <a:lnTo>
                    <a:pt x="322" y="863"/>
                  </a:lnTo>
                  <a:lnTo>
                    <a:pt x="316" y="858"/>
                  </a:lnTo>
                  <a:lnTo>
                    <a:pt x="309" y="850"/>
                  </a:lnTo>
                  <a:lnTo>
                    <a:pt x="305" y="843"/>
                  </a:lnTo>
                  <a:lnTo>
                    <a:pt x="302" y="835"/>
                  </a:lnTo>
                  <a:lnTo>
                    <a:pt x="302" y="828"/>
                  </a:lnTo>
                  <a:lnTo>
                    <a:pt x="302" y="452"/>
                  </a:lnTo>
                  <a:lnTo>
                    <a:pt x="418" y="452"/>
                  </a:lnTo>
                  <a:lnTo>
                    <a:pt x="418" y="467"/>
                  </a:lnTo>
                  <a:lnTo>
                    <a:pt x="418" y="470"/>
                  </a:lnTo>
                  <a:lnTo>
                    <a:pt x="419" y="473"/>
                  </a:lnTo>
                  <a:lnTo>
                    <a:pt x="421" y="475"/>
                  </a:lnTo>
                  <a:lnTo>
                    <a:pt x="422" y="477"/>
                  </a:lnTo>
                  <a:lnTo>
                    <a:pt x="424" y="479"/>
                  </a:lnTo>
                  <a:lnTo>
                    <a:pt x="427" y="481"/>
                  </a:lnTo>
                  <a:lnTo>
                    <a:pt x="429" y="482"/>
                  </a:lnTo>
                  <a:lnTo>
                    <a:pt x="433" y="482"/>
                  </a:lnTo>
                  <a:lnTo>
                    <a:pt x="437" y="482"/>
                  </a:lnTo>
                  <a:lnTo>
                    <a:pt x="512" y="482"/>
                  </a:lnTo>
                  <a:lnTo>
                    <a:pt x="783" y="482"/>
                  </a:lnTo>
                  <a:lnTo>
                    <a:pt x="783" y="542"/>
                  </a:lnTo>
                  <a:lnTo>
                    <a:pt x="407" y="542"/>
                  </a:lnTo>
                  <a:lnTo>
                    <a:pt x="404" y="542"/>
                  </a:lnTo>
                  <a:lnTo>
                    <a:pt x="400" y="543"/>
                  </a:lnTo>
                  <a:lnTo>
                    <a:pt x="398" y="545"/>
                  </a:lnTo>
                  <a:lnTo>
                    <a:pt x="396" y="547"/>
                  </a:lnTo>
                  <a:lnTo>
                    <a:pt x="394" y="549"/>
                  </a:lnTo>
                  <a:lnTo>
                    <a:pt x="393" y="551"/>
                  </a:lnTo>
                  <a:lnTo>
                    <a:pt x="392" y="554"/>
                  </a:lnTo>
                  <a:lnTo>
                    <a:pt x="392" y="557"/>
                  </a:lnTo>
                  <a:close/>
                  <a:moveTo>
                    <a:pt x="140" y="452"/>
                  </a:moveTo>
                  <a:lnTo>
                    <a:pt x="144" y="443"/>
                  </a:lnTo>
                  <a:lnTo>
                    <a:pt x="148" y="434"/>
                  </a:lnTo>
                  <a:lnTo>
                    <a:pt x="151" y="425"/>
                  </a:lnTo>
                  <a:lnTo>
                    <a:pt x="151" y="414"/>
                  </a:lnTo>
                  <a:lnTo>
                    <a:pt x="151" y="180"/>
                  </a:lnTo>
                  <a:lnTo>
                    <a:pt x="602" y="180"/>
                  </a:lnTo>
                  <a:lnTo>
                    <a:pt x="602" y="378"/>
                  </a:lnTo>
                  <a:lnTo>
                    <a:pt x="603" y="385"/>
                  </a:lnTo>
                  <a:lnTo>
                    <a:pt x="602" y="393"/>
                  </a:lnTo>
                  <a:lnTo>
                    <a:pt x="602" y="399"/>
                  </a:lnTo>
                  <a:lnTo>
                    <a:pt x="600" y="405"/>
                  </a:lnTo>
                  <a:lnTo>
                    <a:pt x="598" y="412"/>
                  </a:lnTo>
                  <a:lnTo>
                    <a:pt x="596" y="417"/>
                  </a:lnTo>
                  <a:lnTo>
                    <a:pt x="592" y="423"/>
                  </a:lnTo>
                  <a:lnTo>
                    <a:pt x="588" y="427"/>
                  </a:lnTo>
                  <a:lnTo>
                    <a:pt x="582" y="432"/>
                  </a:lnTo>
                  <a:lnTo>
                    <a:pt x="574" y="438"/>
                  </a:lnTo>
                  <a:lnTo>
                    <a:pt x="567" y="442"/>
                  </a:lnTo>
                  <a:lnTo>
                    <a:pt x="557" y="445"/>
                  </a:lnTo>
                  <a:lnTo>
                    <a:pt x="547" y="448"/>
                  </a:lnTo>
                  <a:lnTo>
                    <a:pt x="537" y="449"/>
                  </a:lnTo>
                  <a:lnTo>
                    <a:pt x="525" y="452"/>
                  </a:lnTo>
                  <a:lnTo>
                    <a:pt x="512" y="452"/>
                  </a:lnTo>
                  <a:lnTo>
                    <a:pt x="448" y="452"/>
                  </a:lnTo>
                  <a:lnTo>
                    <a:pt x="448" y="437"/>
                  </a:lnTo>
                  <a:lnTo>
                    <a:pt x="448" y="433"/>
                  </a:lnTo>
                  <a:lnTo>
                    <a:pt x="447" y="431"/>
                  </a:lnTo>
                  <a:lnTo>
                    <a:pt x="446" y="428"/>
                  </a:lnTo>
                  <a:lnTo>
                    <a:pt x="443" y="426"/>
                  </a:lnTo>
                  <a:lnTo>
                    <a:pt x="441" y="424"/>
                  </a:lnTo>
                  <a:lnTo>
                    <a:pt x="439" y="423"/>
                  </a:lnTo>
                  <a:lnTo>
                    <a:pt x="436" y="422"/>
                  </a:lnTo>
                  <a:lnTo>
                    <a:pt x="433" y="422"/>
                  </a:lnTo>
                  <a:lnTo>
                    <a:pt x="286" y="422"/>
                  </a:lnTo>
                  <a:lnTo>
                    <a:pt x="284" y="422"/>
                  </a:lnTo>
                  <a:lnTo>
                    <a:pt x="280" y="423"/>
                  </a:lnTo>
                  <a:lnTo>
                    <a:pt x="278" y="424"/>
                  </a:lnTo>
                  <a:lnTo>
                    <a:pt x="276" y="426"/>
                  </a:lnTo>
                  <a:lnTo>
                    <a:pt x="274" y="428"/>
                  </a:lnTo>
                  <a:lnTo>
                    <a:pt x="273" y="431"/>
                  </a:lnTo>
                  <a:lnTo>
                    <a:pt x="272" y="433"/>
                  </a:lnTo>
                  <a:lnTo>
                    <a:pt x="271" y="437"/>
                  </a:lnTo>
                  <a:lnTo>
                    <a:pt x="271" y="452"/>
                  </a:lnTo>
                  <a:lnTo>
                    <a:pt x="140" y="452"/>
                  </a:lnTo>
                  <a:close/>
                  <a:moveTo>
                    <a:pt x="30" y="414"/>
                  </a:moveTo>
                  <a:lnTo>
                    <a:pt x="30" y="30"/>
                  </a:lnTo>
                  <a:lnTo>
                    <a:pt x="181" y="30"/>
                  </a:lnTo>
                  <a:lnTo>
                    <a:pt x="181" y="75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4" y="84"/>
                  </a:lnTo>
                  <a:lnTo>
                    <a:pt x="185" y="86"/>
                  </a:lnTo>
                  <a:lnTo>
                    <a:pt x="187" y="88"/>
                  </a:lnTo>
                  <a:lnTo>
                    <a:pt x="190" y="89"/>
                  </a:lnTo>
                  <a:lnTo>
                    <a:pt x="192" y="90"/>
                  </a:lnTo>
                  <a:lnTo>
                    <a:pt x="196" y="90"/>
                  </a:lnTo>
                  <a:lnTo>
                    <a:pt x="542" y="90"/>
                  </a:lnTo>
                  <a:lnTo>
                    <a:pt x="542" y="150"/>
                  </a:lnTo>
                  <a:lnTo>
                    <a:pt x="136" y="150"/>
                  </a:lnTo>
                  <a:lnTo>
                    <a:pt x="132" y="151"/>
                  </a:lnTo>
                  <a:lnTo>
                    <a:pt x="130" y="151"/>
                  </a:lnTo>
                  <a:lnTo>
                    <a:pt x="127" y="153"/>
                  </a:lnTo>
                  <a:lnTo>
                    <a:pt x="125" y="156"/>
                  </a:lnTo>
                  <a:lnTo>
                    <a:pt x="124" y="158"/>
                  </a:lnTo>
                  <a:lnTo>
                    <a:pt x="122" y="160"/>
                  </a:lnTo>
                  <a:lnTo>
                    <a:pt x="121" y="163"/>
                  </a:lnTo>
                  <a:lnTo>
                    <a:pt x="121" y="165"/>
                  </a:lnTo>
                  <a:lnTo>
                    <a:pt x="121" y="414"/>
                  </a:lnTo>
                  <a:lnTo>
                    <a:pt x="121" y="419"/>
                  </a:lnTo>
                  <a:lnTo>
                    <a:pt x="119" y="425"/>
                  </a:lnTo>
                  <a:lnTo>
                    <a:pt x="118" y="430"/>
                  </a:lnTo>
                  <a:lnTo>
                    <a:pt x="116" y="433"/>
                  </a:lnTo>
                  <a:lnTo>
                    <a:pt x="114" y="438"/>
                  </a:lnTo>
                  <a:lnTo>
                    <a:pt x="111" y="441"/>
                  </a:lnTo>
                  <a:lnTo>
                    <a:pt x="108" y="443"/>
                  </a:lnTo>
                  <a:lnTo>
                    <a:pt x="104" y="445"/>
                  </a:lnTo>
                  <a:lnTo>
                    <a:pt x="97" y="448"/>
                  </a:lnTo>
                  <a:lnTo>
                    <a:pt x="89" y="450"/>
                  </a:lnTo>
                  <a:lnTo>
                    <a:pt x="82" y="452"/>
                  </a:lnTo>
                  <a:lnTo>
                    <a:pt x="76" y="452"/>
                  </a:lnTo>
                  <a:lnTo>
                    <a:pt x="69" y="452"/>
                  </a:lnTo>
                  <a:lnTo>
                    <a:pt x="62" y="450"/>
                  </a:lnTo>
                  <a:lnTo>
                    <a:pt x="54" y="448"/>
                  </a:lnTo>
                  <a:lnTo>
                    <a:pt x="47" y="445"/>
                  </a:lnTo>
                  <a:lnTo>
                    <a:pt x="43" y="443"/>
                  </a:lnTo>
                  <a:lnTo>
                    <a:pt x="40" y="441"/>
                  </a:lnTo>
                  <a:lnTo>
                    <a:pt x="38" y="438"/>
                  </a:lnTo>
                  <a:lnTo>
                    <a:pt x="35" y="433"/>
                  </a:lnTo>
                  <a:lnTo>
                    <a:pt x="33" y="430"/>
                  </a:lnTo>
                  <a:lnTo>
                    <a:pt x="32" y="425"/>
                  </a:lnTo>
                  <a:lnTo>
                    <a:pt x="30" y="419"/>
                  </a:lnTo>
                  <a:lnTo>
                    <a:pt x="30" y="414"/>
                  </a:lnTo>
                  <a:close/>
                  <a:moveTo>
                    <a:pt x="888" y="542"/>
                  </a:moveTo>
                  <a:lnTo>
                    <a:pt x="813" y="542"/>
                  </a:lnTo>
                  <a:lnTo>
                    <a:pt x="813" y="467"/>
                  </a:lnTo>
                  <a:lnTo>
                    <a:pt x="812" y="463"/>
                  </a:lnTo>
                  <a:lnTo>
                    <a:pt x="812" y="461"/>
                  </a:lnTo>
                  <a:lnTo>
                    <a:pt x="810" y="458"/>
                  </a:lnTo>
                  <a:lnTo>
                    <a:pt x="809" y="456"/>
                  </a:lnTo>
                  <a:lnTo>
                    <a:pt x="807" y="455"/>
                  </a:lnTo>
                  <a:lnTo>
                    <a:pt x="804" y="453"/>
                  </a:lnTo>
                  <a:lnTo>
                    <a:pt x="802" y="452"/>
                  </a:lnTo>
                  <a:lnTo>
                    <a:pt x="798" y="452"/>
                  </a:lnTo>
                  <a:lnTo>
                    <a:pt x="605" y="452"/>
                  </a:lnTo>
                  <a:lnTo>
                    <a:pt x="607" y="449"/>
                  </a:lnTo>
                  <a:lnTo>
                    <a:pt x="611" y="447"/>
                  </a:lnTo>
                  <a:lnTo>
                    <a:pt x="616" y="440"/>
                  </a:lnTo>
                  <a:lnTo>
                    <a:pt x="621" y="432"/>
                  </a:lnTo>
                  <a:lnTo>
                    <a:pt x="626" y="424"/>
                  </a:lnTo>
                  <a:lnTo>
                    <a:pt x="629" y="415"/>
                  </a:lnTo>
                  <a:lnTo>
                    <a:pt x="631" y="405"/>
                  </a:lnTo>
                  <a:lnTo>
                    <a:pt x="632" y="396"/>
                  </a:lnTo>
                  <a:lnTo>
                    <a:pt x="633" y="386"/>
                  </a:lnTo>
                  <a:lnTo>
                    <a:pt x="632" y="376"/>
                  </a:lnTo>
                  <a:lnTo>
                    <a:pt x="632" y="165"/>
                  </a:lnTo>
                  <a:lnTo>
                    <a:pt x="632" y="163"/>
                  </a:lnTo>
                  <a:lnTo>
                    <a:pt x="631" y="160"/>
                  </a:lnTo>
                  <a:lnTo>
                    <a:pt x="630" y="158"/>
                  </a:lnTo>
                  <a:lnTo>
                    <a:pt x="628" y="156"/>
                  </a:lnTo>
                  <a:lnTo>
                    <a:pt x="626" y="153"/>
                  </a:lnTo>
                  <a:lnTo>
                    <a:pt x="624" y="151"/>
                  </a:lnTo>
                  <a:lnTo>
                    <a:pt x="620" y="151"/>
                  </a:lnTo>
                  <a:lnTo>
                    <a:pt x="617" y="150"/>
                  </a:lnTo>
                  <a:lnTo>
                    <a:pt x="572" y="150"/>
                  </a:lnTo>
                  <a:lnTo>
                    <a:pt x="572" y="75"/>
                  </a:lnTo>
                  <a:lnTo>
                    <a:pt x="572" y="72"/>
                  </a:lnTo>
                  <a:lnTo>
                    <a:pt x="571" y="70"/>
                  </a:lnTo>
                  <a:lnTo>
                    <a:pt x="570" y="68"/>
                  </a:lnTo>
                  <a:lnTo>
                    <a:pt x="568" y="64"/>
                  </a:lnTo>
                  <a:lnTo>
                    <a:pt x="566" y="63"/>
                  </a:lnTo>
                  <a:lnTo>
                    <a:pt x="563" y="61"/>
                  </a:lnTo>
                  <a:lnTo>
                    <a:pt x="560" y="60"/>
                  </a:lnTo>
                  <a:lnTo>
                    <a:pt x="557" y="60"/>
                  </a:lnTo>
                  <a:lnTo>
                    <a:pt x="211" y="60"/>
                  </a:lnTo>
                  <a:lnTo>
                    <a:pt x="211" y="15"/>
                  </a:lnTo>
                  <a:lnTo>
                    <a:pt x="211" y="12"/>
                  </a:lnTo>
                  <a:lnTo>
                    <a:pt x="210" y="10"/>
                  </a:lnTo>
                  <a:lnTo>
                    <a:pt x="208" y="7"/>
                  </a:lnTo>
                  <a:lnTo>
                    <a:pt x="206" y="4"/>
                  </a:lnTo>
                  <a:lnTo>
                    <a:pt x="204" y="2"/>
                  </a:lnTo>
                  <a:lnTo>
                    <a:pt x="202" y="1"/>
                  </a:lnTo>
                  <a:lnTo>
                    <a:pt x="199" y="0"/>
                  </a:lnTo>
                  <a:lnTo>
                    <a:pt x="19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414"/>
                  </a:lnTo>
                  <a:lnTo>
                    <a:pt x="0" y="422"/>
                  </a:lnTo>
                  <a:lnTo>
                    <a:pt x="2" y="429"/>
                  </a:lnTo>
                  <a:lnTo>
                    <a:pt x="4" y="435"/>
                  </a:lnTo>
                  <a:lnTo>
                    <a:pt x="6" y="442"/>
                  </a:lnTo>
                  <a:lnTo>
                    <a:pt x="9" y="448"/>
                  </a:lnTo>
                  <a:lnTo>
                    <a:pt x="12" y="454"/>
                  </a:lnTo>
                  <a:lnTo>
                    <a:pt x="17" y="459"/>
                  </a:lnTo>
                  <a:lnTo>
                    <a:pt x="21" y="463"/>
                  </a:lnTo>
                  <a:lnTo>
                    <a:pt x="26" y="468"/>
                  </a:lnTo>
                  <a:lnTo>
                    <a:pt x="32" y="471"/>
                  </a:lnTo>
                  <a:lnTo>
                    <a:pt x="38" y="474"/>
                  </a:lnTo>
                  <a:lnTo>
                    <a:pt x="44" y="477"/>
                  </a:lnTo>
                  <a:lnTo>
                    <a:pt x="52" y="479"/>
                  </a:lnTo>
                  <a:lnTo>
                    <a:pt x="59" y="481"/>
                  </a:lnTo>
                  <a:lnTo>
                    <a:pt x="67" y="482"/>
                  </a:lnTo>
                  <a:lnTo>
                    <a:pt x="76" y="482"/>
                  </a:lnTo>
                  <a:lnTo>
                    <a:pt x="271" y="482"/>
                  </a:lnTo>
                  <a:lnTo>
                    <a:pt x="271" y="828"/>
                  </a:lnTo>
                  <a:lnTo>
                    <a:pt x="272" y="834"/>
                  </a:lnTo>
                  <a:lnTo>
                    <a:pt x="273" y="841"/>
                  </a:lnTo>
                  <a:lnTo>
                    <a:pt x="275" y="847"/>
                  </a:lnTo>
                  <a:lnTo>
                    <a:pt x="277" y="854"/>
                  </a:lnTo>
                  <a:lnTo>
                    <a:pt x="280" y="860"/>
                  </a:lnTo>
                  <a:lnTo>
                    <a:pt x="285" y="867"/>
                  </a:lnTo>
                  <a:lnTo>
                    <a:pt x="289" y="873"/>
                  </a:lnTo>
                  <a:lnTo>
                    <a:pt x="293" y="878"/>
                  </a:lnTo>
                  <a:lnTo>
                    <a:pt x="299" y="884"/>
                  </a:lnTo>
                  <a:lnTo>
                    <a:pt x="305" y="888"/>
                  </a:lnTo>
                  <a:lnTo>
                    <a:pt x="311" y="892"/>
                  </a:lnTo>
                  <a:lnTo>
                    <a:pt x="318" y="897"/>
                  </a:lnTo>
                  <a:lnTo>
                    <a:pt x="324" y="899"/>
                  </a:lnTo>
                  <a:lnTo>
                    <a:pt x="332" y="901"/>
                  </a:lnTo>
                  <a:lnTo>
                    <a:pt x="339" y="903"/>
                  </a:lnTo>
                  <a:lnTo>
                    <a:pt x="347" y="903"/>
                  </a:lnTo>
                  <a:lnTo>
                    <a:pt x="775" y="903"/>
                  </a:lnTo>
                  <a:lnTo>
                    <a:pt x="788" y="902"/>
                  </a:lnTo>
                  <a:lnTo>
                    <a:pt x="802" y="901"/>
                  </a:lnTo>
                  <a:lnTo>
                    <a:pt x="813" y="898"/>
                  </a:lnTo>
                  <a:lnTo>
                    <a:pt x="825" y="894"/>
                  </a:lnTo>
                  <a:lnTo>
                    <a:pt x="837" y="889"/>
                  </a:lnTo>
                  <a:lnTo>
                    <a:pt x="848" y="883"/>
                  </a:lnTo>
                  <a:lnTo>
                    <a:pt x="857" y="876"/>
                  </a:lnTo>
                  <a:lnTo>
                    <a:pt x="867" y="869"/>
                  </a:lnTo>
                  <a:lnTo>
                    <a:pt x="875" y="860"/>
                  </a:lnTo>
                  <a:lnTo>
                    <a:pt x="882" y="852"/>
                  </a:lnTo>
                  <a:lnTo>
                    <a:pt x="888" y="841"/>
                  </a:lnTo>
                  <a:lnTo>
                    <a:pt x="894" y="830"/>
                  </a:lnTo>
                  <a:lnTo>
                    <a:pt x="898" y="819"/>
                  </a:lnTo>
                  <a:lnTo>
                    <a:pt x="901" y="808"/>
                  </a:lnTo>
                  <a:lnTo>
                    <a:pt x="902" y="796"/>
                  </a:lnTo>
                  <a:lnTo>
                    <a:pt x="903" y="783"/>
                  </a:lnTo>
                  <a:lnTo>
                    <a:pt x="903" y="557"/>
                  </a:lnTo>
                  <a:lnTo>
                    <a:pt x="903" y="554"/>
                  </a:lnTo>
                  <a:lnTo>
                    <a:pt x="902" y="551"/>
                  </a:lnTo>
                  <a:lnTo>
                    <a:pt x="901" y="549"/>
                  </a:lnTo>
                  <a:lnTo>
                    <a:pt x="899" y="547"/>
                  </a:lnTo>
                  <a:lnTo>
                    <a:pt x="897" y="545"/>
                  </a:lnTo>
                  <a:lnTo>
                    <a:pt x="894" y="543"/>
                  </a:lnTo>
                  <a:lnTo>
                    <a:pt x="892" y="542"/>
                  </a:lnTo>
                  <a:lnTo>
                    <a:pt x="888" y="542"/>
                  </a:lnTo>
                  <a:close/>
                </a:path>
              </a:pathLst>
            </a:custGeom>
            <a:solidFill>
              <a:srgbClr val="3B393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" name="CustomShape 4"/>
            <p:cNvSpPr/>
            <p:nvPr/>
          </p:nvSpPr>
          <p:spPr>
            <a:xfrm>
              <a:off x="3176640" y="1755000"/>
              <a:ext cx="102600" cy="141480"/>
            </a:xfrm>
            <a:custGeom>
              <a:avLst/>
              <a:gdLst/>
              <a:ahLst/>
              <a:cxnLst/>
              <a:rect l="l" t="t" r="r" b="b"/>
              <a:pathLst>
                <a:path w="196" h="301">
                  <a:moveTo>
                    <a:pt x="195" y="207"/>
                  </a:moveTo>
                  <a:lnTo>
                    <a:pt x="194" y="202"/>
                  </a:lnTo>
                  <a:lnTo>
                    <a:pt x="191" y="200"/>
                  </a:lnTo>
                  <a:lnTo>
                    <a:pt x="116" y="125"/>
                  </a:lnTo>
                  <a:lnTo>
                    <a:pt x="114" y="123"/>
                  </a:lnTo>
                  <a:lnTo>
                    <a:pt x="111" y="122"/>
                  </a:lnTo>
                  <a:lnTo>
                    <a:pt x="109" y="121"/>
                  </a:lnTo>
                  <a:lnTo>
                    <a:pt x="106" y="121"/>
                  </a:lnTo>
                  <a:lnTo>
                    <a:pt x="102" y="121"/>
                  </a:lnTo>
                  <a:lnTo>
                    <a:pt x="100" y="122"/>
                  </a:lnTo>
                  <a:lnTo>
                    <a:pt x="97" y="123"/>
                  </a:lnTo>
                  <a:lnTo>
                    <a:pt x="95" y="125"/>
                  </a:lnTo>
                  <a:lnTo>
                    <a:pt x="93" y="127"/>
                  </a:lnTo>
                  <a:lnTo>
                    <a:pt x="92" y="130"/>
                  </a:lnTo>
                  <a:lnTo>
                    <a:pt x="91" y="133"/>
                  </a:lnTo>
                  <a:lnTo>
                    <a:pt x="91" y="136"/>
                  </a:lnTo>
                  <a:lnTo>
                    <a:pt x="91" y="139"/>
                  </a:lnTo>
                  <a:lnTo>
                    <a:pt x="92" y="141"/>
                  </a:lnTo>
                  <a:lnTo>
                    <a:pt x="93" y="144"/>
                  </a:lnTo>
                  <a:lnTo>
                    <a:pt x="95" y="146"/>
                  </a:lnTo>
                  <a:lnTo>
                    <a:pt x="144" y="196"/>
                  </a:lnTo>
                  <a:lnTo>
                    <a:pt x="76" y="196"/>
                  </a:lnTo>
                  <a:lnTo>
                    <a:pt x="67" y="195"/>
                  </a:lnTo>
                  <a:lnTo>
                    <a:pt x="58" y="192"/>
                  </a:lnTo>
                  <a:lnTo>
                    <a:pt x="51" y="187"/>
                  </a:lnTo>
                  <a:lnTo>
                    <a:pt x="44" y="182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32" y="161"/>
                  </a:lnTo>
                  <a:lnTo>
                    <a:pt x="30" y="153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53"/>
                  </a:lnTo>
                  <a:lnTo>
                    <a:pt x="0" y="161"/>
                  </a:lnTo>
                  <a:lnTo>
                    <a:pt x="2" y="167"/>
                  </a:lnTo>
                  <a:lnTo>
                    <a:pt x="4" y="174"/>
                  </a:lnTo>
                  <a:lnTo>
                    <a:pt x="7" y="181"/>
                  </a:lnTo>
                  <a:lnTo>
                    <a:pt x="10" y="187"/>
                  </a:lnTo>
                  <a:lnTo>
                    <a:pt x="14" y="193"/>
                  </a:lnTo>
                  <a:lnTo>
                    <a:pt x="19" y="198"/>
                  </a:lnTo>
                  <a:lnTo>
                    <a:pt x="23" y="203"/>
                  </a:lnTo>
                  <a:lnTo>
                    <a:pt x="29" y="209"/>
                  </a:lnTo>
                  <a:lnTo>
                    <a:pt x="35" y="213"/>
                  </a:lnTo>
                  <a:lnTo>
                    <a:pt x="41" y="216"/>
                  </a:lnTo>
                  <a:lnTo>
                    <a:pt x="48" y="220"/>
                  </a:lnTo>
                  <a:lnTo>
                    <a:pt x="54" y="223"/>
                  </a:lnTo>
                  <a:lnTo>
                    <a:pt x="62" y="224"/>
                  </a:lnTo>
                  <a:lnTo>
                    <a:pt x="68" y="225"/>
                  </a:lnTo>
                  <a:lnTo>
                    <a:pt x="76" y="226"/>
                  </a:lnTo>
                  <a:lnTo>
                    <a:pt x="144" y="226"/>
                  </a:lnTo>
                  <a:lnTo>
                    <a:pt x="95" y="275"/>
                  </a:lnTo>
                  <a:lnTo>
                    <a:pt x="93" y="277"/>
                  </a:lnTo>
                  <a:lnTo>
                    <a:pt x="92" y="281"/>
                  </a:lnTo>
                  <a:lnTo>
                    <a:pt x="91" y="284"/>
                  </a:lnTo>
                  <a:lnTo>
                    <a:pt x="91" y="286"/>
                  </a:lnTo>
                  <a:lnTo>
                    <a:pt x="91" y="289"/>
                  </a:lnTo>
                  <a:lnTo>
                    <a:pt x="92" y="292"/>
                  </a:lnTo>
                  <a:lnTo>
                    <a:pt x="93" y="295"/>
                  </a:lnTo>
                  <a:lnTo>
                    <a:pt x="95" y="297"/>
                  </a:lnTo>
                  <a:lnTo>
                    <a:pt x="97" y="299"/>
                  </a:lnTo>
                  <a:lnTo>
                    <a:pt x="100" y="300"/>
                  </a:lnTo>
                  <a:lnTo>
                    <a:pt x="102" y="301"/>
                  </a:lnTo>
                  <a:lnTo>
                    <a:pt x="106" y="301"/>
                  </a:lnTo>
                  <a:lnTo>
                    <a:pt x="109" y="301"/>
                  </a:lnTo>
                  <a:lnTo>
                    <a:pt x="111" y="300"/>
                  </a:lnTo>
                  <a:lnTo>
                    <a:pt x="114" y="299"/>
                  </a:lnTo>
                  <a:lnTo>
                    <a:pt x="116" y="297"/>
                  </a:lnTo>
                  <a:lnTo>
                    <a:pt x="191" y="222"/>
                  </a:lnTo>
                  <a:lnTo>
                    <a:pt x="194" y="220"/>
                  </a:lnTo>
                  <a:lnTo>
                    <a:pt x="195" y="216"/>
                  </a:lnTo>
                  <a:lnTo>
                    <a:pt x="196" y="214"/>
                  </a:lnTo>
                  <a:lnTo>
                    <a:pt x="196" y="211"/>
                  </a:lnTo>
                  <a:lnTo>
                    <a:pt x="196" y="209"/>
                  </a:lnTo>
                  <a:lnTo>
                    <a:pt x="195" y="207"/>
                  </a:lnTo>
                  <a:close/>
                </a:path>
              </a:pathLst>
            </a:custGeom>
            <a:solidFill>
              <a:srgbClr val="3B393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6" name="CustomShape 5"/>
          <p:cNvSpPr/>
          <p:nvPr/>
        </p:nvSpPr>
        <p:spPr>
          <a:xfrm>
            <a:off x="3323840" y="2166601"/>
            <a:ext cx="464760" cy="596880"/>
          </a:xfrm>
          <a:custGeom>
            <a:avLst/>
            <a:gdLst/>
            <a:ahLst/>
            <a:cxnLst/>
            <a:rect l="l" t="t" r="r" b="b"/>
            <a:pathLst>
              <a:path w="708" h="905">
                <a:moveTo>
                  <a:pt x="588" y="664"/>
                </a:moveTo>
                <a:lnTo>
                  <a:pt x="558" y="664"/>
                </a:lnTo>
                <a:lnTo>
                  <a:pt x="558" y="482"/>
                </a:lnTo>
                <a:lnTo>
                  <a:pt x="588" y="482"/>
                </a:lnTo>
                <a:lnTo>
                  <a:pt x="598" y="483"/>
                </a:lnTo>
                <a:lnTo>
                  <a:pt x="607" y="484"/>
                </a:lnTo>
                <a:lnTo>
                  <a:pt x="616" y="486"/>
                </a:lnTo>
                <a:lnTo>
                  <a:pt x="625" y="490"/>
                </a:lnTo>
                <a:lnTo>
                  <a:pt x="632" y="493"/>
                </a:lnTo>
                <a:lnTo>
                  <a:pt x="640" y="497"/>
                </a:lnTo>
                <a:lnTo>
                  <a:pt x="647" y="502"/>
                </a:lnTo>
                <a:lnTo>
                  <a:pt x="654" y="508"/>
                </a:lnTo>
                <a:lnTo>
                  <a:pt x="659" y="514"/>
                </a:lnTo>
                <a:lnTo>
                  <a:pt x="664" y="521"/>
                </a:lnTo>
                <a:lnTo>
                  <a:pt x="669" y="528"/>
                </a:lnTo>
                <a:lnTo>
                  <a:pt x="672" y="537"/>
                </a:lnTo>
                <a:lnTo>
                  <a:pt x="675" y="544"/>
                </a:lnTo>
                <a:lnTo>
                  <a:pt x="677" y="554"/>
                </a:lnTo>
                <a:lnTo>
                  <a:pt x="678" y="564"/>
                </a:lnTo>
                <a:lnTo>
                  <a:pt x="678" y="573"/>
                </a:lnTo>
                <a:lnTo>
                  <a:pt x="678" y="583"/>
                </a:lnTo>
                <a:lnTo>
                  <a:pt x="677" y="592"/>
                </a:lnTo>
                <a:lnTo>
                  <a:pt x="675" y="601"/>
                </a:lnTo>
                <a:lnTo>
                  <a:pt x="672" y="610"/>
                </a:lnTo>
                <a:lnTo>
                  <a:pt x="669" y="617"/>
                </a:lnTo>
                <a:lnTo>
                  <a:pt x="664" y="625"/>
                </a:lnTo>
                <a:lnTo>
                  <a:pt x="659" y="631"/>
                </a:lnTo>
                <a:lnTo>
                  <a:pt x="654" y="638"/>
                </a:lnTo>
                <a:lnTo>
                  <a:pt x="647" y="644"/>
                </a:lnTo>
                <a:lnTo>
                  <a:pt x="640" y="649"/>
                </a:lnTo>
                <a:lnTo>
                  <a:pt x="632" y="653"/>
                </a:lnTo>
                <a:lnTo>
                  <a:pt x="625" y="657"/>
                </a:lnTo>
                <a:lnTo>
                  <a:pt x="616" y="659"/>
                </a:lnTo>
                <a:lnTo>
                  <a:pt x="607" y="662"/>
                </a:lnTo>
                <a:lnTo>
                  <a:pt x="598" y="663"/>
                </a:lnTo>
                <a:lnTo>
                  <a:pt x="588" y="664"/>
                </a:lnTo>
                <a:lnTo>
                  <a:pt x="588" y="664"/>
                </a:lnTo>
                <a:close/>
                <a:moveTo>
                  <a:pt x="528" y="814"/>
                </a:moveTo>
                <a:lnTo>
                  <a:pt x="528" y="821"/>
                </a:lnTo>
                <a:lnTo>
                  <a:pt x="527" y="827"/>
                </a:lnTo>
                <a:lnTo>
                  <a:pt x="526" y="833"/>
                </a:lnTo>
                <a:lnTo>
                  <a:pt x="523" y="838"/>
                </a:lnTo>
                <a:lnTo>
                  <a:pt x="520" y="843"/>
                </a:lnTo>
                <a:lnTo>
                  <a:pt x="518" y="849"/>
                </a:lnTo>
                <a:lnTo>
                  <a:pt x="515" y="853"/>
                </a:lnTo>
                <a:lnTo>
                  <a:pt x="511" y="857"/>
                </a:lnTo>
                <a:lnTo>
                  <a:pt x="506" y="862"/>
                </a:lnTo>
                <a:lnTo>
                  <a:pt x="502" y="865"/>
                </a:lnTo>
                <a:lnTo>
                  <a:pt x="497" y="868"/>
                </a:lnTo>
                <a:lnTo>
                  <a:pt x="491" y="870"/>
                </a:lnTo>
                <a:lnTo>
                  <a:pt x="486" y="872"/>
                </a:lnTo>
                <a:lnTo>
                  <a:pt x="480" y="873"/>
                </a:lnTo>
                <a:lnTo>
                  <a:pt x="474" y="874"/>
                </a:lnTo>
                <a:lnTo>
                  <a:pt x="467" y="874"/>
                </a:lnTo>
                <a:lnTo>
                  <a:pt x="135" y="874"/>
                </a:lnTo>
                <a:lnTo>
                  <a:pt x="130" y="874"/>
                </a:lnTo>
                <a:lnTo>
                  <a:pt x="123" y="873"/>
                </a:lnTo>
                <a:lnTo>
                  <a:pt x="118" y="872"/>
                </a:lnTo>
                <a:lnTo>
                  <a:pt x="111" y="870"/>
                </a:lnTo>
                <a:lnTo>
                  <a:pt x="106" y="867"/>
                </a:lnTo>
                <a:lnTo>
                  <a:pt x="102" y="865"/>
                </a:lnTo>
                <a:lnTo>
                  <a:pt x="97" y="861"/>
                </a:lnTo>
                <a:lnTo>
                  <a:pt x="93" y="857"/>
                </a:lnTo>
                <a:lnTo>
                  <a:pt x="89" y="853"/>
                </a:lnTo>
                <a:lnTo>
                  <a:pt x="86" y="848"/>
                </a:lnTo>
                <a:lnTo>
                  <a:pt x="82" y="843"/>
                </a:lnTo>
                <a:lnTo>
                  <a:pt x="80" y="838"/>
                </a:lnTo>
                <a:lnTo>
                  <a:pt x="78" y="833"/>
                </a:lnTo>
                <a:lnTo>
                  <a:pt x="76" y="826"/>
                </a:lnTo>
                <a:lnTo>
                  <a:pt x="76" y="821"/>
                </a:lnTo>
                <a:lnTo>
                  <a:pt x="75" y="814"/>
                </a:lnTo>
                <a:lnTo>
                  <a:pt x="75" y="422"/>
                </a:lnTo>
                <a:lnTo>
                  <a:pt x="90" y="422"/>
                </a:lnTo>
                <a:lnTo>
                  <a:pt x="211" y="422"/>
                </a:lnTo>
                <a:lnTo>
                  <a:pt x="211" y="422"/>
                </a:lnTo>
                <a:lnTo>
                  <a:pt x="242" y="422"/>
                </a:lnTo>
                <a:lnTo>
                  <a:pt x="422" y="422"/>
                </a:lnTo>
                <a:lnTo>
                  <a:pt x="435" y="422"/>
                </a:lnTo>
                <a:lnTo>
                  <a:pt x="435" y="422"/>
                </a:lnTo>
                <a:lnTo>
                  <a:pt x="435" y="422"/>
                </a:lnTo>
                <a:lnTo>
                  <a:pt x="436" y="422"/>
                </a:lnTo>
                <a:lnTo>
                  <a:pt x="514" y="422"/>
                </a:lnTo>
                <a:lnTo>
                  <a:pt x="514" y="422"/>
                </a:lnTo>
                <a:lnTo>
                  <a:pt x="514" y="422"/>
                </a:lnTo>
                <a:lnTo>
                  <a:pt x="528" y="422"/>
                </a:lnTo>
                <a:lnTo>
                  <a:pt x="528" y="814"/>
                </a:lnTo>
                <a:close/>
                <a:moveTo>
                  <a:pt x="49" y="292"/>
                </a:moveTo>
                <a:lnTo>
                  <a:pt x="115" y="249"/>
                </a:lnTo>
                <a:lnTo>
                  <a:pt x="187" y="392"/>
                </a:lnTo>
                <a:lnTo>
                  <a:pt x="100" y="392"/>
                </a:lnTo>
                <a:lnTo>
                  <a:pt x="49" y="292"/>
                </a:lnTo>
                <a:close/>
                <a:moveTo>
                  <a:pt x="92" y="227"/>
                </a:moveTo>
                <a:lnTo>
                  <a:pt x="42" y="260"/>
                </a:lnTo>
                <a:lnTo>
                  <a:pt x="34" y="194"/>
                </a:lnTo>
                <a:lnTo>
                  <a:pt x="92" y="227"/>
                </a:lnTo>
                <a:close/>
                <a:moveTo>
                  <a:pt x="257" y="30"/>
                </a:moveTo>
                <a:lnTo>
                  <a:pt x="407" y="30"/>
                </a:lnTo>
                <a:lnTo>
                  <a:pt x="407" y="91"/>
                </a:lnTo>
                <a:lnTo>
                  <a:pt x="332" y="91"/>
                </a:lnTo>
                <a:lnTo>
                  <a:pt x="329" y="91"/>
                </a:lnTo>
                <a:lnTo>
                  <a:pt x="325" y="92"/>
                </a:lnTo>
                <a:lnTo>
                  <a:pt x="323" y="93"/>
                </a:lnTo>
                <a:lnTo>
                  <a:pt x="321" y="95"/>
                </a:lnTo>
                <a:lnTo>
                  <a:pt x="319" y="97"/>
                </a:lnTo>
                <a:lnTo>
                  <a:pt x="318" y="100"/>
                </a:lnTo>
                <a:lnTo>
                  <a:pt x="317" y="102"/>
                </a:lnTo>
                <a:lnTo>
                  <a:pt x="317" y="106"/>
                </a:lnTo>
                <a:lnTo>
                  <a:pt x="317" y="109"/>
                </a:lnTo>
                <a:lnTo>
                  <a:pt x="318" y="111"/>
                </a:lnTo>
                <a:lnTo>
                  <a:pt x="319" y="114"/>
                </a:lnTo>
                <a:lnTo>
                  <a:pt x="321" y="116"/>
                </a:lnTo>
                <a:lnTo>
                  <a:pt x="323" y="119"/>
                </a:lnTo>
                <a:lnTo>
                  <a:pt x="325" y="120"/>
                </a:lnTo>
                <a:lnTo>
                  <a:pt x="329" y="121"/>
                </a:lnTo>
                <a:lnTo>
                  <a:pt x="332" y="121"/>
                </a:lnTo>
                <a:lnTo>
                  <a:pt x="407" y="121"/>
                </a:lnTo>
                <a:lnTo>
                  <a:pt x="407" y="151"/>
                </a:lnTo>
                <a:lnTo>
                  <a:pt x="362" y="151"/>
                </a:lnTo>
                <a:lnTo>
                  <a:pt x="359" y="151"/>
                </a:lnTo>
                <a:lnTo>
                  <a:pt x="356" y="152"/>
                </a:lnTo>
                <a:lnTo>
                  <a:pt x="353" y="153"/>
                </a:lnTo>
                <a:lnTo>
                  <a:pt x="351" y="155"/>
                </a:lnTo>
                <a:lnTo>
                  <a:pt x="349" y="157"/>
                </a:lnTo>
                <a:lnTo>
                  <a:pt x="348" y="160"/>
                </a:lnTo>
                <a:lnTo>
                  <a:pt x="347" y="163"/>
                </a:lnTo>
                <a:lnTo>
                  <a:pt x="347" y="166"/>
                </a:lnTo>
                <a:lnTo>
                  <a:pt x="347" y="169"/>
                </a:lnTo>
                <a:lnTo>
                  <a:pt x="348" y="172"/>
                </a:lnTo>
                <a:lnTo>
                  <a:pt x="349" y="174"/>
                </a:lnTo>
                <a:lnTo>
                  <a:pt x="351" y="177"/>
                </a:lnTo>
                <a:lnTo>
                  <a:pt x="353" y="179"/>
                </a:lnTo>
                <a:lnTo>
                  <a:pt x="356" y="180"/>
                </a:lnTo>
                <a:lnTo>
                  <a:pt x="359" y="181"/>
                </a:lnTo>
                <a:lnTo>
                  <a:pt x="362" y="181"/>
                </a:lnTo>
                <a:lnTo>
                  <a:pt x="407" y="181"/>
                </a:lnTo>
                <a:lnTo>
                  <a:pt x="407" y="211"/>
                </a:lnTo>
                <a:lnTo>
                  <a:pt x="332" y="211"/>
                </a:lnTo>
                <a:lnTo>
                  <a:pt x="329" y="211"/>
                </a:lnTo>
                <a:lnTo>
                  <a:pt x="325" y="212"/>
                </a:lnTo>
                <a:lnTo>
                  <a:pt x="323" y="214"/>
                </a:lnTo>
                <a:lnTo>
                  <a:pt x="321" y="215"/>
                </a:lnTo>
                <a:lnTo>
                  <a:pt x="319" y="217"/>
                </a:lnTo>
                <a:lnTo>
                  <a:pt x="318" y="221"/>
                </a:lnTo>
                <a:lnTo>
                  <a:pt x="317" y="223"/>
                </a:lnTo>
                <a:lnTo>
                  <a:pt x="317" y="226"/>
                </a:lnTo>
                <a:lnTo>
                  <a:pt x="317" y="229"/>
                </a:lnTo>
                <a:lnTo>
                  <a:pt x="318" y="233"/>
                </a:lnTo>
                <a:lnTo>
                  <a:pt x="319" y="235"/>
                </a:lnTo>
                <a:lnTo>
                  <a:pt x="321" y="237"/>
                </a:lnTo>
                <a:lnTo>
                  <a:pt x="323" y="239"/>
                </a:lnTo>
                <a:lnTo>
                  <a:pt x="325" y="240"/>
                </a:lnTo>
                <a:lnTo>
                  <a:pt x="329" y="241"/>
                </a:lnTo>
                <a:lnTo>
                  <a:pt x="332" y="241"/>
                </a:lnTo>
                <a:lnTo>
                  <a:pt x="407" y="241"/>
                </a:lnTo>
                <a:lnTo>
                  <a:pt x="407" y="301"/>
                </a:lnTo>
                <a:lnTo>
                  <a:pt x="362" y="301"/>
                </a:lnTo>
                <a:lnTo>
                  <a:pt x="359" y="302"/>
                </a:lnTo>
                <a:lnTo>
                  <a:pt x="356" y="302"/>
                </a:lnTo>
                <a:lnTo>
                  <a:pt x="353" y="305"/>
                </a:lnTo>
                <a:lnTo>
                  <a:pt x="351" y="306"/>
                </a:lnTo>
                <a:lnTo>
                  <a:pt x="349" y="308"/>
                </a:lnTo>
                <a:lnTo>
                  <a:pt x="348" y="311"/>
                </a:lnTo>
                <a:lnTo>
                  <a:pt x="347" y="313"/>
                </a:lnTo>
                <a:lnTo>
                  <a:pt x="347" y="316"/>
                </a:lnTo>
                <a:lnTo>
                  <a:pt x="347" y="320"/>
                </a:lnTo>
                <a:lnTo>
                  <a:pt x="348" y="323"/>
                </a:lnTo>
                <a:lnTo>
                  <a:pt x="349" y="325"/>
                </a:lnTo>
                <a:lnTo>
                  <a:pt x="351" y="327"/>
                </a:lnTo>
                <a:lnTo>
                  <a:pt x="353" y="329"/>
                </a:lnTo>
                <a:lnTo>
                  <a:pt x="356" y="330"/>
                </a:lnTo>
                <a:lnTo>
                  <a:pt x="359" y="331"/>
                </a:lnTo>
                <a:lnTo>
                  <a:pt x="362" y="331"/>
                </a:lnTo>
                <a:lnTo>
                  <a:pt x="407" y="331"/>
                </a:lnTo>
                <a:lnTo>
                  <a:pt x="407" y="392"/>
                </a:lnTo>
                <a:lnTo>
                  <a:pt x="257" y="392"/>
                </a:lnTo>
                <a:lnTo>
                  <a:pt x="257" y="30"/>
                </a:lnTo>
                <a:close/>
                <a:moveTo>
                  <a:pt x="547" y="237"/>
                </a:moveTo>
                <a:lnTo>
                  <a:pt x="554" y="240"/>
                </a:lnTo>
                <a:lnTo>
                  <a:pt x="561" y="241"/>
                </a:lnTo>
                <a:lnTo>
                  <a:pt x="504" y="392"/>
                </a:lnTo>
                <a:lnTo>
                  <a:pt x="461" y="392"/>
                </a:lnTo>
                <a:lnTo>
                  <a:pt x="547" y="237"/>
                </a:lnTo>
                <a:lnTo>
                  <a:pt x="547" y="237"/>
                </a:lnTo>
                <a:lnTo>
                  <a:pt x="547" y="237"/>
                </a:lnTo>
                <a:lnTo>
                  <a:pt x="547" y="237"/>
                </a:lnTo>
                <a:close/>
                <a:moveTo>
                  <a:pt x="533" y="149"/>
                </a:moveTo>
                <a:lnTo>
                  <a:pt x="540" y="137"/>
                </a:lnTo>
                <a:lnTo>
                  <a:pt x="549" y="125"/>
                </a:lnTo>
                <a:lnTo>
                  <a:pt x="556" y="117"/>
                </a:lnTo>
                <a:lnTo>
                  <a:pt x="561" y="109"/>
                </a:lnTo>
                <a:lnTo>
                  <a:pt x="568" y="100"/>
                </a:lnTo>
                <a:lnTo>
                  <a:pt x="572" y="91"/>
                </a:lnTo>
                <a:lnTo>
                  <a:pt x="576" y="80"/>
                </a:lnTo>
                <a:lnTo>
                  <a:pt x="579" y="69"/>
                </a:lnTo>
                <a:lnTo>
                  <a:pt x="580" y="63"/>
                </a:lnTo>
                <a:lnTo>
                  <a:pt x="580" y="57"/>
                </a:lnTo>
                <a:lnTo>
                  <a:pt x="580" y="51"/>
                </a:lnTo>
                <a:lnTo>
                  <a:pt x="579" y="44"/>
                </a:lnTo>
                <a:lnTo>
                  <a:pt x="587" y="49"/>
                </a:lnTo>
                <a:lnTo>
                  <a:pt x="594" y="54"/>
                </a:lnTo>
                <a:lnTo>
                  <a:pt x="601" y="60"/>
                </a:lnTo>
                <a:lnTo>
                  <a:pt x="606" y="66"/>
                </a:lnTo>
                <a:lnTo>
                  <a:pt x="612" y="72"/>
                </a:lnTo>
                <a:lnTo>
                  <a:pt x="616" y="80"/>
                </a:lnTo>
                <a:lnTo>
                  <a:pt x="620" y="86"/>
                </a:lnTo>
                <a:lnTo>
                  <a:pt x="623" y="94"/>
                </a:lnTo>
                <a:lnTo>
                  <a:pt x="629" y="109"/>
                </a:lnTo>
                <a:lnTo>
                  <a:pt x="632" y="124"/>
                </a:lnTo>
                <a:lnTo>
                  <a:pt x="633" y="140"/>
                </a:lnTo>
                <a:lnTo>
                  <a:pt x="632" y="155"/>
                </a:lnTo>
                <a:lnTo>
                  <a:pt x="631" y="165"/>
                </a:lnTo>
                <a:lnTo>
                  <a:pt x="628" y="176"/>
                </a:lnTo>
                <a:lnTo>
                  <a:pt x="623" y="186"/>
                </a:lnTo>
                <a:lnTo>
                  <a:pt x="618" y="195"/>
                </a:lnTo>
                <a:lnTo>
                  <a:pt x="615" y="199"/>
                </a:lnTo>
                <a:lnTo>
                  <a:pt x="612" y="203"/>
                </a:lnTo>
                <a:lnTo>
                  <a:pt x="607" y="207"/>
                </a:lnTo>
                <a:lnTo>
                  <a:pt x="603" y="209"/>
                </a:lnTo>
                <a:lnTo>
                  <a:pt x="599" y="211"/>
                </a:lnTo>
                <a:lnTo>
                  <a:pt x="593" y="213"/>
                </a:lnTo>
                <a:lnTo>
                  <a:pt x="588" y="214"/>
                </a:lnTo>
                <a:lnTo>
                  <a:pt x="583" y="214"/>
                </a:lnTo>
                <a:lnTo>
                  <a:pt x="583" y="214"/>
                </a:lnTo>
                <a:lnTo>
                  <a:pt x="577" y="214"/>
                </a:lnTo>
                <a:lnTo>
                  <a:pt x="571" y="213"/>
                </a:lnTo>
                <a:lnTo>
                  <a:pt x="565" y="212"/>
                </a:lnTo>
                <a:lnTo>
                  <a:pt x="559" y="209"/>
                </a:lnTo>
                <a:lnTo>
                  <a:pt x="550" y="205"/>
                </a:lnTo>
                <a:lnTo>
                  <a:pt x="543" y="199"/>
                </a:lnTo>
                <a:lnTo>
                  <a:pt x="536" y="192"/>
                </a:lnTo>
                <a:lnTo>
                  <a:pt x="532" y="184"/>
                </a:lnTo>
                <a:lnTo>
                  <a:pt x="530" y="176"/>
                </a:lnTo>
                <a:lnTo>
                  <a:pt x="529" y="167"/>
                </a:lnTo>
                <a:lnTo>
                  <a:pt x="530" y="157"/>
                </a:lnTo>
                <a:lnTo>
                  <a:pt x="533" y="149"/>
                </a:lnTo>
                <a:close/>
                <a:moveTo>
                  <a:pt x="588" y="452"/>
                </a:moveTo>
                <a:lnTo>
                  <a:pt x="558" y="452"/>
                </a:lnTo>
                <a:lnTo>
                  <a:pt x="558" y="407"/>
                </a:lnTo>
                <a:lnTo>
                  <a:pt x="558" y="404"/>
                </a:lnTo>
                <a:lnTo>
                  <a:pt x="557" y="401"/>
                </a:lnTo>
                <a:lnTo>
                  <a:pt x="556" y="399"/>
                </a:lnTo>
                <a:lnTo>
                  <a:pt x="554" y="396"/>
                </a:lnTo>
                <a:lnTo>
                  <a:pt x="551" y="395"/>
                </a:lnTo>
                <a:lnTo>
                  <a:pt x="548" y="393"/>
                </a:lnTo>
                <a:lnTo>
                  <a:pt x="546" y="393"/>
                </a:lnTo>
                <a:lnTo>
                  <a:pt x="543" y="392"/>
                </a:lnTo>
                <a:lnTo>
                  <a:pt x="536" y="392"/>
                </a:lnTo>
                <a:lnTo>
                  <a:pt x="592" y="244"/>
                </a:lnTo>
                <a:lnTo>
                  <a:pt x="599" y="242"/>
                </a:lnTo>
                <a:lnTo>
                  <a:pt x="605" y="241"/>
                </a:lnTo>
                <a:lnTo>
                  <a:pt x="612" y="238"/>
                </a:lnTo>
                <a:lnTo>
                  <a:pt x="618" y="235"/>
                </a:lnTo>
                <a:lnTo>
                  <a:pt x="623" y="231"/>
                </a:lnTo>
                <a:lnTo>
                  <a:pt x="629" y="227"/>
                </a:lnTo>
                <a:lnTo>
                  <a:pt x="634" y="223"/>
                </a:lnTo>
                <a:lnTo>
                  <a:pt x="639" y="217"/>
                </a:lnTo>
                <a:lnTo>
                  <a:pt x="644" y="211"/>
                </a:lnTo>
                <a:lnTo>
                  <a:pt x="647" y="206"/>
                </a:lnTo>
                <a:lnTo>
                  <a:pt x="651" y="198"/>
                </a:lnTo>
                <a:lnTo>
                  <a:pt x="655" y="192"/>
                </a:lnTo>
                <a:lnTo>
                  <a:pt x="657" y="184"/>
                </a:lnTo>
                <a:lnTo>
                  <a:pt x="659" y="176"/>
                </a:lnTo>
                <a:lnTo>
                  <a:pt x="661" y="167"/>
                </a:lnTo>
                <a:lnTo>
                  <a:pt x="662" y="158"/>
                </a:lnTo>
                <a:lnTo>
                  <a:pt x="663" y="147"/>
                </a:lnTo>
                <a:lnTo>
                  <a:pt x="663" y="135"/>
                </a:lnTo>
                <a:lnTo>
                  <a:pt x="662" y="123"/>
                </a:lnTo>
                <a:lnTo>
                  <a:pt x="661" y="111"/>
                </a:lnTo>
                <a:lnTo>
                  <a:pt x="658" y="99"/>
                </a:lnTo>
                <a:lnTo>
                  <a:pt x="654" y="87"/>
                </a:lnTo>
                <a:lnTo>
                  <a:pt x="649" y="77"/>
                </a:lnTo>
                <a:lnTo>
                  <a:pt x="643" y="66"/>
                </a:lnTo>
                <a:lnTo>
                  <a:pt x="636" y="55"/>
                </a:lnTo>
                <a:lnTo>
                  <a:pt x="628" y="45"/>
                </a:lnTo>
                <a:lnTo>
                  <a:pt x="619" y="36"/>
                </a:lnTo>
                <a:lnTo>
                  <a:pt x="608" y="27"/>
                </a:lnTo>
                <a:lnTo>
                  <a:pt x="598" y="20"/>
                </a:lnTo>
                <a:lnTo>
                  <a:pt x="585" y="13"/>
                </a:lnTo>
                <a:lnTo>
                  <a:pt x="571" y="8"/>
                </a:lnTo>
                <a:lnTo>
                  <a:pt x="556" y="3"/>
                </a:lnTo>
                <a:lnTo>
                  <a:pt x="551" y="2"/>
                </a:lnTo>
                <a:lnTo>
                  <a:pt x="547" y="3"/>
                </a:lnTo>
                <a:lnTo>
                  <a:pt x="543" y="6"/>
                </a:lnTo>
                <a:lnTo>
                  <a:pt x="540" y="9"/>
                </a:lnTo>
                <a:lnTo>
                  <a:pt x="537" y="13"/>
                </a:lnTo>
                <a:lnTo>
                  <a:pt x="537" y="17"/>
                </a:lnTo>
                <a:lnTo>
                  <a:pt x="537" y="22"/>
                </a:lnTo>
                <a:lnTo>
                  <a:pt x="540" y="26"/>
                </a:lnTo>
                <a:lnTo>
                  <a:pt x="543" y="33"/>
                </a:lnTo>
                <a:lnTo>
                  <a:pt x="546" y="38"/>
                </a:lnTo>
                <a:lnTo>
                  <a:pt x="548" y="44"/>
                </a:lnTo>
                <a:lnTo>
                  <a:pt x="549" y="50"/>
                </a:lnTo>
                <a:lnTo>
                  <a:pt x="550" y="55"/>
                </a:lnTo>
                <a:lnTo>
                  <a:pt x="550" y="60"/>
                </a:lnTo>
                <a:lnTo>
                  <a:pt x="549" y="65"/>
                </a:lnTo>
                <a:lnTo>
                  <a:pt x="548" y="70"/>
                </a:lnTo>
                <a:lnTo>
                  <a:pt x="545" y="79"/>
                </a:lnTo>
                <a:lnTo>
                  <a:pt x="540" y="88"/>
                </a:lnTo>
                <a:lnTo>
                  <a:pt x="533" y="97"/>
                </a:lnTo>
                <a:lnTo>
                  <a:pt x="526" y="107"/>
                </a:lnTo>
                <a:lnTo>
                  <a:pt x="520" y="113"/>
                </a:lnTo>
                <a:lnTo>
                  <a:pt x="515" y="121"/>
                </a:lnTo>
                <a:lnTo>
                  <a:pt x="509" y="128"/>
                </a:lnTo>
                <a:lnTo>
                  <a:pt x="505" y="137"/>
                </a:lnTo>
                <a:lnTo>
                  <a:pt x="503" y="144"/>
                </a:lnTo>
                <a:lnTo>
                  <a:pt x="501" y="152"/>
                </a:lnTo>
                <a:lnTo>
                  <a:pt x="500" y="159"/>
                </a:lnTo>
                <a:lnTo>
                  <a:pt x="499" y="167"/>
                </a:lnTo>
                <a:lnTo>
                  <a:pt x="499" y="174"/>
                </a:lnTo>
                <a:lnTo>
                  <a:pt x="500" y="182"/>
                </a:lnTo>
                <a:lnTo>
                  <a:pt x="502" y="190"/>
                </a:lnTo>
                <a:lnTo>
                  <a:pt x="504" y="196"/>
                </a:lnTo>
                <a:lnTo>
                  <a:pt x="507" y="202"/>
                </a:lnTo>
                <a:lnTo>
                  <a:pt x="512" y="209"/>
                </a:lnTo>
                <a:lnTo>
                  <a:pt x="516" y="215"/>
                </a:lnTo>
                <a:lnTo>
                  <a:pt x="521" y="221"/>
                </a:lnTo>
                <a:lnTo>
                  <a:pt x="437" y="373"/>
                </a:lnTo>
                <a:lnTo>
                  <a:pt x="437" y="15"/>
                </a:lnTo>
                <a:lnTo>
                  <a:pt x="437" y="12"/>
                </a:lnTo>
                <a:lnTo>
                  <a:pt x="436" y="9"/>
                </a:lnTo>
                <a:lnTo>
                  <a:pt x="434" y="7"/>
                </a:lnTo>
                <a:lnTo>
                  <a:pt x="433" y="5"/>
                </a:lnTo>
                <a:lnTo>
                  <a:pt x="431" y="2"/>
                </a:lnTo>
                <a:lnTo>
                  <a:pt x="428" y="1"/>
                </a:lnTo>
                <a:lnTo>
                  <a:pt x="426" y="0"/>
                </a:lnTo>
                <a:lnTo>
                  <a:pt x="422" y="0"/>
                </a:lnTo>
                <a:lnTo>
                  <a:pt x="242" y="0"/>
                </a:lnTo>
                <a:lnTo>
                  <a:pt x="238" y="0"/>
                </a:lnTo>
                <a:lnTo>
                  <a:pt x="235" y="1"/>
                </a:lnTo>
                <a:lnTo>
                  <a:pt x="233" y="2"/>
                </a:lnTo>
                <a:lnTo>
                  <a:pt x="231" y="5"/>
                </a:lnTo>
                <a:lnTo>
                  <a:pt x="229" y="7"/>
                </a:lnTo>
                <a:lnTo>
                  <a:pt x="228" y="9"/>
                </a:lnTo>
                <a:lnTo>
                  <a:pt x="227" y="12"/>
                </a:lnTo>
                <a:lnTo>
                  <a:pt x="227" y="15"/>
                </a:lnTo>
                <a:lnTo>
                  <a:pt x="227" y="392"/>
                </a:lnTo>
                <a:lnTo>
                  <a:pt x="220" y="392"/>
                </a:lnTo>
                <a:lnTo>
                  <a:pt x="134" y="220"/>
                </a:lnTo>
                <a:lnTo>
                  <a:pt x="134" y="219"/>
                </a:lnTo>
                <a:lnTo>
                  <a:pt x="133" y="219"/>
                </a:lnTo>
                <a:lnTo>
                  <a:pt x="133" y="219"/>
                </a:lnTo>
                <a:lnTo>
                  <a:pt x="133" y="217"/>
                </a:lnTo>
                <a:lnTo>
                  <a:pt x="133" y="217"/>
                </a:lnTo>
                <a:lnTo>
                  <a:pt x="132" y="217"/>
                </a:lnTo>
                <a:lnTo>
                  <a:pt x="131" y="215"/>
                </a:lnTo>
                <a:lnTo>
                  <a:pt x="130" y="214"/>
                </a:lnTo>
                <a:lnTo>
                  <a:pt x="129" y="214"/>
                </a:lnTo>
                <a:lnTo>
                  <a:pt x="129" y="213"/>
                </a:lnTo>
                <a:lnTo>
                  <a:pt x="129" y="213"/>
                </a:lnTo>
                <a:lnTo>
                  <a:pt x="128" y="213"/>
                </a:lnTo>
                <a:lnTo>
                  <a:pt x="22" y="153"/>
                </a:lnTo>
                <a:lnTo>
                  <a:pt x="19" y="151"/>
                </a:lnTo>
                <a:lnTo>
                  <a:pt x="15" y="151"/>
                </a:lnTo>
                <a:lnTo>
                  <a:pt x="10" y="152"/>
                </a:lnTo>
                <a:lnTo>
                  <a:pt x="6" y="153"/>
                </a:lnTo>
                <a:lnTo>
                  <a:pt x="4" y="156"/>
                </a:lnTo>
                <a:lnTo>
                  <a:pt x="2" y="159"/>
                </a:lnTo>
                <a:lnTo>
                  <a:pt x="0" y="164"/>
                </a:lnTo>
                <a:lnTo>
                  <a:pt x="0" y="168"/>
                </a:lnTo>
                <a:lnTo>
                  <a:pt x="15" y="288"/>
                </a:lnTo>
                <a:lnTo>
                  <a:pt x="15" y="288"/>
                </a:lnTo>
                <a:lnTo>
                  <a:pt x="15" y="288"/>
                </a:lnTo>
                <a:lnTo>
                  <a:pt x="16" y="290"/>
                </a:lnTo>
                <a:lnTo>
                  <a:pt x="16" y="291"/>
                </a:lnTo>
                <a:lnTo>
                  <a:pt x="16" y="292"/>
                </a:lnTo>
                <a:lnTo>
                  <a:pt x="17" y="294"/>
                </a:lnTo>
                <a:lnTo>
                  <a:pt x="66" y="392"/>
                </a:lnTo>
                <a:lnTo>
                  <a:pt x="60" y="392"/>
                </a:lnTo>
                <a:lnTo>
                  <a:pt x="57" y="393"/>
                </a:lnTo>
                <a:lnTo>
                  <a:pt x="54" y="393"/>
                </a:lnTo>
                <a:lnTo>
                  <a:pt x="51" y="395"/>
                </a:lnTo>
                <a:lnTo>
                  <a:pt x="49" y="396"/>
                </a:lnTo>
                <a:lnTo>
                  <a:pt x="48" y="399"/>
                </a:lnTo>
                <a:lnTo>
                  <a:pt x="46" y="401"/>
                </a:lnTo>
                <a:lnTo>
                  <a:pt x="46" y="405"/>
                </a:lnTo>
                <a:lnTo>
                  <a:pt x="45" y="407"/>
                </a:lnTo>
                <a:lnTo>
                  <a:pt x="45" y="814"/>
                </a:lnTo>
                <a:lnTo>
                  <a:pt x="46" y="824"/>
                </a:lnTo>
                <a:lnTo>
                  <a:pt x="47" y="833"/>
                </a:lnTo>
                <a:lnTo>
                  <a:pt x="49" y="841"/>
                </a:lnTo>
                <a:lnTo>
                  <a:pt x="52" y="850"/>
                </a:lnTo>
                <a:lnTo>
                  <a:pt x="56" y="857"/>
                </a:lnTo>
                <a:lnTo>
                  <a:pt x="60" y="865"/>
                </a:lnTo>
                <a:lnTo>
                  <a:pt x="65" y="872"/>
                </a:lnTo>
                <a:lnTo>
                  <a:pt x="72" y="879"/>
                </a:lnTo>
                <a:lnTo>
                  <a:pt x="78" y="884"/>
                </a:lnTo>
                <a:lnTo>
                  <a:pt x="85" y="890"/>
                </a:lnTo>
                <a:lnTo>
                  <a:pt x="92" y="894"/>
                </a:lnTo>
                <a:lnTo>
                  <a:pt x="100" y="898"/>
                </a:lnTo>
                <a:lnTo>
                  <a:pt x="108" y="900"/>
                </a:lnTo>
                <a:lnTo>
                  <a:pt x="117" y="902"/>
                </a:lnTo>
                <a:lnTo>
                  <a:pt x="127" y="905"/>
                </a:lnTo>
                <a:lnTo>
                  <a:pt x="135" y="905"/>
                </a:lnTo>
                <a:lnTo>
                  <a:pt x="467" y="905"/>
                </a:lnTo>
                <a:lnTo>
                  <a:pt x="477" y="905"/>
                </a:lnTo>
                <a:lnTo>
                  <a:pt x="486" y="902"/>
                </a:lnTo>
                <a:lnTo>
                  <a:pt x="494" y="900"/>
                </a:lnTo>
                <a:lnTo>
                  <a:pt x="503" y="898"/>
                </a:lnTo>
                <a:lnTo>
                  <a:pt x="512" y="894"/>
                </a:lnTo>
                <a:lnTo>
                  <a:pt x="519" y="890"/>
                </a:lnTo>
                <a:lnTo>
                  <a:pt x="526" y="884"/>
                </a:lnTo>
                <a:lnTo>
                  <a:pt x="532" y="879"/>
                </a:lnTo>
                <a:lnTo>
                  <a:pt x="537" y="872"/>
                </a:lnTo>
                <a:lnTo>
                  <a:pt x="543" y="866"/>
                </a:lnTo>
                <a:lnTo>
                  <a:pt x="547" y="858"/>
                </a:lnTo>
                <a:lnTo>
                  <a:pt x="551" y="850"/>
                </a:lnTo>
                <a:lnTo>
                  <a:pt x="554" y="842"/>
                </a:lnTo>
                <a:lnTo>
                  <a:pt x="556" y="833"/>
                </a:lnTo>
                <a:lnTo>
                  <a:pt x="558" y="824"/>
                </a:lnTo>
                <a:lnTo>
                  <a:pt x="558" y="814"/>
                </a:lnTo>
                <a:lnTo>
                  <a:pt x="558" y="694"/>
                </a:lnTo>
                <a:lnTo>
                  <a:pt x="588" y="694"/>
                </a:lnTo>
                <a:lnTo>
                  <a:pt x="601" y="693"/>
                </a:lnTo>
                <a:lnTo>
                  <a:pt x="613" y="692"/>
                </a:lnTo>
                <a:lnTo>
                  <a:pt x="625" y="688"/>
                </a:lnTo>
                <a:lnTo>
                  <a:pt x="636" y="684"/>
                </a:lnTo>
                <a:lnTo>
                  <a:pt x="647" y="680"/>
                </a:lnTo>
                <a:lnTo>
                  <a:pt x="657" y="673"/>
                </a:lnTo>
                <a:lnTo>
                  <a:pt x="666" y="667"/>
                </a:lnTo>
                <a:lnTo>
                  <a:pt x="674" y="659"/>
                </a:lnTo>
                <a:lnTo>
                  <a:pt x="683" y="651"/>
                </a:lnTo>
                <a:lnTo>
                  <a:pt x="689" y="642"/>
                </a:lnTo>
                <a:lnTo>
                  <a:pt x="694" y="631"/>
                </a:lnTo>
                <a:lnTo>
                  <a:pt x="700" y="622"/>
                </a:lnTo>
                <a:lnTo>
                  <a:pt x="703" y="610"/>
                </a:lnTo>
                <a:lnTo>
                  <a:pt x="706" y="598"/>
                </a:lnTo>
                <a:lnTo>
                  <a:pt x="708" y="586"/>
                </a:lnTo>
                <a:lnTo>
                  <a:pt x="708" y="573"/>
                </a:lnTo>
                <a:lnTo>
                  <a:pt x="708" y="561"/>
                </a:lnTo>
                <a:lnTo>
                  <a:pt x="706" y="548"/>
                </a:lnTo>
                <a:lnTo>
                  <a:pt x="703" y="536"/>
                </a:lnTo>
                <a:lnTo>
                  <a:pt x="700" y="525"/>
                </a:lnTo>
                <a:lnTo>
                  <a:pt x="694" y="514"/>
                </a:lnTo>
                <a:lnTo>
                  <a:pt x="689" y="505"/>
                </a:lnTo>
                <a:lnTo>
                  <a:pt x="683" y="495"/>
                </a:lnTo>
                <a:lnTo>
                  <a:pt x="674" y="486"/>
                </a:lnTo>
                <a:lnTo>
                  <a:pt x="666" y="479"/>
                </a:lnTo>
                <a:lnTo>
                  <a:pt x="657" y="472"/>
                </a:lnTo>
                <a:lnTo>
                  <a:pt x="647" y="466"/>
                </a:lnTo>
                <a:lnTo>
                  <a:pt x="636" y="462"/>
                </a:lnTo>
                <a:lnTo>
                  <a:pt x="625" y="457"/>
                </a:lnTo>
                <a:lnTo>
                  <a:pt x="613" y="455"/>
                </a:lnTo>
                <a:lnTo>
                  <a:pt x="601" y="453"/>
                </a:lnTo>
                <a:lnTo>
                  <a:pt x="588" y="452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6"/>
          <p:cNvSpPr/>
          <p:nvPr/>
        </p:nvSpPr>
        <p:spPr>
          <a:xfrm>
            <a:off x="3306200" y="3918361"/>
            <a:ext cx="491400" cy="488520"/>
          </a:xfrm>
          <a:custGeom>
            <a:avLst/>
            <a:gdLst/>
            <a:ahLst/>
            <a:cxnLst/>
            <a:rect l="l" t="t" r="r" b="b"/>
            <a:pathLst>
              <a:path w="902" h="902">
                <a:moveTo>
                  <a:pt x="601" y="872"/>
                </a:moveTo>
                <a:lnTo>
                  <a:pt x="571" y="870"/>
                </a:lnTo>
                <a:lnTo>
                  <a:pt x="542" y="869"/>
                </a:lnTo>
                <a:lnTo>
                  <a:pt x="515" y="867"/>
                </a:lnTo>
                <a:lnTo>
                  <a:pt x="490" y="865"/>
                </a:lnTo>
                <a:lnTo>
                  <a:pt x="465" y="862"/>
                </a:lnTo>
                <a:lnTo>
                  <a:pt x="444" y="859"/>
                </a:lnTo>
                <a:lnTo>
                  <a:pt x="422" y="854"/>
                </a:lnTo>
                <a:lnTo>
                  <a:pt x="404" y="850"/>
                </a:lnTo>
                <a:lnTo>
                  <a:pt x="388" y="846"/>
                </a:lnTo>
                <a:lnTo>
                  <a:pt x="373" y="840"/>
                </a:lnTo>
                <a:lnTo>
                  <a:pt x="360" y="836"/>
                </a:lnTo>
                <a:lnTo>
                  <a:pt x="349" y="831"/>
                </a:lnTo>
                <a:lnTo>
                  <a:pt x="342" y="825"/>
                </a:lnTo>
                <a:lnTo>
                  <a:pt x="335" y="821"/>
                </a:lnTo>
                <a:lnTo>
                  <a:pt x="332" y="816"/>
                </a:lnTo>
                <a:lnTo>
                  <a:pt x="331" y="812"/>
                </a:lnTo>
                <a:lnTo>
                  <a:pt x="331" y="749"/>
                </a:lnTo>
                <a:lnTo>
                  <a:pt x="342" y="756"/>
                </a:lnTo>
                <a:lnTo>
                  <a:pt x="356" y="761"/>
                </a:lnTo>
                <a:lnTo>
                  <a:pt x="370" y="767"/>
                </a:lnTo>
                <a:lnTo>
                  <a:pt x="386" y="772"/>
                </a:lnTo>
                <a:lnTo>
                  <a:pt x="402" y="776"/>
                </a:lnTo>
                <a:lnTo>
                  <a:pt x="419" y="779"/>
                </a:lnTo>
                <a:lnTo>
                  <a:pt x="437" y="783"/>
                </a:lnTo>
                <a:lnTo>
                  <a:pt x="456" y="786"/>
                </a:lnTo>
                <a:lnTo>
                  <a:pt x="494" y="791"/>
                </a:lnTo>
                <a:lnTo>
                  <a:pt x="531" y="793"/>
                </a:lnTo>
                <a:lnTo>
                  <a:pt x="568" y="795"/>
                </a:lnTo>
                <a:lnTo>
                  <a:pt x="601" y="797"/>
                </a:lnTo>
                <a:lnTo>
                  <a:pt x="635" y="795"/>
                </a:lnTo>
                <a:lnTo>
                  <a:pt x="671" y="793"/>
                </a:lnTo>
                <a:lnTo>
                  <a:pt x="709" y="790"/>
                </a:lnTo>
                <a:lnTo>
                  <a:pt x="747" y="786"/>
                </a:lnTo>
                <a:lnTo>
                  <a:pt x="765" y="783"/>
                </a:lnTo>
                <a:lnTo>
                  <a:pt x="783" y="779"/>
                </a:lnTo>
                <a:lnTo>
                  <a:pt x="800" y="776"/>
                </a:lnTo>
                <a:lnTo>
                  <a:pt x="817" y="772"/>
                </a:lnTo>
                <a:lnTo>
                  <a:pt x="832" y="767"/>
                </a:lnTo>
                <a:lnTo>
                  <a:pt x="847" y="761"/>
                </a:lnTo>
                <a:lnTo>
                  <a:pt x="860" y="756"/>
                </a:lnTo>
                <a:lnTo>
                  <a:pt x="872" y="749"/>
                </a:lnTo>
                <a:lnTo>
                  <a:pt x="872" y="812"/>
                </a:lnTo>
                <a:lnTo>
                  <a:pt x="871" y="816"/>
                </a:lnTo>
                <a:lnTo>
                  <a:pt x="867" y="821"/>
                </a:lnTo>
                <a:lnTo>
                  <a:pt x="861" y="825"/>
                </a:lnTo>
                <a:lnTo>
                  <a:pt x="853" y="831"/>
                </a:lnTo>
                <a:lnTo>
                  <a:pt x="842" y="836"/>
                </a:lnTo>
                <a:lnTo>
                  <a:pt x="830" y="840"/>
                </a:lnTo>
                <a:lnTo>
                  <a:pt x="815" y="846"/>
                </a:lnTo>
                <a:lnTo>
                  <a:pt x="798" y="850"/>
                </a:lnTo>
                <a:lnTo>
                  <a:pt x="780" y="854"/>
                </a:lnTo>
                <a:lnTo>
                  <a:pt x="760" y="859"/>
                </a:lnTo>
                <a:lnTo>
                  <a:pt x="737" y="862"/>
                </a:lnTo>
                <a:lnTo>
                  <a:pt x="713" y="865"/>
                </a:lnTo>
                <a:lnTo>
                  <a:pt x="688" y="867"/>
                </a:lnTo>
                <a:lnTo>
                  <a:pt x="660" y="869"/>
                </a:lnTo>
                <a:lnTo>
                  <a:pt x="632" y="870"/>
                </a:lnTo>
                <a:lnTo>
                  <a:pt x="601" y="872"/>
                </a:lnTo>
                <a:close/>
                <a:moveTo>
                  <a:pt x="30" y="616"/>
                </a:moveTo>
                <a:lnTo>
                  <a:pt x="30" y="553"/>
                </a:lnTo>
                <a:lnTo>
                  <a:pt x="42" y="560"/>
                </a:lnTo>
                <a:lnTo>
                  <a:pt x="55" y="566"/>
                </a:lnTo>
                <a:lnTo>
                  <a:pt x="70" y="572"/>
                </a:lnTo>
                <a:lnTo>
                  <a:pt x="85" y="576"/>
                </a:lnTo>
                <a:lnTo>
                  <a:pt x="102" y="580"/>
                </a:lnTo>
                <a:lnTo>
                  <a:pt x="119" y="584"/>
                </a:lnTo>
                <a:lnTo>
                  <a:pt x="137" y="588"/>
                </a:lnTo>
                <a:lnTo>
                  <a:pt x="155" y="591"/>
                </a:lnTo>
                <a:lnTo>
                  <a:pt x="193" y="595"/>
                </a:lnTo>
                <a:lnTo>
                  <a:pt x="230" y="598"/>
                </a:lnTo>
                <a:lnTo>
                  <a:pt x="267" y="601"/>
                </a:lnTo>
                <a:lnTo>
                  <a:pt x="301" y="601"/>
                </a:lnTo>
                <a:lnTo>
                  <a:pt x="301" y="676"/>
                </a:lnTo>
                <a:lnTo>
                  <a:pt x="270" y="676"/>
                </a:lnTo>
                <a:lnTo>
                  <a:pt x="241" y="674"/>
                </a:lnTo>
                <a:lnTo>
                  <a:pt x="214" y="672"/>
                </a:lnTo>
                <a:lnTo>
                  <a:pt x="189" y="670"/>
                </a:lnTo>
                <a:lnTo>
                  <a:pt x="165" y="667"/>
                </a:lnTo>
                <a:lnTo>
                  <a:pt x="142" y="664"/>
                </a:lnTo>
                <a:lnTo>
                  <a:pt x="122" y="659"/>
                </a:lnTo>
                <a:lnTo>
                  <a:pt x="103" y="655"/>
                </a:lnTo>
                <a:lnTo>
                  <a:pt x="87" y="650"/>
                </a:lnTo>
                <a:lnTo>
                  <a:pt x="72" y="646"/>
                </a:lnTo>
                <a:lnTo>
                  <a:pt x="59" y="640"/>
                </a:lnTo>
                <a:lnTo>
                  <a:pt x="49" y="636"/>
                </a:lnTo>
                <a:lnTo>
                  <a:pt x="41" y="631"/>
                </a:lnTo>
                <a:lnTo>
                  <a:pt x="34" y="625"/>
                </a:lnTo>
                <a:lnTo>
                  <a:pt x="31" y="621"/>
                </a:lnTo>
                <a:lnTo>
                  <a:pt x="30" y="616"/>
                </a:lnTo>
                <a:lnTo>
                  <a:pt x="30" y="616"/>
                </a:lnTo>
                <a:close/>
                <a:moveTo>
                  <a:pt x="301" y="30"/>
                </a:moveTo>
                <a:lnTo>
                  <a:pt x="332" y="30"/>
                </a:lnTo>
                <a:lnTo>
                  <a:pt x="362" y="31"/>
                </a:lnTo>
                <a:lnTo>
                  <a:pt x="391" y="33"/>
                </a:lnTo>
                <a:lnTo>
                  <a:pt x="417" y="36"/>
                </a:lnTo>
                <a:lnTo>
                  <a:pt x="441" y="39"/>
                </a:lnTo>
                <a:lnTo>
                  <a:pt x="463" y="42"/>
                </a:lnTo>
                <a:lnTo>
                  <a:pt x="483" y="47"/>
                </a:lnTo>
                <a:lnTo>
                  <a:pt x="501" y="52"/>
                </a:lnTo>
                <a:lnTo>
                  <a:pt x="517" y="56"/>
                </a:lnTo>
                <a:lnTo>
                  <a:pt x="531" y="62"/>
                </a:lnTo>
                <a:lnTo>
                  <a:pt x="544" y="66"/>
                </a:lnTo>
                <a:lnTo>
                  <a:pt x="554" y="71"/>
                </a:lnTo>
                <a:lnTo>
                  <a:pt x="561" y="77"/>
                </a:lnTo>
                <a:lnTo>
                  <a:pt x="567" y="81"/>
                </a:lnTo>
                <a:lnTo>
                  <a:pt x="570" y="85"/>
                </a:lnTo>
                <a:lnTo>
                  <a:pt x="571" y="90"/>
                </a:lnTo>
                <a:lnTo>
                  <a:pt x="570" y="94"/>
                </a:lnTo>
                <a:lnTo>
                  <a:pt x="567" y="98"/>
                </a:lnTo>
                <a:lnTo>
                  <a:pt x="561" y="102"/>
                </a:lnTo>
                <a:lnTo>
                  <a:pt x="554" y="108"/>
                </a:lnTo>
                <a:lnTo>
                  <a:pt x="544" y="112"/>
                </a:lnTo>
                <a:lnTo>
                  <a:pt x="531" y="117"/>
                </a:lnTo>
                <a:lnTo>
                  <a:pt x="517" y="123"/>
                </a:lnTo>
                <a:lnTo>
                  <a:pt x="501" y="127"/>
                </a:lnTo>
                <a:lnTo>
                  <a:pt x="483" y="131"/>
                </a:lnTo>
                <a:lnTo>
                  <a:pt x="463" y="136"/>
                </a:lnTo>
                <a:lnTo>
                  <a:pt x="441" y="140"/>
                </a:lnTo>
                <a:lnTo>
                  <a:pt x="417" y="143"/>
                </a:lnTo>
                <a:lnTo>
                  <a:pt x="391" y="145"/>
                </a:lnTo>
                <a:lnTo>
                  <a:pt x="362" y="147"/>
                </a:lnTo>
                <a:lnTo>
                  <a:pt x="332" y="150"/>
                </a:lnTo>
                <a:lnTo>
                  <a:pt x="301" y="150"/>
                </a:lnTo>
                <a:lnTo>
                  <a:pt x="269" y="150"/>
                </a:lnTo>
                <a:lnTo>
                  <a:pt x="239" y="147"/>
                </a:lnTo>
                <a:lnTo>
                  <a:pt x="211" y="145"/>
                </a:lnTo>
                <a:lnTo>
                  <a:pt x="184" y="143"/>
                </a:lnTo>
                <a:lnTo>
                  <a:pt x="161" y="140"/>
                </a:lnTo>
                <a:lnTo>
                  <a:pt x="138" y="136"/>
                </a:lnTo>
                <a:lnTo>
                  <a:pt x="118" y="131"/>
                </a:lnTo>
                <a:lnTo>
                  <a:pt x="100" y="127"/>
                </a:lnTo>
                <a:lnTo>
                  <a:pt x="84" y="123"/>
                </a:lnTo>
                <a:lnTo>
                  <a:pt x="70" y="117"/>
                </a:lnTo>
                <a:lnTo>
                  <a:pt x="58" y="112"/>
                </a:lnTo>
                <a:lnTo>
                  <a:pt x="47" y="108"/>
                </a:lnTo>
                <a:lnTo>
                  <a:pt x="40" y="102"/>
                </a:lnTo>
                <a:lnTo>
                  <a:pt x="34" y="98"/>
                </a:lnTo>
                <a:lnTo>
                  <a:pt x="31" y="94"/>
                </a:lnTo>
                <a:lnTo>
                  <a:pt x="30" y="90"/>
                </a:lnTo>
                <a:lnTo>
                  <a:pt x="31" y="85"/>
                </a:lnTo>
                <a:lnTo>
                  <a:pt x="34" y="81"/>
                </a:lnTo>
                <a:lnTo>
                  <a:pt x="40" y="77"/>
                </a:lnTo>
                <a:lnTo>
                  <a:pt x="47" y="71"/>
                </a:lnTo>
                <a:lnTo>
                  <a:pt x="58" y="66"/>
                </a:lnTo>
                <a:lnTo>
                  <a:pt x="70" y="62"/>
                </a:lnTo>
                <a:lnTo>
                  <a:pt x="84" y="56"/>
                </a:lnTo>
                <a:lnTo>
                  <a:pt x="100" y="52"/>
                </a:lnTo>
                <a:lnTo>
                  <a:pt x="118" y="47"/>
                </a:lnTo>
                <a:lnTo>
                  <a:pt x="138" y="42"/>
                </a:lnTo>
                <a:lnTo>
                  <a:pt x="161" y="39"/>
                </a:lnTo>
                <a:lnTo>
                  <a:pt x="184" y="36"/>
                </a:lnTo>
                <a:lnTo>
                  <a:pt x="211" y="33"/>
                </a:lnTo>
                <a:lnTo>
                  <a:pt x="239" y="31"/>
                </a:lnTo>
                <a:lnTo>
                  <a:pt x="269" y="30"/>
                </a:lnTo>
                <a:lnTo>
                  <a:pt x="301" y="30"/>
                </a:lnTo>
                <a:close/>
                <a:moveTo>
                  <a:pt x="301" y="390"/>
                </a:moveTo>
                <a:lnTo>
                  <a:pt x="334" y="390"/>
                </a:lnTo>
                <a:lnTo>
                  <a:pt x="371" y="387"/>
                </a:lnTo>
                <a:lnTo>
                  <a:pt x="408" y="385"/>
                </a:lnTo>
                <a:lnTo>
                  <a:pt x="446" y="380"/>
                </a:lnTo>
                <a:lnTo>
                  <a:pt x="464" y="378"/>
                </a:lnTo>
                <a:lnTo>
                  <a:pt x="482" y="373"/>
                </a:lnTo>
                <a:lnTo>
                  <a:pt x="500" y="370"/>
                </a:lnTo>
                <a:lnTo>
                  <a:pt x="516" y="366"/>
                </a:lnTo>
                <a:lnTo>
                  <a:pt x="532" y="361"/>
                </a:lnTo>
                <a:lnTo>
                  <a:pt x="546" y="355"/>
                </a:lnTo>
                <a:lnTo>
                  <a:pt x="559" y="350"/>
                </a:lnTo>
                <a:lnTo>
                  <a:pt x="571" y="343"/>
                </a:lnTo>
                <a:lnTo>
                  <a:pt x="571" y="406"/>
                </a:lnTo>
                <a:lnTo>
                  <a:pt x="570" y="410"/>
                </a:lnTo>
                <a:lnTo>
                  <a:pt x="567" y="415"/>
                </a:lnTo>
                <a:lnTo>
                  <a:pt x="560" y="419"/>
                </a:lnTo>
                <a:lnTo>
                  <a:pt x="552" y="425"/>
                </a:lnTo>
                <a:lnTo>
                  <a:pt x="542" y="430"/>
                </a:lnTo>
                <a:lnTo>
                  <a:pt x="529" y="434"/>
                </a:lnTo>
                <a:lnTo>
                  <a:pt x="514" y="440"/>
                </a:lnTo>
                <a:lnTo>
                  <a:pt x="498" y="444"/>
                </a:lnTo>
                <a:lnTo>
                  <a:pt x="479" y="448"/>
                </a:lnTo>
                <a:lnTo>
                  <a:pt x="459" y="453"/>
                </a:lnTo>
                <a:lnTo>
                  <a:pt x="437" y="456"/>
                </a:lnTo>
                <a:lnTo>
                  <a:pt x="412" y="459"/>
                </a:lnTo>
                <a:lnTo>
                  <a:pt x="387" y="462"/>
                </a:lnTo>
                <a:lnTo>
                  <a:pt x="360" y="463"/>
                </a:lnTo>
                <a:lnTo>
                  <a:pt x="331" y="464"/>
                </a:lnTo>
                <a:lnTo>
                  <a:pt x="301" y="466"/>
                </a:lnTo>
                <a:lnTo>
                  <a:pt x="270" y="464"/>
                </a:lnTo>
                <a:lnTo>
                  <a:pt x="241" y="463"/>
                </a:lnTo>
                <a:lnTo>
                  <a:pt x="214" y="462"/>
                </a:lnTo>
                <a:lnTo>
                  <a:pt x="189" y="459"/>
                </a:lnTo>
                <a:lnTo>
                  <a:pt x="165" y="456"/>
                </a:lnTo>
                <a:lnTo>
                  <a:pt x="142" y="453"/>
                </a:lnTo>
                <a:lnTo>
                  <a:pt x="122" y="448"/>
                </a:lnTo>
                <a:lnTo>
                  <a:pt x="103" y="444"/>
                </a:lnTo>
                <a:lnTo>
                  <a:pt x="87" y="440"/>
                </a:lnTo>
                <a:lnTo>
                  <a:pt x="72" y="434"/>
                </a:lnTo>
                <a:lnTo>
                  <a:pt x="59" y="430"/>
                </a:lnTo>
                <a:lnTo>
                  <a:pt x="49" y="425"/>
                </a:lnTo>
                <a:lnTo>
                  <a:pt x="41" y="419"/>
                </a:lnTo>
                <a:lnTo>
                  <a:pt x="34" y="415"/>
                </a:lnTo>
                <a:lnTo>
                  <a:pt x="31" y="410"/>
                </a:lnTo>
                <a:lnTo>
                  <a:pt x="30" y="406"/>
                </a:lnTo>
                <a:lnTo>
                  <a:pt x="30" y="343"/>
                </a:lnTo>
                <a:lnTo>
                  <a:pt x="42" y="350"/>
                </a:lnTo>
                <a:lnTo>
                  <a:pt x="55" y="355"/>
                </a:lnTo>
                <a:lnTo>
                  <a:pt x="70" y="361"/>
                </a:lnTo>
                <a:lnTo>
                  <a:pt x="85" y="366"/>
                </a:lnTo>
                <a:lnTo>
                  <a:pt x="102" y="370"/>
                </a:lnTo>
                <a:lnTo>
                  <a:pt x="119" y="373"/>
                </a:lnTo>
                <a:lnTo>
                  <a:pt x="137" y="378"/>
                </a:lnTo>
                <a:lnTo>
                  <a:pt x="155" y="380"/>
                </a:lnTo>
                <a:lnTo>
                  <a:pt x="193" y="385"/>
                </a:lnTo>
                <a:lnTo>
                  <a:pt x="230" y="387"/>
                </a:lnTo>
                <a:lnTo>
                  <a:pt x="267" y="390"/>
                </a:lnTo>
                <a:lnTo>
                  <a:pt x="301" y="391"/>
                </a:lnTo>
                <a:lnTo>
                  <a:pt x="301" y="390"/>
                </a:lnTo>
                <a:close/>
                <a:moveTo>
                  <a:pt x="301" y="285"/>
                </a:moveTo>
                <a:lnTo>
                  <a:pt x="334" y="285"/>
                </a:lnTo>
                <a:lnTo>
                  <a:pt x="371" y="282"/>
                </a:lnTo>
                <a:lnTo>
                  <a:pt x="408" y="279"/>
                </a:lnTo>
                <a:lnTo>
                  <a:pt x="446" y="275"/>
                </a:lnTo>
                <a:lnTo>
                  <a:pt x="464" y="272"/>
                </a:lnTo>
                <a:lnTo>
                  <a:pt x="482" y="268"/>
                </a:lnTo>
                <a:lnTo>
                  <a:pt x="500" y="265"/>
                </a:lnTo>
                <a:lnTo>
                  <a:pt x="516" y="261"/>
                </a:lnTo>
                <a:lnTo>
                  <a:pt x="532" y="256"/>
                </a:lnTo>
                <a:lnTo>
                  <a:pt x="546" y="250"/>
                </a:lnTo>
                <a:lnTo>
                  <a:pt x="559" y="245"/>
                </a:lnTo>
                <a:lnTo>
                  <a:pt x="571" y="238"/>
                </a:lnTo>
                <a:lnTo>
                  <a:pt x="571" y="300"/>
                </a:lnTo>
                <a:lnTo>
                  <a:pt x="570" y="305"/>
                </a:lnTo>
                <a:lnTo>
                  <a:pt x="567" y="309"/>
                </a:lnTo>
                <a:lnTo>
                  <a:pt x="560" y="315"/>
                </a:lnTo>
                <a:lnTo>
                  <a:pt x="552" y="320"/>
                </a:lnTo>
                <a:lnTo>
                  <a:pt x="542" y="325"/>
                </a:lnTo>
                <a:lnTo>
                  <a:pt x="529" y="330"/>
                </a:lnTo>
                <a:lnTo>
                  <a:pt x="514" y="335"/>
                </a:lnTo>
                <a:lnTo>
                  <a:pt x="498" y="339"/>
                </a:lnTo>
                <a:lnTo>
                  <a:pt x="479" y="343"/>
                </a:lnTo>
                <a:lnTo>
                  <a:pt x="459" y="348"/>
                </a:lnTo>
                <a:lnTo>
                  <a:pt x="437" y="351"/>
                </a:lnTo>
                <a:lnTo>
                  <a:pt x="412" y="354"/>
                </a:lnTo>
                <a:lnTo>
                  <a:pt x="387" y="356"/>
                </a:lnTo>
                <a:lnTo>
                  <a:pt x="360" y="358"/>
                </a:lnTo>
                <a:lnTo>
                  <a:pt x="331" y="360"/>
                </a:lnTo>
                <a:lnTo>
                  <a:pt x="301" y="361"/>
                </a:lnTo>
                <a:lnTo>
                  <a:pt x="270" y="360"/>
                </a:lnTo>
                <a:lnTo>
                  <a:pt x="241" y="358"/>
                </a:lnTo>
                <a:lnTo>
                  <a:pt x="214" y="356"/>
                </a:lnTo>
                <a:lnTo>
                  <a:pt x="189" y="354"/>
                </a:lnTo>
                <a:lnTo>
                  <a:pt x="165" y="351"/>
                </a:lnTo>
                <a:lnTo>
                  <a:pt x="142" y="348"/>
                </a:lnTo>
                <a:lnTo>
                  <a:pt x="122" y="343"/>
                </a:lnTo>
                <a:lnTo>
                  <a:pt x="103" y="339"/>
                </a:lnTo>
                <a:lnTo>
                  <a:pt x="87" y="335"/>
                </a:lnTo>
                <a:lnTo>
                  <a:pt x="72" y="330"/>
                </a:lnTo>
                <a:lnTo>
                  <a:pt x="59" y="325"/>
                </a:lnTo>
                <a:lnTo>
                  <a:pt x="49" y="320"/>
                </a:lnTo>
                <a:lnTo>
                  <a:pt x="41" y="315"/>
                </a:lnTo>
                <a:lnTo>
                  <a:pt x="34" y="309"/>
                </a:lnTo>
                <a:lnTo>
                  <a:pt x="31" y="305"/>
                </a:lnTo>
                <a:lnTo>
                  <a:pt x="30" y="300"/>
                </a:lnTo>
                <a:lnTo>
                  <a:pt x="30" y="237"/>
                </a:lnTo>
                <a:lnTo>
                  <a:pt x="42" y="245"/>
                </a:lnTo>
                <a:lnTo>
                  <a:pt x="55" y="250"/>
                </a:lnTo>
                <a:lnTo>
                  <a:pt x="70" y="256"/>
                </a:lnTo>
                <a:lnTo>
                  <a:pt x="85" y="261"/>
                </a:lnTo>
                <a:lnTo>
                  <a:pt x="102" y="265"/>
                </a:lnTo>
                <a:lnTo>
                  <a:pt x="119" y="268"/>
                </a:lnTo>
                <a:lnTo>
                  <a:pt x="137" y="272"/>
                </a:lnTo>
                <a:lnTo>
                  <a:pt x="155" y="275"/>
                </a:lnTo>
                <a:lnTo>
                  <a:pt x="193" y="279"/>
                </a:lnTo>
                <a:lnTo>
                  <a:pt x="230" y="282"/>
                </a:lnTo>
                <a:lnTo>
                  <a:pt x="267" y="285"/>
                </a:lnTo>
                <a:lnTo>
                  <a:pt x="301" y="285"/>
                </a:lnTo>
                <a:close/>
                <a:moveTo>
                  <a:pt x="571" y="195"/>
                </a:moveTo>
                <a:lnTo>
                  <a:pt x="570" y="199"/>
                </a:lnTo>
                <a:lnTo>
                  <a:pt x="567" y="204"/>
                </a:lnTo>
                <a:lnTo>
                  <a:pt x="560" y="210"/>
                </a:lnTo>
                <a:lnTo>
                  <a:pt x="552" y="215"/>
                </a:lnTo>
                <a:lnTo>
                  <a:pt x="542" y="219"/>
                </a:lnTo>
                <a:lnTo>
                  <a:pt x="529" y="225"/>
                </a:lnTo>
                <a:lnTo>
                  <a:pt x="514" y="229"/>
                </a:lnTo>
                <a:lnTo>
                  <a:pt x="498" y="234"/>
                </a:lnTo>
                <a:lnTo>
                  <a:pt x="479" y="238"/>
                </a:lnTo>
                <a:lnTo>
                  <a:pt x="459" y="243"/>
                </a:lnTo>
                <a:lnTo>
                  <a:pt x="437" y="246"/>
                </a:lnTo>
                <a:lnTo>
                  <a:pt x="412" y="249"/>
                </a:lnTo>
                <a:lnTo>
                  <a:pt x="387" y="251"/>
                </a:lnTo>
                <a:lnTo>
                  <a:pt x="360" y="253"/>
                </a:lnTo>
                <a:lnTo>
                  <a:pt x="331" y="255"/>
                </a:lnTo>
                <a:lnTo>
                  <a:pt x="301" y="255"/>
                </a:lnTo>
                <a:lnTo>
                  <a:pt x="270" y="255"/>
                </a:lnTo>
                <a:lnTo>
                  <a:pt x="241" y="253"/>
                </a:lnTo>
                <a:lnTo>
                  <a:pt x="214" y="251"/>
                </a:lnTo>
                <a:lnTo>
                  <a:pt x="189" y="249"/>
                </a:lnTo>
                <a:lnTo>
                  <a:pt x="165" y="246"/>
                </a:lnTo>
                <a:lnTo>
                  <a:pt x="142" y="242"/>
                </a:lnTo>
                <a:lnTo>
                  <a:pt x="122" y="238"/>
                </a:lnTo>
                <a:lnTo>
                  <a:pt x="103" y="234"/>
                </a:lnTo>
                <a:lnTo>
                  <a:pt x="87" y="229"/>
                </a:lnTo>
                <a:lnTo>
                  <a:pt x="72" y="225"/>
                </a:lnTo>
                <a:lnTo>
                  <a:pt x="59" y="219"/>
                </a:lnTo>
                <a:lnTo>
                  <a:pt x="49" y="215"/>
                </a:lnTo>
                <a:lnTo>
                  <a:pt x="41" y="210"/>
                </a:lnTo>
                <a:lnTo>
                  <a:pt x="34" y="204"/>
                </a:lnTo>
                <a:lnTo>
                  <a:pt x="31" y="200"/>
                </a:lnTo>
                <a:lnTo>
                  <a:pt x="30" y="195"/>
                </a:lnTo>
                <a:lnTo>
                  <a:pt x="30" y="131"/>
                </a:lnTo>
                <a:lnTo>
                  <a:pt x="41" y="138"/>
                </a:lnTo>
                <a:lnTo>
                  <a:pt x="53" y="143"/>
                </a:lnTo>
                <a:lnTo>
                  <a:pt x="65" y="148"/>
                </a:lnTo>
                <a:lnTo>
                  <a:pt x="79" y="153"/>
                </a:lnTo>
                <a:lnTo>
                  <a:pt x="94" y="157"/>
                </a:lnTo>
                <a:lnTo>
                  <a:pt x="110" y="161"/>
                </a:lnTo>
                <a:lnTo>
                  <a:pt x="127" y="165"/>
                </a:lnTo>
                <a:lnTo>
                  <a:pt x="145" y="168"/>
                </a:lnTo>
                <a:lnTo>
                  <a:pt x="182" y="173"/>
                </a:lnTo>
                <a:lnTo>
                  <a:pt x="221" y="176"/>
                </a:lnTo>
                <a:lnTo>
                  <a:pt x="260" y="178"/>
                </a:lnTo>
                <a:lnTo>
                  <a:pt x="301" y="180"/>
                </a:lnTo>
                <a:lnTo>
                  <a:pt x="341" y="178"/>
                </a:lnTo>
                <a:lnTo>
                  <a:pt x="380" y="176"/>
                </a:lnTo>
                <a:lnTo>
                  <a:pt x="419" y="173"/>
                </a:lnTo>
                <a:lnTo>
                  <a:pt x="456" y="168"/>
                </a:lnTo>
                <a:lnTo>
                  <a:pt x="474" y="165"/>
                </a:lnTo>
                <a:lnTo>
                  <a:pt x="491" y="161"/>
                </a:lnTo>
                <a:lnTo>
                  <a:pt x="507" y="157"/>
                </a:lnTo>
                <a:lnTo>
                  <a:pt x="522" y="153"/>
                </a:lnTo>
                <a:lnTo>
                  <a:pt x="536" y="148"/>
                </a:lnTo>
                <a:lnTo>
                  <a:pt x="548" y="143"/>
                </a:lnTo>
                <a:lnTo>
                  <a:pt x="560" y="138"/>
                </a:lnTo>
                <a:lnTo>
                  <a:pt x="571" y="131"/>
                </a:lnTo>
                <a:lnTo>
                  <a:pt x="571" y="195"/>
                </a:lnTo>
                <a:close/>
                <a:moveTo>
                  <a:pt x="315" y="571"/>
                </a:moveTo>
                <a:lnTo>
                  <a:pt x="307" y="571"/>
                </a:lnTo>
                <a:lnTo>
                  <a:pt x="301" y="571"/>
                </a:lnTo>
                <a:lnTo>
                  <a:pt x="270" y="571"/>
                </a:lnTo>
                <a:lnTo>
                  <a:pt x="241" y="569"/>
                </a:lnTo>
                <a:lnTo>
                  <a:pt x="214" y="567"/>
                </a:lnTo>
                <a:lnTo>
                  <a:pt x="189" y="564"/>
                </a:lnTo>
                <a:lnTo>
                  <a:pt x="165" y="562"/>
                </a:lnTo>
                <a:lnTo>
                  <a:pt x="142" y="558"/>
                </a:lnTo>
                <a:lnTo>
                  <a:pt x="122" y="554"/>
                </a:lnTo>
                <a:lnTo>
                  <a:pt x="103" y="550"/>
                </a:lnTo>
                <a:lnTo>
                  <a:pt x="87" y="545"/>
                </a:lnTo>
                <a:lnTo>
                  <a:pt x="72" y="541"/>
                </a:lnTo>
                <a:lnTo>
                  <a:pt x="59" y="535"/>
                </a:lnTo>
                <a:lnTo>
                  <a:pt x="49" y="530"/>
                </a:lnTo>
                <a:lnTo>
                  <a:pt x="41" y="526"/>
                </a:lnTo>
                <a:lnTo>
                  <a:pt x="34" y="520"/>
                </a:lnTo>
                <a:lnTo>
                  <a:pt x="31" y="515"/>
                </a:lnTo>
                <a:lnTo>
                  <a:pt x="30" y="511"/>
                </a:lnTo>
                <a:lnTo>
                  <a:pt x="30" y="448"/>
                </a:lnTo>
                <a:lnTo>
                  <a:pt x="42" y="455"/>
                </a:lnTo>
                <a:lnTo>
                  <a:pt x="55" y="461"/>
                </a:lnTo>
                <a:lnTo>
                  <a:pt x="70" y="467"/>
                </a:lnTo>
                <a:lnTo>
                  <a:pt x="85" y="471"/>
                </a:lnTo>
                <a:lnTo>
                  <a:pt x="102" y="475"/>
                </a:lnTo>
                <a:lnTo>
                  <a:pt x="119" y="479"/>
                </a:lnTo>
                <a:lnTo>
                  <a:pt x="137" y="483"/>
                </a:lnTo>
                <a:lnTo>
                  <a:pt x="155" y="486"/>
                </a:lnTo>
                <a:lnTo>
                  <a:pt x="193" y="490"/>
                </a:lnTo>
                <a:lnTo>
                  <a:pt x="230" y="493"/>
                </a:lnTo>
                <a:lnTo>
                  <a:pt x="267" y="494"/>
                </a:lnTo>
                <a:lnTo>
                  <a:pt x="301" y="496"/>
                </a:lnTo>
                <a:lnTo>
                  <a:pt x="334" y="494"/>
                </a:lnTo>
                <a:lnTo>
                  <a:pt x="371" y="493"/>
                </a:lnTo>
                <a:lnTo>
                  <a:pt x="408" y="490"/>
                </a:lnTo>
                <a:lnTo>
                  <a:pt x="446" y="486"/>
                </a:lnTo>
                <a:lnTo>
                  <a:pt x="464" y="483"/>
                </a:lnTo>
                <a:lnTo>
                  <a:pt x="482" y="479"/>
                </a:lnTo>
                <a:lnTo>
                  <a:pt x="500" y="475"/>
                </a:lnTo>
                <a:lnTo>
                  <a:pt x="516" y="471"/>
                </a:lnTo>
                <a:lnTo>
                  <a:pt x="532" y="467"/>
                </a:lnTo>
                <a:lnTo>
                  <a:pt x="546" y="461"/>
                </a:lnTo>
                <a:lnTo>
                  <a:pt x="559" y="455"/>
                </a:lnTo>
                <a:lnTo>
                  <a:pt x="571" y="448"/>
                </a:lnTo>
                <a:lnTo>
                  <a:pt x="571" y="511"/>
                </a:lnTo>
                <a:lnTo>
                  <a:pt x="571" y="511"/>
                </a:lnTo>
                <a:lnTo>
                  <a:pt x="571" y="511"/>
                </a:lnTo>
                <a:lnTo>
                  <a:pt x="530" y="513"/>
                </a:lnTo>
                <a:lnTo>
                  <a:pt x="491" y="516"/>
                </a:lnTo>
                <a:lnTo>
                  <a:pt x="452" y="521"/>
                </a:lnTo>
                <a:lnTo>
                  <a:pt x="417" y="528"/>
                </a:lnTo>
                <a:lnTo>
                  <a:pt x="400" y="532"/>
                </a:lnTo>
                <a:lnTo>
                  <a:pt x="384" y="536"/>
                </a:lnTo>
                <a:lnTo>
                  <a:pt x="370" y="541"/>
                </a:lnTo>
                <a:lnTo>
                  <a:pt x="356" y="546"/>
                </a:lnTo>
                <a:lnTo>
                  <a:pt x="343" y="551"/>
                </a:lnTo>
                <a:lnTo>
                  <a:pt x="332" y="558"/>
                </a:lnTo>
                <a:lnTo>
                  <a:pt x="322" y="563"/>
                </a:lnTo>
                <a:lnTo>
                  <a:pt x="315" y="571"/>
                </a:lnTo>
                <a:lnTo>
                  <a:pt x="315" y="571"/>
                </a:lnTo>
                <a:close/>
                <a:moveTo>
                  <a:pt x="872" y="601"/>
                </a:moveTo>
                <a:lnTo>
                  <a:pt x="871" y="605"/>
                </a:lnTo>
                <a:lnTo>
                  <a:pt x="868" y="609"/>
                </a:lnTo>
                <a:lnTo>
                  <a:pt x="862" y="613"/>
                </a:lnTo>
                <a:lnTo>
                  <a:pt x="854" y="619"/>
                </a:lnTo>
                <a:lnTo>
                  <a:pt x="844" y="624"/>
                </a:lnTo>
                <a:lnTo>
                  <a:pt x="832" y="628"/>
                </a:lnTo>
                <a:lnTo>
                  <a:pt x="818" y="634"/>
                </a:lnTo>
                <a:lnTo>
                  <a:pt x="802" y="638"/>
                </a:lnTo>
                <a:lnTo>
                  <a:pt x="784" y="643"/>
                </a:lnTo>
                <a:lnTo>
                  <a:pt x="764" y="647"/>
                </a:lnTo>
                <a:lnTo>
                  <a:pt x="741" y="651"/>
                </a:lnTo>
                <a:lnTo>
                  <a:pt x="718" y="654"/>
                </a:lnTo>
                <a:lnTo>
                  <a:pt x="691" y="657"/>
                </a:lnTo>
                <a:lnTo>
                  <a:pt x="663" y="659"/>
                </a:lnTo>
                <a:lnTo>
                  <a:pt x="633" y="661"/>
                </a:lnTo>
                <a:lnTo>
                  <a:pt x="601" y="661"/>
                </a:lnTo>
                <a:lnTo>
                  <a:pt x="569" y="661"/>
                </a:lnTo>
                <a:lnTo>
                  <a:pt x="539" y="659"/>
                </a:lnTo>
                <a:lnTo>
                  <a:pt x="511" y="657"/>
                </a:lnTo>
                <a:lnTo>
                  <a:pt x="485" y="654"/>
                </a:lnTo>
                <a:lnTo>
                  <a:pt x="461" y="651"/>
                </a:lnTo>
                <a:lnTo>
                  <a:pt x="438" y="647"/>
                </a:lnTo>
                <a:lnTo>
                  <a:pt x="419" y="642"/>
                </a:lnTo>
                <a:lnTo>
                  <a:pt x="401" y="638"/>
                </a:lnTo>
                <a:lnTo>
                  <a:pt x="385" y="634"/>
                </a:lnTo>
                <a:lnTo>
                  <a:pt x="370" y="628"/>
                </a:lnTo>
                <a:lnTo>
                  <a:pt x="358" y="624"/>
                </a:lnTo>
                <a:lnTo>
                  <a:pt x="348" y="619"/>
                </a:lnTo>
                <a:lnTo>
                  <a:pt x="341" y="613"/>
                </a:lnTo>
                <a:lnTo>
                  <a:pt x="335" y="609"/>
                </a:lnTo>
                <a:lnTo>
                  <a:pt x="332" y="605"/>
                </a:lnTo>
                <a:lnTo>
                  <a:pt x="331" y="601"/>
                </a:lnTo>
                <a:lnTo>
                  <a:pt x="332" y="596"/>
                </a:lnTo>
                <a:lnTo>
                  <a:pt x="335" y="592"/>
                </a:lnTo>
                <a:lnTo>
                  <a:pt x="341" y="588"/>
                </a:lnTo>
                <a:lnTo>
                  <a:pt x="348" y="582"/>
                </a:lnTo>
                <a:lnTo>
                  <a:pt x="358" y="578"/>
                </a:lnTo>
                <a:lnTo>
                  <a:pt x="370" y="573"/>
                </a:lnTo>
                <a:lnTo>
                  <a:pt x="385" y="567"/>
                </a:lnTo>
                <a:lnTo>
                  <a:pt x="401" y="563"/>
                </a:lnTo>
                <a:lnTo>
                  <a:pt x="419" y="559"/>
                </a:lnTo>
                <a:lnTo>
                  <a:pt x="438" y="554"/>
                </a:lnTo>
                <a:lnTo>
                  <a:pt x="461" y="550"/>
                </a:lnTo>
                <a:lnTo>
                  <a:pt x="485" y="547"/>
                </a:lnTo>
                <a:lnTo>
                  <a:pt x="511" y="544"/>
                </a:lnTo>
                <a:lnTo>
                  <a:pt x="539" y="543"/>
                </a:lnTo>
                <a:lnTo>
                  <a:pt x="569" y="541"/>
                </a:lnTo>
                <a:lnTo>
                  <a:pt x="601" y="541"/>
                </a:lnTo>
                <a:lnTo>
                  <a:pt x="633" y="541"/>
                </a:lnTo>
                <a:lnTo>
                  <a:pt x="663" y="543"/>
                </a:lnTo>
                <a:lnTo>
                  <a:pt x="691" y="544"/>
                </a:lnTo>
                <a:lnTo>
                  <a:pt x="718" y="547"/>
                </a:lnTo>
                <a:lnTo>
                  <a:pt x="741" y="550"/>
                </a:lnTo>
                <a:lnTo>
                  <a:pt x="764" y="554"/>
                </a:lnTo>
                <a:lnTo>
                  <a:pt x="784" y="559"/>
                </a:lnTo>
                <a:lnTo>
                  <a:pt x="802" y="563"/>
                </a:lnTo>
                <a:lnTo>
                  <a:pt x="818" y="567"/>
                </a:lnTo>
                <a:lnTo>
                  <a:pt x="832" y="573"/>
                </a:lnTo>
                <a:lnTo>
                  <a:pt x="844" y="578"/>
                </a:lnTo>
                <a:lnTo>
                  <a:pt x="854" y="582"/>
                </a:lnTo>
                <a:lnTo>
                  <a:pt x="862" y="588"/>
                </a:lnTo>
                <a:lnTo>
                  <a:pt x="868" y="592"/>
                </a:lnTo>
                <a:lnTo>
                  <a:pt x="871" y="596"/>
                </a:lnTo>
                <a:lnTo>
                  <a:pt x="872" y="601"/>
                </a:lnTo>
                <a:close/>
                <a:moveTo>
                  <a:pt x="872" y="706"/>
                </a:moveTo>
                <a:lnTo>
                  <a:pt x="871" y="711"/>
                </a:lnTo>
                <a:lnTo>
                  <a:pt x="867" y="715"/>
                </a:lnTo>
                <a:lnTo>
                  <a:pt x="861" y="721"/>
                </a:lnTo>
                <a:lnTo>
                  <a:pt x="853" y="726"/>
                </a:lnTo>
                <a:lnTo>
                  <a:pt x="842" y="730"/>
                </a:lnTo>
                <a:lnTo>
                  <a:pt x="830" y="735"/>
                </a:lnTo>
                <a:lnTo>
                  <a:pt x="815" y="741"/>
                </a:lnTo>
                <a:lnTo>
                  <a:pt x="798" y="745"/>
                </a:lnTo>
                <a:lnTo>
                  <a:pt x="780" y="749"/>
                </a:lnTo>
                <a:lnTo>
                  <a:pt x="760" y="754"/>
                </a:lnTo>
                <a:lnTo>
                  <a:pt x="737" y="757"/>
                </a:lnTo>
                <a:lnTo>
                  <a:pt x="713" y="760"/>
                </a:lnTo>
                <a:lnTo>
                  <a:pt x="688" y="762"/>
                </a:lnTo>
                <a:lnTo>
                  <a:pt x="660" y="764"/>
                </a:lnTo>
                <a:lnTo>
                  <a:pt x="632" y="765"/>
                </a:lnTo>
                <a:lnTo>
                  <a:pt x="601" y="765"/>
                </a:lnTo>
                <a:lnTo>
                  <a:pt x="571" y="765"/>
                </a:lnTo>
                <a:lnTo>
                  <a:pt x="542" y="764"/>
                </a:lnTo>
                <a:lnTo>
                  <a:pt x="515" y="762"/>
                </a:lnTo>
                <a:lnTo>
                  <a:pt x="490" y="760"/>
                </a:lnTo>
                <a:lnTo>
                  <a:pt x="465" y="757"/>
                </a:lnTo>
                <a:lnTo>
                  <a:pt x="444" y="754"/>
                </a:lnTo>
                <a:lnTo>
                  <a:pt x="422" y="749"/>
                </a:lnTo>
                <a:lnTo>
                  <a:pt x="404" y="745"/>
                </a:lnTo>
                <a:lnTo>
                  <a:pt x="388" y="741"/>
                </a:lnTo>
                <a:lnTo>
                  <a:pt x="373" y="735"/>
                </a:lnTo>
                <a:lnTo>
                  <a:pt x="360" y="730"/>
                </a:lnTo>
                <a:lnTo>
                  <a:pt x="349" y="726"/>
                </a:lnTo>
                <a:lnTo>
                  <a:pt x="342" y="721"/>
                </a:lnTo>
                <a:lnTo>
                  <a:pt x="335" y="715"/>
                </a:lnTo>
                <a:lnTo>
                  <a:pt x="332" y="711"/>
                </a:lnTo>
                <a:lnTo>
                  <a:pt x="331" y="706"/>
                </a:lnTo>
                <a:lnTo>
                  <a:pt x="331" y="643"/>
                </a:lnTo>
                <a:lnTo>
                  <a:pt x="341" y="649"/>
                </a:lnTo>
                <a:lnTo>
                  <a:pt x="352" y="654"/>
                </a:lnTo>
                <a:lnTo>
                  <a:pt x="366" y="659"/>
                </a:lnTo>
                <a:lnTo>
                  <a:pt x="380" y="664"/>
                </a:lnTo>
                <a:lnTo>
                  <a:pt x="395" y="668"/>
                </a:lnTo>
                <a:lnTo>
                  <a:pt x="411" y="672"/>
                </a:lnTo>
                <a:lnTo>
                  <a:pt x="429" y="676"/>
                </a:lnTo>
                <a:lnTo>
                  <a:pt x="446" y="679"/>
                </a:lnTo>
                <a:lnTo>
                  <a:pt x="483" y="684"/>
                </a:lnTo>
                <a:lnTo>
                  <a:pt x="522" y="688"/>
                </a:lnTo>
                <a:lnTo>
                  <a:pt x="561" y="691"/>
                </a:lnTo>
                <a:lnTo>
                  <a:pt x="601" y="691"/>
                </a:lnTo>
                <a:lnTo>
                  <a:pt x="642" y="691"/>
                </a:lnTo>
                <a:lnTo>
                  <a:pt x="681" y="688"/>
                </a:lnTo>
                <a:lnTo>
                  <a:pt x="720" y="684"/>
                </a:lnTo>
                <a:lnTo>
                  <a:pt x="757" y="679"/>
                </a:lnTo>
                <a:lnTo>
                  <a:pt x="775" y="676"/>
                </a:lnTo>
                <a:lnTo>
                  <a:pt x="792" y="672"/>
                </a:lnTo>
                <a:lnTo>
                  <a:pt x="808" y="668"/>
                </a:lnTo>
                <a:lnTo>
                  <a:pt x="823" y="664"/>
                </a:lnTo>
                <a:lnTo>
                  <a:pt x="837" y="659"/>
                </a:lnTo>
                <a:lnTo>
                  <a:pt x="850" y="654"/>
                </a:lnTo>
                <a:lnTo>
                  <a:pt x="861" y="649"/>
                </a:lnTo>
                <a:lnTo>
                  <a:pt x="872" y="643"/>
                </a:lnTo>
                <a:lnTo>
                  <a:pt x="872" y="706"/>
                </a:lnTo>
                <a:close/>
                <a:moveTo>
                  <a:pt x="601" y="511"/>
                </a:moveTo>
                <a:lnTo>
                  <a:pt x="601" y="406"/>
                </a:lnTo>
                <a:lnTo>
                  <a:pt x="601" y="300"/>
                </a:lnTo>
                <a:lnTo>
                  <a:pt x="601" y="195"/>
                </a:lnTo>
                <a:lnTo>
                  <a:pt x="601" y="90"/>
                </a:lnTo>
                <a:lnTo>
                  <a:pt x="601" y="83"/>
                </a:lnTo>
                <a:lnTo>
                  <a:pt x="600" y="78"/>
                </a:lnTo>
                <a:lnTo>
                  <a:pt x="598" y="72"/>
                </a:lnTo>
                <a:lnTo>
                  <a:pt x="595" y="68"/>
                </a:lnTo>
                <a:lnTo>
                  <a:pt x="590" y="63"/>
                </a:lnTo>
                <a:lnTo>
                  <a:pt x="586" y="59"/>
                </a:lnTo>
                <a:lnTo>
                  <a:pt x="581" y="53"/>
                </a:lnTo>
                <a:lnTo>
                  <a:pt x="574" y="49"/>
                </a:lnTo>
                <a:lnTo>
                  <a:pt x="560" y="41"/>
                </a:lnTo>
                <a:lnTo>
                  <a:pt x="544" y="34"/>
                </a:lnTo>
                <a:lnTo>
                  <a:pt x="526" y="27"/>
                </a:lnTo>
                <a:lnTo>
                  <a:pt x="506" y="21"/>
                </a:lnTo>
                <a:lnTo>
                  <a:pt x="483" y="16"/>
                </a:lnTo>
                <a:lnTo>
                  <a:pt x="460" y="11"/>
                </a:lnTo>
                <a:lnTo>
                  <a:pt x="435" y="8"/>
                </a:lnTo>
                <a:lnTo>
                  <a:pt x="408" y="5"/>
                </a:lnTo>
                <a:lnTo>
                  <a:pt x="382" y="2"/>
                </a:lnTo>
                <a:lnTo>
                  <a:pt x="355" y="1"/>
                </a:lnTo>
                <a:lnTo>
                  <a:pt x="328" y="0"/>
                </a:lnTo>
                <a:lnTo>
                  <a:pt x="301" y="0"/>
                </a:lnTo>
                <a:lnTo>
                  <a:pt x="273" y="0"/>
                </a:lnTo>
                <a:lnTo>
                  <a:pt x="246" y="1"/>
                </a:lnTo>
                <a:lnTo>
                  <a:pt x="219" y="2"/>
                </a:lnTo>
                <a:lnTo>
                  <a:pt x="193" y="5"/>
                </a:lnTo>
                <a:lnTo>
                  <a:pt x="167" y="8"/>
                </a:lnTo>
                <a:lnTo>
                  <a:pt x="141" y="11"/>
                </a:lnTo>
                <a:lnTo>
                  <a:pt x="118" y="16"/>
                </a:lnTo>
                <a:lnTo>
                  <a:pt x="96" y="21"/>
                </a:lnTo>
                <a:lnTo>
                  <a:pt x="75" y="27"/>
                </a:lnTo>
                <a:lnTo>
                  <a:pt x="57" y="34"/>
                </a:lnTo>
                <a:lnTo>
                  <a:pt x="41" y="41"/>
                </a:lnTo>
                <a:lnTo>
                  <a:pt x="27" y="49"/>
                </a:lnTo>
                <a:lnTo>
                  <a:pt x="20" y="53"/>
                </a:lnTo>
                <a:lnTo>
                  <a:pt x="15" y="59"/>
                </a:lnTo>
                <a:lnTo>
                  <a:pt x="11" y="63"/>
                </a:lnTo>
                <a:lnTo>
                  <a:pt x="6" y="68"/>
                </a:lnTo>
                <a:lnTo>
                  <a:pt x="4" y="72"/>
                </a:lnTo>
                <a:lnTo>
                  <a:pt x="2" y="78"/>
                </a:lnTo>
                <a:lnTo>
                  <a:pt x="0" y="84"/>
                </a:lnTo>
                <a:lnTo>
                  <a:pt x="0" y="90"/>
                </a:lnTo>
                <a:lnTo>
                  <a:pt x="0" y="195"/>
                </a:lnTo>
                <a:lnTo>
                  <a:pt x="0" y="300"/>
                </a:lnTo>
                <a:lnTo>
                  <a:pt x="0" y="406"/>
                </a:lnTo>
                <a:lnTo>
                  <a:pt x="0" y="511"/>
                </a:lnTo>
                <a:lnTo>
                  <a:pt x="0" y="616"/>
                </a:lnTo>
                <a:lnTo>
                  <a:pt x="0" y="622"/>
                </a:lnTo>
                <a:lnTo>
                  <a:pt x="2" y="628"/>
                </a:lnTo>
                <a:lnTo>
                  <a:pt x="4" y="634"/>
                </a:lnTo>
                <a:lnTo>
                  <a:pt x="9" y="640"/>
                </a:lnTo>
                <a:lnTo>
                  <a:pt x="13" y="646"/>
                </a:lnTo>
                <a:lnTo>
                  <a:pt x="18" y="650"/>
                </a:lnTo>
                <a:lnTo>
                  <a:pt x="25" y="655"/>
                </a:lnTo>
                <a:lnTo>
                  <a:pt x="31" y="659"/>
                </a:lnTo>
                <a:lnTo>
                  <a:pt x="47" y="668"/>
                </a:lnTo>
                <a:lnTo>
                  <a:pt x="65" y="676"/>
                </a:lnTo>
                <a:lnTo>
                  <a:pt x="86" y="682"/>
                </a:lnTo>
                <a:lnTo>
                  <a:pt x="108" y="687"/>
                </a:lnTo>
                <a:lnTo>
                  <a:pt x="132" y="693"/>
                </a:lnTo>
                <a:lnTo>
                  <a:pt x="156" y="696"/>
                </a:lnTo>
                <a:lnTo>
                  <a:pt x="181" y="699"/>
                </a:lnTo>
                <a:lnTo>
                  <a:pt x="207" y="701"/>
                </a:lnTo>
                <a:lnTo>
                  <a:pt x="256" y="704"/>
                </a:lnTo>
                <a:lnTo>
                  <a:pt x="301" y="706"/>
                </a:lnTo>
                <a:lnTo>
                  <a:pt x="301" y="812"/>
                </a:lnTo>
                <a:lnTo>
                  <a:pt x="301" y="818"/>
                </a:lnTo>
                <a:lnTo>
                  <a:pt x="303" y="823"/>
                </a:lnTo>
                <a:lnTo>
                  <a:pt x="305" y="830"/>
                </a:lnTo>
                <a:lnTo>
                  <a:pt x="309" y="835"/>
                </a:lnTo>
                <a:lnTo>
                  <a:pt x="314" y="840"/>
                </a:lnTo>
                <a:lnTo>
                  <a:pt x="319" y="846"/>
                </a:lnTo>
                <a:lnTo>
                  <a:pt x="325" y="851"/>
                </a:lnTo>
                <a:lnTo>
                  <a:pt x="332" y="855"/>
                </a:lnTo>
                <a:lnTo>
                  <a:pt x="348" y="864"/>
                </a:lnTo>
                <a:lnTo>
                  <a:pt x="366" y="870"/>
                </a:lnTo>
                <a:lnTo>
                  <a:pt x="387" y="877"/>
                </a:lnTo>
                <a:lnTo>
                  <a:pt x="409" y="883"/>
                </a:lnTo>
                <a:lnTo>
                  <a:pt x="433" y="888"/>
                </a:lnTo>
                <a:lnTo>
                  <a:pt x="457" y="892"/>
                </a:lnTo>
                <a:lnTo>
                  <a:pt x="482" y="895"/>
                </a:lnTo>
                <a:lnTo>
                  <a:pt x="507" y="897"/>
                </a:lnTo>
                <a:lnTo>
                  <a:pt x="556" y="900"/>
                </a:lnTo>
                <a:lnTo>
                  <a:pt x="601" y="902"/>
                </a:lnTo>
                <a:lnTo>
                  <a:pt x="646" y="900"/>
                </a:lnTo>
                <a:lnTo>
                  <a:pt x="695" y="897"/>
                </a:lnTo>
                <a:lnTo>
                  <a:pt x="721" y="895"/>
                </a:lnTo>
                <a:lnTo>
                  <a:pt x="746" y="892"/>
                </a:lnTo>
                <a:lnTo>
                  <a:pt x="770" y="888"/>
                </a:lnTo>
                <a:lnTo>
                  <a:pt x="794" y="883"/>
                </a:lnTo>
                <a:lnTo>
                  <a:pt x="815" y="877"/>
                </a:lnTo>
                <a:lnTo>
                  <a:pt x="837" y="870"/>
                </a:lnTo>
                <a:lnTo>
                  <a:pt x="855" y="864"/>
                </a:lnTo>
                <a:lnTo>
                  <a:pt x="871" y="855"/>
                </a:lnTo>
                <a:lnTo>
                  <a:pt x="877" y="851"/>
                </a:lnTo>
                <a:lnTo>
                  <a:pt x="884" y="846"/>
                </a:lnTo>
                <a:lnTo>
                  <a:pt x="889" y="840"/>
                </a:lnTo>
                <a:lnTo>
                  <a:pt x="893" y="835"/>
                </a:lnTo>
                <a:lnTo>
                  <a:pt x="898" y="830"/>
                </a:lnTo>
                <a:lnTo>
                  <a:pt x="900" y="823"/>
                </a:lnTo>
                <a:lnTo>
                  <a:pt x="901" y="818"/>
                </a:lnTo>
                <a:lnTo>
                  <a:pt x="902" y="812"/>
                </a:lnTo>
                <a:lnTo>
                  <a:pt x="902" y="706"/>
                </a:lnTo>
                <a:lnTo>
                  <a:pt x="902" y="601"/>
                </a:lnTo>
                <a:lnTo>
                  <a:pt x="902" y="595"/>
                </a:lnTo>
                <a:lnTo>
                  <a:pt x="900" y="590"/>
                </a:lnTo>
                <a:lnTo>
                  <a:pt x="898" y="584"/>
                </a:lnTo>
                <a:lnTo>
                  <a:pt x="895" y="579"/>
                </a:lnTo>
                <a:lnTo>
                  <a:pt x="891" y="574"/>
                </a:lnTo>
                <a:lnTo>
                  <a:pt x="887" y="569"/>
                </a:lnTo>
                <a:lnTo>
                  <a:pt x="882" y="565"/>
                </a:lnTo>
                <a:lnTo>
                  <a:pt x="875" y="560"/>
                </a:lnTo>
                <a:lnTo>
                  <a:pt x="861" y="552"/>
                </a:lnTo>
                <a:lnTo>
                  <a:pt x="845" y="545"/>
                </a:lnTo>
                <a:lnTo>
                  <a:pt x="826" y="538"/>
                </a:lnTo>
                <a:lnTo>
                  <a:pt x="806" y="532"/>
                </a:lnTo>
                <a:lnTo>
                  <a:pt x="784" y="527"/>
                </a:lnTo>
                <a:lnTo>
                  <a:pt x="760" y="522"/>
                </a:lnTo>
                <a:lnTo>
                  <a:pt x="735" y="519"/>
                </a:lnTo>
                <a:lnTo>
                  <a:pt x="709" y="516"/>
                </a:lnTo>
                <a:lnTo>
                  <a:pt x="682" y="514"/>
                </a:lnTo>
                <a:lnTo>
                  <a:pt x="656" y="512"/>
                </a:lnTo>
                <a:lnTo>
                  <a:pt x="629" y="511"/>
                </a:lnTo>
                <a:lnTo>
                  <a:pt x="601" y="511"/>
                </a:lnTo>
                <a:lnTo>
                  <a:pt x="601" y="511"/>
                </a:lnTo>
                <a:close/>
              </a:path>
            </a:pathLst>
          </a:custGeom>
          <a:solidFill>
            <a:srgbClr val="E258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88" name="Group 7"/>
          <p:cNvGrpSpPr/>
          <p:nvPr/>
        </p:nvGrpSpPr>
        <p:grpSpPr>
          <a:xfrm>
            <a:off x="3321680" y="4562041"/>
            <a:ext cx="523440" cy="504720"/>
            <a:chOff x="3189600" y="4654080"/>
            <a:chExt cx="523440" cy="504720"/>
          </a:xfrm>
        </p:grpSpPr>
        <p:sp>
          <p:nvSpPr>
            <p:cNvPr id="189" name="CustomShape 8"/>
            <p:cNvSpPr/>
            <p:nvPr/>
          </p:nvSpPr>
          <p:spPr>
            <a:xfrm>
              <a:off x="3189600" y="4947480"/>
              <a:ext cx="523440" cy="211320"/>
            </a:xfrm>
            <a:custGeom>
              <a:avLst/>
              <a:gdLst/>
              <a:ahLst/>
              <a:cxnLst/>
              <a:rect l="l" t="t" r="r" b="b"/>
              <a:pathLst>
                <a:path w="902" h="359">
                  <a:moveTo>
                    <a:pt x="712" y="237"/>
                  </a:moveTo>
                  <a:lnTo>
                    <a:pt x="674" y="258"/>
                  </a:lnTo>
                  <a:lnTo>
                    <a:pt x="641" y="275"/>
                  </a:lnTo>
                  <a:lnTo>
                    <a:pt x="611" y="290"/>
                  </a:lnTo>
                  <a:lnTo>
                    <a:pt x="584" y="303"/>
                  </a:lnTo>
                  <a:lnTo>
                    <a:pt x="559" y="312"/>
                  </a:lnTo>
                  <a:lnTo>
                    <a:pt x="537" y="320"/>
                  </a:lnTo>
                  <a:lnTo>
                    <a:pt x="516" y="325"/>
                  </a:lnTo>
                  <a:lnTo>
                    <a:pt x="496" y="328"/>
                  </a:lnTo>
                  <a:lnTo>
                    <a:pt x="477" y="329"/>
                  </a:lnTo>
                  <a:lnTo>
                    <a:pt x="456" y="327"/>
                  </a:lnTo>
                  <a:lnTo>
                    <a:pt x="435" y="324"/>
                  </a:lnTo>
                  <a:lnTo>
                    <a:pt x="411" y="319"/>
                  </a:lnTo>
                  <a:lnTo>
                    <a:pt x="386" y="312"/>
                  </a:lnTo>
                  <a:lnTo>
                    <a:pt x="357" y="303"/>
                  </a:lnTo>
                  <a:lnTo>
                    <a:pt x="325" y="292"/>
                  </a:lnTo>
                  <a:lnTo>
                    <a:pt x="288" y="279"/>
                  </a:lnTo>
                  <a:lnTo>
                    <a:pt x="265" y="271"/>
                  </a:lnTo>
                  <a:lnTo>
                    <a:pt x="238" y="262"/>
                  </a:lnTo>
                  <a:lnTo>
                    <a:pt x="210" y="252"/>
                  </a:lnTo>
                  <a:lnTo>
                    <a:pt x="180" y="242"/>
                  </a:lnTo>
                  <a:lnTo>
                    <a:pt x="180" y="60"/>
                  </a:lnTo>
                  <a:lnTo>
                    <a:pt x="286" y="60"/>
                  </a:lnTo>
                  <a:lnTo>
                    <a:pt x="306" y="61"/>
                  </a:lnTo>
                  <a:lnTo>
                    <a:pt x="327" y="63"/>
                  </a:lnTo>
                  <a:lnTo>
                    <a:pt x="347" y="68"/>
                  </a:lnTo>
                  <a:lnTo>
                    <a:pt x="366" y="73"/>
                  </a:lnTo>
                  <a:lnTo>
                    <a:pt x="386" y="82"/>
                  </a:lnTo>
                  <a:lnTo>
                    <a:pt x="405" y="92"/>
                  </a:lnTo>
                  <a:lnTo>
                    <a:pt x="423" y="103"/>
                  </a:lnTo>
                  <a:lnTo>
                    <a:pt x="441" y="116"/>
                  </a:lnTo>
                  <a:lnTo>
                    <a:pt x="446" y="118"/>
                  </a:lnTo>
                  <a:lnTo>
                    <a:pt x="451" y="120"/>
                  </a:lnTo>
                  <a:lnTo>
                    <a:pt x="471" y="120"/>
                  </a:lnTo>
                  <a:lnTo>
                    <a:pt x="486" y="120"/>
                  </a:lnTo>
                  <a:lnTo>
                    <a:pt x="500" y="120"/>
                  </a:lnTo>
                  <a:lnTo>
                    <a:pt x="515" y="120"/>
                  </a:lnTo>
                  <a:lnTo>
                    <a:pt x="526" y="120"/>
                  </a:lnTo>
                  <a:lnTo>
                    <a:pt x="539" y="120"/>
                  </a:lnTo>
                  <a:lnTo>
                    <a:pt x="554" y="120"/>
                  </a:lnTo>
                  <a:lnTo>
                    <a:pt x="571" y="120"/>
                  </a:lnTo>
                  <a:lnTo>
                    <a:pt x="578" y="121"/>
                  </a:lnTo>
                  <a:lnTo>
                    <a:pt x="585" y="123"/>
                  </a:lnTo>
                  <a:lnTo>
                    <a:pt x="590" y="125"/>
                  </a:lnTo>
                  <a:lnTo>
                    <a:pt x="595" y="129"/>
                  </a:lnTo>
                  <a:lnTo>
                    <a:pt x="598" y="135"/>
                  </a:lnTo>
                  <a:lnTo>
                    <a:pt x="600" y="139"/>
                  </a:lnTo>
                  <a:lnTo>
                    <a:pt x="601" y="144"/>
                  </a:lnTo>
                  <a:lnTo>
                    <a:pt x="601" y="150"/>
                  </a:lnTo>
                  <a:lnTo>
                    <a:pt x="601" y="155"/>
                  </a:lnTo>
                  <a:lnTo>
                    <a:pt x="600" y="160"/>
                  </a:lnTo>
                  <a:lnTo>
                    <a:pt x="598" y="166"/>
                  </a:lnTo>
                  <a:lnTo>
                    <a:pt x="595" y="170"/>
                  </a:lnTo>
                  <a:lnTo>
                    <a:pt x="590" y="174"/>
                  </a:lnTo>
                  <a:lnTo>
                    <a:pt x="585" y="177"/>
                  </a:lnTo>
                  <a:lnTo>
                    <a:pt x="578" y="180"/>
                  </a:lnTo>
                  <a:lnTo>
                    <a:pt x="571" y="180"/>
                  </a:lnTo>
                  <a:lnTo>
                    <a:pt x="361" y="180"/>
                  </a:lnTo>
                  <a:lnTo>
                    <a:pt x="358" y="181"/>
                  </a:lnTo>
                  <a:lnTo>
                    <a:pt x="355" y="181"/>
                  </a:lnTo>
                  <a:lnTo>
                    <a:pt x="352" y="183"/>
                  </a:lnTo>
                  <a:lnTo>
                    <a:pt x="350" y="184"/>
                  </a:lnTo>
                  <a:lnTo>
                    <a:pt x="348" y="187"/>
                  </a:lnTo>
                  <a:lnTo>
                    <a:pt x="347" y="189"/>
                  </a:lnTo>
                  <a:lnTo>
                    <a:pt x="346" y="192"/>
                  </a:lnTo>
                  <a:lnTo>
                    <a:pt x="346" y="194"/>
                  </a:lnTo>
                  <a:lnTo>
                    <a:pt x="346" y="198"/>
                  </a:lnTo>
                  <a:lnTo>
                    <a:pt x="347" y="201"/>
                  </a:lnTo>
                  <a:lnTo>
                    <a:pt x="348" y="203"/>
                  </a:lnTo>
                  <a:lnTo>
                    <a:pt x="350" y="205"/>
                  </a:lnTo>
                  <a:lnTo>
                    <a:pt x="352" y="207"/>
                  </a:lnTo>
                  <a:lnTo>
                    <a:pt x="355" y="208"/>
                  </a:lnTo>
                  <a:lnTo>
                    <a:pt x="358" y="209"/>
                  </a:lnTo>
                  <a:lnTo>
                    <a:pt x="361" y="209"/>
                  </a:lnTo>
                  <a:lnTo>
                    <a:pt x="571" y="209"/>
                  </a:lnTo>
                  <a:lnTo>
                    <a:pt x="578" y="209"/>
                  </a:lnTo>
                  <a:lnTo>
                    <a:pt x="586" y="208"/>
                  </a:lnTo>
                  <a:lnTo>
                    <a:pt x="592" y="206"/>
                  </a:lnTo>
                  <a:lnTo>
                    <a:pt x="599" y="204"/>
                  </a:lnTo>
                  <a:lnTo>
                    <a:pt x="604" y="201"/>
                  </a:lnTo>
                  <a:lnTo>
                    <a:pt x="610" y="198"/>
                  </a:lnTo>
                  <a:lnTo>
                    <a:pt x="614" y="193"/>
                  </a:lnTo>
                  <a:lnTo>
                    <a:pt x="618" y="188"/>
                  </a:lnTo>
                  <a:lnTo>
                    <a:pt x="778" y="136"/>
                  </a:lnTo>
                  <a:lnTo>
                    <a:pt x="788" y="133"/>
                  </a:lnTo>
                  <a:lnTo>
                    <a:pt x="799" y="132"/>
                  </a:lnTo>
                  <a:lnTo>
                    <a:pt x="809" y="132"/>
                  </a:lnTo>
                  <a:lnTo>
                    <a:pt x="818" y="135"/>
                  </a:lnTo>
                  <a:lnTo>
                    <a:pt x="829" y="139"/>
                  </a:lnTo>
                  <a:lnTo>
                    <a:pt x="839" y="144"/>
                  </a:lnTo>
                  <a:lnTo>
                    <a:pt x="850" y="152"/>
                  </a:lnTo>
                  <a:lnTo>
                    <a:pt x="861" y="161"/>
                  </a:lnTo>
                  <a:lnTo>
                    <a:pt x="818" y="183"/>
                  </a:lnTo>
                  <a:lnTo>
                    <a:pt x="780" y="202"/>
                  </a:lnTo>
                  <a:lnTo>
                    <a:pt x="745" y="221"/>
                  </a:lnTo>
                  <a:lnTo>
                    <a:pt x="712" y="237"/>
                  </a:lnTo>
                  <a:lnTo>
                    <a:pt x="712" y="237"/>
                  </a:lnTo>
                  <a:close/>
                  <a:moveTo>
                    <a:pt x="902" y="166"/>
                  </a:moveTo>
                  <a:lnTo>
                    <a:pt x="902" y="165"/>
                  </a:lnTo>
                  <a:lnTo>
                    <a:pt x="901" y="159"/>
                  </a:lnTo>
                  <a:lnTo>
                    <a:pt x="898" y="154"/>
                  </a:lnTo>
                  <a:lnTo>
                    <a:pt x="898" y="154"/>
                  </a:lnTo>
                  <a:lnTo>
                    <a:pt x="885" y="142"/>
                  </a:lnTo>
                  <a:lnTo>
                    <a:pt x="871" y="130"/>
                  </a:lnTo>
                  <a:lnTo>
                    <a:pt x="857" y="120"/>
                  </a:lnTo>
                  <a:lnTo>
                    <a:pt x="841" y="112"/>
                  </a:lnTo>
                  <a:lnTo>
                    <a:pt x="833" y="109"/>
                  </a:lnTo>
                  <a:lnTo>
                    <a:pt x="825" y="106"/>
                  </a:lnTo>
                  <a:lnTo>
                    <a:pt x="816" y="103"/>
                  </a:lnTo>
                  <a:lnTo>
                    <a:pt x="808" y="102"/>
                  </a:lnTo>
                  <a:lnTo>
                    <a:pt x="799" y="102"/>
                  </a:lnTo>
                  <a:lnTo>
                    <a:pt x="790" y="102"/>
                  </a:lnTo>
                  <a:lnTo>
                    <a:pt x="780" y="105"/>
                  </a:lnTo>
                  <a:lnTo>
                    <a:pt x="769" y="107"/>
                  </a:lnTo>
                  <a:lnTo>
                    <a:pt x="631" y="153"/>
                  </a:lnTo>
                  <a:lnTo>
                    <a:pt x="631" y="151"/>
                  </a:lnTo>
                  <a:lnTo>
                    <a:pt x="631" y="150"/>
                  </a:lnTo>
                  <a:lnTo>
                    <a:pt x="630" y="139"/>
                  </a:lnTo>
                  <a:lnTo>
                    <a:pt x="628" y="128"/>
                  </a:lnTo>
                  <a:lnTo>
                    <a:pt x="622" y="117"/>
                  </a:lnTo>
                  <a:lnTo>
                    <a:pt x="616" y="109"/>
                  </a:lnTo>
                  <a:lnTo>
                    <a:pt x="612" y="105"/>
                  </a:lnTo>
                  <a:lnTo>
                    <a:pt x="607" y="100"/>
                  </a:lnTo>
                  <a:lnTo>
                    <a:pt x="602" y="97"/>
                  </a:lnTo>
                  <a:lnTo>
                    <a:pt x="597" y="95"/>
                  </a:lnTo>
                  <a:lnTo>
                    <a:pt x="591" y="93"/>
                  </a:lnTo>
                  <a:lnTo>
                    <a:pt x="585" y="91"/>
                  </a:lnTo>
                  <a:lnTo>
                    <a:pt x="578" y="90"/>
                  </a:lnTo>
                  <a:lnTo>
                    <a:pt x="571" y="90"/>
                  </a:lnTo>
                  <a:lnTo>
                    <a:pt x="554" y="90"/>
                  </a:lnTo>
                  <a:lnTo>
                    <a:pt x="539" y="90"/>
                  </a:lnTo>
                  <a:lnTo>
                    <a:pt x="526" y="90"/>
                  </a:lnTo>
                  <a:lnTo>
                    <a:pt x="515" y="90"/>
                  </a:lnTo>
                  <a:lnTo>
                    <a:pt x="501" y="90"/>
                  </a:lnTo>
                  <a:lnTo>
                    <a:pt x="488" y="90"/>
                  </a:lnTo>
                  <a:lnTo>
                    <a:pt x="474" y="90"/>
                  </a:lnTo>
                  <a:lnTo>
                    <a:pt x="456" y="90"/>
                  </a:lnTo>
                  <a:lnTo>
                    <a:pt x="436" y="76"/>
                  </a:lnTo>
                  <a:lnTo>
                    <a:pt x="417" y="64"/>
                  </a:lnTo>
                  <a:lnTo>
                    <a:pt x="395" y="53"/>
                  </a:lnTo>
                  <a:lnTo>
                    <a:pt x="375" y="45"/>
                  </a:lnTo>
                  <a:lnTo>
                    <a:pt x="352" y="38"/>
                  </a:lnTo>
                  <a:lnTo>
                    <a:pt x="331" y="34"/>
                  </a:lnTo>
                  <a:lnTo>
                    <a:pt x="309" y="31"/>
                  </a:lnTo>
                  <a:lnTo>
                    <a:pt x="286" y="30"/>
                  </a:lnTo>
                  <a:lnTo>
                    <a:pt x="180" y="30"/>
                  </a:lnTo>
                  <a:lnTo>
                    <a:pt x="180" y="15"/>
                  </a:lnTo>
                  <a:lnTo>
                    <a:pt x="180" y="11"/>
                  </a:lnTo>
                  <a:lnTo>
                    <a:pt x="179" y="8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86"/>
                  </a:lnTo>
                  <a:lnTo>
                    <a:pt x="0" y="288"/>
                  </a:lnTo>
                  <a:lnTo>
                    <a:pt x="1" y="291"/>
                  </a:lnTo>
                  <a:lnTo>
                    <a:pt x="2" y="293"/>
                  </a:lnTo>
                  <a:lnTo>
                    <a:pt x="4" y="296"/>
                  </a:lnTo>
                  <a:lnTo>
                    <a:pt x="6" y="297"/>
                  </a:lnTo>
                  <a:lnTo>
                    <a:pt x="9" y="299"/>
                  </a:lnTo>
                  <a:lnTo>
                    <a:pt x="12" y="299"/>
                  </a:lnTo>
                  <a:lnTo>
                    <a:pt x="15" y="301"/>
                  </a:lnTo>
                  <a:lnTo>
                    <a:pt x="165" y="301"/>
                  </a:lnTo>
                  <a:lnTo>
                    <a:pt x="168" y="299"/>
                  </a:lnTo>
                  <a:lnTo>
                    <a:pt x="171" y="299"/>
                  </a:lnTo>
                  <a:lnTo>
                    <a:pt x="174" y="297"/>
                  </a:lnTo>
                  <a:lnTo>
                    <a:pt x="176" y="296"/>
                  </a:lnTo>
                  <a:lnTo>
                    <a:pt x="178" y="293"/>
                  </a:lnTo>
                  <a:lnTo>
                    <a:pt x="179" y="291"/>
                  </a:lnTo>
                  <a:lnTo>
                    <a:pt x="180" y="288"/>
                  </a:lnTo>
                  <a:lnTo>
                    <a:pt x="180" y="286"/>
                  </a:lnTo>
                  <a:lnTo>
                    <a:pt x="180" y="274"/>
                  </a:lnTo>
                  <a:lnTo>
                    <a:pt x="208" y="282"/>
                  </a:lnTo>
                  <a:lnTo>
                    <a:pt x="232" y="292"/>
                  </a:lnTo>
                  <a:lnTo>
                    <a:pt x="256" y="299"/>
                  </a:lnTo>
                  <a:lnTo>
                    <a:pt x="279" y="307"/>
                  </a:lnTo>
                  <a:lnTo>
                    <a:pt x="313" y="320"/>
                  </a:lnTo>
                  <a:lnTo>
                    <a:pt x="343" y="329"/>
                  </a:lnTo>
                  <a:lnTo>
                    <a:pt x="371" y="339"/>
                  </a:lnTo>
                  <a:lnTo>
                    <a:pt x="396" y="347"/>
                  </a:lnTo>
                  <a:lnTo>
                    <a:pt x="419" y="352"/>
                  </a:lnTo>
                  <a:lnTo>
                    <a:pt x="440" y="356"/>
                  </a:lnTo>
                  <a:lnTo>
                    <a:pt x="461" y="358"/>
                  </a:lnTo>
                  <a:lnTo>
                    <a:pt x="479" y="359"/>
                  </a:lnTo>
                  <a:lnTo>
                    <a:pt x="492" y="359"/>
                  </a:lnTo>
                  <a:lnTo>
                    <a:pt x="503" y="358"/>
                  </a:lnTo>
                  <a:lnTo>
                    <a:pt x="515" y="356"/>
                  </a:lnTo>
                  <a:lnTo>
                    <a:pt x="527" y="354"/>
                  </a:lnTo>
                  <a:lnTo>
                    <a:pt x="539" y="351"/>
                  </a:lnTo>
                  <a:lnTo>
                    <a:pt x="552" y="347"/>
                  </a:lnTo>
                  <a:lnTo>
                    <a:pt x="566" y="342"/>
                  </a:lnTo>
                  <a:lnTo>
                    <a:pt x="580" y="337"/>
                  </a:lnTo>
                  <a:lnTo>
                    <a:pt x="610" y="323"/>
                  </a:lnTo>
                  <a:lnTo>
                    <a:pt x="644" y="307"/>
                  </a:lnTo>
                  <a:lnTo>
                    <a:pt x="682" y="288"/>
                  </a:lnTo>
                  <a:lnTo>
                    <a:pt x="726" y="264"/>
                  </a:lnTo>
                  <a:lnTo>
                    <a:pt x="743" y="256"/>
                  </a:lnTo>
                  <a:lnTo>
                    <a:pt x="762" y="246"/>
                  </a:lnTo>
                  <a:lnTo>
                    <a:pt x="781" y="235"/>
                  </a:lnTo>
                  <a:lnTo>
                    <a:pt x="801" y="226"/>
                  </a:lnTo>
                  <a:lnTo>
                    <a:pt x="823" y="214"/>
                  </a:lnTo>
                  <a:lnTo>
                    <a:pt x="845" y="203"/>
                  </a:lnTo>
                  <a:lnTo>
                    <a:pt x="869" y="190"/>
                  </a:lnTo>
                  <a:lnTo>
                    <a:pt x="893" y="178"/>
                  </a:lnTo>
                  <a:lnTo>
                    <a:pt x="897" y="176"/>
                  </a:lnTo>
                  <a:lnTo>
                    <a:pt x="899" y="174"/>
                  </a:lnTo>
                  <a:lnTo>
                    <a:pt x="901" y="171"/>
                  </a:lnTo>
                  <a:lnTo>
                    <a:pt x="902" y="168"/>
                  </a:lnTo>
                  <a:lnTo>
                    <a:pt x="902" y="167"/>
                  </a:lnTo>
                  <a:lnTo>
                    <a:pt x="902" y="166"/>
                  </a:lnTo>
                  <a:close/>
                  <a:moveTo>
                    <a:pt x="150" y="271"/>
                  </a:moveTo>
                  <a:lnTo>
                    <a:pt x="30" y="271"/>
                  </a:lnTo>
                  <a:lnTo>
                    <a:pt x="30" y="30"/>
                  </a:lnTo>
                  <a:lnTo>
                    <a:pt x="150" y="30"/>
                  </a:lnTo>
                  <a:lnTo>
                    <a:pt x="150" y="271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CustomShape 9"/>
            <p:cNvSpPr/>
            <p:nvPr/>
          </p:nvSpPr>
          <p:spPr>
            <a:xfrm>
              <a:off x="3452400" y="4849920"/>
              <a:ext cx="15480" cy="69120"/>
            </a:xfrm>
            <a:custGeom>
              <a:avLst/>
              <a:gdLst/>
              <a:ahLst/>
              <a:cxnLst/>
              <a:rect l="l" t="t" r="r" b="b"/>
              <a:pathLst>
                <a:path w="30" h="120">
                  <a:moveTo>
                    <a:pt x="15" y="120"/>
                  </a:move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26" y="115"/>
                  </a:lnTo>
                  <a:lnTo>
                    <a:pt x="28" y="113"/>
                  </a:lnTo>
                  <a:lnTo>
                    <a:pt x="29" y="110"/>
                  </a:lnTo>
                  <a:lnTo>
                    <a:pt x="30" y="108"/>
                  </a:lnTo>
                  <a:lnTo>
                    <a:pt x="30" y="105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1" y="110"/>
                  </a:lnTo>
                  <a:lnTo>
                    <a:pt x="2" y="113"/>
                  </a:lnTo>
                  <a:lnTo>
                    <a:pt x="4" y="115"/>
                  </a:lnTo>
                  <a:lnTo>
                    <a:pt x="6" y="116"/>
                  </a:lnTo>
                  <a:lnTo>
                    <a:pt x="10" y="118"/>
                  </a:lnTo>
                  <a:lnTo>
                    <a:pt x="12" y="120"/>
                  </a:lnTo>
                  <a:lnTo>
                    <a:pt x="15" y="120"/>
                  </a:lnTo>
                  <a:lnTo>
                    <a:pt x="15" y="120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" name="CustomShape 10"/>
            <p:cNvSpPr/>
            <p:nvPr/>
          </p:nvSpPr>
          <p:spPr>
            <a:xfrm>
              <a:off x="3557520" y="4689720"/>
              <a:ext cx="15480" cy="69120"/>
            </a:xfrm>
            <a:custGeom>
              <a:avLst/>
              <a:gdLst/>
              <a:ahLst/>
              <a:cxnLst/>
              <a:rect l="l" t="t" r="r" b="b"/>
              <a:pathLst>
                <a:path w="30" h="120">
                  <a:moveTo>
                    <a:pt x="15" y="120"/>
                  </a:moveTo>
                  <a:lnTo>
                    <a:pt x="18" y="120"/>
                  </a:lnTo>
                  <a:lnTo>
                    <a:pt x="21" y="118"/>
                  </a:lnTo>
                  <a:lnTo>
                    <a:pt x="24" y="117"/>
                  </a:lnTo>
                  <a:lnTo>
                    <a:pt x="26" y="115"/>
                  </a:lnTo>
                  <a:lnTo>
                    <a:pt x="28" y="113"/>
                  </a:lnTo>
                  <a:lnTo>
                    <a:pt x="29" y="111"/>
                  </a:lnTo>
                  <a:lnTo>
                    <a:pt x="30" y="108"/>
                  </a:lnTo>
                  <a:lnTo>
                    <a:pt x="30" y="10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05"/>
                  </a:lnTo>
                  <a:lnTo>
                    <a:pt x="1" y="108"/>
                  </a:lnTo>
                  <a:lnTo>
                    <a:pt x="1" y="111"/>
                  </a:lnTo>
                  <a:lnTo>
                    <a:pt x="3" y="113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10" y="118"/>
                  </a:lnTo>
                  <a:lnTo>
                    <a:pt x="13" y="120"/>
                  </a:lnTo>
                  <a:lnTo>
                    <a:pt x="15" y="120"/>
                  </a:lnTo>
                  <a:lnTo>
                    <a:pt x="15" y="120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CustomShape 11"/>
            <p:cNvSpPr/>
            <p:nvPr/>
          </p:nvSpPr>
          <p:spPr>
            <a:xfrm>
              <a:off x="3391200" y="4814280"/>
              <a:ext cx="137880" cy="140040"/>
            </a:xfrm>
            <a:custGeom>
              <a:avLst/>
              <a:gdLst/>
              <a:ahLst/>
              <a:cxnLst/>
              <a:rect l="l" t="t" r="r" b="b"/>
              <a:pathLst>
                <a:path w="240" h="241">
                  <a:moveTo>
                    <a:pt x="120" y="30"/>
                  </a:moveTo>
                  <a:lnTo>
                    <a:pt x="130" y="31"/>
                  </a:lnTo>
                  <a:lnTo>
                    <a:pt x="138" y="32"/>
                  </a:lnTo>
                  <a:lnTo>
                    <a:pt x="147" y="34"/>
                  </a:lnTo>
                  <a:lnTo>
                    <a:pt x="155" y="37"/>
                  </a:lnTo>
                  <a:lnTo>
                    <a:pt x="163" y="41"/>
                  </a:lnTo>
                  <a:lnTo>
                    <a:pt x="170" y="46"/>
                  </a:lnTo>
                  <a:lnTo>
                    <a:pt x="178" y="51"/>
                  </a:lnTo>
                  <a:lnTo>
                    <a:pt x="184" y="56"/>
                  </a:lnTo>
                  <a:lnTo>
                    <a:pt x="190" y="63"/>
                  </a:lnTo>
                  <a:lnTo>
                    <a:pt x="195" y="70"/>
                  </a:lnTo>
                  <a:lnTo>
                    <a:pt x="199" y="78"/>
                  </a:lnTo>
                  <a:lnTo>
                    <a:pt x="204" y="85"/>
                  </a:lnTo>
                  <a:lnTo>
                    <a:pt x="206" y="94"/>
                  </a:lnTo>
                  <a:lnTo>
                    <a:pt x="208" y="102"/>
                  </a:lnTo>
                  <a:lnTo>
                    <a:pt x="210" y="111"/>
                  </a:lnTo>
                  <a:lnTo>
                    <a:pt x="210" y="121"/>
                  </a:lnTo>
                  <a:lnTo>
                    <a:pt x="210" y="129"/>
                  </a:lnTo>
                  <a:lnTo>
                    <a:pt x="208" y="139"/>
                  </a:lnTo>
                  <a:lnTo>
                    <a:pt x="206" y="147"/>
                  </a:lnTo>
                  <a:lnTo>
                    <a:pt x="204" y="155"/>
                  </a:lnTo>
                  <a:lnTo>
                    <a:pt x="199" y="163"/>
                  </a:lnTo>
                  <a:lnTo>
                    <a:pt x="195" y="171"/>
                  </a:lnTo>
                  <a:lnTo>
                    <a:pt x="190" y="177"/>
                  </a:lnTo>
                  <a:lnTo>
                    <a:pt x="184" y="184"/>
                  </a:lnTo>
                  <a:lnTo>
                    <a:pt x="178" y="190"/>
                  </a:lnTo>
                  <a:lnTo>
                    <a:pt x="170" y="194"/>
                  </a:lnTo>
                  <a:lnTo>
                    <a:pt x="163" y="200"/>
                  </a:lnTo>
                  <a:lnTo>
                    <a:pt x="155" y="203"/>
                  </a:lnTo>
                  <a:lnTo>
                    <a:pt x="147" y="206"/>
                  </a:lnTo>
                  <a:lnTo>
                    <a:pt x="138" y="208"/>
                  </a:lnTo>
                  <a:lnTo>
                    <a:pt x="130" y="209"/>
                  </a:lnTo>
                  <a:lnTo>
                    <a:pt x="120" y="211"/>
                  </a:lnTo>
                  <a:lnTo>
                    <a:pt x="110" y="209"/>
                  </a:lnTo>
                  <a:lnTo>
                    <a:pt x="102" y="208"/>
                  </a:lnTo>
                  <a:lnTo>
                    <a:pt x="93" y="206"/>
                  </a:lnTo>
                  <a:lnTo>
                    <a:pt x="85" y="203"/>
                  </a:lnTo>
                  <a:lnTo>
                    <a:pt x="77" y="200"/>
                  </a:lnTo>
                  <a:lnTo>
                    <a:pt x="70" y="194"/>
                  </a:lnTo>
                  <a:lnTo>
                    <a:pt x="62" y="190"/>
                  </a:lnTo>
                  <a:lnTo>
                    <a:pt x="56" y="184"/>
                  </a:lnTo>
                  <a:lnTo>
                    <a:pt x="50" y="177"/>
                  </a:lnTo>
                  <a:lnTo>
                    <a:pt x="45" y="171"/>
                  </a:lnTo>
                  <a:lnTo>
                    <a:pt x="41" y="163"/>
                  </a:lnTo>
                  <a:lnTo>
                    <a:pt x="36" y="155"/>
                  </a:lnTo>
                  <a:lnTo>
                    <a:pt x="34" y="147"/>
                  </a:lnTo>
                  <a:lnTo>
                    <a:pt x="31" y="139"/>
                  </a:lnTo>
                  <a:lnTo>
                    <a:pt x="30" y="129"/>
                  </a:lnTo>
                  <a:lnTo>
                    <a:pt x="30" y="121"/>
                  </a:lnTo>
                  <a:lnTo>
                    <a:pt x="30" y="111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6" y="85"/>
                  </a:lnTo>
                  <a:lnTo>
                    <a:pt x="41" y="78"/>
                  </a:lnTo>
                  <a:lnTo>
                    <a:pt x="45" y="70"/>
                  </a:lnTo>
                  <a:lnTo>
                    <a:pt x="50" y="63"/>
                  </a:lnTo>
                  <a:lnTo>
                    <a:pt x="56" y="56"/>
                  </a:lnTo>
                  <a:lnTo>
                    <a:pt x="62" y="51"/>
                  </a:lnTo>
                  <a:lnTo>
                    <a:pt x="70" y="46"/>
                  </a:lnTo>
                  <a:lnTo>
                    <a:pt x="77" y="41"/>
                  </a:lnTo>
                  <a:lnTo>
                    <a:pt x="85" y="37"/>
                  </a:lnTo>
                  <a:lnTo>
                    <a:pt x="93" y="34"/>
                  </a:lnTo>
                  <a:lnTo>
                    <a:pt x="102" y="32"/>
                  </a:lnTo>
                  <a:lnTo>
                    <a:pt x="110" y="31"/>
                  </a:lnTo>
                  <a:lnTo>
                    <a:pt x="120" y="30"/>
                  </a:lnTo>
                  <a:lnTo>
                    <a:pt x="120" y="30"/>
                  </a:lnTo>
                  <a:close/>
                  <a:moveTo>
                    <a:pt x="120" y="241"/>
                  </a:moveTo>
                  <a:lnTo>
                    <a:pt x="132" y="239"/>
                  </a:lnTo>
                  <a:lnTo>
                    <a:pt x="145" y="238"/>
                  </a:lnTo>
                  <a:lnTo>
                    <a:pt x="155" y="235"/>
                  </a:lnTo>
                  <a:lnTo>
                    <a:pt x="167" y="231"/>
                  </a:lnTo>
                  <a:lnTo>
                    <a:pt x="177" y="226"/>
                  </a:lnTo>
                  <a:lnTo>
                    <a:pt x="187" y="220"/>
                  </a:lnTo>
                  <a:lnTo>
                    <a:pt x="196" y="213"/>
                  </a:lnTo>
                  <a:lnTo>
                    <a:pt x="205" y="205"/>
                  </a:lnTo>
                  <a:lnTo>
                    <a:pt x="213" y="197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0" y="167"/>
                  </a:lnTo>
                  <a:lnTo>
                    <a:pt x="235" y="156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21"/>
                  </a:lnTo>
                  <a:lnTo>
                    <a:pt x="240" y="108"/>
                  </a:lnTo>
                  <a:lnTo>
                    <a:pt x="238" y="96"/>
                  </a:lnTo>
                  <a:lnTo>
                    <a:pt x="235" y="84"/>
                  </a:lnTo>
                  <a:lnTo>
                    <a:pt x="230" y="73"/>
                  </a:lnTo>
                  <a:lnTo>
                    <a:pt x="226" y="63"/>
                  </a:lnTo>
                  <a:lnTo>
                    <a:pt x="220" y="53"/>
                  </a:lnTo>
                  <a:lnTo>
                    <a:pt x="213" y="43"/>
                  </a:lnTo>
                  <a:lnTo>
                    <a:pt x="205" y="35"/>
                  </a:lnTo>
                  <a:lnTo>
                    <a:pt x="196" y="27"/>
                  </a:lnTo>
                  <a:lnTo>
                    <a:pt x="187" y="21"/>
                  </a:lnTo>
                  <a:lnTo>
                    <a:pt x="177" y="15"/>
                  </a:lnTo>
                  <a:lnTo>
                    <a:pt x="167" y="9"/>
                  </a:lnTo>
                  <a:lnTo>
                    <a:pt x="155" y="5"/>
                  </a:lnTo>
                  <a:lnTo>
                    <a:pt x="145" y="3"/>
                  </a:lnTo>
                  <a:lnTo>
                    <a:pt x="132" y="1"/>
                  </a:lnTo>
                  <a:lnTo>
                    <a:pt x="120" y="0"/>
                  </a:lnTo>
                  <a:lnTo>
                    <a:pt x="108" y="1"/>
                  </a:lnTo>
                  <a:lnTo>
                    <a:pt x="95" y="3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4" y="27"/>
                  </a:lnTo>
                  <a:lnTo>
                    <a:pt x="35" y="35"/>
                  </a:lnTo>
                  <a:lnTo>
                    <a:pt x="27" y="43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10" y="73"/>
                  </a:lnTo>
                  <a:lnTo>
                    <a:pt x="5" y="84"/>
                  </a:lnTo>
                  <a:lnTo>
                    <a:pt x="2" y="96"/>
                  </a:lnTo>
                  <a:lnTo>
                    <a:pt x="0" y="108"/>
                  </a:lnTo>
                  <a:lnTo>
                    <a:pt x="0" y="121"/>
                  </a:lnTo>
                  <a:lnTo>
                    <a:pt x="0" y="132"/>
                  </a:lnTo>
                  <a:lnTo>
                    <a:pt x="2" y="144"/>
                  </a:lnTo>
                  <a:lnTo>
                    <a:pt x="5" y="156"/>
                  </a:lnTo>
                  <a:lnTo>
                    <a:pt x="10" y="167"/>
                  </a:lnTo>
                  <a:lnTo>
                    <a:pt x="14" y="177"/>
                  </a:lnTo>
                  <a:lnTo>
                    <a:pt x="20" y="187"/>
                  </a:lnTo>
                  <a:lnTo>
                    <a:pt x="27" y="197"/>
                  </a:lnTo>
                  <a:lnTo>
                    <a:pt x="35" y="205"/>
                  </a:lnTo>
                  <a:lnTo>
                    <a:pt x="44" y="213"/>
                  </a:lnTo>
                  <a:lnTo>
                    <a:pt x="53" y="220"/>
                  </a:lnTo>
                  <a:lnTo>
                    <a:pt x="63" y="226"/>
                  </a:lnTo>
                  <a:lnTo>
                    <a:pt x="73" y="231"/>
                  </a:lnTo>
                  <a:lnTo>
                    <a:pt x="85" y="235"/>
                  </a:lnTo>
                  <a:lnTo>
                    <a:pt x="95" y="238"/>
                  </a:lnTo>
                  <a:lnTo>
                    <a:pt x="108" y="239"/>
                  </a:lnTo>
                  <a:lnTo>
                    <a:pt x="120" y="241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" name="CustomShape 12"/>
            <p:cNvSpPr/>
            <p:nvPr/>
          </p:nvSpPr>
          <p:spPr>
            <a:xfrm>
              <a:off x="3496320" y="4654080"/>
              <a:ext cx="137880" cy="140040"/>
            </a:xfrm>
            <a:custGeom>
              <a:avLst/>
              <a:gdLst/>
              <a:ahLst/>
              <a:cxnLst/>
              <a:rect l="l" t="t" r="r" b="b"/>
              <a:pathLst>
                <a:path w="241" h="240">
                  <a:moveTo>
                    <a:pt x="120" y="30"/>
                  </a:moveTo>
                  <a:lnTo>
                    <a:pt x="130" y="30"/>
                  </a:lnTo>
                  <a:lnTo>
                    <a:pt x="138" y="32"/>
                  </a:lnTo>
                  <a:lnTo>
                    <a:pt x="147" y="34"/>
                  </a:lnTo>
                  <a:lnTo>
                    <a:pt x="155" y="36"/>
                  </a:lnTo>
                  <a:lnTo>
                    <a:pt x="164" y="40"/>
                  </a:lnTo>
                  <a:lnTo>
                    <a:pt x="170" y="45"/>
                  </a:lnTo>
                  <a:lnTo>
                    <a:pt x="178" y="50"/>
                  </a:lnTo>
                  <a:lnTo>
                    <a:pt x="184" y="56"/>
                  </a:lnTo>
                  <a:lnTo>
                    <a:pt x="190" y="63"/>
                  </a:lnTo>
                  <a:lnTo>
                    <a:pt x="195" y="69"/>
                  </a:lnTo>
                  <a:lnTo>
                    <a:pt x="199" y="77"/>
                  </a:lnTo>
                  <a:lnTo>
                    <a:pt x="204" y="84"/>
                  </a:lnTo>
                  <a:lnTo>
                    <a:pt x="207" y="93"/>
                  </a:lnTo>
                  <a:lnTo>
                    <a:pt x="209" y="101"/>
                  </a:lnTo>
                  <a:lnTo>
                    <a:pt x="210" y="110"/>
                  </a:lnTo>
                  <a:lnTo>
                    <a:pt x="211" y="120"/>
                  </a:lnTo>
                  <a:lnTo>
                    <a:pt x="210" y="129"/>
                  </a:lnTo>
                  <a:lnTo>
                    <a:pt x="209" y="138"/>
                  </a:lnTo>
                  <a:lnTo>
                    <a:pt x="207" y="146"/>
                  </a:lnTo>
                  <a:lnTo>
                    <a:pt x="204" y="155"/>
                  </a:lnTo>
                  <a:lnTo>
                    <a:pt x="199" y="162"/>
                  </a:lnTo>
                  <a:lnTo>
                    <a:pt x="195" y="170"/>
                  </a:lnTo>
                  <a:lnTo>
                    <a:pt x="190" y="177"/>
                  </a:lnTo>
                  <a:lnTo>
                    <a:pt x="184" y="184"/>
                  </a:lnTo>
                  <a:lnTo>
                    <a:pt x="178" y="189"/>
                  </a:lnTo>
                  <a:lnTo>
                    <a:pt x="170" y="195"/>
                  </a:lnTo>
                  <a:lnTo>
                    <a:pt x="164" y="199"/>
                  </a:lnTo>
                  <a:lnTo>
                    <a:pt x="155" y="203"/>
                  </a:lnTo>
                  <a:lnTo>
                    <a:pt x="147" y="205"/>
                  </a:lnTo>
                  <a:lnTo>
                    <a:pt x="138" y="208"/>
                  </a:lnTo>
                  <a:lnTo>
                    <a:pt x="130" y="210"/>
                  </a:lnTo>
                  <a:lnTo>
                    <a:pt x="120" y="210"/>
                  </a:lnTo>
                  <a:lnTo>
                    <a:pt x="111" y="210"/>
                  </a:lnTo>
                  <a:lnTo>
                    <a:pt x="102" y="208"/>
                  </a:lnTo>
                  <a:lnTo>
                    <a:pt x="93" y="205"/>
                  </a:lnTo>
                  <a:lnTo>
                    <a:pt x="86" y="203"/>
                  </a:lnTo>
                  <a:lnTo>
                    <a:pt x="77" y="199"/>
                  </a:lnTo>
                  <a:lnTo>
                    <a:pt x="70" y="195"/>
                  </a:lnTo>
                  <a:lnTo>
                    <a:pt x="63" y="189"/>
                  </a:lnTo>
                  <a:lnTo>
                    <a:pt x="57" y="184"/>
                  </a:lnTo>
                  <a:lnTo>
                    <a:pt x="50" y="177"/>
                  </a:lnTo>
                  <a:lnTo>
                    <a:pt x="46" y="170"/>
                  </a:lnTo>
                  <a:lnTo>
                    <a:pt x="41" y="162"/>
                  </a:lnTo>
                  <a:lnTo>
                    <a:pt x="37" y="155"/>
                  </a:lnTo>
                  <a:lnTo>
                    <a:pt x="34" y="146"/>
                  </a:lnTo>
                  <a:lnTo>
                    <a:pt x="32" y="138"/>
                  </a:lnTo>
                  <a:lnTo>
                    <a:pt x="31" y="129"/>
                  </a:lnTo>
                  <a:lnTo>
                    <a:pt x="30" y="120"/>
                  </a:lnTo>
                  <a:lnTo>
                    <a:pt x="31" y="110"/>
                  </a:lnTo>
                  <a:lnTo>
                    <a:pt x="32" y="101"/>
                  </a:lnTo>
                  <a:lnTo>
                    <a:pt x="34" y="93"/>
                  </a:lnTo>
                  <a:lnTo>
                    <a:pt x="37" y="84"/>
                  </a:lnTo>
                  <a:lnTo>
                    <a:pt x="41" y="77"/>
                  </a:lnTo>
                  <a:lnTo>
                    <a:pt x="46" y="69"/>
                  </a:lnTo>
                  <a:lnTo>
                    <a:pt x="50" y="62"/>
                  </a:lnTo>
                  <a:lnTo>
                    <a:pt x="57" y="56"/>
                  </a:lnTo>
                  <a:lnTo>
                    <a:pt x="63" y="50"/>
                  </a:lnTo>
                  <a:lnTo>
                    <a:pt x="70" y="45"/>
                  </a:lnTo>
                  <a:lnTo>
                    <a:pt x="77" y="40"/>
                  </a:lnTo>
                  <a:lnTo>
                    <a:pt x="86" y="36"/>
                  </a:lnTo>
                  <a:lnTo>
                    <a:pt x="93" y="34"/>
                  </a:lnTo>
                  <a:lnTo>
                    <a:pt x="102" y="32"/>
                  </a:lnTo>
                  <a:lnTo>
                    <a:pt x="111" y="30"/>
                  </a:lnTo>
                  <a:lnTo>
                    <a:pt x="120" y="30"/>
                  </a:lnTo>
                  <a:lnTo>
                    <a:pt x="120" y="30"/>
                  </a:lnTo>
                  <a:close/>
                  <a:moveTo>
                    <a:pt x="120" y="240"/>
                  </a:moveTo>
                  <a:lnTo>
                    <a:pt x="133" y="240"/>
                  </a:lnTo>
                  <a:lnTo>
                    <a:pt x="145" y="237"/>
                  </a:lnTo>
                  <a:lnTo>
                    <a:pt x="156" y="234"/>
                  </a:lnTo>
                  <a:lnTo>
                    <a:pt x="167" y="231"/>
                  </a:lnTo>
                  <a:lnTo>
                    <a:pt x="178" y="226"/>
                  </a:lnTo>
                  <a:lnTo>
                    <a:pt x="187" y="219"/>
                  </a:lnTo>
                  <a:lnTo>
                    <a:pt x="197" y="213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6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1" y="120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6" y="84"/>
                  </a:lnTo>
                  <a:lnTo>
                    <a:pt x="231" y="72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5"/>
                  </a:lnTo>
                  <a:lnTo>
                    <a:pt x="197" y="26"/>
                  </a:lnTo>
                  <a:lnTo>
                    <a:pt x="187" y="20"/>
                  </a:lnTo>
                  <a:lnTo>
                    <a:pt x="178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4" y="26"/>
                  </a:lnTo>
                  <a:lnTo>
                    <a:pt x="35" y="35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2"/>
                  </a:lnTo>
                  <a:lnTo>
                    <a:pt x="5" y="84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20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5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5" y="204"/>
                  </a:lnTo>
                  <a:lnTo>
                    <a:pt x="44" y="213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1"/>
                  </a:lnTo>
                  <a:lnTo>
                    <a:pt x="85" y="234"/>
                  </a:lnTo>
                  <a:lnTo>
                    <a:pt x="96" y="237"/>
                  </a:lnTo>
                  <a:lnTo>
                    <a:pt x="108" y="240"/>
                  </a:lnTo>
                  <a:lnTo>
                    <a:pt x="120" y="240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94" name="Group 13"/>
          <p:cNvGrpSpPr/>
          <p:nvPr/>
        </p:nvGrpSpPr>
        <p:grpSpPr>
          <a:xfrm>
            <a:off x="3331040" y="5482921"/>
            <a:ext cx="400680" cy="374040"/>
            <a:chOff x="3198960" y="5574960"/>
            <a:chExt cx="400680" cy="374040"/>
          </a:xfrm>
        </p:grpSpPr>
        <p:sp>
          <p:nvSpPr>
            <p:cNvPr id="195" name="CustomShape 14"/>
            <p:cNvSpPr/>
            <p:nvPr/>
          </p:nvSpPr>
          <p:spPr>
            <a:xfrm>
              <a:off x="3198960" y="5574960"/>
              <a:ext cx="400680" cy="374040"/>
            </a:xfrm>
            <a:custGeom>
              <a:avLst/>
              <a:gdLst/>
              <a:ahLst/>
              <a:cxnLst/>
              <a:rect l="l" t="t" r="r" b="b"/>
              <a:pathLst>
                <a:path w="900" h="840">
                  <a:moveTo>
                    <a:pt x="870" y="810"/>
                  </a:moveTo>
                  <a:lnTo>
                    <a:pt x="30" y="810"/>
                  </a:lnTo>
                  <a:lnTo>
                    <a:pt x="30" y="540"/>
                  </a:lnTo>
                  <a:lnTo>
                    <a:pt x="269" y="540"/>
                  </a:lnTo>
                  <a:lnTo>
                    <a:pt x="269" y="585"/>
                  </a:lnTo>
                  <a:lnTo>
                    <a:pt x="270" y="589"/>
                  </a:lnTo>
                  <a:lnTo>
                    <a:pt x="271" y="591"/>
                  </a:lnTo>
                  <a:lnTo>
                    <a:pt x="273" y="594"/>
                  </a:lnTo>
                  <a:lnTo>
                    <a:pt x="275" y="596"/>
                  </a:lnTo>
                  <a:lnTo>
                    <a:pt x="277" y="597"/>
                  </a:lnTo>
                  <a:lnTo>
                    <a:pt x="279" y="599"/>
                  </a:lnTo>
                  <a:lnTo>
                    <a:pt x="282" y="600"/>
                  </a:lnTo>
                  <a:lnTo>
                    <a:pt x="285" y="600"/>
                  </a:lnTo>
                  <a:lnTo>
                    <a:pt x="614" y="600"/>
                  </a:lnTo>
                  <a:lnTo>
                    <a:pt x="618" y="600"/>
                  </a:lnTo>
                  <a:lnTo>
                    <a:pt x="621" y="599"/>
                  </a:lnTo>
                  <a:lnTo>
                    <a:pt x="623" y="597"/>
                  </a:lnTo>
                  <a:lnTo>
                    <a:pt x="625" y="596"/>
                  </a:lnTo>
                  <a:lnTo>
                    <a:pt x="627" y="594"/>
                  </a:lnTo>
                  <a:lnTo>
                    <a:pt x="628" y="591"/>
                  </a:lnTo>
                  <a:lnTo>
                    <a:pt x="629" y="589"/>
                  </a:lnTo>
                  <a:lnTo>
                    <a:pt x="629" y="585"/>
                  </a:lnTo>
                  <a:lnTo>
                    <a:pt x="629" y="540"/>
                  </a:lnTo>
                  <a:lnTo>
                    <a:pt x="870" y="540"/>
                  </a:lnTo>
                  <a:lnTo>
                    <a:pt x="870" y="810"/>
                  </a:lnTo>
                  <a:close/>
                  <a:moveTo>
                    <a:pt x="120" y="121"/>
                  </a:moveTo>
                  <a:lnTo>
                    <a:pt x="330" y="121"/>
                  </a:lnTo>
                  <a:lnTo>
                    <a:pt x="330" y="570"/>
                  </a:lnTo>
                  <a:lnTo>
                    <a:pt x="300" y="570"/>
                  </a:lnTo>
                  <a:lnTo>
                    <a:pt x="300" y="526"/>
                  </a:lnTo>
                  <a:lnTo>
                    <a:pt x="299" y="522"/>
                  </a:lnTo>
                  <a:lnTo>
                    <a:pt x="298" y="519"/>
                  </a:lnTo>
                  <a:lnTo>
                    <a:pt x="297" y="517"/>
                  </a:lnTo>
                  <a:lnTo>
                    <a:pt x="295" y="515"/>
                  </a:lnTo>
                  <a:lnTo>
                    <a:pt x="293" y="513"/>
                  </a:lnTo>
                  <a:lnTo>
                    <a:pt x="291" y="512"/>
                  </a:lnTo>
                  <a:lnTo>
                    <a:pt x="287" y="511"/>
                  </a:lnTo>
                  <a:lnTo>
                    <a:pt x="285" y="511"/>
                  </a:lnTo>
                  <a:lnTo>
                    <a:pt x="120" y="511"/>
                  </a:lnTo>
                  <a:lnTo>
                    <a:pt x="120" y="121"/>
                  </a:lnTo>
                  <a:close/>
                  <a:moveTo>
                    <a:pt x="360" y="30"/>
                  </a:moveTo>
                  <a:lnTo>
                    <a:pt x="780" y="30"/>
                  </a:lnTo>
                  <a:lnTo>
                    <a:pt x="780" y="511"/>
                  </a:lnTo>
                  <a:lnTo>
                    <a:pt x="614" y="511"/>
                  </a:lnTo>
                  <a:lnTo>
                    <a:pt x="611" y="511"/>
                  </a:lnTo>
                  <a:lnTo>
                    <a:pt x="609" y="512"/>
                  </a:lnTo>
                  <a:lnTo>
                    <a:pt x="606" y="513"/>
                  </a:lnTo>
                  <a:lnTo>
                    <a:pt x="604" y="515"/>
                  </a:lnTo>
                  <a:lnTo>
                    <a:pt x="603" y="517"/>
                  </a:lnTo>
                  <a:lnTo>
                    <a:pt x="601" y="519"/>
                  </a:lnTo>
                  <a:lnTo>
                    <a:pt x="601" y="522"/>
                  </a:lnTo>
                  <a:lnTo>
                    <a:pt x="599" y="526"/>
                  </a:lnTo>
                  <a:lnTo>
                    <a:pt x="599" y="570"/>
                  </a:lnTo>
                  <a:lnTo>
                    <a:pt x="360" y="570"/>
                  </a:lnTo>
                  <a:lnTo>
                    <a:pt x="360" y="30"/>
                  </a:lnTo>
                  <a:close/>
                  <a:moveTo>
                    <a:pt x="885" y="511"/>
                  </a:moveTo>
                  <a:lnTo>
                    <a:pt x="810" y="511"/>
                  </a:lnTo>
                  <a:lnTo>
                    <a:pt x="810" y="15"/>
                  </a:lnTo>
                  <a:lnTo>
                    <a:pt x="809" y="13"/>
                  </a:lnTo>
                  <a:lnTo>
                    <a:pt x="809" y="10"/>
                  </a:lnTo>
                  <a:lnTo>
                    <a:pt x="807" y="7"/>
                  </a:lnTo>
                  <a:lnTo>
                    <a:pt x="806" y="5"/>
                  </a:lnTo>
                  <a:lnTo>
                    <a:pt x="804" y="3"/>
                  </a:lnTo>
                  <a:lnTo>
                    <a:pt x="800" y="2"/>
                  </a:lnTo>
                  <a:lnTo>
                    <a:pt x="798" y="1"/>
                  </a:lnTo>
                  <a:lnTo>
                    <a:pt x="795" y="0"/>
                  </a:lnTo>
                  <a:lnTo>
                    <a:pt x="345" y="0"/>
                  </a:lnTo>
                  <a:lnTo>
                    <a:pt x="342" y="1"/>
                  </a:lnTo>
                  <a:lnTo>
                    <a:pt x="339" y="2"/>
                  </a:lnTo>
                  <a:lnTo>
                    <a:pt x="337" y="3"/>
                  </a:lnTo>
                  <a:lnTo>
                    <a:pt x="334" y="5"/>
                  </a:lnTo>
                  <a:lnTo>
                    <a:pt x="332" y="7"/>
                  </a:lnTo>
                  <a:lnTo>
                    <a:pt x="331" y="10"/>
                  </a:lnTo>
                  <a:lnTo>
                    <a:pt x="330" y="13"/>
                  </a:lnTo>
                  <a:lnTo>
                    <a:pt x="330" y="15"/>
                  </a:lnTo>
                  <a:lnTo>
                    <a:pt x="330" y="91"/>
                  </a:lnTo>
                  <a:lnTo>
                    <a:pt x="105" y="91"/>
                  </a:lnTo>
                  <a:lnTo>
                    <a:pt x="102" y="91"/>
                  </a:lnTo>
                  <a:lnTo>
                    <a:pt x="99" y="92"/>
                  </a:lnTo>
                  <a:lnTo>
                    <a:pt x="96" y="93"/>
                  </a:lnTo>
                  <a:lnTo>
                    <a:pt x="94" y="95"/>
                  </a:lnTo>
                  <a:lnTo>
                    <a:pt x="92" y="97"/>
                  </a:lnTo>
                  <a:lnTo>
                    <a:pt x="91" y="99"/>
                  </a:lnTo>
                  <a:lnTo>
                    <a:pt x="90" y="102"/>
                  </a:lnTo>
                  <a:lnTo>
                    <a:pt x="90" y="106"/>
                  </a:lnTo>
                  <a:lnTo>
                    <a:pt x="90" y="511"/>
                  </a:lnTo>
                  <a:lnTo>
                    <a:pt x="15" y="511"/>
                  </a:lnTo>
                  <a:lnTo>
                    <a:pt x="12" y="511"/>
                  </a:lnTo>
                  <a:lnTo>
                    <a:pt x="9" y="512"/>
                  </a:lnTo>
                  <a:lnTo>
                    <a:pt x="6" y="513"/>
                  </a:lnTo>
                  <a:lnTo>
                    <a:pt x="4" y="515"/>
                  </a:lnTo>
                  <a:lnTo>
                    <a:pt x="2" y="517"/>
                  </a:lnTo>
                  <a:lnTo>
                    <a:pt x="1" y="519"/>
                  </a:lnTo>
                  <a:lnTo>
                    <a:pt x="0" y="522"/>
                  </a:lnTo>
                  <a:lnTo>
                    <a:pt x="0" y="526"/>
                  </a:lnTo>
                  <a:lnTo>
                    <a:pt x="0" y="825"/>
                  </a:lnTo>
                  <a:lnTo>
                    <a:pt x="0" y="828"/>
                  </a:lnTo>
                  <a:lnTo>
                    <a:pt x="1" y="831"/>
                  </a:lnTo>
                  <a:lnTo>
                    <a:pt x="2" y="833"/>
                  </a:lnTo>
                  <a:lnTo>
                    <a:pt x="4" y="835"/>
                  </a:lnTo>
                  <a:lnTo>
                    <a:pt x="6" y="838"/>
                  </a:lnTo>
                  <a:lnTo>
                    <a:pt x="9" y="839"/>
                  </a:lnTo>
                  <a:lnTo>
                    <a:pt x="12" y="840"/>
                  </a:lnTo>
                  <a:lnTo>
                    <a:pt x="15" y="840"/>
                  </a:lnTo>
                  <a:lnTo>
                    <a:pt x="885" y="840"/>
                  </a:lnTo>
                  <a:lnTo>
                    <a:pt x="888" y="840"/>
                  </a:lnTo>
                  <a:lnTo>
                    <a:pt x="890" y="839"/>
                  </a:lnTo>
                  <a:lnTo>
                    <a:pt x="893" y="838"/>
                  </a:lnTo>
                  <a:lnTo>
                    <a:pt x="895" y="835"/>
                  </a:lnTo>
                  <a:lnTo>
                    <a:pt x="898" y="833"/>
                  </a:lnTo>
                  <a:lnTo>
                    <a:pt x="899" y="831"/>
                  </a:lnTo>
                  <a:lnTo>
                    <a:pt x="900" y="828"/>
                  </a:lnTo>
                  <a:lnTo>
                    <a:pt x="900" y="825"/>
                  </a:lnTo>
                  <a:lnTo>
                    <a:pt x="900" y="526"/>
                  </a:lnTo>
                  <a:lnTo>
                    <a:pt x="900" y="522"/>
                  </a:lnTo>
                  <a:lnTo>
                    <a:pt x="899" y="519"/>
                  </a:lnTo>
                  <a:lnTo>
                    <a:pt x="898" y="517"/>
                  </a:lnTo>
                  <a:lnTo>
                    <a:pt x="895" y="515"/>
                  </a:lnTo>
                  <a:lnTo>
                    <a:pt x="893" y="513"/>
                  </a:lnTo>
                  <a:lnTo>
                    <a:pt x="890" y="512"/>
                  </a:lnTo>
                  <a:lnTo>
                    <a:pt x="888" y="511"/>
                  </a:lnTo>
                  <a:lnTo>
                    <a:pt x="885" y="511"/>
                  </a:lnTo>
                  <a:lnTo>
                    <a:pt x="885" y="511"/>
                  </a:ln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CustomShape 15"/>
            <p:cNvSpPr/>
            <p:nvPr/>
          </p:nvSpPr>
          <p:spPr>
            <a:xfrm>
              <a:off x="3427200" y="5628600"/>
              <a:ext cx="91800" cy="11160"/>
            </a:xfrm>
            <a:custGeom>
              <a:avLst/>
              <a:gdLst/>
              <a:ahLst/>
              <a:cxnLst/>
              <a:rect l="l" t="t" r="r" b="b"/>
              <a:pathLst>
                <a:path w="210" h="30">
                  <a:moveTo>
                    <a:pt x="15" y="30"/>
                  </a:moveTo>
                  <a:lnTo>
                    <a:pt x="194" y="30"/>
                  </a:lnTo>
                  <a:lnTo>
                    <a:pt x="197" y="28"/>
                  </a:lnTo>
                  <a:lnTo>
                    <a:pt x="201" y="28"/>
                  </a:lnTo>
                  <a:lnTo>
                    <a:pt x="203" y="26"/>
                  </a:lnTo>
                  <a:lnTo>
                    <a:pt x="205" y="25"/>
                  </a:lnTo>
                  <a:lnTo>
                    <a:pt x="207" y="23"/>
                  </a:lnTo>
                  <a:lnTo>
                    <a:pt x="208" y="20"/>
                  </a:lnTo>
                  <a:lnTo>
                    <a:pt x="209" y="18"/>
                  </a:lnTo>
                  <a:lnTo>
                    <a:pt x="210" y="15"/>
                  </a:lnTo>
                  <a:lnTo>
                    <a:pt x="209" y="11"/>
                  </a:lnTo>
                  <a:lnTo>
                    <a:pt x="208" y="8"/>
                  </a:lnTo>
                  <a:lnTo>
                    <a:pt x="207" y="6"/>
                  </a:lnTo>
                  <a:lnTo>
                    <a:pt x="205" y="4"/>
                  </a:lnTo>
                  <a:lnTo>
                    <a:pt x="203" y="2"/>
                  </a:lnTo>
                  <a:lnTo>
                    <a:pt x="201" y="1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CustomShape 16"/>
            <p:cNvSpPr/>
            <p:nvPr/>
          </p:nvSpPr>
          <p:spPr>
            <a:xfrm>
              <a:off x="3386880" y="5655600"/>
              <a:ext cx="132120" cy="11160"/>
            </a:xfrm>
            <a:custGeom>
              <a:avLst/>
              <a:gdLst/>
              <a:ahLst/>
              <a:cxnLst/>
              <a:rect l="l" t="t" r="r" b="b"/>
              <a:pathLst>
                <a:path w="300" h="30">
                  <a:moveTo>
                    <a:pt x="15" y="30"/>
                  </a:moveTo>
                  <a:lnTo>
                    <a:pt x="284" y="30"/>
                  </a:lnTo>
                  <a:lnTo>
                    <a:pt x="287" y="30"/>
                  </a:lnTo>
                  <a:lnTo>
                    <a:pt x="291" y="29"/>
                  </a:lnTo>
                  <a:lnTo>
                    <a:pt x="293" y="28"/>
                  </a:lnTo>
                  <a:lnTo>
                    <a:pt x="295" y="26"/>
                  </a:lnTo>
                  <a:lnTo>
                    <a:pt x="297" y="24"/>
                  </a:lnTo>
                  <a:lnTo>
                    <a:pt x="298" y="21"/>
                  </a:lnTo>
                  <a:lnTo>
                    <a:pt x="299" y="19"/>
                  </a:lnTo>
                  <a:lnTo>
                    <a:pt x="300" y="15"/>
                  </a:lnTo>
                  <a:lnTo>
                    <a:pt x="299" y="12"/>
                  </a:lnTo>
                  <a:lnTo>
                    <a:pt x="298" y="9"/>
                  </a:lnTo>
                  <a:lnTo>
                    <a:pt x="297" y="7"/>
                  </a:lnTo>
                  <a:lnTo>
                    <a:pt x="295" y="5"/>
                  </a:lnTo>
                  <a:lnTo>
                    <a:pt x="293" y="3"/>
                  </a:lnTo>
                  <a:lnTo>
                    <a:pt x="291" y="2"/>
                  </a:lnTo>
                  <a:lnTo>
                    <a:pt x="287" y="0"/>
                  </a:lnTo>
                  <a:lnTo>
                    <a:pt x="284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" name="CustomShape 17"/>
            <p:cNvSpPr/>
            <p:nvPr/>
          </p:nvSpPr>
          <p:spPr>
            <a:xfrm>
              <a:off x="3386880" y="5682240"/>
              <a:ext cx="132120" cy="11160"/>
            </a:xfrm>
            <a:custGeom>
              <a:avLst/>
              <a:gdLst/>
              <a:ahLst/>
              <a:cxnLst/>
              <a:rect l="l" t="t" r="r" b="b"/>
              <a:pathLst>
                <a:path w="300" h="30">
                  <a:moveTo>
                    <a:pt x="15" y="30"/>
                  </a:moveTo>
                  <a:lnTo>
                    <a:pt x="284" y="30"/>
                  </a:lnTo>
                  <a:lnTo>
                    <a:pt x="287" y="30"/>
                  </a:lnTo>
                  <a:lnTo>
                    <a:pt x="291" y="29"/>
                  </a:lnTo>
                  <a:lnTo>
                    <a:pt x="293" y="28"/>
                  </a:lnTo>
                  <a:lnTo>
                    <a:pt x="295" y="26"/>
                  </a:lnTo>
                  <a:lnTo>
                    <a:pt x="297" y="24"/>
                  </a:lnTo>
                  <a:lnTo>
                    <a:pt x="298" y="21"/>
                  </a:lnTo>
                  <a:lnTo>
                    <a:pt x="299" y="18"/>
                  </a:lnTo>
                  <a:lnTo>
                    <a:pt x="300" y="15"/>
                  </a:lnTo>
                  <a:lnTo>
                    <a:pt x="299" y="12"/>
                  </a:lnTo>
                  <a:lnTo>
                    <a:pt x="298" y="10"/>
                  </a:lnTo>
                  <a:lnTo>
                    <a:pt x="297" y="7"/>
                  </a:lnTo>
                  <a:lnTo>
                    <a:pt x="295" y="5"/>
                  </a:lnTo>
                  <a:lnTo>
                    <a:pt x="293" y="2"/>
                  </a:lnTo>
                  <a:lnTo>
                    <a:pt x="291" y="1"/>
                  </a:lnTo>
                  <a:lnTo>
                    <a:pt x="287" y="0"/>
                  </a:lnTo>
                  <a:lnTo>
                    <a:pt x="284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CustomShape 18"/>
            <p:cNvSpPr/>
            <p:nvPr/>
          </p:nvSpPr>
          <p:spPr>
            <a:xfrm>
              <a:off x="3386880" y="5709240"/>
              <a:ext cx="132120" cy="11160"/>
            </a:xfrm>
            <a:custGeom>
              <a:avLst/>
              <a:gdLst/>
              <a:ahLst/>
              <a:cxnLst/>
              <a:rect l="l" t="t" r="r" b="b"/>
              <a:pathLst>
                <a:path w="300" h="30">
                  <a:moveTo>
                    <a:pt x="15" y="30"/>
                  </a:moveTo>
                  <a:lnTo>
                    <a:pt x="284" y="30"/>
                  </a:lnTo>
                  <a:lnTo>
                    <a:pt x="287" y="30"/>
                  </a:lnTo>
                  <a:lnTo>
                    <a:pt x="291" y="29"/>
                  </a:lnTo>
                  <a:lnTo>
                    <a:pt x="293" y="28"/>
                  </a:lnTo>
                  <a:lnTo>
                    <a:pt x="295" y="26"/>
                  </a:lnTo>
                  <a:lnTo>
                    <a:pt x="297" y="24"/>
                  </a:lnTo>
                  <a:lnTo>
                    <a:pt x="298" y="21"/>
                  </a:lnTo>
                  <a:lnTo>
                    <a:pt x="299" y="18"/>
                  </a:lnTo>
                  <a:lnTo>
                    <a:pt x="300" y="15"/>
                  </a:lnTo>
                  <a:lnTo>
                    <a:pt x="299" y="12"/>
                  </a:lnTo>
                  <a:lnTo>
                    <a:pt x="298" y="10"/>
                  </a:lnTo>
                  <a:lnTo>
                    <a:pt x="297" y="7"/>
                  </a:lnTo>
                  <a:lnTo>
                    <a:pt x="295" y="4"/>
                  </a:lnTo>
                  <a:lnTo>
                    <a:pt x="293" y="3"/>
                  </a:lnTo>
                  <a:lnTo>
                    <a:pt x="291" y="1"/>
                  </a:lnTo>
                  <a:lnTo>
                    <a:pt x="287" y="0"/>
                  </a:lnTo>
                  <a:lnTo>
                    <a:pt x="284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19"/>
            <p:cNvSpPr/>
            <p:nvPr/>
          </p:nvSpPr>
          <p:spPr>
            <a:xfrm>
              <a:off x="3386880" y="5736240"/>
              <a:ext cx="132120" cy="11160"/>
            </a:xfrm>
            <a:custGeom>
              <a:avLst/>
              <a:gdLst/>
              <a:ahLst/>
              <a:cxnLst/>
              <a:rect l="l" t="t" r="r" b="b"/>
              <a:pathLst>
                <a:path w="300" h="30">
                  <a:moveTo>
                    <a:pt x="15" y="30"/>
                  </a:moveTo>
                  <a:lnTo>
                    <a:pt x="284" y="30"/>
                  </a:lnTo>
                  <a:lnTo>
                    <a:pt x="287" y="30"/>
                  </a:lnTo>
                  <a:lnTo>
                    <a:pt x="291" y="29"/>
                  </a:lnTo>
                  <a:lnTo>
                    <a:pt x="293" y="28"/>
                  </a:lnTo>
                  <a:lnTo>
                    <a:pt x="295" y="26"/>
                  </a:lnTo>
                  <a:lnTo>
                    <a:pt x="297" y="23"/>
                  </a:lnTo>
                  <a:lnTo>
                    <a:pt x="298" y="21"/>
                  </a:lnTo>
                  <a:lnTo>
                    <a:pt x="299" y="18"/>
                  </a:lnTo>
                  <a:lnTo>
                    <a:pt x="300" y="15"/>
                  </a:lnTo>
                  <a:lnTo>
                    <a:pt x="299" y="12"/>
                  </a:lnTo>
                  <a:lnTo>
                    <a:pt x="298" y="10"/>
                  </a:lnTo>
                  <a:lnTo>
                    <a:pt x="297" y="6"/>
                  </a:lnTo>
                  <a:lnTo>
                    <a:pt x="295" y="4"/>
                  </a:lnTo>
                  <a:lnTo>
                    <a:pt x="293" y="3"/>
                  </a:lnTo>
                  <a:lnTo>
                    <a:pt x="291" y="1"/>
                  </a:lnTo>
                  <a:lnTo>
                    <a:pt x="287" y="1"/>
                  </a:lnTo>
                  <a:lnTo>
                    <a:pt x="284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20"/>
            <p:cNvSpPr/>
            <p:nvPr/>
          </p:nvSpPr>
          <p:spPr>
            <a:xfrm>
              <a:off x="3386880" y="5762880"/>
              <a:ext cx="132120" cy="11160"/>
            </a:xfrm>
            <a:custGeom>
              <a:avLst/>
              <a:gdLst/>
              <a:ahLst/>
              <a:cxnLst/>
              <a:rect l="l" t="t" r="r" b="b"/>
              <a:pathLst>
                <a:path w="300" h="31">
                  <a:moveTo>
                    <a:pt x="15" y="31"/>
                  </a:moveTo>
                  <a:lnTo>
                    <a:pt x="284" y="31"/>
                  </a:lnTo>
                  <a:lnTo>
                    <a:pt x="287" y="30"/>
                  </a:lnTo>
                  <a:lnTo>
                    <a:pt x="291" y="29"/>
                  </a:lnTo>
                  <a:lnTo>
                    <a:pt x="293" y="28"/>
                  </a:lnTo>
                  <a:lnTo>
                    <a:pt x="295" y="25"/>
                  </a:lnTo>
                  <a:lnTo>
                    <a:pt x="297" y="23"/>
                  </a:lnTo>
                  <a:lnTo>
                    <a:pt x="298" y="21"/>
                  </a:lnTo>
                  <a:lnTo>
                    <a:pt x="299" y="18"/>
                  </a:lnTo>
                  <a:lnTo>
                    <a:pt x="300" y="15"/>
                  </a:lnTo>
                  <a:lnTo>
                    <a:pt x="299" y="13"/>
                  </a:lnTo>
                  <a:lnTo>
                    <a:pt x="298" y="9"/>
                  </a:lnTo>
                  <a:lnTo>
                    <a:pt x="297" y="7"/>
                  </a:lnTo>
                  <a:lnTo>
                    <a:pt x="295" y="5"/>
                  </a:lnTo>
                  <a:lnTo>
                    <a:pt x="293" y="3"/>
                  </a:lnTo>
                  <a:lnTo>
                    <a:pt x="291" y="2"/>
                  </a:lnTo>
                  <a:lnTo>
                    <a:pt x="287" y="1"/>
                  </a:lnTo>
                  <a:lnTo>
                    <a:pt x="284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02" name="Group 21"/>
          <p:cNvGrpSpPr/>
          <p:nvPr/>
        </p:nvGrpSpPr>
        <p:grpSpPr>
          <a:xfrm>
            <a:off x="3306200" y="3154441"/>
            <a:ext cx="494640" cy="419400"/>
            <a:chOff x="3174120" y="3246480"/>
            <a:chExt cx="494640" cy="419400"/>
          </a:xfrm>
        </p:grpSpPr>
        <p:sp>
          <p:nvSpPr>
            <p:cNvPr id="203" name="CustomShape 22"/>
            <p:cNvSpPr/>
            <p:nvPr/>
          </p:nvSpPr>
          <p:spPr>
            <a:xfrm>
              <a:off x="3179160" y="3246480"/>
              <a:ext cx="489600" cy="177480"/>
            </a:xfrm>
            <a:custGeom>
              <a:avLst/>
              <a:gdLst/>
              <a:ahLst/>
              <a:cxnLst/>
              <a:rect l="l" t="t" r="r" b="b"/>
              <a:pathLst>
                <a:path w="713" h="258">
                  <a:moveTo>
                    <a:pt x="713" y="243"/>
                  </a:moveTo>
                  <a:lnTo>
                    <a:pt x="713" y="241"/>
                  </a:lnTo>
                  <a:lnTo>
                    <a:pt x="712" y="237"/>
                  </a:lnTo>
                  <a:lnTo>
                    <a:pt x="711" y="235"/>
                  </a:lnTo>
                  <a:lnTo>
                    <a:pt x="709" y="233"/>
                  </a:lnTo>
                  <a:lnTo>
                    <a:pt x="706" y="231"/>
                  </a:lnTo>
                  <a:lnTo>
                    <a:pt x="704" y="230"/>
                  </a:lnTo>
                  <a:lnTo>
                    <a:pt x="701" y="229"/>
                  </a:lnTo>
                  <a:lnTo>
                    <a:pt x="698" y="228"/>
                  </a:lnTo>
                  <a:lnTo>
                    <a:pt x="53" y="228"/>
                  </a:lnTo>
                  <a:lnTo>
                    <a:pt x="272" y="26"/>
                  </a:lnTo>
                  <a:lnTo>
                    <a:pt x="274" y="25"/>
                  </a:lnTo>
                  <a:lnTo>
                    <a:pt x="275" y="22"/>
                  </a:lnTo>
                  <a:lnTo>
                    <a:pt x="276" y="20"/>
                  </a:lnTo>
                  <a:lnTo>
                    <a:pt x="276" y="17"/>
                  </a:lnTo>
                  <a:lnTo>
                    <a:pt x="276" y="13"/>
                  </a:lnTo>
                  <a:lnTo>
                    <a:pt x="276" y="11"/>
                  </a:lnTo>
                  <a:lnTo>
                    <a:pt x="274" y="8"/>
                  </a:lnTo>
                  <a:lnTo>
                    <a:pt x="273" y="6"/>
                  </a:lnTo>
                  <a:lnTo>
                    <a:pt x="271" y="4"/>
                  </a:lnTo>
                  <a:lnTo>
                    <a:pt x="268" y="3"/>
                  </a:lnTo>
                  <a:lnTo>
                    <a:pt x="266" y="1"/>
                  </a:lnTo>
                  <a:lnTo>
                    <a:pt x="262" y="0"/>
                  </a:lnTo>
                  <a:lnTo>
                    <a:pt x="259" y="1"/>
                  </a:lnTo>
                  <a:lnTo>
                    <a:pt x="257" y="3"/>
                  </a:lnTo>
                  <a:lnTo>
                    <a:pt x="254" y="4"/>
                  </a:lnTo>
                  <a:lnTo>
                    <a:pt x="252" y="6"/>
                  </a:lnTo>
                  <a:lnTo>
                    <a:pt x="5" y="233"/>
                  </a:lnTo>
                  <a:lnTo>
                    <a:pt x="2" y="236"/>
                  </a:lnTo>
                  <a:lnTo>
                    <a:pt x="1" y="241"/>
                  </a:lnTo>
                  <a:lnTo>
                    <a:pt x="0" y="245"/>
                  </a:lnTo>
                  <a:lnTo>
                    <a:pt x="1" y="249"/>
                  </a:lnTo>
                  <a:lnTo>
                    <a:pt x="3" y="254"/>
                  </a:lnTo>
                  <a:lnTo>
                    <a:pt x="6" y="256"/>
                  </a:lnTo>
                  <a:lnTo>
                    <a:pt x="10" y="258"/>
                  </a:lnTo>
                  <a:lnTo>
                    <a:pt x="15" y="258"/>
                  </a:lnTo>
                  <a:lnTo>
                    <a:pt x="698" y="258"/>
                  </a:lnTo>
                  <a:lnTo>
                    <a:pt x="701" y="258"/>
                  </a:lnTo>
                  <a:lnTo>
                    <a:pt x="704" y="257"/>
                  </a:lnTo>
                  <a:lnTo>
                    <a:pt x="706" y="256"/>
                  </a:lnTo>
                  <a:lnTo>
                    <a:pt x="709" y="255"/>
                  </a:lnTo>
                  <a:lnTo>
                    <a:pt x="711" y="252"/>
                  </a:lnTo>
                  <a:lnTo>
                    <a:pt x="712" y="249"/>
                  </a:lnTo>
                  <a:lnTo>
                    <a:pt x="713" y="246"/>
                  </a:lnTo>
                  <a:lnTo>
                    <a:pt x="713" y="243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23"/>
            <p:cNvSpPr/>
            <p:nvPr/>
          </p:nvSpPr>
          <p:spPr>
            <a:xfrm>
              <a:off x="3174120" y="3492000"/>
              <a:ext cx="489600" cy="173880"/>
            </a:xfrm>
            <a:custGeom>
              <a:avLst/>
              <a:gdLst/>
              <a:ahLst/>
              <a:cxnLst/>
              <a:rect l="l" t="t" r="r" b="b"/>
              <a:pathLst>
                <a:path w="713" h="255">
                  <a:moveTo>
                    <a:pt x="712" y="11"/>
                  </a:moveTo>
                  <a:lnTo>
                    <a:pt x="710" y="7"/>
                  </a:lnTo>
                  <a:lnTo>
                    <a:pt x="706" y="3"/>
                  </a:lnTo>
                  <a:lnTo>
                    <a:pt x="703" y="1"/>
                  </a:lnTo>
                  <a:lnTo>
                    <a:pt x="69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659" y="30"/>
                  </a:lnTo>
                  <a:lnTo>
                    <a:pt x="441" y="231"/>
                  </a:lnTo>
                  <a:lnTo>
                    <a:pt x="439" y="233"/>
                  </a:lnTo>
                  <a:lnTo>
                    <a:pt x="437" y="235"/>
                  </a:lnTo>
                  <a:lnTo>
                    <a:pt x="437" y="238"/>
                  </a:lnTo>
                  <a:lnTo>
                    <a:pt x="436" y="240"/>
                  </a:lnTo>
                  <a:lnTo>
                    <a:pt x="436" y="244"/>
                  </a:lnTo>
                  <a:lnTo>
                    <a:pt x="437" y="247"/>
                  </a:lnTo>
                  <a:lnTo>
                    <a:pt x="438" y="249"/>
                  </a:lnTo>
                  <a:lnTo>
                    <a:pt x="440" y="251"/>
                  </a:lnTo>
                  <a:lnTo>
                    <a:pt x="442" y="253"/>
                  </a:lnTo>
                  <a:lnTo>
                    <a:pt x="446" y="254"/>
                  </a:lnTo>
                  <a:lnTo>
                    <a:pt x="448" y="255"/>
                  </a:lnTo>
                  <a:lnTo>
                    <a:pt x="451" y="255"/>
                  </a:lnTo>
                  <a:lnTo>
                    <a:pt x="454" y="255"/>
                  </a:lnTo>
                  <a:lnTo>
                    <a:pt x="456" y="255"/>
                  </a:lnTo>
                  <a:lnTo>
                    <a:pt x="460" y="254"/>
                  </a:lnTo>
                  <a:lnTo>
                    <a:pt x="462" y="253"/>
                  </a:lnTo>
                  <a:lnTo>
                    <a:pt x="708" y="27"/>
                  </a:lnTo>
                  <a:lnTo>
                    <a:pt x="711" y="24"/>
                  </a:lnTo>
                  <a:lnTo>
                    <a:pt x="713" y="19"/>
                  </a:lnTo>
                  <a:lnTo>
                    <a:pt x="713" y="15"/>
                  </a:lnTo>
                  <a:lnTo>
                    <a:pt x="712" y="1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5" name="CustomShape 24"/>
          <p:cNvSpPr/>
          <p:nvPr/>
        </p:nvSpPr>
        <p:spPr>
          <a:xfrm>
            <a:off x="4047800" y="4688041"/>
            <a:ext cx="2000204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Бесплатность 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06" name="CustomShape 25"/>
          <p:cNvSpPr/>
          <p:nvPr/>
        </p:nvSpPr>
        <p:spPr>
          <a:xfrm>
            <a:off x="4033400" y="3925201"/>
            <a:ext cx="1320916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Легкость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07" name="CustomShape 26"/>
          <p:cNvSpPr/>
          <p:nvPr/>
        </p:nvSpPr>
        <p:spPr>
          <a:xfrm>
            <a:off x="4007120" y="2266321"/>
            <a:ext cx="5660502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Встроенная визуализация в инструментах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08" name="CustomShape 27"/>
          <p:cNvSpPr/>
          <p:nvPr/>
        </p:nvSpPr>
        <p:spPr>
          <a:xfrm>
            <a:off x="4033400" y="3129961"/>
            <a:ext cx="5567143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Сопоставление данных из разных систем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209" name="CustomShape 28"/>
          <p:cNvSpPr/>
          <p:nvPr/>
        </p:nvSpPr>
        <p:spPr>
          <a:xfrm>
            <a:off x="4007840" y="1393321"/>
            <a:ext cx="49126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Возможность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выгружать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данные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210" name="CustomShape 29"/>
          <p:cNvSpPr/>
          <p:nvPr/>
        </p:nvSpPr>
        <p:spPr>
          <a:xfrm>
            <a:off x="4007120" y="5446561"/>
            <a:ext cx="3249136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Расширяемость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метрик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211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213" name="Line 30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CustomShape 31"/>
          <p:cNvSpPr/>
          <p:nvPr/>
        </p:nvSpPr>
        <p:spPr>
          <a:xfrm>
            <a:off x="10442160" y="6293520"/>
            <a:ext cx="452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spc="-1" dirty="0" smtClean="0">
                <a:solidFill>
                  <a:srgbClr val="808080"/>
                </a:solidFill>
                <a:latin typeface="Calibri"/>
              </a:rPr>
              <a:t>10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15" name="CustomShape 32"/>
          <p:cNvSpPr/>
          <p:nvPr/>
        </p:nvSpPr>
        <p:spPr>
          <a:xfrm>
            <a:off x="435240" y="268920"/>
            <a:ext cx="426672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Требования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к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решению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216" name="Line 33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roup 1"/>
          <p:cNvGrpSpPr/>
          <p:nvPr/>
        </p:nvGrpSpPr>
        <p:grpSpPr>
          <a:xfrm>
            <a:off x="3217320" y="1734120"/>
            <a:ext cx="625680" cy="540720"/>
            <a:chOff x="3217320" y="1734120"/>
            <a:chExt cx="625680" cy="540720"/>
          </a:xfrm>
        </p:grpSpPr>
        <p:sp>
          <p:nvSpPr>
            <p:cNvPr id="218" name="CustomShape 2"/>
            <p:cNvSpPr/>
            <p:nvPr/>
          </p:nvSpPr>
          <p:spPr>
            <a:xfrm>
              <a:off x="3685680" y="1734120"/>
              <a:ext cx="136440" cy="198720"/>
            </a:xfrm>
            <a:custGeom>
              <a:avLst/>
              <a:gdLst/>
              <a:ahLst/>
              <a:cxnLst/>
              <a:rect l="l" t="t" r="r" b="b"/>
              <a:pathLst>
                <a:path w="196" h="331">
                  <a:moveTo>
                    <a:pt x="1" y="97"/>
                  </a:moveTo>
                  <a:lnTo>
                    <a:pt x="3" y="99"/>
                  </a:lnTo>
                  <a:lnTo>
                    <a:pt x="6" y="101"/>
                  </a:lnTo>
                  <a:lnTo>
                    <a:pt x="81" y="176"/>
                  </a:lnTo>
                  <a:lnTo>
                    <a:pt x="83" y="178"/>
                  </a:lnTo>
                  <a:lnTo>
                    <a:pt x="85" y="179"/>
                  </a:lnTo>
                  <a:lnTo>
                    <a:pt x="88" y="180"/>
                  </a:lnTo>
                  <a:lnTo>
                    <a:pt x="91" y="180"/>
                  </a:lnTo>
                  <a:lnTo>
                    <a:pt x="93" y="180"/>
                  </a:lnTo>
                  <a:lnTo>
                    <a:pt x="97" y="179"/>
                  </a:lnTo>
                  <a:lnTo>
                    <a:pt x="99" y="178"/>
                  </a:lnTo>
                  <a:lnTo>
                    <a:pt x="102" y="176"/>
                  </a:lnTo>
                  <a:lnTo>
                    <a:pt x="103" y="174"/>
                  </a:lnTo>
                  <a:lnTo>
                    <a:pt x="105" y="172"/>
                  </a:lnTo>
                  <a:lnTo>
                    <a:pt x="105" y="168"/>
                  </a:lnTo>
                  <a:lnTo>
                    <a:pt x="106" y="166"/>
                  </a:lnTo>
                  <a:lnTo>
                    <a:pt x="105" y="163"/>
                  </a:lnTo>
                  <a:lnTo>
                    <a:pt x="105" y="160"/>
                  </a:lnTo>
                  <a:lnTo>
                    <a:pt x="103" y="158"/>
                  </a:lnTo>
                  <a:lnTo>
                    <a:pt x="102" y="155"/>
                  </a:lnTo>
                  <a:lnTo>
                    <a:pt x="52" y="105"/>
                  </a:lnTo>
                  <a:lnTo>
                    <a:pt x="121" y="105"/>
                  </a:lnTo>
                  <a:lnTo>
                    <a:pt x="129" y="106"/>
                  </a:lnTo>
                  <a:lnTo>
                    <a:pt x="137" y="109"/>
                  </a:lnTo>
                  <a:lnTo>
                    <a:pt x="145" y="114"/>
                  </a:lnTo>
                  <a:lnTo>
                    <a:pt x="152" y="120"/>
                  </a:lnTo>
                  <a:lnTo>
                    <a:pt x="158" y="127"/>
                  </a:lnTo>
                  <a:lnTo>
                    <a:pt x="162" y="134"/>
                  </a:lnTo>
                  <a:lnTo>
                    <a:pt x="165" y="143"/>
                  </a:lnTo>
                  <a:lnTo>
                    <a:pt x="166" y="150"/>
                  </a:lnTo>
                  <a:lnTo>
                    <a:pt x="166" y="316"/>
                  </a:lnTo>
                  <a:lnTo>
                    <a:pt x="166" y="320"/>
                  </a:lnTo>
                  <a:lnTo>
                    <a:pt x="167" y="322"/>
                  </a:lnTo>
                  <a:lnTo>
                    <a:pt x="169" y="325"/>
                  </a:lnTo>
                  <a:lnTo>
                    <a:pt x="171" y="327"/>
                  </a:lnTo>
                  <a:lnTo>
                    <a:pt x="173" y="328"/>
                  </a:lnTo>
                  <a:lnTo>
                    <a:pt x="175" y="330"/>
                  </a:lnTo>
                  <a:lnTo>
                    <a:pt x="178" y="330"/>
                  </a:lnTo>
                  <a:lnTo>
                    <a:pt x="181" y="331"/>
                  </a:lnTo>
                  <a:lnTo>
                    <a:pt x="185" y="330"/>
                  </a:lnTo>
                  <a:lnTo>
                    <a:pt x="187" y="330"/>
                  </a:lnTo>
                  <a:lnTo>
                    <a:pt x="190" y="328"/>
                  </a:lnTo>
                  <a:lnTo>
                    <a:pt x="192" y="327"/>
                  </a:lnTo>
                  <a:lnTo>
                    <a:pt x="193" y="325"/>
                  </a:lnTo>
                  <a:lnTo>
                    <a:pt x="195" y="322"/>
                  </a:lnTo>
                  <a:lnTo>
                    <a:pt x="196" y="320"/>
                  </a:lnTo>
                  <a:lnTo>
                    <a:pt x="196" y="316"/>
                  </a:lnTo>
                  <a:lnTo>
                    <a:pt x="196" y="150"/>
                  </a:lnTo>
                  <a:lnTo>
                    <a:pt x="195" y="143"/>
                  </a:lnTo>
                  <a:lnTo>
                    <a:pt x="194" y="136"/>
                  </a:lnTo>
                  <a:lnTo>
                    <a:pt x="193" y="129"/>
                  </a:lnTo>
                  <a:lnTo>
                    <a:pt x="190" y="122"/>
                  </a:lnTo>
                  <a:lnTo>
                    <a:pt x="187" y="116"/>
                  </a:lnTo>
                  <a:lnTo>
                    <a:pt x="183" y="109"/>
                  </a:lnTo>
                  <a:lnTo>
                    <a:pt x="178" y="104"/>
                  </a:lnTo>
                  <a:lnTo>
                    <a:pt x="174" y="98"/>
                  </a:lnTo>
                  <a:lnTo>
                    <a:pt x="167" y="93"/>
                  </a:lnTo>
                  <a:lnTo>
                    <a:pt x="162" y="89"/>
                  </a:lnTo>
                  <a:lnTo>
                    <a:pt x="156" y="85"/>
                  </a:lnTo>
                  <a:lnTo>
                    <a:pt x="149" y="82"/>
                  </a:lnTo>
                  <a:lnTo>
                    <a:pt x="143" y="78"/>
                  </a:lnTo>
                  <a:lnTo>
                    <a:pt x="135" y="77"/>
                  </a:lnTo>
                  <a:lnTo>
                    <a:pt x="129" y="75"/>
                  </a:lnTo>
                  <a:lnTo>
                    <a:pt x="121" y="75"/>
                  </a:lnTo>
                  <a:lnTo>
                    <a:pt x="52" y="75"/>
                  </a:lnTo>
                  <a:lnTo>
                    <a:pt x="102" y="26"/>
                  </a:lnTo>
                  <a:lnTo>
                    <a:pt x="103" y="24"/>
                  </a:lnTo>
                  <a:lnTo>
                    <a:pt x="105" y="22"/>
                  </a:lnTo>
                  <a:lnTo>
                    <a:pt x="105" y="18"/>
                  </a:lnTo>
                  <a:lnTo>
                    <a:pt x="106" y="15"/>
                  </a:lnTo>
                  <a:lnTo>
                    <a:pt x="105" y="13"/>
                  </a:lnTo>
                  <a:lnTo>
                    <a:pt x="105" y="10"/>
                  </a:lnTo>
                  <a:lnTo>
                    <a:pt x="103" y="7"/>
                  </a:lnTo>
                  <a:lnTo>
                    <a:pt x="102" y="4"/>
                  </a:lnTo>
                  <a:lnTo>
                    <a:pt x="99" y="2"/>
                  </a:lnTo>
                  <a:lnTo>
                    <a:pt x="97" y="1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88" y="0"/>
                  </a:lnTo>
                  <a:lnTo>
                    <a:pt x="85" y="1"/>
                  </a:lnTo>
                  <a:lnTo>
                    <a:pt x="83" y="2"/>
                  </a:lnTo>
                  <a:lnTo>
                    <a:pt x="81" y="4"/>
                  </a:lnTo>
                  <a:lnTo>
                    <a:pt x="6" y="79"/>
                  </a:lnTo>
                  <a:lnTo>
                    <a:pt x="3" y="83"/>
                  </a:lnTo>
                  <a:lnTo>
                    <a:pt x="1" y="86"/>
                  </a:lnTo>
                  <a:lnTo>
                    <a:pt x="1" y="88"/>
                  </a:lnTo>
                  <a:lnTo>
                    <a:pt x="0" y="91"/>
                  </a:lnTo>
                  <a:lnTo>
                    <a:pt x="1" y="93"/>
                  </a:lnTo>
                  <a:lnTo>
                    <a:pt x="1" y="97"/>
                  </a:lnTo>
                  <a:close/>
                </a:path>
              </a:pathLst>
            </a:custGeom>
            <a:solidFill>
              <a:srgbClr val="3B393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3"/>
            <p:cNvSpPr/>
            <p:nvPr/>
          </p:nvSpPr>
          <p:spPr>
            <a:xfrm>
              <a:off x="3217320" y="1734120"/>
              <a:ext cx="625680" cy="540720"/>
            </a:xfrm>
            <a:custGeom>
              <a:avLst/>
              <a:gdLst/>
              <a:ahLst/>
              <a:cxnLst/>
              <a:rect l="l" t="t" r="r" b="b"/>
              <a:pathLst>
                <a:path w="903" h="903">
                  <a:moveTo>
                    <a:pt x="873" y="783"/>
                  </a:moveTo>
                  <a:lnTo>
                    <a:pt x="872" y="793"/>
                  </a:lnTo>
                  <a:lnTo>
                    <a:pt x="871" y="801"/>
                  </a:lnTo>
                  <a:lnTo>
                    <a:pt x="869" y="811"/>
                  </a:lnTo>
                  <a:lnTo>
                    <a:pt x="866" y="819"/>
                  </a:lnTo>
                  <a:lnTo>
                    <a:pt x="862" y="827"/>
                  </a:lnTo>
                  <a:lnTo>
                    <a:pt x="857" y="834"/>
                  </a:lnTo>
                  <a:lnTo>
                    <a:pt x="852" y="841"/>
                  </a:lnTo>
                  <a:lnTo>
                    <a:pt x="846" y="847"/>
                  </a:lnTo>
                  <a:lnTo>
                    <a:pt x="838" y="854"/>
                  </a:lnTo>
                  <a:lnTo>
                    <a:pt x="831" y="858"/>
                  </a:lnTo>
                  <a:lnTo>
                    <a:pt x="823" y="862"/>
                  </a:lnTo>
                  <a:lnTo>
                    <a:pt x="814" y="867"/>
                  </a:lnTo>
                  <a:lnTo>
                    <a:pt x="805" y="869"/>
                  </a:lnTo>
                  <a:lnTo>
                    <a:pt x="795" y="871"/>
                  </a:lnTo>
                  <a:lnTo>
                    <a:pt x="786" y="873"/>
                  </a:lnTo>
                  <a:lnTo>
                    <a:pt x="775" y="873"/>
                  </a:lnTo>
                  <a:lnTo>
                    <a:pt x="404" y="873"/>
                  </a:lnTo>
                  <a:lnTo>
                    <a:pt x="411" y="862"/>
                  </a:lnTo>
                  <a:lnTo>
                    <a:pt x="417" y="850"/>
                  </a:lnTo>
                  <a:lnTo>
                    <a:pt x="419" y="845"/>
                  </a:lnTo>
                  <a:lnTo>
                    <a:pt x="421" y="840"/>
                  </a:lnTo>
                  <a:lnTo>
                    <a:pt x="422" y="833"/>
                  </a:lnTo>
                  <a:lnTo>
                    <a:pt x="422" y="828"/>
                  </a:lnTo>
                  <a:lnTo>
                    <a:pt x="422" y="572"/>
                  </a:lnTo>
                  <a:lnTo>
                    <a:pt x="873" y="572"/>
                  </a:lnTo>
                  <a:lnTo>
                    <a:pt x="873" y="783"/>
                  </a:lnTo>
                  <a:close/>
                  <a:moveTo>
                    <a:pt x="392" y="557"/>
                  </a:moveTo>
                  <a:lnTo>
                    <a:pt x="392" y="828"/>
                  </a:lnTo>
                  <a:lnTo>
                    <a:pt x="391" y="835"/>
                  </a:lnTo>
                  <a:lnTo>
                    <a:pt x="388" y="843"/>
                  </a:lnTo>
                  <a:lnTo>
                    <a:pt x="383" y="850"/>
                  </a:lnTo>
                  <a:lnTo>
                    <a:pt x="378" y="858"/>
                  </a:lnTo>
                  <a:lnTo>
                    <a:pt x="370" y="863"/>
                  </a:lnTo>
                  <a:lnTo>
                    <a:pt x="363" y="869"/>
                  </a:lnTo>
                  <a:lnTo>
                    <a:pt x="354" y="872"/>
                  </a:lnTo>
                  <a:lnTo>
                    <a:pt x="347" y="873"/>
                  </a:lnTo>
                  <a:lnTo>
                    <a:pt x="338" y="872"/>
                  </a:lnTo>
                  <a:lnTo>
                    <a:pt x="330" y="869"/>
                  </a:lnTo>
                  <a:lnTo>
                    <a:pt x="322" y="863"/>
                  </a:lnTo>
                  <a:lnTo>
                    <a:pt x="316" y="858"/>
                  </a:lnTo>
                  <a:lnTo>
                    <a:pt x="309" y="850"/>
                  </a:lnTo>
                  <a:lnTo>
                    <a:pt x="305" y="843"/>
                  </a:lnTo>
                  <a:lnTo>
                    <a:pt x="302" y="835"/>
                  </a:lnTo>
                  <a:lnTo>
                    <a:pt x="302" y="828"/>
                  </a:lnTo>
                  <a:lnTo>
                    <a:pt x="302" y="452"/>
                  </a:lnTo>
                  <a:lnTo>
                    <a:pt x="418" y="452"/>
                  </a:lnTo>
                  <a:lnTo>
                    <a:pt x="418" y="467"/>
                  </a:lnTo>
                  <a:lnTo>
                    <a:pt x="418" y="470"/>
                  </a:lnTo>
                  <a:lnTo>
                    <a:pt x="419" y="473"/>
                  </a:lnTo>
                  <a:lnTo>
                    <a:pt x="421" y="475"/>
                  </a:lnTo>
                  <a:lnTo>
                    <a:pt x="422" y="477"/>
                  </a:lnTo>
                  <a:lnTo>
                    <a:pt x="424" y="479"/>
                  </a:lnTo>
                  <a:lnTo>
                    <a:pt x="427" y="481"/>
                  </a:lnTo>
                  <a:lnTo>
                    <a:pt x="429" y="482"/>
                  </a:lnTo>
                  <a:lnTo>
                    <a:pt x="433" y="482"/>
                  </a:lnTo>
                  <a:lnTo>
                    <a:pt x="437" y="482"/>
                  </a:lnTo>
                  <a:lnTo>
                    <a:pt x="512" y="482"/>
                  </a:lnTo>
                  <a:lnTo>
                    <a:pt x="783" y="482"/>
                  </a:lnTo>
                  <a:lnTo>
                    <a:pt x="783" y="542"/>
                  </a:lnTo>
                  <a:lnTo>
                    <a:pt x="407" y="542"/>
                  </a:lnTo>
                  <a:lnTo>
                    <a:pt x="404" y="542"/>
                  </a:lnTo>
                  <a:lnTo>
                    <a:pt x="400" y="543"/>
                  </a:lnTo>
                  <a:lnTo>
                    <a:pt x="398" y="545"/>
                  </a:lnTo>
                  <a:lnTo>
                    <a:pt x="396" y="547"/>
                  </a:lnTo>
                  <a:lnTo>
                    <a:pt x="394" y="549"/>
                  </a:lnTo>
                  <a:lnTo>
                    <a:pt x="393" y="551"/>
                  </a:lnTo>
                  <a:lnTo>
                    <a:pt x="392" y="554"/>
                  </a:lnTo>
                  <a:lnTo>
                    <a:pt x="392" y="557"/>
                  </a:lnTo>
                  <a:close/>
                  <a:moveTo>
                    <a:pt x="140" y="452"/>
                  </a:moveTo>
                  <a:lnTo>
                    <a:pt x="144" y="443"/>
                  </a:lnTo>
                  <a:lnTo>
                    <a:pt x="148" y="434"/>
                  </a:lnTo>
                  <a:lnTo>
                    <a:pt x="151" y="425"/>
                  </a:lnTo>
                  <a:lnTo>
                    <a:pt x="151" y="414"/>
                  </a:lnTo>
                  <a:lnTo>
                    <a:pt x="151" y="180"/>
                  </a:lnTo>
                  <a:lnTo>
                    <a:pt x="602" y="180"/>
                  </a:lnTo>
                  <a:lnTo>
                    <a:pt x="602" y="378"/>
                  </a:lnTo>
                  <a:lnTo>
                    <a:pt x="603" y="385"/>
                  </a:lnTo>
                  <a:lnTo>
                    <a:pt x="602" y="393"/>
                  </a:lnTo>
                  <a:lnTo>
                    <a:pt x="602" y="399"/>
                  </a:lnTo>
                  <a:lnTo>
                    <a:pt x="600" y="405"/>
                  </a:lnTo>
                  <a:lnTo>
                    <a:pt x="598" y="412"/>
                  </a:lnTo>
                  <a:lnTo>
                    <a:pt x="596" y="417"/>
                  </a:lnTo>
                  <a:lnTo>
                    <a:pt x="592" y="423"/>
                  </a:lnTo>
                  <a:lnTo>
                    <a:pt x="588" y="427"/>
                  </a:lnTo>
                  <a:lnTo>
                    <a:pt x="582" y="432"/>
                  </a:lnTo>
                  <a:lnTo>
                    <a:pt x="574" y="438"/>
                  </a:lnTo>
                  <a:lnTo>
                    <a:pt x="567" y="442"/>
                  </a:lnTo>
                  <a:lnTo>
                    <a:pt x="557" y="445"/>
                  </a:lnTo>
                  <a:lnTo>
                    <a:pt x="547" y="448"/>
                  </a:lnTo>
                  <a:lnTo>
                    <a:pt x="537" y="449"/>
                  </a:lnTo>
                  <a:lnTo>
                    <a:pt x="525" y="452"/>
                  </a:lnTo>
                  <a:lnTo>
                    <a:pt x="512" y="452"/>
                  </a:lnTo>
                  <a:lnTo>
                    <a:pt x="448" y="452"/>
                  </a:lnTo>
                  <a:lnTo>
                    <a:pt x="448" y="437"/>
                  </a:lnTo>
                  <a:lnTo>
                    <a:pt x="448" y="433"/>
                  </a:lnTo>
                  <a:lnTo>
                    <a:pt x="447" y="431"/>
                  </a:lnTo>
                  <a:lnTo>
                    <a:pt x="446" y="428"/>
                  </a:lnTo>
                  <a:lnTo>
                    <a:pt x="443" y="426"/>
                  </a:lnTo>
                  <a:lnTo>
                    <a:pt x="441" y="424"/>
                  </a:lnTo>
                  <a:lnTo>
                    <a:pt x="439" y="423"/>
                  </a:lnTo>
                  <a:lnTo>
                    <a:pt x="436" y="422"/>
                  </a:lnTo>
                  <a:lnTo>
                    <a:pt x="433" y="422"/>
                  </a:lnTo>
                  <a:lnTo>
                    <a:pt x="286" y="422"/>
                  </a:lnTo>
                  <a:lnTo>
                    <a:pt x="284" y="422"/>
                  </a:lnTo>
                  <a:lnTo>
                    <a:pt x="280" y="423"/>
                  </a:lnTo>
                  <a:lnTo>
                    <a:pt x="278" y="424"/>
                  </a:lnTo>
                  <a:lnTo>
                    <a:pt x="276" y="426"/>
                  </a:lnTo>
                  <a:lnTo>
                    <a:pt x="274" y="428"/>
                  </a:lnTo>
                  <a:lnTo>
                    <a:pt x="273" y="431"/>
                  </a:lnTo>
                  <a:lnTo>
                    <a:pt x="272" y="433"/>
                  </a:lnTo>
                  <a:lnTo>
                    <a:pt x="271" y="437"/>
                  </a:lnTo>
                  <a:lnTo>
                    <a:pt x="271" y="452"/>
                  </a:lnTo>
                  <a:lnTo>
                    <a:pt x="140" y="452"/>
                  </a:lnTo>
                  <a:close/>
                  <a:moveTo>
                    <a:pt x="30" y="414"/>
                  </a:moveTo>
                  <a:lnTo>
                    <a:pt x="30" y="30"/>
                  </a:lnTo>
                  <a:lnTo>
                    <a:pt x="181" y="30"/>
                  </a:lnTo>
                  <a:lnTo>
                    <a:pt x="181" y="75"/>
                  </a:lnTo>
                  <a:lnTo>
                    <a:pt x="182" y="78"/>
                  </a:lnTo>
                  <a:lnTo>
                    <a:pt x="182" y="82"/>
                  </a:lnTo>
                  <a:lnTo>
                    <a:pt x="184" y="84"/>
                  </a:lnTo>
                  <a:lnTo>
                    <a:pt x="185" y="86"/>
                  </a:lnTo>
                  <a:lnTo>
                    <a:pt x="187" y="88"/>
                  </a:lnTo>
                  <a:lnTo>
                    <a:pt x="190" y="89"/>
                  </a:lnTo>
                  <a:lnTo>
                    <a:pt x="192" y="90"/>
                  </a:lnTo>
                  <a:lnTo>
                    <a:pt x="196" y="90"/>
                  </a:lnTo>
                  <a:lnTo>
                    <a:pt x="542" y="90"/>
                  </a:lnTo>
                  <a:lnTo>
                    <a:pt x="542" y="150"/>
                  </a:lnTo>
                  <a:lnTo>
                    <a:pt x="136" y="150"/>
                  </a:lnTo>
                  <a:lnTo>
                    <a:pt x="132" y="151"/>
                  </a:lnTo>
                  <a:lnTo>
                    <a:pt x="130" y="151"/>
                  </a:lnTo>
                  <a:lnTo>
                    <a:pt x="127" y="153"/>
                  </a:lnTo>
                  <a:lnTo>
                    <a:pt x="125" y="156"/>
                  </a:lnTo>
                  <a:lnTo>
                    <a:pt x="124" y="158"/>
                  </a:lnTo>
                  <a:lnTo>
                    <a:pt x="122" y="160"/>
                  </a:lnTo>
                  <a:lnTo>
                    <a:pt x="121" y="163"/>
                  </a:lnTo>
                  <a:lnTo>
                    <a:pt x="121" y="165"/>
                  </a:lnTo>
                  <a:lnTo>
                    <a:pt x="121" y="414"/>
                  </a:lnTo>
                  <a:lnTo>
                    <a:pt x="121" y="419"/>
                  </a:lnTo>
                  <a:lnTo>
                    <a:pt x="119" y="425"/>
                  </a:lnTo>
                  <a:lnTo>
                    <a:pt x="118" y="430"/>
                  </a:lnTo>
                  <a:lnTo>
                    <a:pt x="116" y="433"/>
                  </a:lnTo>
                  <a:lnTo>
                    <a:pt x="114" y="438"/>
                  </a:lnTo>
                  <a:lnTo>
                    <a:pt x="111" y="441"/>
                  </a:lnTo>
                  <a:lnTo>
                    <a:pt x="108" y="443"/>
                  </a:lnTo>
                  <a:lnTo>
                    <a:pt x="104" y="445"/>
                  </a:lnTo>
                  <a:lnTo>
                    <a:pt x="97" y="448"/>
                  </a:lnTo>
                  <a:lnTo>
                    <a:pt x="89" y="450"/>
                  </a:lnTo>
                  <a:lnTo>
                    <a:pt x="82" y="452"/>
                  </a:lnTo>
                  <a:lnTo>
                    <a:pt x="76" y="452"/>
                  </a:lnTo>
                  <a:lnTo>
                    <a:pt x="69" y="452"/>
                  </a:lnTo>
                  <a:lnTo>
                    <a:pt x="62" y="450"/>
                  </a:lnTo>
                  <a:lnTo>
                    <a:pt x="54" y="448"/>
                  </a:lnTo>
                  <a:lnTo>
                    <a:pt x="47" y="445"/>
                  </a:lnTo>
                  <a:lnTo>
                    <a:pt x="43" y="443"/>
                  </a:lnTo>
                  <a:lnTo>
                    <a:pt x="40" y="441"/>
                  </a:lnTo>
                  <a:lnTo>
                    <a:pt x="38" y="438"/>
                  </a:lnTo>
                  <a:lnTo>
                    <a:pt x="35" y="433"/>
                  </a:lnTo>
                  <a:lnTo>
                    <a:pt x="33" y="430"/>
                  </a:lnTo>
                  <a:lnTo>
                    <a:pt x="32" y="425"/>
                  </a:lnTo>
                  <a:lnTo>
                    <a:pt x="30" y="419"/>
                  </a:lnTo>
                  <a:lnTo>
                    <a:pt x="30" y="414"/>
                  </a:lnTo>
                  <a:close/>
                  <a:moveTo>
                    <a:pt x="888" y="542"/>
                  </a:moveTo>
                  <a:lnTo>
                    <a:pt x="813" y="542"/>
                  </a:lnTo>
                  <a:lnTo>
                    <a:pt x="813" y="467"/>
                  </a:lnTo>
                  <a:lnTo>
                    <a:pt x="812" y="463"/>
                  </a:lnTo>
                  <a:lnTo>
                    <a:pt x="812" y="461"/>
                  </a:lnTo>
                  <a:lnTo>
                    <a:pt x="810" y="458"/>
                  </a:lnTo>
                  <a:lnTo>
                    <a:pt x="809" y="456"/>
                  </a:lnTo>
                  <a:lnTo>
                    <a:pt x="807" y="455"/>
                  </a:lnTo>
                  <a:lnTo>
                    <a:pt x="804" y="453"/>
                  </a:lnTo>
                  <a:lnTo>
                    <a:pt x="802" y="452"/>
                  </a:lnTo>
                  <a:lnTo>
                    <a:pt x="798" y="452"/>
                  </a:lnTo>
                  <a:lnTo>
                    <a:pt x="605" y="452"/>
                  </a:lnTo>
                  <a:lnTo>
                    <a:pt x="607" y="449"/>
                  </a:lnTo>
                  <a:lnTo>
                    <a:pt x="611" y="447"/>
                  </a:lnTo>
                  <a:lnTo>
                    <a:pt x="616" y="440"/>
                  </a:lnTo>
                  <a:lnTo>
                    <a:pt x="621" y="432"/>
                  </a:lnTo>
                  <a:lnTo>
                    <a:pt x="626" y="424"/>
                  </a:lnTo>
                  <a:lnTo>
                    <a:pt x="629" y="415"/>
                  </a:lnTo>
                  <a:lnTo>
                    <a:pt x="631" y="405"/>
                  </a:lnTo>
                  <a:lnTo>
                    <a:pt x="632" y="396"/>
                  </a:lnTo>
                  <a:lnTo>
                    <a:pt x="633" y="386"/>
                  </a:lnTo>
                  <a:lnTo>
                    <a:pt x="632" y="376"/>
                  </a:lnTo>
                  <a:lnTo>
                    <a:pt x="632" y="165"/>
                  </a:lnTo>
                  <a:lnTo>
                    <a:pt x="632" y="163"/>
                  </a:lnTo>
                  <a:lnTo>
                    <a:pt x="631" y="160"/>
                  </a:lnTo>
                  <a:lnTo>
                    <a:pt x="630" y="158"/>
                  </a:lnTo>
                  <a:lnTo>
                    <a:pt x="628" y="156"/>
                  </a:lnTo>
                  <a:lnTo>
                    <a:pt x="626" y="153"/>
                  </a:lnTo>
                  <a:lnTo>
                    <a:pt x="624" y="151"/>
                  </a:lnTo>
                  <a:lnTo>
                    <a:pt x="620" y="151"/>
                  </a:lnTo>
                  <a:lnTo>
                    <a:pt x="617" y="150"/>
                  </a:lnTo>
                  <a:lnTo>
                    <a:pt x="572" y="150"/>
                  </a:lnTo>
                  <a:lnTo>
                    <a:pt x="572" y="75"/>
                  </a:lnTo>
                  <a:lnTo>
                    <a:pt x="572" y="72"/>
                  </a:lnTo>
                  <a:lnTo>
                    <a:pt x="571" y="70"/>
                  </a:lnTo>
                  <a:lnTo>
                    <a:pt x="570" y="68"/>
                  </a:lnTo>
                  <a:lnTo>
                    <a:pt x="568" y="64"/>
                  </a:lnTo>
                  <a:lnTo>
                    <a:pt x="566" y="63"/>
                  </a:lnTo>
                  <a:lnTo>
                    <a:pt x="563" y="61"/>
                  </a:lnTo>
                  <a:lnTo>
                    <a:pt x="560" y="60"/>
                  </a:lnTo>
                  <a:lnTo>
                    <a:pt x="557" y="60"/>
                  </a:lnTo>
                  <a:lnTo>
                    <a:pt x="211" y="60"/>
                  </a:lnTo>
                  <a:lnTo>
                    <a:pt x="211" y="15"/>
                  </a:lnTo>
                  <a:lnTo>
                    <a:pt x="211" y="12"/>
                  </a:lnTo>
                  <a:lnTo>
                    <a:pt x="210" y="10"/>
                  </a:lnTo>
                  <a:lnTo>
                    <a:pt x="208" y="7"/>
                  </a:lnTo>
                  <a:lnTo>
                    <a:pt x="206" y="4"/>
                  </a:lnTo>
                  <a:lnTo>
                    <a:pt x="204" y="2"/>
                  </a:lnTo>
                  <a:lnTo>
                    <a:pt x="202" y="1"/>
                  </a:lnTo>
                  <a:lnTo>
                    <a:pt x="199" y="0"/>
                  </a:lnTo>
                  <a:lnTo>
                    <a:pt x="19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414"/>
                  </a:lnTo>
                  <a:lnTo>
                    <a:pt x="0" y="422"/>
                  </a:lnTo>
                  <a:lnTo>
                    <a:pt x="2" y="429"/>
                  </a:lnTo>
                  <a:lnTo>
                    <a:pt x="4" y="435"/>
                  </a:lnTo>
                  <a:lnTo>
                    <a:pt x="6" y="442"/>
                  </a:lnTo>
                  <a:lnTo>
                    <a:pt x="9" y="448"/>
                  </a:lnTo>
                  <a:lnTo>
                    <a:pt x="12" y="454"/>
                  </a:lnTo>
                  <a:lnTo>
                    <a:pt x="17" y="459"/>
                  </a:lnTo>
                  <a:lnTo>
                    <a:pt x="21" y="463"/>
                  </a:lnTo>
                  <a:lnTo>
                    <a:pt x="26" y="468"/>
                  </a:lnTo>
                  <a:lnTo>
                    <a:pt x="32" y="471"/>
                  </a:lnTo>
                  <a:lnTo>
                    <a:pt x="38" y="474"/>
                  </a:lnTo>
                  <a:lnTo>
                    <a:pt x="44" y="477"/>
                  </a:lnTo>
                  <a:lnTo>
                    <a:pt x="52" y="479"/>
                  </a:lnTo>
                  <a:lnTo>
                    <a:pt x="59" y="481"/>
                  </a:lnTo>
                  <a:lnTo>
                    <a:pt x="67" y="482"/>
                  </a:lnTo>
                  <a:lnTo>
                    <a:pt x="76" y="482"/>
                  </a:lnTo>
                  <a:lnTo>
                    <a:pt x="271" y="482"/>
                  </a:lnTo>
                  <a:lnTo>
                    <a:pt x="271" y="828"/>
                  </a:lnTo>
                  <a:lnTo>
                    <a:pt x="272" y="834"/>
                  </a:lnTo>
                  <a:lnTo>
                    <a:pt x="273" y="841"/>
                  </a:lnTo>
                  <a:lnTo>
                    <a:pt x="275" y="847"/>
                  </a:lnTo>
                  <a:lnTo>
                    <a:pt x="277" y="854"/>
                  </a:lnTo>
                  <a:lnTo>
                    <a:pt x="280" y="860"/>
                  </a:lnTo>
                  <a:lnTo>
                    <a:pt x="285" y="867"/>
                  </a:lnTo>
                  <a:lnTo>
                    <a:pt x="289" y="873"/>
                  </a:lnTo>
                  <a:lnTo>
                    <a:pt x="293" y="878"/>
                  </a:lnTo>
                  <a:lnTo>
                    <a:pt x="299" y="884"/>
                  </a:lnTo>
                  <a:lnTo>
                    <a:pt x="305" y="888"/>
                  </a:lnTo>
                  <a:lnTo>
                    <a:pt x="311" y="892"/>
                  </a:lnTo>
                  <a:lnTo>
                    <a:pt x="318" y="897"/>
                  </a:lnTo>
                  <a:lnTo>
                    <a:pt x="324" y="899"/>
                  </a:lnTo>
                  <a:lnTo>
                    <a:pt x="332" y="901"/>
                  </a:lnTo>
                  <a:lnTo>
                    <a:pt x="339" y="903"/>
                  </a:lnTo>
                  <a:lnTo>
                    <a:pt x="347" y="903"/>
                  </a:lnTo>
                  <a:lnTo>
                    <a:pt x="775" y="903"/>
                  </a:lnTo>
                  <a:lnTo>
                    <a:pt x="788" y="902"/>
                  </a:lnTo>
                  <a:lnTo>
                    <a:pt x="802" y="901"/>
                  </a:lnTo>
                  <a:lnTo>
                    <a:pt x="813" y="898"/>
                  </a:lnTo>
                  <a:lnTo>
                    <a:pt x="825" y="894"/>
                  </a:lnTo>
                  <a:lnTo>
                    <a:pt x="837" y="889"/>
                  </a:lnTo>
                  <a:lnTo>
                    <a:pt x="848" y="883"/>
                  </a:lnTo>
                  <a:lnTo>
                    <a:pt x="857" y="876"/>
                  </a:lnTo>
                  <a:lnTo>
                    <a:pt x="867" y="869"/>
                  </a:lnTo>
                  <a:lnTo>
                    <a:pt x="875" y="860"/>
                  </a:lnTo>
                  <a:lnTo>
                    <a:pt x="882" y="852"/>
                  </a:lnTo>
                  <a:lnTo>
                    <a:pt x="888" y="841"/>
                  </a:lnTo>
                  <a:lnTo>
                    <a:pt x="894" y="830"/>
                  </a:lnTo>
                  <a:lnTo>
                    <a:pt x="898" y="819"/>
                  </a:lnTo>
                  <a:lnTo>
                    <a:pt x="901" y="808"/>
                  </a:lnTo>
                  <a:lnTo>
                    <a:pt x="902" y="796"/>
                  </a:lnTo>
                  <a:lnTo>
                    <a:pt x="903" y="783"/>
                  </a:lnTo>
                  <a:lnTo>
                    <a:pt x="903" y="557"/>
                  </a:lnTo>
                  <a:lnTo>
                    <a:pt x="903" y="554"/>
                  </a:lnTo>
                  <a:lnTo>
                    <a:pt x="902" y="551"/>
                  </a:lnTo>
                  <a:lnTo>
                    <a:pt x="901" y="549"/>
                  </a:lnTo>
                  <a:lnTo>
                    <a:pt x="899" y="547"/>
                  </a:lnTo>
                  <a:lnTo>
                    <a:pt x="897" y="545"/>
                  </a:lnTo>
                  <a:lnTo>
                    <a:pt x="894" y="543"/>
                  </a:lnTo>
                  <a:lnTo>
                    <a:pt x="892" y="542"/>
                  </a:lnTo>
                  <a:lnTo>
                    <a:pt x="888" y="542"/>
                  </a:lnTo>
                  <a:close/>
                </a:path>
              </a:pathLst>
            </a:custGeom>
            <a:solidFill>
              <a:srgbClr val="3B393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4"/>
            <p:cNvSpPr/>
            <p:nvPr/>
          </p:nvSpPr>
          <p:spPr>
            <a:xfrm>
              <a:off x="3238200" y="2097000"/>
              <a:ext cx="133200" cy="177840"/>
            </a:xfrm>
            <a:custGeom>
              <a:avLst/>
              <a:gdLst/>
              <a:ahLst/>
              <a:cxnLst/>
              <a:rect l="l" t="t" r="r" b="b"/>
              <a:pathLst>
                <a:path w="196" h="301">
                  <a:moveTo>
                    <a:pt x="195" y="207"/>
                  </a:moveTo>
                  <a:lnTo>
                    <a:pt x="194" y="202"/>
                  </a:lnTo>
                  <a:lnTo>
                    <a:pt x="191" y="200"/>
                  </a:lnTo>
                  <a:lnTo>
                    <a:pt x="116" y="125"/>
                  </a:lnTo>
                  <a:lnTo>
                    <a:pt x="114" y="123"/>
                  </a:lnTo>
                  <a:lnTo>
                    <a:pt x="111" y="122"/>
                  </a:lnTo>
                  <a:lnTo>
                    <a:pt x="109" y="121"/>
                  </a:lnTo>
                  <a:lnTo>
                    <a:pt x="106" y="121"/>
                  </a:lnTo>
                  <a:lnTo>
                    <a:pt x="102" y="121"/>
                  </a:lnTo>
                  <a:lnTo>
                    <a:pt x="100" y="122"/>
                  </a:lnTo>
                  <a:lnTo>
                    <a:pt x="97" y="123"/>
                  </a:lnTo>
                  <a:lnTo>
                    <a:pt x="95" y="125"/>
                  </a:lnTo>
                  <a:lnTo>
                    <a:pt x="93" y="127"/>
                  </a:lnTo>
                  <a:lnTo>
                    <a:pt x="92" y="130"/>
                  </a:lnTo>
                  <a:lnTo>
                    <a:pt x="91" y="133"/>
                  </a:lnTo>
                  <a:lnTo>
                    <a:pt x="91" y="136"/>
                  </a:lnTo>
                  <a:lnTo>
                    <a:pt x="91" y="139"/>
                  </a:lnTo>
                  <a:lnTo>
                    <a:pt x="92" y="141"/>
                  </a:lnTo>
                  <a:lnTo>
                    <a:pt x="93" y="144"/>
                  </a:lnTo>
                  <a:lnTo>
                    <a:pt x="95" y="146"/>
                  </a:lnTo>
                  <a:lnTo>
                    <a:pt x="144" y="196"/>
                  </a:lnTo>
                  <a:lnTo>
                    <a:pt x="76" y="196"/>
                  </a:lnTo>
                  <a:lnTo>
                    <a:pt x="67" y="195"/>
                  </a:lnTo>
                  <a:lnTo>
                    <a:pt x="58" y="192"/>
                  </a:lnTo>
                  <a:lnTo>
                    <a:pt x="51" y="187"/>
                  </a:lnTo>
                  <a:lnTo>
                    <a:pt x="44" y="182"/>
                  </a:lnTo>
                  <a:lnTo>
                    <a:pt x="38" y="176"/>
                  </a:lnTo>
                  <a:lnTo>
                    <a:pt x="34" y="168"/>
                  </a:lnTo>
                  <a:lnTo>
                    <a:pt x="32" y="161"/>
                  </a:lnTo>
                  <a:lnTo>
                    <a:pt x="30" y="153"/>
                  </a:lnTo>
                  <a:lnTo>
                    <a:pt x="30" y="15"/>
                  </a:lnTo>
                  <a:lnTo>
                    <a:pt x="30" y="13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53"/>
                  </a:lnTo>
                  <a:lnTo>
                    <a:pt x="0" y="161"/>
                  </a:lnTo>
                  <a:lnTo>
                    <a:pt x="2" y="167"/>
                  </a:lnTo>
                  <a:lnTo>
                    <a:pt x="4" y="174"/>
                  </a:lnTo>
                  <a:lnTo>
                    <a:pt x="7" y="181"/>
                  </a:lnTo>
                  <a:lnTo>
                    <a:pt x="10" y="187"/>
                  </a:lnTo>
                  <a:lnTo>
                    <a:pt x="14" y="193"/>
                  </a:lnTo>
                  <a:lnTo>
                    <a:pt x="19" y="198"/>
                  </a:lnTo>
                  <a:lnTo>
                    <a:pt x="23" y="203"/>
                  </a:lnTo>
                  <a:lnTo>
                    <a:pt x="29" y="209"/>
                  </a:lnTo>
                  <a:lnTo>
                    <a:pt x="35" y="213"/>
                  </a:lnTo>
                  <a:lnTo>
                    <a:pt x="41" y="216"/>
                  </a:lnTo>
                  <a:lnTo>
                    <a:pt x="48" y="220"/>
                  </a:lnTo>
                  <a:lnTo>
                    <a:pt x="54" y="223"/>
                  </a:lnTo>
                  <a:lnTo>
                    <a:pt x="62" y="224"/>
                  </a:lnTo>
                  <a:lnTo>
                    <a:pt x="68" y="225"/>
                  </a:lnTo>
                  <a:lnTo>
                    <a:pt x="76" y="226"/>
                  </a:lnTo>
                  <a:lnTo>
                    <a:pt x="144" y="226"/>
                  </a:lnTo>
                  <a:lnTo>
                    <a:pt x="95" y="275"/>
                  </a:lnTo>
                  <a:lnTo>
                    <a:pt x="93" y="277"/>
                  </a:lnTo>
                  <a:lnTo>
                    <a:pt x="92" y="281"/>
                  </a:lnTo>
                  <a:lnTo>
                    <a:pt x="91" y="284"/>
                  </a:lnTo>
                  <a:lnTo>
                    <a:pt x="91" y="286"/>
                  </a:lnTo>
                  <a:lnTo>
                    <a:pt x="91" y="289"/>
                  </a:lnTo>
                  <a:lnTo>
                    <a:pt x="92" y="292"/>
                  </a:lnTo>
                  <a:lnTo>
                    <a:pt x="93" y="295"/>
                  </a:lnTo>
                  <a:lnTo>
                    <a:pt x="95" y="297"/>
                  </a:lnTo>
                  <a:lnTo>
                    <a:pt x="97" y="299"/>
                  </a:lnTo>
                  <a:lnTo>
                    <a:pt x="100" y="300"/>
                  </a:lnTo>
                  <a:lnTo>
                    <a:pt x="102" y="301"/>
                  </a:lnTo>
                  <a:lnTo>
                    <a:pt x="106" y="301"/>
                  </a:lnTo>
                  <a:lnTo>
                    <a:pt x="109" y="301"/>
                  </a:lnTo>
                  <a:lnTo>
                    <a:pt x="111" y="300"/>
                  </a:lnTo>
                  <a:lnTo>
                    <a:pt x="114" y="299"/>
                  </a:lnTo>
                  <a:lnTo>
                    <a:pt x="116" y="297"/>
                  </a:lnTo>
                  <a:lnTo>
                    <a:pt x="191" y="222"/>
                  </a:lnTo>
                  <a:lnTo>
                    <a:pt x="194" y="220"/>
                  </a:lnTo>
                  <a:lnTo>
                    <a:pt x="195" y="216"/>
                  </a:lnTo>
                  <a:lnTo>
                    <a:pt x="196" y="214"/>
                  </a:lnTo>
                  <a:lnTo>
                    <a:pt x="196" y="211"/>
                  </a:lnTo>
                  <a:lnTo>
                    <a:pt x="196" y="209"/>
                  </a:lnTo>
                  <a:lnTo>
                    <a:pt x="195" y="207"/>
                  </a:lnTo>
                  <a:close/>
                </a:path>
              </a:pathLst>
            </a:custGeom>
            <a:solidFill>
              <a:srgbClr val="3B393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1" name="CustomShape 5"/>
          <p:cNvSpPr/>
          <p:nvPr/>
        </p:nvSpPr>
        <p:spPr>
          <a:xfrm>
            <a:off x="4706280" y="1712520"/>
            <a:ext cx="464760" cy="596880"/>
          </a:xfrm>
          <a:custGeom>
            <a:avLst/>
            <a:gdLst/>
            <a:ahLst/>
            <a:cxnLst/>
            <a:rect l="l" t="t" r="r" b="b"/>
            <a:pathLst>
              <a:path w="708" h="905">
                <a:moveTo>
                  <a:pt x="588" y="664"/>
                </a:moveTo>
                <a:lnTo>
                  <a:pt x="558" y="664"/>
                </a:lnTo>
                <a:lnTo>
                  <a:pt x="558" y="482"/>
                </a:lnTo>
                <a:lnTo>
                  <a:pt x="588" y="482"/>
                </a:lnTo>
                <a:lnTo>
                  <a:pt x="598" y="483"/>
                </a:lnTo>
                <a:lnTo>
                  <a:pt x="607" y="484"/>
                </a:lnTo>
                <a:lnTo>
                  <a:pt x="616" y="486"/>
                </a:lnTo>
                <a:lnTo>
                  <a:pt x="625" y="490"/>
                </a:lnTo>
                <a:lnTo>
                  <a:pt x="632" y="493"/>
                </a:lnTo>
                <a:lnTo>
                  <a:pt x="640" y="497"/>
                </a:lnTo>
                <a:lnTo>
                  <a:pt x="647" y="502"/>
                </a:lnTo>
                <a:lnTo>
                  <a:pt x="654" y="508"/>
                </a:lnTo>
                <a:lnTo>
                  <a:pt x="659" y="514"/>
                </a:lnTo>
                <a:lnTo>
                  <a:pt x="664" y="521"/>
                </a:lnTo>
                <a:lnTo>
                  <a:pt x="669" y="528"/>
                </a:lnTo>
                <a:lnTo>
                  <a:pt x="672" y="537"/>
                </a:lnTo>
                <a:lnTo>
                  <a:pt x="675" y="544"/>
                </a:lnTo>
                <a:lnTo>
                  <a:pt x="677" y="554"/>
                </a:lnTo>
                <a:lnTo>
                  <a:pt x="678" y="564"/>
                </a:lnTo>
                <a:lnTo>
                  <a:pt x="678" y="573"/>
                </a:lnTo>
                <a:lnTo>
                  <a:pt x="678" y="583"/>
                </a:lnTo>
                <a:lnTo>
                  <a:pt x="677" y="592"/>
                </a:lnTo>
                <a:lnTo>
                  <a:pt x="675" y="601"/>
                </a:lnTo>
                <a:lnTo>
                  <a:pt x="672" y="610"/>
                </a:lnTo>
                <a:lnTo>
                  <a:pt x="669" y="617"/>
                </a:lnTo>
                <a:lnTo>
                  <a:pt x="664" y="625"/>
                </a:lnTo>
                <a:lnTo>
                  <a:pt x="659" y="631"/>
                </a:lnTo>
                <a:lnTo>
                  <a:pt x="654" y="638"/>
                </a:lnTo>
                <a:lnTo>
                  <a:pt x="647" y="644"/>
                </a:lnTo>
                <a:lnTo>
                  <a:pt x="640" y="649"/>
                </a:lnTo>
                <a:lnTo>
                  <a:pt x="632" y="653"/>
                </a:lnTo>
                <a:lnTo>
                  <a:pt x="625" y="657"/>
                </a:lnTo>
                <a:lnTo>
                  <a:pt x="616" y="659"/>
                </a:lnTo>
                <a:lnTo>
                  <a:pt x="607" y="662"/>
                </a:lnTo>
                <a:lnTo>
                  <a:pt x="598" y="663"/>
                </a:lnTo>
                <a:lnTo>
                  <a:pt x="588" y="664"/>
                </a:lnTo>
                <a:lnTo>
                  <a:pt x="588" y="664"/>
                </a:lnTo>
                <a:close/>
                <a:moveTo>
                  <a:pt x="528" y="814"/>
                </a:moveTo>
                <a:lnTo>
                  <a:pt x="528" y="821"/>
                </a:lnTo>
                <a:lnTo>
                  <a:pt x="527" y="827"/>
                </a:lnTo>
                <a:lnTo>
                  <a:pt x="526" y="833"/>
                </a:lnTo>
                <a:lnTo>
                  <a:pt x="523" y="838"/>
                </a:lnTo>
                <a:lnTo>
                  <a:pt x="520" y="843"/>
                </a:lnTo>
                <a:lnTo>
                  <a:pt x="518" y="849"/>
                </a:lnTo>
                <a:lnTo>
                  <a:pt x="515" y="853"/>
                </a:lnTo>
                <a:lnTo>
                  <a:pt x="511" y="857"/>
                </a:lnTo>
                <a:lnTo>
                  <a:pt x="506" y="862"/>
                </a:lnTo>
                <a:lnTo>
                  <a:pt x="502" y="865"/>
                </a:lnTo>
                <a:lnTo>
                  <a:pt x="497" y="868"/>
                </a:lnTo>
                <a:lnTo>
                  <a:pt x="491" y="870"/>
                </a:lnTo>
                <a:lnTo>
                  <a:pt x="486" y="872"/>
                </a:lnTo>
                <a:lnTo>
                  <a:pt x="480" y="873"/>
                </a:lnTo>
                <a:lnTo>
                  <a:pt x="474" y="874"/>
                </a:lnTo>
                <a:lnTo>
                  <a:pt x="467" y="874"/>
                </a:lnTo>
                <a:lnTo>
                  <a:pt x="135" y="874"/>
                </a:lnTo>
                <a:lnTo>
                  <a:pt x="130" y="874"/>
                </a:lnTo>
                <a:lnTo>
                  <a:pt x="123" y="873"/>
                </a:lnTo>
                <a:lnTo>
                  <a:pt x="118" y="872"/>
                </a:lnTo>
                <a:lnTo>
                  <a:pt x="111" y="870"/>
                </a:lnTo>
                <a:lnTo>
                  <a:pt x="106" y="867"/>
                </a:lnTo>
                <a:lnTo>
                  <a:pt x="102" y="865"/>
                </a:lnTo>
                <a:lnTo>
                  <a:pt x="97" y="861"/>
                </a:lnTo>
                <a:lnTo>
                  <a:pt x="93" y="857"/>
                </a:lnTo>
                <a:lnTo>
                  <a:pt x="89" y="853"/>
                </a:lnTo>
                <a:lnTo>
                  <a:pt x="86" y="848"/>
                </a:lnTo>
                <a:lnTo>
                  <a:pt x="82" y="843"/>
                </a:lnTo>
                <a:lnTo>
                  <a:pt x="80" y="838"/>
                </a:lnTo>
                <a:lnTo>
                  <a:pt x="78" y="833"/>
                </a:lnTo>
                <a:lnTo>
                  <a:pt x="76" y="826"/>
                </a:lnTo>
                <a:lnTo>
                  <a:pt x="76" y="821"/>
                </a:lnTo>
                <a:lnTo>
                  <a:pt x="75" y="814"/>
                </a:lnTo>
                <a:lnTo>
                  <a:pt x="75" y="422"/>
                </a:lnTo>
                <a:lnTo>
                  <a:pt x="90" y="422"/>
                </a:lnTo>
                <a:lnTo>
                  <a:pt x="211" y="422"/>
                </a:lnTo>
                <a:lnTo>
                  <a:pt x="211" y="422"/>
                </a:lnTo>
                <a:lnTo>
                  <a:pt x="242" y="422"/>
                </a:lnTo>
                <a:lnTo>
                  <a:pt x="422" y="422"/>
                </a:lnTo>
                <a:lnTo>
                  <a:pt x="435" y="422"/>
                </a:lnTo>
                <a:lnTo>
                  <a:pt x="435" y="422"/>
                </a:lnTo>
                <a:lnTo>
                  <a:pt x="435" y="422"/>
                </a:lnTo>
                <a:lnTo>
                  <a:pt x="436" y="422"/>
                </a:lnTo>
                <a:lnTo>
                  <a:pt x="514" y="422"/>
                </a:lnTo>
                <a:lnTo>
                  <a:pt x="514" y="422"/>
                </a:lnTo>
                <a:lnTo>
                  <a:pt x="514" y="422"/>
                </a:lnTo>
                <a:lnTo>
                  <a:pt x="528" y="422"/>
                </a:lnTo>
                <a:lnTo>
                  <a:pt x="528" y="814"/>
                </a:lnTo>
                <a:close/>
                <a:moveTo>
                  <a:pt x="49" y="292"/>
                </a:moveTo>
                <a:lnTo>
                  <a:pt x="115" y="249"/>
                </a:lnTo>
                <a:lnTo>
                  <a:pt x="187" y="392"/>
                </a:lnTo>
                <a:lnTo>
                  <a:pt x="100" y="392"/>
                </a:lnTo>
                <a:lnTo>
                  <a:pt x="49" y="292"/>
                </a:lnTo>
                <a:close/>
                <a:moveTo>
                  <a:pt x="92" y="227"/>
                </a:moveTo>
                <a:lnTo>
                  <a:pt x="42" y="260"/>
                </a:lnTo>
                <a:lnTo>
                  <a:pt x="34" y="194"/>
                </a:lnTo>
                <a:lnTo>
                  <a:pt x="92" y="227"/>
                </a:lnTo>
                <a:close/>
                <a:moveTo>
                  <a:pt x="257" y="30"/>
                </a:moveTo>
                <a:lnTo>
                  <a:pt x="407" y="30"/>
                </a:lnTo>
                <a:lnTo>
                  <a:pt x="407" y="91"/>
                </a:lnTo>
                <a:lnTo>
                  <a:pt x="332" y="91"/>
                </a:lnTo>
                <a:lnTo>
                  <a:pt x="329" y="91"/>
                </a:lnTo>
                <a:lnTo>
                  <a:pt x="325" y="92"/>
                </a:lnTo>
                <a:lnTo>
                  <a:pt x="323" y="93"/>
                </a:lnTo>
                <a:lnTo>
                  <a:pt x="321" y="95"/>
                </a:lnTo>
                <a:lnTo>
                  <a:pt x="319" y="97"/>
                </a:lnTo>
                <a:lnTo>
                  <a:pt x="318" y="100"/>
                </a:lnTo>
                <a:lnTo>
                  <a:pt x="317" y="102"/>
                </a:lnTo>
                <a:lnTo>
                  <a:pt x="317" y="106"/>
                </a:lnTo>
                <a:lnTo>
                  <a:pt x="317" y="109"/>
                </a:lnTo>
                <a:lnTo>
                  <a:pt x="318" y="111"/>
                </a:lnTo>
                <a:lnTo>
                  <a:pt x="319" y="114"/>
                </a:lnTo>
                <a:lnTo>
                  <a:pt x="321" y="116"/>
                </a:lnTo>
                <a:lnTo>
                  <a:pt x="323" y="119"/>
                </a:lnTo>
                <a:lnTo>
                  <a:pt x="325" y="120"/>
                </a:lnTo>
                <a:lnTo>
                  <a:pt x="329" y="121"/>
                </a:lnTo>
                <a:lnTo>
                  <a:pt x="332" y="121"/>
                </a:lnTo>
                <a:lnTo>
                  <a:pt x="407" y="121"/>
                </a:lnTo>
                <a:lnTo>
                  <a:pt x="407" y="151"/>
                </a:lnTo>
                <a:lnTo>
                  <a:pt x="362" y="151"/>
                </a:lnTo>
                <a:lnTo>
                  <a:pt x="359" y="151"/>
                </a:lnTo>
                <a:lnTo>
                  <a:pt x="356" y="152"/>
                </a:lnTo>
                <a:lnTo>
                  <a:pt x="353" y="153"/>
                </a:lnTo>
                <a:lnTo>
                  <a:pt x="351" y="155"/>
                </a:lnTo>
                <a:lnTo>
                  <a:pt x="349" y="157"/>
                </a:lnTo>
                <a:lnTo>
                  <a:pt x="348" y="160"/>
                </a:lnTo>
                <a:lnTo>
                  <a:pt x="347" y="163"/>
                </a:lnTo>
                <a:lnTo>
                  <a:pt x="347" y="166"/>
                </a:lnTo>
                <a:lnTo>
                  <a:pt x="347" y="169"/>
                </a:lnTo>
                <a:lnTo>
                  <a:pt x="348" y="172"/>
                </a:lnTo>
                <a:lnTo>
                  <a:pt x="349" y="174"/>
                </a:lnTo>
                <a:lnTo>
                  <a:pt x="351" y="177"/>
                </a:lnTo>
                <a:lnTo>
                  <a:pt x="353" y="179"/>
                </a:lnTo>
                <a:lnTo>
                  <a:pt x="356" y="180"/>
                </a:lnTo>
                <a:lnTo>
                  <a:pt x="359" y="181"/>
                </a:lnTo>
                <a:lnTo>
                  <a:pt x="362" y="181"/>
                </a:lnTo>
                <a:lnTo>
                  <a:pt x="407" y="181"/>
                </a:lnTo>
                <a:lnTo>
                  <a:pt x="407" y="211"/>
                </a:lnTo>
                <a:lnTo>
                  <a:pt x="332" y="211"/>
                </a:lnTo>
                <a:lnTo>
                  <a:pt x="329" y="211"/>
                </a:lnTo>
                <a:lnTo>
                  <a:pt x="325" y="212"/>
                </a:lnTo>
                <a:lnTo>
                  <a:pt x="323" y="214"/>
                </a:lnTo>
                <a:lnTo>
                  <a:pt x="321" y="215"/>
                </a:lnTo>
                <a:lnTo>
                  <a:pt x="319" y="217"/>
                </a:lnTo>
                <a:lnTo>
                  <a:pt x="318" y="221"/>
                </a:lnTo>
                <a:lnTo>
                  <a:pt x="317" y="223"/>
                </a:lnTo>
                <a:lnTo>
                  <a:pt x="317" y="226"/>
                </a:lnTo>
                <a:lnTo>
                  <a:pt x="317" y="229"/>
                </a:lnTo>
                <a:lnTo>
                  <a:pt x="318" y="233"/>
                </a:lnTo>
                <a:lnTo>
                  <a:pt x="319" y="235"/>
                </a:lnTo>
                <a:lnTo>
                  <a:pt x="321" y="237"/>
                </a:lnTo>
                <a:lnTo>
                  <a:pt x="323" y="239"/>
                </a:lnTo>
                <a:lnTo>
                  <a:pt x="325" y="240"/>
                </a:lnTo>
                <a:lnTo>
                  <a:pt x="329" y="241"/>
                </a:lnTo>
                <a:lnTo>
                  <a:pt x="332" y="241"/>
                </a:lnTo>
                <a:lnTo>
                  <a:pt x="407" y="241"/>
                </a:lnTo>
                <a:lnTo>
                  <a:pt x="407" y="301"/>
                </a:lnTo>
                <a:lnTo>
                  <a:pt x="362" y="301"/>
                </a:lnTo>
                <a:lnTo>
                  <a:pt x="359" y="302"/>
                </a:lnTo>
                <a:lnTo>
                  <a:pt x="356" y="302"/>
                </a:lnTo>
                <a:lnTo>
                  <a:pt x="353" y="305"/>
                </a:lnTo>
                <a:lnTo>
                  <a:pt x="351" y="306"/>
                </a:lnTo>
                <a:lnTo>
                  <a:pt x="349" y="308"/>
                </a:lnTo>
                <a:lnTo>
                  <a:pt x="348" y="311"/>
                </a:lnTo>
                <a:lnTo>
                  <a:pt x="347" y="313"/>
                </a:lnTo>
                <a:lnTo>
                  <a:pt x="347" y="316"/>
                </a:lnTo>
                <a:lnTo>
                  <a:pt x="347" y="320"/>
                </a:lnTo>
                <a:lnTo>
                  <a:pt x="348" y="323"/>
                </a:lnTo>
                <a:lnTo>
                  <a:pt x="349" y="325"/>
                </a:lnTo>
                <a:lnTo>
                  <a:pt x="351" y="327"/>
                </a:lnTo>
                <a:lnTo>
                  <a:pt x="353" y="329"/>
                </a:lnTo>
                <a:lnTo>
                  <a:pt x="356" y="330"/>
                </a:lnTo>
                <a:lnTo>
                  <a:pt x="359" y="331"/>
                </a:lnTo>
                <a:lnTo>
                  <a:pt x="362" y="331"/>
                </a:lnTo>
                <a:lnTo>
                  <a:pt x="407" y="331"/>
                </a:lnTo>
                <a:lnTo>
                  <a:pt x="407" y="392"/>
                </a:lnTo>
                <a:lnTo>
                  <a:pt x="257" y="392"/>
                </a:lnTo>
                <a:lnTo>
                  <a:pt x="257" y="30"/>
                </a:lnTo>
                <a:close/>
                <a:moveTo>
                  <a:pt x="547" y="237"/>
                </a:moveTo>
                <a:lnTo>
                  <a:pt x="554" y="240"/>
                </a:lnTo>
                <a:lnTo>
                  <a:pt x="561" y="241"/>
                </a:lnTo>
                <a:lnTo>
                  <a:pt x="504" y="392"/>
                </a:lnTo>
                <a:lnTo>
                  <a:pt x="461" y="392"/>
                </a:lnTo>
                <a:lnTo>
                  <a:pt x="547" y="237"/>
                </a:lnTo>
                <a:lnTo>
                  <a:pt x="547" y="237"/>
                </a:lnTo>
                <a:lnTo>
                  <a:pt x="547" y="237"/>
                </a:lnTo>
                <a:lnTo>
                  <a:pt x="547" y="237"/>
                </a:lnTo>
                <a:close/>
                <a:moveTo>
                  <a:pt x="533" y="149"/>
                </a:moveTo>
                <a:lnTo>
                  <a:pt x="540" y="137"/>
                </a:lnTo>
                <a:lnTo>
                  <a:pt x="549" y="125"/>
                </a:lnTo>
                <a:lnTo>
                  <a:pt x="556" y="117"/>
                </a:lnTo>
                <a:lnTo>
                  <a:pt x="561" y="109"/>
                </a:lnTo>
                <a:lnTo>
                  <a:pt x="568" y="100"/>
                </a:lnTo>
                <a:lnTo>
                  <a:pt x="572" y="91"/>
                </a:lnTo>
                <a:lnTo>
                  <a:pt x="576" y="80"/>
                </a:lnTo>
                <a:lnTo>
                  <a:pt x="579" y="69"/>
                </a:lnTo>
                <a:lnTo>
                  <a:pt x="580" y="63"/>
                </a:lnTo>
                <a:lnTo>
                  <a:pt x="580" y="57"/>
                </a:lnTo>
                <a:lnTo>
                  <a:pt x="580" y="51"/>
                </a:lnTo>
                <a:lnTo>
                  <a:pt x="579" y="44"/>
                </a:lnTo>
                <a:lnTo>
                  <a:pt x="587" y="49"/>
                </a:lnTo>
                <a:lnTo>
                  <a:pt x="594" y="54"/>
                </a:lnTo>
                <a:lnTo>
                  <a:pt x="601" y="60"/>
                </a:lnTo>
                <a:lnTo>
                  <a:pt x="606" y="66"/>
                </a:lnTo>
                <a:lnTo>
                  <a:pt x="612" y="72"/>
                </a:lnTo>
                <a:lnTo>
                  <a:pt x="616" y="80"/>
                </a:lnTo>
                <a:lnTo>
                  <a:pt x="620" y="86"/>
                </a:lnTo>
                <a:lnTo>
                  <a:pt x="623" y="94"/>
                </a:lnTo>
                <a:lnTo>
                  <a:pt x="629" y="109"/>
                </a:lnTo>
                <a:lnTo>
                  <a:pt x="632" y="124"/>
                </a:lnTo>
                <a:lnTo>
                  <a:pt x="633" y="140"/>
                </a:lnTo>
                <a:lnTo>
                  <a:pt x="632" y="155"/>
                </a:lnTo>
                <a:lnTo>
                  <a:pt x="631" y="165"/>
                </a:lnTo>
                <a:lnTo>
                  <a:pt x="628" y="176"/>
                </a:lnTo>
                <a:lnTo>
                  <a:pt x="623" y="186"/>
                </a:lnTo>
                <a:lnTo>
                  <a:pt x="618" y="195"/>
                </a:lnTo>
                <a:lnTo>
                  <a:pt x="615" y="199"/>
                </a:lnTo>
                <a:lnTo>
                  <a:pt x="612" y="203"/>
                </a:lnTo>
                <a:lnTo>
                  <a:pt x="607" y="207"/>
                </a:lnTo>
                <a:lnTo>
                  <a:pt x="603" y="209"/>
                </a:lnTo>
                <a:lnTo>
                  <a:pt x="599" y="211"/>
                </a:lnTo>
                <a:lnTo>
                  <a:pt x="593" y="213"/>
                </a:lnTo>
                <a:lnTo>
                  <a:pt x="588" y="214"/>
                </a:lnTo>
                <a:lnTo>
                  <a:pt x="583" y="214"/>
                </a:lnTo>
                <a:lnTo>
                  <a:pt x="583" y="214"/>
                </a:lnTo>
                <a:lnTo>
                  <a:pt x="577" y="214"/>
                </a:lnTo>
                <a:lnTo>
                  <a:pt x="571" y="213"/>
                </a:lnTo>
                <a:lnTo>
                  <a:pt x="565" y="212"/>
                </a:lnTo>
                <a:lnTo>
                  <a:pt x="559" y="209"/>
                </a:lnTo>
                <a:lnTo>
                  <a:pt x="550" y="205"/>
                </a:lnTo>
                <a:lnTo>
                  <a:pt x="543" y="199"/>
                </a:lnTo>
                <a:lnTo>
                  <a:pt x="536" y="192"/>
                </a:lnTo>
                <a:lnTo>
                  <a:pt x="532" y="184"/>
                </a:lnTo>
                <a:lnTo>
                  <a:pt x="530" y="176"/>
                </a:lnTo>
                <a:lnTo>
                  <a:pt x="529" y="167"/>
                </a:lnTo>
                <a:lnTo>
                  <a:pt x="530" y="157"/>
                </a:lnTo>
                <a:lnTo>
                  <a:pt x="533" y="149"/>
                </a:lnTo>
                <a:close/>
                <a:moveTo>
                  <a:pt x="588" y="452"/>
                </a:moveTo>
                <a:lnTo>
                  <a:pt x="558" y="452"/>
                </a:lnTo>
                <a:lnTo>
                  <a:pt x="558" y="407"/>
                </a:lnTo>
                <a:lnTo>
                  <a:pt x="558" y="404"/>
                </a:lnTo>
                <a:lnTo>
                  <a:pt x="557" y="401"/>
                </a:lnTo>
                <a:lnTo>
                  <a:pt x="556" y="399"/>
                </a:lnTo>
                <a:lnTo>
                  <a:pt x="554" y="396"/>
                </a:lnTo>
                <a:lnTo>
                  <a:pt x="551" y="395"/>
                </a:lnTo>
                <a:lnTo>
                  <a:pt x="548" y="393"/>
                </a:lnTo>
                <a:lnTo>
                  <a:pt x="546" y="393"/>
                </a:lnTo>
                <a:lnTo>
                  <a:pt x="543" y="392"/>
                </a:lnTo>
                <a:lnTo>
                  <a:pt x="536" y="392"/>
                </a:lnTo>
                <a:lnTo>
                  <a:pt x="592" y="244"/>
                </a:lnTo>
                <a:lnTo>
                  <a:pt x="599" y="242"/>
                </a:lnTo>
                <a:lnTo>
                  <a:pt x="605" y="241"/>
                </a:lnTo>
                <a:lnTo>
                  <a:pt x="612" y="238"/>
                </a:lnTo>
                <a:lnTo>
                  <a:pt x="618" y="235"/>
                </a:lnTo>
                <a:lnTo>
                  <a:pt x="623" y="231"/>
                </a:lnTo>
                <a:lnTo>
                  <a:pt x="629" y="227"/>
                </a:lnTo>
                <a:lnTo>
                  <a:pt x="634" y="223"/>
                </a:lnTo>
                <a:lnTo>
                  <a:pt x="639" y="217"/>
                </a:lnTo>
                <a:lnTo>
                  <a:pt x="644" y="211"/>
                </a:lnTo>
                <a:lnTo>
                  <a:pt x="647" y="206"/>
                </a:lnTo>
                <a:lnTo>
                  <a:pt x="651" y="198"/>
                </a:lnTo>
                <a:lnTo>
                  <a:pt x="655" y="192"/>
                </a:lnTo>
                <a:lnTo>
                  <a:pt x="657" y="184"/>
                </a:lnTo>
                <a:lnTo>
                  <a:pt x="659" y="176"/>
                </a:lnTo>
                <a:lnTo>
                  <a:pt x="661" y="167"/>
                </a:lnTo>
                <a:lnTo>
                  <a:pt x="662" y="158"/>
                </a:lnTo>
                <a:lnTo>
                  <a:pt x="663" y="147"/>
                </a:lnTo>
                <a:lnTo>
                  <a:pt x="663" y="135"/>
                </a:lnTo>
                <a:lnTo>
                  <a:pt x="662" y="123"/>
                </a:lnTo>
                <a:lnTo>
                  <a:pt x="661" y="111"/>
                </a:lnTo>
                <a:lnTo>
                  <a:pt x="658" y="99"/>
                </a:lnTo>
                <a:lnTo>
                  <a:pt x="654" y="87"/>
                </a:lnTo>
                <a:lnTo>
                  <a:pt x="649" y="77"/>
                </a:lnTo>
                <a:lnTo>
                  <a:pt x="643" y="66"/>
                </a:lnTo>
                <a:lnTo>
                  <a:pt x="636" y="55"/>
                </a:lnTo>
                <a:lnTo>
                  <a:pt x="628" y="45"/>
                </a:lnTo>
                <a:lnTo>
                  <a:pt x="619" y="36"/>
                </a:lnTo>
                <a:lnTo>
                  <a:pt x="608" y="27"/>
                </a:lnTo>
                <a:lnTo>
                  <a:pt x="598" y="20"/>
                </a:lnTo>
                <a:lnTo>
                  <a:pt x="585" y="13"/>
                </a:lnTo>
                <a:lnTo>
                  <a:pt x="571" y="8"/>
                </a:lnTo>
                <a:lnTo>
                  <a:pt x="556" y="3"/>
                </a:lnTo>
                <a:lnTo>
                  <a:pt x="551" y="2"/>
                </a:lnTo>
                <a:lnTo>
                  <a:pt x="547" y="3"/>
                </a:lnTo>
                <a:lnTo>
                  <a:pt x="543" y="6"/>
                </a:lnTo>
                <a:lnTo>
                  <a:pt x="540" y="9"/>
                </a:lnTo>
                <a:lnTo>
                  <a:pt x="537" y="13"/>
                </a:lnTo>
                <a:lnTo>
                  <a:pt x="537" y="17"/>
                </a:lnTo>
                <a:lnTo>
                  <a:pt x="537" y="22"/>
                </a:lnTo>
                <a:lnTo>
                  <a:pt x="540" y="26"/>
                </a:lnTo>
                <a:lnTo>
                  <a:pt x="543" y="33"/>
                </a:lnTo>
                <a:lnTo>
                  <a:pt x="546" y="38"/>
                </a:lnTo>
                <a:lnTo>
                  <a:pt x="548" y="44"/>
                </a:lnTo>
                <a:lnTo>
                  <a:pt x="549" y="50"/>
                </a:lnTo>
                <a:lnTo>
                  <a:pt x="550" y="55"/>
                </a:lnTo>
                <a:lnTo>
                  <a:pt x="550" y="60"/>
                </a:lnTo>
                <a:lnTo>
                  <a:pt x="549" y="65"/>
                </a:lnTo>
                <a:lnTo>
                  <a:pt x="548" y="70"/>
                </a:lnTo>
                <a:lnTo>
                  <a:pt x="545" y="79"/>
                </a:lnTo>
                <a:lnTo>
                  <a:pt x="540" y="88"/>
                </a:lnTo>
                <a:lnTo>
                  <a:pt x="533" y="97"/>
                </a:lnTo>
                <a:lnTo>
                  <a:pt x="526" y="107"/>
                </a:lnTo>
                <a:lnTo>
                  <a:pt x="520" y="113"/>
                </a:lnTo>
                <a:lnTo>
                  <a:pt x="515" y="121"/>
                </a:lnTo>
                <a:lnTo>
                  <a:pt x="509" y="128"/>
                </a:lnTo>
                <a:lnTo>
                  <a:pt x="505" y="137"/>
                </a:lnTo>
                <a:lnTo>
                  <a:pt x="503" y="144"/>
                </a:lnTo>
                <a:lnTo>
                  <a:pt x="501" y="152"/>
                </a:lnTo>
                <a:lnTo>
                  <a:pt x="500" y="159"/>
                </a:lnTo>
                <a:lnTo>
                  <a:pt x="499" y="167"/>
                </a:lnTo>
                <a:lnTo>
                  <a:pt x="499" y="174"/>
                </a:lnTo>
                <a:lnTo>
                  <a:pt x="500" y="182"/>
                </a:lnTo>
                <a:lnTo>
                  <a:pt x="502" y="190"/>
                </a:lnTo>
                <a:lnTo>
                  <a:pt x="504" y="196"/>
                </a:lnTo>
                <a:lnTo>
                  <a:pt x="507" y="202"/>
                </a:lnTo>
                <a:lnTo>
                  <a:pt x="512" y="209"/>
                </a:lnTo>
                <a:lnTo>
                  <a:pt x="516" y="215"/>
                </a:lnTo>
                <a:lnTo>
                  <a:pt x="521" y="221"/>
                </a:lnTo>
                <a:lnTo>
                  <a:pt x="437" y="373"/>
                </a:lnTo>
                <a:lnTo>
                  <a:pt x="437" y="15"/>
                </a:lnTo>
                <a:lnTo>
                  <a:pt x="437" y="12"/>
                </a:lnTo>
                <a:lnTo>
                  <a:pt x="436" y="9"/>
                </a:lnTo>
                <a:lnTo>
                  <a:pt x="434" y="7"/>
                </a:lnTo>
                <a:lnTo>
                  <a:pt x="433" y="5"/>
                </a:lnTo>
                <a:lnTo>
                  <a:pt x="431" y="2"/>
                </a:lnTo>
                <a:lnTo>
                  <a:pt x="428" y="1"/>
                </a:lnTo>
                <a:lnTo>
                  <a:pt x="426" y="0"/>
                </a:lnTo>
                <a:lnTo>
                  <a:pt x="422" y="0"/>
                </a:lnTo>
                <a:lnTo>
                  <a:pt x="242" y="0"/>
                </a:lnTo>
                <a:lnTo>
                  <a:pt x="238" y="0"/>
                </a:lnTo>
                <a:lnTo>
                  <a:pt x="235" y="1"/>
                </a:lnTo>
                <a:lnTo>
                  <a:pt x="233" y="2"/>
                </a:lnTo>
                <a:lnTo>
                  <a:pt x="231" y="5"/>
                </a:lnTo>
                <a:lnTo>
                  <a:pt x="229" y="7"/>
                </a:lnTo>
                <a:lnTo>
                  <a:pt x="228" y="9"/>
                </a:lnTo>
                <a:lnTo>
                  <a:pt x="227" y="12"/>
                </a:lnTo>
                <a:lnTo>
                  <a:pt x="227" y="15"/>
                </a:lnTo>
                <a:lnTo>
                  <a:pt x="227" y="392"/>
                </a:lnTo>
                <a:lnTo>
                  <a:pt x="220" y="392"/>
                </a:lnTo>
                <a:lnTo>
                  <a:pt x="134" y="220"/>
                </a:lnTo>
                <a:lnTo>
                  <a:pt x="134" y="219"/>
                </a:lnTo>
                <a:lnTo>
                  <a:pt x="133" y="219"/>
                </a:lnTo>
                <a:lnTo>
                  <a:pt x="133" y="219"/>
                </a:lnTo>
                <a:lnTo>
                  <a:pt x="133" y="217"/>
                </a:lnTo>
                <a:lnTo>
                  <a:pt x="133" y="217"/>
                </a:lnTo>
                <a:lnTo>
                  <a:pt x="132" y="217"/>
                </a:lnTo>
                <a:lnTo>
                  <a:pt x="131" y="215"/>
                </a:lnTo>
                <a:lnTo>
                  <a:pt x="130" y="214"/>
                </a:lnTo>
                <a:lnTo>
                  <a:pt x="129" y="214"/>
                </a:lnTo>
                <a:lnTo>
                  <a:pt x="129" y="213"/>
                </a:lnTo>
                <a:lnTo>
                  <a:pt x="129" y="213"/>
                </a:lnTo>
                <a:lnTo>
                  <a:pt x="128" y="213"/>
                </a:lnTo>
                <a:lnTo>
                  <a:pt x="22" y="153"/>
                </a:lnTo>
                <a:lnTo>
                  <a:pt x="19" y="151"/>
                </a:lnTo>
                <a:lnTo>
                  <a:pt x="15" y="151"/>
                </a:lnTo>
                <a:lnTo>
                  <a:pt x="10" y="152"/>
                </a:lnTo>
                <a:lnTo>
                  <a:pt x="6" y="153"/>
                </a:lnTo>
                <a:lnTo>
                  <a:pt x="4" y="156"/>
                </a:lnTo>
                <a:lnTo>
                  <a:pt x="2" y="159"/>
                </a:lnTo>
                <a:lnTo>
                  <a:pt x="0" y="164"/>
                </a:lnTo>
                <a:lnTo>
                  <a:pt x="0" y="168"/>
                </a:lnTo>
                <a:lnTo>
                  <a:pt x="15" y="288"/>
                </a:lnTo>
                <a:lnTo>
                  <a:pt x="15" y="288"/>
                </a:lnTo>
                <a:lnTo>
                  <a:pt x="15" y="288"/>
                </a:lnTo>
                <a:lnTo>
                  <a:pt x="16" y="290"/>
                </a:lnTo>
                <a:lnTo>
                  <a:pt x="16" y="291"/>
                </a:lnTo>
                <a:lnTo>
                  <a:pt x="16" y="292"/>
                </a:lnTo>
                <a:lnTo>
                  <a:pt x="17" y="294"/>
                </a:lnTo>
                <a:lnTo>
                  <a:pt x="66" y="392"/>
                </a:lnTo>
                <a:lnTo>
                  <a:pt x="60" y="392"/>
                </a:lnTo>
                <a:lnTo>
                  <a:pt x="57" y="393"/>
                </a:lnTo>
                <a:lnTo>
                  <a:pt x="54" y="393"/>
                </a:lnTo>
                <a:lnTo>
                  <a:pt x="51" y="395"/>
                </a:lnTo>
                <a:lnTo>
                  <a:pt x="49" y="396"/>
                </a:lnTo>
                <a:lnTo>
                  <a:pt x="48" y="399"/>
                </a:lnTo>
                <a:lnTo>
                  <a:pt x="46" y="401"/>
                </a:lnTo>
                <a:lnTo>
                  <a:pt x="46" y="405"/>
                </a:lnTo>
                <a:lnTo>
                  <a:pt x="45" y="407"/>
                </a:lnTo>
                <a:lnTo>
                  <a:pt x="45" y="814"/>
                </a:lnTo>
                <a:lnTo>
                  <a:pt x="46" y="824"/>
                </a:lnTo>
                <a:lnTo>
                  <a:pt x="47" y="833"/>
                </a:lnTo>
                <a:lnTo>
                  <a:pt x="49" y="841"/>
                </a:lnTo>
                <a:lnTo>
                  <a:pt x="52" y="850"/>
                </a:lnTo>
                <a:lnTo>
                  <a:pt x="56" y="857"/>
                </a:lnTo>
                <a:lnTo>
                  <a:pt x="60" y="865"/>
                </a:lnTo>
                <a:lnTo>
                  <a:pt x="65" y="872"/>
                </a:lnTo>
                <a:lnTo>
                  <a:pt x="72" y="879"/>
                </a:lnTo>
                <a:lnTo>
                  <a:pt x="78" y="884"/>
                </a:lnTo>
                <a:lnTo>
                  <a:pt x="85" y="890"/>
                </a:lnTo>
                <a:lnTo>
                  <a:pt x="92" y="894"/>
                </a:lnTo>
                <a:lnTo>
                  <a:pt x="100" y="898"/>
                </a:lnTo>
                <a:lnTo>
                  <a:pt x="108" y="900"/>
                </a:lnTo>
                <a:lnTo>
                  <a:pt x="117" y="902"/>
                </a:lnTo>
                <a:lnTo>
                  <a:pt x="127" y="905"/>
                </a:lnTo>
                <a:lnTo>
                  <a:pt x="135" y="905"/>
                </a:lnTo>
                <a:lnTo>
                  <a:pt x="467" y="905"/>
                </a:lnTo>
                <a:lnTo>
                  <a:pt x="477" y="905"/>
                </a:lnTo>
                <a:lnTo>
                  <a:pt x="486" y="902"/>
                </a:lnTo>
                <a:lnTo>
                  <a:pt x="494" y="900"/>
                </a:lnTo>
                <a:lnTo>
                  <a:pt x="503" y="898"/>
                </a:lnTo>
                <a:lnTo>
                  <a:pt x="512" y="894"/>
                </a:lnTo>
                <a:lnTo>
                  <a:pt x="519" y="890"/>
                </a:lnTo>
                <a:lnTo>
                  <a:pt x="526" y="884"/>
                </a:lnTo>
                <a:lnTo>
                  <a:pt x="532" y="879"/>
                </a:lnTo>
                <a:lnTo>
                  <a:pt x="537" y="872"/>
                </a:lnTo>
                <a:lnTo>
                  <a:pt x="543" y="866"/>
                </a:lnTo>
                <a:lnTo>
                  <a:pt x="547" y="858"/>
                </a:lnTo>
                <a:lnTo>
                  <a:pt x="551" y="850"/>
                </a:lnTo>
                <a:lnTo>
                  <a:pt x="554" y="842"/>
                </a:lnTo>
                <a:lnTo>
                  <a:pt x="556" y="833"/>
                </a:lnTo>
                <a:lnTo>
                  <a:pt x="558" y="824"/>
                </a:lnTo>
                <a:lnTo>
                  <a:pt x="558" y="814"/>
                </a:lnTo>
                <a:lnTo>
                  <a:pt x="558" y="694"/>
                </a:lnTo>
                <a:lnTo>
                  <a:pt x="588" y="694"/>
                </a:lnTo>
                <a:lnTo>
                  <a:pt x="601" y="693"/>
                </a:lnTo>
                <a:lnTo>
                  <a:pt x="613" y="692"/>
                </a:lnTo>
                <a:lnTo>
                  <a:pt x="625" y="688"/>
                </a:lnTo>
                <a:lnTo>
                  <a:pt x="636" y="684"/>
                </a:lnTo>
                <a:lnTo>
                  <a:pt x="647" y="680"/>
                </a:lnTo>
                <a:lnTo>
                  <a:pt x="657" y="673"/>
                </a:lnTo>
                <a:lnTo>
                  <a:pt x="666" y="667"/>
                </a:lnTo>
                <a:lnTo>
                  <a:pt x="674" y="659"/>
                </a:lnTo>
                <a:lnTo>
                  <a:pt x="683" y="651"/>
                </a:lnTo>
                <a:lnTo>
                  <a:pt x="689" y="642"/>
                </a:lnTo>
                <a:lnTo>
                  <a:pt x="694" y="631"/>
                </a:lnTo>
                <a:lnTo>
                  <a:pt x="700" y="622"/>
                </a:lnTo>
                <a:lnTo>
                  <a:pt x="703" y="610"/>
                </a:lnTo>
                <a:lnTo>
                  <a:pt x="706" y="598"/>
                </a:lnTo>
                <a:lnTo>
                  <a:pt x="708" y="586"/>
                </a:lnTo>
                <a:lnTo>
                  <a:pt x="708" y="573"/>
                </a:lnTo>
                <a:lnTo>
                  <a:pt x="708" y="561"/>
                </a:lnTo>
                <a:lnTo>
                  <a:pt x="706" y="548"/>
                </a:lnTo>
                <a:lnTo>
                  <a:pt x="703" y="536"/>
                </a:lnTo>
                <a:lnTo>
                  <a:pt x="700" y="525"/>
                </a:lnTo>
                <a:lnTo>
                  <a:pt x="694" y="514"/>
                </a:lnTo>
                <a:lnTo>
                  <a:pt x="689" y="505"/>
                </a:lnTo>
                <a:lnTo>
                  <a:pt x="683" y="495"/>
                </a:lnTo>
                <a:lnTo>
                  <a:pt x="674" y="486"/>
                </a:lnTo>
                <a:lnTo>
                  <a:pt x="666" y="479"/>
                </a:lnTo>
                <a:lnTo>
                  <a:pt x="657" y="472"/>
                </a:lnTo>
                <a:lnTo>
                  <a:pt x="647" y="466"/>
                </a:lnTo>
                <a:lnTo>
                  <a:pt x="636" y="462"/>
                </a:lnTo>
                <a:lnTo>
                  <a:pt x="625" y="457"/>
                </a:lnTo>
                <a:lnTo>
                  <a:pt x="613" y="455"/>
                </a:lnTo>
                <a:lnTo>
                  <a:pt x="601" y="453"/>
                </a:lnTo>
                <a:lnTo>
                  <a:pt x="588" y="452"/>
                </a:lnTo>
                <a:close/>
              </a:path>
            </a:pathLst>
          </a:custGeom>
          <a:solidFill>
            <a:srgbClr val="E258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6"/>
          <p:cNvSpPr/>
          <p:nvPr/>
        </p:nvSpPr>
        <p:spPr>
          <a:xfrm>
            <a:off x="7643520" y="1820520"/>
            <a:ext cx="491400" cy="488520"/>
          </a:xfrm>
          <a:custGeom>
            <a:avLst/>
            <a:gdLst/>
            <a:ahLst/>
            <a:cxnLst/>
            <a:rect l="l" t="t" r="r" b="b"/>
            <a:pathLst>
              <a:path w="902" h="902">
                <a:moveTo>
                  <a:pt x="601" y="872"/>
                </a:moveTo>
                <a:lnTo>
                  <a:pt x="571" y="870"/>
                </a:lnTo>
                <a:lnTo>
                  <a:pt x="542" y="869"/>
                </a:lnTo>
                <a:lnTo>
                  <a:pt x="515" y="867"/>
                </a:lnTo>
                <a:lnTo>
                  <a:pt x="490" y="865"/>
                </a:lnTo>
                <a:lnTo>
                  <a:pt x="465" y="862"/>
                </a:lnTo>
                <a:lnTo>
                  <a:pt x="444" y="859"/>
                </a:lnTo>
                <a:lnTo>
                  <a:pt x="422" y="854"/>
                </a:lnTo>
                <a:lnTo>
                  <a:pt x="404" y="850"/>
                </a:lnTo>
                <a:lnTo>
                  <a:pt x="388" y="846"/>
                </a:lnTo>
                <a:lnTo>
                  <a:pt x="373" y="840"/>
                </a:lnTo>
                <a:lnTo>
                  <a:pt x="360" y="836"/>
                </a:lnTo>
                <a:lnTo>
                  <a:pt x="349" y="831"/>
                </a:lnTo>
                <a:lnTo>
                  <a:pt x="342" y="825"/>
                </a:lnTo>
                <a:lnTo>
                  <a:pt x="335" y="821"/>
                </a:lnTo>
                <a:lnTo>
                  <a:pt x="332" y="816"/>
                </a:lnTo>
                <a:lnTo>
                  <a:pt x="331" y="812"/>
                </a:lnTo>
                <a:lnTo>
                  <a:pt x="331" y="749"/>
                </a:lnTo>
                <a:lnTo>
                  <a:pt x="342" y="756"/>
                </a:lnTo>
                <a:lnTo>
                  <a:pt x="356" y="761"/>
                </a:lnTo>
                <a:lnTo>
                  <a:pt x="370" y="767"/>
                </a:lnTo>
                <a:lnTo>
                  <a:pt x="386" y="772"/>
                </a:lnTo>
                <a:lnTo>
                  <a:pt x="402" y="776"/>
                </a:lnTo>
                <a:lnTo>
                  <a:pt x="419" y="779"/>
                </a:lnTo>
                <a:lnTo>
                  <a:pt x="437" y="783"/>
                </a:lnTo>
                <a:lnTo>
                  <a:pt x="456" y="786"/>
                </a:lnTo>
                <a:lnTo>
                  <a:pt x="494" y="791"/>
                </a:lnTo>
                <a:lnTo>
                  <a:pt x="531" y="793"/>
                </a:lnTo>
                <a:lnTo>
                  <a:pt x="568" y="795"/>
                </a:lnTo>
                <a:lnTo>
                  <a:pt x="601" y="797"/>
                </a:lnTo>
                <a:lnTo>
                  <a:pt x="635" y="795"/>
                </a:lnTo>
                <a:lnTo>
                  <a:pt x="671" y="793"/>
                </a:lnTo>
                <a:lnTo>
                  <a:pt x="709" y="790"/>
                </a:lnTo>
                <a:lnTo>
                  <a:pt x="747" y="786"/>
                </a:lnTo>
                <a:lnTo>
                  <a:pt x="765" y="783"/>
                </a:lnTo>
                <a:lnTo>
                  <a:pt x="783" y="779"/>
                </a:lnTo>
                <a:lnTo>
                  <a:pt x="800" y="776"/>
                </a:lnTo>
                <a:lnTo>
                  <a:pt x="817" y="772"/>
                </a:lnTo>
                <a:lnTo>
                  <a:pt x="832" y="767"/>
                </a:lnTo>
                <a:lnTo>
                  <a:pt x="847" y="761"/>
                </a:lnTo>
                <a:lnTo>
                  <a:pt x="860" y="756"/>
                </a:lnTo>
                <a:lnTo>
                  <a:pt x="872" y="749"/>
                </a:lnTo>
                <a:lnTo>
                  <a:pt x="872" y="812"/>
                </a:lnTo>
                <a:lnTo>
                  <a:pt x="871" y="816"/>
                </a:lnTo>
                <a:lnTo>
                  <a:pt x="867" y="821"/>
                </a:lnTo>
                <a:lnTo>
                  <a:pt x="861" y="825"/>
                </a:lnTo>
                <a:lnTo>
                  <a:pt x="853" y="831"/>
                </a:lnTo>
                <a:lnTo>
                  <a:pt x="842" y="836"/>
                </a:lnTo>
                <a:lnTo>
                  <a:pt x="830" y="840"/>
                </a:lnTo>
                <a:lnTo>
                  <a:pt x="815" y="846"/>
                </a:lnTo>
                <a:lnTo>
                  <a:pt x="798" y="850"/>
                </a:lnTo>
                <a:lnTo>
                  <a:pt x="780" y="854"/>
                </a:lnTo>
                <a:lnTo>
                  <a:pt x="760" y="859"/>
                </a:lnTo>
                <a:lnTo>
                  <a:pt x="737" y="862"/>
                </a:lnTo>
                <a:lnTo>
                  <a:pt x="713" y="865"/>
                </a:lnTo>
                <a:lnTo>
                  <a:pt x="688" y="867"/>
                </a:lnTo>
                <a:lnTo>
                  <a:pt x="660" y="869"/>
                </a:lnTo>
                <a:lnTo>
                  <a:pt x="632" y="870"/>
                </a:lnTo>
                <a:lnTo>
                  <a:pt x="601" y="872"/>
                </a:lnTo>
                <a:close/>
                <a:moveTo>
                  <a:pt x="30" y="616"/>
                </a:moveTo>
                <a:lnTo>
                  <a:pt x="30" y="553"/>
                </a:lnTo>
                <a:lnTo>
                  <a:pt x="42" y="560"/>
                </a:lnTo>
                <a:lnTo>
                  <a:pt x="55" y="566"/>
                </a:lnTo>
                <a:lnTo>
                  <a:pt x="70" y="572"/>
                </a:lnTo>
                <a:lnTo>
                  <a:pt x="85" y="576"/>
                </a:lnTo>
                <a:lnTo>
                  <a:pt x="102" y="580"/>
                </a:lnTo>
                <a:lnTo>
                  <a:pt x="119" y="584"/>
                </a:lnTo>
                <a:lnTo>
                  <a:pt x="137" y="588"/>
                </a:lnTo>
                <a:lnTo>
                  <a:pt x="155" y="591"/>
                </a:lnTo>
                <a:lnTo>
                  <a:pt x="193" y="595"/>
                </a:lnTo>
                <a:lnTo>
                  <a:pt x="230" y="598"/>
                </a:lnTo>
                <a:lnTo>
                  <a:pt x="267" y="601"/>
                </a:lnTo>
                <a:lnTo>
                  <a:pt x="301" y="601"/>
                </a:lnTo>
                <a:lnTo>
                  <a:pt x="301" y="676"/>
                </a:lnTo>
                <a:lnTo>
                  <a:pt x="270" y="676"/>
                </a:lnTo>
                <a:lnTo>
                  <a:pt x="241" y="674"/>
                </a:lnTo>
                <a:lnTo>
                  <a:pt x="214" y="672"/>
                </a:lnTo>
                <a:lnTo>
                  <a:pt x="189" y="670"/>
                </a:lnTo>
                <a:lnTo>
                  <a:pt x="165" y="667"/>
                </a:lnTo>
                <a:lnTo>
                  <a:pt x="142" y="664"/>
                </a:lnTo>
                <a:lnTo>
                  <a:pt x="122" y="659"/>
                </a:lnTo>
                <a:lnTo>
                  <a:pt x="103" y="655"/>
                </a:lnTo>
                <a:lnTo>
                  <a:pt x="87" y="650"/>
                </a:lnTo>
                <a:lnTo>
                  <a:pt x="72" y="646"/>
                </a:lnTo>
                <a:lnTo>
                  <a:pt x="59" y="640"/>
                </a:lnTo>
                <a:lnTo>
                  <a:pt x="49" y="636"/>
                </a:lnTo>
                <a:lnTo>
                  <a:pt x="41" y="631"/>
                </a:lnTo>
                <a:lnTo>
                  <a:pt x="34" y="625"/>
                </a:lnTo>
                <a:lnTo>
                  <a:pt x="31" y="621"/>
                </a:lnTo>
                <a:lnTo>
                  <a:pt x="30" y="616"/>
                </a:lnTo>
                <a:lnTo>
                  <a:pt x="30" y="616"/>
                </a:lnTo>
                <a:close/>
                <a:moveTo>
                  <a:pt x="301" y="30"/>
                </a:moveTo>
                <a:lnTo>
                  <a:pt x="332" y="30"/>
                </a:lnTo>
                <a:lnTo>
                  <a:pt x="362" y="31"/>
                </a:lnTo>
                <a:lnTo>
                  <a:pt x="391" y="33"/>
                </a:lnTo>
                <a:lnTo>
                  <a:pt x="417" y="36"/>
                </a:lnTo>
                <a:lnTo>
                  <a:pt x="441" y="39"/>
                </a:lnTo>
                <a:lnTo>
                  <a:pt x="463" y="42"/>
                </a:lnTo>
                <a:lnTo>
                  <a:pt x="483" y="47"/>
                </a:lnTo>
                <a:lnTo>
                  <a:pt x="501" y="52"/>
                </a:lnTo>
                <a:lnTo>
                  <a:pt x="517" y="56"/>
                </a:lnTo>
                <a:lnTo>
                  <a:pt x="531" y="62"/>
                </a:lnTo>
                <a:lnTo>
                  <a:pt x="544" y="66"/>
                </a:lnTo>
                <a:lnTo>
                  <a:pt x="554" y="71"/>
                </a:lnTo>
                <a:lnTo>
                  <a:pt x="561" y="77"/>
                </a:lnTo>
                <a:lnTo>
                  <a:pt x="567" y="81"/>
                </a:lnTo>
                <a:lnTo>
                  <a:pt x="570" y="85"/>
                </a:lnTo>
                <a:lnTo>
                  <a:pt x="571" y="90"/>
                </a:lnTo>
                <a:lnTo>
                  <a:pt x="570" y="94"/>
                </a:lnTo>
                <a:lnTo>
                  <a:pt x="567" y="98"/>
                </a:lnTo>
                <a:lnTo>
                  <a:pt x="561" y="102"/>
                </a:lnTo>
                <a:lnTo>
                  <a:pt x="554" y="108"/>
                </a:lnTo>
                <a:lnTo>
                  <a:pt x="544" y="112"/>
                </a:lnTo>
                <a:lnTo>
                  <a:pt x="531" y="117"/>
                </a:lnTo>
                <a:lnTo>
                  <a:pt x="517" y="123"/>
                </a:lnTo>
                <a:lnTo>
                  <a:pt x="501" y="127"/>
                </a:lnTo>
                <a:lnTo>
                  <a:pt x="483" y="131"/>
                </a:lnTo>
                <a:lnTo>
                  <a:pt x="463" y="136"/>
                </a:lnTo>
                <a:lnTo>
                  <a:pt x="441" y="140"/>
                </a:lnTo>
                <a:lnTo>
                  <a:pt x="417" y="143"/>
                </a:lnTo>
                <a:lnTo>
                  <a:pt x="391" y="145"/>
                </a:lnTo>
                <a:lnTo>
                  <a:pt x="362" y="147"/>
                </a:lnTo>
                <a:lnTo>
                  <a:pt x="332" y="150"/>
                </a:lnTo>
                <a:lnTo>
                  <a:pt x="301" y="150"/>
                </a:lnTo>
                <a:lnTo>
                  <a:pt x="269" y="150"/>
                </a:lnTo>
                <a:lnTo>
                  <a:pt x="239" y="147"/>
                </a:lnTo>
                <a:lnTo>
                  <a:pt x="211" y="145"/>
                </a:lnTo>
                <a:lnTo>
                  <a:pt x="184" y="143"/>
                </a:lnTo>
                <a:lnTo>
                  <a:pt x="161" y="140"/>
                </a:lnTo>
                <a:lnTo>
                  <a:pt x="138" y="136"/>
                </a:lnTo>
                <a:lnTo>
                  <a:pt x="118" y="131"/>
                </a:lnTo>
                <a:lnTo>
                  <a:pt x="100" y="127"/>
                </a:lnTo>
                <a:lnTo>
                  <a:pt x="84" y="123"/>
                </a:lnTo>
                <a:lnTo>
                  <a:pt x="70" y="117"/>
                </a:lnTo>
                <a:lnTo>
                  <a:pt x="58" y="112"/>
                </a:lnTo>
                <a:lnTo>
                  <a:pt x="47" y="108"/>
                </a:lnTo>
                <a:lnTo>
                  <a:pt x="40" y="102"/>
                </a:lnTo>
                <a:lnTo>
                  <a:pt x="34" y="98"/>
                </a:lnTo>
                <a:lnTo>
                  <a:pt x="31" y="94"/>
                </a:lnTo>
                <a:lnTo>
                  <a:pt x="30" y="90"/>
                </a:lnTo>
                <a:lnTo>
                  <a:pt x="31" y="85"/>
                </a:lnTo>
                <a:lnTo>
                  <a:pt x="34" y="81"/>
                </a:lnTo>
                <a:lnTo>
                  <a:pt x="40" y="77"/>
                </a:lnTo>
                <a:lnTo>
                  <a:pt x="47" y="71"/>
                </a:lnTo>
                <a:lnTo>
                  <a:pt x="58" y="66"/>
                </a:lnTo>
                <a:lnTo>
                  <a:pt x="70" y="62"/>
                </a:lnTo>
                <a:lnTo>
                  <a:pt x="84" y="56"/>
                </a:lnTo>
                <a:lnTo>
                  <a:pt x="100" y="52"/>
                </a:lnTo>
                <a:lnTo>
                  <a:pt x="118" y="47"/>
                </a:lnTo>
                <a:lnTo>
                  <a:pt x="138" y="42"/>
                </a:lnTo>
                <a:lnTo>
                  <a:pt x="161" y="39"/>
                </a:lnTo>
                <a:lnTo>
                  <a:pt x="184" y="36"/>
                </a:lnTo>
                <a:lnTo>
                  <a:pt x="211" y="33"/>
                </a:lnTo>
                <a:lnTo>
                  <a:pt x="239" y="31"/>
                </a:lnTo>
                <a:lnTo>
                  <a:pt x="269" y="30"/>
                </a:lnTo>
                <a:lnTo>
                  <a:pt x="301" y="30"/>
                </a:lnTo>
                <a:close/>
                <a:moveTo>
                  <a:pt x="301" y="390"/>
                </a:moveTo>
                <a:lnTo>
                  <a:pt x="334" y="390"/>
                </a:lnTo>
                <a:lnTo>
                  <a:pt x="371" y="387"/>
                </a:lnTo>
                <a:lnTo>
                  <a:pt x="408" y="385"/>
                </a:lnTo>
                <a:lnTo>
                  <a:pt x="446" y="380"/>
                </a:lnTo>
                <a:lnTo>
                  <a:pt x="464" y="378"/>
                </a:lnTo>
                <a:lnTo>
                  <a:pt x="482" y="373"/>
                </a:lnTo>
                <a:lnTo>
                  <a:pt x="500" y="370"/>
                </a:lnTo>
                <a:lnTo>
                  <a:pt x="516" y="366"/>
                </a:lnTo>
                <a:lnTo>
                  <a:pt x="532" y="361"/>
                </a:lnTo>
                <a:lnTo>
                  <a:pt x="546" y="355"/>
                </a:lnTo>
                <a:lnTo>
                  <a:pt x="559" y="350"/>
                </a:lnTo>
                <a:lnTo>
                  <a:pt x="571" y="343"/>
                </a:lnTo>
                <a:lnTo>
                  <a:pt x="571" y="406"/>
                </a:lnTo>
                <a:lnTo>
                  <a:pt x="570" y="410"/>
                </a:lnTo>
                <a:lnTo>
                  <a:pt x="567" y="415"/>
                </a:lnTo>
                <a:lnTo>
                  <a:pt x="560" y="419"/>
                </a:lnTo>
                <a:lnTo>
                  <a:pt x="552" y="425"/>
                </a:lnTo>
                <a:lnTo>
                  <a:pt x="542" y="430"/>
                </a:lnTo>
                <a:lnTo>
                  <a:pt x="529" y="434"/>
                </a:lnTo>
                <a:lnTo>
                  <a:pt x="514" y="440"/>
                </a:lnTo>
                <a:lnTo>
                  <a:pt x="498" y="444"/>
                </a:lnTo>
                <a:lnTo>
                  <a:pt x="479" y="448"/>
                </a:lnTo>
                <a:lnTo>
                  <a:pt x="459" y="453"/>
                </a:lnTo>
                <a:lnTo>
                  <a:pt x="437" y="456"/>
                </a:lnTo>
                <a:lnTo>
                  <a:pt x="412" y="459"/>
                </a:lnTo>
                <a:lnTo>
                  <a:pt x="387" y="462"/>
                </a:lnTo>
                <a:lnTo>
                  <a:pt x="360" y="463"/>
                </a:lnTo>
                <a:lnTo>
                  <a:pt x="331" y="464"/>
                </a:lnTo>
                <a:lnTo>
                  <a:pt x="301" y="466"/>
                </a:lnTo>
                <a:lnTo>
                  <a:pt x="270" y="464"/>
                </a:lnTo>
                <a:lnTo>
                  <a:pt x="241" y="463"/>
                </a:lnTo>
                <a:lnTo>
                  <a:pt x="214" y="462"/>
                </a:lnTo>
                <a:lnTo>
                  <a:pt x="189" y="459"/>
                </a:lnTo>
                <a:lnTo>
                  <a:pt x="165" y="456"/>
                </a:lnTo>
                <a:lnTo>
                  <a:pt x="142" y="453"/>
                </a:lnTo>
                <a:lnTo>
                  <a:pt x="122" y="448"/>
                </a:lnTo>
                <a:lnTo>
                  <a:pt x="103" y="444"/>
                </a:lnTo>
                <a:lnTo>
                  <a:pt x="87" y="440"/>
                </a:lnTo>
                <a:lnTo>
                  <a:pt x="72" y="434"/>
                </a:lnTo>
                <a:lnTo>
                  <a:pt x="59" y="430"/>
                </a:lnTo>
                <a:lnTo>
                  <a:pt x="49" y="425"/>
                </a:lnTo>
                <a:lnTo>
                  <a:pt x="41" y="419"/>
                </a:lnTo>
                <a:lnTo>
                  <a:pt x="34" y="415"/>
                </a:lnTo>
                <a:lnTo>
                  <a:pt x="31" y="410"/>
                </a:lnTo>
                <a:lnTo>
                  <a:pt x="30" y="406"/>
                </a:lnTo>
                <a:lnTo>
                  <a:pt x="30" y="343"/>
                </a:lnTo>
                <a:lnTo>
                  <a:pt x="42" y="350"/>
                </a:lnTo>
                <a:lnTo>
                  <a:pt x="55" y="355"/>
                </a:lnTo>
                <a:lnTo>
                  <a:pt x="70" y="361"/>
                </a:lnTo>
                <a:lnTo>
                  <a:pt x="85" y="366"/>
                </a:lnTo>
                <a:lnTo>
                  <a:pt x="102" y="370"/>
                </a:lnTo>
                <a:lnTo>
                  <a:pt x="119" y="373"/>
                </a:lnTo>
                <a:lnTo>
                  <a:pt x="137" y="378"/>
                </a:lnTo>
                <a:lnTo>
                  <a:pt x="155" y="380"/>
                </a:lnTo>
                <a:lnTo>
                  <a:pt x="193" y="385"/>
                </a:lnTo>
                <a:lnTo>
                  <a:pt x="230" y="387"/>
                </a:lnTo>
                <a:lnTo>
                  <a:pt x="267" y="390"/>
                </a:lnTo>
                <a:lnTo>
                  <a:pt x="301" y="391"/>
                </a:lnTo>
                <a:lnTo>
                  <a:pt x="301" y="390"/>
                </a:lnTo>
                <a:close/>
                <a:moveTo>
                  <a:pt x="301" y="285"/>
                </a:moveTo>
                <a:lnTo>
                  <a:pt x="334" y="285"/>
                </a:lnTo>
                <a:lnTo>
                  <a:pt x="371" y="282"/>
                </a:lnTo>
                <a:lnTo>
                  <a:pt x="408" y="279"/>
                </a:lnTo>
                <a:lnTo>
                  <a:pt x="446" y="275"/>
                </a:lnTo>
                <a:lnTo>
                  <a:pt x="464" y="272"/>
                </a:lnTo>
                <a:lnTo>
                  <a:pt x="482" y="268"/>
                </a:lnTo>
                <a:lnTo>
                  <a:pt x="500" y="265"/>
                </a:lnTo>
                <a:lnTo>
                  <a:pt x="516" y="261"/>
                </a:lnTo>
                <a:lnTo>
                  <a:pt x="532" y="256"/>
                </a:lnTo>
                <a:lnTo>
                  <a:pt x="546" y="250"/>
                </a:lnTo>
                <a:lnTo>
                  <a:pt x="559" y="245"/>
                </a:lnTo>
                <a:lnTo>
                  <a:pt x="571" y="238"/>
                </a:lnTo>
                <a:lnTo>
                  <a:pt x="571" y="300"/>
                </a:lnTo>
                <a:lnTo>
                  <a:pt x="570" y="305"/>
                </a:lnTo>
                <a:lnTo>
                  <a:pt x="567" y="309"/>
                </a:lnTo>
                <a:lnTo>
                  <a:pt x="560" y="315"/>
                </a:lnTo>
                <a:lnTo>
                  <a:pt x="552" y="320"/>
                </a:lnTo>
                <a:lnTo>
                  <a:pt x="542" y="325"/>
                </a:lnTo>
                <a:lnTo>
                  <a:pt x="529" y="330"/>
                </a:lnTo>
                <a:lnTo>
                  <a:pt x="514" y="335"/>
                </a:lnTo>
                <a:lnTo>
                  <a:pt x="498" y="339"/>
                </a:lnTo>
                <a:lnTo>
                  <a:pt x="479" y="343"/>
                </a:lnTo>
                <a:lnTo>
                  <a:pt x="459" y="348"/>
                </a:lnTo>
                <a:lnTo>
                  <a:pt x="437" y="351"/>
                </a:lnTo>
                <a:lnTo>
                  <a:pt x="412" y="354"/>
                </a:lnTo>
                <a:lnTo>
                  <a:pt x="387" y="356"/>
                </a:lnTo>
                <a:lnTo>
                  <a:pt x="360" y="358"/>
                </a:lnTo>
                <a:lnTo>
                  <a:pt x="331" y="360"/>
                </a:lnTo>
                <a:lnTo>
                  <a:pt x="301" y="361"/>
                </a:lnTo>
                <a:lnTo>
                  <a:pt x="270" y="360"/>
                </a:lnTo>
                <a:lnTo>
                  <a:pt x="241" y="358"/>
                </a:lnTo>
                <a:lnTo>
                  <a:pt x="214" y="356"/>
                </a:lnTo>
                <a:lnTo>
                  <a:pt x="189" y="354"/>
                </a:lnTo>
                <a:lnTo>
                  <a:pt x="165" y="351"/>
                </a:lnTo>
                <a:lnTo>
                  <a:pt x="142" y="348"/>
                </a:lnTo>
                <a:lnTo>
                  <a:pt x="122" y="343"/>
                </a:lnTo>
                <a:lnTo>
                  <a:pt x="103" y="339"/>
                </a:lnTo>
                <a:lnTo>
                  <a:pt x="87" y="335"/>
                </a:lnTo>
                <a:lnTo>
                  <a:pt x="72" y="330"/>
                </a:lnTo>
                <a:lnTo>
                  <a:pt x="59" y="325"/>
                </a:lnTo>
                <a:lnTo>
                  <a:pt x="49" y="320"/>
                </a:lnTo>
                <a:lnTo>
                  <a:pt x="41" y="315"/>
                </a:lnTo>
                <a:lnTo>
                  <a:pt x="34" y="309"/>
                </a:lnTo>
                <a:lnTo>
                  <a:pt x="31" y="305"/>
                </a:lnTo>
                <a:lnTo>
                  <a:pt x="30" y="300"/>
                </a:lnTo>
                <a:lnTo>
                  <a:pt x="30" y="237"/>
                </a:lnTo>
                <a:lnTo>
                  <a:pt x="42" y="245"/>
                </a:lnTo>
                <a:lnTo>
                  <a:pt x="55" y="250"/>
                </a:lnTo>
                <a:lnTo>
                  <a:pt x="70" y="256"/>
                </a:lnTo>
                <a:lnTo>
                  <a:pt x="85" y="261"/>
                </a:lnTo>
                <a:lnTo>
                  <a:pt x="102" y="265"/>
                </a:lnTo>
                <a:lnTo>
                  <a:pt x="119" y="268"/>
                </a:lnTo>
                <a:lnTo>
                  <a:pt x="137" y="272"/>
                </a:lnTo>
                <a:lnTo>
                  <a:pt x="155" y="275"/>
                </a:lnTo>
                <a:lnTo>
                  <a:pt x="193" y="279"/>
                </a:lnTo>
                <a:lnTo>
                  <a:pt x="230" y="282"/>
                </a:lnTo>
                <a:lnTo>
                  <a:pt x="267" y="285"/>
                </a:lnTo>
                <a:lnTo>
                  <a:pt x="301" y="285"/>
                </a:lnTo>
                <a:close/>
                <a:moveTo>
                  <a:pt x="571" y="195"/>
                </a:moveTo>
                <a:lnTo>
                  <a:pt x="570" y="199"/>
                </a:lnTo>
                <a:lnTo>
                  <a:pt x="567" y="204"/>
                </a:lnTo>
                <a:lnTo>
                  <a:pt x="560" y="210"/>
                </a:lnTo>
                <a:lnTo>
                  <a:pt x="552" y="215"/>
                </a:lnTo>
                <a:lnTo>
                  <a:pt x="542" y="219"/>
                </a:lnTo>
                <a:lnTo>
                  <a:pt x="529" y="225"/>
                </a:lnTo>
                <a:lnTo>
                  <a:pt x="514" y="229"/>
                </a:lnTo>
                <a:lnTo>
                  <a:pt x="498" y="234"/>
                </a:lnTo>
                <a:lnTo>
                  <a:pt x="479" y="238"/>
                </a:lnTo>
                <a:lnTo>
                  <a:pt x="459" y="243"/>
                </a:lnTo>
                <a:lnTo>
                  <a:pt x="437" y="246"/>
                </a:lnTo>
                <a:lnTo>
                  <a:pt x="412" y="249"/>
                </a:lnTo>
                <a:lnTo>
                  <a:pt x="387" y="251"/>
                </a:lnTo>
                <a:lnTo>
                  <a:pt x="360" y="253"/>
                </a:lnTo>
                <a:lnTo>
                  <a:pt x="331" y="255"/>
                </a:lnTo>
                <a:lnTo>
                  <a:pt x="301" y="255"/>
                </a:lnTo>
                <a:lnTo>
                  <a:pt x="270" y="255"/>
                </a:lnTo>
                <a:lnTo>
                  <a:pt x="241" y="253"/>
                </a:lnTo>
                <a:lnTo>
                  <a:pt x="214" y="251"/>
                </a:lnTo>
                <a:lnTo>
                  <a:pt x="189" y="249"/>
                </a:lnTo>
                <a:lnTo>
                  <a:pt x="165" y="246"/>
                </a:lnTo>
                <a:lnTo>
                  <a:pt x="142" y="242"/>
                </a:lnTo>
                <a:lnTo>
                  <a:pt x="122" y="238"/>
                </a:lnTo>
                <a:lnTo>
                  <a:pt x="103" y="234"/>
                </a:lnTo>
                <a:lnTo>
                  <a:pt x="87" y="229"/>
                </a:lnTo>
                <a:lnTo>
                  <a:pt x="72" y="225"/>
                </a:lnTo>
                <a:lnTo>
                  <a:pt x="59" y="219"/>
                </a:lnTo>
                <a:lnTo>
                  <a:pt x="49" y="215"/>
                </a:lnTo>
                <a:lnTo>
                  <a:pt x="41" y="210"/>
                </a:lnTo>
                <a:lnTo>
                  <a:pt x="34" y="204"/>
                </a:lnTo>
                <a:lnTo>
                  <a:pt x="31" y="200"/>
                </a:lnTo>
                <a:lnTo>
                  <a:pt x="30" y="195"/>
                </a:lnTo>
                <a:lnTo>
                  <a:pt x="30" y="131"/>
                </a:lnTo>
                <a:lnTo>
                  <a:pt x="41" y="138"/>
                </a:lnTo>
                <a:lnTo>
                  <a:pt x="53" y="143"/>
                </a:lnTo>
                <a:lnTo>
                  <a:pt x="65" y="148"/>
                </a:lnTo>
                <a:lnTo>
                  <a:pt x="79" y="153"/>
                </a:lnTo>
                <a:lnTo>
                  <a:pt x="94" y="157"/>
                </a:lnTo>
                <a:lnTo>
                  <a:pt x="110" y="161"/>
                </a:lnTo>
                <a:lnTo>
                  <a:pt x="127" y="165"/>
                </a:lnTo>
                <a:lnTo>
                  <a:pt x="145" y="168"/>
                </a:lnTo>
                <a:lnTo>
                  <a:pt x="182" y="173"/>
                </a:lnTo>
                <a:lnTo>
                  <a:pt x="221" y="176"/>
                </a:lnTo>
                <a:lnTo>
                  <a:pt x="260" y="178"/>
                </a:lnTo>
                <a:lnTo>
                  <a:pt x="301" y="180"/>
                </a:lnTo>
                <a:lnTo>
                  <a:pt x="341" y="178"/>
                </a:lnTo>
                <a:lnTo>
                  <a:pt x="380" y="176"/>
                </a:lnTo>
                <a:lnTo>
                  <a:pt x="419" y="173"/>
                </a:lnTo>
                <a:lnTo>
                  <a:pt x="456" y="168"/>
                </a:lnTo>
                <a:lnTo>
                  <a:pt x="474" y="165"/>
                </a:lnTo>
                <a:lnTo>
                  <a:pt x="491" y="161"/>
                </a:lnTo>
                <a:lnTo>
                  <a:pt x="507" y="157"/>
                </a:lnTo>
                <a:lnTo>
                  <a:pt x="522" y="153"/>
                </a:lnTo>
                <a:lnTo>
                  <a:pt x="536" y="148"/>
                </a:lnTo>
                <a:lnTo>
                  <a:pt x="548" y="143"/>
                </a:lnTo>
                <a:lnTo>
                  <a:pt x="560" y="138"/>
                </a:lnTo>
                <a:lnTo>
                  <a:pt x="571" y="131"/>
                </a:lnTo>
                <a:lnTo>
                  <a:pt x="571" y="195"/>
                </a:lnTo>
                <a:close/>
                <a:moveTo>
                  <a:pt x="315" y="571"/>
                </a:moveTo>
                <a:lnTo>
                  <a:pt x="307" y="571"/>
                </a:lnTo>
                <a:lnTo>
                  <a:pt x="301" y="571"/>
                </a:lnTo>
                <a:lnTo>
                  <a:pt x="270" y="571"/>
                </a:lnTo>
                <a:lnTo>
                  <a:pt x="241" y="569"/>
                </a:lnTo>
                <a:lnTo>
                  <a:pt x="214" y="567"/>
                </a:lnTo>
                <a:lnTo>
                  <a:pt x="189" y="564"/>
                </a:lnTo>
                <a:lnTo>
                  <a:pt x="165" y="562"/>
                </a:lnTo>
                <a:lnTo>
                  <a:pt x="142" y="558"/>
                </a:lnTo>
                <a:lnTo>
                  <a:pt x="122" y="554"/>
                </a:lnTo>
                <a:lnTo>
                  <a:pt x="103" y="550"/>
                </a:lnTo>
                <a:lnTo>
                  <a:pt x="87" y="545"/>
                </a:lnTo>
                <a:lnTo>
                  <a:pt x="72" y="541"/>
                </a:lnTo>
                <a:lnTo>
                  <a:pt x="59" y="535"/>
                </a:lnTo>
                <a:lnTo>
                  <a:pt x="49" y="530"/>
                </a:lnTo>
                <a:lnTo>
                  <a:pt x="41" y="526"/>
                </a:lnTo>
                <a:lnTo>
                  <a:pt x="34" y="520"/>
                </a:lnTo>
                <a:lnTo>
                  <a:pt x="31" y="515"/>
                </a:lnTo>
                <a:lnTo>
                  <a:pt x="30" y="511"/>
                </a:lnTo>
                <a:lnTo>
                  <a:pt x="30" y="448"/>
                </a:lnTo>
                <a:lnTo>
                  <a:pt x="42" y="455"/>
                </a:lnTo>
                <a:lnTo>
                  <a:pt x="55" y="461"/>
                </a:lnTo>
                <a:lnTo>
                  <a:pt x="70" y="467"/>
                </a:lnTo>
                <a:lnTo>
                  <a:pt x="85" y="471"/>
                </a:lnTo>
                <a:lnTo>
                  <a:pt x="102" y="475"/>
                </a:lnTo>
                <a:lnTo>
                  <a:pt x="119" y="479"/>
                </a:lnTo>
                <a:lnTo>
                  <a:pt x="137" y="483"/>
                </a:lnTo>
                <a:lnTo>
                  <a:pt x="155" y="486"/>
                </a:lnTo>
                <a:lnTo>
                  <a:pt x="193" y="490"/>
                </a:lnTo>
                <a:lnTo>
                  <a:pt x="230" y="493"/>
                </a:lnTo>
                <a:lnTo>
                  <a:pt x="267" y="494"/>
                </a:lnTo>
                <a:lnTo>
                  <a:pt x="301" y="496"/>
                </a:lnTo>
                <a:lnTo>
                  <a:pt x="334" y="494"/>
                </a:lnTo>
                <a:lnTo>
                  <a:pt x="371" y="493"/>
                </a:lnTo>
                <a:lnTo>
                  <a:pt x="408" y="490"/>
                </a:lnTo>
                <a:lnTo>
                  <a:pt x="446" y="486"/>
                </a:lnTo>
                <a:lnTo>
                  <a:pt x="464" y="483"/>
                </a:lnTo>
                <a:lnTo>
                  <a:pt x="482" y="479"/>
                </a:lnTo>
                <a:lnTo>
                  <a:pt x="500" y="475"/>
                </a:lnTo>
                <a:lnTo>
                  <a:pt x="516" y="471"/>
                </a:lnTo>
                <a:lnTo>
                  <a:pt x="532" y="467"/>
                </a:lnTo>
                <a:lnTo>
                  <a:pt x="546" y="461"/>
                </a:lnTo>
                <a:lnTo>
                  <a:pt x="559" y="455"/>
                </a:lnTo>
                <a:lnTo>
                  <a:pt x="571" y="448"/>
                </a:lnTo>
                <a:lnTo>
                  <a:pt x="571" y="511"/>
                </a:lnTo>
                <a:lnTo>
                  <a:pt x="571" y="511"/>
                </a:lnTo>
                <a:lnTo>
                  <a:pt x="571" y="511"/>
                </a:lnTo>
                <a:lnTo>
                  <a:pt x="530" y="513"/>
                </a:lnTo>
                <a:lnTo>
                  <a:pt x="491" y="516"/>
                </a:lnTo>
                <a:lnTo>
                  <a:pt x="452" y="521"/>
                </a:lnTo>
                <a:lnTo>
                  <a:pt x="417" y="528"/>
                </a:lnTo>
                <a:lnTo>
                  <a:pt x="400" y="532"/>
                </a:lnTo>
                <a:lnTo>
                  <a:pt x="384" y="536"/>
                </a:lnTo>
                <a:lnTo>
                  <a:pt x="370" y="541"/>
                </a:lnTo>
                <a:lnTo>
                  <a:pt x="356" y="546"/>
                </a:lnTo>
                <a:lnTo>
                  <a:pt x="343" y="551"/>
                </a:lnTo>
                <a:lnTo>
                  <a:pt x="332" y="558"/>
                </a:lnTo>
                <a:lnTo>
                  <a:pt x="322" y="563"/>
                </a:lnTo>
                <a:lnTo>
                  <a:pt x="315" y="571"/>
                </a:lnTo>
                <a:lnTo>
                  <a:pt x="315" y="571"/>
                </a:lnTo>
                <a:close/>
                <a:moveTo>
                  <a:pt x="872" y="601"/>
                </a:moveTo>
                <a:lnTo>
                  <a:pt x="871" y="605"/>
                </a:lnTo>
                <a:lnTo>
                  <a:pt x="868" y="609"/>
                </a:lnTo>
                <a:lnTo>
                  <a:pt x="862" y="613"/>
                </a:lnTo>
                <a:lnTo>
                  <a:pt x="854" y="619"/>
                </a:lnTo>
                <a:lnTo>
                  <a:pt x="844" y="624"/>
                </a:lnTo>
                <a:lnTo>
                  <a:pt x="832" y="628"/>
                </a:lnTo>
                <a:lnTo>
                  <a:pt x="818" y="634"/>
                </a:lnTo>
                <a:lnTo>
                  <a:pt x="802" y="638"/>
                </a:lnTo>
                <a:lnTo>
                  <a:pt x="784" y="643"/>
                </a:lnTo>
                <a:lnTo>
                  <a:pt x="764" y="647"/>
                </a:lnTo>
                <a:lnTo>
                  <a:pt x="741" y="651"/>
                </a:lnTo>
                <a:lnTo>
                  <a:pt x="718" y="654"/>
                </a:lnTo>
                <a:lnTo>
                  <a:pt x="691" y="657"/>
                </a:lnTo>
                <a:lnTo>
                  <a:pt x="663" y="659"/>
                </a:lnTo>
                <a:lnTo>
                  <a:pt x="633" y="661"/>
                </a:lnTo>
                <a:lnTo>
                  <a:pt x="601" y="661"/>
                </a:lnTo>
                <a:lnTo>
                  <a:pt x="569" y="661"/>
                </a:lnTo>
                <a:lnTo>
                  <a:pt x="539" y="659"/>
                </a:lnTo>
                <a:lnTo>
                  <a:pt x="511" y="657"/>
                </a:lnTo>
                <a:lnTo>
                  <a:pt x="485" y="654"/>
                </a:lnTo>
                <a:lnTo>
                  <a:pt x="461" y="651"/>
                </a:lnTo>
                <a:lnTo>
                  <a:pt x="438" y="647"/>
                </a:lnTo>
                <a:lnTo>
                  <a:pt x="419" y="642"/>
                </a:lnTo>
                <a:lnTo>
                  <a:pt x="401" y="638"/>
                </a:lnTo>
                <a:lnTo>
                  <a:pt x="385" y="634"/>
                </a:lnTo>
                <a:lnTo>
                  <a:pt x="370" y="628"/>
                </a:lnTo>
                <a:lnTo>
                  <a:pt x="358" y="624"/>
                </a:lnTo>
                <a:lnTo>
                  <a:pt x="348" y="619"/>
                </a:lnTo>
                <a:lnTo>
                  <a:pt x="341" y="613"/>
                </a:lnTo>
                <a:lnTo>
                  <a:pt x="335" y="609"/>
                </a:lnTo>
                <a:lnTo>
                  <a:pt x="332" y="605"/>
                </a:lnTo>
                <a:lnTo>
                  <a:pt x="331" y="601"/>
                </a:lnTo>
                <a:lnTo>
                  <a:pt x="332" y="596"/>
                </a:lnTo>
                <a:lnTo>
                  <a:pt x="335" y="592"/>
                </a:lnTo>
                <a:lnTo>
                  <a:pt x="341" y="588"/>
                </a:lnTo>
                <a:lnTo>
                  <a:pt x="348" y="582"/>
                </a:lnTo>
                <a:lnTo>
                  <a:pt x="358" y="578"/>
                </a:lnTo>
                <a:lnTo>
                  <a:pt x="370" y="573"/>
                </a:lnTo>
                <a:lnTo>
                  <a:pt x="385" y="567"/>
                </a:lnTo>
                <a:lnTo>
                  <a:pt x="401" y="563"/>
                </a:lnTo>
                <a:lnTo>
                  <a:pt x="419" y="559"/>
                </a:lnTo>
                <a:lnTo>
                  <a:pt x="438" y="554"/>
                </a:lnTo>
                <a:lnTo>
                  <a:pt x="461" y="550"/>
                </a:lnTo>
                <a:lnTo>
                  <a:pt x="485" y="547"/>
                </a:lnTo>
                <a:lnTo>
                  <a:pt x="511" y="544"/>
                </a:lnTo>
                <a:lnTo>
                  <a:pt x="539" y="543"/>
                </a:lnTo>
                <a:lnTo>
                  <a:pt x="569" y="541"/>
                </a:lnTo>
                <a:lnTo>
                  <a:pt x="601" y="541"/>
                </a:lnTo>
                <a:lnTo>
                  <a:pt x="633" y="541"/>
                </a:lnTo>
                <a:lnTo>
                  <a:pt x="663" y="543"/>
                </a:lnTo>
                <a:lnTo>
                  <a:pt x="691" y="544"/>
                </a:lnTo>
                <a:lnTo>
                  <a:pt x="718" y="547"/>
                </a:lnTo>
                <a:lnTo>
                  <a:pt x="741" y="550"/>
                </a:lnTo>
                <a:lnTo>
                  <a:pt x="764" y="554"/>
                </a:lnTo>
                <a:lnTo>
                  <a:pt x="784" y="559"/>
                </a:lnTo>
                <a:lnTo>
                  <a:pt x="802" y="563"/>
                </a:lnTo>
                <a:lnTo>
                  <a:pt x="818" y="567"/>
                </a:lnTo>
                <a:lnTo>
                  <a:pt x="832" y="573"/>
                </a:lnTo>
                <a:lnTo>
                  <a:pt x="844" y="578"/>
                </a:lnTo>
                <a:lnTo>
                  <a:pt x="854" y="582"/>
                </a:lnTo>
                <a:lnTo>
                  <a:pt x="862" y="588"/>
                </a:lnTo>
                <a:lnTo>
                  <a:pt x="868" y="592"/>
                </a:lnTo>
                <a:lnTo>
                  <a:pt x="871" y="596"/>
                </a:lnTo>
                <a:lnTo>
                  <a:pt x="872" y="601"/>
                </a:lnTo>
                <a:close/>
                <a:moveTo>
                  <a:pt x="872" y="706"/>
                </a:moveTo>
                <a:lnTo>
                  <a:pt x="871" y="711"/>
                </a:lnTo>
                <a:lnTo>
                  <a:pt x="867" y="715"/>
                </a:lnTo>
                <a:lnTo>
                  <a:pt x="861" y="721"/>
                </a:lnTo>
                <a:lnTo>
                  <a:pt x="853" y="726"/>
                </a:lnTo>
                <a:lnTo>
                  <a:pt x="842" y="730"/>
                </a:lnTo>
                <a:lnTo>
                  <a:pt x="830" y="735"/>
                </a:lnTo>
                <a:lnTo>
                  <a:pt x="815" y="741"/>
                </a:lnTo>
                <a:lnTo>
                  <a:pt x="798" y="745"/>
                </a:lnTo>
                <a:lnTo>
                  <a:pt x="780" y="749"/>
                </a:lnTo>
                <a:lnTo>
                  <a:pt x="760" y="754"/>
                </a:lnTo>
                <a:lnTo>
                  <a:pt x="737" y="757"/>
                </a:lnTo>
                <a:lnTo>
                  <a:pt x="713" y="760"/>
                </a:lnTo>
                <a:lnTo>
                  <a:pt x="688" y="762"/>
                </a:lnTo>
                <a:lnTo>
                  <a:pt x="660" y="764"/>
                </a:lnTo>
                <a:lnTo>
                  <a:pt x="632" y="765"/>
                </a:lnTo>
                <a:lnTo>
                  <a:pt x="601" y="765"/>
                </a:lnTo>
                <a:lnTo>
                  <a:pt x="571" y="765"/>
                </a:lnTo>
                <a:lnTo>
                  <a:pt x="542" y="764"/>
                </a:lnTo>
                <a:lnTo>
                  <a:pt x="515" y="762"/>
                </a:lnTo>
                <a:lnTo>
                  <a:pt x="490" y="760"/>
                </a:lnTo>
                <a:lnTo>
                  <a:pt x="465" y="757"/>
                </a:lnTo>
                <a:lnTo>
                  <a:pt x="444" y="754"/>
                </a:lnTo>
                <a:lnTo>
                  <a:pt x="422" y="749"/>
                </a:lnTo>
                <a:lnTo>
                  <a:pt x="404" y="745"/>
                </a:lnTo>
                <a:lnTo>
                  <a:pt x="388" y="741"/>
                </a:lnTo>
                <a:lnTo>
                  <a:pt x="373" y="735"/>
                </a:lnTo>
                <a:lnTo>
                  <a:pt x="360" y="730"/>
                </a:lnTo>
                <a:lnTo>
                  <a:pt x="349" y="726"/>
                </a:lnTo>
                <a:lnTo>
                  <a:pt x="342" y="721"/>
                </a:lnTo>
                <a:lnTo>
                  <a:pt x="335" y="715"/>
                </a:lnTo>
                <a:lnTo>
                  <a:pt x="332" y="711"/>
                </a:lnTo>
                <a:lnTo>
                  <a:pt x="331" y="706"/>
                </a:lnTo>
                <a:lnTo>
                  <a:pt x="331" y="643"/>
                </a:lnTo>
                <a:lnTo>
                  <a:pt x="341" y="649"/>
                </a:lnTo>
                <a:lnTo>
                  <a:pt x="352" y="654"/>
                </a:lnTo>
                <a:lnTo>
                  <a:pt x="366" y="659"/>
                </a:lnTo>
                <a:lnTo>
                  <a:pt x="380" y="664"/>
                </a:lnTo>
                <a:lnTo>
                  <a:pt x="395" y="668"/>
                </a:lnTo>
                <a:lnTo>
                  <a:pt x="411" y="672"/>
                </a:lnTo>
                <a:lnTo>
                  <a:pt x="429" y="676"/>
                </a:lnTo>
                <a:lnTo>
                  <a:pt x="446" y="679"/>
                </a:lnTo>
                <a:lnTo>
                  <a:pt x="483" y="684"/>
                </a:lnTo>
                <a:lnTo>
                  <a:pt x="522" y="688"/>
                </a:lnTo>
                <a:lnTo>
                  <a:pt x="561" y="691"/>
                </a:lnTo>
                <a:lnTo>
                  <a:pt x="601" y="691"/>
                </a:lnTo>
                <a:lnTo>
                  <a:pt x="642" y="691"/>
                </a:lnTo>
                <a:lnTo>
                  <a:pt x="681" y="688"/>
                </a:lnTo>
                <a:lnTo>
                  <a:pt x="720" y="684"/>
                </a:lnTo>
                <a:lnTo>
                  <a:pt x="757" y="679"/>
                </a:lnTo>
                <a:lnTo>
                  <a:pt x="775" y="676"/>
                </a:lnTo>
                <a:lnTo>
                  <a:pt x="792" y="672"/>
                </a:lnTo>
                <a:lnTo>
                  <a:pt x="808" y="668"/>
                </a:lnTo>
                <a:lnTo>
                  <a:pt x="823" y="664"/>
                </a:lnTo>
                <a:lnTo>
                  <a:pt x="837" y="659"/>
                </a:lnTo>
                <a:lnTo>
                  <a:pt x="850" y="654"/>
                </a:lnTo>
                <a:lnTo>
                  <a:pt x="861" y="649"/>
                </a:lnTo>
                <a:lnTo>
                  <a:pt x="872" y="643"/>
                </a:lnTo>
                <a:lnTo>
                  <a:pt x="872" y="706"/>
                </a:lnTo>
                <a:close/>
                <a:moveTo>
                  <a:pt x="601" y="511"/>
                </a:moveTo>
                <a:lnTo>
                  <a:pt x="601" y="406"/>
                </a:lnTo>
                <a:lnTo>
                  <a:pt x="601" y="300"/>
                </a:lnTo>
                <a:lnTo>
                  <a:pt x="601" y="195"/>
                </a:lnTo>
                <a:lnTo>
                  <a:pt x="601" y="90"/>
                </a:lnTo>
                <a:lnTo>
                  <a:pt x="601" y="83"/>
                </a:lnTo>
                <a:lnTo>
                  <a:pt x="600" y="78"/>
                </a:lnTo>
                <a:lnTo>
                  <a:pt x="598" y="72"/>
                </a:lnTo>
                <a:lnTo>
                  <a:pt x="595" y="68"/>
                </a:lnTo>
                <a:lnTo>
                  <a:pt x="590" y="63"/>
                </a:lnTo>
                <a:lnTo>
                  <a:pt x="586" y="59"/>
                </a:lnTo>
                <a:lnTo>
                  <a:pt x="581" y="53"/>
                </a:lnTo>
                <a:lnTo>
                  <a:pt x="574" y="49"/>
                </a:lnTo>
                <a:lnTo>
                  <a:pt x="560" y="41"/>
                </a:lnTo>
                <a:lnTo>
                  <a:pt x="544" y="34"/>
                </a:lnTo>
                <a:lnTo>
                  <a:pt x="526" y="27"/>
                </a:lnTo>
                <a:lnTo>
                  <a:pt x="506" y="21"/>
                </a:lnTo>
                <a:lnTo>
                  <a:pt x="483" y="16"/>
                </a:lnTo>
                <a:lnTo>
                  <a:pt x="460" y="11"/>
                </a:lnTo>
                <a:lnTo>
                  <a:pt x="435" y="8"/>
                </a:lnTo>
                <a:lnTo>
                  <a:pt x="408" y="5"/>
                </a:lnTo>
                <a:lnTo>
                  <a:pt x="382" y="2"/>
                </a:lnTo>
                <a:lnTo>
                  <a:pt x="355" y="1"/>
                </a:lnTo>
                <a:lnTo>
                  <a:pt x="328" y="0"/>
                </a:lnTo>
                <a:lnTo>
                  <a:pt x="301" y="0"/>
                </a:lnTo>
                <a:lnTo>
                  <a:pt x="273" y="0"/>
                </a:lnTo>
                <a:lnTo>
                  <a:pt x="246" y="1"/>
                </a:lnTo>
                <a:lnTo>
                  <a:pt x="219" y="2"/>
                </a:lnTo>
                <a:lnTo>
                  <a:pt x="193" y="5"/>
                </a:lnTo>
                <a:lnTo>
                  <a:pt x="167" y="8"/>
                </a:lnTo>
                <a:lnTo>
                  <a:pt x="141" y="11"/>
                </a:lnTo>
                <a:lnTo>
                  <a:pt x="118" y="16"/>
                </a:lnTo>
                <a:lnTo>
                  <a:pt x="96" y="21"/>
                </a:lnTo>
                <a:lnTo>
                  <a:pt x="75" y="27"/>
                </a:lnTo>
                <a:lnTo>
                  <a:pt x="57" y="34"/>
                </a:lnTo>
                <a:lnTo>
                  <a:pt x="41" y="41"/>
                </a:lnTo>
                <a:lnTo>
                  <a:pt x="27" y="49"/>
                </a:lnTo>
                <a:lnTo>
                  <a:pt x="20" y="53"/>
                </a:lnTo>
                <a:lnTo>
                  <a:pt x="15" y="59"/>
                </a:lnTo>
                <a:lnTo>
                  <a:pt x="11" y="63"/>
                </a:lnTo>
                <a:lnTo>
                  <a:pt x="6" y="68"/>
                </a:lnTo>
                <a:lnTo>
                  <a:pt x="4" y="72"/>
                </a:lnTo>
                <a:lnTo>
                  <a:pt x="2" y="78"/>
                </a:lnTo>
                <a:lnTo>
                  <a:pt x="0" y="84"/>
                </a:lnTo>
                <a:lnTo>
                  <a:pt x="0" y="90"/>
                </a:lnTo>
                <a:lnTo>
                  <a:pt x="0" y="195"/>
                </a:lnTo>
                <a:lnTo>
                  <a:pt x="0" y="300"/>
                </a:lnTo>
                <a:lnTo>
                  <a:pt x="0" y="406"/>
                </a:lnTo>
                <a:lnTo>
                  <a:pt x="0" y="511"/>
                </a:lnTo>
                <a:lnTo>
                  <a:pt x="0" y="616"/>
                </a:lnTo>
                <a:lnTo>
                  <a:pt x="0" y="622"/>
                </a:lnTo>
                <a:lnTo>
                  <a:pt x="2" y="628"/>
                </a:lnTo>
                <a:lnTo>
                  <a:pt x="4" y="634"/>
                </a:lnTo>
                <a:lnTo>
                  <a:pt x="9" y="640"/>
                </a:lnTo>
                <a:lnTo>
                  <a:pt x="13" y="646"/>
                </a:lnTo>
                <a:lnTo>
                  <a:pt x="18" y="650"/>
                </a:lnTo>
                <a:lnTo>
                  <a:pt x="25" y="655"/>
                </a:lnTo>
                <a:lnTo>
                  <a:pt x="31" y="659"/>
                </a:lnTo>
                <a:lnTo>
                  <a:pt x="47" y="668"/>
                </a:lnTo>
                <a:lnTo>
                  <a:pt x="65" y="676"/>
                </a:lnTo>
                <a:lnTo>
                  <a:pt x="86" y="682"/>
                </a:lnTo>
                <a:lnTo>
                  <a:pt x="108" y="687"/>
                </a:lnTo>
                <a:lnTo>
                  <a:pt x="132" y="693"/>
                </a:lnTo>
                <a:lnTo>
                  <a:pt x="156" y="696"/>
                </a:lnTo>
                <a:lnTo>
                  <a:pt x="181" y="699"/>
                </a:lnTo>
                <a:lnTo>
                  <a:pt x="207" y="701"/>
                </a:lnTo>
                <a:lnTo>
                  <a:pt x="256" y="704"/>
                </a:lnTo>
                <a:lnTo>
                  <a:pt x="301" y="706"/>
                </a:lnTo>
                <a:lnTo>
                  <a:pt x="301" y="812"/>
                </a:lnTo>
                <a:lnTo>
                  <a:pt x="301" y="818"/>
                </a:lnTo>
                <a:lnTo>
                  <a:pt x="303" y="823"/>
                </a:lnTo>
                <a:lnTo>
                  <a:pt x="305" y="830"/>
                </a:lnTo>
                <a:lnTo>
                  <a:pt x="309" y="835"/>
                </a:lnTo>
                <a:lnTo>
                  <a:pt x="314" y="840"/>
                </a:lnTo>
                <a:lnTo>
                  <a:pt x="319" y="846"/>
                </a:lnTo>
                <a:lnTo>
                  <a:pt x="325" y="851"/>
                </a:lnTo>
                <a:lnTo>
                  <a:pt x="332" y="855"/>
                </a:lnTo>
                <a:lnTo>
                  <a:pt x="348" y="864"/>
                </a:lnTo>
                <a:lnTo>
                  <a:pt x="366" y="870"/>
                </a:lnTo>
                <a:lnTo>
                  <a:pt x="387" y="877"/>
                </a:lnTo>
                <a:lnTo>
                  <a:pt x="409" y="883"/>
                </a:lnTo>
                <a:lnTo>
                  <a:pt x="433" y="888"/>
                </a:lnTo>
                <a:lnTo>
                  <a:pt x="457" y="892"/>
                </a:lnTo>
                <a:lnTo>
                  <a:pt x="482" y="895"/>
                </a:lnTo>
                <a:lnTo>
                  <a:pt x="507" y="897"/>
                </a:lnTo>
                <a:lnTo>
                  <a:pt x="556" y="900"/>
                </a:lnTo>
                <a:lnTo>
                  <a:pt x="601" y="902"/>
                </a:lnTo>
                <a:lnTo>
                  <a:pt x="646" y="900"/>
                </a:lnTo>
                <a:lnTo>
                  <a:pt x="695" y="897"/>
                </a:lnTo>
                <a:lnTo>
                  <a:pt x="721" y="895"/>
                </a:lnTo>
                <a:lnTo>
                  <a:pt x="746" y="892"/>
                </a:lnTo>
                <a:lnTo>
                  <a:pt x="770" y="888"/>
                </a:lnTo>
                <a:lnTo>
                  <a:pt x="794" y="883"/>
                </a:lnTo>
                <a:lnTo>
                  <a:pt x="815" y="877"/>
                </a:lnTo>
                <a:lnTo>
                  <a:pt x="837" y="870"/>
                </a:lnTo>
                <a:lnTo>
                  <a:pt x="855" y="864"/>
                </a:lnTo>
                <a:lnTo>
                  <a:pt x="871" y="855"/>
                </a:lnTo>
                <a:lnTo>
                  <a:pt x="877" y="851"/>
                </a:lnTo>
                <a:lnTo>
                  <a:pt x="884" y="846"/>
                </a:lnTo>
                <a:lnTo>
                  <a:pt x="889" y="840"/>
                </a:lnTo>
                <a:lnTo>
                  <a:pt x="893" y="835"/>
                </a:lnTo>
                <a:lnTo>
                  <a:pt x="898" y="830"/>
                </a:lnTo>
                <a:lnTo>
                  <a:pt x="900" y="823"/>
                </a:lnTo>
                <a:lnTo>
                  <a:pt x="901" y="818"/>
                </a:lnTo>
                <a:lnTo>
                  <a:pt x="902" y="812"/>
                </a:lnTo>
                <a:lnTo>
                  <a:pt x="902" y="706"/>
                </a:lnTo>
                <a:lnTo>
                  <a:pt x="902" y="601"/>
                </a:lnTo>
                <a:lnTo>
                  <a:pt x="902" y="595"/>
                </a:lnTo>
                <a:lnTo>
                  <a:pt x="900" y="590"/>
                </a:lnTo>
                <a:lnTo>
                  <a:pt x="898" y="584"/>
                </a:lnTo>
                <a:lnTo>
                  <a:pt x="895" y="579"/>
                </a:lnTo>
                <a:lnTo>
                  <a:pt x="891" y="574"/>
                </a:lnTo>
                <a:lnTo>
                  <a:pt x="887" y="569"/>
                </a:lnTo>
                <a:lnTo>
                  <a:pt x="882" y="565"/>
                </a:lnTo>
                <a:lnTo>
                  <a:pt x="875" y="560"/>
                </a:lnTo>
                <a:lnTo>
                  <a:pt x="861" y="552"/>
                </a:lnTo>
                <a:lnTo>
                  <a:pt x="845" y="545"/>
                </a:lnTo>
                <a:lnTo>
                  <a:pt x="826" y="538"/>
                </a:lnTo>
                <a:lnTo>
                  <a:pt x="806" y="532"/>
                </a:lnTo>
                <a:lnTo>
                  <a:pt x="784" y="527"/>
                </a:lnTo>
                <a:lnTo>
                  <a:pt x="760" y="522"/>
                </a:lnTo>
                <a:lnTo>
                  <a:pt x="735" y="519"/>
                </a:lnTo>
                <a:lnTo>
                  <a:pt x="709" y="516"/>
                </a:lnTo>
                <a:lnTo>
                  <a:pt x="682" y="514"/>
                </a:lnTo>
                <a:lnTo>
                  <a:pt x="656" y="512"/>
                </a:lnTo>
                <a:lnTo>
                  <a:pt x="629" y="511"/>
                </a:lnTo>
                <a:lnTo>
                  <a:pt x="601" y="511"/>
                </a:lnTo>
                <a:lnTo>
                  <a:pt x="601" y="511"/>
                </a:lnTo>
                <a:close/>
              </a:path>
            </a:pathLst>
          </a:custGeom>
          <a:solidFill>
            <a:srgbClr val="E2583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23" name="Group 7"/>
          <p:cNvGrpSpPr/>
          <p:nvPr/>
        </p:nvGrpSpPr>
        <p:grpSpPr>
          <a:xfrm>
            <a:off x="9121320" y="1786680"/>
            <a:ext cx="523440" cy="504720"/>
            <a:chOff x="9121320" y="1786680"/>
            <a:chExt cx="523440" cy="504720"/>
          </a:xfrm>
        </p:grpSpPr>
        <p:sp>
          <p:nvSpPr>
            <p:cNvPr id="224" name="CustomShape 8"/>
            <p:cNvSpPr/>
            <p:nvPr/>
          </p:nvSpPr>
          <p:spPr>
            <a:xfrm>
              <a:off x="9121320" y="2080080"/>
              <a:ext cx="523440" cy="211320"/>
            </a:xfrm>
            <a:custGeom>
              <a:avLst/>
              <a:gdLst/>
              <a:ahLst/>
              <a:cxnLst/>
              <a:rect l="l" t="t" r="r" b="b"/>
              <a:pathLst>
                <a:path w="902" h="359">
                  <a:moveTo>
                    <a:pt x="712" y="237"/>
                  </a:moveTo>
                  <a:lnTo>
                    <a:pt x="674" y="258"/>
                  </a:lnTo>
                  <a:lnTo>
                    <a:pt x="641" y="275"/>
                  </a:lnTo>
                  <a:lnTo>
                    <a:pt x="611" y="290"/>
                  </a:lnTo>
                  <a:lnTo>
                    <a:pt x="584" y="303"/>
                  </a:lnTo>
                  <a:lnTo>
                    <a:pt x="559" y="312"/>
                  </a:lnTo>
                  <a:lnTo>
                    <a:pt x="537" y="320"/>
                  </a:lnTo>
                  <a:lnTo>
                    <a:pt x="516" y="325"/>
                  </a:lnTo>
                  <a:lnTo>
                    <a:pt x="496" y="328"/>
                  </a:lnTo>
                  <a:lnTo>
                    <a:pt x="477" y="329"/>
                  </a:lnTo>
                  <a:lnTo>
                    <a:pt x="456" y="327"/>
                  </a:lnTo>
                  <a:lnTo>
                    <a:pt x="435" y="324"/>
                  </a:lnTo>
                  <a:lnTo>
                    <a:pt x="411" y="319"/>
                  </a:lnTo>
                  <a:lnTo>
                    <a:pt x="386" y="312"/>
                  </a:lnTo>
                  <a:lnTo>
                    <a:pt x="357" y="303"/>
                  </a:lnTo>
                  <a:lnTo>
                    <a:pt x="325" y="292"/>
                  </a:lnTo>
                  <a:lnTo>
                    <a:pt x="288" y="279"/>
                  </a:lnTo>
                  <a:lnTo>
                    <a:pt x="265" y="271"/>
                  </a:lnTo>
                  <a:lnTo>
                    <a:pt x="238" y="262"/>
                  </a:lnTo>
                  <a:lnTo>
                    <a:pt x="210" y="252"/>
                  </a:lnTo>
                  <a:lnTo>
                    <a:pt x="180" y="242"/>
                  </a:lnTo>
                  <a:lnTo>
                    <a:pt x="180" y="60"/>
                  </a:lnTo>
                  <a:lnTo>
                    <a:pt x="286" y="60"/>
                  </a:lnTo>
                  <a:lnTo>
                    <a:pt x="306" y="61"/>
                  </a:lnTo>
                  <a:lnTo>
                    <a:pt x="327" y="63"/>
                  </a:lnTo>
                  <a:lnTo>
                    <a:pt x="347" y="68"/>
                  </a:lnTo>
                  <a:lnTo>
                    <a:pt x="366" y="73"/>
                  </a:lnTo>
                  <a:lnTo>
                    <a:pt x="386" y="82"/>
                  </a:lnTo>
                  <a:lnTo>
                    <a:pt x="405" y="92"/>
                  </a:lnTo>
                  <a:lnTo>
                    <a:pt x="423" y="103"/>
                  </a:lnTo>
                  <a:lnTo>
                    <a:pt x="441" y="116"/>
                  </a:lnTo>
                  <a:lnTo>
                    <a:pt x="446" y="118"/>
                  </a:lnTo>
                  <a:lnTo>
                    <a:pt x="451" y="120"/>
                  </a:lnTo>
                  <a:lnTo>
                    <a:pt x="471" y="120"/>
                  </a:lnTo>
                  <a:lnTo>
                    <a:pt x="486" y="120"/>
                  </a:lnTo>
                  <a:lnTo>
                    <a:pt x="500" y="120"/>
                  </a:lnTo>
                  <a:lnTo>
                    <a:pt x="515" y="120"/>
                  </a:lnTo>
                  <a:lnTo>
                    <a:pt x="526" y="120"/>
                  </a:lnTo>
                  <a:lnTo>
                    <a:pt x="539" y="120"/>
                  </a:lnTo>
                  <a:lnTo>
                    <a:pt x="554" y="120"/>
                  </a:lnTo>
                  <a:lnTo>
                    <a:pt x="571" y="120"/>
                  </a:lnTo>
                  <a:lnTo>
                    <a:pt x="578" y="121"/>
                  </a:lnTo>
                  <a:lnTo>
                    <a:pt x="585" y="123"/>
                  </a:lnTo>
                  <a:lnTo>
                    <a:pt x="590" y="125"/>
                  </a:lnTo>
                  <a:lnTo>
                    <a:pt x="595" y="129"/>
                  </a:lnTo>
                  <a:lnTo>
                    <a:pt x="598" y="135"/>
                  </a:lnTo>
                  <a:lnTo>
                    <a:pt x="600" y="139"/>
                  </a:lnTo>
                  <a:lnTo>
                    <a:pt x="601" y="144"/>
                  </a:lnTo>
                  <a:lnTo>
                    <a:pt x="601" y="150"/>
                  </a:lnTo>
                  <a:lnTo>
                    <a:pt x="601" y="155"/>
                  </a:lnTo>
                  <a:lnTo>
                    <a:pt x="600" y="160"/>
                  </a:lnTo>
                  <a:lnTo>
                    <a:pt x="598" y="166"/>
                  </a:lnTo>
                  <a:lnTo>
                    <a:pt x="595" y="170"/>
                  </a:lnTo>
                  <a:lnTo>
                    <a:pt x="590" y="174"/>
                  </a:lnTo>
                  <a:lnTo>
                    <a:pt x="585" y="177"/>
                  </a:lnTo>
                  <a:lnTo>
                    <a:pt x="578" y="180"/>
                  </a:lnTo>
                  <a:lnTo>
                    <a:pt x="571" y="180"/>
                  </a:lnTo>
                  <a:lnTo>
                    <a:pt x="361" y="180"/>
                  </a:lnTo>
                  <a:lnTo>
                    <a:pt x="358" y="181"/>
                  </a:lnTo>
                  <a:lnTo>
                    <a:pt x="355" y="181"/>
                  </a:lnTo>
                  <a:lnTo>
                    <a:pt x="352" y="183"/>
                  </a:lnTo>
                  <a:lnTo>
                    <a:pt x="350" y="184"/>
                  </a:lnTo>
                  <a:lnTo>
                    <a:pt x="348" y="187"/>
                  </a:lnTo>
                  <a:lnTo>
                    <a:pt x="347" y="189"/>
                  </a:lnTo>
                  <a:lnTo>
                    <a:pt x="346" y="192"/>
                  </a:lnTo>
                  <a:lnTo>
                    <a:pt x="346" y="194"/>
                  </a:lnTo>
                  <a:lnTo>
                    <a:pt x="346" y="198"/>
                  </a:lnTo>
                  <a:lnTo>
                    <a:pt x="347" y="201"/>
                  </a:lnTo>
                  <a:lnTo>
                    <a:pt x="348" y="203"/>
                  </a:lnTo>
                  <a:lnTo>
                    <a:pt x="350" y="205"/>
                  </a:lnTo>
                  <a:lnTo>
                    <a:pt x="352" y="207"/>
                  </a:lnTo>
                  <a:lnTo>
                    <a:pt x="355" y="208"/>
                  </a:lnTo>
                  <a:lnTo>
                    <a:pt x="358" y="209"/>
                  </a:lnTo>
                  <a:lnTo>
                    <a:pt x="361" y="209"/>
                  </a:lnTo>
                  <a:lnTo>
                    <a:pt x="571" y="209"/>
                  </a:lnTo>
                  <a:lnTo>
                    <a:pt x="578" y="209"/>
                  </a:lnTo>
                  <a:lnTo>
                    <a:pt x="586" y="208"/>
                  </a:lnTo>
                  <a:lnTo>
                    <a:pt x="592" y="206"/>
                  </a:lnTo>
                  <a:lnTo>
                    <a:pt x="599" y="204"/>
                  </a:lnTo>
                  <a:lnTo>
                    <a:pt x="604" y="201"/>
                  </a:lnTo>
                  <a:lnTo>
                    <a:pt x="610" y="198"/>
                  </a:lnTo>
                  <a:lnTo>
                    <a:pt x="614" y="193"/>
                  </a:lnTo>
                  <a:lnTo>
                    <a:pt x="618" y="188"/>
                  </a:lnTo>
                  <a:lnTo>
                    <a:pt x="778" y="136"/>
                  </a:lnTo>
                  <a:lnTo>
                    <a:pt x="788" y="133"/>
                  </a:lnTo>
                  <a:lnTo>
                    <a:pt x="799" y="132"/>
                  </a:lnTo>
                  <a:lnTo>
                    <a:pt x="809" y="132"/>
                  </a:lnTo>
                  <a:lnTo>
                    <a:pt x="818" y="135"/>
                  </a:lnTo>
                  <a:lnTo>
                    <a:pt x="829" y="139"/>
                  </a:lnTo>
                  <a:lnTo>
                    <a:pt x="839" y="144"/>
                  </a:lnTo>
                  <a:lnTo>
                    <a:pt x="850" y="152"/>
                  </a:lnTo>
                  <a:lnTo>
                    <a:pt x="861" y="161"/>
                  </a:lnTo>
                  <a:lnTo>
                    <a:pt x="818" y="183"/>
                  </a:lnTo>
                  <a:lnTo>
                    <a:pt x="780" y="202"/>
                  </a:lnTo>
                  <a:lnTo>
                    <a:pt x="745" y="221"/>
                  </a:lnTo>
                  <a:lnTo>
                    <a:pt x="712" y="237"/>
                  </a:lnTo>
                  <a:lnTo>
                    <a:pt x="712" y="237"/>
                  </a:lnTo>
                  <a:close/>
                  <a:moveTo>
                    <a:pt x="902" y="166"/>
                  </a:moveTo>
                  <a:lnTo>
                    <a:pt x="902" y="165"/>
                  </a:lnTo>
                  <a:lnTo>
                    <a:pt x="901" y="159"/>
                  </a:lnTo>
                  <a:lnTo>
                    <a:pt x="898" y="154"/>
                  </a:lnTo>
                  <a:lnTo>
                    <a:pt x="898" y="154"/>
                  </a:lnTo>
                  <a:lnTo>
                    <a:pt x="885" y="142"/>
                  </a:lnTo>
                  <a:lnTo>
                    <a:pt x="871" y="130"/>
                  </a:lnTo>
                  <a:lnTo>
                    <a:pt x="857" y="120"/>
                  </a:lnTo>
                  <a:lnTo>
                    <a:pt x="841" y="112"/>
                  </a:lnTo>
                  <a:lnTo>
                    <a:pt x="833" y="109"/>
                  </a:lnTo>
                  <a:lnTo>
                    <a:pt x="825" y="106"/>
                  </a:lnTo>
                  <a:lnTo>
                    <a:pt x="816" y="103"/>
                  </a:lnTo>
                  <a:lnTo>
                    <a:pt x="808" y="102"/>
                  </a:lnTo>
                  <a:lnTo>
                    <a:pt x="799" y="102"/>
                  </a:lnTo>
                  <a:lnTo>
                    <a:pt x="790" y="102"/>
                  </a:lnTo>
                  <a:lnTo>
                    <a:pt x="780" y="105"/>
                  </a:lnTo>
                  <a:lnTo>
                    <a:pt x="769" y="107"/>
                  </a:lnTo>
                  <a:lnTo>
                    <a:pt x="631" y="153"/>
                  </a:lnTo>
                  <a:lnTo>
                    <a:pt x="631" y="151"/>
                  </a:lnTo>
                  <a:lnTo>
                    <a:pt x="631" y="150"/>
                  </a:lnTo>
                  <a:lnTo>
                    <a:pt x="630" y="139"/>
                  </a:lnTo>
                  <a:lnTo>
                    <a:pt x="628" y="128"/>
                  </a:lnTo>
                  <a:lnTo>
                    <a:pt x="622" y="117"/>
                  </a:lnTo>
                  <a:lnTo>
                    <a:pt x="616" y="109"/>
                  </a:lnTo>
                  <a:lnTo>
                    <a:pt x="612" y="105"/>
                  </a:lnTo>
                  <a:lnTo>
                    <a:pt x="607" y="100"/>
                  </a:lnTo>
                  <a:lnTo>
                    <a:pt x="602" y="97"/>
                  </a:lnTo>
                  <a:lnTo>
                    <a:pt x="597" y="95"/>
                  </a:lnTo>
                  <a:lnTo>
                    <a:pt x="591" y="93"/>
                  </a:lnTo>
                  <a:lnTo>
                    <a:pt x="585" y="91"/>
                  </a:lnTo>
                  <a:lnTo>
                    <a:pt x="578" y="90"/>
                  </a:lnTo>
                  <a:lnTo>
                    <a:pt x="571" y="90"/>
                  </a:lnTo>
                  <a:lnTo>
                    <a:pt x="554" y="90"/>
                  </a:lnTo>
                  <a:lnTo>
                    <a:pt x="539" y="90"/>
                  </a:lnTo>
                  <a:lnTo>
                    <a:pt x="526" y="90"/>
                  </a:lnTo>
                  <a:lnTo>
                    <a:pt x="515" y="90"/>
                  </a:lnTo>
                  <a:lnTo>
                    <a:pt x="501" y="90"/>
                  </a:lnTo>
                  <a:lnTo>
                    <a:pt x="488" y="90"/>
                  </a:lnTo>
                  <a:lnTo>
                    <a:pt x="474" y="90"/>
                  </a:lnTo>
                  <a:lnTo>
                    <a:pt x="456" y="90"/>
                  </a:lnTo>
                  <a:lnTo>
                    <a:pt x="436" y="76"/>
                  </a:lnTo>
                  <a:lnTo>
                    <a:pt x="417" y="64"/>
                  </a:lnTo>
                  <a:lnTo>
                    <a:pt x="395" y="53"/>
                  </a:lnTo>
                  <a:lnTo>
                    <a:pt x="375" y="45"/>
                  </a:lnTo>
                  <a:lnTo>
                    <a:pt x="352" y="38"/>
                  </a:lnTo>
                  <a:lnTo>
                    <a:pt x="331" y="34"/>
                  </a:lnTo>
                  <a:lnTo>
                    <a:pt x="309" y="31"/>
                  </a:lnTo>
                  <a:lnTo>
                    <a:pt x="286" y="30"/>
                  </a:lnTo>
                  <a:lnTo>
                    <a:pt x="180" y="30"/>
                  </a:lnTo>
                  <a:lnTo>
                    <a:pt x="180" y="15"/>
                  </a:lnTo>
                  <a:lnTo>
                    <a:pt x="180" y="11"/>
                  </a:lnTo>
                  <a:lnTo>
                    <a:pt x="179" y="8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1" y="1"/>
                  </a:lnTo>
                  <a:lnTo>
                    <a:pt x="168" y="0"/>
                  </a:lnTo>
                  <a:lnTo>
                    <a:pt x="165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286"/>
                  </a:lnTo>
                  <a:lnTo>
                    <a:pt x="0" y="288"/>
                  </a:lnTo>
                  <a:lnTo>
                    <a:pt x="1" y="291"/>
                  </a:lnTo>
                  <a:lnTo>
                    <a:pt x="2" y="293"/>
                  </a:lnTo>
                  <a:lnTo>
                    <a:pt x="4" y="296"/>
                  </a:lnTo>
                  <a:lnTo>
                    <a:pt x="6" y="297"/>
                  </a:lnTo>
                  <a:lnTo>
                    <a:pt x="9" y="299"/>
                  </a:lnTo>
                  <a:lnTo>
                    <a:pt x="12" y="299"/>
                  </a:lnTo>
                  <a:lnTo>
                    <a:pt x="15" y="301"/>
                  </a:lnTo>
                  <a:lnTo>
                    <a:pt x="165" y="301"/>
                  </a:lnTo>
                  <a:lnTo>
                    <a:pt x="168" y="299"/>
                  </a:lnTo>
                  <a:lnTo>
                    <a:pt x="171" y="299"/>
                  </a:lnTo>
                  <a:lnTo>
                    <a:pt x="174" y="297"/>
                  </a:lnTo>
                  <a:lnTo>
                    <a:pt x="176" y="296"/>
                  </a:lnTo>
                  <a:lnTo>
                    <a:pt x="178" y="293"/>
                  </a:lnTo>
                  <a:lnTo>
                    <a:pt x="179" y="291"/>
                  </a:lnTo>
                  <a:lnTo>
                    <a:pt x="180" y="288"/>
                  </a:lnTo>
                  <a:lnTo>
                    <a:pt x="180" y="286"/>
                  </a:lnTo>
                  <a:lnTo>
                    <a:pt x="180" y="274"/>
                  </a:lnTo>
                  <a:lnTo>
                    <a:pt x="208" y="282"/>
                  </a:lnTo>
                  <a:lnTo>
                    <a:pt x="232" y="292"/>
                  </a:lnTo>
                  <a:lnTo>
                    <a:pt x="256" y="299"/>
                  </a:lnTo>
                  <a:lnTo>
                    <a:pt x="279" y="307"/>
                  </a:lnTo>
                  <a:lnTo>
                    <a:pt x="313" y="320"/>
                  </a:lnTo>
                  <a:lnTo>
                    <a:pt x="343" y="329"/>
                  </a:lnTo>
                  <a:lnTo>
                    <a:pt x="371" y="339"/>
                  </a:lnTo>
                  <a:lnTo>
                    <a:pt x="396" y="347"/>
                  </a:lnTo>
                  <a:lnTo>
                    <a:pt x="419" y="352"/>
                  </a:lnTo>
                  <a:lnTo>
                    <a:pt x="440" y="356"/>
                  </a:lnTo>
                  <a:lnTo>
                    <a:pt x="461" y="358"/>
                  </a:lnTo>
                  <a:lnTo>
                    <a:pt x="479" y="359"/>
                  </a:lnTo>
                  <a:lnTo>
                    <a:pt x="492" y="359"/>
                  </a:lnTo>
                  <a:lnTo>
                    <a:pt x="503" y="358"/>
                  </a:lnTo>
                  <a:lnTo>
                    <a:pt x="515" y="356"/>
                  </a:lnTo>
                  <a:lnTo>
                    <a:pt x="527" y="354"/>
                  </a:lnTo>
                  <a:lnTo>
                    <a:pt x="539" y="351"/>
                  </a:lnTo>
                  <a:lnTo>
                    <a:pt x="552" y="347"/>
                  </a:lnTo>
                  <a:lnTo>
                    <a:pt x="566" y="342"/>
                  </a:lnTo>
                  <a:lnTo>
                    <a:pt x="580" y="337"/>
                  </a:lnTo>
                  <a:lnTo>
                    <a:pt x="610" y="323"/>
                  </a:lnTo>
                  <a:lnTo>
                    <a:pt x="644" y="307"/>
                  </a:lnTo>
                  <a:lnTo>
                    <a:pt x="682" y="288"/>
                  </a:lnTo>
                  <a:lnTo>
                    <a:pt x="726" y="264"/>
                  </a:lnTo>
                  <a:lnTo>
                    <a:pt x="743" y="256"/>
                  </a:lnTo>
                  <a:lnTo>
                    <a:pt x="762" y="246"/>
                  </a:lnTo>
                  <a:lnTo>
                    <a:pt x="781" y="235"/>
                  </a:lnTo>
                  <a:lnTo>
                    <a:pt x="801" y="226"/>
                  </a:lnTo>
                  <a:lnTo>
                    <a:pt x="823" y="214"/>
                  </a:lnTo>
                  <a:lnTo>
                    <a:pt x="845" y="203"/>
                  </a:lnTo>
                  <a:lnTo>
                    <a:pt x="869" y="190"/>
                  </a:lnTo>
                  <a:lnTo>
                    <a:pt x="893" y="178"/>
                  </a:lnTo>
                  <a:lnTo>
                    <a:pt x="897" y="176"/>
                  </a:lnTo>
                  <a:lnTo>
                    <a:pt x="899" y="174"/>
                  </a:lnTo>
                  <a:lnTo>
                    <a:pt x="901" y="171"/>
                  </a:lnTo>
                  <a:lnTo>
                    <a:pt x="902" y="168"/>
                  </a:lnTo>
                  <a:lnTo>
                    <a:pt x="902" y="167"/>
                  </a:lnTo>
                  <a:lnTo>
                    <a:pt x="902" y="166"/>
                  </a:lnTo>
                  <a:close/>
                  <a:moveTo>
                    <a:pt x="150" y="271"/>
                  </a:moveTo>
                  <a:lnTo>
                    <a:pt x="30" y="271"/>
                  </a:lnTo>
                  <a:lnTo>
                    <a:pt x="30" y="30"/>
                  </a:lnTo>
                  <a:lnTo>
                    <a:pt x="150" y="30"/>
                  </a:lnTo>
                  <a:lnTo>
                    <a:pt x="150" y="271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5" name="CustomShape 9"/>
            <p:cNvSpPr/>
            <p:nvPr/>
          </p:nvSpPr>
          <p:spPr>
            <a:xfrm>
              <a:off x="9384120" y="1982160"/>
              <a:ext cx="15480" cy="69120"/>
            </a:xfrm>
            <a:custGeom>
              <a:avLst/>
              <a:gdLst/>
              <a:ahLst/>
              <a:cxnLst/>
              <a:rect l="l" t="t" r="r" b="b"/>
              <a:pathLst>
                <a:path w="30" h="120">
                  <a:moveTo>
                    <a:pt x="15" y="120"/>
                  </a:moveTo>
                  <a:lnTo>
                    <a:pt x="18" y="118"/>
                  </a:lnTo>
                  <a:lnTo>
                    <a:pt x="20" y="118"/>
                  </a:lnTo>
                  <a:lnTo>
                    <a:pt x="24" y="116"/>
                  </a:lnTo>
                  <a:lnTo>
                    <a:pt x="26" y="115"/>
                  </a:lnTo>
                  <a:lnTo>
                    <a:pt x="28" y="113"/>
                  </a:lnTo>
                  <a:lnTo>
                    <a:pt x="29" y="110"/>
                  </a:lnTo>
                  <a:lnTo>
                    <a:pt x="30" y="108"/>
                  </a:lnTo>
                  <a:lnTo>
                    <a:pt x="30" y="105"/>
                  </a:lnTo>
                  <a:lnTo>
                    <a:pt x="30" y="14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1" y="110"/>
                  </a:lnTo>
                  <a:lnTo>
                    <a:pt x="2" y="113"/>
                  </a:lnTo>
                  <a:lnTo>
                    <a:pt x="4" y="115"/>
                  </a:lnTo>
                  <a:lnTo>
                    <a:pt x="6" y="116"/>
                  </a:lnTo>
                  <a:lnTo>
                    <a:pt x="10" y="118"/>
                  </a:lnTo>
                  <a:lnTo>
                    <a:pt x="12" y="120"/>
                  </a:lnTo>
                  <a:lnTo>
                    <a:pt x="15" y="120"/>
                  </a:lnTo>
                  <a:lnTo>
                    <a:pt x="15" y="120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CustomShape 10"/>
            <p:cNvSpPr/>
            <p:nvPr/>
          </p:nvSpPr>
          <p:spPr>
            <a:xfrm>
              <a:off x="9489240" y="1822320"/>
              <a:ext cx="15480" cy="69120"/>
            </a:xfrm>
            <a:custGeom>
              <a:avLst/>
              <a:gdLst/>
              <a:ahLst/>
              <a:cxnLst/>
              <a:rect l="l" t="t" r="r" b="b"/>
              <a:pathLst>
                <a:path w="30" h="120">
                  <a:moveTo>
                    <a:pt x="15" y="120"/>
                  </a:moveTo>
                  <a:lnTo>
                    <a:pt x="18" y="120"/>
                  </a:lnTo>
                  <a:lnTo>
                    <a:pt x="21" y="118"/>
                  </a:lnTo>
                  <a:lnTo>
                    <a:pt x="24" y="117"/>
                  </a:lnTo>
                  <a:lnTo>
                    <a:pt x="26" y="115"/>
                  </a:lnTo>
                  <a:lnTo>
                    <a:pt x="28" y="113"/>
                  </a:lnTo>
                  <a:lnTo>
                    <a:pt x="29" y="111"/>
                  </a:lnTo>
                  <a:lnTo>
                    <a:pt x="30" y="108"/>
                  </a:lnTo>
                  <a:lnTo>
                    <a:pt x="30" y="10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8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0" y="105"/>
                  </a:lnTo>
                  <a:lnTo>
                    <a:pt x="1" y="108"/>
                  </a:lnTo>
                  <a:lnTo>
                    <a:pt x="1" y="111"/>
                  </a:lnTo>
                  <a:lnTo>
                    <a:pt x="3" y="113"/>
                  </a:lnTo>
                  <a:lnTo>
                    <a:pt x="4" y="115"/>
                  </a:lnTo>
                  <a:lnTo>
                    <a:pt x="7" y="117"/>
                  </a:lnTo>
                  <a:lnTo>
                    <a:pt x="10" y="118"/>
                  </a:lnTo>
                  <a:lnTo>
                    <a:pt x="13" y="120"/>
                  </a:lnTo>
                  <a:lnTo>
                    <a:pt x="15" y="120"/>
                  </a:lnTo>
                  <a:lnTo>
                    <a:pt x="15" y="120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7" name="CustomShape 11"/>
            <p:cNvSpPr/>
            <p:nvPr/>
          </p:nvSpPr>
          <p:spPr>
            <a:xfrm>
              <a:off x="9322920" y="1946880"/>
              <a:ext cx="137880" cy="140040"/>
            </a:xfrm>
            <a:custGeom>
              <a:avLst/>
              <a:gdLst/>
              <a:ahLst/>
              <a:cxnLst/>
              <a:rect l="l" t="t" r="r" b="b"/>
              <a:pathLst>
                <a:path w="240" h="241">
                  <a:moveTo>
                    <a:pt x="120" y="30"/>
                  </a:moveTo>
                  <a:lnTo>
                    <a:pt x="130" y="31"/>
                  </a:lnTo>
                  <a:lnTo>
                    <a:pt x="138" y="32"/>
                  </a:lnTo>
                  <a:lnTo>
                    <a:pt x="147" y="34"/>
                  </a:lnTo>
                  <a:lnTo>
                    <a:pt x="155" y="37"/>
                  </a:lnTo>
                  <a:lnTo>
                    <a:pt x="163" y="41"/>
                  </a:lnTo>
                  <a:lnTo>
                    <a:pt x="170" y="46"/>
                  </a:lnTo>
                  <a:lnTo>
                    <a:pt x="178" y="51"/>
                  </a:lnTo>
                  <a:lnTo>
                    <a:pt x="184" y="56"/>
                  </a:lnTo>
                  <a:lnTo>
                    <a:pt x="190" y="63"/>
                  </a:lnTo>
                  <a:lnTo>
                    <a:pt x="195" y="70"/>
                  </a:lnTo>
                  <a:lnTo>
                    <a:pt x="199" y="78"/>
                  </a:lnTo>
                  <a:lnTo>
                    <a:pt x="204" y="85"/>
                  </a:lnTo>
                  <a:lnTo>
                    <a:pt x="206" y="94"/>
                  </a:lnTo>
                  <a:lnTo>
                    <a:pt x="208" y="102"/>
                  </a:lnTo>
                  <a:lnTo>
                    <a:pt x="210" y="111"/>
                  </a:lnTo>
                  <a:lnTo>
                    <a:pt x="210" y="121"/>
                  </a:lnTo>
                  <a:lnTo>
                    <a:pt x="210" y="129"/>
                  </a:lnTo>
                  <a:lnTo>
                    <a:pt x="208" y="139"/>
                  </a:lnTo>
                  <a:lnTo>
                    <a:pt x="206" y="147"/>
                  </a:lnTo>
                  <a:lnTo>
                    <a:pt x="204" y="155"/>
                  </a:lnTo>
                  <a:lnTo>
                    <a:pt x="199" y="163"/>
                  </a:lnTo>
                  <a:lnTo>
                    <a:pt x="195" y="171"/>
                  </a:lnTo>
                  <a:lnTo>
                    <a:pt x="190" y="177"/>
                  </a:lnTo>
                  <a:lnTo>
                    <a:pt x="184" y="184"/>
                  </a:lnTo>
                  <a:lnTo>
                    <a:pt x="178" y="190"/>
                  </a:lnTo>
                  <a:lnTo>
                    <a:pt x="170" y="194"/>
                  </a:lnTo>
                  <a:lnTo>
                    <a:pt x="163" y="200"/>
                  </a:lnTo>
                  <a:lnTo>
                    <a:pt x="155" y="203"/>
                  </a:lnTo>
                  <a:lnTo>
                    <a:pt x="147" y="206"/>
                  </a:lnTo>
                  <a:lnTo>
                    <a:pt x="138" y="208"/>
                  </a:lnTo>
                  <a:lnTo>
                    <a:pt x="130" y="209"/>
                  </a:lnTo>
                  <a:lnTo>
                    <a:pt x="120" y="211"/>
                  </a:lnTo>
                  <a:lnTo>
                    <a:pt x="110" y="209"/>
                  </a:lnTo>
                  <a:lnTo>
                    <a:pt x="102" y="208"/>
                  </a:lnTo>
                  <a:lnTo>
                    <a:pt x="93" y="206"/>
                  </a:lnTo>
                  <a:lnTo>
                    <a:pt x="85" y="203"/>
                  </a:lnTo>
                  <a:lnTo>
                    <a:pt x="77" y="200"/>
                  </a:lnTo>
                  <a:lnTo>
                    <a:pt x="70" y="194"/>
                  </a:lnTo>
                  <a:lnTo>
                    <a:pt x="62" y="190"/>
                  </a:lnTo>
                  <a:lnTo>
                    <a:pt x="56" y="184"/>
                  </a:lnTo>
                  <a:lnTo>
                    <a:pt x="50" y="177"/>
                  </a:lnTo>
                  <a:lnTo>
                    <a:pt x="45" y="171"/>
                  </a:lnTo>
                  <a:lnTo>
                    <a:pt x="41" y="163"/>
                  </a:lnTo>
                  <a:lnTo>
                    <a:pt x="36" y="155"/>
                  </a:lnTo>
                  <a:lnTo>
                    <a:pt x="34" y="147"/>
                  </a:lnTo>
                  <a:lnTo>
                    <a:pt x="31" y="139"/>
                  </a:lnTo>
                  <a:lnTo>
                    <a:pt x="30" y="129"/>
                  </a:lnTo>
                  <a:lnTo>
                    <a:pt x="30" y="121"/>
                  </a:lnTo>
                  <a:lnTo>
                    <a:pt x="30" y="111"/>
                  </a:lnTo>
                  <a:lnTo>
                    <a:pt x="31" y="102"/>
                  </a:lnTo>
                  <a:lnTo>
                    <a:pt x="34" y="94"/>
                  </a:lnTo>
                  <a:lnTo>
                    <a:pt x="36" y="85"/>
                  </a:lnTo>
                  <a:lnTo>
                    <a:pt x="41" y="78"/>
                  </a:lnTo>
                  <a:lnTo>
                    <a:pt x="45" y="70"/>
                  </a:lnTo>
                  <a:lnTo>
                    <a:pt x="50" y="63"/>
                  </a:lnTo>
                  <a:lnTo>
                    <a:pt x="56" y="56"/>
                  </a:lnTo>
                  <a:lnTo>
                    <a:pt x="62" y="51"/>
                  </a:lnTo>
                  <a:lnTo>
                    <a:pt x="70" y="46"/>
                  </a:lnTo>
                  <a:lnTo>
                    <a:pt x="77" y="41"/>
                  </a:lnTo>
                  <a:lnTo>
                    <a:pt x="85" y="37"/>
                  </a:lnTo>
                  <a:lnTo>
                    <a:pt x="93" y="34"/>
                  </a:lnTo>
                  <a:lnTo>
                    <a:pt x="102" y="32"/>
                  </a:lnTo>
                  <a:lnTo>
                    <a:pt x="110" y="31"/>
                  </a:lnTo>
                  <a:lnTo>
                    <a:pt x="120" y="30"/>
                  </a:lnTo>
                  <a:lnTo>
                    <a:pt x="120" y="30"/>
                  </a:lnTo>
                  <a:close/>
                  <a:moveTo>
                    <a:pt x="120" y="241"/>
                  </a:moveTo>
                  <a:lnTo>
                    <a:pt x="132" y="239"/>
                  </a:lnTo>
                  <a:lnTo>
                    <a:pt x="145" y="238"/>
                  </a:lnTo>
                  <a:lnTo>
                    <a:pt x="155" y="235"/>
                  </a:lnTo>
                  <a:lnTo>
                    <a:pt x="167" y="231"/>
                  </a:lnTo>
                  <a:lnTo>
                    <a:pt x="177" y="226"/>
                  </a:lnTo>
                  <a:lnTo>
                    <a:pt x="187" y="220"/>
                  </a:lnTo>
                  <a:lnTo>
                    <a:pt x="196" y="213"/>
                  </a:lnTo>
                  <a:lnTo>
                    <a:pt x="205" y="205"/>
                  </a:lnTo>
                  <a:lnTo>
                    <a:pt x="213" y="197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0" y="167"/>
                  </a:lnTo>
                  <a:lnTo>
                    <a:pt x="235" y="156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0" y="121"/>
                  </a:lnTo>
                  <a:lnTo>
                    <a:pt x="240" y="108"/>
                  </a:lnTo>
                  <a:lnTo>
                    <a:pt x="238" y="96"/>
                  </a:lnTo>
                  <a:lnTo>
                    <a:pt x="235" y="84"/>
                  </a:lnTo>
                  <a:lnTo>
                    <a:pt x="230" y="73"/>
                  </a:lnTo>
                  <a:lnTo>
                    <a:pt x="226" y="63"/>
                  </a:lnTo>
                  <a:lnTo>
                    <a:pt x="220" y="53"/>
                  </a:lnTo>
                  <a:lnTo>
                    <a:pt x="213" y="43"/>
                  </a:lnTo>
                  <a:lnTo>
                    <a:pt x="205" y="35"/>
                  </a:lnTo>
                  <a:lnTo>
                    <a:pt x="196" y="27"/>
                  </a:lnTo>
                  <a:lnTo>
                    <a:pt x="187" y="21"/>
                  </a:lnTo>
                  <a:lnTo>
                    <a:pt x="177" y="15"/>
                  </a:lnTo>
                  <a:lnTo>
                    <a:pt x="167" y="9"/>
                  </a:lnTo>
                  <a:lnTo>
                    <a:pt x="155" y="5"/>
                  </a:lnTo>
                  <a:lnTo>
                    <a:pt x="145" y="3"/>
                  </a:lnTo>
                  <a:lnTo>
                    <a:pt x="132" y="1"/>
                  </a:lnTo>
                  <a:lnTo>
                    <a:pt x="120" y="0"/>
                  </a:lnTo>
                  <a:lnTo>
                    <a:pt x="108" y="1"/>
                  </a:lnTo>
                  <a:lnTo>
                    <a:pt x="95" y="3"/>
                  </a:lnTo>
                  <a:lnTo>
                    <a:pt x="85" y="5"/>
                  </a:lnTo>
                  <a:lnTo>
                    <a:pt x="73" y="9"/>
                  </a:lnTo>
                  <a:lnTo>
                    <a:pt x="63" y="15"/>
                  </a:lnTo>
                  <a:lnTo>
                    <a:pt x="53" y="21"/>
                  </a:lnTo>
                  <a:lnTo>
                    <a:pt x="44" y="27"/>
                  </a:lnTo>
                  <a:lnTo>
                    <a:pt x="35" y="35"/>
                  </a:lnTo>
                  <a:lnTo>
                    <a:pt x="27" y="43"/>
                  </a:lnTo>
                  <a:lnTo>
                    <a:pt x="20" y="53"/>
                  </a:lnTo>
                  <a:lnTo>
                    <a:pt x="14" y="63"/>
                  </a:lnTo>
                  <a:lnTo>
                    <a:pt x="10" y="73"/>
                  </a:lnTo>
                  <a:lnTo>
                    <a:pt x="5" y="84"/>
                  </a:lnTo>
                  <a:lnTo>
                    <a:pt x="2" y="96"/>
                  </a:lnTo>
                  <a:lnTo>
                    <a:pt x="0" y="108"/>
                  </a:lnTo>
                  <a:lnTo>
                    <a:pt x="0" y="121"/>
                  </a:lnTo>
                  <a:lnTo>
                    <a:pt x="0" y="132"/>
                  </a:lnTo>
                  <a:lnTo>
                    <a:pt x="2" y="144"/>
                  </a:lnTo>
                  <a:lnTo>
                    <a:pt x="5" y="156"/>
                  </a:lnTo>
                  <a:lnTo>
                    <a:pt x="10" y="167"/>
                  </a:lnTo>
                  <a:lnTo>
                    <a:pt x="14" y="177"/>
                  </a:lnTo>
                  <a:lnTo>
                    <a:pt x="20" y="187"/>
                  </a:lnTo>
                  <a:lnTo>
                    <a:pt x="27" y="197"/>
                  </a:lnTo>
                  <a:lnTo>
                    <a:pt x="35" y="205"/>
                  </a:lnTo>
                  <a:lnTo>
                    <a:pt x="44" y="213"/>
                  </a:lnTo>
                  <a:lnTo>
                    <a:pt x="53" y="220"/>
                  </a:lnTo>
                  <a:lnTo>
                    <a:pt x="63" y="226"/>
                  </a:lnTo>
                  <a:lnTo>
                    <a:pt x="73" y="231"/>
                  </a:lnTo>
                  <a:lnTo>
                    <a:pt x="85" y="235"/>
                  </a:lnTo>
                  <a:lnTo>
                    <a:pt x="95" y="238"/>
                  </a:lnTo>
                  <a:lnTo>
                    <a:pt x="108" y="239"/>
                  </a:lnTo>
                  <a:lnTo>
                    <a:pt x="120" y="241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8" name="CustomShape 12"/>
            <p:cNvSpPr/>
            <p:nvPr/>
          </p:nvSpPr>
          <p:spPr>
            <a:xfrm>
              <a:off x="9428040" y="1786680"/>
              <a:ext cx="137880" cy="140040"/>
            </a:xfrm>
            <a:custGeom>
              <a:avLst/>
              <a:gdLst/>
              <a:ahLst/>
              <a:cxnLst/>
              <a:rect l="l" t="t" r="r" b="b"/>
              <a:pathLst>
                <a:path w="241" h="240">
                  <a:moveTo>
                    <a:pt x="120" y="30"/>
                  </a:moveTo>
                  <a:lnTo>
                    <a:pt x="130" y="30"/>
                  </a:lnTo>
                  <a:lnTo>
                    <a:pt x="138" y="32"/>
                  </a:lnTo>
                  <a:lnTo>
                    <a:pt x="147" y="34"/>
                  </a:lnTo>
                  <a:lnTo>
                    <a:pt x="155" y="36"/>
                  </a:lnTo>
                  <a:lnTo>
                    <a:pt x="164" y="40"/>
                  </a:lnTo>
                  <a:lnTo>
                    <a:pt x="170" y="45"/>
                  </a:lnTo>
                  <a:lnTo>
                    <a:pt x="178" y="50"/>
                  </a:lnTo>
                  <a:lnTo>
                    <a:pt x="184" y="56"/>
                  </a:lnTo>
                  <a:lnTo>
                    <a:pt x="190" y="63"/>
                  </a:lnTo>
                  <a:lnTo>
                    <a:pt x="195" y="69"/>
                  </a:lnTo>
                  <a:lnTo>
                    <a:pt x="199" y="77"/>
                  </a:lnTo>
                  <a:lnTo>
                    <a:pt x="204" y="84"/>
                  </a:lnTo>
                  <a:lnTo>
                    <a:pt x="207" y="93"/>
                  </a:lnTo>
                  <a:lnTo>
                    <a:pt x="209" y="101"/>
                  </a:lnTo>
                  <a:lnTo>
                    <a:pt x="210" y="110"/>
                  </a:lnTo>
                  <a:lnTo>
                    <a:pt x="211" y="120"/>
                  </a:lnTo>
                  <a:lnTo>
                    <a:pt x="210" y="129"/>
                  </a:lnTo>
                  <a:lnTo>
                    <a:pt x="209" y="138"/>
                  </a:lnTo>
                  <a:lnTo>
                    <a:pt x="207" y="146"/>
                  </a:lnTo>
                  <a:lnTo>
                    <a:pt x="204" y="155"/>
                  </a:lnTo>
                  <a:lnTo>
                    <a:pt x="199" y="162"/>
                  </a:lnTo>
                  <a:lnTo>
                    <a:pt x="195" y="170"/>
                  </a:lnTo>
                  <a:lnTo>
                    <a:pt x="190" y="177"/>
                  </a:lnTo>
                  <a:lnTo>
                    <a:pt x="184" y="184"/>
                  </a:lnTo>
                  <a:lnTo>
                    <a:pt x="178" y="189"/>
                  </a:lnTo>
                  <a:lnTo>
                    <a:pt x="170" y="195"/>
                  </a:lnTo>
                  <a:lnTo>
                    <a:pt x="164" y="199"/>
                  </a:lnTo>
                  <a:lnTo>
                    <a:pt x="155" y="203"/>
                  </a:lnTo>
                  <a:lnTo>
                    <a:pt x="147" y="205"/>
                  </a:lnTo>
                  <a:lnTo>
                    <a:pt x="138" y="208"/>
                  </a:lnTo>
                  <a:lnTo>
                    <a:pt x="130" y="210"/>
                  </a:lnTo>
                  <a:lnTo>
                    <a:pt x="120" y="210"/>
                  </a:lnTo>
                  <a:lnTo>
                    <a:pt x="111" y="210"/>
                  </a:lnTo>
                  <a:lnTo>
                    <a:pt x="102" y="208"/>
                  </a:lnTo>
                  <a:lnTo>
                    <a:pt x="93" y="205"/>
                  </a:lnTo>
                  <a:lnTo>
                    <a:pt x="86" y="203"/>
                  </a:lnTo>
                  <a:lnTo>
                    <a:pt x="77" y="199"/>
                  </a:lnTo>
                  <a:lnTo>
                    <a:pt x="70" y="195"/>
                  </a:lnTo>
                  <a:lnTo>
                    <a:pt x="63" y="189"/>
                  </a:lnTo>
                  <a:lnTo>
                    <a:pt x="57" y="184"/>
                  </a:lnTo>
                  <a:lnTo>
                    <a:pt x="50" y="177"/>
                  </a:lnTo>
                  <a:lnTo>
                    <a:pt x="46" y="170"/>
                  </a:lnTo>
                  <a:lnTo>
                    <a:pt x="41" y="162"/>
                  </a:lnTo>
                  <a:lnTo>
                    <a:pt x="37" y="155"/>
                  </a:lnTo>
                  <a:lnTo>
                    <a:pt x="34" y="146"/>
                  </a:lnTo>
                  <a:lnTo>
                    <a:pt x="32" y="138"/>
                  </a:lnTo>
                  <a:lnTo>
                    <a:pt x="31" y="129"/>
                  </a:lnTo>
                  <a:lnTo>
                    <a:pt x="30" y="120"/>
                  </a:lnTo>
                  <a:lnTo>
                    <a:pt x="31" y="110"/>
                  </a:lnTo>
                  <a:lnTo>
                    <a:pt x="32" y="101"/>
                  </a:lnTo>
                  <a:lnTo>
                    <a:pt x="34" y="93"/>
                  </a:lnTo>
                  <a:lnTo>
                    <a:pt x="37" y="84"/>
                  </a:lnTo>
                  <a:lnTo>
                    <a:pt x="41" y="77"/>
                  </a:lnTo>
                  <a:lnTo>
                    <a:pt x="46" y="69"/>
                  </a:lnTo>
                  <a:lnTo>
                    <a:pt x="50" y="62"/>
                  </a:lnTo>
                  <a:lnTo>
                    <a:pt x="57" y="56"/>
                  </a:lnTo>
                  <a:lnTo>
                    <a:pt x="63" y="50"/>
                  </a:lnTo>
                  <a:lnTo>
                    <a:pt x="70" y="45"/>
                  </a:lnTo>
                  <a:lnTo>
                    <a:pt x="77" y="40"/>
                  </a:lnTo>
                  <a:lnTo>
                    <a:pt x="86" y="36"/>
                  </a:lnTo>
                  <a:lnTo>
                    <a:pt x="93" y="34"/>
                  </a:lnTo>
                  <a:lnTo>
                    <a:pt x="102" y="32"/>
                  </a:lnTo>
                  <a:lnTo>
                    <a:pt x="111" y="30"/>
                  </a:lnTo>
                  <a:lnTo>
                    <a:pt x="120" y="30"/>
                  </a:lnTo>
                  <a:lnTo>
                    <a:pt x="120" y="30"/>
                  </a:lnTo>
                  <a:close/>
                  <a:moveTo>
                    <a:pt x="120" y="240"/>
                  </a:moveTo>
                  <a:lnTo>
                    <a:pt x="133" y="240"/>
                  </a:lnTo>
                  <a:lnTo>
                    <a:pt x="145" y="237"/>
                  </a:lnTo>
                  <a:lnTo>
                    <a:pt x="156" y="234"/>
                  </a:lnTo>
                  <a:lnTo>
                    <a:pt x="167" y="231"/>
                  </a:lnTo>
                  <a:lnTo>
                    <a:pt x="178" y="226"/>
                  </a:lnTo>
                  <a:lnTo>
                    <a:pt x="187" y="219"/>
                  </a:lnTo>
                  <a:lnTo>
                    <a:pt x="197" y="213"/>
                  </a:lnTo>
                  <a:lnTo>
                    <a:pt x="206" y="204"/>
                  </a:lnTo>
                  <a:lnTo>
                    <a:pt x="213" y="196"/>
                  </a:lnTo>
                  <a:lnTo>
                    <a:pt x="220" y="187"/>
                  </a:lnTo>
                  <a:lnTo>
                    <a:pt x="226" y="177"/>
                  </a:lnTo>
                  <a:lnTo>
                    <a:pt x="231" y="167"/>
                  </a:lnTo>
                  <a:lnTo>
                    <a:pt x="236" y="155"/>
                  </a:lnTo>
                  <a:lnTo>
                    <a:pt x="238" y="144"/>
                  </a:lnTo>
                  <a:lnTo>
                    <a:pt x="240" y="132"/>
                  </a:lnTo>
                  <a:lnTo>
                    <a:pt x="241" y="120"/>
                  </a:lnTo>
                  <a:lnTo>
                    <a:pt x="240" y="108"/>
                  </a:lnTo>
                  <a:lnTo>
                    <a:pt x="238" y="95"/>
                  </a:lnTo>
                  <a:lnTo>
                    <a:pt x="236" y="84"/>
                  </a:lnTo>
                  <a:lnTo>
                    <a:pt x="231" y="72"/>
                  </a:lnTo>
                  <a:lnTo>
                    <a:pt x="226" y="63"/>
                  </a:lnTo>
                  <a:lnTo>
                    <a:pt x="220" y="52"/>
                  </a:lnTo>
                  <a:lnTo>
                    <a:pt x="213" y="43"/>
                  </a:lnTo>
                  <a:lnTo>
                    <a:pt x="206" y="35"/>
                  </a:lnTo>
                  <a:lnTo>
                    <a:pt x="197" y="26"/>
                  </a:lnTo>
                  <a:lnTo>
                    <a:pt x="187" y="20"/>
                  </a:lnTo>
                  <a:lnTo>
                    <a:pt x="178" y="14"/>
                  </a:lnTo>
                  <a:lnTo>
                    <a:pt x="167" y="9"/>
                  </a:lnTo>
                  <a:lnTo>
                    <a:pt x="156" y="5"/>
                  </a:lnTo>
                  <a:lnTo>
                    <a:pt x="145" y="2"/>
                  </a:lnTo>
                  <a:lnTo>
                    <a:pt x="133" y="0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2"/>
                  </a:lnTo>
                  <a:lnTo>
                    <a:pt x="85" y="5"/>
                  </a:lnTo>
                  <a:lnTo>
                    <a:pt x="74" y="9"/>
                  </a:lnTo>
                  <a:lnTo>
                    <a:pt x="63" y="14"/>
                  </a:lnTo>
                  <a:lnTo>
                    <a:pt x="54" y="20"/>
                  </a:lnTo>
                  <a:lnTo>
                    <a:pt x="44" y="26"/>
                  </a:lnTo>
                  <a:lnTo>
                    <a:pt x="35" y="35"/>
                  </a:lnTo>
                  <a:lnTo>
                    <a:pt x="28" y="43"/>
                  </a:lnTo>
                  <a:lnTo>
                    <a:pt x="20" y="52"/>
                  </a:lnTo>
                  <a:lnTo>
                    <a:pt x="15" y="63"/>
                  </a:lnTo>
                  <a:lnTo>
                    <a:pt x="10" y="72"/>
                  </a:lnTo>
                  <a:lnTo>
                    <a:pt x="5" y="84"/>
                  </a:lnTo>
                  <a:lnTo>
                    <a:pt x="2" y="95"/>
                  </a:lnTo>
                  <a:lnTo>
                    <a:pt x="1" y="108"/>
                  </a:lnTo>
                  <a:lnTo>
                    <a:pt x="0" y="120"/>
                  </a:lnTo>
                  <a:lnTo>
                    <a:pt x="1" y="132"/>
                  </a:lnTo>
                  <a:lnTo>
                    <a:pt x="2" y="144"/>
                  </a:lnTo>
                  <a:lnTo>
                    <a:pt x="5" y="155"/>
                  </a:lnTo>
                  <a:lnTo>
                    <a:pt x="10" y="167"/>
                  </a:lnTo>
                  <a:lnTo>
                    <a:pt x="15" y="177"/>
                  </a:lnTo>
                  <a:lnTo>
                    <a:pt x="20" y="187"/>
                  </a:lnTo>
                  <a:lnTo>
                    <a:pt x="28" y="196"/>
                  </a:lnTo>
                  <a:lnTo>
                    <a:pt x="35" y="204"/>
                  </a:lnTo>
                  <a:lnTo>
                    <a:pt x="44" y="213"/>
                  </a:lnTo>
                  <a:lnTo>
                    <a:pt x="54" y="219"/>
                  </a:lnTo>
                  <a:lnTo>
                    <a:pt x="63" y="226"/>
                  </a:lnTo>
                  <a:lnTo>
                    <a:pt x="74" y="231"/>
                  </a:lnTo>
                  <a:lnTo>
                    <a:pt x="85" y="234"/>
                  </a:lnTo>
                  <a:lnTo>
                    <a:pt x="96" y="237"/>
                  </a:lnTo>
                  <a:lnTo>
                    <a:pt x="108" y="240"/>
                  </a:lnTo>
                  <a:lnTo>
                    <a:pt x="120" y="240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9" name="Group 13"/>
          <p:cNvGrpSpPr/>
          <p:nvPr/>
        </p:nvGrpSpPr>
        <p:grpSpPr>
          <a:xfrm>
            <a:off x="10753920" y="1871280"/>
            <a:ext cx="400680" cy="374040"/>
            <a:chOff x="10753920" y="1871280"/>
            <a:chExt cx="400680" cy="374040"/>
          </a:xfrm>
        </p:grpSpPr>
        <p:sp>
          <p:nvSpPr>
            <p:cNvPr id="230" name="CustomShape 14"/>
            <p:cNvSpPr/>
            <p:nvPr/>
          </p:nvSpPr>
          <p:spPr>
            <a:xfrm>
              <a:off x="10753920" y="1871280"/>
              <a:ext cx="400680" cy="374040"/>
            </a:xfrm>
            <a:custGeom>
              <a:avLst/>
              <a:gdLst/>
              <a:ahLst/>
              <a:cxnLst/>
              <a:rect l="l" t="t" r="r" b="b"/>
              <a:pathLst>
                <a:path w="900" h="840">
                  <a:moveTo>
                    <a:pt x="870" y="810"/>
                  </a:moveTo>
                  <a:lnTo>
                    <a:pt x="30" y="810"/>
                  </a:lnTo>
                  <a:lnTo>
                    <a:pt x="30" y="540"/>
                  </a:lnTo>
                  <a:lnTo>
                    <a:pt x="269" y="540"/>
                  </a:lnTo>
                  <a:lnTo>
                    <a:pt x="269" y="585"/>
                  </a:lnTo>
                  <a:lnTo>
                    <a:pt x="270" y="589"/>
                  </a:lnTo>
                  <a:lnTo>
                    <a:pt x="271" y="591"/>
                  </a:lnTo>
                  <a:lnTo>
                    <a:pt x="273" y="594"/>
                  </a:lnTo>
                  <a:lnTo>
                    <a:pt x="275" y="596"/>
                  </a:lnTo>
                  <a:lnTo>
                    <a:pt x="277" y="597"/>
                  </a:lnTo>
                  <a:lnTo>
                    <a:pt x="279" y="599"/>
                  </a:lnTo>
                  <a:lnTo>
                    <a:pt x="282" y="600"/>
                  </a:lnTo>
                  <a:lnTo>
                    <a:pt x="285" y="600"/>
                  </a:lnTo>
                  <a:lnTo>
                    <a:pt x="614" y="600"/>
                  </a:lnTo>
                  <a:lnTo>
                    <a:pt x="618" y="600"/>
                  </a:lnTo>
                  <a:lnTo>
                    <a:pt x="621" y="599"/>
                  </a:lnTo>
                  <a:lnTo>
                    <a:pt x="623" y="597"/>
                  </a:lnTo>
                  <a:lnTo>
                    <a:pt x="625" y="596"/>
                  </a:lnTo>
                  <a:lnTo>
                    <a:pt x="627" y="594"/>
                  </a:lnTo>
                  <a:lnTo>
                    <a:pt x="628" y="591"/>
                  </a:lnTo>
                  <a:lnTo>
                    <a:pt x="629" y="589"/>
                  </a:lnTo>
                  <a:lnTo>
                    <a:pt x="629" y="585"/>
                  </a:lnTo>
                  <a:lnTo>
                    <a:pt x="629" y="540"/>
                  </a:lnTo>
                  <a:lnTo>
                    <a:pt x="870" y="540"/>
                  </a:lnTo>
                  <a:lnTo>
                    <a:pt x="870" y="810"/>
                  </a:lnTo>
                  <a:close/>
                  <a:moveTo>
                    <a:pt x="120" y="121"/>
                  </a:moveTo>
                  <a:lnTo>
                    <a:pt x="330" y="121"/>
                  </a:lnTo>
                  <a:lnTo>
                    <a:pt x="330" y="570"/>
                  </a:lnTo>
                  <a:lnTo>
                    <a:pt x="300" y="570"/>
                  </a:lnTo>
                  <a:lnTo>
                    <a:pt x="300" y="526"/>
                  </a:lnTo>
                  <a:lnTo>
                    <a:pt x="299" y="522"/>
                  </a:lnTo>
                  <a:lnTo>
                    <a:pt x="298" y="519"/>
                  </a:lnTo>
                  <a:lnTo>
                    <a:pt x="297" y="517"/>
                  </a:lnTo>
                  <a:lnTo>
                    <a:pt x="295" y="515"/>
                  </a:lnTo>
                  <a:lnTo>
                    <a:pt x="293" y="513"/>
                  </a:lnTo>
                  <a:lnTo>
                    <a:pt x="291" y="512"/>
                  </a:lnTo>
                  <a:lnTo>
                    <a:pt x="287" y="511"/>
                  </a:lnTo>
                  <a:lnTo>
                    <a:pt x="285" y="511"/>
                  </a:lnTo>
                  <a:lnTo>
                    <a:pt x="120" y="511"/>
                  </a:lnTo>
                  <a:lnTo>
                    <a:pt x="120" y="121"/>
                  </a:lnTo>
                  <a:close/>
                  <a:moveTo>
                    <a:pt x="360" y="30"/>
                  </a:moveTo>
                  <a:lnTo>
                    <a:pt x="780" y="30"/>
                  </a:lnTo>
                  <a:lnTo>
                    <a:pt x="780" y="511"/>
                  </a:lnTo>
                  <a:lnTo>
                    <a:pt x="614" y="511"/>
                  </a:lnTo>
                  <a:lnTo>
                    <a:pt x="611" y="511"/>
                  </a:lnTo>
                  <a:lnTo>
                    <a:pt x="609" y="512"/>
                  </a:lnTo>
                  <a:lnTo>
                    <a:pt x="606" y="513"/>
                  </a:lnTo>
                  <a:lnTo>
                    <a:pt x="604" y="515"/>
                  </a:lnTo>
                  <a:lnTo>
                    <a:pt x="603" y="517"/>
                  </a:lnTo>
                  <a:lnTo>
                    <a:pt x="601" y="519"/>
                  </a:lnTo>
                  <a:lnTo>
                    <a:pt x="601" y="522"/>
                  </a:lnTo>
                  <a:lnTo>
                    <a:pt x="599" y="526"/>
                  </a:lnTo>
                  <a:lnTo>
                    <a:pt x="599" y="570"/>
                  </a:lnTo>
                  <a:lnTo>
                    <a:pt x="360" y="570"/>
                  </a:lnTo>
                  <a:lnTo>
                    <a:pt x="360" y="30"/>
                  </a:lnTo>
                  <a:close/>
                  <a:moveTo>
                    <a:pt x="885" y="511"/>
                  </a:moveTo>
                  <a:lnTo>
                    <a:pt x="810" y="511"/>
                  </a:lnTo>
                  <a:lnTo>
                    <a:pt x="810" y="15"/>
                  </a:lnTo>
                  <a:lnTo>
                    <a:pt x="809" y="13"/>
                  </a:lnTo>
                  <a:lnTo>
                    <a:pt x="809" y="10"/>
                  </a:lnTo>
                  <a:lnTo>
                    <a:pt x="807" y="7"/>
                  </a:lnTo>
                  <a:lnTo>
                    <a:pt x="806" y="5"/>
                  </a:lnTo>
                  <a:lnTo>
                    <a:pt x="804" y="3"/>
                  </a:lnTo>
                  <a:lnTo>
                    <a:pt x="800" y="2"/>
                  </a:lnTo>
                  <a:lnTo>
                    <a:pt x="798" y="1"/>
                  </a:lnTo>
                  <a:lnTo>
                    <a:pt x="795" y="0"/>
                  </a:lnTo>
                  <a:lnTo>
                    <a:pt x="345" y="0"/>
                  </a:lnTo>
                  <a:lnTo>
                    <a:pt x="342" y="1"/>
                  </a:lnTo>
                  <a:lnTo>
                    <a:pt x="339" y="2"/>
                  </a:lnTo>
                  <a:lnTo>
                    <a:pt x="337" y="3"/>
                  </a:lnTo>
                  <a:lnTo>
                    <a:pt x="334" y="5"/>
                  </a:lnTo>
                  <a:lnTo>
                    <a:pt x="332" y="7"/>
                  </a:lnTo>
                  <a:lnTo>
                    <a:pt x="331" y="10"/>
                  </a:lnTo>
                  <a:lnTo>
                    <a:pt x="330" y="13"/>
                  </a:lnTo>
                  <a:lnTo>
                    <a:pt x="330" y="15"/>
                  </a:lnTo>
                  <a:lnTo>
                    <a:pt x="330" y="91"/>
                  </a:lnTo>
                  <a:lnTo>
                    <a:pt x="105" y="91"/>
                  </a:lnTo>
                  <a:lnTo>
                    <a:pt x="102" y="91"/>
                  </a:lnTo>
                  <a:lnTo>
                    <a:pt x="99" y="92"/>
                  </a:lnTo>
                  <a:lnTo>
                    <a:pt x="96" y="93"/>
                  </a:lnTo>
                  <a:lnTo>
                    <a:pt x="94" y="95"/>
                  </a:lnTo>
                  <a:lnTo>
                    <a:pt x="92" y="97"/>
                  </a:lnTo>
                  <a:lnTo>
                    <a:pt x="91" y="99"/>
                  </a:lnTo>
                  <a:lnTo>
                    <a:pt x="90" y="102"/>
                  </a:lnTo>
                  <a:lnTo>
                    <a:pt x="90" y="106"/>
                  </a:lnTo>
                  <a:lnTo>
                    <a:pt x="90" y="511"/>
                  </a:lnTo>
                  <a:lnTo>
                    <a:pt x="15" y="511"/>
                  </a:lnTo>
                  <a:lnTo>
                    <a:pt x="12" y="511"/>
                  </a:lnTo>
                  <a:lnTo>
                    <a:pt x="9" y="512"/>
                  </a:lnTo>
                  <a:lnTo>
                    <a:pt x="6" y="513"/>
                  </a:lnTo>
                  <a:lnTo>
                    <a:pt x="4" y="515"/>
                  </a:lnTo>
                  <a:lnTo>
                    <a:pt x="2" y="517"/>
                  </a:lnTo>
                  <a:lnTo>
                    <a:pt x="1" y="519"/>
                  </a:lnTo>
                  <a:lnTo>
                    <a:pt x="0" y="522"/>
                  </a:lnTo>
                  <a:lnTo>
                    <a:pt x="0" y="526"/>
                  </a:lnTo>
                  <a:lnTo>
                    <a:pt x="0" y="825"/>
                  </a:lnTo>
                  <a:lnTo>
                    <a:pt x="0" y="828"/>
                  </a:lnTo>
                  <a:lnTo>
                    <a:pt x="1" y="831"/>
                  </a:lnTo>
                  <a:lnTo>
                    <a:pt x="2" y="833"/>
                  </a:lnTo>
                  <a:lnTo>
                    <a:pt x="4" y="835"/>
                  </a:lnTo>
                  <a:lnTo>
                    <a:pt x="6" y="838"/>
                  </a:lnTo>
                  <a:lnTo>
                    <a:pt x="9" y="839"/>
                  </a:lnTo>
                  <a:lnTo>
                    <a:pt x="12" y="840"/>
                  </a:lnTo>
                  <a:lnTo>
                    <a:pt x="15" y="840"/>
                  </a:lnTo>
                  <a:lnTo>
                    <a:pt x="885" y="840"/>
                  </a:lnTo>
                  <a:lnTo>
                    <a:pt x="888" y="840"/>
                  </a:lnTo>
                  <a:lnTo>
                    <a:pt x="890" y="839"/>
                  </a:lnTo>
                  <a:lnTo>
                    <a:pt x="893" y="838"/>
                  </a:lnTo>
                  <a:lnTo>
                    <a:pt x="895" y="835"/>
                  </a:lnTo>
                  <a:lnTo>
                    <a:pt x="898" y="833"/>
                  </a:lnTo>
                  <a:lnTo>
                    <a:pt x="899" y="831"/>
                  </a:lnTo>
                  <a:lnTo>
                    <a:pt x="900" y="828"/>
                  </a:lnTo>
                  <a:lnTo>
                    <a:pt x="900" y="825"/>
                  </a:lnTo>
                  <a:lnTo>
                    <a:pt x="900" y="526"/>
                  </a:lnTo>
                  <a:lnTo>
                    <a:pt x="900" y="522"/>
                  </a:lnTo>
                  <a:lnTo>
                    <a:pt x="899" y="519"/>
                  </a:lnTo>
                  <a:lnTo>
                    <a:pt x="898" y="517"/>
                  </a:lnTo>
                  <a:lnTo>
                    <a:pt x="895" y="515"/>
                  </a:lnTo>
                  <a:lnTo>
                    <a:pt x="893" y="513"/>
                  </a:lnTo>
                  <a:lnTo>
                    <a:pt x="890" y="512"/>
                  </a:lnTo>
                  <a:lnTo>
                    <a:pt x="888" y="511"/>
                  </a:lnTo>
                  <a:lnTo>
                    <a:pt x="885" y="511"/>
                  </a:lnTo>
                  <a:lnTo>
                    <a:pt x="885" y="511"/>
                  </a:ln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1" name="CustomShape 15"/>
            <p:cNvSpPr/>
            <p:nvPr/>
          </p:nvSpPr>
          <p:spPr>
            <a:xfrm>
              <a:off x="10982160" y="1924920"/>
              <a:ext cx="91800" cy="11160"/>
            </a:xfrm>
            <a:custGeom>
              <a:avLst/>
              <a:gdLst/>
              <a:ahLst/>
              <a:cxnLst/>
              <a:rect l="l" t="t" r="r" b="b"/>
              <a:pathLst>
                <a:path w="210" h="30">
                  <a:moveTo>
                    <a:pt x="15" y="30"/>
                  </a:moveTo>
                  <a:lnTo>
                    <a:pt x="194" y="30"/>
                  </a:lnTo>
                  <a:lnTo>
                    <a:pt x="197" y="28"/>
                  </a:lnTo>
                  <a:lnTo>
                    <a:pt x="201" y="28"/>
                  </a:lnTo>
                  <a:lnTo>
                    <a:pt x="203" y="26"/>
                  </a:lnTo>
                  <a:lnTo>
                    <a:pt x="205" y="25"/>
                  </a:lnTo>
                  <a:lnTo>
                    <a:pt x="207" y="23"/>
                  </a:lnTo>
                  <a:lnTo>
                    <a:pt x="208" y="20"/>
                  </a:lnTo>
                  <a:lnTo>
                    <a:pt x="209" y="18"/>
                  </a:lnTo>
                  <a:lnTo>
                    <a:pt x="210" y="15"/>
                  </a:lnTo>
                  <a:lnTo>
                    <a:pt x="209" y="11"/>
                  </a:lnTo>
                  <a:lnTo>
                    <a:pt x="208" y="8"/>
                  </a:lnTo>
                  <a:lnTo>
                    <a:pt x="207" y="6"/>
                  </a:lnTo>
                  <a:lnTo>
                    <a:pt x="205" y="4"/>
                  </a:lnTo>
                  <a:lnTo>
                    <a:pt x="203" y="2"/>
                  </a:lnTo>
                  <a:lnTo>
                    <a:pt x="201" y="1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2" name="CustomShape 16"/>
            <p:cNvSpPr/>
            <p:nvPr/>
          </p:nvSpPr>
          <p:spPr>
            <a:xfrm>
              <a:off x="10941840" y="1951560"/>
              <a:ext cx="132120" cy="11160"/>
            </a:xfrm>
            <a:custGeom>
              <a:avLst/>
              <a:gdLst/>
              <a:ahLst/>
              <a:cxnLst/>
              <a:rect l="l" t="t" r="r" b="b"/>
              <a:pathLst>
                <a:path w="300" h="30">
                  <a:moveTo>
                    <a:pt x="15" y="30"/>
                  </a:moveTo>
                  <a:lnTo>
                    <a:pt x="284" y="30"/>
                  </a:lnTo>
                  <a:lnTo>
                    <a:pt x="287" y="30"/>
                  </a:lnTo>
                  <a:lnTo>
                    <a:pt x="291" y="29"/>
                  </a:lnTo>
                  <a:lnTo>
                    <a:pt x="293" y="28"/>
                  </a:lnTo>
                  <a:lnTo>
                    <a:pt x="295" y="26"/>
                  </a:lnTo>
                  <a:lnTo>
                    <a:pt x="297" y="24"/>
                  </a:lnTo>
                  <a:lnTo>
                    <a:pt x="298" y="21"/>
                  </a:lnTo>
                  <a:lnTo>
                    <a:pt x="299" y="19"/>
                  </a:lnTo>
                  <a:lnTo>
                    <a:pt x="300" y="15"/>
                  </a:lnTo>
                  <a:lnTo>
                    <a:pt x="299" y="12"/>
                  </a:lnTo>
                  <a:lnTo>
                    <a:pt x="298" y="9"/>
                  </a:lnTo>
                  <a:lnTo>
                    <a:pt x="297" y="7"/>
                  </a:lnTo>
                  <a:lnTo>
                    <a:pt x="295" y="5"/>
                  </a:lnTo>
                  <a:lnTo>
                    <a:pt x="293" y="3"/>
                  </a:lnTo>
                  <a:lnTo>
                    <a:pt x="291" y="2"/>
                  </a:lnTo>
                  <a:lnTo>
                    <a:pt x="287" y="0"/>
                  </a:lnTo>
                  <a:lnTo>
                    <a:pt x="284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3" name="CustomShape 17"/>
            <p:cNvSpPr/>
            <p:nvPr/>
          </p:nvSpPr>
          <p:spPr>
            <a:xfrm>
              <a:off x="10941840" y="1978560"/>
              <a:ext cx="132120" cy="11160"/>
            </a:xfrm>
            <a:custGeom>
              <a:avLst/>
              <a:gdLst/>
              <a:ahLst/>
              <a:cxnLst/>
              <a:rect l="l" t="t" r="r" b="b"/>
              <a:pathLst>
                <a:path w="300" h="30">
                  <a:moveTo>
                    <a:pt x="15" y="30"/>
                  </a:moveTo>
                  <a:lnTo>
                    <a:pt x="284" y="30"/>
                  </a:lnTo>
                  <a:lnTo>
                    <a:pt x="287" y="30"/>
                  </a:lnTo>
                  <a:lnTo>
                    <a:pt x="291" y="29"/>
                  </a:lnTo>
                  <a:lnTo>
                    <a:pt x="293" y="28"/>
                  </a:lnTo>
                  <a:lnTo>
                    <a:pt x="295" y="26"/>
                  </a:lnTo>
                  <a:lnTo>
                    <a:pt x="297" y="24"/>
                  </a:lnTo>
                  <a:lnTo>
                    <a:pt x="298" y="21"/>
                  </a:lnTo>
                  <a:lnTo>
                    <a:pt x="299" y="18"/>
                  </a:lnTo>
                  <a:lnTo>
                    <a:pt x="300" y="15"/>
                  </a:lnTo>
                  <a:lnTo>
                    <a:pt x="299" y="12"/>
                  </a:lnTo>
                  <a:lnTo>
                    <a:pt x="298" y="10"/>
                  </a:lnTo>
                  <a:lnTo>
                    <a:pt x="297" y="7"/>
                  </a:lnTo>
                  <a:lnTo>
                    <a:pt x="295" y="5"/>
                  </a:lnTo>
                  <a:lnTo>
                    <a:pt x="293" y="2"/>
                  </a:lnTo>
                  <a:lnTo>
                    <a:pt x="291" y="1"/>
                  </a:lnTo>
                  <a:lnTo>
                    <a:pt x="287" y="0"/>
                  </a:lnTo>
                  <a:lnTo>
                    <a:pt x="284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4" name="CustomShape 18"/>
            <p:cNvSpPr/>
            <p:nvPr/>
          </p:nvSpPr>
          <p:spPr>
            <a:xfrm>
              <a:off x="10941840" y="2005560"/>
              <a:ext cx="132120" cy="11160"/>
            </a:xfrm>
            <a:custGeom>
              <a:avLst/>
              <a:gdLst/>
              <a:ahLst/>
              <a:cxnLst/>
              <a:rect l="l" t="t" r="r" b="b"/>
              <a:pathLst>
                <a:path w="300" h="30">
                  <a:moveTo>
                    <a:pt x="15" y="30"/>
                  </a:moveTo>
                  <a:lnTo>
                    <a:pt x="284" y="30"/>
                  </a:lnTo>
                  <a:lnTo>
                    <a:pt x="287" y="30"/>
                  </a:lnTo>
                  <a:lnTo>
                    <a:pt x="291" y="29"/>
                  </a:lnTo>
                  <a:lnTo>
                    <a:pt x="293" y="28"/>
                  </a:lnTo>
                  <a:lnTo>
                    <a:pt x="295" y="26"/>
                  </a:lnTo>
                  <a:lnTo>
                    <a:pt x="297" y="24"/>
                  </a:lnTo>
                  <a:lnTo>
                    <a:pt x="298" y="21"/>
                  </a:lnTo>
                  <a:lnTo>
                    <a:pt x="299" y="18"/>
                  </a:lnTo>
                  <a:lnTo>
                    <a:pt x="300" y="15"/>
                  </a:lnTo>
                  <a:lnTo>
                    <a:pt x="299" y="12"/>
                  </a:lnTo>
                  <a:lnTo>
                    <a:pt x="298" y="10"/>
                  </a:lnTo>
                  <a:lnTo>
                    <a:pt x="297" y="7"/>
                  </a:lnTo>
                  <a:lnTo>
                    <a:pt x="295" y="4"/>
                  </a:lnTo>
                  <a:lnTo>
                    <a:pt x="293" y="3"/>
                  </a:lnTo>
                  <a:lnTo>
                    <a:pt x="291" y="1"/>
                  </a:lnTo>
                  <a:lnTo>
                    <a:pt x="287" y="0"/>
                  </a:lnTo>
                  <a:lnTo>
                    <a:pt x="284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" name="CustomShape 19"/>
            <p:cNvSpPr/>
            <p:nvPr/>
          </p:nvSpPr>
          <p:spPr>
            <a:xfrm>
              <a:off x="10941840" y="2032200"/>
              <a:ext cx="132120" cy="11160"/>
            </a:xfrm>
            <a:custGeom>
              <a:avLst/>
              <a:gdLst/>
              <a:ahLst/>
              <a:cxnLst/>
              <a:rect l="l" t="t" r="r" b="b"/>
              <a:pathLst>
                <a:path w="300" h="30">
                  <a:moveTo>
                    <a:pt x="15" y="30"/>
                  </a:moveTo>
                  <a:lnTo>
                    <a:pt x="284" y="30"/>
                  </a:lnTo>
                  <a:lnTo>
                    <a:pt x="287" y="30"/>
                  </a:lnTo>
                  <a:lnTo>
                    <a:pt x="291" y="29"/>
                  </a:lnTo>
                  <a:lnTo>
                    <a:pt x="293" y="28"/>
                  </a:lnTo>
                  <a:lnTo>
                    <a:pt x="295" y="26"/>
                  </a:lnTo>
                  <a:lnTo>
                    <a:pt x="297" y="23"/>
                  </a:lnTo>
                  <a:lnTo>
                    <a:pt x="298" y="21"/>
                  </a:lnTo>
                  <a:lnTo>
                    <a:pt x="299" y="18"/>
                  </a:lnTo>
                  <a:lnTo>
                    <a:pt x="300" y="15"/>
                  </a:lnTo>
                  <a:lnTo>
                    <a:pt x="299" y="12"/>
                  </a:lnTo>
                  <a:lnTo>
                    <a:pt x="298" y="10"/>
                  </a:lnTo>
                  <a:lnTo>
                    <a:pt x="297" y="6"/>
                  </a:lnTo>
                  <a:lnTo>
                    <a:pt x="295" y="4"/>
                  </a:lnTo>
                  <a:lnTo>
                    <a:pt x="293" y="3"/>
                  </a:lnTo>
                  <a:lnTo>
                    <a:pt x="291" y="1"/>
                  </a:lnTo>
                  <a:lnTo>
                    <a:pt x="287" y="1"/>
                  </a:lnTo>
                  <a:lnTo>
                    <a:pt x="284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6" name="CustomShape 20"/>
            <p:cNvSpPr/>
            <p:nvPr/>
          </p:nvSpPr>
          <p:spPr>
            <a:xfrm>
              <a:off x="10941840" y="2059200"/>
              <a:ext cx="132120" cy="11160"/>
            </a:xfrm>
            <a:custGeom>
              <a:avLst/>
              <a:gdLst/>
              <a:ahLst/>
              <a:cxnLst/>
              <a:rect l="l" t="t" r="r" b="b"/>
              <a:pathLst>
                <a:path w="300" h="31">
                  <a:moveTo>
                    <a:pt x="15" y="31"/>
                  </a:moveTo>
                  <a:lnTo>
                    <a:pt x="284" y="31"/>
                  </a:lnTo>
                  <a:lnTo>
                    <a:pt x="287" y="30"/>
                  </a:lnTo>
                  <a:lnTo>
                    <a:pt x="291" y="29"/>
                  </a:lnTo>
                  <a:lnTo>
                    <a:pt x="293" y="28"/>
                  </a:lnTo>
                  <a:lnTo>
                    <a:pt x="295" y="25"/>
                  </a:lnTo>
                  <a:lnTo>
                    <a:pt x="297" y="23"/>
                  </a:lnTo>
                  <a:lnTo>
                    <a:pt x="298" y="21"/>
                  </a:lnTo>
                  <a:lnTo>
                    <a:pt x="299" y="18"/>
                  </a:lnTo>
                  <a:lnTo>
                    <a:pt x="300" y="15"/>
                  </a:lnTo>
                  <a:lnTo>
                    <a:pt x="299" y="13"/>
                  </a:lnTo>
                  <a:lnTo>
                    <a:pt x="298" y="9"/>
                  </a:lnTo>
                  <a:lnTo>
                    <a:pt x="297" y="7"/>
                  </a:lnTo>
                  <a:lnTo>
                    <a:pt x="295" y="5"/>
                  </a:lnTo>
                  <a:lnTo>
                    <a:pt x="293" y="3"/>
                  </a:lnTo>
                  <a:lnTo>
                    <a:pt x="291" y="2"/>
                  </a:lnTo>
                  <a:lnTo>
                    <a:pt x="287" y="1"/>
                  </a:lnTo>
                  <a:lnTo>
                    <a:pt x="284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3B383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37" name="Group 21"/>
          <p:cNvGrpSpPr/>
          <p:nvPr/>
        </p:nvGrpSpPr>
        <p:grpSpPr>
          <a:xfrm>
            <a:off x="6039720" y="1843200"/>
            <a:ext cx="494640" cy="419040"/>
            <a:chOff x="6039720" y="1843200"/>
            <a:chExt cx="494640" cy="419040"/>
          </a:xfrm>
        </p:grpSpPr>
        <p:sp>
          <p:nvSpPr>
            <p:cNvPr id="238" name="CustomShape 22"/>
            <p:cNvSpPr/>
            <p:nvPr/>
          </p:nvSpPr>
          <p:spPr>
            <a:xfrm>
              <a:off x="6044760" y="1843200"/>
              <a:ext cx="489600" cy="177480"/>
            </a:xfrm>
            <a:custGeom>
              <a:avLst/>
              <a:gdLst/>
              <a:ahLst/>
              <a:cxnLst/>
              <a:rect l="l" t="t" r="r" b="b"/>
              <a:pathLst>
                <a:path w="713" h="258">
                  <a:moveTo>
                    <a:pt x="713" y="243"/>
                  </a:moveTo>
                  <a:lnTo>
                    <a:pt x="713" y="241"/>
                  </a:lnTo>
                  <a:lnTo>
                    <a:pt x="712" y="237"/>
                  </a:lnTo>
                  <a:lnTo>
                    <a:pt x="711" y="235"/>
                  </a:lnTo>
                  <a:lnTo>
                    <a:pt x="709" y="233"/>
                  </a:lnTo>
                  <a:lnTo>
                    <a:pt x="706" y="231"/>
                  </a:lnTo>
                  <a:lnTo>
                    <a:pt x="704" y="230"/>
                  </a:lnTo>
                  <a:lnTo>
                    <a:pt x="701" y="229"/>
                  </a:lnTo>
                  <a:lnTo>
                    <a:pt x="698" y="228"/>
                  </a:lnTo>
                  <a:lnTo>
                    <a:pt x="53" y="228"/>
                  </a:lnTo>
                  <a:lnTo>
                    <a:pt x="272" y="26"/>
                  </a:lnTo>
                  <a:lnTo>
                    <a:pt x="274" y="25"/>
                  </a:lnTo>
                  <a:lnTo>
                    <a:pt x="275" y="22"/>
                  </a:lnTo>
                  <a:lnTo>
                    <a:pt x="276" y="20"/>
                  </a:lnTo>
                  <a:lnTo>
                    <a:pt x="276" y="17"/>
                  </a:lnTo>
                  <a:lnTo>
                    <a:pt x="276" y="13"/>
                  </a:lnTo>
                  <a:lnTo>
                    <a:pt x="276" y="11"/>
                  </a:lnTo>
                  <a:lnTo>
                    <a:pt x="274" y="8"/>
                  </a:lnTo>
                  <a:lnTo>
                    <a:pt x="273" y="6"/>
                  </a:lnTo>
                  <a:lnTo>
                    <a:pt x="271" y="4"/>
                  </a:lnTo>
                  <a:lnTo>
                    <a:pt x="268" y="3"/>
                  </a:lnTo>
                  <a:lnTo>
                    <a:pt x="266" y="1"/>
                  </a:lnTo>
                  <a:lnTo>
                    <a:pt x="262" y="0"/>
                  </a:lnTo>
                  <a:lnTo>
                    <a:pt x="259" y="1"/>
                  </a:lnTo>
                  <a:lnTo>
                    <a:pt x="257" y="3"/>
                  </a:lnTo>
                  <a:lnTo>
                    <a:pt x="254" y="4"/>
                  </a:lnTo>
                  <a:lnTo>
                    <a:pt x="252" y="6"/>
                  </a:lnTo>
                  <a:lnTo>
                    <a:pt x="5" y="233"/>
                  </a:lnTo>
                  <a:lnTo>
                    <a:pt x="2" y="236"/>
                  </a:lnTo>
                  <a:lnTo>
                    <a:pt x="1" y="241"/>
                  </a:lnTo>
                  <a:lnTo>
                    <a:pt x="0" y="245"/>
                  </a:lnTo>
                  <a:lnTo>
                    <a:pt x="1" y="249"/>
                  </a:lnTo>
                  <a:lnTo>
                    <a:pt x="3" y="254"/>
                  </a:lnTo>
                  <a:lnTo>
                    <a:pt x="6" y="256"/>
                  </a:lnTo>
                  <a:lnTo>
                    <a:pt x="10" y="258"/>
                  </a:lnTo>
                  <a:lnTo>
                    <a:pt x="15" y="258"/>
                  </a:lnTo>
                  <a:lnTo>
                    <a:pt x="698" y="258"/>
                  </a:lnTo>
                  <a:lnTo>
                    <a:pt x="701" y="258"/>
                  </a:lnTo>
                  <a:lnTo>
                    <a:pt x="704" y="257"/>
                  </a:lnTo>
                  <a:lnTo>
                    <a:pt x="706" y="256"/>
                  </a:lnTo>
                  <a:lnTo>
                    <a:pt x="709" y="255"/>
                  </a:lnTo>
                  <a:lnTo>
                    <a:pt x="711" y="252"/>
                  </a:lnTo>
                  <a:lnTo>
                    <a:pt x="712" y="249"/>
                  </a:lnTo>
                  <a:lnTo>
                    <a:pt x="713" y="246"/>
                  </a:lnTo>
                  <a:lnTo>
                    <a:pt x="713" y="243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CustomShape 23"/>
            <p:cNvSpPr/>
            <p:nvPr/>
          </p:nvSpPr>
          <p:spPr>
            <a:xfrm>
              <a:off x="6039720" y="2088360"/>
              <a:ext cx="489600" cy="173880"/>
            </a:xfrm>
            <a:custGeom>
              <a:avLst/>
              <a:gdLst/>
              <a:ahLst/>
              <a:cxnLst/>
              <a:rect l="l" t="t" r="r" b="b"/>
              <a:pathLst>
                <a:path w="713" h="255">
                  <a:moveTo>
                    <a:pt x="712" y="11"/>
                  </a:moveTo>
                  <a:lnTo>
                    <a:pt x="710" y="7"/>
                  </a:lnTo>
                  <a:lnTo>
                    <a:pt x="706" y="3"/>
                  </a:lnTo>
                  <a:lnTo>
                    <a:pt x="703" y="1"/>
                  </a:lnTo>
                  <a:lnTo>
                    <a:pt x="698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1" y="30"/>
                  </a:lnTo>
                  <a:lnTo>
                    <a:pt x="15" y="30"/>
                  </a:lnTo>
                  <a:lnTo>
                    <a:pt x="659" y="30"/>
                  </a:lnTo>
                  <a:lnTo>
                    <a:pt x="441" y="231"/>
                  </a:lnTo>
                  <a:lnTo>
                    <a:pt x="439" y="233"/>
                  </a:lnTo>
                  <a:lnTo>
                    <a:pt x="437" y="235"/>
                  </a:lnTo>
                  <a:lnTo>
                    <a:pt x="437" y="238"/>
                  </a:lnTo>
                  <a:lnTo>
                    <a:pt x="436" y="240"/>
                  </a:lnTo>
                  <a:lnTo>
                    <a:pt x="436" y="244"/>
                  </a:lnTo>
                  <a:lnTo>
                    <a:pt x="437" y="247"/>
                  </a:lnTo>
                  <a:lnTo>
                    <a:pt x="438" y="249"/>
                  </a:lnTo>
                  <a:lnTo>
                    <a:pt x="440" y="251"/>
                  </a:lnTo>
                  <a:lnTo>
                    <a:pt x="442" y="253"/>
                  </a:lnTo>
                  <a:lnTo>
                    <a:pt x="446" y="254"/>
                  </a:lnTo>
                  <a:lnTo>
                    <a:pt x="448" y="255"/>
                  </a:lnTo>
                  <a:lnTo>
                    <a:pt x="451" y="255"/>
                  </a:lnTo>
                  <a:lnTo>
                    <a:pt x="454" y="255"/>
                  </a:lnTo>
                  <a:lnTo>
                    <a:pt x="456" y="255"/>
                  </a:lnTo>
                  <a:lnTo>
                    <a:pt x="460" y="254"/>
                  </a:lnTo>
                  <a:lnTo>
                    <a:pt x="462" y="253"/>
                  </a:lnTo>
                  <a:lnTo>
                    <a:pt x="708" y="27"/>
                  </a:lnTo>
                  <a:lnTo>
                    <a:pt x="711" y="24"/>
                  </a:lnTo>
                  <a:lnTo>
                    <a:pt x="713" y="19"/>
                  </a:lnTo>
                  <a:lnTo>
                    <a:pt x="713" y="15"/>
                  </a:lnTo>
                  <a:lnTo>
                    <a:pt x="712" y="1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40" name="Line 24"/>
          <p:cNvSpPr/>
          <p:nvPr/>
        </p:nvSpPr>
        <p:spPr>
          <a:xfrm>
            <a:off x="424080" y="2527560"/>
            <a:ext cx="11086920" cy="45360"/>
          </a:xfrm>
          <a:prstGeom prst="line">
            <a:avLst/>
          </a:prstGeom>
          <a:ln w="255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Line 25"/>
          <p:cNvSpPr/>
          <p:nvPr/>
        </p:nvSpPr>
        <p:spPr>
          <a:xfrm>
            <a:off x="424080" y="3339720"/>
            <a:ext cx="11086920" cy="45360"/>
          </a:xfrm>
          <a:prstGeom prst="line">
            <a:avLst/>
          </a:prstGeom>
          <a:ln w="255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Line 26"/>
          <p:cNvSpPr/>
          <p:nvPr/>
        </p:nvSpPr>
        <p:spPr>
          <a:xfrm>
            <a:off x="350280" y="4129560"/>
            <a:ext cx="11086920" cy="45000"/>
          </a:xfrm>
          <a:prstGeom prst="line">
            <a:avLst/>
          </a:prstGeom>
          <a:ln w="255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Line 27"/>
          <p:cNvSpPr/>
          <p:nvPr/>
        </p:nvSpPr>
        <p:spPr>
          <a:xfrm>
            <a:off x="424080" y="4873680"/>
            <a:ext cx="11086920" cy="45360"/>
          </a:xfrm>
          <a:prstGeom prst="line">
            <a:avLst/>
          </a:prstGeom>
          <a:ln w="255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Line 28"/>
          <p:cNvSpPr/>
          <p:nvPr/>
        </p:nvSpPr>
        <p:spPr>
          <a:xfrm>
            <a:off x="424080" y="5706000"/>
            <a:ext cx="11086920" cy="45360"/>
          </a:xfrm>
          <a:prstGeom prst="line">
            <a:avLst/>
          </a:prstGeom>
          <a:ln w="255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Line 29"/>
          <p:cNvSpPr/>
          <p:nvPr/>
        </p:nvSpPr>
        <p:spPr>
          <a:xfrm flipH="1">
            <a:off x="2799360" y="1796040"/>
            <a:ext cx="1800" cy="4166640"/>
          </a:xfrm>
          <a:prstGeom prst="line">
            <a:avLst/>
          </a:prstGeom>
          <a:ln w="255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30"/>
          <p:cNvSpPr/>
          <p:nvPr/>
        </p:nvSpPr>
        <p:spPr>
          <a:xfrm>
            <a:off x="435240" y="268920"/>
            <a:ext cx="1080036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Анализ</a:t>
            </a:r>
            <a:r>
              <a:rPr lang="en-US" sz="32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существующих</a:t>
            </a:r>
            <a:r>
              <a:rPr lang="en-US" sz="32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решений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47" name="Line 31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8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250" name="Line 32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CustomShape 33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11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252" name="CustomShape 34"/>
          <p:cNvSpPr/>
          <p:nvPr/>
        </p:nvSpPr>
        <p:spPr>
          <a:xfrm>
            <a:off x="876960" y="2681640"/>
            <a:ext cx="8254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Jira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53" name="CustomShape 35"/>
          <p:cNvSpPr/>
          <p:nvPr/>
        </p:nvSpPr>
        <p:spPr>
          <a:xfrm>
            <a:off x="855720" y="3535920"/>
            <a:ext cx="149580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Testrail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54" name="CustomShape 36"/>
          <p:cNvSpPr/>
          <p:nvPr/>
        </p:nvSpPr>
        <p:spPr>
          <a:xfrm>
            <a:off x="872280" y="4268520"/>
            <a:ext cx="149580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Allure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55" name="CustomShape 37"/>
          <p:cNvSpPr/>
          <p:nvPr/>
        </p:nvSpPr>
        <p:spPr>
          <a:xfrm>
            <a:off x="872280" y="5019120"/>
            <a:ext cx="150876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DevProm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56" name="CustomShape 38"/>
          <p:cNvSpPr/>
          <p:nvPr/>
        </p:nvSpPr>
        <p:spPr>
          <a:xfrm>
            <a:off x="3296880" y="2619720"/>
            <a:ext cx="3776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+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57" name="CustomShape 39"/>
          <p:cNvSpPr/>
          <p:nvPr/>
        </p:nvSpPr>
        <p:spPr>
          <a:xfrm>
            <a:off x="4727880" y="2611800"/>
            <a:ext cx="3776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+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58" name="CustomShape 40"/>
          <p:cNvSpPr/>
          <p:nvPr/>
        </p:nvSpPr>
        <p:spPr>
          <a:xfrm>
            <a:off x="10663920" y="2647800"/>
            <a:ext cx="3776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+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59" name="CustomShape 41"/>
          <p:cNvSpPr/>
          <p:nvPr/>
        </p:nvSpPr>
        <p:spPr>
          <a:xfrm>
            <a:off x="4727880" y="3282120"/>
            <a:ext cx="377640" cy="82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-</a:t>
            </a:r>
            <a:endParaRPr lang="en-US" sz="4800" b="0" strike="noStrike" spc="-1">
              <a:latin typeface="Arial"/>
            </a:endParaRPr>
          </a:p>
        </p:txBody>
      </p:sp>
      <p:sp>
        <p:nvSpPr>
          <p:cNvPr id="260" name="CustomShape 42"/>
          <p:cNvSpPr/>
          <p:nvPr/>
        </p:nvSpPr>
        <p:spPr>
          <a:xfrm>
            <a:off x="6096960" y="3310920"/>
            <a:ext cx="3776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FF0000"/>
                </a:solidFill>
                <a:latin typeface="Calibri Light"/>
                <a:ea typeface="DejaVu Sans"/>
              </a:rPr>
              <a:t>-</a:t>
            </a:r>
            <a:endParaRPr lang="en-US" sz="48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261" name="CustomShape 43"/>
          <p:cNvSpPr/>
          <p:nvPr/>
        </p:nvSpPr>
        <p:spPr>
          <a:xfrm>
            <a:off x="6097680" y="2509200"/>
            <a:ext cx="3776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FF0000"/>
                </a:solidFill>
                <a:latin typeface="Calibri Light"/>
                <a:ea typeface="DejaVu Sans"/>
              </a:rPr>
              <a:t>-</a:t>
            </a:r>
            <a:endParaRPr lang="en-US" sz="48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262" name="CustomShape 44"/>
          <p:cNvSpPr/>
          <p:nvPr/>
        </p:nvSpPr>
        <p:spPr>
          <a:xfrm>
            <a:off x="6086160" y="4097880"/>
            <a:ext cx="3776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FF0000"/>
                </a:solidFill>
                <a:latin typeface="Calibri Light"/>
                <a:ea typeface="DejaVu Sans"/>
              </a:rPr>
              <a:t>-</a:t>
            </a:r>
            <a:endParaRPr lang="en-US" sz="48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263" name="CustomShape 45"/>
          <p:cNvSpPr/>
          <p:nvPr/>
        </p:nvSpPr>
        <p:spPr>
          <a:xfrm>
            <a:off x="6100740" y="4850357"/>
            <a:ext cx="3776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FF0000"/>
                </a:solidFill>
                <a:latin typeface="Calibri Light"/>
                <a:ea typeface="DejaVu Sans"/>
              </a:rPr>
              <a:t>-</a:t>
            </a:r>
            <a:endParaRPr lang="en-US" sz="48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264" name="CustomShape 46"/>
          <p:cNvSpPr/>
          <p:nvPr/>
        </p:nvSpPr>
        <p:spPr>
          <a:xfrm>
            <a:off x="9176760" y="4863339"/>
            <a:ext cx="3776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FF0000"/>
                </a:solidFill>
                <a:latin typeface="Calibri Light"/>
                <a:ea typeface="DejaVu Sans"/>
              </a:rPr>
              <a:t>-</a:t>
            </a:r>
            <a:endParaRPr lang="en-US" sz="48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265" name="CustomShape 47"/>
          <p:cNvSpPr/>
          <p:nvPr/>
        </p:nvSpPr>
        <p:spPr>
          <a:xfrm>
            <a:off x="9179640" y="2519640"/>
            <a:ext cx="3776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FF0000"/>
                </a:solidFill>
                <a:latin typeface="Calibri Light"/>
                <a:ea typeface="DejaVu Sans"/>
              </a:rPr>
              <a:t>-</a:t>
            </a:r>
            <a:endParaRPr lang="en-US" sz="48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266" name="CustomShape 48"/>
          <p:cNvSpPr/>
          <p:nvPr/>
        </p:nvSpPr>
        <p:spPr>
          <a:xfrm>
            <a:off x="9176760" y="3341160"/>
            <a:ext cx="3776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FF0000"/>
                </a:solidFill>
                <a:latin typeface="Calibri Light"/>
                <a:ea typeface="DejaVu Sans"/>
              </a:rPr>
              <a:t>-</a:t>
            </a:r>
            <a:endParaRPr lang="en-US" sz="48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267" name="CustomShape 49"/>
          <p:cNvSpPr/>
          <p:nvPr/>
        </p:nvSpPr>
        <p:spPr>
          <a:xfrm>
            <a:off x="9176760" y="4213080"/>
            <a:ext cx="3776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+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68" name="CustomShape 50"/>
          <p:cNvSpPr/>
          <p:nvPr/>
        </p:nvSpPr>
        <p:spPr>
          <a:xfrm>
            <a:off x="4722120" y="4186440"/>
            <a:ext cx="3776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+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69" name="CustomShape 51"/>
          <p:cNvSpPr/>
          <p:nvPr/>
        </p:nvSpPr>
        <p:spPr>
          <a:xfrm>
            <a:off x="3291480" y="4194000"/>
            <a:ext cx="3776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+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70" name="CustomShape 52"/>
          <p:cNvSpPr/>
          <p:nvPr/>
        </p:nvSpPr>
        <p:spPr>
          <a:xfrm>
            <a:off x="3313440" y="4952160"/>
            <a:ext cx="3776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+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71" name="CustomShape 53"/>
          <p:cNvSpPr/>
          <p:nvPr/>
        </p:nvSpPr>
        <p:spPr>
          <a:xfrm>
            <a:off x="3303000" y="3403440"/>
            <a:ext cx="3776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+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72" name="CustomShape 54"/>
          <p:cNvSpPr/>
          <p:nvPr/>
        </p:nvSpPr>
        <p:spPr>
          <a:xfrm>
            <a:off x="4727880" y="3281760"/>
            <a:ext cx="3776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FF0000"/>
                </a:solidFill>
                <a:latin typeface="Calibri Light"/>
                <a:ea typeface="DejaVu Sans"/>
              </a:rPr>
              <a:t>-</a:t>
            </a:r>
            <a:endParaRPr lang="en-US" sz="48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273" name="CustomShape 55"/>
          <p:cNvSpPr/>
          <p:nvPr/>
        </p:nvSpPr>
        <p:spPr>
          <a:xfrm>
            <a:off x="4722120" y="4833000"/>
            <a:ext cx="3776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FF0000"/>
                </a:solidFill>
                <a:latin typeface="Calibri Light"/>
                <a:ea typeface="DejaVu Sans"/>
              </a:rPr>
              <a:t>-</a:t>
            </a:r>
            <a:endParaRPr lang="en-US" sz="48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274" name="CustomShape 56"/>
          <p:cNvSpPr/>
          <p:nvPr/>
        </p:nvSpPr>
        <p:spPr>
          <a:xfrm>
            <a:off x="7624425" y="4833000"/>
            <a:ext cx="3776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FF0000"/>
                </a:solidFill>
                <a:latin typeface="Calibri Light"/>
                <a:ea typeface="DejaVu Sans"/>
              </a:rPr>
              <a:t>-</a:t>
            </a:r>
            <a:endParaRPr lang="en-US" sz="48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275" name="CustomShape 57"/>
          <p:cNvSpPr/>
          <p:nvPr/>
        </p:nvSpPr>
        <p:spPr>
          <a:xfrm>
            <a:off x="7625505" y="4110840"/>
            <a:ext cx="3776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FF0000"/>
                </a:solidFill>
                <a:latin typeface="Calibri Light"/>
                <a:ea typeface="DejaVu Sans"/>
              </a:rPr>
              <a:t>-</a:t>
            </a:r>
            <a:endParaRPr lang="en-US" sz="48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276" name="CustomShape 58"/>
          <p:cNvSpPr/>
          <p:nvPr/>
        </p:nvSpPr>
        <p:spPr>
          <a:xfrm>
            <a:off x="7610040" y="2562120"/>
            <a:ext cx="3776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+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277" name="CustomShape 59"/>
          <p:cNvSpPr/>
          <p:nvPr/>
        </p:nvSpPr>
        <p:spPr>
          <a:xfrm>
            <a:off x="10663920" y="4082040"/>
            <a:ext cx="3776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FF0000"/>
                </a:solidFill>
                <a:latin typeface="Calibri Light"/>
                <a:ea typeface="DejaVu Sans"/>
              </a:rPr>
              <a:t>-</a:t>
            </a:r>
            <a:endParaRPr lang="en-US" sz="48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278" name="CustomShape 60"/>
          <p:cNvSpPr/>
          <p:nvPr/>
        </p:nvSpPr>
        <p:spPr>
          <a:xfrm>
            <a:off x="7638825" y="3326400"/>
            <a:ext cx="3776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FF0000"/>
                </a:solidFill>
                <a:latin typeface="Calibri Light"/>
                <a:ea typeface="DejaVu Sans"/>
              </a:rPr>
              <a:t>-</a:t>
            </a:r>
            <a:endParaRPr lang="en-US" sz="48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279" name="CustomShape 61"/>
          <p:cNvSpPr/>
          <p:nvPr/>
        </p:nvSpPr>
        <p:spPr>
          <a:xfrm>
            <a:off x="10693440" y="3355200"/>
            <a:ext cx="3776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FF0000"/>
                </a:solidFill>
                <a:latin typeface="Calibri Light"/>
                <a:ea typeface="DejaVu Sans"/>
              </a:rPr>
              <a:t>-</a:t>
            </a:r>
            <a:endParaRPr lang="en-US" sz="48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280" name="CustomShape 62"/>
          <p:cNvSpPr/>
          <p:nvPr/>
        </p:nvSpPr>
        <p:spPr>
          <a:xfrm>
            <a:off x="10693440" y="4923000"/>
            <a:ext cx="3776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4800" b="0" strike="noStrike" spc="-1">
                <a:solidFill>
                  <a:srgbClr val="FF0000"/>
                </a:solidFill>
                <a:latin typeface="Calibri Light"/>
                <a:ea typeface="DejaVu Sans"/>
              </a:rPr>
              <a:t>-</a:t>
            </a:r>
            <a:endParaRPr lang="en-US" sz="4800" b="0" strike="noStrike" spc="-1">
              <a:solidFill>
                <a:srgbClr val="FF0000"/>
              </a:solidFill>
              <a:latin typeface="Arial"/>
            </a:endParaRPr>
          </a:p>
        </p:txBody>
      </p:sp>
      <p:sp>
        <p:nvSpPr>
          <p:cNvPr id="281" name="Line 63"/>
          <p:cNvSpPr/>
          <p:nvPr/>
        </p:nvSpPr>
        <p:spPr>
          <a:xfrm flipH="1">
            <a:off x="4193640" y="1821240"/>
            <a:ext cx="2160" cy="4166640"/>
          </a:xfrm>
          <a:prstGeom prst="line">
            <a:avLst/>
          </a:prstGeom>
          <a:ln w="255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Line 64"/>
          <p:cNvSpPr/>
          <p:nvPr/>
        </p:nvSpPr>
        <p:spPr>
          <a:xfrm flipH="1">
            <a:off x="5593320" y="1820880"/>
            <a:ext cx="1800" cy="4166640"/>
          </a:xfrm>
          <a:prstGeom prst="line">
            <a:avLst/>
          </a:prstGeom>
          <a:ln w="255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3" name="Line 65"/>
          <p:cNvSpPr/>
          <p:nvPr/>
        </p:nvSpPr>
        <p:spPr>
          <a:xfrm flipH="1">
            <a:off x="7049880" y="1818720"/>
            <a:ext cx="2160" cy="4166640"/>
          </a:xfrm>
          <a:prstGeom prst="line">
            <a:avLst/>
          </a:prstGeom>
          <a:ln w="255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4" name="Line 66"/>
          <p:cNvSpPr/>
          <p:nvPr/>
        </p:nvSpPr>
        <p:spPr>
          <a:xfrm flipH="1">
            <a:off x="8628120" y="1842840"/>
            <a:ext cx="1800" cy="4166640"/>
          </a:xfrm>
          <a:prstGeom prst="line">
            <a:avLst/>
          </a:prstGeom>
          <a:ln w="255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Line 67"/>
          <p:cNvSpPr/>
          <p:nvPr/>
        </p:nvSpPr>
        <p:spPr>
          <a:xfrm flipH="1">
            <a:off x="10131480" y="1796040"/>
            <a:ext cx="1800" cy="4166640"/>
          </a:xfrm>
          <a:prstGeom prst="line">
            <a:avLst/>
          </a:prstGeom>
          <a:ln w="255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Прямоугольник 70"/>
          <p:cNvSpPr/>
          <p:nvPr/>
        </p:nvSpPr>
        <p:spPr>
          <a:xfrm>
            <a:off x="5603259" y="2562120"/>
            <a:ext cx="1456560" cy="314388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847440" y="1283044"/>
            <a:ext cx="10513440" cy="13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8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Нет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возможности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800" b="1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сопоставления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необходимых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данных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из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разных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8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систем</a:t>
            </a:r>
            <a:endParaRPr lang="en-US" sz="28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847440" y="2094840"/>
            <a:ext cx="1051344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89" name="Line 4"/>
          <p:cNvSpPr/>
          <p:nvPr/>
        </p:nvSpPr>
        <p:spPr>
          <a:xfrm flipV="1">
            <a:off x="987480" y="-76075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0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292" name="Line 5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6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12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9" name="CustomShape 1"/>
          <p:cNvSpPr/>
          <p:nvPr/>
        </p:nvSpPr>
        <p:spPr>
          <a:xfrm>
            <a:off x="435240" y="2946245"/>
            <a:ext cx="2495473" cy="9412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0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Решение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0" name="CustomShape 3"/>
          <p:cNvSpPr/>
          <p:nvPr/>
        </p:nvSpPr>
        <p:spPr>
          <a:xfrm>
            <a:off x="435240" y="268920"/>
            <a:ext cx="3403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Проблема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1" name="Line 4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620854" y="4052711"/>
            <a:ext cx="1132070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Автоматизировать выгрузку данных из всех систем, визуализировать текущие метрики</a:t>
            </a:r>
            <a:endParaRPr lang="en-US" sz="28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Line 1"/>
          <p:cNvSpPr/>
          <p:nvPr/>
        </p:nvSpPr>
        <p:spPr>
          <a:xfrm>
            <a:off x="4795920" y="1662480"/>
            <a:ext cx="0" cy="4218480"/>
          </a:xfrm>
          <a:prstGeom prst="line">
            <a:avLst/>
          </a:prstGeom>
          <a:ln w="6480">
            <a:solidFill>
              <a:srgbClr val="C55A1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2"/>
          <p:cNvSpPr/>
          <p:nvPr/>
        </p:nvSpPr>
        <p:spPr>
          <a:xfrm>
            <a:off x="4656240" y="1769760"/>
            <a:ext cx="277200" cy="277200"/>
          </a:xfrm>
          <a:prstGeom prst="ellipse">
            <a:avLst/>
          </a:prstGeom>
          <a:solidFill>
            <a:srgbClr val="E2583D"/>
          </a:solidFill>
          <a:ln w="38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3"/>
          <p:cNvSpPr/>
          <p:nvPr/>
        </p:nvSpPr>
        <p:spPr>
          <a:xfrm>
            <a:off x="5067720" y="1662480"/>
            <a:ext cx="4469400" cy="54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Реализовали хранение всех данных в одном месте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05" name="CustomShape 4"/>
          <p:cNvSpPr/>
          <p:nvPr/>
        </p:nvSpPr>
        <p:spPr>
          <a:xfrm>
            <a:off x="4656240" y="2739960"/>
            <a:ext cx="277200" cy="277200"/>
          </a:xfrm>
          <a:prstGeom prst="ellipse">
            <a:avLst/>
          </a:prstGeom>
          <a:solidFill>
            <a:srgbClr val="E2583D"/>
          </a:solidFill>
          <a:ln w="38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5"/>
          <p:cNvSpPr/>
          <p:nvPr/>
        </p:nvSpPr>
        <p:spPr>
          <a:xfrm>
            <a:off x="5072760" y="2664000"/>
            <a:ext cx="4469400" cy="54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Реализовали миграцию данных из разных систем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07" name="CustomShape 6"/>
          <p:cNvSpPr/>
          <p:nvPr/>
        </p:nvSpPr>
        <p:spPr>
          <a:xfrm>
            <a:off x="4656240" y="3607920"/>
            <a:ext cx="277200" cy="277200"/>
          </a:xfrm>
          <a:prstGeom prst="ellipse">
            <a:avLst/>
          </a:prstGeom>
          <a:solidFill>
            <a:srgbClr val="E2583D"/>
          </a:solidFill>
          <a:ln w="38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7"/>
          <p:cNvSpPr/>
          <p:nvPr/>
        </p:nvSpPr>
        <p:spPr>
          <a:xfrm>
            <a:off x="5075280" y="3606840"/>
            <a:ext cx="4469400" cy="27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Реализовали необходимые метрики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09" name="CustomShape 8"/>
          <p:cNvSpPr/>
          <p:nvPr/>
        </p:nvSpPr>
        <p:spPr>
          <a:xfrm>
            <a:off x="4656240" y="4400640"/>
            <a:ext cx="277200" cy="277200"/>
          </a:xfrm>
          <a:prstGeom prst="ellipse">
            <a:avLst/>
          </a:prstGeom>
          <a:solidFill>
            <a:srgbClr val="E2583D"/>
          </a:solidFill>
          <a:ln w="38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CustomShape 9"/>
          <p:cNvSpPr/>
          <p:nvPr/>
        </p:nvSpPr>
        <p:spPr>
          <a:xfrm>
            <a:off x="5075280" y="4327200"/>
            <a:ext cx="4469400" cy="54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Настроили набор необходимых визуализаций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11" name="CustomShape 10"/>
          <p:cNvSpPr/>
          <p:nvPr/>
        </p:nvSpPr>
        <p:spPr>
          <a:xfrm>
            <a:off x="4656240" y="5329800"/>
            <a:ext cx="277200" cy="277200"/>
          </a:xfrm>
          <a:prstGeom prst="ellipse">
            <a:avLst/>
          </a:prstGeom>
          <a:solidFill>
            <a:srgbClr val="E2583D"/>
          </a:solidFill>
          <a:ln w="381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11"/>
          <p:cNvSpPr/>
          <p:nvPr/>
        </p:nvSpPr>
        <p:spPr>
          <a:xfrm>
            <a:off x="5067720" y="5332320"/>
            <a:ext cx="4469400" cy="54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Вынесли всю информацию на дашборды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313" name="CustomShape 12"/>
          <p:cNvSpPr/>
          <p:nvPr/>
        </p:nvSpPr>
        <p:spPr>
          <a:xfrm>
            <a:off x="435240" y="268920"/>
            <a:ext cx="3403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Что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мы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сделали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14" name="Line 13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5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317" name="Line 14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CustomShape 15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1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3</a:t>
            </a:r>
            <a:endParaRPr lang="en-US" sz="2000" b="0" strike="noStrike" spc="-1" dirty="0">
              <a:latin typeface="Arial"/>
            </a:endParaRPr>
          </a:p>
        </p:txBody>
      </p:sp>
      <p:grpSp>
        <p:nvGrpSpPr>
          <p:cNvPr id="319" name="Group 16"/>
          <p:cNvGrpSpPr/>
          <p:nvPr/>
        </p:nvGrpSpPr>
        <p:grpSpPr>
          <a:xfrm>
            <a:off x="1376280" y="2637360"/>
            <a:ext cx="1589400" cy="1815120"/>
            <a:chOff x="1376280" y="2637360"/>
            <a:chExt cx="1589400" cy="1815120"/>
          </a:xfrm>
        </p:grpSpPr>
        <p:sp>
          <p:nvSpPr>
            <p:cNvPr id="320" name="CustomShape 17"/>
            <p:cNvSpPr/>
            <p:nvPr/>
          </p:nvSpPr>
          <p:spPr>
            <a:xfrm>
              <a:off x="1601280" y="2862360"/>
              <a:ext cx="1131480" cy="1139400"/>
            </a:xfrm>
            <a:custGeom>
              <a:avLst/>
              <a:gdLst/>
              <a:ahLst/>
              <a:cxnLst/>
              <a:rect l="l" t="t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4"/>
                  </a:moveTo>
                  <a:cubicBezTo>
                    <a:pt x="16" y="4"/>
                    <a:pt x="4" y="16"/>
                    <a:pt x="4" y="30"/>
                  </a:cubicBezTo>
                  <a:cubicBezTo>
                    <a:pt x="4" y="44"/>
                    <a:pt x="16" y="56"/>
                    <a:pt x="30" y="56"/>
                  </a:cubicBezTo>
                  <a:cubicBezTo>
                    <a:pt x="44" y="56"/>
                    <a:pt x="56" y="44"/>
                    <a:pt x="56" y="30"/>
                  </a:cubicBezTo>
                  <a:cubicBezTo>
                    <a:pt x="56" y="16"/>
                    <a:pt x="44" y="4"/>
                    <a:pt x="30" y="4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18"/>
            <p:cNvSpPr/>
            <p:nvPr/>
          </p:nvSpPr>
          <p:spPr>
            <a:xfrm>
              <a:off x="1904040" y="3926160"/>
              <a:ext cx="525960" cy="223200"/>
            </a:xfrm>
            <a:custGeom>
              <a:avLst/>
              <a:gdLst/>
              <a:ahLst/>
              <a:cxnLst/>
              <a:rect l="l" t="t" r="r" b="b"/>
              <a:pathLst>
                <a:path w="28" h="12">
                  <a:moveTo>
                    <a:pt x="26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7" y="12"/>
                    <a:pt x="26" y="12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19"/>
            <p:cNvSpPr/>
            <p:nvPr/>
          </p:nvSpPr>
          <p:spPr>
            <a:xfrm>
              <a:off x="1981800" y="4073760"/>
              <a:ext cx="370440" cy="230760"/>
            </a:xfrm>
            <a:custGeom>
              <a:avLst/>
              <a:gdLst/>
              <a:ahLst/>
              <a:cxnLst/>
              <a:rect l="l" t="t" r="r" b="b"/>
              <a:pathLst>
                <a:path w="20" h="12">
                  <a:moveTo>
                    <a:pt x="18" y="12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19" y="12"/>
                    <a:pt x="18" y="12"/>
                  </a:cubicBezTo>
                  <a:close/>
                  <a:moveTo>
                    <a:pt x="4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CustomShape 20"/>
            <p:cNvSpPr/>
            <p:nvPr/>
          </p:nvSpPr>
          <p:spPr>
            <a:xfrm>
              <a:off x="2129400" y="4229280"/>
              <a:ext cx="75600" cy="223200"/>
            </a:xfrm>
            <a:custGeom>
              <a:avLst/>
              <a:gdLst/>
              <a:ahLst/>
              <a:cxnLst/>
              <a:rect l="l" t="t" r="r" b="b"/>
              <a:pathLst>
                <a:path w="4" h="12">
                  <a:moveTo>
                    <a:pt x="2" y="12"/>
                  </a:moveTo>
                  <a:cubicBezTo>
                    <a:pt x="1" y="12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2"/>
                    <a:pt x="2" y="12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CustomShape 21"/>
            <p:cNvSpPr/>
            <p:nvPr/>
          </p:nvSpPr>
          <p:spPr>
            <a:xfrm>
              <a:off x="2129400" y="2637360"/>
              <a:ext cx="75600" cy="153000"/>
            </a:xfrm>
            <a:custGeom>
              <a:avLst/>
              <a:gdLst/>
              <a:ahLst/>
              <a:cxnLst/>
              <a:rect l="l" t="t" r="r" b="b"/>
              <a:pathLst>
                <a:path w="4" h="8">
                  <a:moveTo>
                    <a:pt x="2" y="8"/>
                  </a:moveTo>
                  <a:cubicBezTo>
                    <a:pt x="1" y="8"/>
                    <a:pt x="0" y="7"/>
                    <a:pt x="0" y="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3" y="8"/>
                    <a:pt x="2" y="8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stomShape 22"/>
            <p:cNvSpPr/>
            <p:nvPr/>
          </p:nvSpPr>
          <p:spPr>
            <a:xfrm>
              <a:off x="2602800" y="2862360"/>
              <a:ext cx="129960" cy="12996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7"/>
                  </a:moveTo>
                  <a:cubicBezTo>
                    <a:pt x="2" y="7"/>
                    <a:pt x="1" y="6"/>
                    <a:pt x="1" y="6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7"/>
                    <a:pt x="2" y="7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CustomShape 23"/>
            <p:cNvSpPr/>
            <p:nvPr/>
          </p:nvSpPr>
          <p:spPr>
            <a:xfrm>
              <a:off x="2812680" y="3398400"/>
              <a:ext cx="153000" cy="67680"/>
            </a:xfrm>
            <a:custGeom>
              <a:avLst/>
              <a:gdLst/>
              <a:ahLst/>
              <a:cxnLst/>
              <a:rect l="l" t="t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CustomShape 24"/>
            <p:cNvSpPr/>
            <p:nvPr/>
          </p:nvSpPr>
          <p:spPr>
            <a:xfrm>
              <a:off x="2602800" y="3864240"/>
              <a:ext cx="129960" cy="13752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5" y="7"/>
                  </a:moveTo>
                  <a:cubicBezTo>
                    <a:pt x="5" y="7"/>
                    <a:pt x="4" y="7"/>
                    <a:pt x="4" y="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6"/>
                    <a:pt x="7" y="7"/>
                  </a:cubicBezTo>
                  <a:cubicBezTo>
                    <a:pt x="6" y="7"/>
                    <a:pt x="6" y="7"/>
                    <a:pt x="5" y="7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25"/>
            <p:cNvSpPr/>
            <p:nvPr/>
          </p:nvSpPr>
          <p:spPr>
            <a:xfrm>
              <a:off x="1601280" y="2862360"/>
              <a:ext cx="129960" cy="12996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5" y="7"/>
                  </a:moveTo>
                  <a:cubicBezTo>
                    <a:pt x="4" y="7"/>
                    <a:pt x="4" y="6"/>
                    <a:pt x="3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4"/>
                    <a:pt x="7" y="5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CustomShape 26"/>
            <p:cNvSpPr/>
            <p:nvPr/>
          </p:nvSpPr>
          <p:spPr>
            <a:xfrm>
              <a:off x="1376280" y="3398400"/>
              <a:ext cx="145440" cy="67680"/>
            </a:xfrm>
            <a:custGeom>
              <a:avLst/>
              <a:gdLst/>
              <a:ahLst/>
              <a:cxnLst/>
              <a:rect l="l" t="t" r="r" b="b"/>
              <a:pathLst>
                <a:path w="8" h="4">
                  <a:moveTo>
                    <a:pt x="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8" y="1"/>
                    <a:pt x="8" y="2"/>
                  </a:cubicBezTo>
                  <a:cubicBezTo>
                    <a:pt x="8" y="3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CustomShape 27"/>
            <p:cNvSpPr/>
            <p:nvPr/>
          </p:nvSpPr>
          <p:spPr>
            <a:xfrm>
              <a:off x="1601280" y="3864240"/>
              <a:ext cx="129960" cy="137520"/>
            </a:xfrm>
            <a:custGeom>
              <a:avLst/>
              <a:gdLst/>
              <a:ahLst/>
              <a:cxnLst/>
              <a:rect l="l" t="t" r="r" b="b"/>
              <a:pathLst>
                <a:path w="7" h="7">
                  <a:moveTo>
                    <a:pt x="2" y="7"/>
                  </a:moveTo>
                  <a:cubicBezTo>
                    <a:pt x="1" y="7"/>
                    <a:pt x="1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7" y="2"/>
                    <a:pt x="7" y="3"/>
                    <a:pt x="6" y="4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28"/>
            <p:cNvSpPr/>
            <p:nvPr/>
          </p:nvSpPr>
          <p:spPr>
            <a:xfrm>
              <a:off x="1826640" y="3398400"/>
              <a:ext cx="681120" cy="564840"/>
            </a:xfrm>
            <a:custGeom>
              <a:avLst/>
              <a:gdLst/>
              <a:ahLst/>
              <a:cxnLst/>
              <a:rect l="l" t="t" r="r" b="b"/>
              <a:pathLst>
                <a:path w="36" h="30">
                  <a:moveTo>
                    <a:pt x="20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19" y="30"/>
                    <a:pt x="18" y="29"/>
                    <a:pt x="18" y="28"/>
                  </a:cubicBezTo>
                  <a:cubicBezTo>
                    <a:pt x="18" y="29"/>
                    <a:pt x="17" y="30"/>
                    <a:pt x="16" y="30"/>
                  </a:cubicBezTo>
                  <a:cubicBezTo>
                    <a:pt x="15" y="30"/>
                    <a:pt x="14" y="30"/>
                    <a:pt x="14" y="2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2"/>
                    <a:pt x="27" y="0"/>
                    <a:pt x="30" y="0"/>
                  </a:cubicBezTo>
                  <a:cubicBezTo>
                    <a:pt x="33" y="0"/>
                    <a:pt x="36" y="3"/>
                    <a:pt x="36" y="6"/>
                  </a:cubicBezTo>
                  <a:cubicBezTo>
                    <a:pt x="36" y="9"/>
                    <a:pt x="33" y="12"/>
                    <a:pt x="30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2" y="29"/>
                    <a:pt x="21" y="30"/>
                    <a:pt x="20" y="30"/>
                  </a:cubicBezTo>
                  <a:close/>
                  <a:moveTo>
                    <a:pt x="14" y="12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22" y="12"/>
                    <a:pt x="22" y="12"/>
                    <a:pt x="22" y="12"/>
                  </a:cubicBezTo>
                  <a:lnTo>
                    <a:pt x="14" y="12"/>
                  </a:lnTo>
                  <a:close/>
                  <a:moveTo>
                    <a:pt x="27" y="8"/>
                  </a:moveTo>
                  <a:cubicBezTo>
                    <a:pt x="30" y="8"/>
                    <a:pt x="30" y="8"/>
                    <a:pt x="30" y="8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ubicBezTo>
                    <a:pt x="29" y="4"/>
                    <a:pt x="27" y="5"/>
                    <a:pt x="27" y="6"/>
                  </a:cubicBezTo>
                  <a:lnTo>
                    <a:pt x="27" y="8"/>
                  </a:lnTo>
                  <a:close/>
                  <a:moveTo>
                    <a:pt x="6" y="4"/>
                  </a:moveTo>
                  <a:cubicBezTo>
                    <a:pt x="5" y="4"/>
                    <a:pt x="4" y="5"/>
                    <a:pt x="4" y="6"/>
                  </a:cubicBezTo>
                  <a:cubicBezTo>
                    <a:pt x="4" y="7"/>
                    <a:pt x="5" y="8"/>
                    <a:pt x="6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7" y="4"/>
                    <a:pt x="6" y="4"/>
                  </a:cubicBezTo>
                  <a:close/>
                </a:path>
              </a:pathLst>
            </a:custGeom>
            <a:solidFill>
              <a:srgbClr val="E2583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435239" y="268920"/>
            <a:ext cx="4511229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Как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мы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это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 smtClean="0">
                <a:solidFill>
                  <a:srgbClr val="000000"/>
                </a:solidFill>
                <a:latin typeface="Calibri Light"/>
                <a:ea typeface="DejaVu Sans"/>
              </a:rPr>
              <a:t>сделали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33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4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336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7" name="CustomShape 4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808080"/>
                </a:solidFill>
                <a:latin typeface="Calibri"/>
                <a:ea typeface="DejaVu Sans"/>
              </a:rPr>
              <a:t>14</a:t>
            </a:r>
            <a:endParaRPr lang="en-US" sz="2000" b="0" strike="noStrike" spc="-1" dirty="0">
              <a:latin typeface="Arial"/>
            </a:endParaRPr>
          </a:p>
        </p:txBody>
      </p:sp>
      <p:grpSp>
        <p:nvGrpSpPr>
          <p:cNvPr id="338" name="Group 5"/>
          <p:cNvGrpSpPr/>
          <p:nvPr/>
        </p:nvGrpSpPr>
        <p:grpSpPr>
          <a:xfrm>
            <a:off x="3788460" y="1479183"/>
            <a:ext cx="4315680" cy="4154400"/>
            <a:chOff x="3710880" y="1546560"/>
            <a:chExt cx="4315680" cy="4154400"/>
          </a:xfrm>
        </p:grpSpPr>
        <p:sp>
          <p:nvSpPr>
            <p:cNvPr id="339" name="CustomShape 6"/>
            <p:cNvSpPr/>
            <p:nvPr/>
          </p:nvSpPr>
          <p:spPr>
            <a:xfrm>
              <a:off x="4658040" y="1546560"/>
              <a:ext cx="2419560" cy="2417760"/>
            </a:xfrm>
            <a:prstGeom prst="ellipse">
              <a:avLst/>
            </a:prstGeom>
            <a:solidFill>
              <a:srgbClr val="5B9BD5">
                <a:alpha val="7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7"/>
            <p:cNvSpPr/>
            <p:nvPr/>
          </p:nvSpPr>
          <p:spPr>
            <a:xfrm>
              <a:off x="5605560" y="3281400"/>
              <a:ext cx="2421000" cy="2419560"/>
            </a:xfrm>
            <a:prstGeom prst="ellipse">
              <a:avLst/>
            </a:prstGeom>
            <a:solidFill>
              <a:srgbClr val="ED7D31">
                <a:alpha val="7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8"/>
            <p:cNvSpPr/>
            <p:nvPr/>
          </p:nvSpPr>
          <p:spPr>
            <a:xfrm>
              <a:off x="3710880" y="3242520"/>
              <a:ext cx="2419560" cy="2419560"/>
            </a:xfrm>
            <a:prstGeom prst="ellipse">
              <a:avLst/>
            </a:prstGeom>
            <a:solidFill>
              <a:srgbClr val="44546A">
                <a:alpha val="70000"/>
              </a:srgbClr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2" name="CustomShape 9"/>
          <p:cNvSpPr/>
          <p:nvPr/>
        </p:nvSpPr>
        <p:spPr>
          <a:xfrm>
            <a:off x="5043600" y="2861640"/>
            <a:ext cx="1648800" cy="1648800"/>
          </a:xfrm>
          <a:prstGeom prst="ellipse">
            <a:avLst/>
          </a:prstGeom>
          <a:solidFill>
            <a:srgbClr val="FFFFFF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3" name="CustomShape 10"/>
          <p:cNvSpPr/>
          <p:nvPr/>
        </p:nvSpPr>
        <p:spPr>
          <a:xfrm>
            <a:off x="4867560" y="2236320"/>
            <a:ext cx="215748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2F2F2"/>
                </a:solidFill>
                <a:latin typeface="Calibri"/>
                <a:ea typeface="DejaVu Sans"/>
              </a:rPr>
              <a:t>ElasticSearch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344" name="CustomShape 11"/>
          <p:cNvSpPr/>
          <p:nvPr/>
        </p:nvSpPr>
        <p:spPr>
          <a:xfrm>
            <a:off x="4297284" y="4343365"/>
            <a:ext cx="139896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F2F2F2"/>
                </a:solidFill>
                <a:latin typeface="Calibri"/>
                <a:ea typeface="DejaVu Sans"/>
              </a:rPr>
              <a:t>Kibana</a:t>
            </a:r>
            <a:endParaRPr lang="en-US" sz="2800" b="0" strike="noStrike" spc="-1" dirty="0">
              <a:latin typeface="Arial"/>
            </a:endParaRPr>
          </a:p>
        </p:txBody>
      </p:sp>
      <p:sp>
        <p:nvSpPr>
          <p:cNvPr id="345" name="CustomShape 12"/>
          <p:cNvSpPr/>
          <p:nvPr/>
        </p:nvSpPr>
        <p:spPr>
          <a:xfrm>
            <a:off x="5945400" y="4348349"/>
            <a:ext cx="22788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200" b="0" strike="noStrike" spc="-1" dirty="0" err="1">
                <a:solidFill>
                  <a:srgbClr val="F2F2F2"/>
                </a:solidFill>
                <a:latin typeface="Calibri"/>
                <a:ea typeface="DejaVu Sans"/>
              </a:rPr>
              <a:t>Синхронизация</a:t>
            </a:r>
            <a:r>
              <a:rPr lang="en-US" sz="2200" b="0" strike="noStrike" spc="-1" dirty="0">
                <a:solidFill>
                  <a:srgbClr val="F2F2F2"/>
                </a:solidFill>
                <a:latin typeface="Calibri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F2F2F2"/>
                </a:solidFill>
                <a:latin typeface="Calibri"/>
                <a:ea typeface="DejaVu Sans"/>
              </a:rPr>
              <a:t>сервисов</a:t>
            </a:r>
            <a:endParaRPr lang="en-US" sz="2200" b="0" strike="noStrike" spc="-1" dirty="0">
              <a:latin typeface="Arial"/>
            </a:endParaRPr>
          </a:p>
        </p:txBody>
      </p:sp>
      <p:grpSp>
        <p:nvGrpSpPr>
          <p:cNvPr id="346" name="Group 13"/>
          <p:cNvGrpSpPr/>
          <p:nvPr/>
        </p:nvGrpSpPr>
        <p:grpSpPr>
          <a:xfrm>
            <a:off x="5500080" y="3379320"/>
            <a:ext cx="735840" cy="766440"/>
            <a:chOff x="5500080" y="3379320"/>
            <a:chExt cx="735840" cy="766440"/>
          </a:xfrm>
        </p:grpSpPr>
        <p:sp>
          <p:nvSpPr>
            <p:cNvPr id="347" name="CustomShape 14"/>
            <p:cNvSpPr/>
            <p:nvPr/>
          </p:nvSpPr>
          <p:spPr>
            <a:xfrm>
              <a:off x="5500080" y="3379320"/>
              <a:ext cx="735840" cy="766440"/>
            </a:xfrm>
            <a:custGeom>
              <a:avLst/>
              <a:gdLst/>
              <a:ahLst/>
              <a:cxnLst/>
              <a:rect l="l" t="t" r="r" b="b"/>
              <a:pathLst>
                <a:path w="902" h="902">
                  <a:moveTo>
                    <a:pt x="872" y="571"/>
                  </a:moveTo>
                  <a:lnTo>
                    <a:pt x="30" y="571"/>
                  </a:lnTo>
                  <a:lnTo>
                    <a:pt x="30" y="30"/>
                  </a:lnTo>
                  <a:lnTo>
                    <a:pt x="872" y="30"/>
                  </a:lnTo>
                  <a:lnTo>
                    <a:pt x="872" y="571"/>
                  </a:lnTo>
                  <a:close/>
                  <a:moveTo>
                    <a:pt x="887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586"/>
                  </a:lnTo>
                  <a:lnTo>
                    <a:pt x="0" y="589"/>
                  </a:lnTo>
                  <a:lnTo>
                    <a:pt x="1" y="592"/>
                  </a:lnTo>
                  <a:lnTo>
                    <a:pt x="2" y="595"/>
                  </a:lnTo>
                  <a:lnTo>
                    <a:pt x="4" y="597"/>
                  </a:lnTo>
                  <a:lnTo>
                    <a:pt x="6" y="599"/>
                  </a:lnTo>
                  <a:lnTo>
                    <a:pt x="9" y="600"/>
                  </a:lnTo>
                  <a:lnTo>
                    <a:pt x="12" y="601"/>
                  </a:lnTo>
                  <a:lnTo>
                    <a:pt x="15" y="601"/>
                  </a:lnTo>
                  <a:lnTo>
                    <a:pt x="436" y="601"/>
                  </a:lnTo>
                  <a:lnTo>
                    <a:pt x="436" y="701"/>
                  </a:lnTo>
                  <a:lnTo>
                    <a:pt x="259" y="876"/>
                  </a:lnTo>
                  <a:lnTo>
                    <a:pt x="258" y="878"/>
                  </a:lnTo>
                  <a:lnTo>
                    <a:pt x="256" y="882"/>
                  </a:lnTo>
                  <a:lnTo>
                    <a:pt x="255" y="884"/>
                  </a:lnTo>
                  <a:lnTo>
                    <a:pt x="255" y="887"/>
                  </a:lnTo>
                  <a:lnTo>
                    <a:pt x="255" y="890"/>
                  </a:lnTo>
                  <a:lnTo>
                    <a:pt x="256" y="892"/>
                  </a:lnTo>
                  <a:lnTo>
                    <a:pt x="258" y="896"/>
                  </a:lnTo>
                  <a:lnTo>
                    <a:pt x="259" y="898"/>
                  </a:lnTo>
                  <a:lnTo>
                    <a:pt x="262" y="900"/>
                  </a:lnTo>
                  <a:lnTo>
                    <a:pt x="265" y="901"/>
                  </a:lnTo>
                  <a:lnTo>
                    <a:pt x="268" y="902"/>
                  </a:lnTo>
                  <a:lnTo>
                    <a:pt x="270" y="902"/>
                  </a:lnTo>
                  <a:lnTo>
                    <a:pt x="273" y="902"/>
                  </a:lnTo>
                  <a:lnTo>
                    <a:pt x="276" y="901"/>
                  </a:lnTo>
                  <a:lnTo>
                    <a:pt x="279" y="900"/>
                  </a:lnTo>
                  <a:lnTo>
                    <a:pt x="281" y="898"/>
                  </a:lnTo>
                  <a:lnTo>
                    <a:pt x="451" y="727"/>
                  </a:lnTo>
                  <a:lnTo>
                    <a:pt x="620" y="898"/>
                  </a:lnTo>
                  <a:lnTo>
                    <a:pt x="622" y="900"/>
                  </a:lnTo>
                  <a:lnTo>
                    <a:pt x="626" y="901"/>
                  </a:lnTo>
                  <a:lnTo>
                    <a:pt x="628" y="902"/>
                  </a:lnTo>
                  <a:lnTo>
                    <a:pt x="631" y="902"/>
                  </a:lnTo>
                  <a:lnTo>
                    <a:pt x="634" y="902"/>
                  </a:lnTo>
                  <a:lnTo>
                    <a:pt x="636" y="901"/>
                  </a:lnTo>
                  <a:lnTo>
                    <a:pt x="640" y="900"/>
                  </a:lnTo>
                  <a:lnTo>
                    <a:pt x="642" y="898"/>
                  </a:lnTo>
                  <a:lnTo>
                    <a:pt x="644" y="896"/>
                  </a:lnTo>
                  <a:lnTo>
                    <a:pt x="645" y="892"/>
                  </a:lnTo>
                  <a:lnTo>
                    <a:pt x="646" y="890"/>
                  </a:lnTo>
                  <a:lnTo>
                    <a:pt x="646" y="887"/>
                  </a:lnTo>
                  <a:lnTo>
                    <a:pt x="646" y="884"/>
                  </a:lnTo>
                  <a:lnTo>
                    <a:pt x="645" y="882"/>
                  </a:lnTo>
                  <a:lnTo>
                    <a:pt x="644" y="878"/>
                  </a:lnTo>
                  <a:lnTo>
                    <a:pt x="642" y="876"/>
                  </a:lnTo>
                  <a:lnTo>
                    <a:pt x="466" y="701"/>
                  </a:lnTo>
                  <a:lnTo>
                    <a:pt x="466" y="601"/>
                  </a:lnTo>
                  <a:lnTo>
                    <a:pt x="887" y="601"/>
                  </a:lnTo>
                  <a:lnTo>
                    <a:pt x="890" y="601"/>
                  </a:lnTo>
                  <a:lnTo>
                    <a:pt x="892" y="600"/>
                  </a:lnTo>
                  <a:lnTo>
                    <a:pt x="896" y="599"/>
                  </a:lnTo>
                  <a:lnTo>
                    <a:pt x="898" y="597"/>
                  </a:lnTo>
                  <a:lnTo>
                    <a:pt x="899" y="595"/>
                  </a:lnTo>
                  <a:lnTo>
                    <a:pt x="901" y="592"/>
                  </a:lnTo>
                  <a:lnTo>
                    <a:pt x="901" y="589"/>
                  </a:lnTo>
                  <a:lnTo>
                    <a:pt x="902" y="586"/>
                  </a:lnTo>
                  <a:lnTo>
                    <a:pt x="902" y="15"/>
                  </a:lnTo>
                  <a:lnTo>
                    <a:pt x="901" y="12"/>
                  </a:lnTo>
                  <a:lnTo>
                    <a:pt x="901" y="9"/>
                  </a:lnTo>
                  <a:lnTo>
                    <a:pt x="899" y="6"/>
                  </a:lnTo>
                  <a:lnTo>
                    <a:pt x="898" y="4"/>
                  </a:lnTo>
                  <a:lnTo>
                    <a:pt x="896" y="2"/>
                  </a:lnTo>
                  <a:lnTo>
                    <a:pt x="892" y="1"/>
                  </a:lnTo>
                  <a:lnTo>
                    <a:pt x="890" y="0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8" name="CustomShape 15"/>
            <p:cNvSpPr/>
            <p:nvPr/>
          </p:nvSpPr>
          <p:spPr>
            <a:xfrm>
              <a:off x="5573880" y="3456000"/>
              <a:ext cx="588240" cy="356400"/>
            </a:xfrm>
            <a:custGeom>
              <a:avLst/>
              <a:gdLst/>
              <a:ahLst/>
              <a:cxnLst/>
              <a:rect l="l" t="t" r="r" b="b"/>
              <a:pathLst>
                <a:path w="722" h="421">
                  <a:moveTo>
                    <a:pt x="691" y="30"/>
                  </a:moveTo>
                  <a:lnTo>
                    <a:pt x="691" y="391"/>
                  </a:lnTo>
                  <a:lnTo>
                    <a:pt x="30" y="391"/>
                  </a:lnTo>
                  <a:lnTo>
                    <a:pt x="30" y="241"/>
                  </a:lnTo>
                  <a:lnTo>
                    <a:pt x="150" y="241"/>
                  </a:lnTo>
                  <a:lnTo>
                    <a:pt x="153" y="240"/>
                  </a:lnTo>
                  <a:lnTo>
                    <a:pt x="156" y="239"/>
                  </a:lnTo>
                  <a:lnTo>
                    <a:pt x="159" y="238"/>
                  </a:lnTo>
                  <a:lnTo>
                    <a:pt x="161" y="236"/>
                  </a:lnTo>
                  <a:lnTo>
                    <a:pt x="229" y="165"/>
                  </a:lnTo>
                  <a:lnTo>
                    <a:pt x="287" y="306"/>
                  </a:lnTo>
                  <a:lnTo>
                    <a:pt x="288" y="310"/>
                  </a:lnTo>
                  <a:lnTo>
                    <a:pt x="291" y="313"/>
                  </a:lnTo>
                  <a:lnTo>
                    <a:pt x="294" y="314"/>
                  </a:lnTo>
                  <a:lnTo>
                    <a:pt x="298" y="316"/>
                  </a:lnTo>
                  <a:lnTo>
                    <a:pt x="299" y="316"/>
                  </a:lnTo>
                  <a:lnTo>
                    <a:pt x="301" y="316"/>
                  </a:lnTo>
                  <a:lnTo>
                    <a:pt x="303" y="316"/>
                  </a:lnTo>
                  <a:lnTo>
                    <a:pt x="306" y="315"/>
                  </a:lnTo>
                  <a:lnTo>
                    <a:pt x="309" y="313"/>
                  </a:lnTo>
                  <a:lnTo>
                    <a:pt x="312" y="312"/>
                  </a:lnTo>
                  <a:lnTo>
                    <a:pt x="406" y="216"/>
                  </a:lnTo>
                  <a:lnTo>
                    <a:pt x="470" y="282"/>
                  </a:lnTo>
                  <a:lnTo>
                    <a:pt x="472" y="283"/>
                  </a:lnTo>
                  <a:lnTo>
                    <a:pt x="476" y="285"/>
                  </a:lnTo>
                  <a:lnTo>
                    <a:pt x="479" y="286"/>
                  </a:lnTo>
                  <a:lnTo>
                    <a:pt x="482" y="286"/>
                  </a:lnTo>
                  <a:lnTo>
                    <a:pt x="485" y="285"/>
                  </a:lnTo>
                  <a:lnTo>
                    <a:pt x="487" y="284"/>
                  </a:lnTo>
                  <a:lnTo>
                    <a:pt x="491" y="283"/>
                  </a:lnTo>
                  <a:lnTo>
                    <a:pt x="493" y="281"/>
                  </a:lnTo>
                  <a:lnTo>
                    <a:pt x="628" y="115"/>
                  </a:lnTo>
                  <a:lnTo>
                    <a:pt x="630" y="113"/>
                  </a:lnTo>
                  <a:lnTo>
                    <a:pt x="631" y="109"/>
                  </a:lnTo>
                  <a:lnTo>
                    <a:pt x="631" y="106"/>
                  </a:lnTo>
                  <a:lnTo>
                    <a:pt x="631" y="104"/>
                  </a:lnTo>
                  <a:lnTo>
                    <a:pt x="631" y="101"/>
                  </a:lnTo>
                  <a:lnTo>
                    <a:pt x="630" y="99"/>
                  </a:lnTo>
                  <a:lnTo>
                    <a:pt x="628" y="95"/>
                  </a:lnTo>
                  <a:lnTo>
                    <a:pt x="626" y="93"/>
                  </a:lnTo>
                  <a:lnTo>
                    <a:pt x="623" y="92"/>
                  </a:lnTo>
                  <a:lnTo>
                    <a:pt x="620" y="91"/>
                  </a:lnTo>
                  <a:lnTo>
                    <a:pt x="618" y="90"/>
                  </a:lnTo>
                  <a:lnTo>
                    <a:pt x="615" y="90"/>
                  </a:lnTo>
                  <a:lnTo>
                    <a:pt x="612" y="91"/>
                  </a:lnTo>
                  <a:lnTo>
                    <a:pt x="610" y="92"/>
                  </a:lnTo>
                  <a:lnTo>
                    <a:pt x="606" y="93"/>
                  </a:lnTo>
                  <a:lnTo>
                    <a:pt x="604" y="95"/>
                  </a:lnTo>
                  <a:lnTo>
                    <a:pt x="480" y="249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1" y="181"/>
                  </a:lnTo>
                  <a:lnTo>
                    <a:pt x="409" y="181"/>
                  </a:lnTo>
                  <a:lnTo>
                    <a:pt x="406" y="180"/>
                  </a:lnTo>
                  <a:lnTo>
                    <a:pt x="403" y="181"/>
                  </a:lnTo>
                  <a:lnTo>
                    <a:pt x="400" y="181"/>
                  </a:lnTo>
                  <a:lnTo>
                    <a:pt x="397" y="183"/>
                  </a:lnTo>
                  <a:lnTo>
                    <a:pt x="395" y="185"/>
                  </a:lnTo>
                  <a:lnTo>
                    <a:pt x="306" y="274"/>
                  </a:lnTo>
                  <a:lnTo>
                    <a:pt x="249" y="132"/>
                  </a:lnTo>
                  <a:lnTo>
                    <a:pt x="246" y="129"/>
                  </a:lnTo>
                  <a:lnTo>
                    <a:pt x="243" y="126"/>
                  </a:lnTo>
                  <a:lnTo>
                    <a:pt x="241" y="124"/>
                  </a:lnTo>
                  <a:lnTo>
                    <a:pt x="237" y="123"/>
                  </a:lnTo>
                  <a:lnTo>
                    <a:pt x="234" y="123"/>
                  </a:lnTo>
                  <a:lnTo>
                    <a:pt x="229" y="123"/>
                  </a:lnTo>
                  <a:lnTo>
                    <a:pt x="226" y="125"/>
                  </a:lnTo>
                  <a:lnTo>
                    <a:pt x="223" y="128"/>
                  </a:lnTo>
                  <a:lnTo>
                    <a:pt x="144" y="211"/>
                  </a:lnTo>
                  <a:lnTo>
                    <a:pt x="30" y="211"/>
                  </a:lnTo>
                  <a:lnTo>
                    <a:pt x="30" y="30"/>
                  </a:lnTo>
                  <a:lnTo>
                    <a:pt x="691" y="30"/>
                  </a:lnTo>
                  <a:close/>
                  <a:moveTo>
                    <a:pt x="15" y="421"/>
                  </a:moveTo>
                  <a:lnTo>
                    <a:pt x="707" y="421"/>
                  </a:lnTo>
                  <a:lnTo>
                    <a:pt x="709" y="421"/>
                  </a:lnTo>
                  <a:lnTo>
                    <a:pt x="712" y="420"/>
                  </a:lnTo>
                  <a:lnTo>
                    <a:pt x="715" y="419"/>
                  </a:lnTo>
                  <a:lnTo>
                    <a:pt x="717" y="417"/>
                  </a:lnTo>
                  <a:lnTo>
                    <a:pt x="719" y="415"/>
                  </a:lnTo>
                  <a:lnTo>
                    <a:pt x="720" y="411"/>
                  </a:lnTo>
                  <a:lnTo>
                    <a:pt x="721" y="409"/>
                  </a:lnTo>
                  <a:lnTo>
                    <a:pt x="722" y="406"/>
                  </a:lnTo>
                  <a:lnTo>
                    <a:pt x="722" y="15"/>
                  </a:lnTo>
                  <a:lnTo>
                    <a:pt x="721" y="12"/>
                  </a:lnTo>
                  <a:lnTo>
                    <a:pt x="720" y="10"/>
                  </a:lnTo>
                  <a:lnTo>
                    <a:pt x="719" y="6"/>
                  </a:lnTo>
                  <a:lnTo>
                    <a:pt x="717" y="4"/>
                  </a:lnTo>
                  <a:lnTo>
                    <a:pt x="715" y="2"/>
                  </a:lnTo>
                  <a:lnTo>
                    <a:pt x="712" y="1"/>
                  </a:lnTo>
                  <a:lnTo>
                    <a:pt x="709" y="0"/>
                  </a:lnTo>
                  <a:lnTo>
                    <a:pt x="70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406"/>
                  </a:lnTo>
                  <a:lnTo>
                    <a:pt x="0" y="409"/>
                  </a:lnTo>
                  <a:lnTo>
                    <a:pt x="1" y="411"/>
                  </a:lnTo>
                  <a:lnTo>
                    <a:pt x="2" y="415"/>
                  </a:lnTo>
                  <a:lnTo>
                    <a:pt x="4" y="417"/>
                  </a:lnTo>
                  <a:lnTo>
                    <a:pt x="6" y="419"/>
                  </a:lnTo>
                  <a:lnTo>
                    <a:pt x="9" y="420"/>
                  </a:lnTo>
                  <a:lnTo>
                    <a:pt x="12" y="421"/>
                  </a:lnTo>
                  <a:lnTo>
                    <a:pt x="15" y="421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9" name="CustomShape 16"/>
          <p:cNvSpPr/>
          <p:nvPr/>
        </p:nvSpPr>
        <p:spPr>
          <a:xfrm>
            <a:off x="7463160" y="2032097"/>
            <a:ext cx="372528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Для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хранения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данных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и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запросов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к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ним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350" name="CustomShape 17"/>
          <p:cNvSpPr/>
          <p:nvPr/>
        </p:nvSpPr>
        <p:spPr>
          <a:xfrm>
            <a:off x="483301" y="4292588"/>
            <a:ext cx="296244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Для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визуализации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метрик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351" name="CustomShape 18"/>
          <p:cNvSpPr/>
          <p:nvPr/>
        </p:nvSpPr>
        <p:spPr>
          <a:xfrm>
            <a:off x="8587080" y="4298894"/>
            <a:ext cx="2895575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Регулярный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сбор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данных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с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разных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систем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435240" y="268920"/>
            <a:ext cx="5025034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Почему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Elastic Stack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53" name="Line 2"/>
          <p:cNvSpPr/>
          <p:nvPr/>
        </p:nvSpPr>
        <p:spPr>
          <a:xfrm flipV="1">
            <a:off x="1218487" y="376313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4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356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4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1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5</a:t>
            </a:r>
            <a:endParaRPr lang="en-US" sz="2000" b="0" strike="noStrike" spc="-1" dirty="0">
              <a:latin typeface="Arial"/>
            </a:endParaRPr>
          </a:p>
        </p:txBody>
      </p:sp>
      <p:grpSp>
        <p:nvGrpSpPr>
          <p:cNvPr id="358" name="Group 5"/>
          <p:cNvGrpSpPr/>
          <p:nvPr/>
        </p:nvGrpSpPr>
        <p:grpSpPr>
          <a:xfrm>
            <a:off x="2352127" y="1421393"/>
            <a:ext cx="372960" cy="349560"/>
            <a:chOff x="2121120" y="1835280"/>
            <a:chExt cx="372960" cy="349560"/>
          </a:xfrm>
        </p:grpSpPr>
        <p:sp>
          <p:nvSpPr>
            <p:cNvPr id="359" name="CustomShape 6"/>
            <p:cNvSpPr/>
            <p:nvPr/>
          </p:nvSpPr>
          <p:spPr>
            <a:xfrm>
              <a:off x="2183400" y="1835280"/>
              <a:ext cx="310680" cy="263520"/>
            </a:xfrm>
            <a:custGeom>
              <a:avLst/>
              <a:gdLst/>
              <a:ahLst/>
              <a:cxnLst/>
              <a:rect l="l" t="t" r="r" b="b"/>
              <a:pathLst>
                <a:path w="586" h="522">
                  <a:moveTo>
                    <a:pt x="582" y="3"/>
                  </a:moveTo>
                  <a:lnTo>
                    <a:pt x="580" y="1"/>
                  </a:lnTo>
                  <a:lnTo>
                    <a:pt x="576" y="0"/>
                  </a:lnTo>
                  <a:lnTo>
                    <a:pt x="574" y="0"/>
                  </a:lnTo>
                  <a:lnTo>
                    <a:pt x="572" y="0"/>
                  </a:lnTo>
                  <a:lnTo>
                    <a:pt x="567" y="1"/>
                  </a:lnTo>
                  <a:lnTo>
                    <a:pt x="564" y="4"/>
                  </a:lnTo>
                  <a:lnTo>
                    <a:pt x="165" y="491"/>
                  </a:lnTo>
                  <a:lnTo>
                    <a:pt x="22" y="347"/>
                  </a:lnTo>
                  <a:lnTo>
                    <a:pt x="18" y="343"/>
                  </a:lnTo>
                  <a:lnTo>
                    <a:pt x="13" y="343"/>
                  </a:lnTo>
                  <a:lnTo>
                    <a:pt x="9" y="343"/>
                  </a:lnTo>
                  <a:lnTo>
                    <a:pt x="4" y="347"/>
                  </a:lnTo>
                  <a:lnTo>
                    <a:pt x="1" y="351"/>
                  </a:lnTo>
                  <a:lnTo>
                    <a:pt x="0" y="356"/>
                  </a:lnTo>
                  <a:lnTo>
                    <a:pt x="1" y="361"/>
                  </a:lnTo>
                  <a:lnTo>
                    <a:pt x="4" y="365"/>
                  </a:lnTo>
                  <a:lnTo>
                    <a:pt x="157" y="517"/>
                  </a:lnTo>
                  <a:lnTo>
                    <a:pt x="161" y="521"/>
                  </a:lnTo>
                  <a:lnTo>
                    <a:pt x="166" y="522"/>
                  </a:lnTo>
                  <a:lnTo>
                    <a:pt x="166" y="522"/>
                  </a:lnTo>
                  <a:lnTo>
                    <a:pt x="166" y="522"/>
                  </a:lnTo>
                  <a:lnTo>
                    <a:pt x="172" y="521"/>
                  </a:lnTo>
                  <a:lnTo>
                    <a:pt x="176" y="517"/>
                  </a:lnTo>
                  <a:lnTo>
                    <a:pt x="583" y="21"/>
                  </a:lnTo>
                  <a:lnTo>
                    <a:pt x="585" y="16"/>
                  </a:lnTo>
                  <a:lnTo>
                    <a:pt x="586" y="11"/>
                  </a:lnTo>
                  <a:lnTo>
                    <a:pt x="585" y="6"/>
                  </a:lnTo>
                  <a:lnTo>
                    <a:pt x="582" y="3"/>
                  </a:lnTo>
                  <a:close/>
                </a:path>
              </a:pathLst>
            </a:custGeom>
            <a:solidFill>
              <a:srgbClr val="843C0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CustomShape 7"/>
            <p:cNvSpPr/>
            <p:nvPr/>
          </p:nvSpPr>
          <p:spPr>
            <a:xfrm>
              <a:off x="2121120" y="1874160"/>
              <a:ext cx="325800" cy="310680"/>
            </a:xfrm>
            <a:custGeom>
              <a:avLst/>
              <a:gdLst/>
              <a:ahLst/>
              <a:cxnLst/>
              <a:rect l="l" t="t" r="r" b="b"/>
              <a:pathLst>
                <a:path w="611" h="611">
                  <a:moveTo>
                    <a:pt x="598" y="233"/>
                  </a:moveTo>
                  <a:lnTo>
                    <a:pt x="593" y="233"/>
                  </a:lnTo>
                  <a:lnTo>
                    <a:pt x="590" y="236"/>
                  </a:lnTo>
                  <a:lnTo>
                    <a:pt x="586" y="241"/>
                  </a:lnTo>
                  <a:lnTo>
                    <a:pt x="585" y="245"/>
                  </a:lnTo>
                  <a:lnTo>
                    <a:pt x="585" y="585"/>
                  </a:lnTo>
                  <a:lnTo>
                    <a:pt x="25" y="585"/>
                  </a:lnTo>
                  <a:lnTo>
                    <a:pt x="25" y="25"/>
                  </a:lnTo>
                  <a:lnTo>
                    <a:pt x="430" y="25"/>
                  </a:lnTo>
                  <a:lnTo>
                    <a:pt x="435" y="24"/>
                  </a:lnTo>
                  <a:lnTo>
                    <a:pt x="439" y="22"/>
                  </a:lnTo>
                  <a:lnTo>
                    <a:pt x="441" y="17"/>
                  </a:lnTo>
                  <a:lnTo>
                    <a:pt x="442" y="12"/>
                  </a:lnTo>
                  <a:lnTo>
                    <a:pt x="441" y="8"/>
                  </a:lnTo>
                  <a:lnTo>
                    <a:pt x="439" y="3"/>
                  </a:lnTo>
                  <a:lnTo>
                    <a:pt x="435" y="1"/>
                  </a:lnTo>
                  <a:lnTo>
                    <a:pt x="430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598"/>
                  </a:lnTo>
                  <a:lnTo>
                    <a:pt x="1" y="603"/>
                  </a:lnTo>
                  <a:lnTo>
                    <a:pt x="3" y="608"/>
                  </a:lnTo>
                  <a:lnTo>
                    <a:pt x="8" y="610"/>
                  </a:lnTo>
                  <a:lnTo>
                    <a:pt x="12" y="611"/>
                  </a:lnTo>
                  <a:lnTo>
                    <a:pt x="598" y="611"/>
                  </a:lnTo>
                  <a:lnTo>
                    <a:pt x="604" y="610"/>
                  </a:lnTo>
                  <a:lnTo>
                    <a:pt x="607" y="608"/>
                  </a:lnTo>
                  <a:lnTo>
                    <a:pt x="610" y="603"/>
                  </a:lnTo>
                  <a:lnTo>
                    <a:pt x="611" y="598"/>
                  </a:lnTo>
                  <a:lnTo>
                    <a:pt x="611" y="245"/>
                  </a:lnTo>
                  <a:lnTo>
                    <a:pt x="610" y="241"/>
                  </a:lnTo>
                  <a:lnTo>
                    <a:pt x="607" y="236"/>
                  </a:lnTo>
                  <a:lnTo>
                    <a:pt x="604" y="233"/>
                  </a:lnTo>
                  <a:lnTo>
                    <a:pt x="598" y="233"/>
                  </a:lnTo>
                  <a:close/>
                </a:path>
              </a:pathLst>
            </a:custGeom>
            <a:solidFill>
              <a:srgbClr val="843C0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61" name="CustomShape 8"/>
          <p:cNvSpPr/>
          <p:nvPr/>
        </p:nvSpPr>
        <p:spPr>
          <a:xfrm>
            <a:off x="3154927" y="1460273"/>
            <a:ext cx="7639184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ElasticSearch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эффективно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работает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с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большими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данными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362" name="CustomShape 9"/>
          <p:cNvSpPr/>
          <p:nvPr/>
        </p:nvSpPr>
        <p:spPr>
          <a:xfrm>
            <a:off x="3155647" y="2085593"/>
            <a:ext cx="609372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NoSQL БД позволяет компактно хранить различные типы данных без лишних зависимостей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63" name="CustomShape 10"/>
          <p:cNvSpPr/>
          <p:nvPr/>
        </p:nvSpPr>
        <p:spPr>
          <a:xfrm>
            <a:off x="3154927" y="3401436"/>
            <a:ext cx="6749646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Kibana обладает широким набором визуализаций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64" name="CustomShape 11"/>
          <p:cNvSpPr/>
          <p:nvPr/>
        </p:nvSpPr>
        <p:spPr>
          <a:xfrm>
            <a:off x="3154927" y="4007676"/>
            <a:ext cx="3247597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Есть бесплатная версия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65" name="CustomShape 12"/>
          <p:cNvSpPr/>
          <p:nvPr/>
        </p:nvSpPr>
        <p:spPr>
          <a:xfrm>
            <a:off x="3154927" y="4618236"/>
            <a:ext cx="1692428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Opensource</a:t>
            </a:r>
            <a:endParaRPr lang="en-US" sz="2400" b="0" strike="noStrike" spc="-1">
              <a:latin typeface="Arial"/>
            </a:endParaRPr>
          </a:p>
        </p:txBody>
      </p:sp>
      <p:grpSp>
        <p:nvGrpSpPr>
          <p:cNvPr id="366" name="Group 13"/>
          <p:cNvGrpSpPr/>
          <p:nvPr/>
        </p:nvGrpSpPr>
        <p:grpSpPr>
          <a:xfrm>
            <a:off x="2383087" y="2178735"/>
            <a:ext cx="372960" cy="349560"/>
            <a:chOff x="2121120" y="2591640"/>
            <a:chExt cx="372960" cy="349560"/>
          </a:xfrm>
        </p:grpSpPr>
        <p:sp>
          <p:nvSpPr>
            <p:cNvPr id="367" name="CustomShape 14"/>
            <p:cNvSpPr/>
            <p:nvPr/>
          </p:nvSpPr>
          <p:spPr>
            <a:xfrm>
              <a:off x="2183400" y="2591640"/>
              <a:ext cx="310680" cy="263520"/>
            </a:xfrm>
            <a:custGeom>
              <a:avLst/>
              <a:gdLst/>
              <a:ahLst/>
              <a:cxnLst/>
              <a:rect l="l" t="t" r="r" b="b"/>
              <a:pathLst>
                <a:path w="586" h="522">
                  <a:moveTo>
                    <a:pt x="582" y="3"/>
                  </a:moveTo>
                  <a:lnTo>
                    <a:pt x="580" y="1"/>
                  </a:lnTo>
                  <a:lnTo>
                    <a:pt x="576" y="0"/>
                  </a:lnTo>
                  <a:lnTo>
                    <a:pt x="574" y="0"/>
                  </a:lnTo>
                  <a:lnTo>
                    <a:pt x="572" y="0"/>
                  </a:lnTo>
                  <a:lnTo>
                    <a:pt x="567" y="1"/>
                  </a:lnTo>
                  <a:lnTo>
                    <a:pt x="564" y="4"/>
                  </a:lnTo>
                  <a:lnTo>
                    <a:pt x="165" y="491"/>
                  </a:lnTo>
                  <a:lnTo>
                    <a:pt x="22" y="347"/>
                  </a:lnTo>
                  <a:lnTo>
                    <a:pt x="18" y="343"/>
                  </a:lnTo>
                  <a:lnTo>
                    <a:pt x="13" y="343"/>
                  </a:lnTo>
                  <a:lnTo>
                    <a:pt x="9" y="343"/>
                  </a:lnTo>
                  <a:lnTo>
                    <a:pt x="4" y="347"/>
                  </a:lnTo>
                  <a:lnTo>
                    <a:pt x="1" y="351"/>
                  </a:lnTo>
                  <a:lnTo>
                    <a:pt x="0" y="356"/>
                  </a:lnTo>
                  <a:lnTo>
                    <a:pt x="1" y="361"/>
                  </a:lnTo>
                  <a:lnTo>
                    <a:pt x="4" y="365"/>
                  </a:lnTo>
                  <a:lnTo>
                    <a:pt x="157" y="517"/>
                  </a:lnTo>
                  <a:lnTo>
                    <a:pt x="161" y="521"/>
                  </a:lnTo>
                  <a:lnTo>
                    <a:pt x="166" y="522"/>
                  </a:lnTo>
                  <a:lnTo>
                    <a:pt x="166" y="522"/>
                  </a:lnTo>
                  <a:lnTo>
                    <a:pt x="166" y="522"/>
                  </a:lnTo>
                  <a:lnTo>
                    <a:pt x="172" y="521"/>
                  </a:lnTo>
                  <a:lnTo>
                    <a:pt x="176" y="517"/>
                  </a:lnTo>
                  <a:lnTo>
                    <a:pt x="583" y="21"/>
                  </a:lnTo>
                  <a:lnTo>
                    <a:pt x="585" y="16"/>
                  </a:lnTo>
                  <a:lnTo>
                    <a:pt x="586" y="11"/>
                  </a:lnTo>
                  <a:lnTo>
                    <a:pt x="585" y="6"/>
                  </a:lnTo>
                  <a:lnTo>
                    <a:pt x="582" y="3"/>
                  </a:lnTo>
                  <a:close/>
                </a:path>
              </a:pathLst>
            </a:custGeom>
            <a:solidFill>
              <a:srgbClr val="843C0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" name="CustomShape 15"/>
            <p:cNvSpPr/>
            <p:nvPr/>
          </p:nvSpPr>
          <p:spPr>
            <a:xfrm>
              <a:off x="2121120" y="2630520"/>
              <a:ext cx="325800" cy="310680"/>
            </a:xfrm>
            <a:custGeom>
              <a:avLst/>
              <a:gdLst/>
              <a:ahLst/>
              <a:cxnLst/>
              <a:rect l="l" t="t" r="r" b="b"/>
              <a:pathLst>
                <a:path w="611" h="611">
                  <a:moveTo>
                    <a:pt x="598" y="233"/>
                  </a:moveTo>
                  <a:lnTo>
                    <a:pt x="593" y="233"/>
                  </a:lnTo>
                  <a:lnTo>
                    <a:pt x="590" y="236"/>
                  </a:lnTo>
                  <a:lnTo>
                    <a:pt x="586" y="241"/>
                  </a:lnTo>
                  <a:lnTo>
                    <a:pt x="585" y="245"/>
                  </a:lnTo>
                  <a:lnTo>
                    <a:pt x="585" y="585"/>
                  </a:lnTo>
                  <a:lnTo>
                    <a:pt x="25" y="585"/>
                  </a:lnTo>
                  <a:lnTo>
                    <a:pt x="25" y="25"/>
                  </a:lnTo>
                  <a:lnTo>
                    <a:pt x="430" y="25"/>
                  </a:lnTo>
                  <a:lnTo>
                    <a:pt x="435" y="24"/>
                  </a:lnTo>
                  <a:lnTo>
                    <a:pt x="439" y="22"/>
                  </a:lnTo>
                  <a:lnTo>
                    <a:pt x="441" y="17"/>
                  </a:lnTo>
                  <a:lnTo>
                    <a:pt x="442" y="12"/>
                  </a:lnTo>
                  <a:lnTo>
                    <a:pt x="441" y="8"/>
                  </a:lnTo>
                  <a:lnTo>
                    <a:pt x="439" y="3"/>
                  </a:lnTo>
                  <a:lnTo>
                    <a:pt x="435" y="1"/>
                  </a:lnTo>
                  <a:lnTo>
                    <a:pt x="430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598"/>
                  </a:lnTo>
                  <a:lnTo>
                    <a:pt x="1" y="603"/>
                  </a:lnTo>
                  <a:lnTo>
                    <a:pt x="3" y="608"/>
                  </a:lnTo>
                  <a:lnTo>
                    <a:pt x="8" y="610"/>
                  </a:lnTo>
                  <a:lnTo>
                    <a:pt x="12" y="611"/>
                  </a:lnTo>
                  <a:lnTo>
                    <a:pt x="598" y="611"/>
                  </a:lnTo>
                  <a:lnTo>
                    <a:pt x="604" y="610"/>
                  </a:lnTo>
                  <a:lnTo>
                    <a:pt x="607" y="608"/>
                  </a:lnTo>
                  <a:lnTo>
                    <a:pt x="610" y="603"/>
                  </a:lnTo>
                  <a:lnTo>
                    <a:pt x="611" y="598"/>
                  </a:lnTo>
                  <a:lnTo>
                    <a:pt x="611" y="245"/>
                  </a:lnTo>
                  <a:lnTo>
                    <a:pt x="610" y="241"/>
                  </a:lnTo>
                  <a:lnTo>
                    <a:pt x="607" y="236"/>
                  </a:lnTo>
                  <a:lnTo>
                    <a:pt x="604" y="233"/>
                  </a:lnTo>
                  <a:lnTo>
                    <a:pt x="598" y="233"/>
                  </a:lnTo>
                  <a:close/>
                </a:path>
              </a:pathLst>
            </a:custGeom>
            <a:solidFill>
              <a:srgbClr val="843C0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69" name="Group 16"/>
          <p:cNvGrpSpPr/>
          <p:nvPr/>
        </p:nvGrpSpPr>
        <p:grpSpPr>
          <a:xfrm>
            <a:off x="2383447" y="3422316"/>
            <a:ext cx="372600" cy="349560"/>
            <a:chOff x="2138400" y="3307680"/>
            <a:chExt cx="372600" cy="349560"/>
          </a:xfrm>
        </p:grpSpPr>
        <p:sp>
          <p:nvSpPr>
            <p:cNvPr id="370" name="CustomShape 17"/>
            <p:cNvSpPr/>
            <p:nvPr/>
          </p:nvSpPr>
          <p:spPr>
            <a:xfrm>
              <a:off x="2200320" y="3307680"/>
              <a:ext cx="310680" cy="263520"/>
            </a:xfrm>
            <a:custGeom>
              <a:avLst/>
              <a:gdLst/>
              <a:ahLst/>
              <a:cxnLst/>
              <a:rect l="l" t="t" r="r" b="b"/>
              <a:pathLst>
                <a:path w="586" h="522">
                  <a:moveTo>
                    <a:pt x="582" y="3"/>
                  </a:moveTo>
                  <a:lnTo>
                    <a:pt x="580" y="1"/>
                  </a:lnTo>
                  <a:lnTo>
                    <a:pt x="576" y="0"/>
                  </a:lnTo>
                  <a:lnTo>
                    <a:pt x="574" y="0"/>
                  </a:lnTo>
                  <a:lnTo>
                    <a:pt x="572" y="0"/>
                  </a:lnTo>
                  <a:lnTo>
                    <a:pt x="567" y="1"/>
                  </a:lnTo>
                  <a:lnTo>
                    <a:pt x="564" y="4"/>
                  </a:lnTo>
                  <a:lnTo>
                    <a:pt x="165" y="491"/>
                  </a:lnTo>
                  <a:lnTo>
                    <a:pt x="22" y="347"/>
                  </a:lnTo>
                  <a:lnTo>
                    <a:pt x="18" y="343"/>
                  </a:lnTo>
                  <a:lnTo>
                    <a:pt x="13" y="343"/>
                  </a:lnTo>
                  <a:lnTo>
                    <a:pt x="9" y="343"/>
                  </a:lnTo>
                  <a:lnTo>
                    <a:pt x="4" y="347"/>
                  </a:lnTo>
                  <a:lnTo>
                    <a:pt x="1" y="351"/>
                  </a:lnTo>
                  <a:lnTo>
                    <a:pt x="0" y="356"/>
                  </a:lnTo>
                  <a:lnTo>
                    <a:pt x="1" y="361"/>
                  </a:lnTo>
                  <a:lnTo>
                    <a:pt x="4" y="365"/>
                  </a:lnTo>
                  <a:lnTo>
                    <a:pt x="157" y="517"/>
                  </a:lnTo>
                  <a:lnTo>
                    <a:pt x="161" y="521"/>
                  </a:lnTo>
                  <a:lnTo>
                    <a:pt x="166" y="522"/>
                  </a:lnTo>
                  <a:lnTo>
                    <a:pt x="166" y="522"/>
                  </a:lnTo>
                  <a:lnTo>
                    <a:pt x="166" y="522"/>
                  </a:lnTo>
                  <a:lnTo>
                    <a:pt x="172" y="521"/>
                  </a:lnTo>
                  <a:lnTo>
                    <a:pt x="176" y="517"/>
                  </a:lnTo>
                  <a:lnTo>
                    <a:pt x="583" y="21"/>
                  </a:lnTo>
                  <a:lnTo>
                    <a:pt x="585" y="16"/>
                  </a:lnTo>
                  <a:lnTo>
                    <a:pt x="586" y="11"/>
                  </a:lnTo>
                  <a:lnTo>
                    <a:pt x="585" y="6"/>
                  </a:lnTo>
                  <a:lnTo>
                    <a:pt x="582" y="3"/>
                  </a:lnTo>
                  <a:close/>
                </a:path>
              </a:pathLst>
            </a:custGeom>
            <a:solidFill>
              <a:srgbClr val="843C0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1" name="CustomShape 18"/>
            <p:cNvSpPr/>
            <p:nvPr/>
          </p:nvSpPr>
          <p:spPr>
            <a:xfrm>
              <a:off x="2138400" y="3346560"/>
              <a:ext cx="325800" cy="310680"/>
            </a:xfrm>
            <a:custGeom>
              <a:avLst/>
              <a:gdLst/>
              <a:ahLst/>
              <a:cxnLst/>
              <a:rect l="l" t="t" r="r" b="b"/>
              <a:pathLst>
                <a:path w="611" h="611">
                  <a:moveTo>
                    <a:pt x="598" y="233"/>
                  </a:moveTo>
                  <a:lnTo>
                    <a:pt x="593" y="233"/>
                  </a:lnTo>
                  <a:lnTo>
                    <a:pt x="590" y="236"/>
                  </a:lnTo>
                  <a:lnTo>
                    <a:pt x="586" y="241"/>
                  </a:lnTo>
                  <a:lnTo>
                    <a:pt x="585" y="245"/>
                  </a:lnTo>
                  <a:lnTo>
                    <a:pt x="585" y="585"/>
                  </a:lnTo>
                  <a:lnTo>
                    <a:pt x="25" y="585"/>
                  </a:lnTo>
                  <a:lnTo>
                    <a:pt x="25" y="25"/>
                  </a:lnTo>
                  <a:lnTo>
                    <a:pt x="430" y="25"/>
                  </a:lnTo>
                  <a:lnTo>
                    <a:pt x="435" y="24"/>
                  </a:lnTo>
                  <a:lnTo>
                    <a:pt x="439" y="22"/>
                  </a:lnTo>
                  <a:lnTo>
                    <a:pt x="441" y="17"/>
                  </a:lnTo>
                  <a:lnTo>
                    <a:pt x="442" y="12"/>
                  </a:lnTo>
                  <a:lnTo>
                    <a:pt x="441" y="8"/>
                  </a:lnTo>
                  <a:lnTo>
                    <a:pt x="439" y="3"/>
                  </a:lnTo>
                  <a:lnTo>
                    <a:pt x="435" y="1"/>
                  </a:lnTo>
                  <a:lnTo>
                    <a:pt x="430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598"/>
                  </a:lnTo>
                  <a:lnTo>
                    <a:pt x="1" y="603"/>
                  </a:lnTo>
                  <a:lnTo>
                    <a:pt x="3" y="608"/>
                  </a:lnTo>
                  <a:lnTo>
                    <a:pt x="8" y="610"/>
                  </a:lnTo>
                  <a:lnTo>
                    <a:pt x="12" y="611"/>
                  </a:lnTo>
                  <a:lnTo>
                    <a:pt x="598" y="611"/>
                  </a:lnTo>
                  <a:lnTo>
                    <a:pt x="604" y="610"/>
                  </a:lnTo>
                  <a:lnTo>
                    <a:pt x="607" y="608"/>
                  </a:lnTo>
                  <a:lnTo>
                    <a:pt x="610" y="603"/>
                  </a:lnTo>
                  <a:lnTo>
                    <a:pt x="611" y="598"/>
                  </a:lnTo>
                  <a:lnTo>
                    <a:pt x="611" y="245"/>
                  </a:lnTo>
                  <a:lnTo>
                    <a:pt x="610" y="241"/>
                  </a:lnTo>
                  <a:lnTo>
                    <a:pt x="607" y="236"/>
                  </a:lnTo>
                  <a:lnTo>
                    <a:pt x="604" y="233"/>
                  </a:lnTo>
                  <a:lnTo>
                    <a:pt x="598" y="233"/>
                  </a:lnTo>
                  <a:close/>
                </a:path>
              </a:pathLst>
            </a:custGeom>
            <a:solidFill>
              <a:srgbClr val="843C0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72" name="Group 19"/>
          <p:cNvGrpSpPr/>
          <p:nvPr/>
        </p:nvGrpSpPr>
        <p:grpSpPr>
          <a:xfrm>
            <a:off x="2400367" y="4074456"/>
            <a:ext cx="372600" cy="349560"/>
            <a:chOff x="2138400" y="3943080"/>
            <a:chExt cx="372600" cy="349560"/>
          </a:xfrm>
        </p:grpSpPr>
        <p:sp>
          <p:nvSpPr>
            <p:cNvPr id="373" name="CustomShape 20"/>
            <p:cNvSpPr/>
            <p:nvPr/>
          </p:nvSpPr>
          <p:spPr>
            <a:xfrm>
              <a:off x="2200320" y="3943080"/>
              <a:ext cx="310680" cy="263520"/>
            </a:xfrm>
            <a:custGeom>
              <a:avLst/>
              <a:gdLst/>
              <a:ahLst/>
              <a:cxnLst/>
              <a:rect l="l" t="t" r="r" b="b"/>
              <a:pathLst>
                <a:path w="586" h="522">
                  <a:moveTo>
                    <a:pt x="582" y="3"/>
                  </a:moveTo>
                  <a:lnTo>
                    <a:pt x="580" y="1"/>
                  </a:lnTo>
                  <a:lnTo>
                    <a:pt x="576" y="0"/>
                  </a:lnTo>
                  <a:lnTo>
                    <a:pt x="574" y="0"/>
                  </a:lnTo>
                  <a:lnTo>
                    <a:pt x="572" y="0"/>
                  </a:lnTo>
                  <a:lnTo>
                    <a:pt x="567" y="1"/>
                  </a:lnTo>
                  <a:lnTo>
                    <a:pt x="564" y="4"/>
                  </a:lnTo>
                  <a:lnTo>
                    <a:pt x="165" y="491"/>
                  </a:lnTo>
                  <a:lnTo>
                    <a:pt x="22" y="347"/>
                  </a:lnTo>
                  <a:lnTo>
                    <a:pt x="18" y="343"/>
                  </a:lnTo>
                  <a:lnTo>
                    <a:pt x="13" y="343"/>
                  </a:lnTo>
                  <a:lnTo>
                    <a:pt x="9" y="343"/>
                  </a:lnTo>
                  <a:lnTo>
                    <a:pt x="4" y="347"/>
                  </a:lnTo>
                  <a:lnTo>
                    <a:pt x="1" y="351"/>
                  </a:lnTo>
                  <a:lnTo>
                    <a:pt x="0" y="356"/>
                  </a:lnTo>
                  <a:lnTo>
                    <a:pt x="1" y="361"/>
                  </a:lnTo>
                  <a:lnTo>
                    <a:pt x="4" y="365"/>
                  </a:lnTo>
                  <a:lnTo>
                    <a:pt x="157" y="517"/>
                  </a:lnTo>
                  <a:lnTo>
                    <a:pt x="161" y="521"/>
                  </a:lnTo>
                  <a:lnTo>
                    <a:pt x="166" y="522"/>
                  </a:lnTo>
                  <a:lnTo>
                    <a:pt x="166" y="522"/>
                  </a:lnTo>
                  <a:lnTo>
                    <a:pt x="166" y="522"/>
                  </a:lnTo>
                  <a:lnTo>
                    <a:pt x="172" y="521"/>
                  </a:lnTo>
                  <a:lnTo>
                    <a:pt x="176" y="517"/>
                  </a:lnTo>
                  <a:lnTo>
                    <a:pt x="583" y="21"/>
                  </a:lnTo>
                  <a:lnTo>
                    <a:pt x="585" y="16"/>
                  </a:lnTo>
                  <a:lnTo>
                    <a:pt x="586" y="11"/>
                  </a:lnTo>
                  <a:lnTo>
                    <a:pt x="585" y="6"/>
                  </a:lnTo>
                  <a:lnTo>
                    <a:pt x="582" y="3"/>
                  </a:lnTo>
                  <a:close/>
                </a:path>
              </a:pathLst>
            </a:custGeom>
            <a:solidFill>
              <a:srgbClr val="843C0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" name="CustomShape 21"/>
            <p:cNvSpPr/>
            <p:nvPr/>
          </p:nvSpPr>
          <p:spPr>
            <a:xfrm>
              <a:off x="2138400" y="3981960"/>
              <a:ext cx="325800" cy="310680"/>
            </a:xfrm>
            <a:custGeom>
              <a:avLst/>
              <a:gdLst/>
              <a:ahLst/>
              <a:cxnLst/>
              <a:rect l="l" t="t" r="r" b="b"/>
              <a:pathLst>
                <a:path w="611" h="611">
                  <a:moveTo>
                    <a:pt x="598" y="233"/>
                  </a:moveTo>
                  <a:lnTo>
                    <a:pt x="593" y="233"/>
                  </a:lnTo>
                  <a:lnTo>
                    <a:pt x="590" y="236"/>
                  </a:lnTo>
                  <a:lnTo>
                    <a:pt x="586" y="241"/>
                  </a:lnTo>
                  <a:lnTo>
                    <a:pt x="585" y="245"/>
                  </a:lnTo>
                  <a:lnTo>
                    <a:pt x="585" y="585"/>
                  </a:lnTo>
                  <a:lnTo>
                    <a:pt x="25" y="585"/>
                  </a:lnTo>
                  <a:lnTo>
                    <a:pt x="25" y="25"/>
                  </a:lnTo>
                  <a:lnTo>
                    <a:pt x="430" y="25"/>
                  </a:lnTo>
                  <a:lnTo>
                    <a:pt x="435" y="24"/>
                  </a:lnTo>
                  <a:lnTo>
                    <a:pt x="439" y="22"/>
                  </a:lnTo>
                  <a:lnTo>
                    <a:pt x="441" y="17"/>
                  </a:lnTo>
                  <a:lnTo>
                    <a:pt x="442" y="12"/>
                  </a:lnTo>
                  <a:lnTo>
                    <a:pt x="441" y="8"/>
                  </a:lnTo>
                  <a:lnTo>
                    <a:pt x="439" y="3"/>
                  </a:lnTo>
                  <a:lnTo>
                    <a:pt x="435" y="1"/>
                  </a:lnTo>
                  <a:lnTo>
                    <a:pt x="430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598"/>
                  </a:lnTo>
                  <a:lnTo>
                    <a:pt x="1" y="603"/>
                  </a:lnTo>
                  <a:lnTo>
                    <a:pt x="3" y="608"/>
                  </a:lnTo>
                  <a:lnTo>
                    <a:pt x="8" y="610"/>
                  </a:lnTo>
                  <a:lnTo>
                    <a:pt x="12" y="611"/>
                  </a:lnTo>
                  <a:lnTo>
                    <a:pt x="598" y="611"/>
                  </a:lnTo>
                  <a:lnTo>
                    <a:pt x="604" y="610"/>
                  </a:lnTo>
                  <a:lnTo>
                    <a:pt x="607" y="608"/>
                  </a:lnTo>
                  <a:lnTo>
                    <a:pt x="610" y="603"/>
                  </a:lnTo>
                  <a:lnTo>
                    <a:pt x="611" y="598"/>
                  </a:lnTo>
                  <a:lnTo>
                    <a:pt x="611" y="245"/>
                  </a:lnTo>
                  <a:lnTo>
                    <a:pt x="610" y="241"/>
                  </a:lnTo>
                  <a:lnTo>
                    <a:pt x="607" y="236"/>
                  </a:lnTo>
                  <a:lnTo>
                    <a:pt x="604" y="233"/>
                  </a:lnTo>
                  <a:lnTo>
                    <a:pt x="598" y="233"/>
                  </a:lnTo>
                  <a:close/>
                </a:path>
              </a:pathLst>
            </a:custGeom>
            <a:solidFill>
              <a:srgbClr val="843C0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75" name="Group 22"/>
          <p:cNvGrpSpPr/>
          <p:nvPr/>
        </p:nvGrpSpPr>
        <p:grpSpPr>
          <a:xfrm>
            <a:off x="2414407" y="4690222"/>
            <a:ext cx="372600" cy="349560"/>
            <a:chOff x="2138400" y="4521600"/>
            <a:chExt cx="372600" cy="349560"/>
          </a:xfrm>
        </p:grpSpPr>
        <p:sp>
          <p:nvSpPr>
            <p:cNvPr id="376" name="CustomShape 23"/>
            <p:cNvSpPr/>
            <p:nvPr/>
          </p:nvSpPr>
          <p:spPr>
            <a:xfrm>
              <a:off x="2200320" y="4521600"/>
              <a:ext cx="310680" cy="263520"/>
            </a:xfrm>
            <a:custGeom>
              <a:avLst/>
              <a:gdLst/>
              <a:ahLst/>
              <a:cxnLst/>
              <a:rect l="l" t="t" r="r" b="b"/>
              <a:pathLst>
                <a:path w="586" h="522">
                  <a:moveTo>
                    <a:pt x="582" y="3"/>
                  </a:moveTo>
                  <a:lnTo>
                    <a:pt x="580" y="1"/>
                  </a:lnTo>
                  <a:lnTo>
                    <a:pt x="576" y="0"/>
                  </a:lnTo>
                  <a:lnTo>
                    <a:pt x="574" y="0"/>
                  </a:lnTo>
                  <a:lnTo>
                    <a:pt x="572" y="0"/>
                  </a:lnTo>
                  <a:lnTo>
                    <a:pt x="567" y="1"/>
                  </a:lnTo>
                  <a:lnTo>
                    <a:pt x="564" y="4"/>
                  </a:lnTo>
                  <a:lnTo>
                    <a:pt x="165" y="491"/>
                  </a:lnTo>
                  <a:lnTo>
                    <a:pt x="22" y="347"/>
                  </a:lnTo>
                  <a:lnTo>
                    <a:pt x="18" y="343"/>
                  </a:lnTo>
                  <a:lnTo>
                    <a:pt x="13" y="343"/>
                  </a:lnTo>
                  <a:lnTo>
                    <a:pt x="9" y="343"/>
                  </a:lnTo>
                  <a:lnTo>
                    <a:pt x="4" y="347"/>
                  </a:lnTo>
                  <a:lnTo>
                    <a:pt x="1" y="351"/>
                  </a:lnTo>
                  <a:lnTo>
                    <a:pt x="0" y="356"/>
                  </a:lnTo>
                  <a:lnTo>
                    <a:pt x="1" y="361"/>
                  </a:lnTo>
                  <a:lnTo>
                    <a:pt x="4" y="365"/>
                  </a:lnTo>
                  <a:lnTo>
                    <a:pt x="157" y="517"/>
                  </a:lnTo>
                  <a:lnTo>
                    <a:pt x="161" y="521"/>
                  </a:lnTo>
                  <a:lnTo>
                    <a:pt x="166" y="522"/>
                  </a:lnTo>
                  <a:lnTo>
                    <a:pt x="166" y="522"/>
                  </a:lnTo>
                  <a:lnTo>
                    <a:pt x="166" y="522"/>
                  </a:lnTo>
                  <a:lnTo>
                    <a:pt x="172" y="521"/>
                  </a:lnTo>
                  <a:lnTo>
                    <a:pt x="176" y="517"/>
                  </a:lnTo>
                  <a:lnTo>
                    <a:pt x="583" y="21"/>
                  </a:lnTo>
                  <a:lnTo>
                    <a:pt x="585" y="16"/>
                  </a:lnTo>
                  <a:lnTo>
                    <a:pt x="586" y="11"/>
                  </a:lnTo>
                  <a:lnTo>
                    <a:pt x="585" y="6"/>
                  </a:lnTo>
                  <a:lnTo>
                    <a:pt x="582" y="3"/>
                  </a:lnTo>
                  <a:close/>
                </a:path>
              </a:pathLst>
            </a:custGeom>
            <a:solidFill>
              <a:srgbClr val="843C0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7" name="CustomShape 24"/>
            <p:cNvSpPr/>
            <p:nvPr/>
          </p:nvSpPr>
          <p:spPr>
            <a:xfrm>
              <a:off x="2138400" y="4560480"/>
              <a:ext cx="325800" cy="310680"/>
            </a:xfrm>
            <a:custGeom>
              <a:avLst/>
              <a:gdLst/>
              <a:ahLst/>
              <a:cxnLst/>
              <a:rect l="l" t="t" r="r" b="b"/>
              <a:pathLst>
                <a:path w="611" h="611">
                  <a:moveTo>
                    <a:pt x="598" y="233"/>
                  </a:moveTo>
                  <a:lnTo>
                    <a:pt x="593" y="233"/>
                  </a:lnTo>
                  <a:lnTo>
                    <a:pt x="590" y="236"/>
                  </a:lnTo>
                  <a:lnTo>
                    <a:pt x="586" y="241"/>
                  </a:lnTo>
                  <a:lnTo>
                    <a:pt x="585" y="245"/>
                  </a:lnTo>
                  <a:lnTo>
                    <a:pt x="585" y="585"/>
                  </a:lnTo>
                  <a:lnTo>
                    <a:pt x="25" y="585"/>
                  </a:lnTo>
                  <a:lnTo>
                    <a:pt x="25" y="25"/>
                  </a:lnTo>
                  <a:lnTo>
                    <a:pt x="430" y="25"/>
                  </a:lnTo>
                  <a:lnTo>
                    <a:pt x="435" y="24"/>
                  </a:lnTo>
                  <a:lnTo>
                    <a:pt x="439" y="22"/>
                  </a:lnTo>
                  <a:lnTo>
                    <a:pt x="441" y="17"/>
                  </a:lnTo>
                  <a:lnTo>
                    <a:pt x="442" y="12"/>
                  </a:lnTo>
                  <a:lnTo>
                    <a:pt x="441" y="8"/>
                  </a:lnTo>
                  <a:lnTo>
                    <a:pt x="439" y="3"/>
                  </a:lnTo>
                  <a:lnTo>
                    <a:pt x="435" y="1"/>
                  </a:lnTo>
                  <a:lnTo>
                    <a:pt x="430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598"/>
                  </a:lnTo>
                  <a:lnTo>
                    <a:pt x="1" y="603"/>
                  </a:lnTo>
                  <a:lnTo>
                    <a:pt x="3" y="608"/>
                  </a:lnTo>
                  <a:lnTo>
                    <a:pt x="8" y="610"/>
                  </a:lnTo>
                  <a:lnTo>
                    <a:pt x="12" y="611"/>
                  </a:lnTo>
                  <a:lnTo>
                    <a:pt x="598" y="611"/>
                  </a:lnTo>
                  <a:lnTo>
                    <a:pt x="604" y="610"/>
                  </a:lnTo>
                  <a:lnTo>
                    <a:pt x="607" y="608"/>
                  </a:lnTo>
                  <a:lnTo>
                    <a:pt x="610" y="603"/>
                  </a:lnTo>
                  <a:lnTo>
                    <a:pt x="611" y="598"/>
                  </a:lnTo>
                  <a:lnTo>
                    <a:pt x="611" y="245"/>
                  </a:lnTo>
                  <a:lnTo>
                    <a:pt x="610" y="241"/>
                  </a:lnTo>
                  <a:lnTo>
                    <a:pt x="607" y="236"/>
                  </a:lnTo>
                  <a:lnTo>
                    <a:pt x="604" y="233"/>
                  </a:lnTo>
                  <a:lnTo>
                    <a:pt x="598" y="233"/>
                  </a:lnTo>
                  <a:close/>
                </a:path>
              </a:pathLst>
            </a:custGeom>
            <a:solidFill>
              <a:srgbClr val="843C0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435240" y="268920"/>
            <a:ext cx="4528646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Загрузка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данных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в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БД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79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0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382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"/>
          <p:cNvSpPr/>
          <p:nvPr/>
        </p:nvSpPr>
        <p:spPr>
          <a:xfrm>
            <a:off x="10442160" y="6293520"/>
            <a:ext cx="452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1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6</a:t>
            </a:r>
            <a:endParaRPr lang="en-US" sz="2000" b="0" strike="noStrike" spc="-1" dirty="0">
              <a:latin typeface="Arial"/>
            </a:endParaRPr>
          </a:p>
        </p:txBody>
      </p:sp>
      <p:grpSp>
        <p:nvGrpSpPr>
          <p:cNvPr id="384" name="Group 5"/>
          <p:cNvGrpSpPr/>
          <p:nvPr/>
        </p:nvGrpSpPr>
        <p:grpSpPr>
          <a:xfrm>
            <a:off x="3787124" y="2173936"/>
            <a:ext cx="273600" cy="760680"/>
            <a:chOff x="3774600" y="2766960"/>
            <a:chExt cx="273600" cy="760680"/>
          </a:xfrm>
        </p:grpSpPr>
        <p:sp>
          <p:nvSpPr>
            <p:cNvPr id="385" name="CustomShape 6"/>
            <p:cNvSpPr/>
            <p:nvPr/>
          </p:nvSpPr>
          <p:spPr>
            <a:xfrm flipH="1">
              <a:off x="3813480" y="2766960"/>
              <a:ext cx="234720" cy="760680"/>
            </a:xfrm>
            <a:custGeom>
              <a:avLst/>
              <a:gdLst/>
              <a:ahLst/>
              <a:cxnLst/>
              <a:rect l="l" t="t" r="r" b="b"/>
              <a:pathLst>
                <a:path w="521150" h="954995">
                  <a:moveTo>
                    <a:pt x="477498" y="0"/>
                  </a:moveTo>
                  <a:lnTo>
                    <a:pt x="521150" y="43652"/>
                  </a:lnTo>
                  <a:lnTo>
                    <a:pt x="87303" y="477498"/>
                  </a:lnTo>
                  <a:lnTo>
                    <a:pt x="521150" y="911344"/>
                  </a:lnTo>
                  <a:lnTo>
                    <a:pt x="477498" y="954995"/>
                  </a:lnTo>
                  <a:lnTo>
                    <a:pt x="0" y="477498"/>
                  </a:lnTo>
                  <a:close/>
                </a:path>
              </a:pathLst>
            </a:custGeom>
            <a:solidFill>
              <a:srgbClr val="3B39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CustomShape 7"/>
            <p:cNvSpPr/>
            <p:nvPr/>
          </p:nvSpPr>
          <p:spPr>
            <a:xfrm flipH="1">
              <a:off x="3774240" y="2862000"/>
              <a:ext cx="176040" cy="570960"/>
            </a:xfrm>
            <a:custGeom>
              <a:avLst/>
              <a:gdLst/>
              <a:ahLst/>
              <a:cxnLst/>
              <a:rect l="l" t="t" r="r" b="b"/>
              <a:pathLst>
                <a:path w="521150" h="954995">
                  <a:moveTo>
                    <a:pt x="477498" y="0"/>
                  </a:moveTo>
                  <a:lnTo>
                    <a:pt x="521150" y="43652"/>
                  </a:lnTo>
                  <a:lnTo>
                    <a:pt x="87303" y="477498"/>
                  </a:lnTo>
                  <a:lnTo>
                    <a:pt x="521150" y="911344"/>
                  </a:lnTo>
                  <a:lnTo>
                    <a:pt x="477498" y="954995"/>
                  </a:lnTo>
                  <a:lnTo>
                    <a:pt x="0" y="477498"/>
                  </a:lnTo>
                  <a:close/>
                </a:path>
              </a:pathLst>
            </a:custGeom>
            <a:solidFill>
              <a:srgbClr val="3B39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87" name="Group 8"/>
          <p:cNvGrpSpPr/>
          <p:nvPr/>
        </p:nvGrpSpPr>
        <p:grpSpPr>
          <a:xfrm>
            <a:off x="7646381" y="2212069"/>
            <a:ext cx="273600" cy="760680"/>
            <a:chOff x="7139160" y="2777400"/>
            <a:chExt cx="273600" cy="760680"/>
          </a:xfrm>
        </p:grpSpPr>
        <p:sp>
          <p:nvSpPr>
            <p:cNvPr id="388" name="CustomShape 9"/>
            <p:cNvSpPr/>
            <p:nvPr/>
          </p:nvSpPr>
          <p:spPr>
            <a:xfrm flipH="1">
              <a:off x="7178040" y="2777400"/>
              <a:ext cx="234720" cy="760680"/>
            </a:xfrm>
            <a:custGeom>
              <a:avLst/>
              <a:gdLst/>
              <a:ahLst/>
              <a:cxnLst/>
              <a:rect l="l" t="t" r="r" b="b"/>
              <a:pathLst>
                <a:path w="521150" h="954995">
                  <a:moveTo>
                    <a:pt x="477498" y="0"/>
                  </a:moveTo>
                  <a:lnTo>
                    <a:pt x="521150" y="43652"/>
                  </a:lnTo>
                  <a:lnTo>
                    <a:pt x="87303" y="477498"/>
                  </a:lnTo>
                  <a:lnTo>
                    <a:pt x="521150" y="911344"/>
                  </a:lnTo>
                  <a:lnTo>
                    <a:pt x="477498" y="954995"/>
                  </a:lnTo>
                  <a:lnTo>
                    <a:pt x="0" y="477498"/>
                  </a:lnTo>
                  <a:close/>
                </a:path>
              </a:pathLst>
            </a:custGeom>
            <a:solidFill>
              <a:srgbClr val="3B39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" name="CustomShape 10"/>
            <p:cNvSpPr/>
            <p:nvPr/>
          </p:nvSpPr>
          <p:spPr>
            <a:xfrm flipH="1">
              <a:off x="7138800" y="2872080"/>
              <a:ext cx="176040" cy="570960"/>
            </a:xfrm>
            <a:custGeom>
              <a:avLst/>
              <a:gdLst/>
              <a:ahLst/>
              <a:cxnLst/>
              <a:rect l="l" t="t" r="r" b="b"/>
              <a:pathLst>
                <a:path w="521150" h="954995">
                  <a:moveTo>
                    <a:pt x="477498" y="0"/>
                  </a:moveTo>
                  <a:lnTo>
                    <a:pt x="521150" y="43652"/>
                  </a:lnTo>
                  <a:lnTo>
                    <a:pt x="87303" y="477498"/>
                  </a:lnTo>
                  <a:lnTo>
                    <a:pt x="521150" y="911344"/>
                  </a:lnTo>
                  <a:lnTo>
                    <a:pt x="477498" y="954995"/>
                  </a:lnTo>
                  <a:lnTo>
                    <a:pt x="0" y="477498"/>
                  </a:lnTo>
                  <a:close/>
                </a:path>
              </a:pathLst>
            </a:custGeom>
            <a:solidFill>
              <a:srgbClr val="3B3939"/>
            </a:solidFill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90" name="CustomShape 11"/>
          <p:cNvSpPr/>
          <p:nvPr/>
        </p:nvSpPr>
        <p:spPr>
          <a:xfrm>
            <a:off x="786072" y="2185920"/>
            <a:ext cx="2577029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C00000"/>
                </a:solidFill>
                <a:latin typeface="Calibri"/>
                <a:ea typeface="DejaVu Sans"/>
              </a:rPr>
              <a:t>Создание индекса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91" name="CustomShape 12"/>
          <p:cNvSpPr/>
          <p:nvPr/>
        </p:nvSpPr>
        <p:spPr>
          <a:xfrm>
            <a:off x="4985981" y="2137768"/>
            <a:ext cx="269928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C00000"/>
                </a:solidFill>
                <a:latin typeface="Calibri"/>
                <a:ea typeface="DejaVu Sans"/>
              </a:rPr>
              <a:t>Добавление маппинга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392" name="CustomShape 13"/>
          <p:cNvSpPr/>
          <p:nvPr/>
        </p:nvSpPr>
        <p:spPr>
          <a:xfrm>
            <a:off x="8652041" y="2185919"/>
            <a:ext cx="366012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C00000"/>
                </a:solidFill>
                <a:latin typeface="Calibri"/>
                <a:ea typeface="DejaVu Sans"/>
              </a:rPr>
              <a:t>Загрузка</a:t>
            </a:r>
            <a:r>
              <a:rPr lang="en-US" sz="24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C00000"/>
                </a:solidFill>
                <a:latin typeface="Calibri"/>
                <a:ea typeface="DejaVu Sans"/>
              </a:rPr>
              <a:t>данных</a:t>
            </a:r>
            <a:endParaRPr lang="en-US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CustomShape 1"/>
          <p:cNvSpPr/>
          <p:nvPr/>
        </p:nvSpPr>
        <p:spPr>
          <a:xfrm>
            <a:off x="435239" y="268920"/>
            <a:ext cx="6444532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Создание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индекса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для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ElasticSearch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394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95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397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4"/>
          <p:cNvSpPr/>
          <p:nvPr/>
        </p:nvSpPr>
        <p:spPr>
          <a:xfrm>
            <a:off x="10442160" y="6293520"/>
            <a:ext cx="452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1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7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399" name="CustomShape 5"/>
          <p:cNvSpPr/>
          <p:nvPr/>
        </p:nvSpPr>
        <p:spPr>
          <a:xfrm>
            <a:off x="547920" y="1647000"/>
            <a:ext cx="2296055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PUT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/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indexName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400" name="Рисунок 367"/>
          <p:cNvPicPr/>
          <p:nvPr/>
        </p:nvPicPr>
        <p:blipFill>
          <a:blip r:embed="rId3"/>
          <a:srcRect l="3244" t="9326" r="48900" b="64700"/>
          <a:stretch/>
        </p:blipFill>
        <p:spPr>
          <a:xfrm>
            <a:off x="1920240" y="2377440"/>
            <a:ext cx="8388360" cy="2558520"/>
          </a:xfrm>
          <a:prstGeom prst="rect">
            <a:avLst/>
          </a:prstGeom>
          <a:ln>
            <a:noFill/>
          </a:ln>
        </p:spPr>
      </p:pic>
      <p:sp>
        <p:nvSpPr>
          <p:cNvPr id="401" name="CustomShape 6"/>
          <p:cNvSpPr/>
          <p:nvPr/>
        </p:nvSpPr>
        <p:spPr>
          <a:xfrm>
            <a:off x="4297680" y="5303520"/>
            <a:ext cx="3564720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Панель</a:t>
            </a:r>
            <a:r>
              <a:rPr lang="en-US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разработчика</a:t>
            </a:r>
            <a:r>
              <a:rPr lang="en-US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en-US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Kibana</a:t>
            </a:r>
            <a:endParaRPr lang="en-US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435240" y="268560"/>
            <a:ext cx="3403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Формат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данных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03" name="Line 2"/>
          <p:cNvSpPr/>
          <p:nvPr/>
        </p:nvSpPr>
        <p:spPr>
          <a:xfrm flipV="1">
            <a:off x="987480" y="78984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4" name="Picture 2"/>
          <p:cNvPicPr/>
          <p:nvPr/>
        </p:nvPicPr>
        <p:blipFill>
          <a:blip r:embed="rId2"/>
          <a:stretch/>
        </p:blipFill>
        <p:spPr>
          <a:xfrm>
            <a:off x="11236320" y="621180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406" name="Line 3"/>
          <p:cNvSpPr/>
          <p:nvPr/>
        </p:nvSpPr>
        <p:spPr>
          <a:xfrm>
            <a:off x="10190160" y="649332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4"/>
          <p:cNvSpPr/>
          <p:nvPr/>
        </p:nvSpPr>
        <p:spPr>
          <a:xfrm>
            <a:off x="10442160" y="6293160"/>
            <a:ext cx="452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808080"/>
                </a:solidFill>
                <a:latin typeface="Calibri"/>
              </a:rPr>
              <a:t>18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408" name="CustomShape 5"/>
          <p:cNvSpPr/>
          <p:nvPr/>
        </p:nvSpPr>
        <p:spPr>
          <a:xfrm>
            <a:off x="2760897" y="1596025"/>
            <a:ext cx="3381840" cy="1937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{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 </a:t>
            </a:r>
            <a:r>
              <a:rPr lang="en-US" sz="2400" spc="-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…….</a:t>
            </a:r>
            <a:endParaRPr lang="en-US" sz="2400" b="0" strike="noStrike" spc="-1" dirty="0" smtClean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“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date”: 16/11/2019,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  …….</a:t>
            </a:r>
            <a:endParaRPr lang="en-US" sz="2400" spc="-1" dirty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}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" name="CustomShape 6"/>
          <p:cNvSpPr/>
          <p:nvPr/>
        </p:nvSpPr>
        <p:spPr>
          <a:xfrm>
            <a:off x="7410032" y="1320480"/>
            <a:ext cx="283320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16.11.19</a:t>
            </a:r>
            <a:endParaRPr lang="en-US" sz="2400" b="0" strike="noStrike" spc="-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0" name="CustomShape 7"/>
          <p:cNvSpPr/>
          <p:nvPr/>
        </p:nvSpPr>
        <p:spPr>
          <a:xfrm>
            <a:off x="7410032" y="3268338"/>
            <a:ext cx="146160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FF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19/11/16</a:t>
            </a:r>
            <a:endParaRPr lang="en-US" sz="2400" b="0" strike="noStrike" spc="-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86838" y="2010796"/>
            <a:ext cx="45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?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35240" y="268920"/>
            <a:ext cx="3403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Кто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мы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18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9" name="Picture 2"/>
          <p:cNvPicPr/>
          <p:nvPr/>
        </p:nvPicPr>
        <p:blipFill>
          <a:blip r:embed="rId3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121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10586160" y="6293520"/>
            <a:ext cx="308880" cy="394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808080"/>
                </a:solidFill>
                <a:latin typeface="Calibri"/>
                <a:ea typeface="DejaVu Sans"/>
              </a:rPr>
              <a:t>1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23" name="CustomShape 5"/>
          <p:cNvSpPr/>
          <p:nvPr/>
        </p:nvSpPr>
        <p:spPr>
          <a:xfrm>
            <a:off x="5706360" y="2024280"/>
            <a:ext cx="6093720" cy="191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Крутикова Татьяна,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QA Lead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endParaRPr lang="en-US" sz="2400" b="0" strike="noStrike" spc="-1" dirty="0">
              <a:latin typeface="Arial"/>
            </a:endParaRPr>
          </a:p>
        </p:txBody>
      </p:sp>
      <p:sp>
        <p:nvSpPr>
          <p:cNvPr id="124" name="CustomShape 6"/>
          <p:cNvSpPr/>
          <p:nvPr/>
        </p:nvSpPr>
        <p:spPr>
          <a:xfrm>
            <a:off x="5706360" y="3839040"/>
            <a:ext cx="571428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Перминов Евгений,</a:t>
            </a:r>
            <a:r>
              <a:rPr dirty="0"/>
              <a:t/>
            </a:r>
            <a:br>
              <a:rPr dirty="0"/>
            </a:br>
            <a:r>
              <a:rPr lang="en-US" sz="2400" b="0" strike="noStrike" spc="-1" dirty="0">
                <a:solidFill>
                  <a:srgbClr val="000000"/>
                </a:solidFill>
                <a:latin typeface="Calibri Light"/>
                <a:ea typeface="Calibri"/>
              </a:rPr>
              <a:t>QA Automation 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en-US" sz="2400" b="0" strike="noStrike" spc="-1" dirty="0">
              <a:latin typeface="Arial"/>
            </a:endParaRPr>
          </a:p>
        </p:txBody>
      </p:sp>
      <p:sp>
        <p:nvSpPr>
          <p:cNvPr id="125" name="CustomShape 7"/>
          <p:cNvSpPr/>
          <p:nvPr/>
        </p:nvSpPr>
        <p:spPr>
          <a:xfrm>
            <a:off x="987480" y="1792080"/>
            <a:ext cx="3265920" cy="3265920"/>
          </a:xfrm>
          <a:custGeom>
            <a:avLst/>
            <a:gdLst/>
            <a:ahLst/>
            <a:cxnLst/>
            <a:rect l="l" t="t" r="r" b="b"/>
            <a:pathLst>
              <a:path w="902" h="902">
                <a:moveTo>
                  <a:pt x="31" y="872"/>
                </a:moveTo>
                <a:lnTo>
                  <a:pt x="34" y="848"/>
                </a:lnTo>
                <a:lnTo>
                  <a:pt x="39" y="816"/>
                </a:lnTo>
                <a:lnTo>
                  <a:pt x="45" y="798"/>
                </a:lnTo>
                <a:lnTo>
                  <a:pt x="50" y="780"/>
                </a:lnTo>
                <a:lnTo>
                  <a:pt x="58" y="760"/>
                </a:lnTo>
                <a:lnTo>
                  <a:pt x="66" y="740"/>
                </a:lnTo>
                <a:lnTo>
                  <a:pt x="71" y="732"/>
                </a:lnTo>
                <a:lnTo>
                  <a:pt x="78" y="725"/>
                </a:lnTo>
                <a:lnTo>
                  <a:pt x="85" y="717"/>
                </a:lnTo>
                <a:lnTo>
                  <a:pt x="94" y="710"/>
                </a:lnTo>
                <a:lnTo>
                  <a:pt x="105" y="702"/>
                </a:lnTo>
                <a:lnTo>
                  <a:pt x="117" y="695"/>
                </a:lnTo>
                <a:lnTo>
                  <a:pt x="129" y="688"/>
                </a:lnTo>
                <a:lnTo>
                  <a:pt x="143" y="681"/>
                </a:lnTo>
                <a:lnTo>
                  <a:pt x="174" y="667"/>
                </a:lnTo>
                <a:lnTo>
                  <a:pt x="209" y="653"/>
                </a:lnTo>
                <a:lnTo>
                  <a:pt x="247" y="639"/>
                </a:lnTo>
                <a:lnTo>
                  <a:pt x="287" y="624"/>
                </a:lnTo>
                <a:lnTo>
                  <a:pt x="303" y="619"/>
                </a:lnTo>
                <a:lnTo>
                  <a:pt x="319" y="612"/>
                </a:lnTo>
                <a:lnTo>
                  <a:pt x="335" y="607"/>
                </a:lnTo>
                <a:lnTo>
                  <a:pt x="351" y="601"/>
                </a:lnTo>
                <a:lnTo>
                  <a:pt x="356" y="598"/>
                </a:lnTo>
                <a:lnTo>
                  <a:pt x="359" y="595"/>
                </a:lnTo>
                <a:lnTo>
                  <a:pt x="360" y="591"/>
                </a:lnTo>
                <a:lnTo>
                  <a:pt x="361" y="587"/>
                </a:lnTo>
                <a:lnTo>
                  <a:pt x="361" y="467"/>
                </a:lnTo>
                <a:lnTo>
                  <a:pt x="361" y="462"/>
                </a:lnTo>
                <a:lnTo>
                  <a:pt x="360" y="459"/>
                </a:lnTo>
                <a:lnTo>
                  <a:pt x="358" y="457"/>
                </a:lnTo>
                <a:lnTo>
                  <a:pt x="356" y="455"/>
                </a:lnTo>
                <a:lnTo>
                  <a:pt x="349" y="448"/>
                </a:lnTo>
                <a:lnTo>
                  <a:pt x="335" y="429"/>
                </a:lnTo>
                <a:lnTo>
                  <a:pt x="331" y="423"/>
                </a:lnTo>
                <a:lnTo>
                  <a:pt x="328" y="415"/>
                </a:lnTo>
                <a:lnTo>
                  <a:pt x="325" y="408"/>
                </a:lnTo>
                <a:lnTo>
                  <a:pt x="321" y="398"/>
                </a:lnTo>
                <a:lnTo>
                  <a:pt x="318" y="388"/>
                </a:lnTo>
                <a:lnTo>
                  <a:pt x="316" y="378"/>
                </a:lnTo>
                <a:lnTo>
                  <a:pt x="315" y="367"/>
                </a:lnTo>
                <a:lnTo>
                  <a:pt x="315" y="354"/>
                </a:lnTo>
                <a:lnTo>
                  <a:pt x="314" y="349"/>
                </a:lnTo>
                <a:lnTo>
                  <a:pt x="312" y="344"/>
                </a:lnTo>
                <a:lnTo>
                  <a:pt x="307" y="341"/>
                </a:lnTo>
                <a:lnTo>
                  <a:pt x="302" y="339"/>
                </a:lnTo>
                <a:lnTo>
                  <a:pt x="299" y="334"/>
                </a:lnTo>
                <a:lnTo>
                  <a:pt x="296" y="324"/>
                </a:lnTo>
                <a:lnTo>
                  <a:pt x="294" y="319"/>
                </a:lnTo>
                <a:lnTo>
                  <a:pt x="293" y="311"/>
                </a:lnTo>
                <a:lnTo>
                  <a:pt x="292" y="305"/>
                </a:lnTo>
                <a:lnTo>
                  <a:pt x="293" y="298"/>
                </a:lnTo>
                <a:lnTo>
                  <a:pt x="294" y="291"/>
                </a:lnTo>
                <a:lnTo>
                  <a:pt x="297" y="284"/>
                </a:lnTo>
                <a:lnTo>
                  <a:pt x="298" y="280"/>
                </a:lnTo>
                <a:lnTo>
                  <a:pt x="300" y="278"/>
                </a:lnTo>
                <a:lnTo>
                  <a:pt x="303" y="275"/>
                </a:lnTo>
                <a:lnTo>
                  <a:pt x="306" y="272"/>
                </a:lnTo>
                <a:lnTo>
                  <a:pt x="309" y="270"/>
                </a:lnTo>
                <a:lnTo>
                  <a:pt x="313" y="267"/>
                </a:lnTo>
                <a:lnTo>
                  <a:pt x="314" y="264"/>
                </a:lnTo>
                <a:lnTo>
                  <a:pt x="315" y="260"/>
                </a:lnTo>
                <a:lnTo>
                  <a:pt x="314" y="251"/>
                </a:lnTo>
                <a:lnTo>
                  <a:pt x="308" y="235"/>
                </a:lnTo>
                <a:lnTo>
                  <a:pt x="305" y="222"/>
                </a:lnTo>
                <a:lnTo>
                  <a:pt x="300" y="205"/>
                </a:lnTo>
                <a:lnTo>
                  <a:pt x="296" y="187"/>
                </a:lnTo>
                <a:lnTo>
                  <a:pt x="292" y="167"/>
                </a:lnTo>
                <a:lnTo>
                  <a:pt x="290" y="148"/>
                </a:lnTo>
                <a:lnTo>
                  <a:pt x="290" y="130"/>
                </a:lnTo>
                <a:lnTo>
                  <a:pt x="291" y="121"/>
                </a:lnTo>
                <a:lnTo>
                  <a:pt x="293" y="113"/>
                </a:lnTo>
                <a:lnTo>
                  <a:pt x="296" y="106"/>
                </a:lnTo>
                <a:lnTo>
                  <a:pt x="300" y="100"/>
                </a:lnTo>
                <a:lnTo>
                  <a:pt x="303" y="97"/>
                </a:lnTo>
                <a:lnTo>
                  <a:pt x="306" y="93"/>
                </a:lnTo>
                <a:lnTo>
                  <a:pt x="311" y="90"/>
                </a:lnTo>
                <a:lnTo>
                  <a:pt x="315" y="88"/>
                </a:lnTo>
                <a:lnTo>
                  <a:pt x="326" y="86"/>
                </a:lnTo>
                <a:lnTo>
                  <a:pt x="337" y="85"/>
                </a:lnTo>
                <a:lnTo>
                  <a:pt x="343" y="84"/>
                </a:lnTo>
                <a:lnTo>
                  <a:pt x="347" y="82"/>
                </a:lnTo>
                <a:lnTo>
                  <a:pt x="350" y="78"/>
                </a:lnTo>
                <a:lnTo>
                  <a:pt x="352" y="73"/>
                </a:lnTo>
                <a:lnTo>
                  <a:pt x="353" y="69"/>
                </a:lnTo>
                <a:lnTo>
                  <a:pt x="357" y="64"/>
                </a:lnTo>
                <a:lnTo>
                  <a:pt x="360" y="60"/>
                </a:lnTo>
                <a:lnTo>
                  <a:pt x="365" y="56"/>
                </a:lnTo>
                <a:lnTo>
                  <a:pt x="371" y="53"/>
                </a:lnTo>
                <a:lnTo>
                  <a:pt x="377" y="48"/>
                </a:lnTo>
                <a:lnTo>
                  <a:pt x="385" y="45"/>
                </a:lnTo>
                <a:lnTo>
                  <a:pt x="393" y="42"/>
                </a:lnTo>
                <a:lnTo>
                  <a:pt x="410" y="38"/>
                </a:lnTo>
                <a:lnTo>
                  <a:pt x="431" y="33"/>
                </a:lnTo>
                <a:lnTo>
                  <a:pt x="453" y="31"/>
                </a:lnTo>
                <a:lnTo>
                  <a:pt x="478" y="30"/>
                </a:lnTo>
                <a:lnTo>
                  <a:pt x="502" y="31"/>
                </a:lnTo>
                <a:lnTo>
                  <a:pt x="528" y="34"/>
                </a:lnTo>
                <a:lnTo>
                  <a:pt x="540" y="37"/>
                </a:lnTo>
                <a:lnTo>
                  <a:pt x="552" y="39"/>
                </a:lnTo>
                <a:lnTo>
                  <a:pt x="564" y="42"/>
                </a:lnTo>
                <a:lnTo>
                  <a:pt x="574" y="45"/>
                </a:lnTo>
                <a:lnTo>
                  <a:pt x="584" y="49"/>
                </a:lnTo>
                <a:lnTo>
                  <a:pt x="594" y="54"/>
                </a:lnTo>
                <a:lnTo>
                  <a:pt x="602" y="59"/>
                </a:lnTo>
                <a:lnTo>
                  <a:pt x="609" y="64"/>
                </a:lnTo>
                <a:lnTo>
                  <a:pt x="615" y="71"/>
                </a:lnTo>
                <a:lnTo>
                  <a:pt x="620" y="77"/>
                </a:lnTo>
                <a:lnTo>
                  <a:pt x="624" y="84"/>
                </a:lnTo>
                <a:lnTo>
                  <a:pt x="626" y="91"/>
                </a:lnTo>
                <a:lnTo>
                  <a:pt x="628" y="100"/>
                </a:lnTo>
                <a:lnTo>
                  <a:pt x="628" y="108"/>
                </a:lnTo>
                <a:lnTo>
                  <a:pt x="628" y="118"/>
                </a:lnTo>
                <a:lnTo>
                  <a:pt x="627" y="127"/>
                </a:lnTo>
                <a:lnTo>
                  <a:pt x="625" y="146"/>
                </a:lnTo>
                <a:lnTo>
                  <a:pt x="619" y="165"/>
                </a:lnTo>
                <a:lnTo>
                  <a:pt x="609" y="201"/>
                </a:lnTo>
                <a:lnTo>
                  <a:pt x="597" y="231"/>
                </a:lnTo>
                <a:lnTo>
                  <a:pt x="593" y="241"/>
                </a:lnTo>
                <a:lnTo>
                  <a:pt x="590" y="250"/>
                </a:lnTo>
                <a:lnTo>
                  <a:pt x="588" y="255"/>
                </a:lnTo>
                <a:lnTo>
                  <a:pt x="588" y="260"/>
                </a:lnTo>
                <a:lnTo>
                  <a:pt x="588" y="264"/>
                </a:lnTo>
                <a:lnTo>
                  <a:pt x="590" y="267"/>
                </a:lnTo>
                <a:lnTo>
                  <a:pt x="593" y="270"/>
                </a:lnTo>
                <a:lnTo>
                  <a:pt x="596" y="272"/>
                </a:lnTo>
                <a:lnTo>
                  <a:pt x="600" y="275"/>
                </a:lnTo>
                <a:lnTo>
                  <a:pt x="602" y="278"/>
                </a:lnTo>
                <a:lnTo>
                  <a:pt x="604" y="280"/>
                </a:lnTo>
                <a:lnTo>
                  <a:pt x="606" y="284"/>
                </a:lnTo>
                <a:lnTo>
                  <a:pt x="609" y="291"/>
                </a:lnTo>
                <a:lnTo>
                  <a:pt x="610" y="298"/>
                </a:lnTo>
                <a:lnTo>
                  <a:pt x="610" y="305"/>
                </a:lnTo>
                <a:lnTo>
                  <a:pt x="610" y="311"/>
                </a:lnTo>
                <a:lnTo>
                  <a:pt x="609" y="318"/>
                </a:lnTo>
                <a:lnTo>
                  <a:pt x="608" y="324"/>
                </a:lnTo>
                <a:lnTo>
                  <a:pt x="603" y="334"/>
                </a:lnTo>
                <a:lnTo>
                  <a:pt x="600" y="339"/>
                </a:lnTo>
                <a:lnTo>
                  <a:pt x="596" y="341"/>
                </a:lnTo>
                <a:lnTo>
                  <a:pt x="591" y="344"/>
                </a:lnTo>
                <a:lnTo>
                  <a:pt x="589" y="349"/>
                </a:lnTo>
                <a:lnTo>
                  <a:pt x="588" y="354"/>
                </a:lnTo>
                <a:lnTo>
                  <a:pt x="587" y="367"/>
                </a:lnTo>
                <a:lnTo>
                  <a:pt x="586" y="379"/>
                </a:lnTo>
                <a:lnTo>
                  <a:pt x="584" y="389"/>
                </a:lnTo>
                <a:lnTo>
                  <a:pt x="582" y="399"/>
                </a:lnTo>
                <a:lnTo>
                  <a:pt x="575" y="418"/>
                </a:lnTo>
                <a:lnTo>
                  <a:pt x="567" y="433"/>
                </a:lnTo>
                <a:lnTo>
                  <a:pt x="553" y="455"/>
                </a:lnTo>
                <a:lnTo>
                  <a:pt x="546" y="461"/>
                </a:lnTo>
                <a:lnTo>
                  <a:pt x="544" y="464"/>
                </a:lnTo>
                <a:lnTo>
                  <a:pt x="543" y="467"/>
                </a:lnTo>
                <a:lnTo>
                  <a:pt x="542" y="470"/>
                </a:lnTo>
                <a:lnTo>
                  <a:pt x="541" y="473"/>
                </a:lnTo>
                <a:lnTo>
                  <a:pt x="541" y="587"/>
                </a:lnTo>
                <a:lnTo>
                  <a:pt x="542" y="591"/>
                </a:lnTo>
                <a:lnTo>
                  <a:pt x="544" y="595"/>
                </a:lnTo>
                <a:lnTo>
                  <a:pt x="548" y="598"/>
                </a:lnTo>
                <a:lnTo>
                  <a:pt x="552" y="601"/>
                </a:lnTo>
                <a:lnTo>
                  <a:pt x="568" y="607"/>
                </a:lnTo>
                <a:lnTo>
                  <a:pt x="584" y="612"/>
                </a:lnTo>
                <a:lnTo>
                  <a:pt x="600" y="619"/>
                </a:lnTo>
                <a:lnTo>
                  <a:pt x="615" y="624"/>
                </a:lnTo>
                <a:lnTo>
                  <a:pt x="656" y="639"/>
                </a:lnTo>
                <a:lnTo>
                  <a:pt x="693" y="653"/>
                </a:lnTo>
                <a:lnTo>
                  <a:pt x="729" y="667"/>
                </a:lnTo>
                <a:lnTo>
                  <a:pt x="760" y="681"/>
                </a:lnTo>
                <a:lnTo>
                  <a:pt x="774" y="688"/>
                </a:lnTo>
                <a:lnTo>
                  <a:pt x="787" y="695"/>
                </a:lnTo>
                <a:lnTo>
                  <a:pt x="797" y="702"/>
                </a:lnTo>
                <a:lnTo>
                  <a:pt x="808" y="710"/>
                </a:lnTo>
                <a:lnTo>
                  <a:pt x="818" y="717"/>
                </a:lnTo>
                <a:lnTo>
                  <a:pt x="825" y="725"/>
                </a:lnTo>
                <a:lnTo>
                  <a:pt x="832" y="732"/>
                </a:lnTo>
                <a:lnTo>
                  <a:pt x="836" y="740"/>
                </a:lnTo>
                <a:lnTo>
                  <a:pt x="846" y="759"/>
                </a:lnTo>
                <a:lnTo>
                  <a:pt x="852" y="780"/>
                </a:lnTo>
                <a:lnTo>
                  <a:pt x="858" y="798"/>
                </a:lnTo>
                <a:lnTo>
                  <a:pt x="863" y="816"/>
                </a:lnTo>
                <a:lnTo>
                  <a:pt x="869" y="848"/>
                </a:lnTo>
                <a:lnTo>
                  <a:pt x="871" y="872"/>
                </a:lnTo>
                <a:lnTo>
                  <a:pt x="31" y="872"/>
                </a:lnTo>
                <a:close/>
                <a:moveTo>
                  <a:pt x="863" y="727"/>
                </a:moveTo>
                <a:lnTo>
                  <a:pt x="857" y="716"/>
                </a:lnTo>
                <a:lnTo>
                  <a:pt x="850" y="708"/>
                </a:lnTo>
                <a:lnTo>
                  <a:pt x="841" y="698"/>
                </a:lnTo>
                <a:lnTo>
                  <a:pt x="832" y="690"/>
                </a:lnTo>
                <a:lnTo>
                  <a:pt x="821" y="682"/>
                </a:lnTo>
                <a:lnTo>
                  <a:pt x="808" y="673"/>
                </a:lnTo>
                <a:lnTo>
                  <a:pt x="795" y="666"/>
                </a:lnTo>
                <a:lnTo>
                  <a:pt x="780" y="657"/>
                </a:lnTo>
                <a:lnTo>
                  <a:pt x="747" y="642"/>
                </a:lnTo>
                <a:lnTo>
                  <a:pt x="710" y="627"/>
                </a:lnTo>
                <a:lnTo>
                  <a:pt x="670" y="612"/>
                </a:lnTo>
                <a:lnTo>
                  <a:pt x="626" y="596"/>
                </a:lnTo>
                <a:lnTo>
                  <a:pt x="613" y="591"/>
                </a:lnTo>
                <a:lnTo>
                  <a:pt x="599" y="587"/>
                </a:lnTo>
                <a:lnTo>
                  <a:pt x="585" y="581"/>
                </a:lnTo>
                <a:lnTo>
                  <a:pt x="571" y="576"/>
                </a:lnTo>
                <a:lnTo>
                  <a:pt x="571" y="478"/>
                </a:lnTo>
                <a:lnTo>
                  <a:pt x="578" y="473"/>
                </a:lnTo>
                <a:lnTo>
                  <a:pt x="584" y="464"/>
                </a:lnTo>
                <a:lnTo>
                  <a:pt x="590" y="453"/>
                </a:lnTo>
                <a:lnTo>
                  <a:pt x="598" y="440"/>
                </a:lnTo>
                <a:lnTo>
                  <a:pt x="605" y="424"/>
                </a:lnTo>
                <a:lnTo>
                  <a:pt x="611" y="406"/>
                </a:lnTo>
                <a:lnTo>
                  <a:pt x="614" y="397"/>
                </a:lnTo>
                <a:lnTo>
                  <a:pt x="615" y="386"/>
                </a:lnTo>
                <a:lnTo>
                  <a:pt x="617" y="375"/>
                </a:lnTo>
                <a:lnTo>
                  <a:pt x="618" y="364"/>
                </a:lnTo>
                <a:lnTo>
                  <a:pt x="624" y="358"/>
                </a:lnTo>
                <a:lnTo>
                  <a:pt x="629" y="350"/>
                </a:lnTo>
                <a:lnTo>
                  <a:pt x="633" y="340"/>
                </a:lnTo>
                <a:lnTo>
                  <a:pt x="638" y="328"/>
                </a:lnTo>
                <a:lnTo>
                  <a:pt x="639" y="319"/>
                </a:lnTo>
                <a:lnTo>
                  <a:pt x="640" y="308"/>
                </a:lnTo>
                <a:lnTo>
                  <a:pt x="640" y="297"/>
                </a:lnTo>
                <a:lnTo>
                  <a:pt x="639" y="287"/>
                </a:lnTo>
                <a:lnTo>
                  <a:pt x="635" y="278"/>
                </a:lnTo>
                <a:lnTo>
                  <a:pt x="632" y="268"/>
                </a:lnTo>
                <a:lnTo>
                  <a:pt x="627" y="261"/>
                </a:lnTo>
                <a:lnTo>
                  <a:pt x="620" y="253"/>
                </a:lnTo>
                <a:lnTo>
                  <a:pt x="623" y="248"/>
                </a:lnTo>
                <a:lnTo>
                  <a:pt x="625" y="242"/>
                </a:lnTo>
                <a:lnTo>
                  <a:pt x="631" y="227"/>
                </a:lnTo>
                <a:lnTo>
                  <a:pt x="638" y="209"/>
                </a:lnTo>
                <a:lnTo>
                  <a:pt x="644" y="190"/>
                </a:lnTo>
                <a:lnTo>
                  <a:pt x="649" y="170"/>
                </a:lnTo>
                <a:lnTo>
                  <a:pt x="655" y="148"/>
                </a:lnTo>
                <a:lnTo>
                  <a:pt x="657" y="127"/>
                </a:lnTo>
                <a:lnTo>
                  <a:pt x="658" y="116"/>
                </a:lnTo>
                <a:lnTo>
                  <a:pt x="658" y="106"/>
                </a:lnTo>
                <a:lnTo>
                  <a:pt x="657" y="96"/>
                </a:lnTo>
                <a:lnTo>
                  <a:pt x="656" y="86"/>
                </a:lnTo>
                <a:lnTo>
                  <a:pt x="653" y="75"/>
                </a:lnTo>
                <a:lnTo>
                  <a:pt x="648" y="64"/>
                </a:lnTo>
                <a:lnTo>
                  <a:pt x="642" y="56"/>
                </a:lnTo>
                <a:lnTo>
                  <a:pt x="634" y="47"/>
                </a:lnTo>
                <a:lnTo>
                  <a:pt x="625" y="40"/>
                </a:lnTo>
                <a:lnTo>
                  <a:pt x="615" y="32"/>
                </a:lnTo>
                <a:lnTo>
                  <a:pt x="604" y="26"/>
                </a:lnTo>
                <a:lnTo>
                  <a:pt x="593" y="21"/>
                </a:lnTo>
                <a:lnTo>
                  <a:pt x="580" y="15"/>
                </a:lnTo>
                <a:lnTo>
                  <a:pt x="566" y="12"/>
                </a:lnTo>
                <a:lnTo>
                  <a:pt x="552" y="8"/>
                </a:lnTo>
                <a:lnTo>
                  <a:pt x="538" y="6"/>
                </a:lnTo>
                <a:lnTo>
                  <a:pt x="523" y="2"/>
                </a:lnTo>
                <a:lnTo>
                  <a:pt x="508" y="1"/>
                </a:lnTo>
                <a:lnTo>
                  <a:pt x="493" y="0"/>
                </a:lnTo>
                <a:lnTo>
                  <a:pt x="478" y="0"/>
                </a:lnTo>
                <a:lnTo>
                  <a:pt x="455" y="0"/>
                </a:lnTo>
                <a:lnTo>
                  <a:pt x="432" y="3"/>
                </a:lnTo>
                <a:lnTo>
                  <a:pt x="409" y="7"/>
                </a:lnTo>
                <a:lnTo>
                  <a:pt x="388" y="12"/>
                </a:lnTo>
                <a:lnTo>
                  <a:pt x="378" y="16"/>
                </a:lnTo>
                <a:lnTo>
                  <a:pt x="368" y="19"/>
                </a:lnTo>
                <a:lnTo>
                  <a:pt x="359" y="25"/>
                </a:lnTo>
                <a:lnTo>
                  <a:pt x="351" y="29"/>
                </a:lnTo>
                <a:lnTo>
                  <a:pt x="344" y="36"/>
                </a:lnTo>
                <a:lnTo>
                  <a:pt x="337" y="41"/>
                </a:lnTo>
                <a:lnTo>
                  <a:pt x="331" y="48"/>
                </a:lnTo>
                <a:lnTo>
                  <a:pt x="327" y="55"/>
                </a:lnTo>
                <a:lnTo>
                  <a:pt x="319" y="56"/>
                </a:lnTo>
                <a:lnTo>
                  <a:pt x="312" y="58"/>
                </a:lnTo>
                <a:lnTo>
                  <a:pt x="304" y="60"/>
                </a:lnTo>
                <a:lnTo>
                  <a:pt x="298" y="63"/>
                </a:lnTo>
                <a:lnTo>
                  <a:pt x="291" y="67"/>
                </a:lnTo>
                <a:lnTo>
                  <a:pt x="286" y="71"/>
                </a:lnTo>
                <a:lnTo>
                  <a:pt x="281" y="76"/>
                </a:lnTo>
                <a:lnTo>
                  <a:pt x="275" y="82"/>
                </a:lnTo>
                <a:lnTo>
                  <a:pt x="270" y="90"/>
                </a:lnTo>
                <a:lnTo>
                  <a:pt x="267" y="99"/>
                </a:lnTo>
                <a:lnTo>
                  <a:pt x="263" y="110"/>
                </a:lnTo>
                <a:lnTo>
                  <a:pt x="261" y="119"/>
                </a:lnTo>
                <a:lnTo>
                  <a:pt x="260" y="130"/>
                </a:lnTo>
                <a:lnTo>
                  <a:pt x="260" y="141"/>
                </a:lnTo>
                <a:lnTo>
                  <a:pt x="260" y="152"/>
                </a:lnTo>
                <a:lnTo>
                  <a:pt x="261" y="163"/>
                </a:lnTo>
                <a:lnTo>
                  <a:pt x="264" y="186"/>
                </a:lnTo>
                <a:lnTo>
                  <a:pt x="270" y="207"/>
                </a:lnTo>
                <a:lnTo>
                  <a:pt x="275" y="226"/>
                </a:lnTo>
                <a:lnTo>
                  <a:pt x="281" y="244"/>
                </a:lnTo>
                <a:lnTo>
                  <a:pt x="282" y="249"/>
                </a:lnTo>
                <a:lnTo>
                  <a:pt x="283" y="252"/>
                </a:lnTo>
                <a:lnTo>
                  <a:pt x="276" y="260"/>
                </a:lnTo>
                <a:lnTo>
                  <a:pt x="271" y="268"/>
                </a:lnTo>
                <a:lnTo>
                  <a:pt x="267" y="277"/>
                </a:lnTo>
                <a:lnTo>
                  <a:pt x="264" y="287"/>
                </a:lnTo>
                <a:lnTo>
                  <a:pt x="263" y="297"/>
                </a:lnTo>
                <a:lnTo>
                  <a:pt x="262" y="308"/>
                </a:lnTo>
                <a:lnTo>
                  <a:pt x="263" y="319"/>
                </a:lnTo>
                <a:lnTo>
                  <a:pt x="266" y="328"/>
                </a:lnTo>
                <a:lnTo>
                  <a:pt x="269" y="340"/>
                </a:lnTo>
                <a:lnTo>
                  <a:pt x="273" y="350"/>
                </a:lnTo>
                <a:lnTo>
                  <a:pt x="278" y="358"/>
                </a:lnTo>
                <a:lnTo>
                  <a:pt x="285" y="364"/>
                </a:lnTo>
                <a:lnTo>
                  <a:pt x="286" y="375"/>
                </a:lnTo>
                <a:lnTo>
                  <a:pt x="287" y="385"/>
                </a:lnTo>
                <a:lnTo>
                  <a:pt x="289" y="396"/>
                </a:lnTo>
                <a:lnTo>
                  <a:pt x="291" y="404"/>
                </a:lnTo>
                <a:lnTo>
                  <a:pt x="298" y="421"/>
                </a:lnTo>
                <a:lnTo>
                  <a:pt x="304" y="437"/>
                </a:lnTo>
                <a:lnTo>
                  <a:pt x="312" y="448"/>
                </a:lnTo>
                <a:lnTo>
                  <a:pt x="319" y="459"/>
                </a:lnTo>
                <a:lnTo>
                  <a:pt x="326" y="467"/>
                </a:lnTo>
                <a:lnTo>
                  <a:pt x="331" y="473"/>
                </a:lnTo>
                <a:lnTo>
                  <a:pt x="331" y="576"/>
                </a:lnTo>
                <a:lnTo>
                  <a:pt x="317" y="581"/>
                </a:lnTo>
                <a:lnTo>
                  <a:pt x="303" y="587"/>
                </a:lnTo>
                <a:lnTo>
                  <a:pt x="290" y="591"/>
                </a:lnTo>
                <a:lnTo>
                  <a:pt x="277" y="596"/>
                </a:lnTo>
                <a:lnTo>
                  <a:pt x="233" y="612"/>
                </a:lnTo>
                <a:lnTo>
                  <a:pt x="193" y="627"/>
                </a:lnTo>
                <a:lnTo>
                  <a:pt x="155" y="642"/>
                </a:lnTo>
                <a:lnTo>
                  <a:pt x="123" y="658"/>
                </a:lnTo>
                <a:lnTo>
                  <a:pt x="108" y="666"/>
                </a:lnTo>
                <a:lnTo>
                  <a:pt x="94" y="673"/>
                </a:lnTo>
                <a:lnTo>
                  <a:pt x="82" y="682"/>
                </a:lnTo>
                <a:lnTo>
                  <a:pt x="70" y="690"/>
                </a:lnTo>
                <a:lnTo>
                  <a:pt x="61" y="698"/>
                </a:lnTo>
                <a:lnTo>
                  <a:pt x="52" y="708"/>
                </a:lnTo>
                <a:lnTo>
                  <a:pt x="46" y="716"/>
                </a:lnTo>
                <a:lnTo>
                  <a:pt x="39" y="727"/>
                </a:lnTo>
                <a:lnTo>
                  <a:pt x="33" y="741"/>
                </a:lnTo>
                <a:lnTo>
                  <a:pt x="26" y="756"/>
                </a:lnTo>
                <a:lnTo>
                  <a:pt x="21" y="770"/>
                </a:lnTo>
                <a:lnTo>
                  <a:pt x="17" y="784"/>
                </a:lnTo>
                <a:lnTo>
                  <a:pt x="10" y="811"/>
                </a:lnTo>
                <a:lnTo>
                  <a:pt x="5" y="835"/>
                </a:lnTo>
                <a:lnTo>
                  <a:pt x="3" y="856"/>
                </a:lnTo>
                <a:lnTo>
                  <a:pt x="1" y="872"/>
                </a:lnTo>
                <a:lnTo>
                  <a:pt x="1" y="882"/>
                </a:lnTo>
                <a:lnTo>
                  <a:pt x="0" y="887"/>
                </a:lnTo>
                <a:lnTo>
                  <a:pt x="1" y="890"/>
                </a:lnTo>
                <a:lnTo>
                  <a:pt x="2" y="893"/>
                </a:lnTo>
                <a:lnTo>
                  <a:pt x="3" y="895"/>
                </a:lnTo>
                <a:lnTo>
                  <a:pt x="5" y="898"/>
                </a:lnTo>
                <a:lnTo>
                  <a:pt x="7" y="900"/>
                </a:lnTo>
                <a:lnTo>
                  <a:pt x="9" y="901"/>
                </a:lnTo>
                <a:lnTo>
                  <a:pt x="12" y="902"/>
                </a:lnTo>
                <a:lnTo>
                  <a:pt x="15" y="902"/>
                </a:lnTo>
                <a:lnTo>
                  <a:pt x="887" y="902"/>
                </a:lnTo>
                <a:lnTo>
                  <a:pt x="891" y="902"/>
                </a:lnTo>
                <a:lnTo>
                  <a:pt x="894" y="901"/>
                </a:lnTo>
                <a:lnTo>
                  <a:pt x="896" y="900"/>
                </a:lnTo>
                <a:lnTo>
                  <a:pt x="898" y="898"/>
                </a:lnTo>
                <a:lnTo>
                  <a:pt x="900" y="895"/>
                </a:lnTo>
                <a:lnTo>
                  <a:pt x="901" y="893"/>
                </a:lnTo>
                <a:lnTo>
                  <a:pt x="902" y="890"/>
                </a:lnTo>
                <a:lnTo>
                  <a:pt x="902" y="887"/>
                </a:lnTo>
                <a:lnTo>
                  <a:pt x="902" y="882"/>
                </a:lnTo>
                <a:lnTo>
                  <a:pt x="901" y="872"/>
                </a:lnTo>
                <a:lnTo>
                  <a:pt x="900" y="856"/>
                </a:lnTo>
                <a:lnTo>
                  <a:pt x="897" y="835"/>
                </a:lnTo>
                <a:lnTo>
                  <a:pt x="893" y="811"/>
                </a:lnTo>
                <a:lnTo>
                  <a:pt x="885" y="784"/>
                </a:lnTo>
                <a:lnTo>
                  <a:pt x="881" y="770"/>
                </a:lnTo>
                <a:lnTo>
                  <a:pt x="876" y="756"/>
                </a:lnTo>
                <a:lnTo>
                  <a:pt x="870" y="741"/>
                </a:lnTo>
                <a:lnTo>
                  <a:pt x="863" y="727"/>
                </a:lnTo>
                <a:close/>
              </a:path>
            </a:pathLst>
          </a:custGeom>
          <a:gradFill rotWithShape="0">
            <a:gsLst>
              <a:gs pos="0">
                <a:srgbClr val="F8CBAD"/>
              </a:gs>
              <a:gs pos="100000">
                <a:srgbClr val="C55A11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Picture 4"/>
          <p:cNvPicPr/>
          <p:nvPr/>
        </p:nvPicPr>
        <p:blipFill>
          <a:blip r:embed="rId4"/>
          <a:stretch/>
        </p:blipFill>
        <p:spPr>
          <a:xfrm>
            <a:off x="5803510" y="2871880"/>
            <a:ext cx="1114560" cy="370440"/>
          </a:xfrm>
          <a:prstGeom prst="rect">
            <a:avLst/>
          </a:prstGeom>
          <a:ln>
            <a:noFill/>
          </a:ln>
          <a:effectLst>
            <a:outerShdw dist="50760" dir="5400000">
              <a:srgbClr val="FFFFFF"/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10" y="4626205"/>
            <a:ext cx="1685842" cy="3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CustomShape 1"/>
          <p:cNvSpPr/>
          <p:nvPr/>
        </p:nvSpPr>
        <p:spPr>
          <a:xfrm>
            <a:off x="435239" y="268920"/>
            <a:ext cx="4572189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Добавление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маппинга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12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3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415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4"/>
          <p:cNvSpPr/>
          <p:nvPr/>
        </p:nvSpPr>
        <p:spPr>
          <a:xfrm>
            <a:off x="10442160" y="6293520"/>
            <a:ext cx="452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808080"/>
                </a:solidFill>
                <a:latin typeface="Calibri"/>
              </a:rPr>
              <a:t>19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417" name="CustomShape 5"/>
          <p:cNvSpPr/>
          <p:nvPr/>
        </p:nvSpPr>
        <p:spPr>
          <a:xfrm>
            <a:off x="528195" y="1525604"/>
            <a:ext cx="2831021" cy="3414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PUT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jira_index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/_mapping 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{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"properties": {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"email": {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"type": "text"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}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}</a:t>
            </a: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}</a:t>
            </a:r>
            <a:endParaRPr lang="en-US" sz="2400" b="0" strike="noStrike" spc="-1" dirty="0">
              <a:latin typeface="Arial"/>
            </a:endParaRPr>
          </a:p>
        </p:txBody>
      </p:sp>
      <p:pic>
        <p:nvPicPr>
          <p:cNvPr id="418" name="Рисунок 375"/>
          <p:cNvPicPr/>
          <p:nvPr/>
        </p:nvPicPr>
        <p:blipFill>
          <a:blip r:embed="rId3"/>
          <a:srcRect l="3740" t="10660" r="51244" b="61330"/>
          <a:stretch/>
        </p:blipFill>
        <p:spPr>
          <a:xfrm>
            <a:off x="4014540" y="1525604"/>
            <a:ext cx="7574400" cy="2649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CustomShape 1"/>
          <p:cNvSpPr/>
          <p:nvPr/>
        </p:nvSpPr>
        <p:spPr>
          <a:xfrm>
            <a:off x="435240" y="268920"/>
            <a:ext cx="3403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Загрузка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 smtClean="0">
                <a:solidFill>
                  <a:srgbClr val="000000"/>
                </a:solidFill>
                <a:latin typeface="Calibri Light"/>
                <a:ea typeface="DejaVu Sans"/>
              </a:rPr>
              <a:t>данных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31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32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434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4"/>
          <p:cNvSpPr/>
          <p:nvPr/>
        </p:nvSpPr>
        <p:spPr>
          <a:xfrm>
            <a:off x="10442160" y="6293520"/>
            <a:ext cx="452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2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0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436" name="CustomShape 5"/>
          <p:cNvSpPr/>
          <p:nvPr/>
        </p:nvSpPr>
        <p:spPr>
          <a:xfrm>
            <a:off x="435240" y="2179304"/>
            <a:ext cx="366012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C00000"/>
                </a:solidFill>
                <a:latin typeface="Calibri"/>
                <a:ea typeface="DejaVu Sans"/>
              </a:rPr>
              <a:t>POST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indexName/_doc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37" name="CustomShape 6"/>
          <p:cNvSpPr/>
          <p:nvPr/>
        </p:nvSpPr>
        <p:spPr>
          <a:xfrm>
            <a:off x="435240" y="2683304"/>
            <a:ext cx="366012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C00000"/>
                </a:solidFill>
                <a:latin typeface="Calibri"/>
                <a:ea typeface="DejaVu Sans"/>
              </a:rPr>
              <a:t>PUT</a:t>
            </a: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 indexName/_doc/id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438" name="Рисунок 395"/>
          <p:cNvPicPr/>
          <p:nvPr/>
        </p:nvPicPr>
        <p:blipFill>
          <a:blip r:embed="rId3"/>
          <a:srcRect l="3244" t="9326" r="46496" b="49323"/>
          <a:stretch/>
        </p:blipFill>
        <p:spPr>
          <a:xfrm>
            <a:off x="4080420" y="1487103"/>
            <a:ext cx="7508520" cy="347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435240" y="268920"/>
            <a:ext cx="3403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Индекс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в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Kibana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40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1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443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4"/>
          <p:cNvSpPr/>
          <p:nvPr/>
        </p:nvSpPr>
        <p:spPr>
          <a:xfrm>
            <a:off x="10442160" y="6293520"/>
            <a:ext cx="452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2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1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445" name="Рисунок 402"/>
          <p:cNvPicPr/>
          <p:nvPr/>
        </p:nvPicPr>
        <p:blipFill>
          <a:blip r:embed="rId3"/>
          <a:srcRect l="23992" t="17319" r="9250" b="45323"/>
          <a:stretch/>
        </p:blipFill>
        <p:spPr>
          <a:xfrm>
            <a:off x="1337911" y="1440898"/>
            <a:ext cx="9969973" cy="337955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CustomShape 1"/>
          <p:cNvSpPr/>
          <p:nvPr/>
        </p:nvSpPr>
        <p:spPr>
          <a:xfrm>
            <a:off x="435240" y="268920"/>
            <a:ext cx="3403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Индекс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в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Kibana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47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8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450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1" name="CustomShape 4"/>
          <p:cNvSpPr/>
          <p:nvPr/>
        </p:nvSpPr>
        <p:spPr>
          <a:xfrm>
            <a:off x="10442160" y="6293520"/>
            <a:ext cx="452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2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2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452" name="Рисунок 409"/>
          <p:cNvPicPr/>
          <p:nvPr/>
        </p:nvPicPr>
        <p:blipFill>
          <a:blip r:embed="rId3"/>
          <a:srcRect l="23490" t="17319" r="8998" b="25330"/>
          <a:stretch/>
        </p:blipFill>
        <p:spPr>
          <a:xfrm>
            <a:off x="1587771" y="1052401"/>
            <a:ext cx="9488709" cy="461507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/>
          <p:cNvSpPr/>
          <p:nvPr/>
        </p:nvSpPr>
        <p:spPr>
          <a:xfrm>
            <a:off x="435240" y="268920"/>
            <a:ext cx="3403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Просмотр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данных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54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5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457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CustomShape 4"/>
          <p:cNvSpPr/>
          <p:nvPr/>
        </p:nvSpPr>
        <p:spPr>
          <a:xfrm>
            <a:off x="10442160" y="6293520"/>
            <a:ext cx="452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2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3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459" name="Рисунок 416"/>
          <p:cNvPicPr/>
          <p:nvPr/>
        </p:nvPicPr>
        <p:blipFill>
          <a:blip r:embed="rId3"/>
          <a:srcRect l="2996" t="21326" r="38490" b="35990"/>
          <a:stretch/>
        </p:blipFill>
        <p:spPr>
          <a:xfrm>
            <a:off x="1075452" y="1052401"/>
            <a:ext cx="10349735" cy="4414748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CustomShape 1"/>
          <p:cNvSpPr/>
          <p:nvPr/>
        </p:nvSpPr>
        <p:spPr>
          <a:xfrm>
            <a:off x="435240" y="268920"/>
            <a:ext cx="387396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Просмотр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данных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61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2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464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4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2</a:t>
            </a:r>
            <a:r>
              <a:rPr lang="ru-RU" sz="2000" spc="-1" dirty="0">
                <a:solidFill>
                  <a:srgbClr val="808080"/>
                </a:solidFill>
                <a:latin typeface="Calibri"/>
                <a:ea typeface="DejaVu Sans"/>
              </a:rPr>
              <a:t>4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466" name="Рисунок 465"/>
          <p:cNvPicPr/>
          <p:nvPr/>
        </p:nvPicPr>
        <p:blipFill rotWithShape="1">
          <a:blip r:embed="rId3"/>
          <a:srcRect l="31648" t="50656" r="5325" b="28000"/>
          <a:stretch/>
        </p:blipFill>
        <p:spPr>
          <a:xfrm>
            <a:off x="987480" y="1646279"/>
            <a:ext cx="10732169" cy="243483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435240" y="268920"/>
            <a:ext cx="618912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Как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мы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подружили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прогоны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тестов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68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9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471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CustomShape 4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2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5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473" name="CustomShape 5"/>
          <p:cNvSpPr/>
          <p:nvPr/>
        </p:nvSpPr>
        <p:spPr>
          <a:xfrm>
            <a:off x="665940" y="2496185"/>
            <a:ext cx="4719960" cy="1198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Результаты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прогонов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Allure в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формате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json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содержат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все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необходимые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для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анализа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данные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74" name="Group 6"/>
          <p:cNvGrpSpPr/>
          <p:nvPr/>
        </p:nvGrpSpPr>
        <p:grpSpPr>
          <a:xfrm>
            <a:off x="5949963" y="2776475"/>
            <a:ext cx="335332" cy="678998"/>
            <a:chOff x="5901840" y="2996280"/>
            <a:chExt cx="180360" cy="333000"/>
          </a:xfrm>
          <a:solidFill>
            <a:srgbClr val="FF0000"/>
          </a:solidFill>
        </p:grpSpPr>
        <p:sp>
          <p:nvSpPr>
            <p:cNvPr id="475" name="CustomShape 7"/>
            <p:cNvSpPr/>
            <p:nvPr/>
          </p:nvSpPr>
          <p:spPr>
            <a:xfrm flipH="1">
              <a:off x="5928120" y="2996280"/>
              <a:ext cx="153720" cy="333000"/>
            </a:xfrm>
            <a:custGeom>
              <a:avLst/>
              <a:gdLst/>
              <a:ahLst/>
              <a:cxnLst/>
              <a:rect l="l" t="t" r="r" b="b"/>
              <a:pathLst>
                <a:path w="521150" h="954995">
                  <a:moveTo>
                    <a:pt x="477498" y="0"/>
                  </a:moveTo>
                  <a:lnTo>
                    <a:pt x="521150" y="43652"/>
                  </a:lnTo>
                  <a:lnTo>
                    <a:pt x="87303" y="477498"/>
                  </a:lnTo>
                  <a:lnTo>
                    <a:pt x="521150" y="911344"/>
                  </a:lnTo>
                  <a:lnTo>
                    <a:pt x="477498" y="954995"/>
                  </a:lnTo>
                  <a:lnTo>
                    <a:pt x="0" y="477498"/>
                  </a:lnTo>
                  <a:close/>
                </a:path>
              </a:pathLst>
            </a:custGeom>
            <a:grp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6" name="CustomShape 8"/>
            <p:cNvSpPr/>
            <p:nvPr/>
          </p:nvSpPr>
          <p:spPr>
            <a:xfrm flipH="1">
              <a:off x="5901480" y="3038040"/>
              <a:ext cx="114840" cy="249480"/>
            </a:xfrm>
            <a:custGeom>
              <a:avLst/>
              <a:gdLst/>
              <a:ahLst/>
              <a:cxnLst/>
              <a:rect l="l" t="t" r="r" b="b"/>
              <a:pathLst>
                <a:path w="521150" h="954995">
                  <a:moveTo>
                    <a:pt x="477498" y="0"/>
                  </a:moveTo>
                  <a:lnTo>
                    <a:pt x="521150" y="43652"/>
                  </a:lnTo>
                  <a:lnTo>
                    <a:pt x="87303" y="477498"/>
                  </a:lnTo>
                  <a:lnTo>
                    <a:pt x="521150" y="911344"/>
                  </a:lnTo>
                  <a:lnTo>
                    <a:pt x="477498" y="954995"/>
                  </a:lnTo>
                  <a:lnTo>
                    <a:pt x="0" y="477498"/>
                  </a:lnTo>
                  <a:close/>
                </a:path>
              </a:pathLst>
            </a:custGeom>
            <a:grpFill/>
            <a:ln w="126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77" name="CustomShape 9"/>
          <p:cNvSpPr/>
          <p:nvPr/>
        </p:nvSpPr>
        <p:spPr>
          <a:xfrm>
            <a:off x="6739860" y="2625930"/>
            <a:ext cx="471996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Готовим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маппинг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отправляем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результаты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сразу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в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ElasticSearch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2"/>
          <p:cNvSpPr/>
          <p:nvPr/>
        </p:nvSpPr>
        <p:spPr>
          <a:xfrm>
            <a:off x="435240" y="268920"/>
            <a:ext cx="387396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Использование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API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80" name="Line 3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1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483" name="Line 4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CustomShape 5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2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6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9" name="CustomShape 5"/>
          <p:cNvSpPr/>
          <p:nvPr/>
        </p:nvSpPr>
        <p:spPr>
          <a:xfrm>
            <a:off x="9289018" y="2521393"/>
            <a:ext cx="770022" cy="904294"/>
          </a:xfrm>
          <a:custGeom>
            <a:avLst/>
            <a:gdLst/>
            <a:ahLst/>
            <a:cxnLst/>
            <a:rect l="l" t="t" r="r" b="b"/>
            <a:pathLst>
              <a:path w="708" h="905">
                <a:moveTo>
                  <a:pt x="588" y="664"/>
                </a:moveTo>
                <a:lnTo>
                  <a:pt x="558" y="664"/>
                </a:lnTo>
                <a:lnTo>
                  <a:pt x="558" y="482"/>
                </a:lnTo>
                <a:lnTo>
                  <a:pt x="588" y="482"/>
                </a:lnTo>
                <a:lnTo>
                  <a:pt x="598" y="483"/>
                </a:lnTo>
                <a:lnTo>
                  <a:pt x="607" y="484"/>
                </a:lnTo>
                <a:lnTo>
                  <a:pt x="616" y="486"/>
                </a:lnTo>
                <a:lnTo>
                  <a:pt x="625" y="490"/>
                </a:lnTo>
                <a:lnTo>
                  <a:pt x="632" y="493"/>
                </a:lnTo>
                <a:lnTo>
                  <a:pt x="640" y="497"/>
                </a:lnTo>
                <a:lnTo>
                  <a:pt x="647" y="502"/>
                </a:lnTo>
                <a:lnTo>
                  <a:pt x="654" y="508"/>
                </a:lnTo>
                <a:lnTo>
                  <a:pt x="659" y="514"/>
                </a:lnTo>
                <a:lnTo>
                  <a:pt x="664" y="521"/>
                </a:lnTo>
                <a:lnTo>
                  <a:pt x="669" y="528"/>
                </a:lnTo>
                <a:lnTo>
                  <a:pt x="672" y="537"/>
                </a:lnTo>
                <a:lnTo>
                  <a:pt x="675" y="544"/>
                </a:lnTo>
                <a:lnTo>
                  <a:pt x="677" y="554"/>
                </a:lnTo>
                <a:lnTo>
                  <a:pt x="678" y="564"/>
                </a:lnTo>
                <a:lnTo>
                  <a:pt x="678" y="573"/>
                </a:lnTo>
                <a:lnTo>
                  <a:pt x="678" y="583"/>
                </a:lnTo>
                <a:lnTo>
                  <a:pt x="677" y="592"/>
                </a:lnTo>
                <a:lnTo>
                  <a:pt x="675" y="601"/>
                </a:lnTo>
                <a:lnTo>
                  <a:pt x="672" y="610"/>
                </a:lnTo>
                <a:lnTo>
                  <a:pt x="669" y="617"/>
                </a:lnTo>
                <a:lnTo>
                  <a:pt x="664" y="625"/>
                </a:lnTo>
                <a:lnTo>
                  <a:pt x="659" y="631"/>
                </a:lnTo>
                <a:lnTo>
                  <a:pt x="654" y="638"/>
                </a:lnTo>
                <a:lnTo>
                  <a:pt x="647" y="644"/>
                </a:lnTo>
                <a:lnTo>
                  <a:pt x="640" y="649"/>
                </a:lnTo>
                <a:lnTo>
                  <a:pt x="632" y="653"/>
                </a:lnTo>
                <a:lnTo>
                  <a:pt x="625" y="657"/>
                </a:lnTo>
                <a:lnTo>
                  <a:pt x="616" y="659"/>
                </a:lnTo>
                <a:lnTo>
                  <a:pt x="607" y="662"/>
                </a:lnTo>
                <a:lnTo>
                  <a:pt x="598" y="663"/>
                </a:lnTo>
                <a:lnTo>
                  <a:pt x="588" y="664"/>
                </a:lnTo>
                <a:lnTo>
                  <a:pt x="588" y="664"/>
                </a:lnTo>
                <a:close/>
                <a:moveTo>
                  <a:pt x="528" y="814"/>
                </a:moveTo>
                <a:lnTo>
                  <a:pt x="528" y="821"/>
                </a:lnTo>
                <a:lnTo>
                  <a:pt x="527" y="827"/>
                </a:lnTo>
                <a:lnTo>
                  <a:pt x="526" y="833"/>
                </a:lnTo>
                <a:lnTo>
                  <a:pt x="523" y="838"/>
                </a:lnTo>
                <a:lnTo>
                  <a:pt x="520" y="843"/>
                </a:lnTo>
                <a:lnTo>
                  <a:pt x="518" y="849"/>
                </a:lnTo>
                <a:lnTo>
                  <a:pt x="515" y="853"/>
                </a:lnTo>
                <a:lnTo>
                  <a:pt x="511" y="857"/>
                </a:lnTo>
                <a:lnTo>
                  <a:pt x="506" y="862"/>
                </a:lnTo>
                <a:lnTo>
                  <a:pt x="502" y="865"/>
                </a:lnTo>
                <a:lnTo>
                  <a:pt x="497" y="868"/>
                </a:lnTo>
                <a:lnTo>
                  <a:pt x="491" y="870"/>
                </a:lnTo>
                <a:lnTo>
                  <a:pt x="486" y="872"/>
                </a:lnTo>
                <a:lnTo>
                  <a:pt x="480" y="873"/>
                </a:lnTo>
                <a:lnTo>
                  <a:pt x="474" y="874"/>
                </a:lnTo>
                <a:lnTo>
                  <a:pt x="467" y="874"/>
                </a:lnTo>
                <a:lnTo>
                  <a:pt x="135" y="874"/>
                </a:lnTo>
                <a:lnTo>
                  <a:pt x="130" y="874"/>
                </a:lnTo>
                <a:lnTo>
                  <a:pt x="123" y="873"/>
                </a:lnTo>
                <a:lnTo>
                  <a:pt x="118" y="872"/>
                </a:lnTo>
                <a:lnTo>
                  <a:pt x="111" y="870"/>
                </a:lnTo>
                <a:lnTo>
                  <a:pt x="106" y="867"/>
                </a:lnTo>
                <a:lnTo>
                  <a:pt x="102" y="865"/>
                </a:lnTo>
                <a:lnTo>
                  <a:pt x="97" y="861"/>
                </a:lnTo>
                <a:lnTo>
                  <a:pt x="93" y="857"/>
                </a:lnTo>
                <a:lnTo>
                  <a:pt x="89" y="853"/>
                </a:lnTo>
                <a:lnTo>
                  <a:pt x="86" y="848"/>
                </a:lnTo>
                <a:lnTo>
                  <a:pt x="82" y="843"/>
                </a:lnTo>
                <a:lnTo>
                  <a:pt x="80" y="838"/>
                </a:lnTo>
                <a:lnTo>
                  <a:pt x="78" y="833"/>
                </a:lnTo>
                <a:lnTo>
                  <a:pt x="76" y="826"/>
                </a:lnTo>
                <a:lnTo>
                  <a:pt x="76" y="821"/>
                </a:lnTo>
                <a:lnTo>
                  <a:pt x="75" y="814"/>
                </a:lnTo>
                <a:lnTo>
                  <a:pt x="75" y="422"/>
                </a:lnTo>
                <a:lnTo>
                  <a:pt x="90" y="422"/>
                </a:lnTo>
                <a:lnTo>
                  <a:pt x="211" y="422"/>
                </a:lnTo>
                <a:lnTo>
                  <a:pt x="211" y="422"/>
                </a:lnTo>
                <a:lnTo>
                  <a:pt x="242" y="422"/>
                </a:lnTo>
                <a:lnTo>
                  <a:pt x="422" y="422"/>
                </a:lnTo>
                <a:lnTo>
                  <a:pt x="435" y="422"/>
                </a:lnTo>
                <a:lnTo>
                  <a:pt x="435" y="422"/>
                </a:lnTo>
                <a:lnTo>
                  <a:pt x="435" y="422"/>
                </a:lnTo>
                <a:lnTo>
                  <a:pt x="436" y="422"/>
                </a:lnTo>
                <a:lnTo>
                  <a:pt x="514" y="422"/>
                </a:lnTo>
                <a:lnTo>
                  <a:pt x="514" y="422"/>
                </a:lnTo>
                <a:lnTo>
                  <a:pt x="514" y="422"/>
                </a:lnTo>
                <a:lnTo>
                  <a:pt x="528" y="422"/>
                </a:lnTo>
                <a:lnTo>
                  <a:pt x="528" y="814"/>
                </a:lnTo>
                <a:close/>
                <a:moveTo>
                  <a:pt x="49" y="292"/>
                </a:moveTo>
                <a:lnTo>
                  <a:pt x="115" y="249"/>
                </a:lnTo>
                <a:lnTo>
                  <a:pt x="187" y="392"/>
                </a:lnTo>
                <a:lnTo>
                  <a:pt x="100" y="392"/>
                </a:lnTo>
                <a:lnTo>
                  <a:pt x="49" y="292"/>
                </a:lnTo>
                <a:close/>
                <a:moveTo>
                  <a:pt x="92" y="227"/>
                </a:moveTo>
                <a:lnTo>
                  <a:pt x="42" y="260"/>
                </a:lnTo>
                <a:lnTo>
                  <a:pt x="34" y="194"/>
                </a:lnTo>
                <a:lnTo>
                  <a:pt x="92" y="227"/>
                </a:lnTo>
                <a:close/>
                <a:moveTo>
                  <a:pt x="257" y="30"/>
                </a:moveTo>
                <a:lnTo>
                  <a:pt x="407" y="30"/>
                </a:lnTo>
                <a:lnTo>
                  <a:pt x="407" y="91"/>
                </a:lnTo>
                <a:lnTo>
                  <a:pt x="332" y="91"/>
                </a:lnTo>
                <a:lnTo>
                  <a:pt x="329" y="91"/>
                </a:lnTo>
                <a:lnTo>
                  <a:pt x="325" y="92"/>
                </a:lnTo>
                <a:lnTo>
                  <a:pt x="323" y="93"/>
                </a:lnTo>
                <a:lnTo>
                  <a:pt x="321" y="95"/>
                </a:lnTo>
                <a:lnTo>
                  <a:pt x="319" y="97"/>
                </a:lnTo>
                <a:lnTo>
                  <a:pt x="318" y="100"/>
                </a:lnTo>
                <a:lnTo>
                  <a:pt x="317" y="102"/>
                </a:lnTo>
                <a:lnTo>
                  <a:pt x="317" y="106"/>
                </a:lnTo>
                <a:lnTo>
                  <a:pt x="317" y="109"/>
                </a:lnTo>
                <a:lnTo>
                  <a:pt x="318" y="111"/>
                </a:lnTo>
                <a:lnTo>
                  <a:pt x="319" y="114"/>
                </a:lnTo>
                <a:lnTo>
                  <a:pt x="321" y="116"/>
                </a:lnTo>
                <a:lnTo>
                  <a:pt x="323" y="119"/>
                </a:lnTo>
                <a:lnTo>
                  <a:pt x="325" y="120"/>
                </a:lnTo>
                <a:lnTo>
                  <a:pt x="329" y="121"/>
                </a:lnTo>
                <a:lnTo>
                  <a:pt x="332" y="121"/>
                </a:lnTo>
                <a:lnTo>
                  <a:pt x="407" y="121"/>
                </a:lnTo>
                <a:lnTo>
                  <a:pt x="407" y="151"/>
                </a:lnTo>
                <a:lnTo>
                  <a:pt x="362" y="151"/>
                </a:lnTo>
                <a:lnTo>
                  <a:pt x="359" y="151"/>
                </a:lnTo>
                <a:lnTo>
                  <a:pt x="356" y="152"/>
                </a:lnTo>
                <a:lnTo>
                  <a:pt x="353" y="153"/>
                </a:lnTo>
                <a:lnTo>
                  <a:pt x="351" y="155"/>
                </a:lnTo>
                <a:lnTo>
                  <a:pt x="349" y="157"/>
                </a:lnTo>
                <a:lnTo>
                  <a:pt x="348" y="160"/>
                </a:lnTo>
                <a:lnTo>
                  <a:pt x="347" y="163"/>
                </a:lnTo>
                <a:lnTo>
                  <a:pt x="347" y="166"/>
                </a:lnTo>
                <a:lnTo>
                  <a:pt x="347" y="169"/>
                </a:lnTo>
                <a:lnTo>
                  <a:pt x="348" y="172"/>
                </a:lnTo>
                <a:lnTo>
                  <a:pt x="349" y="174"/>
                </a:lnTo>
                <a:lnTo>
                  <a:pt x="351" y="177"/>
                </a:lnTo>
                <a:lnTo>
                  <a:pt x="353" y="179"/>
                </a:lnTo>
                <a:lnTo>
                  <a:pt x="356" y="180"/>
                </a:lnTo>
                <a:lnTo>
                  <a:pt x="359" y="181"/>
                </a:lnTo>
                <a:lnTo>
                  <a:pt x="362" y="181"/>
                </a:lnTo>
                <a:lnTo>
                  <a:pt x="407" y="181"/>
                </a:lnTo>
                <a:lnTo>
                  <a:pt x="407" y="211"/>
                </a:lnTo>
                <a:lnTo>
                  <a:pt x="332" y="211"/>
                </a:lnTo>
                <a:lnTo>
                  <a:pt x="329" y="211"/>
                </a:lnTo>
                <a:lnTo>
                  <a:pt x="325" y="212"/>
                </a:lnTo>
                <a:lnTo>
                  <a:pt x="323" y="214"/>
                </a:lnTo>
                <a:lnTo>
                  <a:pt x="321" y="215"/>
                </a:lnTo>
                <a:lnTo>
                  <a:pt x="319" y="217"/>
                </a:lnTo>
                <a:lnTo>
                  <a:pt x="318" y="221"/>
                </a:lnTo>
                <a:lnTo>
                  <a:pt x="317" y="223"/>
                </a:lnTo>
                <a:lnTo>
                  <a:pt x="317" y="226"/>
                </a:lnTo>
                <a:lnTo>
                  <a:pt x="317" y="229"/>
                </a:lnTo>
                <a:lnTo>
                  <a:pt x="318" y="233"/>
                </a:lnTo>
                <a:lnTo>
                  <a:pt x="319" y="235"/>
                </a:lnTo>
                <a:lnTo>
                  <a:pt x="321" y="237"/>
                </a:lnTo>
                <a:lnTo>
                  <a:pt x="323" y="239"/>
                </a:lnTo>
                <a:lnTo>
                  <a:pt x="325" y="240"/>
                </a:lnTo>
                <a:lnTo>
                  <a:pt x="329" y="241"/>
                </a:lnTo>
                <a:lnTo>
                  <a:pt x="332" y="241"/>
                </a:lnTo>
                <a:lnTo>
                  <a:pt x="407" y="241"/>
                </a:lnTo>
                <a:lnTo>
                  <a:pt x="407" y="301"/>
                </a:lnTo>
                <a:lnTo>
                  <a:pt x="362" y="301"/>
                </a:lnTo>
                <a:lnTo>
                  <a:pt x="359" y="302"/>
                </a:lnTo>
                <a:lnTo>
                  <a:pt x="356" y="302"/>
                </a:lnTo>
                <a:lnTo>
                  <a:pt x="353" y="305"/>
                </a:lnTo>
                <a:lnTo>
                  <a:pt x="351" y="306"/>
                </a:lnTo>
                <a:lnTo>
                  <a:pt x="349" y="308"/>
                </a:lnTo>
                <a:lnTo>
                  <a:pt x="348" y="311"/>
                </a:lnTo>
                <a:lnTo>
                  <a:pt x="347" y="313"/>
                </a:lnTo>
                <a:lnTo>
                  <a:pt x="347" y="316"/>
                </a:lnTo>
                <a:lnTo>
                  <a:pt x="347" y="320"/>
                </a:lnTo>
                <a:lnTo>
                  <a:pt x="348" y="323"/>
                </a:lnTo>
                <a:lnTo>
                  <a:pt x="349" y="325"/>
                </a:lnTo>
                <a:lnTo>
                  <a:pt x="351" y="327"/>
                </a:lnTo>
                <a:lnTo>
                  <a:pt x="353" y="329"/>
                </a:lnTo>
                <a:lnTo>
                  <a:pt x="356" y="330"/>
                </a:lnTo>
                <a:lnTo>
                  <a:pt x="359" y="331"/>
                </a:lnTo>
                <a:lnTo>
                  <a:pt x="362" y="331"/>
                </a:lnTo>
                <a:lnTo>
                  <a:pt x="407" y="331"/>
                </a:lnTo>
                <a:lnTo>
                  <a:pt x="407" y="392"/>
                </a:lnTo>
                <a:lnTo>
                  <a:pt x="257" y="392"/>
                </a:lnTo>
                <a:lnTo>
                  <a:pt x="257" y="30"/>
                </a:lnTo>
                <a:close/>
                <a:moveTo>
                  <a:pt x="547" y="237"/>
                </a:moveTo>
                <a:lnTo>
                  <a:pt x="554" y="240"/>
                </a:lnTo>
                <a:lnTo>
                  <a:pt x="561" y="241"/>
                </a:lnTo>
                <a:lnTo>
                  <a:pt x="504" y="392"/>
                </a:lnTo>
                <a:lnTo>
                  <a:pt x="461" y="392"/>
                </a:lnTo>
                <a:lnTo>
                  <a:pt x="547" y="237"/>
                </a:lnTo>
                <a:lnTo>
                  <a:pt x="547" y="237"/>
                </a:lnTo>
                <a:lnTo>
                  <a:pt x="547" y="237"/>
                </a:lnTo>
                <a:lnTo>
                  <a:pt x="547" y="237"/>
                </a:lnTo>
                <a:close/>
                <a:moveTo>
                  <a:pt x="533" y="149"/>
                </a:moveTo>
                <a:lnTo>
                  <a:pt x="540" y="137"/>
                </a:lnTo>
                <a:lnTo>
                  <a:pt x="549" y="125"/>
                </a:lnTo>
                <a:lnTo>
                  <a:pt x="556" y="117"/>
                </a:lnTo>
                <a:lnTo>
                  <a:pt x="561" y="109"/>
                </a:lnTo>
                <a:lnTo>
                  <a:pt x="568" y="100"/>
                </a:lnTo>
                <a:lnTo>
                  <a:pt x="572" y="91"/>
                </a:lnTo>
                <a:lnTo>
                  <a:pt x="576" y="80"/>
                </a:lnTo>
                <a:lnTo>
                  <a:pt x="579" y="69"/>
                </a:lnTo>
                <a:lnTo>
                  <a:pt x="580" y="63"/>
                </a:lnTo>
                <a:lnTo>
                  <a:pt x="580" y="57"/>
                </a:lnTo>
                <a:lnTo>
                  <a:pt x="580" y="51"/>
                </a:lnTo>
                <a:lnTo>
                  <a:pt x="579" y="44"/>
                </a:lnTo>
                <a:lnTo>
                  <a:pt x="587" y="49"/>
                </a:lnTo>
                <a:lnTo>
                  <a:pt x="594" y="54"/>
                </a:lnTo>
                <a:lnTo>
                  <a:pt x="601" y="60"/>
                </a:lnTo>
                <a:lnTo>
                  <a:pt x="606" y="66"/>
                </a:lnTo>
                <a:lnTo>
                  <a:pt x="612" y="72"/>
                </a:lnTo>
                <a:lnTo>
                  <a:pt x="616" y="80"/>
                </a:lnTo>
                <a:lnTo>
                  <a:pt x="620" y="86"/>
                </a:lnTo>
                <a:lnTo>
                  <a:pt x="623" y="94"/>
                </a:lnTo>
                <a:lnTo>
                  <a:pt x="629" y="109"/>
                </a:lnTo>
                <a:lnTo>
                  <a:pt x="632" y="124"/>
                </a:lnTo>
                <a:lnTo>
                  <a:pt x="633" y="140"/>
                </a:lnTo>
                <a:lnTo>
                  <a:pt x="632" y="155"/>
                </a:lnTo>
                <a:lnTo>
                  <a:pt x="631" y="165"/>
                </a:lnTo>
                <a:lnTo>
                  <a:pt x="628" y="176"/>
                </a:lnTo>
                <a:lnTo>
                  <a:pt x="623" y="186"/>
                </a:lnTo>
                <a:lnTo>
                  <a:pt x="618" y="195"/>
                </a:lnTo>
                <a:lnTo>
                  <a:pt x="615" y="199"/>
                </a:lnTo>
                <a:lnTo>
                  <a:pt x="612" y="203"/>
                </a:lnTo>
                <a:lnTo>
                  <a:pt x="607" y="207"/>
                </a:lnTo>
                <a:lnTo>
                  <a:pt x="603" y="209"/>
                </a:lnTo>
                <a:lnTo>
                  <a:pt x="599" y="211"/>
                </a:lnTo>
                <a:lnTo>
                  <a:pt x="593" y="213"/>
                </a:lnTo>
                <a:lnTo>
                  <a:pt x="588" y="214"/>
                </a:lnTo>
                <a:lnTo>
                  <a:pt x="583" y="214"/>
                </a:lnTo>
                <a:lnTo>
                  <a:pt x="583" y="214"/>
                </a:lnTo>
                <a:lnTo>
                  <a:pt x="577" y="214"/>
                </a:lnTo>
                <a:lnTo>
                  <a:pt x="571" y="213"/>
                </a:lnTo>
                <a:lnTo>
                  <a:pt x="565" y="212"/>
                </a:lnTo>
                <a:lnTo>
                  <a:pt x="559" y="209"/>
                </a:lnTo>
                <a:lnTo>
                  <a:pt x="550" y="205"/>
                </a:lnTo>
                <a:lnTo>
                  <a:pt x="543" y="199"/>
                </a:lnTo>
                <a:lnTo>
                  <a:pt x="536" y="192"/>
                </a:lnTo>
                <a:lnTo>
                  <a:pt x="532" y="184"/>
                </a:lnTo>
                <a:lnTo>
                  <a:pt x="530" y="176"/>
                </a:lnTo>
                <a:lnTo>
                  <a:pt x="529" y="167"/>
                </a:lnTo>
                <a:lnTo>
                  <a:pt x="530" y="157"/>
                </a:lnTo>
                <a:lnTo>
                  <a:pt x="533" y="149"/>
                </a:lnTo>
                <a:close/>
                <a:moveTo>
                  <a:pt x="588" y="452"/>
                </a:moveTo>
                <a:lnTo>
                  <a:pt x="558" y="452"/>
                </a:lnTo>
                <a:lnTo>
                  <a:pt x="558" y="407"/>
                </a:lnTo>
                <a:lnTo>
                  <a:pt x="558" y="404"/>
                </a:lnTo>
                <a:lnTo>
                  <a:pt x="557" y="401"/>
                </a:lnTo>
                <a:lnTo>
                  <a:pt x="556" y="399"/>
                </a:lnTo>
                <a:lnTo>
                  <a:pt x="554" y="396"/>
                </a:lnTo>
                <a:lnTo>
                  <a:pt x="551" y="395"/>
                </a:lnTo>
                <a:lnTo>
                  <a:pt x="548" y="393"/>
                </a:lnTo>
                <a:lnTo>
                  <a:pt x="546" y="393"/>
                </a:lnTo>
                <a:lnTo>
                  <a:pt x="543" y="392"/>
                </a:lnTo>
                <a:lnTo>
                  <a:pt x="536" y="392"/>
                </a:lnTo>
                <a:lnTo>
                  <a:pt x="592" y="244"/>
                </a:lnTo>
                <a:lnTo>
                  <a:pt x="599" y="242"/>
                </a:lnTo>
                <a:lnTo>
                  <a:pt x="605" y="241"/>
                </a:lnTo>
                <a:lnTo>
                  <a:pt x="612" y="238"/>
                </a:lnTo>
                <a:lnTo>
                  <a:pt x="618" y="235"/>
                </a:lnTo>
                <a:lnTo>
                  <a:pt x="623" y="231"/>
                </a:lnTo>
                <a:lnTo>
                  <a:pt x="629" y="227"/>
                </a:lnTo>
                <a:lnTo>
                  <a:pt x="634" y="223"/>
                </a:lnTo>
                <a:lnTo>
                  <a:pt x="639" y="217"/>
                </a:lnTo>
                <a:lnTo>
                  <a:pt x="644" y="211"/>
                </a:lnTo>
                <a:lnTo>
                  <a:pt x="647" y="206"/>
                </a:lnTo>
                <a:lnTo>
                  <a:pt x="651" y="198"/>
                </a:lnTo>
                <a:lnTo>
                  <a:pt x="655" y="192"/>
                </a:lnTo>
                <a:lnTo>
                  <a:pt x="657" y="184"/>
                </a:lnTo>
                <a:lnTo>
                  <a:pt x="659" y="176"/>
                </a:lnTo>
                <a:lnTo>
                  <a:pt x="661" y="167"/>
                </a:lnTo>
                <a:lnTo>
                  <a:pt x="662" y="158"/>
                </a:lnTo>
                <a:lnTo>
                  <a:pt x="663" y="147"/>
                </a:lnTo>
                <a:lnTo>
                  <a:pt x="663" y="135"/>
                </a:lnTo>
                <a:lnTo>
                  <a:pt x="662" y="123"/>
                </a:lnTo>
                <a:lnTo>
                  <a:pt x="661" y="111"/>
                </a:lnTo>
                <a:lnTo>
                  <a:pt x="658" y="99"/>
                </a:lnTo>
                <a:lnTo>
                  <a:pt x="654" y="87"/>
                </a:lnTo>
                <a:lnTo>
                  <a:pt x="649" y="77"/>
                </a:lnTo>
                <a:lnTo>
                  <a:pt x="643" y="66"/>
                </a:lnTo>
                <a:lnTo>
                  <a:pt x="636" y="55"/>
                </a:lnTo>
                <a:lnTo>
                  <a:pt x="628" y="45"/>
                </a:lnTo>
                <a:lnTo>
                  <a:pt x="619" y="36"/>
                </a:lnTo>
                <a:lnTo>
                  <a:pt x="608" y="27"/>
                </a:lnTo>
                <a:lnTo>
                  <a:pt x="598" y="20"/>
                </a:lnTo>
                <a:lnTo>
                  <a:pt x="585" y="13"/>
                </a:lnTo>
                <a:lnTo>
                  <a:pt x="571" y="8"/>
                </a:lnTo>
                <a:lnTo>
                  <a:pt x="556" y="3"/>
                </a:lnTo>
                <a:lnTo>
                  <a:pt x="551" y="2"/>
                </a:lnTo>
                <a:lnTo>
                  <a:pt x="547" y="3"/>
                </a:lnTo>
                <a:lnTo>
                  <a:pt x="543" y="6"/>
                </a:lnTo>
                <a:lnTo>
                  <a:pt x="540" y="9"/>
                </a:lnTo>
                <a:lnTo>
                  <a:pt x="537" y="13"/>
                </a:lnTo>
                <a:lnTo>
                  <a:pt x="537" y="17"/>
                </a:lnTo>
                <a:lnTo>
                  <a:pt x="537" y="22"/>
                </a:lnTo>
                <a:lnTo>
                  <a:pt x="540" y="26"/>
                </a:lnTo>
                <a:lnTo>
                  <a:pt x="543" y="33"/>
                </a:lnTo>
                <a:lnTo>
                  <a:pt x="546" y="38"/>
                </a:lnTo>
                <a:lnTo>
                  <a:pt x="548" y="44"/>
                </a:lnTo>
                <a:lnTo>
                  <a:pt x="549" y="50"/>
                </a:lnTo>
                <a:lnTo>
                  <a:pt x="550" y="55"/>
                </a:lnTo>
                <a:lnTo>
                  <a:pt x="550" y="60"/>
                </a:lnTo>
                <a:lnTo>
                  <a:pt x="549" y="65"/>
                </a:lnTo>
                <a:lnTo>
                  <a:pt x="548" y="70"/>
                </a:lnTo>
                <a:lnTo>
                  <a:pt x="545" y="79"/>
                </a:lnTo>
                <a:lnTo>
                  <a:pt x="540" y="88"/>
                </a:lnTo>
                <a:lnTo>
                  <a:pt x="533" y="97"/>
                </a:lnTo>
                <a:lnTo>
                  <a:pt x="526" y="107"/>
                </a:lnTo>
                <a:lnTo>
                  <a:pt x="520" y="113"/>
                </a:lnTo>
                <a:lnTo>
                  <a:pt x="515" y="121"/>
                </a:lnTo>
                <a:lnTo>
                  <a:pt x="509" y="128"/>
                </a:lnTo>
                <a:lnTo>
                  <a:pt x="505" y="137"/>
                </a:lnTo>
                <a:lnTo>
                  <a:pt x="503" y="144"/>
                </a:lnTo>
                <a:lnTo>
                  <a:pt x="501" y="152"/>
                </a:lnTo>
                <a:lnTo>
                  <a:pt x="500" y="159"/>
                </a:lnTo>
                <a:lnTo>
                  <a:pt x="499" y="167"/>
                </a:lnTo>
                <a:lnTo>
                  <a:pt x="499" y="174"/>
                </a:lnTo>
                <a:lnTo>
                  <a:pt x="500" y="182"/>
                </a:lnTo>
                <a:lnTo>
                  <a:pt x="502" y="190"/>
                </a:lnTo>
                <a:lnTo>
                  <a:pt x="504" y="196"/>
                </a:lnTo>
                <a:lnTo>
                  <a:pt x="507" y="202"/>
                </a:lnTo>
                <a:lnTo>
                  <a:pt x="512" y="209"/>
                </a:lnTo>
                <a:lnTo>
                  <a:pt x="516" y="215"/>
                </a:lnTo>
                <a:lnTo>
                  <a:pt x="521" y="221"/>
                </a:lnTo>
                <a:lnTo>
                  <a:pt x="437" y="373"/>
                </a:lnTo>
                <a:lnTo>
                  <a:pt x="437" y="15"/>
                </a:lnTo>
                <a:lnTo>
                  <a:pt x="437" y="12"/>
                </a:lnTo>
                <a:lnTo>
                  <a:pt x="436" y="9"/>
                </a:lnTo>
                <a:lnTo>
                  <a:pt x="434" y="7"/>
                </a:lnTo>
                <a:lnTo>
                  <a:pt x="433" y="5"/>
                </a:lnTo>
                <a:lnTo>
                  <a:pt x="431" y="2"/>
                </a:lnTo>
                <a:lnTo>
                  <a:pt x="428" y="1"/>
                </a:lnTo>
                <a:lnTo>
                  <a:pt x="426" y="0"/>
                </a:lnTo>
                <a:lnTo>
                  <a:pt x="422" y="0"/>
                </a:lnTo>
                <a:lnTo>
                  <a:pt x="242" y="0"/>
                </a:lnTo>
                <a:lnTo>
                  <a:pt x="238" y="0"/>
                </a:lnTo>
                <a:lnTo>
                  <a:pt x="235" y="1"/>
                </a:lnTo>
                <a:lnTo>
                  <a:pt x="233" y="2"/>
                </a:lnTo>
                <a:lnTo>
                  <a:pt x="231" y="5"/>
                </a:lnTo>
                <a:lnTo>
                  <a:pt x="229" y="7"/>
                </a:lnTo>
                <a:lnTo>
                  <a:pt x="228" y="9"/>
                </a:lnTo>
                <a:lnTo>
                  <a:pt x="227" y="12"/>
                </a:lnTo>
                <a:lnTo>
                  <a:pt x="227" y="15"/>
                </a:lnTo>
                <a:lnTo>
                  <a:pt x="227" y="392"/>
                </a:lnTo>
                <a:lnTo>
                  <a:pt x="220" y="392"/>
                </a:lnTo>
                <a:lnTo>
                  <a:pt x="134" y="220"/>
                </a:lnTo>
                <a:lnTo>
                  <a:pt x="134" y="219"/>
                </a:lnTo>
                <a:lnTo>
                  <a:pt x="133" y="219"/>
                </a:lnTo>
                <a:lnTo>
                  <a:pt x="133" y="219"/>
                </a:lnTo>
                <a:lnTo>
                  <a:pt x="133" y="217"/>
                </a:lnTo>
                <a:lnTo>
                  <a:pt x="133" y="217"/>
                </a:lnTo>
                <a:lnTo>
                  <a:pt x="132" y="217"/>
                </a:lnTo>
                <a:lnTo>
                  <a:pt x="131" y="215"/>
                </a:lnTo>
                <a:lnTo>
                  <a:pt x="130" y="214"/>
                </a:lnTo>
                <a:lnTo>
                  <a:pt x="129" y="214"/>
                </a:lnTo>
                <a:lnTo>
                  <a:pt x="129" y="213"/>
                </a:lnTo>
                <a:lnTo>
                  <a:pt x="129" y="213"/>
                </a:lnTo>
                <a:lnTo>
                  <a:pt x="128" y="213"/>
                </a:lnTo>
                <a:lnTo>
                  <a:pt x="22" y="153"/>
                </a:lnTo>
                <a:lnTo>
                  <a:pt x="19" y="151"/>
                </a:lnTo>
                <a:lnTo>
                  <a:pt x="15" y="151"/>
                </a:lnTo>
                <a:lnTo>
                  <a:pt x="10" y="152"/>
                </a:lnTo>
                <a:lnTo>
                  <a:pt x="6" y="153"/>
                </a:lnTo>
                <a:lnTo>
                  <a:pt x="4" y="156"/>
                </a:lnTo>
                <a:lnTo>
                  <a:pt x="2" y="159"/>
                </a:lnTo>
                <a:lnTo>
                  <a:pt x="0" y="164"/>
                </a:lnTo>
                <a:lnTo>
                  <a:pt x="0" y="168"/>
                </a:lnTo>
                <a:lnTo>
                  <a:pt x="15" y="288"/>
                </a:lnTo>
                <a:lnTo>
                  <a:pt x="15" y="288"/>
                </a:lnTo>
                <a:lnTo>
                  <a:pt x="15" y="288"/>
                </a:lnTo>
                <a:lnTo>
                  <a:pt x="16" y="290"/>
                </a:lnTo>
                <a:lnTo>
                  <a:pt x="16" y="291"/>
                </a:lnTo>
                <a:lnTo>
                  <a:pt x="16" y="292"/>
                </a:lnTo>
                <a:lnTo>
                  <a:pt x="17" y="294"/>
                </a:lnTo>
                <a:lnTo>
                  <a:pt x="66" y="392"/>
                </a:lnTo>
                <a:lnTo>
                  <a:pt x="60" y="392"/>
                </a:lnTo>
                <a:lnTo>
                  <a:pt x="57" y="393"/>
                </a:lnTo>
                <a:lnTo>
                  <a:pt x="54" y="393"/>
                </a:lnTo>
                <a:lnTo>
                  <a:pt x="51" y="395"/>
                </a:lnTo>
                <a:lnTo>
                  <a:pt x="49" y="396"/>
                </a:lnTo>
                <a:lnTo>
                  <a:pt x="48" y="399"/>
                </a:lnTo>
                <a:lnTo>
                  <a:pt x="46" y="401"/>
                </a:lnTo>
                <a:lnTo>
                  <a:pt x="46" y="405"/>
                </a:lnTo>
                <a:lnTo>
                  <a:pt x="45" y="407"/>
                </a:lnTo>
                <a:lnTo>
                  <a:pt x="45" y="814"/>
                </a:lnTo>
                <a:lnTo>
                  <a:pt x="46" y="824"/>
                </a:lnTo>
                <a:lnTo>
                  <a:pt x="47" y="833"/>
                </a:lnTo>
                <a:lnTo>
                  <a:pt x="49" y="841"/>
                </a:lnTo>
                <a:lnTo>
                  <a:pt x="52" y="850"/>
                </a:lnTo>
                <a:lnTo>
                  <a:pt x="56" y="857"/>
                </a:lnTo>
                <a:lnTo>
                  <a:pt x="60" y="865"/>
                </a:lnTo>
                <a:lnTo>
                  <a:pt x="65" y="872"/>
                </a:lnTo>
                <a:lnTo>
                  <a:pt x="72" y="879"/>
                </a:lnTo>
                <a:lnTo>
                  <a:pt x="78" y="884"/>
                </a:lnTo>
                <a:lnTo>
                  <a:pt x="85" y="890"/>
                </a:lnTo>
                <a:lnTo>
                  <a:pt x="92" y="894"/>
                </a:lnTo>
                <a:lnTo>
                  <a:pt x="100" y="898"/>
                </a:lnTo>
                <a:lnTo>
                  <a:pt x="108" y="900"/>
                </a:lnTo>
                <a:lnTo>
                  <a:pt x="117" y="902"/>
                </a:lnTo>
                <a:lnTo>
                  <a:pt x="127" y="905"/>
                </a:lnTo>
                <a:lnTo>
                  <a:pt x="135" y="905"/>
                </a:lnTo>
                <a:lnTo>
                  <a:pt x="467" y="905"/>
                </a:lnTo>
                <a:lnTo>
                  <a:pt x="477" y="905"/>
                </a:lnTo>
                <a:lnTo>
                  <a:pt x="486" y="902"/>
                </a:lnTo>
                <a:lnTo>
                  <a:pt x="494" y="900"/>
                </a:lnTo>
                <a:lnTo>
                  <a:pt x="503" y="898"/>
                </a:lnTo>
                <a:lnTo>
                  <a:pt x="512" y="894"/>
                </a:lnTo>
                <a:lnTo>
                  <a:pt x="519" y="890"/>
                </a:lnTo>
                <a:lnTo>
                  <a:pt x="526" y="884"/>
                </a:lnTo>
                <a:lnTo>
                  <a:pt x="532" y="879"/>
                </a:lnTo>
                <a:lnTo>
                  <a:pt x="537" y="872"/>
                </a:lnTo>
                <a:lnTo>
                  <a:pt x="543" y="866"/>
                </a:lnTo>
                <a:lnTo>
                  <a:pt x="547" y="858"/>
                </a:lnTo>
                <a:lnTo>
                  <a:pt x="551" y="850"/>
                </a:lnTo>
                <a:lnTo>
                  <a:pt x="554" y="842"/>
                </a:lnTo>
                <a:lnTo>
                  <a:pt x="556" y="833"/>
                </a:lnTo>
                <a:lnTo>
                  <a:pt x="558" y="824"/>
                </a:lnTo>
                <a:lnTo>
                  <a:pt x="558" y="814"/>
                </a:lnTo>
                <a:lnTo>
                  <a:pt x="558" y="694"/>
                </a:lnTo>
                <a:lnTo>
                  <a:pt x="588" y="694"/>
                </a:lnTo>
                <a:lnTo>
                  <a:pt x="601" y="693"/>
                </a:lnTo>
                <a:lnTo>
                  <a:pt x="613" y="692"/>
                </a:lnTo>
                <a:lnTo>
                  <a:pt x="625" y="688"/>
                </a:lnTo>
                <a:lnTo>
                  <a:pt x="636" y="684"/>
                </a:lnTo>
                <a:lnTo>
                  <a:pt x="647" y="680"/>
                </a:lnTo>
                <a:lnTo>
                  <a:pt x="657" y="673"/>
                </a:lnTo>
                <a:lnTo>
                  <a:pt x="666" y="667"/>
                </a:lnTo>
                <a:lnTo>
                  <a:pt x="674" y="659"/>
                </a:lnTo>
                <a:lnTo>
                  <a:pt x="683" y="651"/>
                </a:lnTo>
                <a:lnTo>
                  <a:pt x="689" y="642"/>
                </a:lnTo>
                <a:lnTo>
                  <a:pt x="694" y="631"/>
                </a:lnTo>
                <a:lnTo>
                  <a:pt x="700" y="622"/>
                </a:lnTo>
                <a:lnTo>
                  <a:pt x="703" y="610"/>
                </a:lnTo>
                <a:lnTo>
                  <a:pt x="706" y="598"/>
                </a:lnTo>
                <a:lnTo>
                  <a:pt x="708" y="586"/>
                </a:lnTo>
                <a:lnTo>
                  <a:pt x="708" y="573"/>
                </a:lnTo>
                <a:lnTo>
                  <a:pt x="708" y="561"/>
                </a:lnTo>
                <a:lnTo>
                  <a:pt x="706" y="548"/>
                </a:lnTo>
                <a:lnTo>
                  <a:pt x="703" y="536"/>
                </a:lnTo>
                <a:lnTo>
                  <a:pt x="700" y="525"/>
                </a:lnTo>
                <a:lnTo>
                  <a:pt x="694" y="514"/>
                </a:lnTo>
                <a:lnTo>
                  <a:pt x="689" y="505"/>
                </a:lnTo>
                <a:lnTo>
                  <a:pt x="683" y="495"/>
                </a:lnTo>
                <a:lnTo>
                  <a:pt x="674" y="486"/>
                </a:lnTo>
                <a:lnTo>
                  <a:pt x="666" y="479"/>
                </a:lnTo>
                <a:lnTo>
                  <a:pt x="657" y="472"/>
                </a:lnTo>
                <a:lnTo>
                  <a:pt x="647" y="466"/>
                </a:lnTo>
                <a:lnTo>
                  <a:pt x="636" y="462"/>
                </a:lnTo>
                <a:lnTo>
                  <a:pt x="625" y="457"/>
                </a:lnTo>
                <a:lnTo>
                  <a:pt x="613" y="455"/>
                </a:lnTo>
                <a:lnTo>
                  <a:pt x="601" y="453"/>
                </a:lnTo>
                <a:lnTo>
                  <a:pt x="588" y="452"/>
                </a:lnTo>
                <a:close/>
              </a:path>
            </a:pathLst>
          </a:custGeom>
          <a:solidFill>
            <a:srgbClr val="C55A1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" name="Рисунок 12"/>
          <p:cNvPicPr/>
          <p:nvPr/>
        </p:nvPicPr>
        <p:blipFill>
          <a:blip r:embed="rId3"/>
          <a:stretch/>
        </p:blipFill>
        <p:spPr>
          <a:xfrm>
            <a:off x="1556207" y="1019710"/>
            <a:ext cx="1706757" cy="1706757"/>
          </a:xfrm>
          <a:prstGeom prst="rect">
            <a:avLst/>
          </a:prstGeom>
          <a:ln>
            <a:noFill/>
          </a:ln>
        </p:spPr>
      </p:pic>
      <p:pic>
        <p:nvPicPr>
          <p:cNvPr id="14" name="Рисунок 13"/>
          <p:cNvPicPr/>
          <p:nvPr/>
        </p:nvPicPr>
        <p:blipFill>
          <a:blip r:embed="rId4"/>
          <a:stretch/>
        </p:blipFill>
        <p:spPr>
          <a:xfrm>
            <a:off x="1831403" y="3830854"/>
            <a:ext cx="1241660" cy="1241660"/>
          </a:xfrm>
          <a:prstGeom prst="rect">
            <a:avLst/>
          </a:prstGeom>
          <a:ln>
            <a:noFill/>
          </a:ln>
        </p:spPr>
      </p:pic>
      <p:grpSp>
        <p:nvGrpSpPr>
          <p:cNvPr id="20" name="Group 13"/>
          <p:cNvGrpSpPr/>
          <p:nvPr/>
        </p:nvGrpSpPr>
        <p:grpSpPr>
          <a:xfrm>
            <a:off x="6008463" y="2550268"/>
            <a:ext cx="914735" cy="853917"/>
            <a:chOff x="10753920" y="1871280"/>
            <a:chExt cx="400680" cy="374040"/>
          </a:xfrm>
          <a:solidFill>
            <a:schemeClr val="accent3">
              <a:lumMod val="50000"/>
            </a:schemeClr>
          </a:solidFill>
        </p:grpSpPr>
        <p:sp>
          <p:nvSpPr>
            <p:cNvPr id="21" name="CustomShape 14"/>
            <p:cNvSpPr/>
            <p:nvPr/>
          </p:nvSpPr>
          <p:spPr>
            <a:xfrm>
              <a:off x="10753920" y="1871280"/>
              <a:ext cx="400680" cy="374040"/>
            </a:xfrm>
            <a:custGeom>
              <a:avLst/>
              <a:gdLst/>
              <a:ahLst/>
              <a:cxnLst/>
              <a:rect l="l" t="t" r="r" b="b"/>
              <a:pathLst>
                <a:path w="900" h="840">
                  <a:moveTo>
                    <a:pt x="870" y="810"/>
                  </a:moveTo>
                  <a:lnTo>
                    <a:pt x="30" y="810"/>
                  </a:lnTo>
                  <a:lnTo>
                    <a:pt x="30" y="540"/>
                  </a:lnTo>
                  <a:lnTo>
                    <a:pt x="269" y="540"/>
                  </a:lnTo>
                  <a:lnTo>
                    <a:pt x="269" y="585"/>
                  </a:lnTo>
                  <a:lnTo>
                    <a:pt x="270" y="589"/>
                  </a:lnTo>
                  <a:lnTo>
                    <a:pt x="271" y="591"/>
                  </a:lnTo>
                  <a:lnTo>
                    <a:pt x="273" y="594"/>
                  </a:lnTo>
                  <a:lnTo>
                    <a:pt x="275" y="596"/>
                  </a:lnTo>
                  <a:lnTo>
                    <a:pt x="277" y="597"/>
                  </a:lnTo>
                  <a:lnTo>
                    <a:pt x="279" y="599"/>
                  </a:lnTo>
                  <a:lnTo>
                    <a:pt x="282" y="600"/>
                  </a:lnTo>
                  <a:lnTo>
                    <a:pt x="285" y="600"/>
                  </a:lnTo>
                  <a:lnTo>
                    <a:pt x="614" y="600"/>
                  </a:lnTo>
                  <a:lnTo>
                    <a:pt x="618" y="600"/>
                  </a:lnTo>
                  <a:lnTo>
                    <a:pt x="621" y="599"/>
                  </a:lnTo>
                  <a:lnTo>
                    <a:pt x="623" y="597"/>
                  </a:lnTo>
                  <a:lnTo>
                    <a:pt x="625" y="596"/>
                  </a:lnTo>
                  <a:lnTo>
                    <a:pt x="627" y="594"/>
                  </a:lnTo>
                  <a:lnTo>
                    <a:pt x="628" y="591"/>
                  </a:lnTo>
                  <a:lnTo>
                    <a:pt x="629" y="589"/>
                  </a:lnTo>
                  <a:lnTo>
                    <a:pt x="629" y="585"/>
                  </a:lnTo>
                  <a:lnTo>
                    <a:pt x="629" y="540"/>
                  </a:lnTo>
                  <a:lnTo>
                    <a:pt x="870" y="540"/>
                  </a:lnTo>
                  <a:lnTo>
                    <a:pt x="870" y="810"/>
                  </a:lnTo>
                  <a:close/>
                  <a:moveTo>
                    <a:pt x="120" y="121"/>
                  </a:moveTo>
                  <a:lnTo>
                    <a:pt x="330" y="121"/>
                  </a:lnTo>
                  <a:lnTo>
                    <a:pt x="330" y="570"/>
                  </a:lnTo>
                  <a:lnTo>
                    <a:pt x="300" y="570"/>
                  </a:lnTo>
                  <a:lnTo>
                    <a:pt x="300" y="526"/>
                  </a:lnTo>
                  <a:lnTo>
                    <a:pt x="299" y="522"/>
                  </a:lnTo>
                  <a:lnTo>
                    <a:pt x="298" y="519"/>
                  </a:lnTo>
                  <a:lnTo>
                    <a:pt x="297" y="517"/>
                  </a:lnTo>
                  <a:lnTo>
                    <a:pt x="295" y="515"/>
                  </a:lnTo>
                  <a:lnTo>
                    <a:pt x="293" y="513"/>
                  </a:lnTo>
                  <a:lnTo>
                    <a:pt x="291" y="512"/>
                  </a:lnTo>
                  <a:lnTo>
                    <a:pt x="287" y="511"/>
                  </a:lnTo>
                  <a:lnTo>
                    <a:pt x="285" y="511"/>
                  </a:lnTo>
                  <a:lnTo>
                    <a:pt x="120" y="511"/>
                  </a:lnTo>
                  <a:lnTo>
                    <a:pt x="120" y="121"/>
                  </a:lnTo>
                  <a:close/>
                  <a:moveTo>
                    <a:pt x="360" y="30"/>
                  </a:moveTo>
                  <a:lnTo>
                    <a:pt x="780" y="30"/>
                  </a:lnTo>
                  <a:lnTo>
                    <a:pt x="780" y="511"/>
                  </a:lnTo>
                  <a:lnTo>
                    <a:pt x="614" y="511"/>
                  </a:lnTo>
                  <a:lnTo>
                    <a:pt x="611" y="511"/>
                  </a:lnTo>
                  <a:lnTo>
                    <a:pt x="609" y="512"/>
                  </a:lnTo>
                  <a:lnTo>
                    <a:pt x="606" y="513"/>
                  </a:lnTo>
                  <a:lnTo>
                    <a:pt x="604" y="515"/>
                  </a:lnTo>
                  <a:lnTo>
                    <a:pt x="603" y="517"/>
                  </a:lnTo>
                  <a:lnTo>
                    <a:pt x="601" y="519"/>
                  </a:lnTo>
                  <a:lnTo>
                    <a:pt x="601" y="522"/>
                  </a:lnTo>
                  <a:lnTo>
                    <a:pt x="599" y="526"/>
                  </a:lnTo>
                  <a:lnTo>
                    <a:pt x="599" y="570"/>
                  </a:lnTo>
                  <a:lnTo>
                    <a:pt x="360" y="570"/>
                  </a:lnTo>
                  <a:lnTo>
                    <a:pt x="360" y="30"/>
                  </a:lnTo>
                  <a:close/>
                  <a:moveTo>
                    <a:pt x="885" y="511"/>
                  </a:moveTo>
                  <a:lnTo>
                    <a:pt x="810" y="511"/>
                  </a:lnTo>
                  <a:lnTo>
                    <a:pt x="810" y="15"/>
                  </a:lnTo>
                  <a:lnTo>
                    <a:pt x="809" y="13"/>
                  </a:lnTo>
                  <a:lnTo>
                    <a:pt x="809" y="10"/>
                  </a:lnTo>
                  <a:lnTo>
                    <a:pt x="807" y="7"/>
                  </a:lnTo>
                  <a:lnTo>
                    <a:pt x="806" y="5"/>
                  </a:lnTo>
                  <a:lnTo>
                    <a:pt x="804" y="3"/>
                  </a:lnTo>
                  <a:lnTo>
                    <a:pt x="800" y="2"/>
                  </a:lnTo>
                  <a:lnTo>
                    <a:pt x="798" y="1"/>
                  </a:lnTo>
                  <a:lnTo>
                    <a:pt x="795" y="0"/>
                  </a:lnTo>
                  <a:lnTo>
                    <a:pt x="345" y="0"/>
                  </a:lnTo>
                  <a:lnTo>
                    <a:pt x="342" y="1"/>
                  </a:lnTo>
                  <a:lnTo>
                    <a:pt x="339" y="2"/>
                  </a:lnTo>
                  <a:lnTo>
                    <a:pt x="337" y="3"/>
                  </a:lnTo>
                  <a:lnTo>
                    <a:pt x="334" y="5"/>
                  </a:lnTo>
                  <a:lnTo>
                    <a:pt x="332" y="7"/>
                  </a:lnTo>
                  <a:lnTo>
                    <a:pt x="331" y="10"/>
                  </a:lnTo>
                  <a:lnTo>
                    <a:pt x="330" y="13"/>
                  </a:lnTo>
                  <a:lnTo>
                    <a:pt x="330" y="15"/>
                  </a:lnTo>
                  <a:lnTo>
                    <a:pt x="330" y="91"/>
                  </a:lnTo>
                  <a:lnTo>
                    <a:pt x="105" y="91"/>
                  </a:lnTo>
                  <a:lnTo>
                    <a:pt x="102" y="91"/>
                  </a:lnTo>
                  <a:lnTo>
                    <a:pt x="99" y="92"/>
                  </a:lnTo>
                  <a:lnTo>
                    <a:pt x="96" y="93"/>
                  </a:lnTo>
                  <a:lnTo>
                    <a:pt x="94" y="95"/>
                  </a:lnTo>
                  <a:lnTo>
                    <a:pt x="92" y="97"/>
                  </a:lnTo>
                  <a:lnTo>
                    <a:pt x="91" y="99"/>
                  </a:lnTo>
                  <a:lnTo>
                    <a:pt x="90" y="102"/>
                  </a:lnTo>
                  <a:lnTo>
                    <a:pt x="90" y="106"/>
                  </a:lnTo>
                  <a:lnTo>
                    <a:pt x="90" y="511"/>
                  </a:lnTo>
                  <a:lnTo>
                    <a:pt x="15" y="511"/>
                  </a:lnTo>
                  <a:lnTo>
                    <a:pt x="12" y="511"/>
                  </a:lnTo>
                  <a:lnTo>
                    <a:pt x="9" y="512"/>
                  </a:lnTo>
                  <a:lnTo>
                    <a:pt x="6" y="513"/>
                  </a:lnTo>
                  <a:lnTo>
                    <a:pt x="4" y="515"/>
                  </a:lnTo>
                  <a:lnTo>
                    <a:pt x="2" y="517"/>
                  </a:lnTo>
                  <a:lnTo>
                    <a:pt x="1" y="519"/>
                  </a:lnTo>
                  <a:lnTo>
                    <a:pt x="0" y="522"/>
                  </a:lnTo>
                  <a:lnTo>
                    <a:pt x="0" y="526"/>
                  </a:lnTo>
                  <a:lnTo>
                    <a:pt x="0" y="825"/>
                  </a:lnTo>
                  <a:lnTo>
                    <a:pt x="0" y="828"/>
                  </a:lnTo>
                  <a:lnTo>
                    <a:pt x="1" y="831"/>
                  </a:lnTo>
                  <a:lnTo>
                    <a:pt x="2" y="833"/>
                  </a:lnTo>
                  <a:lnTo>
                    <a:pt x="4" y="835"/>
                  </a:lnTo>
                  <a:lnTo>
                    <a:pt x="6" y="838"/>
                  </a:lnTo>
                  <a:lnTo>
                    <a:pt x="9" y="839"/>
                  </a:lnTo>
                  <a:lnTo>
                    <a:pt x="12" y="840"/>
                  </a:lnTo>
                  <a:lnTo>
                    <a:pt x="15" y="840"/>
                  </a:lnTo>
                  <a:lnTo>
                    <a:pt x="885" y="840"/>
                  </a:lnTo>
                  <a:lnTo>
                    <a:pt x="888" y="840"/>
                  </a:lnTo>
                  <a:lnTo>
                    <a:pt x="890" y="839"/>
                  </a:lnTo>
                  <a:lnTo>
                    <a:pt x="893" y="838"/>
                  </a:lnTo>
                  <a:lnTo>
                    <a:pt x="895" y="835"/>
                  </a:lnTo>
                  <a:lnTo>
                    <a:pt x="898" y="833"/>
                  </a:lnTo>
                  <a:lnTo>
                    <a:pt x="899" y="831"/>
                  </a:lnTo>
                  <a:lnTo>
                    <a:pt x="900" y="828"/>
                  </a:lnTo>
                  <a:lnTo>
                    <a:pt x="900" y="825"/>
                  </a:lnTo>
                  <a:lnTo>
                    <a:pt x="900" y="526"/>
                  </a:lnTo>
                  <a:lnTo>
                    <a:pt x="900" y="522"/>
                  </a:lnTo>
                  <a:lnTo>
                    <a:pt x="899" y="519"/>
                  </a:lnTo>
                  <a:lnTo>
                    <a:pt x="898" y="517"/>
                  </a:lnTo>
                  <a:lnTo>
                    <a:pt x="895" y="515"/>
                  </a:lnTo>
                  <a:lnTo>
                    <a:pt x="893" y="513"/>
                  </a:lnTo>
                  <a:lnTo>
                    <a:pt x="890" y="512"/>
                  </a:lnTo>
                  <a:lnTo>
                    <a:pt x="888" y="511"/>
                  </a:lnTo>
                  <a:lnTo>
                    <a:pt x="885" y="511"/>
                  </a:lnTo>
                  <a:lnTo>
                    <a:pt x="885" y="51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" name="CustomShape 15"/>
            <p:cNvSpPr/>
            <p:nvPr/>
          </p:nvSpPr>
          <p:spPr>
            <a:xfrm>
              <a:off x="10982160" y="1924920"/>
              <a:ext cx="91800" cy="11160"/>
            </a:xfrm>
            <a:custGeom>
              <a:avLst/>
              <a:gdLst/>
              <a:ahLst/>
              <a:cxnLst/>
              <a:rect l="l" t="t" r="r" b="b"/>
              <a:pathLst>
                <a:path w="210" h="30">
                  <a:moveTo>
                    <a:pt x="15" y="30"/>
                  </a:moveTo>
                  <a:lnTo>
                    <a:pt x="194" y="30"/>
                  </a:lnTo>
                  <a:lnTo>
                    <a:pt x="197" y="28"/>
                  </a:lnTo>
                  <a:lnTo>
                    <a:pt x="201" y="28"/>
                  </a:lnTo>
                  <a:lnTo>
                    <a:pt x="203" y="26"/>
                  </a:lnTo>
                  <a:lnTo>
                    <a:pt x="205" y="25"/>
                  </a:lnTo>
                  <a:lnTo>
                    <a:pt x="207" y="23"/>
                  </a:lnTo>
                  <a:lnTo>
                    <a:pt x="208" y="20"/>
                  </a:lnTo>
                  <a:lnTo>
                    <a:pt x="209" y="18"/>
                  </a:lnTo>
                  <a:lnTo>
                    <a:pt x="210" y="15"/>
                  </a:lnTo>
                  <a:lnTo>
                    <a:pt x="209" y="11"/>
                  </a:lnTo>
                  <a:lnTo>
                    <a:pt x="208" y="8"/>
                  </a:lnTo>
                  <a:lnTo>
                    <a:pt x="207" y="6"/>
                  </a:lnTo>
                  <a:lnTo>
                    <a:pt x="205" y="4"/>
                  </a:lnTo>
                  <a:lnTo>
                    <a:pt x="203" y="2"/>
                  </a:lnTo>
                  <a:lnTo>
                    <a:pt x="201" y="1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0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9" y="28"/>
                  </a:lnTo>
                  <a:lnTo>
                    <a:pt x="11" y="28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" name="CustomShape 16"/>
            <p:cNvSpPr/>
            <p:nvPr/>
          </p:nvSpPr>
          <p:spPr>
            <a:xfrm>
              <a:off x="10941840" y="1951560"/>
              <a:ext cx="132120" cy="11160"/>
            </a:xfrm>
            <a:custGeom>
              <a:avLst/>
              <a:gdLst/>
              <a:ahLst/>
              <a:cxnLst/>
              <a:rect l="l" t="t" r="r" b="b"/>
              <a:pathLst>
                <a:path w="300" h="30">
                  <a:moveTo>
                    <a:pt x="15" y="30"/>
                  </a:moveTo>
                  <a:lnTo>
                    <a:pt x="284" y="30"/>
                  </a:lnTo>
                  <a:lnTo>
                    <a:pt x="287" y="30"/>
                  </a:lnTo>
                  <a:lnTo>
                    <a:pt x="291" y="29"/>
                  </a:lnTo>
                  <a:lnTo>
                    <a:pt x="293" y="28"/>
                  </a:lnTo>
                  <a:lnTo>
                    <a:pt x="295" y="26"/>
                  </a:lnTo>
                  <a:lnTo>
                    <a:pt x="297" y="24"/>
                  </a:lnTo>
                  <a:lnTo>
                    <a:pt x="298" y="21"/>
                  </a:lnTo>
                  <a:lnTo>
                    <a:pt x="299" y="19"/>
                  </a:lnTo>
                  <a:lnTo>
                    <a:pt x="300" y="15"/>
                  </a:lnTo>
                  <a:lnTo>
                    <a:pt x="299" y="12"/>
                  </a:lnTo>
                  <a:lnTo>
                    <a:pt x="298" y="9"/>
                  </a:lnTo>
                  <a:lnTo>
                    <a:pt x="297" y="7"/>
                  </a:lnTo>
                  <a:lnTo>
                    <a:pt x="295" y="5"/>
                  </a:lnTo>
                  <a:lnTo>
                    <a:pt x="293" y="3"/>
                  </a:lnTo>
                  <a:lnTo>
                    <a:pt x="291" y="2"/>
                  </a:lnTo>
                  <a:lnTo>
                    <a:pt x="287" y="0"/>
                  </a:lnTo>
                  <a:lnTo>
                    <a:pt x="284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" name="CustomShape 17"/>
            <p:cNvSpPr/>
            <p:nvPr/>
          </p:nvSpPr>
          <p:spPr>
            <a:xfrm>
              <a:off x="10941840" y="1978560"/>
              <a:ext cx="132120" cy="11160"/>
            </a:xfrm>
            <a:custGeom>
              <a:avLst/>
              <a:gdLst/>
              <a:ahLst/>
              <a:cxnLst/>
              <a:rect l="l" t="t" r="r" b="b"/>
              <a:pathLst>
                <a:path w="300" h="30">
                  <a:moveTo>
                    <a:pt x="15" y="30"/>
                  </a:moveTo>
                  <a:lnTo>
                    <a:pt x="284" y="30"/>
                  </a:lnTo>
                  <a:lnTo>
                    <a:pt x="287" y="30"/>
                  </a:lnTo>
                  <a:lnTo>
                    <a:pt x="291" y="29"/>
                  </a:lnTo>
                  <a:lnTo>
                    <a:pt x="293" y="28"/>
                  </a:lnTo>
                  <a:lnTo>
                    <a:pt x="295" y="26"/>
                  </a:lnTo>
                  <a:lnTo>
                    <a:pt x="297" y="24"/>
                  </a:lnTo>
                  <a:lnTo>
                    <a:pt x="298" y="21"/>
                  </a:lnTo>
                  <a:lnTo>
                    <a:pt x="299" y="18"/>
                  </a:lnTo>
                  <a:lnTo>
                    <a:pt x="300" y="15"/>
                  </a:lnTo>
                  <a:lnTo>
                    <a:pt x="299" y="12"/>
                  </a:lnTo>
                  <a:lnTo>
                    <a:pt x="298" y="10"/>
                  </a:lnTo>
                  <a:lnTo>
                    <a:pt x="297" y="7"/>
                  </a:lnTo>
                  <a:lnTo>
                    <a:pt x="295" y="5"/>
                  </a:lnTo>
                  <a:lnTo>
                    <a:pt x="293" y="2"/>
                  </a:lnTo>
                  <a:lnTo>
                    <a:pt x="291" y="1"/>
                  </a:lnTo>
                  <a:lnTo>
                    <a:pt x="287" y="0"/>
                  </a:lnTo>
                  <a:lnTo>
                    <a:pt x="284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" name="CustomShape 18"/>
            <p:cNvSpPr/>
            <p:nvPr/>
          </p:nvSpPr>
          <p:spPr>
            <a:xfrm>
              <a:off x="10941840" y="2005560"/>
              <a:ext cx="132120" cy="11160"/>
            </a:xfrm>
            <a:custGeom>
              <a:avLst/>
              <a:gdLst/>
              <a:ahLst/>
              <a:cxnLst/>
              <a:rect l="l" t="t" r="r" b="b"/>
              <a:pathLst>
                <a:path w="300" h="30">
                  <a:moveTo>
                    <a:pt x="15" y="30"/>
                  </a:moveTo>
                  <a:lnTo>
                    <a:pt x="284" y="30"/>
                  </a:lnTo>
                  <a:lnTo>
                    <a:pt x="287" y="30"/>
                  </a:lnTo>
                  <a:lnTo>
                    <a:pt x="291" y="29"/>
                  </a:lnTo>
                  <a:lnTo>
                    <a:pt x="293" y="28"/>
                  </a:lnTo>
                  <a:lnTo>
                    <a:pt x="295" y="26"/>
                  </a:lnTo>
                  <a:lnTo>
                    <a:pt x="297" y="24"/>
                  </a:lnTo>
                  <a:lnTo>
                    <a:pt x="298" y="21"/>
                  </a:lnTo>
                  <a:lnTo>
                    <a:pt x="299" y="18"/>
                  </a:lnTo>
                  <a:lnTo>
                    <a:pt x="300" y="15"/>
                  </a:lnTo>
                  <a:lnTo>
                    <a:pt x="299" y="12"/>
                  </a:lnTo>
                  <a:lnTo>
                    <a:pt x="298" y="10"/>
                  </a:lnTo>
                  <a:lnTo>
                    <a:pt x="297" y="7"/>
                  </a:lnTo>
                  <a:lnTo>
                    <a:pt x="295" y="4"/>
                  </a:lnTo>
                  <a:lnTo>
                    <a:pt x="293" y="3"/>
                  </a:lnTo>
                  <a:lnTo>
                    <a:pt x="291" y="1"/>
                  </a:lnTo>
                  <a:lnTo>
                    <a:pt x="287" y="0"/>
                  </a:lnTo>
                  <a:lnTo>
                    <a:pt x="284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" name="CustomShape 19"/>
            <p:cNvSpPr/>
            <p:nvPr/>
          </p:nvSpPr>
          <p:spPr>
            <a:xfrm>
              <a:off x="10941840" y="2032200"/>
              <a:ext cx="132120" cy="11160"/>
            </a:xfrm>
            <a:custGeom>
              <a:avLst/>
              <a:gdLst/>
              <a:ahLst/>
              <a:cxnLst/>
              <a:rect l="l" t="t" r="r" b="b"/>
              <a:pathLst>
                <a:path w="300" h="30">
                  <a:moveTo>
                    <a:pt x="15" y="30"/>
                  </a:moveTo>
                  <a:lnTo>
                    <a:pt x="284" y="30"/>
                  </a:lnTo>
                  <a:lnTo>
                    <a:pt x="287" y="30"/>
                  </a:lnTo>
                  <a:lnTo>
                    <a:pt x="291" y="29"/>
                  </a:lnTo>
                  <a:lnTo>
                    <a:pt x="293" y="28"/>
                  </a:lnTo>
                  <a:lnTo>
                    <a:pt x="295" y="26"/>
                  </a:lnTo>
                  <a:lnTo>
                    <a:pt x="297" y="23"/>
                  </a:lnTo>
                  <a:lnTo>
                    <a:pt x="298" y="21"/>
                  </a:lnTo>
                  <a:lnTo>
                    <a:pt x="299" y="18"/>
                  </a:lnTo>
                  <a:lnTo>
                    <a:pt x="300" y="15"/>
                  </a:lnTo>
                  <a:lnTo>
                    <a:pt x="299" y="12"/>
                  </a:lnTo>
                  <a:lnTo>
                    <a:pt x="298" y="10"/>
                  </a:lnTo>
                  <a:lnTo>
                    <a:pt x="297" y="6"/>
                  </a:lnTo>
                  <a:lnTo>
                    <a:pt x="295" y="4"/>
                  </a:lnTo>
                  <a:lnTo>
                    <a:pt x="293" y="3"/>
                  </a:lnTo>
                  <a:lnTo>
                    <a:pt x="291" y="1"/>
                  </a:lnTo>
                  <a:lnTo>
                    <a:pt x="287" y="1"/>
                  </a:lnTo>
                  <a:lnTo>
                    <a:pt x="284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" name="CustomShape 20"/>
            <p:cNvSpPr/>
            <p:nvPr/>
          </p:nvSpPr>
          <p:spPr>
            <a:xfrm>
              <a:off x="10941840" y="2059200"/>
              <a:ext cx="132120" cy="11160"/>
            </a:xfrm>
            <a:custGeom>
              <a:avLst/>
              <a:gdLst/>
              <a:ahLst/>
              <a:cxnLst/>
              <a:rect l="l" t="t" r="r" b="b"/>
              <a:pathLst>
                <a:path w="300" h="31">
                  <a:moveTo>
                    <a:pt x="15" y="31"/>
                  </a:moveTo>
                  <a:lnTo>
                    <a:pt x="284" y="31"/>
                  </a:lnTo>
                  <a:lnTo>
                    <a:pt x="287" y="30"/>
                  </a:lnTo>
                  <a:lnTo>
                    <a:pt x="291" y="29"/>
                  </a:lnTo>
                  <a:lnTo>
                    <a:pt x="293" y="28"/>
                  </a:lnTo>
                  <a:lnTo>
                    <a:pt x="295" y="25"/>
                  </a:lnTo>
                  <a:lnTo>
                    <a:pt x="297" y="23"/>
                  </a:lnTo>
                  <a:lnTo>
                    <a:pt x="298" y="21"/>
                  </a:lnTo>
                  <a:lnTo>
                    <a:pt x="299" y="18"/>
                  </a:lnTo>
                  <a:lnTo>
                    <a:pt x="300" y="15"/>
                  </a:lnTo>
                  <a:lnTo>
                    <a:pt x="299" y="13"/>
                  </a:lnTo>
                  <a:lnTo>
                    <a:pt x="298" y="9"/>
                  </a:lnTo>
                  <a:lnTo>
                    <a:pt x="297" y="7"/>
                  </a:lnTo>
                  <a:lnTo>
                    <a:pt x="295" y="5"/>
                  </a:lnTo>
                  <a:lnTo>
                    <a:pt x="293" y="3"/>
                  </a:lnTo>
                  <a:lnTo>
                    <a:pt x="291" y="2"/>
                  </a:lnTo>
                  <a:lnTo>
                    <a:pt x="287" y="1"/>
                  </a:lnTo>
                  <a:lnTo>
                    <a:pt x="284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cxnSp>
        <p:nvCxnSpPr>
          <p:cNvPr id="6" name="Прямая со стрелкой 5"/>
          <p:cNvCxnSpPr/>
          <p:nvPr/>
        </p:nvCxnSpPr>
        <p:spPr>
          <a:xfrm>
            <a:off x="3917424" y="2157094"/>
            <a:ext cx="868041" cy="207235"/>
          </a:xfrm>
          <a:prstGeom prst="straightConnector1">
            <a:avLst/>
          </a:prstGeom>
          <a:ln w="15875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901091" y="3669183"/>
            <a:ext cx="917258" cy="323341"/>
          </a:xfrm>
          <a:prstGeom prst="straightConnector1">
            <a:avLst/>
          </a:prstGeom>
          <a:ln w="15875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824210" y="3005522"/>
            <a:ext cx="693019" cy="12917"/>
          </a:xfrm>
          <a:prstGeom prst="straightConnector1">
            <a:avLst/>
          </a:prstGeom>
          <a:ln w="15875" cmpd="sng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Рисунок 3"/>
          <p:cNvPicPr/>
          <p:nvPr/>
        </p:nvPicPr>
        <p:blipFill>
          <a:blip r:embed="rId2"/>
          <a:stretch/>
        </p:blipFill>
        <p:spPr>
          <a:xfrm>
            <a:off x="578520" y="1321560"/>
            <a:ext cx="3952800" cy="4645800"/>
          </a:xfrm>
          <a:prstGeom prst="rect">
            <a:avLst/>
          </a:prstGeom>
          <a:ln>
            <a:noFill/>
          </a:ln>
        </p:spPr>
      </p:pic>
      <p:pic>
        <p:nvPicPr>
          <p:cNvPr id="486" name="Рисунок 4"/>
          <p:cNvPicPr/>
          <p:nvPr/>
        </p:nvPicPr>
        <p:blipFill>
          <a:blip r:embed="rId3"/>
          <a:stretch/>
        </p:blipFill>
        <p:spPr>
          <a:xfrm>
            <a:off x="8764560" y="1321560"/>
            <a:ext cx="3233520" cy="1593720"/>
          </a:xfrm>
          <a:prstGeom prst="rect">
            <a:avLst/>
          </a:prstGeom>
          <a:ln>
            <a:noFill/>
          </a:ln>
        </p:spPr>
      </p:pic>
      <p:pic>
        <p:nvPicPr>
          <p:cNvPr id="487" name="Рисунок 5"/>
          <p:cNvPicPr/>
          <p:nvPr/>
        </p:nvPicPr>
        <p:blipFill>
          <a:blip r:embed="rId4"/>
          <a:stretch/>
        </p:blipFill>
        <p:spPr>
          <a:xfrm>
            <a:off x="6614280" y="2917080"/>
            <a:ext cx="2541960" cy="1282320"/>
          </a:xfrm>
          <a:prstGeom prst="rect">
            <a:avLst/>
          </a:prstGeom>
          <a:ln>
            <a:noFill/>
          </a:ln>
        </p:spPr>
      </p:pic>
      <p:pic>
        <p:nvPicPr>
          <p:cNvPr id="488" name="Рисунок 6"/>
          <p:cNvPicPr/>
          <p:nvPr/>
        </p:nvPicPr>
        <p:blipFill>
          <a:blip r:embed="rId5"/>
          <a:stretch/>
        </p:blipFill>
        <p:spPr>
          <a:xfrm>
            <a:off x="8525880" y="4564440"/>
            <a:ext cx="3245760" cy="1098000"/>
          </a:xfrm>
          <a:prstGeom prst="rect">
            <a:avLst/>
          </a:prstGeom>
          <a:ln>
            <a:noFill/>
          </a:ln>
        </p:spPr>
      </p:pic>
      <p:pic>
        <p:nvPicPr>
          <p:cNvPr id="489" name="Рисунок 7"/>
          <p:cNvPicPr/>
          <p:nvPr/>
        </p:nvPicPr>
        <p:blipFill>
          <a:blip r:embed="rId6"/>
          <a:stretch/>
        </p:blipFill>
        <p:spPr>
          <a:xfrm>
            <a:off x="6114240" y="462600"/>
            <a:ext cx="1841400" cy="1174680"/>
          </a:xfrm>
          <a:prstGeom prst="rect">
            <a:avLst/>
          </a:prstGeom>
          <a:ln>
            <a:noFill/>
          </a:ln>
        </p:spPr>
      </p:pic>
      <p:sp>
        <p:nvSpPr>
          <p:cNvPr id="490" name="CustomShape 1"/>
          <p:cNvSpPr/>
          <p:nvPr/>
        </p:nvSpPr>
        <p:spPr>
          <a:xfrm>
            <a:off x="435240" y="268920"/>
            <a:ext cx="55026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Визуализация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метрик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Kibana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91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2" name="Picture 2"/>
          <p:cNvPicPr/>
          <p:nvPr/>
        </p:nvPicPr>
        <p:blipFill>
          <a:blip r:embed="rId7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494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CustomShape 4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>
                <a:solidFill>
                  <a:srgbClr val="808080"/>
                </a:solidFill>
                <a:latin typeface="Calibri"/>
                <a:ea typeface="DejaVu Sans"/>
              </a:rPr>
              <a:t>2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7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496" name="Line 5"/>
          <p:cNvSpPr/>
          <p:nvPr/>
        </p:nvSpPr>
        <p:spPr>
          <a:xfrm flipV="1">
            <a:off x="5265720" y="1696320"/>
            <a:ext cx="672120" cy="683280"/>
          </a:xfrm>
          <a:prstGeom prst="line">
            <a:avLst/>
          </a:prstGeom>
          <a:ln w="12600">
            <a:solidFill>
              <a:srgbClr val="76717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Line 6"/>
          <p:cNvSpPr/>
          <p:nvPr/>
        </p:nvSpPr>
        <p:spPr>
          <a:xfrm flipV="1">
            <a:off x="5265720" y="2566800"/>
            <a:ext cx="2930760" cy="484560"/>
          </a:xfrm>
          <a:prstGeom prst="line">
            <a:avLst/>
          </a:prstGeom>
          <a:ln w="12600">
            <a:solidFill>
              <a:srgbClr val="76717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Line 7"/>
          <p:cNvSpPr/>
          <p:nvPr/>
        </p:nvSpPr>
        <p:spPr>
          <a:xfrm>
            <a:off x="5089680" y="3723480"/>
            <a:ext cx="1024560" cy="34920"/>
          </a:xfrm>
          <a:prstGeom prst="line">
            <a:avLst/>
          </a:prstGeom>
          <a:ln w="12600">
            <a:solidFill>
              <a:srgbClr val="76717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9" name="Line 8"/>
          <p:cNvSpPr/>
          <p:nvPr/>
        </p:nvSpPr>
        <p:spPr>
          <a:xfrm>
            <a:off x="4748040" y="4219200"/>
            <a:ext cx="3309120" cy="991440"/>
          </a:xfrm>
          <a:prstGeom prst="line">
            <a:avLst/>
          </a:prstGeom>
          <a:ln w="12600">
            <a:solidFill>
              <a:srgbClr val="76717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Рисунок 3"/>
          <p:cNvPicPr/>
          <p:nvPr/>
        </p:nvPicPr>
        <p:blipFill>
          <a:blip r:embed="rId2"/>
          <a:srcRect l="55752" t="42344" r="33177" b="45098"/>
          <a:stretch/>
        </p:blipFill>
        <p:spPr>
          <a:xfrm>
            <a:off x="549000" y="1189080"/>
            <a:ext cx="546480" cy="729360"/>
          </a:xfrm>
          <a:prstGeom prst="rect">
            <a:avLst/>
          </a:prstGeom>
          <a:ln>
            <a:noFill/>
          </a:ln>
        </p:spPr>
      </p:pic>
      <p:sp>
        <p:nvSpPr>
          <p:cNvPr id="501" name="CustomShape 1"/>
          <p:cNvSpPr/>
          <p:nvPr/>
        </p:nvSpPr>
        <p:spPr>
          <a:xfrm>
            <a:off x="435240" y="268920"/>
            <a:ext cx="455328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Metric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02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03" name="Picture 2"/>
          <p:cNvPicPr/>
          <p:nvPr/>
        </p:nvPicPr>
        <p:blipFill>
          <a:blip r:embed="rId3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505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6" name="CustomShape 4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808080"/>
                </a:solidFill>
                <a:latin typeface="Calibri"/>
              </a:rPr>
              <a:t>28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507" name="Рисунок 453"/>
          <p:cNvPicPr/>
          <p:nvPr/>
        </p:nvPicPr>
        <p:blipFill>
          <a:blip r:embed="rId4"/>
          <a:srcRect l="3740" t="25323" r="22752" b="1326"/>
          <a:stretch/>
        </p:blipFill>
        <p:spPr>
          <a:xfrm>
            <a:off x="2011680" y="1006200"/>
            <a:ext cx="8958960" cy="502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1014594" y="1070059"/>
            <a:ext cx="7972806" cy="42397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28600" indent="-2264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Наша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команда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– 35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человек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Занимаемся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разработкой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2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систем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электронного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обмена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Релизы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–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каждые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2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недели</a:t>
            </a:r>
            <a:endParaRPr lang="en-US" sz="2400" b="0" strike="noStrike" spc="-1" dirty="0" smtClean="0">
              <a:solidFill>
                <a:srgbClr val="000000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228600" indent="-2264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Автоматизация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— 1700 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автотестов 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latin typeface="Arial"/>
            </a:endParaRPr>
          </a:p>
          <a:p>
            <a:pPr marL="720"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435240" y="268920"/>
            <a:ext cx="3403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О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нас</a:t>
            </a:r>
            <a:endParaRPr lang="en-US" sz="3200" b="0" strike="noStrike" spc="-1" dirty="0">
              <a:latin typeface="Arial"/>
            </a:endParaRPr>
          </a:p>
        </p:txBody>
      </p:sp>
      <p:pic>
        <p:nvPicPr>
          <p:cNvPr id="6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7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4"/>
          <p:cNvSpPr/>
          <p:nvPr/>
        </p:nvSpPr>
        <p:spPr>
          <a:xfrm>
            <a:off x="10586160" y="6293520"/>
            <a:ext cx="308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2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Рисунок 3"/>
          <p:cNvPicPr/>
          <p:nvPr/>
        </p:nvPicPr>
        <p:blipFill>
          <a:blip r:embed="rId2"/>
          <a:srcRect l="77848" t="40419" r="5959" b="43831"/>
          <a:stretch/>
        </p:blipFill>
        <p:spPr>
          <a:xfrm>
            <a:off x="457200" y="1097280"/>
            <a:ext cx="821160" cy="912600"/>
          </a:xfrm>
          <a:prstGeom prst="rect">
            <a:avLst/>
          </a:prstGeom>
          <a:ln>
            <a:noFill/>
          </a:ln>
        </p:spPr>
      </p:pic>
      <p:sp>
        <p:nvSpPr>
          <p:cNvPr id="509" name="CustomShape 1"/>
          <p:cNvSpPr/>
          <p:nvPr/>
        </p:nvSpPr>
        <p:spPr>
          <a:xfrm>
            <a:off x="435240" y="268920"/>
            <a:ext cx="455328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Pie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10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1" name="Picture 2"/>
          <p:cNvPicPr/>
          <p:nvPr/>
        </p:nvPicPr>
        <p:blipFill>
          <a:blip r:embed="rId3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513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4" name="CustomShape 4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2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9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515" name="Рисунок 461"/>
          <p:cNvPicPr/>
          <p:nvPr/>
        </p:nvPicPr>
        <p:blipFill>
          <a:blip r:embed="rId4"/>
          <a:srcRect l="2494" t="17319" r="1502" b="1340"/>
          <a:stretch/>
        </p:blipFill>
        <p:spPr>
          <a:xfrm>
            <a:off x="1274040" y="1069560"/>
            <a:ext cx="10550520" cy="502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Рисунок 3"/>
          <p:cNvPicPr/>
          <p:nvPr/>
        </p:nvPicPr>
        <p:blipFill>
          <a:blip r:embed="rId2"/>
          <a:srcRect l="8487" t="1072" r="77618" b="83170"/>
          <a:stretch/>
        </p:blipFill>
        <p:spPr>
          <a:xfrm>
            <a:off x="549000" y="1097640"/>
            <a:ext cx="637920" cy="851040"/>
          </a:xfrm>
          <a:prstGeom prst="rect">
            <a:avLst/>
          </a:prstGeom>
          <a:ln>
            <a:noFill/>
          </a:ln>
        </p:spPr>
      </p:pic>
      <p:sp>
        <p:nvSpPr>
          <p:cNvPr id="517" name="CustomShape 1"/>
          <p:cNvSpPr/>
          <p:nvPr/>
        </p:nvSpPr>
        <p:spPr>
          <a:xfrm>
            <a:off x="435240" y="268920"/>
            <a:ext cx="455328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Area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18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9" name="Picture 2"/>
          <p:cNvPicPr/>
          <p:nvPr/>
        </p:nvPicPr>
        <p:blipFill>
          <a:blip r:embed="rId3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521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CustomShape 4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3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0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523" name="Рисунок 469"/>
          <p:cNvPicPr/>
          <p:nvPr/>
        </p:nvPicPr>
        <p:blipFill>
          <a:blip r:embed="rId4"/>
          <a:srcRect l="2931" t="12189" r="1561" b="3"/>
          <a:stretch/>
        </p:blipFill>
        <p:spPr>
          <a:xfrm>
            <a:off x="1341360" y="1097280"/>
            <a:ext cx="10086840" cy="5215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Рисунок 3"/>
          <p:cNvPicPr/>
          <p:nvPr/>
        </p:nvPicPr>
        <p:blipFill>
          <a:blip r:embed="rId2"/>
          <a:srcRect l="29297" t="62053" r="52193" b="24161"/>
          <a:stretch/>
        </p:blipFill>
        <p:spPr>
          <a:xfrm>
            <a:off x="457560" y="1097640"/>
            <a:ext cx="938160" cy="820800"/>
          </a:xfrm>
          <a:prstGeom prst="rect">
            <a:avLst/>
          </a:prstGeom>
          <a:ln>
            <a:noFill/>
          </a:ln>
        </p:spPr>
      </p:pic>
      <p:sp>
        <p:nvSpPr>
          <p:cNvPr id="525" name="CustomShape 1"/>
          <p:cNvSpPr/>
          <p:nvPr/>
        </p:nvSpPr>
        <p:spPr>
          <a:xfrm>
            <a:off x="435240" y="268920"/>
            <a:ext cx="455328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Tag Cloud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26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27" name="Picture 2"/>
          <p:cNvPicPr/>
          <p:nvPr/>
        </p:nvPicPr>
        <p:blipFill>
          <a:blip r:embed="rId3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529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0" name="CustomShape 4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3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1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531" name="Рисунок 488"/>
          <p:cNvPicPr/>
          <p:nvPr/>
        </p:nvPicPr>
        <p:blipFill>
          <a:blip r:embed="rId4"/>
          <a:srcRect l="2252" t="26653" r="8494" b="3"/>
          <a:stretch/>
        </p:blipFill>
        <p:spPr>
          <a:xfrm>
            <a:off x="1463040" y="1044720"/>
            <a:ext cx="10533240" cy="484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4311000" y="1548540"/>
            <a:ext cx="1051344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64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Анализируем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данные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прогонов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и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данные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Jira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Сопоставляем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их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Формируем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дашборды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с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метриками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1"/>
              </a:spcBef>
            </a:pP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01"/>
              </a:spcBef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Предоставляем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развернутые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отчеты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в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разрезах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для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МП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для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тестировщиков</a:t>
            </a:r>
            <a:endParaRPr lang="en-US" sz="2400" b="0" strike="noStrike" spc="-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435240" y="268920"/>
            <a:ext cx="466344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Как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мы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это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используем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34" name="Line 3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35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537" name="Line 4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8" name="CustomShape 5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3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2</a:t>
            </a:r>
            <a:endParaRPr lang="en-US" sz="2000" b="0" strike="noStrike" spc="-1" dirty="0">
              <a:latin typeface="Arial"/>
            </a:endParaRPr>
          </a:p>
        </p:txBody>
      </p:sp>
      <p:grpSp>
        <p:nvGrpSpPr>
          <p:cNvPr id="539" name="Group 6"/>
          <p:cNvGrpSpPr/>
          <p:nvPr/>
        </p:nvGrpSpPr>
        <p:grpSpPr>
          <a:xfrm>
            <a:off x="987480" y="2003627"/>
            <a:ext cx="1887120" cy="1887120"/>
            <a:chOff x="878760" y="2465640"/>
            <a:chExt cx="1887120" cy="1887120"/>
          </a:xfrm>
        </p:grpSpPr>
        <p:sp>
          <p:nvSpPr>
            <p:cNvPr id="540" name="CustomShape 7"/>
            <p:cNvSpPr/>
            <p:nvPr/>
          </p:nvSpPr>
          <p:spPr>
            <a:xfrm>
              <a:off x="1823400" y="2465640"/>
              <a:ext cx="942480" cy="1257480"/>
            </a:xfrm>
            <a:custGeom>
              <a:avLst/>
              <a:gdLst/>
              <a:ahLst/>
              <a:cxnLst/>
              <a:rect l="l" t="t" r="r" b="b"/>
              <a:pathLst>
                <a:path w="450" h="600">
                  <a:moveTo>
                    <a:pt x="29" y="570"/>
                  </a:moveTo>
                  <a:lnTo>
                    <a:pt x="29" y="30"/>
                  </a:lnTo>
                  <a:lnTo>
                    <a:pt x="270" y="30"/>
                  </a:lnTo>
                  <a:lnTo>
                    <a:pt x="270" y="165"/>
                  </a:lnTo>
                  <a:lnTo>
                    <a:pt x="270" y="168"/>
                  </a:lnTo>
                  <a:lnTo>
                    <a:pt x="271" y="171"/>
                  </a:lnTo>
                  <a:lnTo>
                    <a:pt x="272" y="173"/>
                  </a:lnTo>
                  <a:lnTo>
                    <a:pt x="275" y="175"/>
                  </a:lnTo>
                  <a:lnTo>
                    <a:pt x="277" y="178"/>
                  </a:lnTo>
                  <a:lnTo>
                    <a:pt x="279" y="179"/>
                  </a:lnTo>
                  <a:lnTo>
                    <a:pt x="282" y="180"/>
                  </a:lnTo>
                  <a:lnTo>
                    <a:pt x="285" y="180"/>
                  </a:lnTo>
                  <a:lnTo>
                    <a:pt x="420" y="180"/>
                  </a:lnTo>
                  <a:lnTo>
                    <a:pt x="420" y="570"/>
                  </a:lnTo>
                  <a:lnTo>
                    <a:pt x="29" y="570"/>
                  </a:lnTo>
                  <a:close/>
                  <a:moveTo>
                    <a:pt x="300" y="52"/>
                  </a:moveTo>
                  <a:lnTo>
                    <a:pt x="399" y="150"/>
                  </a:lnTo>
                  <a:lnTo>
                    <a:pt x="300" y="150"/>
                  </a:lnTo>
                  <a:lnTo>
                    <a:pt x="300" y="52"/>
                  </a:lnTo>
                  <a:close/>
                  <a:moveTo>
                    <a:pt x="446" y="154"/>
                  </a:moveTo>
                  <a:lnTo>
                    <a:pt x="296" y="4"/>
                  </a:lnTo>
                  <a:lnTo>
                    <a:pt x="293" y="2"/>
                  </a:lnTo>
                  <a:lnTo>
                    <a:pt x="291" y="1"/>
                  </a:lnTo>
                  <a:lnTo>
                    <a:pt x="287" y="0"/>
                  </a:lnTo>
                  <a:lnTo>
                    <a:pt x="28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585"/>
                  </a:lnTo>
                  <a:lnTo>
                    <a:pt x="0" y="589"/>
                  </a:lnTo>
                  <a:lnTo>
                    <a:pt x="1" y="592"/>
                  </a:lnTo>
                  <a:lnTo>
                    <a:pt x="2" y="594"/>
                  </a:lnTo>
                  <a:lnTo>
                    <a:pt x="4" y="596"/>
                  </a:lnTo>
                  <a:lnTo>
                    <a:pt x="6" y="598"/>
                  </a:lnTo>
                  <a:lnTo>
                    <a:pt x="8" y="599"/>
                  </a:lnTo>
                  <a:lnTo>
                    <a:pt x="11" y="600"/>
                  </a:lnTo>
                  <a:lnTo>
                    <a:pt x="15" y="600"/>
                  </a:lnTo>
                  <a:lnTo>
                    <a:pt x="435" y="600"/>
                  </a:lnTo>
                  <a:lnTo>
                    <a:pt x="438" y="600"/>
                  </a:lnTo>
                  <a:lnTo>
                    <a:pt x="440" y="599"/>
                  </a:lnTo>
                  <a:lnTo>
                    <a:pt x="444" y="598"/>
                  </a:lnTo>
                  <a:lnTo>
                    <a:pt x="446" y="596"/>
                  </a:lnTo>
                  <a:lnTo>
                    <a:pt x="448" y="594"/>
                  </a:lnTo>
                  <a:lnTo>
                    <a:pt x="449" y="592"/>
                  </a:lnTo>
                  <a:lnTo>
                    <a:pt x="450" y="589"/>
                  </a:lnTo>
                  <a:lnTo>
                    <a:pt x="450" y="585"/>
                  </a:lnTo>
                  <a:lnTo>
                    <a:pt x="450" y="165"/>
                  </a:lnTo>
                  <a:lnTo>
                    <a:pt x="449" y="159"/>
                  </a:lnTo>
                  <a:lnTo>
                    <a:pt x="446" y="154"/>
                  </a:lnTo>
                  <a:close/>
                </a:path>
              </a:pathLst>
            </a:custGeom>
            <a:solidFill>
              <a:srgbClr val="20386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1" name="CustomShape 8"/>
            <p:cNvSpPr/>
            <p:nvPr/>
          </p:nvSpPr>
          <p:spPr>
            <a:xfrm>
              <a:off x="878760" y="3725280"/>
              <a:ext cx="1729800" cy="627480"/>
            </a:xfrm>
            <a:custGeom>
              <a:avLst/>
              <a:gdLst/>
              <a:ahLst/>
              <a:cxnLst/>
              <a:rect l="l" t="t" r="r" b="b"/>
              <a:pathLst>
                <a:path w="825" h="301">
                  <a:moveTo>
                    <a:pt x="182" y="241"/>
                  </a:moveTo>
                  <a:lnTo>
                    <a:pt x="182" y="60"/>
                  </a:lnTo>
                  <a:lnTo>
                    <a:pt x="298" y="60"/>
                  </a:lnTo>
                  <a:lnTo>
                    <a:pt x="319" y="65"/>
                  </a:lnTo>
                  <a:lnTo>
                    <a:pt x="337" y="71"/>
                  </a:lnTo>
                  <a:lnTo>
                    <a:pt x="354" y="77"/>
                  </a:lnTo>
                  <a:lnTo>
                    <a:pt x="370" y="86"/>
                  </a:lnTo>
                  <a:lnTo>
                    <a:pt x="384" y="94"/>
                  </a:lnTo>
                  <a:lnTo>
                    <a:pt x="396" y="103"/>
                  </a:lnTo>
                  <a:lnTo>
                    <a:pt x="407" y="112"/>
                  </a:lnTo>
                  <a:lnTo>
                    <a:pt x="416" y="120"/>
                  </a:lnTo>
                  <a:lnTo>
                    <a:pt x="261" y="120"/>
                  </a:lnTo>
                  <a:lnTo>
                    <a:pt x="258" y="121"/>
                  </a:lnTo>
                  <a:lnTo>
                    <a:pt x="255" y="122"/>
                  </a:lnTo>
                  <a:lnTo>
                    <a:pt x="253" y="123"/>
                  </a:lnTo>
                  <a:lnTo>
                    <a:pt x="250" y="126"/>
                  </a:lnTo>
                  <a:lnTo>
                    <a:pt x="248" y="128"/>
                  </a:lnTo>
                  <a:lnTo>
                    <a:pt x="247" y="130"/>
                  </a:lnTo>
                  <a:lnTo>
                    <a:pt x="246" y="133"/>
                  </a:lnTo>
                  <a:lnTo>
                    <a:pt x="246" y="135"/>
                  </a:lnTo>
                  <a:lnTo>
                    <a:pt x="246" y="138"/>
                  </a:lnTo>
                  <a:lnTo>
                    <a:pt x="247" y="142"/>
                  </a:lnTo>
                  <a:lnTo>
                    <a:pt x="248" y="145"/>
                  </a:lnTo>
                  <a:lnTo>
                    <a:pt x="250" y="147"/>
                  </a:lnTo>
                  <a:lnTo>
                    <a:pt x="253" y="148"/>
                  </a:lnTo>
                  <a:lnTo>
                    <a:pt x="255" y="149"/>
                  </a:lnTo>
                  <a:lnTo>
                    <a:pt x="258" y="150"/>
                  </a:lnTo>
                  <a:lnTo>
                    <a:pt x="261" y="151"/>
                  </a:lnTo>
                  <a:lnTo>
                    <a:pt x="527" y="150"/>
                  </a:lnTo>
                  <a:lnTo>
                    <a:pt x="546" y="151"/>
                  </a:lnTo>
                  <a:lnTo>
                    <a:pt x="565" y="151"/>
                  </a:lnTo>
                  <a:lnTo>
                    <a:pt x="584" y="153"/>
                  </a:lnTo>
                  <a:lnTo>
                    <a:pt x="604" y="155"/>
                  </a:lnTo>
                  <a:lnTo>
                    <a:pt x="623" y="158"/>
                  </a:lnTo>
                  <a:lnTo>
                    <a:pt x="641" y="161"/>
                  </a:lnTo>
                  <a:lnTo>
                    <a:pt x="658" y="165"/>
                  </a:lnTo>
                  <a:lnTo>
                    <a:pt x="675" y="169"/>
                  </a:lnTo>
                  <a:lnTo>
                    <a:pt x="691" y="175"/>
                  </a:lnTo>
                  <a:lnTo>
                    <a:pt x="706" y="180"/>
                  </a:lnTo>
                  <a:lnTo>
                    <a:pt x="721" y="185"/>
                  </a:lnTo>
                  <a:lnTo>
                    <a:pt x="735" y="192"/>
                  </a:lnTo>
                  <a:lnTo>
                    <a:pt x="747" y="199"/>
                  </a:lnTo>
                  <a:lnTo>
                    <a:pt x="759" y="206"/>
                  </a:lnTo>
                  <a:lnTo>
                    <a:pt x="768" y="213"/>
                  </a:lnTo>
                  <a:lnTo>
                    <a:pt x="777" y="221"/>
                  </a:lnTo>
                  <a:lnTo>
                    <a:pt x="785" y="231"/>
                  </a:lnTo>
                  <a:lnTo>
                    <a:pt x="792" y="241"/>
                  </a:lnTo>
                  <a:lnTo>
                    <a:pt x="182" y="241"/>
                  </a:lnTo>
                  <a:close/>
                  <a:moveTo>
                    <a:pt x="151" y="271"/>
                  </a:moveTo>
                  <a:lnTo>
                    <a:pt x="30" y="271"/>
                  </a:lnTo>
                  <a:lnTo>
                    <a:pt x="30" y="30"/>
                  </a:lnTo>
                  <a:lnTo>
                    <a:pt x="151" y="30"/>
                  </a:lnTo>
                  <a:lnTo>
                    <a:pt x="151" y="271"/>
                  </a:lnTo>
                  <a:close/>
                  <a:moveTo>
                    <a:pt x="532" y="120"/>
                  </a:moveTo>
                  <a:lnTo>
                    <a:pt x="529" y="120"/>
                  </a:lnTo>
                  <a:lnTo>
                    <a:pt x="527" y="120"/>
                  </a:lnTo>
                  <a:lnTo>
                    <a:pt x="458" y="120"/>
                  </a:lnTo>
                  <a:lnTo>
                    <a:pt x="456" y="119"/>
                  </a:lnTo>
                  <a:lnTo>
                    <a:pt x="454" y="118"/>
                  </a:lnTo>
                  <a:lnTo>
                    <a:pt x="444" y="107"/>
                  </a:lnTo>
                  <a:lnTo>
                    <a:pt x="432" y="96"/>
                  </a:lnTo>
                  <a:lnTo>
                    <a:pt x="418" y="83"/>
                  </a:lnTo>
                  <a:lnTo>
                    <a:pt x="401" y="70"/>
                  </a:lnTo>
                  <a:lnTo>
                    <a:pt x="392" y="63"/>
                  </a:lnTo>
                  <a:lnTo>
                    <a:pt x="381" y="58"/>
                  </a:lnTo>
                  <a:lnTo>
                    <a:pt x="369" y="52"/>
                  </a:lnTo>
                  <a:lnTo>
                    <a:pt x="357" y="46"/>
                  </a:lnTo>
                  <a:lnTo>
                    <a:pt x="345" y="42"/>
                  </a:lnTo>
                  <a:lnTo>
                    <a:pt x="331" y="37"/>
                  </a:lnTo>
                  <a:lnTo>
                    <a:pt x="317" y="33"/>
                  </a:lnTo>
                  <a:lnTo>
                    <a:pt x="301" y="30"/>
                  </a:lnTo>
                  <a:lnTo>
                    <a:pt x="300" y="30"/>
                  </a:lnTo>
                  <a:lnTo>
                    <a:pt x="299" y="30"/>
                  </a:lnTo>
                  <a:lnTo>
                    <a:pt x="182" y="30"/>
                  </a:lnTo>
                  <a:lnTo>
                    <a:pt x="182" y="15"/>
                  </a:lnTo>
                  <a:lnTo>
                    <a:pt x="181" y="13"/>
                  </a:lnTo>
                  <a:lnTo>
                    <a:pt x="180" y="10"/>
                  </a:lnTo>
                  <a:lnTo>
                    <a:pt x="179" y="8"/>
                  </a:lnTo>
                  <a:lnTo>
                    <a:pt x="177" y="6"/>
                  </a:lnTo>
                  <a:lnTo>
                    <a:pt x="174" y="3"/>
                  </a:lnTo>
                  <a:lnTo>
                    <a:pt x="172" y="1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0" y="286"/>
                  </a:lnTo>
                  <a:lnTo>
                    <a:pt x="0" y="289"/>
                  </a:lnTo>
                  <a:lnTo>
                    <a:pt x="1" y="292"/>
                  </a:lnTo>
                  <a:lnTo>
                    <a:pt x="2" y="295"/>
                  </a:lnTo>
                  <a:lnTo>
                    <a:pt x="4" y="297"/>
                  </a:lnTo>
                  <a:lnTo>
                    <a:pt x="6" y="299"/>
                  </a:lnTo>
                  <a:lnTo>
                    <a:pt x="9" y="300"/>
                  </a:lnTo>
                  <a:lnTo>
                    <a:pt x="12" y="301"/>
                  </a:lnTo>
                  <a:lnTo>
                    <a:pt x="15" y="301"/>
                  </a:lnTo>
                  <a:lnTo>
                    <a:pt x="167" y="301"/>
                  </a:lnTo>
                  <a:lnTo>
                    <a:pt x="169" y="301"/>
                  </a:lnTo>
                  <a:lnTo>
                    <a:pt x="172" y="300"/>
                  </a:lnTo>
                  <a:lnTo>
                    <a:pt x="174" y="299"/>
                  </a:lnTo>
                  <a:lnTo>
                    <a:pt x="177" y="297"/>
                  </a:lnTo>
                  <a:lnTo>
                    <a:pt x="179" y="295"/>
                  </a:lnTo>
                  <a:lnTo>
                    <a:pt x="180" y="292"/>
                  </a:lnTo>
                  <a:lnTo>
                    <a:pt x="181" y="289"/>
                  </a:lnTo>
                  <a:lnTo>
                    <a:pt x="182" y="286"/>
                  </a:lnTo>
                  <a:lnTo>
                    <a:pt x="182" y="271"/>
                  </a:lnTo>
                  <a:lnTo>
                    <a:pt x="810" y="271"/>
                  </a:lnTo>
                  <a:lnTo>
                    <a:pt x="813" y="271"/>
                  </a:lnTo>
                  <a:lnTo>
                    <a:pt x="816" y="270"/>
                  </a:lnTo>
                  <a:lnTo>
                    <a:pt x="819" y="269"/>
                  </a:lnTo>
                  <a:lnTo>
                    <a:pt x="821" y="267"/>
                  </a:lnTo>
                  <a:lnTo>
                    <a:pt x="823" y="265"/>
                  </a:lnTo>
                  <a:lnTo>
                    <a:pt x="824" y="261"/>
                  </a:lnTo>
                  <a:lnTo>
                    <a:pt x="825" y="259"/>
                  </a:lnTo>
                  <a:lnTo>
                    <a:pt x="825" y="256"/>
                  </a:lnTo>
                  <a:lnTo>
                    <a:pt x="825" y="249"/>
                  </a:lnTo>
                  <a:lnTo>
                    <a:pt x="824" y="241"/>
                  </a:lnTo>
                  <a:lnTo>
                    <a:pt x="822" y="235"/>
                  </a:lnTo>
                  <a:lnTo>
                    <a:pt x="819" y="227"/>
                  </a:lnTo>
                  <a:lnTo>
                    <a:pt x="814" y="221"/>
                  </a:lnTo>
                  <a:lnTo>
                    <a:pt x="810" y="213"/>
                  </a:lnTo>
                  <a:lnTo>
                    <a:pt x="805" y="207"/>
                  </a:lnTo>
                  <a:lnTo>
                    <a:pt x="798" y="200"/>
                  </a:lnTo>
                  <a:lnTo>
                    <a:pt x="789" y="192"/>
                  </a:lnTo>
                  <a:lnTo>
                    <a:pt x="778" y="183"/>
                  </a:lnTo>
                  <a:lnTo>
                    <a:pt x="765" y="175"/>
                  </a:lnTo>
                  <a:lnTo>
                    <a:pt x="752" y="167"/>
                  </a:lnTo>
                  <a:lnTo>
                    <a:pt x="738" y="161"/>
                  </a:lnTo>
                  <a:lnTo>
                    <a:pt x="722" y="154"/>
                  </a:lnTo>
                  <a:lnTo>
                    <a:pt x="706" y="148"/>
                  </a:lnTo>
                  <a:lnTo>
                    <a:pt x="689" y="143"/>
                  </a:lnTo>
                  <a:lnTo>
                    <a:pt x="671" y="137"/>
                  </a:lnTo>
                  <a:lnTo>
                    <a:pt x="653" y="133"/>
                  </a:lnTo>
                  <a:lnTo>
                    <a:pt x="634" y="130"/>
                  </a:lnTo>
                  <a:lnTo>
                    <a:pt x="613" y="127"/>
                  </a:lnTo>
                  <a:lnTo>
                    <a:pt x="594" y="123"/>
                  </a:lnTo>
                  <a:lnTo>
                    <a:pt x="574" y="122"/>
                  </a:lnTo>
                  <a:lnTo>
                    <a:pt x="552" y="121"/>
                  </a:lnTo>
                  <a:lnTo>
                    <a:pt x="532" y="120"/>
                  </a:lnTo>
                  <a:close/>
                </a:path>
              </a:pathLst>
            </a:custGeom>
            <a:solidFill>
              <a:srgbClr val="20386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2" name="CustomShape 9"/>
            <p:cNvSpPr/>
            <p:nvPr/>
          </p:nvSpPr>
          <p:spPr>
            <a:xfrm>
              <a:off x="1025640" y="4124160"/>
              <a:ext cx="81720" cy="81720"/>
            </a:xfrm>
            <a:custGeom>
              <a:avLst/>
              <a:gdLst/>
              <a:ahLst/>
              <a:cxnLst/>
              <a:rect l="l" t="t" r="r" b="b"/>
              <a:pathLst>
                <a:path w="37" h="39">
                  <a:moveTo>
                    <a:pt x="19" y="0"/>
                  </a:moveTo>
                  <a:lnTo>
                    <a:pt x="15" y="1"/>
                  </a:lnTo>
                  <a:lnTo>
                    <a:pt x="12" y="2"/>
                  </a:lnTo>
                  <a:lnTo>
                    <a:pt x="8" y="4"/>
                  </a:lnTo>
                  <a:lnTo>
                    <a:pt x="5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1" y="28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8" y="36"/>
                  </a:lnTo>
                  <a:lnTo>
                    <a:pt x="12" y="37"/>
                  </a:lnTo>
                  <a:lnTo>
                    <a:pt x="15" y="39"/>
                  </a:lnTo>
                  <a:lnTo>
                    <a:pt x="19" y="39"/>
                  </a:lnTo>
                  <a:lnTo>
                    <a:pt x="22" y="38"/>
                  </a:lnTo>
                  <a:lnTo>
                    <a:pt x="27" y="37"/>
                  </a:lnTo>
                  <a:lnTo>
                    <a:pt x="30" y="36"/>
                  </a:lnTo>
                  <a:lnTo>
                    <a:pt x="32" y="33"/>
                  </a:lnTo>
                  <a:lnTo>
                    <a:pt x="34" y="31"/>
                  </a:lnTo>
                  <a:lnTo>
                    <a:pt x="36" y="28"/>
                  </a:lnTo>
                  <a:lnTo>
                    <a:pt x="37" y="23"/>
                  </a:lnTo>
                  <a:lnTo>
                    <a:pt x="37" y="20"/>
                  </a:lnTo>
                  <a:lnTo>
                    <a:pt x="37" y="16"/>
                  </a:lnTo>
                  <a:lnTo>
                    <a:pt x="36" y="13"/>
                  </a:lnTo>
                  <a:lnTo>
                    <a:pt x="34" y="9"/>
                  </a:lnTo>
                  <a:lnTo>
                    <a:pt x="32" y="6"/>
                  </a:lnTo>
                  <a:lnTo>
                    <a:pt x="30" y="4"/>
                  </a:lnTo>
                  <a:lnTo>
                    <a:pt x="27" y="2"/>
                  </a:lnTo>
                  <a:lnTo>
                    <a:pt x="2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20386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1"/>
          <p:cNvSpPr/>
          <p:nvPr/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44" name="Рисунок 543"/>
          <p:cNvPicPr/>
          <p:nvPr/>
        </p:nvPicPr>
        <p:blipFill>
          <a:blip r:embed="rId2"/>
          <a:srcRect l="1770" t="11895" r="888"/>
          <a:stretch/>
        </p:blipFill>
        <p:spPr>
          <a:xfrm>
            <a:off x="1009440" y="914400"/>
            <a:ext cx="10237680" cy="5212080"/>
          </a:xfrm>
          <a:prstGeom prst="rect">
            <a:avLst/>
          </a:prstGeom>
          <a:ln>
            <a:noFill/>
          </a:ln>
        </p:spPr>
      </p:pic>
      <p:sp>
        <p:nvSpPr>
          <p:cNvPr id="545" name="CustomShape 2"/>
          <p:cNvSpPr/>
          <p:nvPr/>
        </p:nvSpPr>
        <p:spPr>
          <a:xfrm>
            <a:off x="435240" y="268920"/>
            <a:ext cx="34038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6" name="CustomShape 3"/>
          <p:cNvSpPr/>
          <p:nvPr/>
        </p:nvSpPr>
        <p:spPr>
          <a:xfrm>
            <a:off x="435239" y="268920"/>
            <a:ext cx="634003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Дашборд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для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тестировщиков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6" name="Picture 2"/>
          <p:cNvPicPr/>
          <p:nvPr/>
        </p:nvPicPr>
        <p:blipFill>
          <a:blip r:embed="rId3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7" name="Line 4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3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3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CustomShape 1"/>
          <p:cNvSpPr/>
          <p:nvPr/>
        </p:nvSpPr>
        <p:spPr>
          <a:xfrm>
            <a:off x="838080" y="1825560"/>
            <a:ext cx="1051344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8" name="CustomShape 2"/>
          <p:cNvSpPr/>
          <p:nvPr/>
        </p:nvSpPr>
        <p:spPr>
          <a:xfrm>
            <a:off x="435240" y="268920"/>
            <a:ext cx="34038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9" name="CustomShape 3"/>
          <p:cNvSpPr/>
          <p:nvPr/>
        </p:nvSpPr>
        <p:spPr>
          <a:xfrm>
            <a:off x="435239" y="268920"/>
            <a:ext cx="5730429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Дашборд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для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менеджеров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550" name="Рисунок 549"/>
          <p:cNvPicPr/>
          <p:nvPr/>
        </p:nvPicPr>
        <p:blipFill>
          <a:blip r:embed="rId2"/>
          <a:srcRect l="2494" t="14660" r="752"/>
          <a:stretch/>
        </p:blipFill>
        <p:spPr>
          <a:xfrm>
            <a:off x="1035720" y="1106280"/>
            <a:ext cx="10302840" cy="5111640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/>
          <p:nvPr/>
        </p:nvPicPr>
        <p:blipFill>
          <a:blip r:embed="rId3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7" name="Line 4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3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4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Group 4"/>
          <p:cNvGrpSpPr/>
          <p:nvPr/>
        </p:nvGrpSpPr>
        <p:grpSpPr>
          <a:xfrm>
            <a:off x="1112608" y="2155121"/>
            <a:ext cx="1227960" cy="1180080"/>
            <a:chOff x="987480" y="2873880"/>
            <a:chExt cx="1227960" cy="1180080"/>
          </a:xfrm>
        </p:grpSpPr>
        <p:sp>
          <p:nvSpPr>
            <p:cNvPr id="555" name="CustomShape 5"/>
            <p:cNvSpPr/>
            <p:nvPr/>
          </p:nvSpPr>
          <p:spPr>
            <a:xfrm>
              <a:off x="987480" y="2873880"/>
              <a:ext cx="1227960" cy="1180080"/>
            </a:xfrm>
            <a:custGeom>
              <a:avLst/>
              <a:gdLst/>
              <a:ahLst/>
              <a:cxnLst/>
              <a:rect l="l" t="t" r="r" b="b"/>
              <a:pathLst>
                <a:path w="896" h="793">
                  <a:moveTo>
                    <a:pt x="821" y="420"/>
                  </a:moveTo>
                  <a:lnTo>
                    <a:pt x="774" y="420"/>
                  </a:lnTo>
                  <a:lnTo>
                    <a:pt x="772" y="420"/>
                  </a:lnTo>
                  <a:lnTo>
                    <a:pt x="769" y="421"/>
                  </a:lnTo>
                  <a:lnTo>
                    <a:pt x="767" y="422"/>
                  </a:lnTo>
                  <a:lnTo>
                    <a:pt x="765" y="424"/>
                  </a:lnTo>
                  <a:lnTo>
                    <a:pt x="763" y="426"/>
                  </a:lnTo>
                  <a:lnTo>
                    <a:pt x="762" y="428"/>
                  </a:lnTo>
                  <a:lnTo>
                    <a:pt x="760" y="431"/>
                  </a:lnTo>
                  <a:lnTo>
                    <a:pt x="760" y="435"/>
                  </a:lnTo>
                  <a:lnTo>
                    <a:pt x="760" y="437"/>
                  </a:lnTo>
                  <a:lnTo>
                    <a:pt x="762" y="440"/>
                  </a:lnTo>
                  <a:lnTo>
                    <a:pt x="763" y="442"/>
                  </a:lnTo>
                  <a:lnTo>
                    <a:pt x="765" y="445"/>
                  </a:lnTo>
                  <a:lnTo>
                    <a:pt x="767" y="446"/>
                  </a:lnTo>
                  <a:lnTo>
                    <a:pt x="769" y="448"/>
                  </a:lnTo>
                  <a:lnTo>
                    <a:pt x="772" y="448"/>
                  </a:lnTo>
                  <a:lnTo>
                    <a:pt x="774" y="450"/>
                  </a:lnTo>
                  <a:lnTo>
                    <a:pt x="787" y="451"/>
                  </a:lnTo>
                  <a:lnTo>
                    <a:pt x="798" y="453"/>
                  </a:lnTo>
                  <a:lnTo>
                    <a:pt x="809" y="457"/>
                  </a:lnTo>
                  <a:lnTo>
                    <a:pt x="818" y="463"/>
                  </a:lnTo>
                  <a:lnTo>
                    <a:pt x="826" y="470"/>
                  </a:lnTo>
                  <a:lnTo>
                    <a:pt x="832" y="477"/>
                  </a:lnTo>
                  <a:lnTo>
                    <a:pt x="834" y="482"/>
                  </a:lnTo>
                  <a:lnTo>
                    <a:pt x="835" y="486"/>
                  </a:lnTo>
                  <a:lnTo>
                    <a:pt x="836" y="490"/>
                  </a:lnTo>
                  <a:lnTo>
                    <a:pt x="836" y="494"/>
                  </a:lnTo>
                  <a:lnTo>
                    <a:pt x="836" y="503"/>
                  </a:lnTo>
                  <a:lnTo>
                    <a:pt x="833" y="510"/>
                  </a:lnTo>
                  <a:lnTo>
                    <a:pt x="829" y="518"/>
                  </a:lnTo>
                  <a:lnTo>
                    <a:pt x="824" y="525"/>
                  </a:lnTo>
                  <a:lnTo>
                    <a:pt x="816" y="531"/>
                  </a:lnTo>
                  <a:lnTo>
                    <a:pt x="809" y="535"/>
                  </a:lnTo>
                  <a:lnTo>
                    <a:pt x="801" y="538"/>
                  </a:lnTo>
                  <a:lnTo>
                    <a:pt x="793" y="539"/>
                  </a:lnTo>
                  <a:lnTo>
                    <a:pt x="748" y="539"/>
                  </a:lnTo>
                  <a:lnTo>
                    <a:pt x="744" y="539"/>
                  </a:lnTo>
                  <a:lnTo>
                    <a:pt x="741" y="540"/>
                  </a:lnTo>
                  <a:lnTo>
                    <a:pt x="739" y="542"/>
                  </a:lnTo>
                  <a:lnTo>
                    <a:pt x="737" y="544"/>
                  </a:lnTo>
                  <a:lnTo>
                    <a:pt x="735" y="546"/>
                  </a:lnTo>
                  <a:lnTo>
                    <a:pt x="734" y="548"/>
                  </a:lnTo>
                  <a:lnTo>
                    <a:pt x="733" y="551"/>
                  </a:lnTo>
                  <a:lnTo>
                    <a:pt x="733" y="554"/>
                  </a:lnTo>
                  <a:lnTo>
                    <a:pt x="733" y="556"/>
                  </a:lnTo>
                  <a:lnTo>
                    <a:pt x="734" y="560"/>
                  </a:lnTo>
                  <a:lnTo>
                    <a:pt x="735" y="562"/>
                  </a:lnTo>
                  <a:lnTo>
                    <a:pt x="737" y="564"/>
                  </a:lnTo>
                  <a:lnTo>
                    <a:pt x="739" y="566"/>
                  </a:lnTo>
                  <a:lnTo>
                    <a:pt x="741" y="567"/>
                  </a:lnTo>
                  <a:lnTo>
                    <a:pt x="744" y="568"/>
                  </a:lnTo>
                  <a:lnTo>
                    <a:pt x="748" y="569"/>
                  </a:lnTo>
                  <a:lnTo>
                    <a:pt x="755" y="569"/>
                  </a:lnTo>
                  <a:lnTo>
                    <a:pt x="762" y="570"/>
                  </a:lnTo>
                  <a:lnTo>
                    <a:pt x="768" y="571"/>
                  </a:lnTo>
                  <a:lnTo>
                    <a:pt x="773" y="575"/>
                  </a:lnTo>
                  <a:lnTo>
                    <a:pt x="778" y="577"/>
                  </a:lnTo>
                  <a:lnTo>
                    <a:pt x="781" y="580"/>
                  </a:lnTo>
                  <a:lnTo>
                    <a:pt x="784" y="583"/>
                  </a:lnTo>
                  <a:lnTo>
                    <a:pt x="786" y="587"/>
                  </a:lnTo>
                  <a:lnTo>
                    <a:pt x="789" y="595"/>
                  </a:lnTo>
                  <a:lnTo>
                    <a:pt x="791" y="602"/>
                  </a:lnTo>
                  <a:lnTo>
                    <a:pt x="791" y="609"/>
                  </a:lnTo>
                  <a:lnTo>
                    <a:pt x="793" y="613"/>
                  </a:lnTo>
                  <a:lnTo>
                    <a:pt x="791" y="619"/>
                  </a:lnTo>
                  <a:lnTo>
                    <a:pt x="790" y="623"/>
                  </a:lnTo>
                  <a:lnTo>
                    <a:pt x="789" y="627"/>
                  </a:lnTo>
                  <a:lnTo>
                    <a:pt x="786" y="630"/>
                  </a:lnTo>
                  <a:lnTo>
                    <a:pt x="781" y="636"/>
                  </a:lnTo>
                  <a:lnTo>
                    <a:pt x="773" y="639"/>
                  </a:lnTo>
                  <a:lnTo>
                    <a:pt x="766" y="641"/>
                  </a:lnTo>
                  <a:lnTo>
                    <a:pt x="758" y="643"/>
                  </a:lnTo>
                  <a:lnTo>
                    <a:pt x="752" y="643"/>
                  </a:lnTo>
                  <a:lnTo>
                    <a:pt x="748" y="643"/>
                  </a:lnTo>
                  <a:lnTo>
                    <a:pt x="703" y="643"/>
                  </a:lnTo>
                  <a:lnTo>
                    <a:pt x="699" y="644"/>
                  </a:lnTo>
                  <a:lnTo>
                    <a:pt x="696" y="645"/>
                  </a:lnTo>
                  <a:lnTo>
                    <a:pt x="694" y="646"/>
                  </a:lnTo>
                  <a:lnTo>
                    <a:pt x="692" y="648"/>
                  </a:lnTo>
                  <a:lnTo>
                    <a:pt x="690" y="651"/>
                  </a:lnTo>
                  <a:lnTo>
                    <a:pt x="689" y="653"/>
                  </a:lnTo>
                  <a:lnTo>
                    <a:pt x="688" y="656"/>
                  </a:lnTo>
                  <a:lnTo>
                    <a:pt x="688" y="658"/>
                  </a:lnTo>
                  <a:lnTo>
                    <a:pt x="688" y="661"/>
                  </a:lnTo>
                  <a:lnTo>
                    <a:pt x="689" y="664"/>
                  </a:lnTo>
                  <a:lnTo>
                    <a:pt x="690" y="667"/>
                  </a:lnTo>
                  <a:lnTo>
                    <a:pt x="692" y="669"/>
                  </a:lnTo>
                  <a:lnTo>
                    <a:pt x="694" y="671"/>
                  </a:lnTo>
                  <a:lnTo>
                    <a:pt x="696" y="672"/>
                  </a:lnTo>
                  <a:lnTo>
                    <a:pt x="699" y="673"/>
                  </a:lnTo>
                  <a:lnTo>
                    <a:pt x="703" y="673"/>
                  </a:lnTo>
                  <a:lnTo>
                    <a:pt x="707" y="674"/>
                  </a:lnTo>
                  <a:lnTo>
                    <a:pt x="713" y="674"/>
                  </a:lnTo>
                  <a:lnTo>
                    <a:pt x="721" y="675"/>
                  </a:lnTo>
                  <a:lnTo>
                    <a:pt x="728" y="678"/>
                  </a:lnTo>
                  <a:lnTo>
                    <a:pt x="736" y="682"/>
                  </a:lnTo>
                  <a:lnTo>
                    <a:pt x="741" y="687"/>
                  </a:lnTo>
                  <a:lnTo>
                    <a:pt x="744" y="690"/>
                  </a:lnTo>
                  <a:lnTo>
                    <a:pt x="745" y="694"/>
                  </a:lnTo>
                  <a:lnTo>
                    <a:pt x="747" y="699"/>
                  </a:lnTo>
                  <a:lnTo>
                    <a:pt x="748" y="703"/>
                  </a:lnTo>
                  <a:lnTo>
                    <a:pt x="747" y="712"/>
                  </a:lnTo>
                  <a:lnTo>
                    <a:pt x="745" y="718"/>
                  </a:lnTo>
                  <a:lnTo>
                    <a:pt x="743" y="723"/>
                  </a:lnTo>
                  <a:lnTo>
                    <a:pt x="741" y="727"/>
                  </a:lnTo>
                  <a:lnTo>
                    <a:pt x="737" y="730"/>
                  </a:lnTo>
                  <a:lnTo>
                    <a:pt x="732" y="732"/>
                  </a:lnTo>
                  <a:lnTo>
                    <a:pt x="725" y="733"/>
                  </a:lnTo>
                  <a:lnTo>
                    <a:pt x="718" y="733"/>
                  </a:lnTo>
                  <a:lnTo>
                    <a:pt x="463" y="733"/>
                  </a:lnTo>
                  <a:lnTo>
                    <a:pt x="442" y="733"/>
                  </a:lnTo>
                  <a:lnTo>
                    <a:pt x="421" y="732"/>
                  </a:lnTo>
                  <a:lnTo>
                    <a:pt x="403" y="730"/>
                  </a:lnTo>
                  <a:lnTo>
                    <a:pt x="386" y="728"/>
                  </a:lnTo>
                  <a:lnTo>
                    <a:pt x="354" y="721"/>
                  </a:lnTo>
                  <a:lnTo>
                    <a:pt x="322" y="714"/>
                  </a:lnTo>
                  <a:lnTo>
                    <a:pt x="298" y="708"/>
                  </a:lnTo>
                  <a:lnTo>
                    <a:pt x="273" y="702"/>
                  </a:lnTo>
                  <a:lnTo>
                    <a:pt x="243" y="697"/>
                  </a:lnTo>
                  <a:lnTo>
                    <a:pt x="209" y="690"/>
                  </a:lnTo>
                  <a:lnTo>
                    <a:pt x="209" y="404"/>
                  </a:lnTo>
                  <a:lnTo>
                    <a:pt x="218" y="401"/>
                  </a:lnTo>
                  <a:lnTo>
                    <a:pt x="227" y="399"/>
                  </a:lnTo>
                  <a:lnTo>
                    <a:pt x="236" y="396"/>
                  </a:lnTo>
                  <a:lnTo>
                    <a:pt x="246" y="392"/>
                  </a:lnTo>
                  <a:lnTo>
                    <a:pt x="257" y="386"/>
                  </a:lnTo>
                  <a:lnTo>
                    <a:pt x="266" y="381"/>
                  </a:lnTo>
                  <a:lnTo>
                    <a:pt x="276" y="376"/>
                  </a:lnTo>
                  <a:lnTo>
                    <a:pt x="287" y="368"/>
                  </a:lnTo>
                  <a:lnTo>
                    <a:pt x="307" y="353"/>
                  </a:lnTo>
                  <a:lnTo>
                    <a:pt x="327" y="335"/>
                  </a:lnTo>
                  <a:lnTo>
                    <a:pt x="348" y="316"/>
                  </a:lnTo>
                  <a:lnTo>
                    <a:pt x="367" y="293"/>
                  </a:lnTo>
                  <a:lnTo>
                    <a:pt x="379" y="279"/>
                  </a:lnTo>
                  <a:lnTo>
                    <a:pt x="389" y="266"/>
                  </a:lnTo>
                  <a:lnTo>
                    <a:pt x="399" y="252"/>
                  </a:lnTo>
                  <a:lnTo>
                    <a:pt x="408" y="237"/>
                  </a:lnTo>
                  <a:lnTo>
                    <a:pt x="416" y="223"/>
                  </a:lnTo>
                  <a:lnTo>
                    <a:pt x="425" y="208"/>
                  </a:lnTo>
                  <a:lnTo>
                    <a:pt x="431" y="194"/>
                  </a:lnTo>
                  <a:lnTo>
                    <a:pt x="439" y="179"/>
                  </a:lnTo>
                  <a:lnTo>
                    <a:pt x="444" y="164"/>
                  </a:lnTo>
                  <a:lnTo>
                    <a:pt x="449" y="150"/>
                  </a:lnTo>
                  <a:lnTo>
                    <a:pt x="454" y="135"/>
                  </a:lnTo>
                  <a:lnTo>
                    <a:pt x="457" y="121"/>
                  </a:lnTo>
                  <a:lnTo>
                    <a:pt x="460" y="107"/>
                  </a:lnTo>
                  <a:lnTo>
                    <a:pt x="461" y="92"/>
                  </a:lnTo>
                  <a:lnTo>
                    <a:pt x="463" y="78"/>
                  </a:lnTo>
                  <a:lnTo>
                    <a:pt x="463" y="66"/>
                  </a:lnTo>
                  <a:lnTo>
                    <a:pt x="464" y="58"/>
                  </a:lnTo>
                  <a:lnTo>
                    <a:pt x="465" y="52"/>
                  </a:lnTo>
                  <a:lnTo>
                    <a:pt x="467" y="45"/>
                  </a:lnTo>
                  <a:lnTo>
                    <a:pt x="472" y="40"/>
                  </a:lnTo>
                  <a:lnTo>
                    <a:pt x="476" y="37"/>
                  </a:lnTo>
                  <a:lnTo>
                    <a:pt x="480" y="34"/>
                  </a:lnTo>
                  <a:lnTo>
                    <a:pt x="487" y="31"/>
                  </a:lnTo>
                  <a:lnTo>
                    <a:pt x="492" y="30"/>
                  </a:lnTo>
                  <a:lnTo>
                    <a:pt x="500" y="31"/>
                  </a:lnTo>
                  <a:lnTo>
                    <a:pt x="506" y="34"/>
                  </a:lnTo>
                  <a:lnTo>
                    <a:pt x="513" y="39"/>
                  </a:lnTo>
                  <a:lnTo>
                    <a:pt x="521" y="45"/>
                  </a:lnTo>
                  <a:lnTo>
                    <a:pt x="528" y="54"/>
                  </a:lnTo>
                  <a:lnTo>
                    <a:pt x="535" y="66"/>
                  </a:lnTo>
                  <a:lnTo>
                    <a:pt x="541" y="79"/>
                  </a:lnTo>
                  <a:lnTo>
                    <a:pt x="547" y="97"/>
                  </a:lnTo>
                  <a:lnTo>
                    <a:pt x="549" y="106"/>
                  </a:lnTo>
                  <a:lnTo>
                    <a:pt x="550" y="118"/>
                  </a:lnTo>
                  <a:lnTo>
                    <a:pt x="550" y="130"/>
                  </a:lnTo>
                  <a:lnTo>
                    <a:pt x="549" y="144"/>
                  </a:lnTo>
                  <a:lnTo>
                    <a:pt x="546" y="171"/>
                  </a:lnTo>
                  <a:lnTo>
                    <a:pt x="539" y="200"/>
                  </a:lnTo>
                  <a:lnTo>
                    <a:pt x="532" y="228"/>
                  </a:lnTo>
                  <a:lnTo>
                    <a:pt x="523" y="255"/>
                  </a:lnTo>
                  <a:lnTo>
                    <a:pt x="516" y="276"/>
                  </a:lnTo>
                  <a:lnTo>
                    <a:pt x="509" y="294"/>
                  </a:lnTo>
                  <a:lnTo>
                    <a:pt x="508" y="298"/>
                  </a:lnTo>
                  <a:lnTo>
                    <a:pt x="508" y="301"/>
                  </a:lnTo>
                  <a:lnTo>
                    <a:pt x="509" y="305"/>
                  </a:lnTo>
                  <a:lnTo>
                    <a:pt x="510" y="308"/>
                  </a:lnTo>
                  <a:lnTo>
                    <a:pt x="513" y="310"/>
                  </a:lnTo>
                  <a:lnTo>
                    <a:pt x="516" y="313"/>
                  </a:lnTo>
                  <a:lnTo>
                    <a:pt x="519" y="314"/>
                  </a:lnTo>
                  <a:lnTo>
                    <a:pt x="523" y="315"/>
                  </a:lnTo>
                  <a:lnTo>
                    <a:pt x="821" y="315"/>
                  </a:lnTo>
                  <a:lnTo>
                    <a:pt x="830" y="316"/>
                  </a:lnTo>
                  <a:lnTo>
                    <a:pt x="839" y="318"/>
                  </a:lnTo>
                  <a:lnTo>
                    <a:pt x="846" y="322"/>
                  </a:lnTo>
                  <a:lnTo>
                    <a:pt x="853" y="329"/>
                  </a:lnTo>
                  <a:lnTo>
                    <a:pt x="859" y="335"/>
                  </a:lnTo>
                  <a:lnTo>
                    <a:pt x="863" y="343"/>
                  </a:lnTo>
                  <a:lnTo>
                    <a:pt x="866" y="351"/>
                  </a:lnTo>
                  <a:lnTo>
                    <a:pt x="866" y="360"/>
                  </a:lnTo>
                  <a:lnTo>
                    <a:pt x="866" y="369"/>
                  </a:lnTo>
                  <a:lnTo>
                    <a:pt x="864" y="379"/>
                  </a:lnTo>
                  <a:lnTo>
                    <a:pt x="861" y="389"/>
                  </a:lnTo>
                  <a:lnTo>
                    <a:pt x="856" y="398"/>
                  </a:lnTo>
                  <a:lnTo>
                    <a:pt x="852" y="402"/>
                  </a:lnTo>
                  <a:lnTo>
                    <a:pt x="849" y="407"/>
                  </a:lnTo>
                  <a:lnTo>
                    <a:pt x="846" y="410"/>
                  </a:lnTo>
                  <a:lnTo>
                    <a:pt x="842" y="413"/>
                  </a:lnTo>
                  <a:lnTo>
                    <a:pt x="837" y="415"/>
                  </a:lnTo>
                  <a:lnTo>
                    <a:pt x="833" y="417"/>
                  </a:lnTo>
                  <a:lnTo>
                    <a:pt x="828" y="419"/>
                  </a:lnTo>
                  <a:lnTo>
                    <a:pt x="821" y="420"/>
                  </a:lnTo>
                  <a:lnTo>
                    <a:pt x="821" y="420"/>
                  </a:lnTo>
                  <a:close/>
                  <a:moveTo>
                    <a:pt x="179" y="763"/>
                  </a:moveTo>
                  <a:lnTo>
                    <a:pt x="30" y="763"/>
                  </a:lnTo>
                  <a:lnTo>
                    <a:pt x="30" y="344"/>
                  </a:lnTo>
                  <a:lnTo>
                    <a:pt x="179" y="345"/>
                  </a:lnTo>
                  <a:lnTo>
                    <a:pt x="179" y="390"/>
                  </a:lnTo>
                  <a:lnTo>
                    <a:pt x="179" y="703"/>
                  </a:lnTo>
                  <a:lnTo>
                    <a:pt x="179" y="763"/>
                  </a:lnTo>
                  <a:close/>
                  <a:moveTo>
                    <a:pt x="896" y="360"/>
                  </a:moveTo>
                  <a:lnTo>
                    <a:pt x="896" y="352"/>
                  </a:lnTo>
                  <a:lnTo>
                    <a:pt x="895" y="345"/>
                  </a:lnTo>
                  <a:lnTo>
                    <a:pt x="893" y="337"/>
                  </a:lnTo>
                  <a:lnTo>
                    <a:pt x="891" y="331"/>
                  </a:lnTo>
                  <a:lnTo>
                    <a:pt x="888" y="324"/>
                  </a:lnTo>
                  <a:lnTo>
                    <a:pt x="883" y="318"/>
                  </a:lnTo>
                  <a:lnTo>
                    <a:pt x="879" y="313"/>
                  </a:lnTo>
                  <a:lnTo>
                    <a:pt x="874" y="307"/>
                  </a:lnTo>
                  <a:lnTo>
                    <a:pt x="868" y="302"/>
                  </a:lnTo>
                  <a:lnTo>
                    <a:pt x="863" y="298"/>
                  </a:lnTo>
                  <a:lnTo>
                    <a:pt x="857" y="294"/>
                  </a:lnTo>
                  <a:lnTo>
                    <a:pt x="850" y="291"/>
                  </a:lnTo>
                  <a:lnTo>
                    <a:pt x="844" y="288"/>
                  </a:lnTo>
                  <a:lnTo>
                    <a:pt x="836" y="286"/>
                  </a:lnTo>
                  <a:lnTo>
                    <a:pt x="829" y="285"/>
                  </a:lnTo>
                  <a:lnTo>
                    <a:pt x="821" y="285"/>
                  </a:lnTo>
                  <a:lnTo>
                    <a:pt x="544" y="285"/>
                  </a:lnTo>
                  <a:lnTo>
                    <a:pt x="551" y="267"/>
                  </a:lnTo>
                  <a:lnTo>
                    <a:pt x="558" y="244"/>
                  </a:lnTo>
                  <a:lnTo>
                    <a:pt x="566" y="219"/>
                  </a:lnTo>
                  <a:lnTo>
                    <a:pt x="572" y="192"/>
                  </a:lnTo>
                  <a:lnTo>
                    <a:pt x="577" y="164"/>
                  </a:lnTo>
                  <a:lnTo>
                    <a:pt x="580" y="136"/>
                  </a:lnTo>
                  <a:lnTo>
                    <a:pt x="580" y="123"/>
                  </a:lnTo>
                  <a:lnTo>
                    <a:pt x="580" y="111"/>
                  </a:lnTo>
                  <a:lnTo>
                    <a:pt x="578" y="99"/>
                  </a:lnTo>
                  <a:lnTo>
                    <a:pt x="575" y="88"/>
                  </a:lnTo>
                  <a:lnTo>
                    <a:pt x="571" y="74"/>
                  </a:lnTo>
                  <a:lnTo>
                    <a:pt x="566" y="61"/>
                  </a:lnTo>
                  <a:lnTo>
                    <a:pt x="560" y="50"/>
                  </a:lnTo>
                  <a:lnTo>
                    <a:pt x="555" y="40"/>
                  </a:lnTo>
                  <a:lnTo>
                    <a:pt x="549" y="31"/>
                  </a:lnTo>
                  <a:lnTo>
                    <a:pt x="543" y="25"/>
                  </a:lnTo>
                  <a:lnTo>
                    <a:pt x="537" y="19"/>
                  </a:lnTo>
                  <a:lnTo>
                    <a:pt x="531" y="14"/>
                  </a:lnTo>
                  <a:lnTo>
                    <a:pt x="524" y="10"/>
                  </a:lnTo>
                  <a:lnTo>
                    <a:pt x="519" y="7"/>
                  </a:lnTo>
                  <a:lnTo>
                    <a:pt x="513" y="5"/>
                  </a:lnTo>
                  <a:lnTo>
                    <a:pt x="508" y="2"/>
                  </a:lnTo>
                  <a:lnTo>
                    <a:pt x="498" y="1"/>
                  </a:lnTo>
                  <a:lnTo>
                    <a:pt x="492" y="0"/>
                  </a:lnTo>
                  <a:lnTo>
                    <a:pt x="486" y="1"/>
                  </a:lnTo>
                  <a:lnTo>
                    <a:pt x="480" y="1"/>
                  </a:lnTo>
                  <a:lnTo>
                    <a:pt x="475" y="4"/>
                  </a:lnTo>
                  <a:lnTo>
                    <a:pt x="470" y="6"/>
                  </a:lnTo>
                  <a:lnTo>
                    <a:pt x="464" y="8"/>
                  </a:lnTo>
                  <a:lnTo>
                    <a:pt x="459" y="11"/>
                  </a:lnTo>
                  <a:lnTo>
                    <a:pt x="455" y="15"/>
                  </a:lnTo>
                  <a:lnTo>
                    <a:pt x="450" y="20"/>
                  </a:lnTo>
                  <a:lnTo>
                    <a:pt x="446" y="24"/>
                  </a:lnTo>
                  <a:lnTo>
                    <a:pt x="443" y="29"/>
                  </a:lnTo>
                  <a:lnTo>
                    <a:pt x="441" y="35"/>
                  </a:lnTo>
                  <a:lnTo>
                    <a:pt x="437" y="40"/>
                  </a:lnTo>
                  <a:lnTo>
                    <a:pt x="435" y="46"/>
                  </a:lnTo>
                  <a:lnTo>
                    <a:pt x="434" y="52"/>
                  </a:lnTo>
                  <a:lnTo>
                    <a:pt x="433" y="58"/>
                  </a:lnTo>
                  <a:lnTo>
                    <a:pt x="433" y="66"/>
                  </a:lnTo>
                  <a:lnTo>
                    <a:pt x="433" y="78"/>
                  </a:lnTo>
                  <a:lnTo>
                    <a:pt x="432" y="91"/>
                  </a:lnTo>
                  <a:lnTo>
                    <a:pt x="430" y="104"/>
                  </a:lnTo>
                  <a:lnTo>
                    <a:pt x="427" y="117"/>
                  </a:lnTo>
                  <a:lnTo>
                    <a:pt x="424" y="130"/>
                  </a:lnTo>
                  <a:lnTo>
                    <a:pt x="420" y="143"/>
                  </a:lnTo>
                  <a:lnTo>
                    <a:pt x="415" y="155"/>
                  </a:lnTo>
                  <a:lnTo>
                    <a:pt x="410" y="168"/>
                  </a:lnTo>
                  <a:lnTo>
                    <a:pt x="398" y="194"/>
                  </a:lnTo>
                  <a:lnTo>
                    <a:pt x="385" y="219"/>
                  </a:lnTo>
                  <a:lnTo>
                    <a:pt x="370" y="242"/>
                  </a:lnTo>
                  <a:lnTo>
                    <a:pt x="353" y="265"/>
                  </a:lnTo>
                  <a:lnTo>
                    <a:pt x="336" y="285"/>
                  </a:lnTo>
                  <a:lnTo>
                    <a:pt x="318" y="304"/>
                  </a:lnTo>
                  <a:lnTo>
                    <a:pt x="298" y="321"/>
                  </a:lnTo>
                  <a:lnTo>
                    <a:pt x="280" y="337"/>
                  </a:lnTo>
                  <a:lnTo>
                    <a:pt x="261" y="350"/>
                  </a:lnTo>
                  <a:lnTo>
                    <a:pt x="243" y="361"/>
                  </a:lnTo>
                  <a:lnTo>
                    <a:pt x="234" y="365"/>
                  </a:lnTo>
                  <a:lnTo>
                    <a:pt x="226" y="368"/>
                  </a:lnTo>
                  <a:lnTo>
                    <a:pt x="217" y="370"/>
                  </a:lnTo>
                  <a:lnTo>
                    <a:pt x="209" y="373"/>
                  </a:lnTo>
                  <a:lnTo>
                    <a:pt x="209" y="330"/>
                  </a:lnTo>
                  <a:lnTo>
                    <a:pt x="209" y="327"/>
                  </a:lnTo>
                  <a:lnTo>
                    <a:pt x="208" y="323"/>
                  </a:lnTo>
                  <a:lnTo>
                    <a:pt x="207" y="321"/>
                  </a:lnTo>
                  <a:lnTo>
                    <a:pt x="204" y="319"/>
                  </a:lnTo>
                  <a:lnTo>
                    <a:pt x="202" y="317"/>
                  </a:lnTo>
                  <a:lnTo>
                    <a:pt x="200" y="316"/>
                  </a:lnTo>
                  <a:lnTo>
                    <a:pt x="197" y="315"/>
                  </a:lnTo>
                  <a:lnTo>
                    <a:pt x="194" y="315"/>
                  </a:lnTo>
                  <a:lnTo>
                    <a:pt x="15" y="314"/>
                  </a:lnTo>
                  <a:lnTo>
                    <a:pt x="12" y="315"/>
                  </a:lnTo>
                  <a:lnTo>
                    <a:pt x="9" y="315"/>
                  </a:lnTo>
                  <a:lnTo>
                    <a:pt x="7" y="317"/>
                  </a:lnTo>
                  <a:lnTo>
                    <a:pt x="4" y="319"/>
                  </a:lnTo>
                  <a:lnTo>
                    <a:pt x="2" y="321"/>
                  </a:lnTo>
                  <a:lnTo>
                    <a:pt x="1" y="323"/>
                  </a:lnTo>
                  <a:lnTo>
                    <a:pt x="0" y="327"/>
                  </a:lnTo>
                  <a:lnTo>
                    <a:pt x="0" y="329"/>
                  </a:lnTo>
                  <a:lnTo>
                    <a:pt x="0" y="778"/>
                  </a:lnTo>
                  <a:lnTo>
                    <a:pt x="0" y="781"/>
                  </a:lnTo>
                  <a:lnTo>
                    <a:pt x="1" y="784"/>
                  </a:lnTo>
                  <a:lnTo>
                    <a:pt x="2" y="786"/>
                  </a:lnTo>
                  <a:lnTo>
                    <a:pt x="4" y="789"/>
                  </a:lnTo>
                  <a:lnTo>
                    <a:pt x="7" y="791"/>
                  </a:lnTo>
                  <a:lnTo>
                    <a:pt x="9" y="792"/>
                  </a:lnTo>
                  <a:lnTo>
                    <a:pt x="12" y="793"/>
                  </a:lnTo>
                  <a:lnTo>
                    <a:pt x="15" y="793"/>
                  </a:lnTo>
                  <a:lnTo>
                    <a:pt x="194" y="793"/>
                  </a:lnTo>
                  <a:lnTo>
                    <a:pt x="197" y="793"/>
                  </a:lnTo>
                  <a:lnTo>
                    <a:pt x="200" y="792"/>
                  </a:lnTo>
                  <a:lnTo>
                    <a:pt x="202" y="791"/>
                  </a:lnTo>
                  <a:lnTo>
                    <a:pt x="204" y="789"/>
                  </a:lnTo>
                  <a:lnTo>
                    <a:pt x="207" y="786"/>
                  </a:lnTo>
                  <a:lnTo>
                    <a:pt x="208" y="784"/>
                  </a:lnTo>
                  <a:lnTo>
                    <a:pt x="209" y="781"/>
                  </a:lnTo>
                  <a:lnTo>
                    <a:pt x="209" y="778"/>
                  </a:lnTo>
                  <a:lnTo>
                    <a:pt x="209" y="721"/>
                  </a:lnTo>
                  <a:lnTo>
                    <a:pt x="241" y="727"/>
                  </a:lnTo>
                  <a:lnTo>
                    <a:pt x="269" y="732"/>
                  </a:lnTo>
                  <a:lnTo>
                    <a:pt x="293" y="737"/>
                  </a:lnTo>
                  <a:lnTo>
                    <a:pt x="316" y="743"/>
                  </a:lnTo>
                  <a:lnTo>
                    <a:pt x="349" y="751"/>
                  </a:lnTo>
                  <a:lnTo>
                    <a:pt x="383" y="758"/>
                  </a:lnTo>
                  <a:lnTo>
                    <a:pt x="400" y="760"/>
                  </a:lnTo>
                  <a:lnTo>
                    <a:pt x="419" y="762"/>
                  </a:lnTo>
                  <a:lnTo>
                    <a:pt x="441" y="763"/>
                  </a:lnTo>
                  <a:lnTo>
                    <a:pt x="463" y="763"/>
                  </a:lnTo>
                  <a:lnTo>
                    <a:pt x="718" y="763"/>
                  </a:lnTo>
                  <a:lnTo>
                    <a:pt x="732" y="762"/>
                  </a:lnTo>
                  <a:lnTo>
                    <a:pt x="743" y="760"/>
                  </a:lnTo>
                  <a:lnTo>
                    <a:pt x="749" y="758"/>
                  </a:lnTo>
                  <a:lnTo>
                    <a:pt x="754" y="754"/>
                  </a:lnTo>
                  <a:lnTo>
                    <a:pt x="758" y="752"/>
                  </a:lnTo>
                  <a:lnTo>
                    <a:pt x="763" y="748"/>
                  </a:lnTo>
                  <a:lnTo>
                    <a:pt x="766" y="745"/>
                  </a:lnTo>
                  <a:lnTo>
                    <a:pt x="769" y="739"/>
                  </a:lnTo>
                  <a:lnTo>
                    <a:pt x="771" y="735"/>
                  </a:lnTo>
                  <a:lnTo>
                    <a:pt x="773" y="730"/>
                  </a:lnTo>
                  <a:lnTo>
                    <a:pt x="776" y="717"/>
                  </a:lnTo>
                  <a:lnTo>
                    <a:pt x="778" y="703"/>
                  </a:lnTo>
                  <a:lnTo>
                    <a:pt x="776" y="694"/>
                  </a:lnTo>
                  <a:lnTo>
                    <a:pt x="774" y="686"/>
                  </a:lnTo>
                  <a:lnTo>
                    <a:pt x="771" y="678"/>
                  </a:lnTo>
                  <a:lnTo>
                    <a:pt x="768" y="672"/>
                  </a:lnTo>
                  <a:lnTo>
                    <a:pt x="780" y="669"/>
                  </a:lnTo>
                  <a:lnTo>
                    <a:pt x="790" y="664"/>
                  </a:lnTo>
                  <a:lnTo>
                    <a:pt x="799" y="658"/>
                  </a:lnTo>
                  <a:lnTo>
                    <a:pt x="808" y="652"/>
                  </a:lnTo>
                  <a:lnTo>
                    <a:pt x="814" y="643"/>
                  </a:lnTo>
                  <a:lnTo>
                    <a:pt x="818" y="635"/>
                  </a:lnTo>
                  <a:lnTo>
                    <a:pt x="821" y="625"/>
                  </a:lnTo>
                  <a:lnTo>
                    <a:pt x="821" y="613"/>
                  </a:lnTo>
                  <a:lnTo>
                    <a:pt x="821" y="600"/>
                  </a:lnTo>
                  <a:lnTo>
                    <a:pt x="818" y="587"/>
                  </a:lnTo>
                  <a:lnTo>
                    <a:pt x="815" y="577"/>
                  </a:lnTo>
                  <a:lnTo>
                    <a:pt x="809" y="567"/>
                  </a:lnTo>
                  <a:lnTo>
                    <a:pt x="820" y="563"/>
                  </a:lnTo>
                  <a:lnTo>
                    <a:pt x="831" y="556"/>
                  </a:lnTo>
                  <a:lnTo>
                    <a:pt x="842" y="549"/>
                  </a:lnTo>
                  <a:lnTo>
                    <a:pt x="850" y="540"/>
                  </a:lnTo>
                  <a:lnTo>
                    <a:pt x="857" y="530"/>
                  </a:lnTo>
                  <a:lnTo>
                    <a:pt x="862" y="519"/>
                  </a:lnTo>
                  <a:lnTo>
                    <a:pt x="864" y="513"/>
                  </a:lnTo>
                  <a:lnTo>
                    <a:pt x="865" y="506"/>
                  </a:lnTo>
                  <a:lnTo>
                    <a:pt x="866" y="501"/>
                  </a:lnTo>
                  <a:lnTo>
                    <a:pt x="866" y="494"/>
                  </a:lnTo>
                  <a:lnTo>
                    <a:pt x="866" y="487"/>
                  </a:lnTo>
                  <a:lnTo>
                    <a:pt x="865" y="481"/>
                  </a:lnTo>
                  <a:lnTo>
                    <a:pt x="863" y="474"/>
                  </a:lnTo>
                  <a:lnTo>
                    <a:pt x="861" y="468"/>
                  </a:lnTo>
                  <a:lnTo>
                    <a:pt x="858" y="462"/>
                  </a:lnTo>
                  <a:lnTo>
                    <a:pt x="853" y="456"/>
                  </a:lnTo>
                  <a:lnTo>
                    <a:pt x="849" y="451"/>
                  </a:lnTo>
                  <a:lnTo>
                    <a:pt x="844" y="445"/>
                  </a:lnTo>
                  <a:lnTo>
                    <a:pt x="850" y="443"/>
                  </a:lnTo>
                  <a:lnTo>
                    <a:pt x="857" y="440"/>
                  </a:lnTo>
                  <a:lnTo>
                    <a:pt x="862" y="436"/>
                  </a:lnTo>
                  <a:lnTo>
                    <a:pt x="867" y="431"/>
                  </a:lnTo>
                  <a:lnTo>
                    <a:pt x="872" y="427"/>
                  </a:lnTo>
                  <a:lnTo>
                    <a:pt x="876" y="422"/>
                  </a:lnTo>
                  <a:lnTo>
                    <a:pt x="880" y="415"/>
                  </a:lnTo>
                  <a:lnTo>
                    <a:pt x="883" y="410"/>
                  </a:lnTo>
                  <a:lnTo>
                    <a:pt x="890" y="397"/>
                  </a:lnTo>
                  <a:lnTo>
                    <a:pt x="893" y="384"/>
                  </a:lnTo>
                  <a:lnTo>
                    <a:pt x="896" y="371"/>
                  </a:lnTo>
                  <a:lnTo>
                    <a:pt x="896" y="360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6" name="CustomShape 6"/>
            <p:cNvSpPr/>
            <p:nvPr/>
          </p:nvSpPr>
          <p:spPr>
            <a:xfrm>
              <a:off x="1138680" y="3892320"/>
              <a:ext cx="46080" cy="57240"/>
            </a:xfrm>
            <a:custGeom>
              <a:avLst/>
              <a:gdLst/>
              <a:ahLst/>
              <a:cxnLst/>
              <a:rect l="l" t="t" r="r" b="b"/>
              <a:pathLst>
                <a:path w="38" h="38">
                  <a:moveTo>
                    <a:pt x="18" y="0"/>
                  </a:moveTo>
                  <a:lnTo>
                    <a:pt x="15" y="1"/>
                  </a:lnTo>
                  <a:lnTo>
                    <a:pt x="11" y="2"/>
                  </a:lnTo>
                  <a:lnTo>
                    <a:pt x="8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7"/>
                  </a:lnTo>
                  <a:lnTo>
                    <a:pt x="3" y="30"/>
                  </a:lnTo>
                  <a:lnTo>
                    <a:pt x="6" y="32"/>
                  </a:lnTo>
                  <a:lnTo>
                    <a:pt x="8" y="35"/>
                  </a:lnTo>
                  <a:lnTo>
                    <a:pt x="11" y="36"/>
                  </a:lnTo>
                  <a:lnTo>
                    <a:pt x="15" y="37"/>
                  </a:lnTo>
                  <a:lnTo>
                    <a:pt x="18" y="38"/>
                  </a:lnTo>
                  <a:lnTo>
                    <a:pt x="23" y="37"/>
                  </a:lnTo>
                  <a:lnTo>
                    <a:pt x="26" y="36"/>
                  </a:lnTo>
                  <a:lnTo>
                    <a:pt x="29" y="35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7" y="27"/>
                  </a:lnTo>
                  <a:lnTo>
                    <a:pt x="38" y="23"/>
                  </a:lnTo>
                  <a:lnTo>
                    <a:pt x="38" y="19"/>
                  </a:lnTo>
                  <a:lnTo>
                    <a:pt x="38" y="15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2" y="6"/>
                  </a:lnTo>
                  <a:lnTo>
                    <a:pt x="29" y="3"/>
                  </a:lnTo>
                  <a:lnTo>
                    <a:pt x="26" y="2"/>
                  </a:lnTo>
                  <a:lnTo>
                    <a:pt x="23" y="1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54823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557" name="CustomShape 7"/>
          <p:cNvSpPr/>
          <p:nvPr/>
        </p:nvSpPr>
        <p:spPr>
          <a:xfrm>
            <a:off x="435239" y="268920"/>
            <a:ext cx="6435823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Преимущества</a:t>
            </a:r>
            <a:r>
              <a:rPr lang="en-US" sz="32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нашего</a:t>
            </a:r>
            <a:r>
              <a:rPr lang="en-US" sz="32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решения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558" name="Line 8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9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561" name="Line 9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CustomShape 10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3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5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563" name="CustomShape 11"/>
          <p:cNvSpPr/>
          <p:nvPr/>
        </p:nvSpPr>
        <p:spPr>
          <a:xfrm>
            <a:off x="3153847" y="1373521"/>
            <a:ext cx="8535648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Содержит 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в </a:t>
            </a:r>
            <a:r>
              <a:rPr lang="en-US" sz="2400" spc="-1" dirty="0" err="1">
                <a:solidFill>
                  <a:srgbClr val="000000"/>
                </a:solidFill>
                <a:latin typeface="Calibri"/>
              </a:rPr>
              <a:t>одном</a:t>
            </a:r>
            <a:r>
              <a:rPr lang="en-US" sz="24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latin typeface="Calibri"/>
              </a:rPr>
              <a:t>месте</a:t>
            </a:r>
            <a:r>
              <a:rPr lang="ru-RU" sz="24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в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се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данные</a:t>
            </a:r>
            <a:r>
              <a:rPr lang="ru-RU" sz="2400" spc="-1" dirty="0" smtClean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Calibri"/>
                <a:ea typeface="DejaVu Sans"/>
              </a:rPr>
              <a:t>доступны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е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для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анализа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564" name="CustomShape 12"/>
          <p:cNvSpPr/>
          <p:nvPr/>
        </p:nvSpPr>
        <p:spPr>
          <a:xfrm>
            <a:off x="3200647" y="4283401"/>
            <a:ext cx="754807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Не требует больших трудозатрат – не более 2х недель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65" name="CustomShape 13"/>
          <p:cNvSpPr/>
          <p:nvPr/>
        </p:nvSpPr>
        <p:spPr>
          <a:xfrm>
            <a:off x="3163927" y="2103601"/>
            <a:ext cx="574187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Быстро разворачивается и адаптируется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566" name="CustomShape 14"/>
          <p:cNvSpPr/>
          <p:nvPr/>
        </p:nvSpPr>
        <p:spPr>
          <a:xfrm>
            <a:off x="3185622" y="2745161"/>
            <a:ext cx="735912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Предоставляет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возможность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сделать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представления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для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любой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роли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567" name="CustomShape 15"/>
          <p:cNvSpPr/>
          <p:nvPr/>
        </p:nvSpPr>
        <p:spPr>
          <a:xfrm>
            <a:off x="3184807" y="3564121"/>
            <a:ext cx="7361416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Позволяет администрировать доступы к дашбордам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435239" y="268920"/>
            <a:ext cx="6888669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Результаты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внедрения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решения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81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82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584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4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3</a:t>
            </a:r>
            <a:r>
              <a:rPr lang="ru-RU" sz="2000" b="0" strike="noStrike" spc="-1" dirty="0" smtClean="0">
                <a:solidFill>
                  <a:srgbClr val="808080"/>
                </a:solidFill>
                <a:latin typeface="Calibri"/>
                <a:ea typeface="DejaVu Sans"/>
              </a:rPr>
              <a:t>6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586" name="CustomShape 5"/>
          <p:cNvSpPr/>
          <p:nvPr/>
        </p:nvSpPr>
        <p:spPr>
          <a:xfrm>
            <a:off x="2065680" y="1866240"/>
            <a:ext cx="8631000" cy="398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п</a:t>
            </a:r>
            <a:r>
              <a:rPr lang="en-US" sz="2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онима</a:t>
            </a:r>
            <a:r>
              <a:rPr lang="ru-RU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ют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эффективност</a:t>
            </a:r>
            <a:r>
              <a:rPr lang="ru-RU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ь</a:t>
            </a:r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команды</a:t>
            </a:r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QA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435239" y="268920"/>
            <a:ext cx="6191983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Результаты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внедрения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решения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81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82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584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4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808080"/>
                </a:solidFill>
                <a:latin typeface="Calibri"/>
              </a:rPr>
              <a:t>36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586" name="CustomShape 5"/>
          <p:cNvSpPr/>
          <p:nvPr/>
        </p:nvSpPr>
        <p:spPr>
          <a:xfrm>
            <a:off x="2065680" y="1866240"/>
            <a:ext cx="8631000" cy="398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п</a:t>
            </a:r>
            <a:r>
              <a:rPr lang="en-US" sz="2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онима</a:t>
            </a:r>
            <a:r>
              <a:rPr lang="ru-RU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ют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эффективност</a:t>
            </a:r>
            <a:r>
              <a:rPr lang="ru-RU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ь</a:t>
            </a:r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команды</a:t>
            </a:r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QA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Среднее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время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жизни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дефектов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уменьшилось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в </a:t>
            </a:r>
            <a:r>
              <a:rPr lang="en-US" sz="2400" b="1" i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два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раза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3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435239" y="268920"/>
            <a:ext cx="7071549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Результаты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внедрения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решения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81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82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584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4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808080"/>
                </a:solidFill>
                <a:latin typeface="Calibri"/>
              </a:rPr>
              <a:t>36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586" name="CustomShape 5"/>
          <p:cNvSpPr/>
          <p:nvPr/>
        </p:nvSpPr>
        <p:spPr>
          <a:xfrm>
            <a:off x="2065680" y="1866240"/>
            <a:ext cx="8631000" cy="398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п</a:t>
            </a:r>
            <a:r>
              <a:rPr lang="en-US" sz="2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онима</a:t>
            </a:r>
            <a:r>
              <a:rPr lang="ru-RU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ют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эффективност</a:t>
            </a:r>
            <a:r>
              <a:rPr lang="ru-RU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ь</a:t>
            </a:r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команды</a:t>
            </a:r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QA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Среднее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время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жизни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дефектов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уменьшилось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в </a:t>
            </a:r>
            <a:r>
              <a:rPr lang="en-US" sz="2400" b="1" i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два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раза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Выделили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наиболее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«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проблемные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»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части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функциональности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 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7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987480" y="1093081"/>
            <a:ext cx="10513440" cy="434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64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Недостаток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объективной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обратной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связи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команде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Рост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количества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открытых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дефектов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Затрудненный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анализ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причин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дефектов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Сложно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выявить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причины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проблем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процесса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разработки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Непонимание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эффективности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команды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QA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435240" y="249669"/>
            <a:ext cx="531324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>
                <a:latin typeface="Calibri Light"/>
                <a:ea typeface="DejaVu Sans"/>
              </a:rPr>
              <a:t>С </a:t>
            </a:r>
            <a:r>
              <a:rPr lang="en-US" sz="3200" b="0" strike="noStrike" spc="-1" dirty="0" err="1">
                <a:latin typeface="Calibri Light"/>
                <a:ea typeface="DejaVu Sans"/>
              </a:rPr>
              <a:t>чем</a:t>
            </a:r>
            <a:r>
              <a:rPr lang="en-US" sz="3200" b="0" strike="noStrike" spc="-1" dirty="0">
                <a:latin typeface="Calibri Light"/>
                <a:ea typeface="DejaVu Sans"/>
              </a:rPr>
              <a:t> </a:t>
            </a:r>
            <a:r>
              <a:rPr lang="en-US" sz="3200" b="0" strike="noStrike" spc="-1" dirty="0" err="1">
                <a:latin typeface="Calibri Light"/>
                <a:ea typeface="DejaVu Sans"/>
              </a:rPr>
              <a:t>столкнулись</a:t>
            </a:r>
            <a:r>
              <a:rPr lang="en-US" sz="3200" b="0" strike="noStrike" spc="-1" dirty="0">
                <a:latin typeface="Calibri Light"/>
                <a:ea typeface="DejaVu Sans"/>
              </a:rPr>
              <a:t> 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30" name="Line 3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1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133" name="Line 4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5"/>
          <p:cNvSpPr/>
          <p:nvPr/>
        </p:nvSpPr>
        <p:spPr>
          <a:xfrm>
            <a:off x="10586160" y="6293520"/>
            <a:ext cx="308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r>
              <a:rPr lang="ru-RU" sz="2000" spc="-1" dirty="0" smtClean="0">
                <a:solidFill>
                  <a:srgbClr val="808080"/>
                </a:solidFill>
                <a:latin typeface="Calibri"/>
              </a:rPr>
              <a:t>3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435240" y="268920"/>
            <a:ext cx="6357446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Результаты</a:t>
            </a:r>
            <a:r>
              <a:rPr lang="en-US" sz="32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внедрения</a:t>
            </a:r>
            <a:r>
              <a:rPr lang="en-US" sz="32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решения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581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82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584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4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808080"/>
                </a:solidFill>
                <a:latin typeface="Calibri"/>
              </a:rPr>
              <a:t>36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586" name="CustomShape 5"/>
          <p:cNvSpPr/>
          <p:nvPr/>
        </p:nvSpPr>
        <p:spPr>
          <a:xfrm>
            <a:off x="2065680" y="1866240"/>
            <a:ext cx="8631000" cy="398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Все п</a:t>
            </a:r>
            <a:r>
              <a:rPr lang="en-US" sz="2400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онима</a:t>
            </a:r>
            <a:r>
              <a:rPr lang="ru-RU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ют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эффективност</a:t>
            </a:r>
            <a:r>
              <a:rPr lang="ru-RU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ь</a:t>
            </a:r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spc="-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команды</a:t>
            </a:r>
            <a:r>
              <a:rPr lang="en-US" sz="24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QA</a:t>
            </a:r>
            <a:r>
              <a:rPr lang="en-US" sz="2400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4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Среднее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время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жизни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дефектов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уменьшилось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в </a:t>
            </a:r>
            <a:r>
              <a:rPr lang="en-US" sz="2400" b="1" i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два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раза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Выделили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наиболее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«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проблемные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»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части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функциональности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Подтверждена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эффективность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тестов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и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тестовых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наборов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CustomShape 1"/>
          <p:cNvSpPr/>
          <p:nvPr/>
        </p:nvSpPr>
        <p:spPr>
          <a:xfrm>
            <a:off x="435240" y="268920"/>
            <a:ext cx="6609994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Результаты</a:t>
            </a:r>
            <a:r>
              <a:rPr lang="en-US" sz="32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внедрения</a:t>
            </a:r>
            <a:r>
              <a:rPr lang="en-US" sz="32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решения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581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82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584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CustomShape 4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808080"/>
                </a:solidFill>
                <a:latin typeface="Calibri"/>
              </a:rPr>
              <a:t>36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586" name="CustomShape 5"/>
          <p:cNvSpPr/>
          <p:nvPr/>
        </p:nvSpPr>
        <p:spPr>
          <a:xfrm>
            <a:off x="2065680" y="1866240"/>
            <a:ext cx="8631000" cy="398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Все п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онима</a:t>
            </a:r>
            <a:r>
              <a:rPr lang="ru-RU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ют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1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эффективност</a:t>
            </a:r>
            <a:r>
              <a:rPr lang="ru-RU" sz="24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ь</a:t>
            </a:r>
            <a:r>
              <a:rPr lang="en-US" sz="2400" b="1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команды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QA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Среднее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время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жизни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дефектов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уменьшилось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в </a:t>
            </a:r>
            <a:r>
              <a:rPr lang="en-US" sz="2400" b="1" i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два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раза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Выделили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наиболее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«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проблемные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»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части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функциональности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Подтверждена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эффективность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тестов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и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тестовых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наборов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Оперативно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выявляются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причины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проблем</a:t>
            </a:r>
            <a:r>
              <a:rPr lang="en-US" sz="24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процесса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разработки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endParaRPr lang="en-US" sz="2400" b="1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3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435240" y="268920"/>
            <a:ext cx="528048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Побочные</a:t>
            </a:r>
            <a:r>
              <a:rPr lang="en-US" sz="3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эффекты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588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3"/>
          <p:cNvSpPr/>
          <p:nvPr/>
        </p:nvSpPr>
        <p:spPr>
          <a:xfrm>
            <a:off x="1752575" y="394636"/>
            <a:ext cx="9142465" cy="37535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lang="en-US" sz="2400" b="0" strike="noStrike" spc="-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У тестировщиков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взыграл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соревновательный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дух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(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исправленных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дефектов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)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Облегчение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понимания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с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менеджерами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проектов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Улучшились</a:t>
            </a:r>
            <a:r>
              <a:rPr lang="en-US" sz="2400" b="0" strike="noStrike" spc="-1" dirty="0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коммуникации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с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аналитиками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и </a:t>
            </a:r>
            <a:r>
              <a:rPr lang="en-US" sz="2400" b="0" strike="noStrike" spc="-1" dirty="0" err="1" smtClean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разработчиками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90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592" name="Line 4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5"/>
          <p:cNvSpPr/>
          <p:nvPr/>
        </p:nvSpPr>
        <p:spPr>
          <a:xfrm>
            <a:off x="10442160" y="6293520"/>
            <a:ext cx="452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808080"/>
                </a:solidFill>
                <a:latin typeface="Calibri"/>
              </a:rPr>
              <a:t>37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CustomShape 1"/>
          <p:cNvSpPr/>
          <p:nvPr/>
        </p:nvSpPr>
        <p:spPr>
          <a:xfrm>
            <a:off x="454490" y="268920"/>
            <a:ext cx="3403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Развитие</a:t>
            </a:r>
            <a:endParaRPr lang="en-US" sz="3200" strike="noStrike" spc="-1" dirty="0">
              <a:latin typeface="Arial"/>
            </a:endParaRPr>
          </a:p>
        </p:txBody>
      </p:sp>
      <p:sp>
        <p:nvSpPr>
          <p:cNvPr id="595" name="Line 2"/>
          <p:cNvSpPr/>
          <p:nvPr/>
        </p:nvSpPr>
        <p:spPr>
          <a:xfrm flipV="1">
            <a:off x="100673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96" name="Picture 2"/>
          <p:cNvPicPr/>
          <p:nvPr/>
        </p:nvPicPr>
        <p:blipFill>
          <a:blip r:embed="rId3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598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CustomShape 4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spc="-1" dirty="0" smtClean="0">
                <a:solidFill>
                  <a:srgbClr val="808080"/>
                </a:solidFill>
                <a:latin typeface="Calibri"/>
              </a:rPr>
              <a:t>38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600" name="CustomShape 5"/>
          <p:cNvSpPr/>
          <p:nvPr/>
        </p:nvSpPr>
        <p:spPr>
          <a:xfrm>
            <a:off x="2624908" y="3417179"/>
            <a:ext cx="343472" cy="479976"/>
          </a:xfrm>
          <a:custGeom>
            <a:avLst/>
            <a:gdLst/>
            <a:ahLst/>
            <a:cxnLst/>
            <a:rect l="l" t="t" r="r" b="b"/>
            <a:pathLst>
              <a:path w="561" h="764">
                <a:moveTo>
                  <a:pt x="89" y="738"/>
                </a:moveTo>
                <a:lnTo>
                  <a:pt x="89" y="637"/>
                </a:lnTo>
                <a:lnTo>
                  <a:pt x="191" y="637"/>
                </a:lnTo>
                <a:lnTo>
                  <a:pt x="197" y="636"/>
                </a:lnTo>
                <a:lnTo>
                  <a:pt x="201" y="633"/>
                </a:lnTo>
                <a:lnTo>
                  <a:pt x="280" y="554"/>
                </a:lnTo>
                <a:lnTo>
                  <a:pt x="361" y="633"/>
                </a:lnTo>
                <a:lnTo>
                  <a:pt x="365" y="636"/>
                </a:lnTo>
                <a:lnTo>
                  <a:pt x="369" y="637"/>
                </a:lnTo>
                <a:lnTo>
                  <a:pt x="471" y="637"/>
                </a:lnTo>
                <a:lnTo>
                  <a:pt x="471" y="738"/>
                </a:lnTo>
                <a:lnTo>
                  <a:pt x="89" y="738"/>
                </a:lnTo>
                <a:close/>
                <a:moveTo>
                  <a:pt x="280" y="394"/>
                </a:moveTo>
                <a:lnTo>
                  <a:pt x="301" y="395"/>
                </a:lnTo>
                <a:lnTo>
                  <a:pt x="320" y="399"/>
                </a:lnTo>
                <a:lnTo>
                  <a:pt x="338" y="403"/>
                </a:lnTo>
                <a:lnTo>
                  <a:pt x="355" y="409"/>
                </a:lnTo>
                <a:lnTo>
                  <a:pt x="373" y="417"/>
                </a:lnTo>
                <a:lnTo>
                  <a:pt x="389" y="427"/>
                </a:lnTo>
                <a:lnTo>
                  <a:pt x="403" y="437"/>
                </a:lnTo>
                <a:lnTo>
                  <a:pt x="417" y="449"/>
                </a:lnTo>
                <a:lnTo>
                  <a:pt x="428" y="463"/>
                </a:lnTo>
                <a:lnTo>
                  <a:pt x="439" y="478"/>
                </a:lnTo>
                <a:lnTo>
                  <a:pt x="449" y="493"/>
                </a:lnTo>
                <a:lnTo>
                  <a:pt x="456" y="510"/>
                </a:lnTo>
                <a:lnTo>
                  <a:pt x="463" y="527"/>
                </a:lnTo>
                <a:lnTo>
                  <a:pt x="467" y="547"/>
                </a:lnTo>
                <a:lnTo>
                  <a:pt x="470" y="566"/>
                </a:lnTo>
                <a:lnTo>
                  <a:pt x="471" y="585"/>
                </a:lnTo>
                <a:lnTo>
                  <a:pt x="471" y="611"/>
                </a:lnTo>
                <a:lnTo>
                  <a:pt x="375" y="611"/>
                </a:lnTo>
                <a:lnTo>
                  <a:pt x="290" y="525"/>
                </a:lnTo>
                <a:lnTo>
                  <a:pt x="286" y="523"/>
                </a:lnTo>
                <a:lnTo>
                  <a:pt x="280" y="522"/>
                </a:lnTo>
                <a:lnTo>
                  <a:pt x="276" y="523"/>
                </a:lnTo>
                <a:lnTo>
                  <a:pt x="272" y="525"/>
                </a:lnTo>
                <a:lnTo>
                  <a:pt x="186" y="611"/>
                </a:lnTo>
                <a:lnTo>
                  <a:pt x="89" y="611"/>
                </a:lnTo>
                <a:lnTo>
                  <a:pt x="89" y="585"/>
                </a:lnTo>
                <a:lnTo>
                  <a:pt x="90" y="566"/>
                </a:lnTo>
                <a:lnTo>
                  <a:pt x="93" y="547"/>
                </a:lnTo>
                <a:lnTo>
                  <a:pt x="98" y="529"/>
                </a:lnTo>
                <a:lnTo>
                  <a:pt x="104" y="510"/>
                </a:lnTo>
                <a:lnTo>
                  <a:pt x="112" y="494"/>
                </a:lnTo>
                <a:lnTo>
                  <a:pt x="121" y="478"/>
                </a:lnTo>
                <a:lnTo>
                  <a:pt x="132" y="463"/>
                </a:lnTo>
                <a:lnTo>
                  <a:pt x="145" y="450"/>
                </a:lnTo>
                <a:lnTo>
                  <a:pt x="158" y="437"/>
                </a:lnTo>
                <a:lnTo>
                  <a:pt x="173" y="427"/>
                </a:lnTo>
                <a:lnTo>
                  <a:pt x="189" y="417"/>
                </a:lnTo>
                <a:lnTo>
                  <a:pt x="205" y="409"/>
                </a:lnTo>
                <a:lnTo>
                  <a:pt x="223" y="403"/>
                </a:lnTo>
                <a:lnTo>
                  <a:pt x="242" y="399"/>
                </a:lnTo>
                <a:lnTo>
                  <a:pt x="261" y="395"/>
                </a:lnTo>
                <a:lnTo>
                  <a:pt x="280" y="394"/>
                </a:lnTo>
                <a:close/>
                <a:moveTo>
                  <a:pt x="137" y="305"/>
                </a:moveTo>
                <a:lnTo>
                  <a:pt x="424" y="305"/>
                </a:lnTo>
                <a:lnTo>
                  <a:pt x="411" y="319"/>
                </a:lnTo>
                <a:lnTo>
                  <a:pt x="395" y="332"/>
                </a:lnTo>
                <a:lnTo>
                  <a:pt x="379" y="343"/>
                </a:lnTo>
                <a:lnTo>
                  <a:pt x="362" y="352"/>
                </a:lnTo>
                <a:lnTo>
                  <a:pt x="352" y="356"/>
                </a:lnTo>
                <a:lnTo>
                  <a:pt x="343" y="359"/>
                </a:lnTo>
                <a:lnTo>
                  <a:pt x="333" y="362"/>
                </a:lnTo>
                <a:lnTo>
                  <a:pt x="323" y="364"/>
                </a:lnTo>
                <a:lnTo>
                  <a:pt x="312" y="366"/>
                </a:lnTo>
                <a:lnTo>
                  <a:pt x="302" y="369"/>
                </a:lnTo>
                <a:lnTo>
                  <a:pt x="291" y="369"/>
                </a:lnTo>
                <a:lnTo>
                  <a:pt x="280" y="370"/>
                </a:lnTo>
                <a:lnTo>
                  <a:pt x="270" y="369"/>
                </a:lnTo>
                <a:lnTo>
                  <a:pt x="259" y="369"/>
                </a:lnTo>
                <a:lnTo>
                  <a:pt x="249" y="366"/>
                </a:lnTo>
                <a:lnTo>
                  <a:pt x="238" y="364"/>
                </a:lnTo>
                <a:lnTo>
                  <a:pt x="229" y="362"/>
                </a:lnTo>
                <a:lnTo>
                  <a:pt x="219" y="359"/>
                </a:lnTo>
                <a:lnTo>
                  <a:pt x="209" y="356"/>
                </a:lnTo>
                <a:lnTo>
                  <a:pt x="200" y="352"/>
                </a:lnTo>
                <a:lnTo>
                  <a:pt x="183" y="343"/>
                </a:lnTo>
                <a:lnTo>
                  <a:pt x="166" y="332"/>
                </a:lnTo>
                <a:lnTo>
                  <a:pt x="151" y="319"/>
                </a:lnTo>
                <a:lnTo>
                  <a:pt x="137" y="305"/>
                </a:lnTo>
                <a:close/>
                <a:moveTo>
                  <a:pt x="89" y="25"/>
                </a:moveTo>
                <a:lnTo>
                  <a:pt x="471" y="25"/>
                </a:lnTo>
                <a:lnTo>
                  <a:pt x="471" y="178"/>
                </a:lnTo>
                <a:lnTo>
                  <a:pt x="471" y="192"/>
                </a:lnTo>
                <a:lnTo>
                  <a:pt x="469" y="206"/>
                </a:lnTo>
                <a:lnTo>
                  <a:pt x="467" y="219"/>
                </a:lnTo>
                <a:lnTo>
                  <a:pt x="464" y="232"/>
                </a:lnTo>
                <a:lnTo>
                  <a:pt x="460" y="245"/>
                </a:lnTo>
                <a:lnTo>
                  <a:pt x="455" y="257"/>
                </a:lnTo>
                <a:lnTo>
                  <a:pt x="450" y="269"/>
                </a:lnTo>
                <a:lnTo>
                  <a:pt x="443" y="280"/>
                </a:lnTo>
                <a:lnTo>
                  <a:pt x="118" y="280"/>
                </a:lnTo>
                <a:lnTo>
                  <a:pt x="112" y="269"/>
                </a:lnTo>
                <a:lnTo>
                  <a:pt x="106" y="257"/>
                </a:lnTo>
                <a:lnTo>
                  <a:pt x="101" y="245"/>
                </a:lnTo>
                <a:lnTo>
                  <a:pt x="97" y="232"/>
                </a:lnTo>
                <a:lnTo>
                  <a:pt x="93" y="219"/>
                </a:lnTo>
                <a:lnTo>
                  <a:pt x="91" y="206"/>
                </a:lnTo>
                <a:lnTo>
                  <a:pt x="90" y="192"/>
                </a:lnTo>
                <a:lnTo>
                  <a:pt x="89" y="178"/>
                </a:lnTo>
                <a:lnTo>
                  <a:pt x="89" y="25"/>
                </a:lnTo>
                <a:close/>
                <a:moveTo>
                  <a:pt x="548" y="738"/>
                </a:moveTo>
                <a:lnTo>
                  <a:pt x="497" y="738"/>
                </a:lnTo>
                <a:lnTo>
                  <a:pt x="497" y="585"/>
                </a:lnTo>
                <a:lnTo>
                  <a:pt x="496" y="567"/>
                </a:lnTo>
                <a:lnTo>
                  <a:pt x="494" y="550"/>
                </a:lnTo>
                <a:lnTo>
                  <a:pt x="491" y="534"/>
                </a:lnTo>
                <a:lnTo>
                  <a:pt x="486" y="517"/>
                </a:lnTo>
                <a:lnTo>
                  <a:pt x="481" y="502"/>
                </a:lnTo>
                <a:lnTo>
                  <a:pt x="474" y="487"/>
                </a:lnTo>
                <a:lnTo>
                  <a:pt x="466" y="472"/>
                </a:lnTo>
                <a:lnTo>
                  <a:pt x="457" y="459"/>
                </a:lnTo>
                <a:lnTo>
                  <a:pt x="448" y="446"/>
                </a:lnTo>
                <a:lnTo>
                  <a:pt x="437" y="434"/>
                </a:lnTo>
                <a:lnTo>
                  <a:pt x="425" y="422"/>
                </a:lnTo>
                <a:lnTo>
                  <a:pt x="412" y="413"/>
                </a:lnTo>
                <a:lnTo>
                  <a:pt x="399" y="403"/>
                </a:lnTo>
                <a:lnTo>
                  <a:pt x="386" y="395"/>
                </a:lnTo>
                <a:lnTo>
                  <a:pt x="370" y="388"/>
                </a:lnTo>
                <a:lnTo>
                  <a:pt x="355" y="381"/>
                </a:lnTo>
                <a:lnTo>
                  <a:pt x="370" y="376"/>
                </a:lnTo>
                <a:lnTo>
                  <a:pt x="386" y="369"/>
                </a:lnTo>
                <a:lnTo>
                  <a:pt x="399" y="360"/>
                </a:lnTo>
                <a:lnTo>
                  <a:pt x="412" y="351"/>
                </a:lnTo>
                <a:lnTo>
                  <a:pt x="425" y="341"/>
                </a:lnTo>
                <a:lnTo>
                  <a:pt x="437" y="330"/>
                </a:lnTo>
                <a:lnTo>
                  <a:pt x="448" y="318"/>
                </a:lnTo>
                <a:lnTo>
                  <a:pt x="457" y="305"/>
                </a:lnTo>
                <a:lnTo>
                  <a:pt x="466" y="291"/>
                </a:lnTo>
                <a:lnTo>
                  <a:pt x="474" y="277"/>
                </a:lnTo>
                <a:lnTo>
                  <a:pt x="481" y="262"/>
                </a:lnTo>
                <a:lnTo>
                  <a:pt x="486" y="246"/>
                </a:lnTo>
                <a:lnTo>
                  <a:pt x="491" y="230"/>
                </a:lnTo>
                <a:lnTo>
                  <a:pt x="494" y="214"/>
                </a:lnTo>
                <a:lnTo>
                  <a:pt x="496" y="196"/>
                </a:lnTo>
                <a:lnTo>
                  <a:pt x="497" y="178"/>
                </a:lnTo>
                <a:lnTo>
                  <a:pt x="497" y="25"/>
                </a:lnTo>
                <a:lnTo>
                  <a:pt x="548" y="25"/>
                </a:lnTo>
                <a:lnTo>
                  <a:pt x="553" y="25"/>
                </a:lnTo>
                <a:lnTo>
                  <a:pt x="557" y="22"/>
                </a:lnTo>
                <a:lnTo>
                  <a:pt x="559" y="17"/>
                </a:lnTo>
                <a:lnTo>
                  <a:pt x="561" y="13"/>
                </a:lnTo>
                <a:lnTo>
                  <a:pt x="559" y="8"/>
                </a:lnTo>
                <a:lnTo>
                  <a:pt x="557" y="3"/>
                </a:lnTo>
                <a:lnTo>
                  <a:pt x="553" y="1"/>
                </a:lnTo>
                <a:lnTo>
                  <a:pt x="548" y="0"/>
                </a:lnTo>
                <a:lnTo>
                  <a:pt x="484" y="0"/>
                </a:lnTo>
                <a:lnTo>
                  <a:pt x="76" y="0"/>
                </a:lnTo>
                <a:lnTo>
                  <a:pt x="13" y="0"/>
                </a:lnTo>
                <a:lnTo>
                  <a:pt x="8" y="1"/>
                </a:lnTo>
                <a:lnTo>
                  <a:pt x="4" y="3"/>
                </a:lnTo>
                <a:lnTo>
                  <a:pt x="1" y="8"/>
                </a:lnTo>
                <a:lnTo>
                  <a:pt x="0" y="13"/>
                </a:lnTo>
                <a:lnTo>
                  <a:pt x="1" y="17"/>
                </a:lnTo>
                <a:lnTo>
                  <a:pt x="4" y="22"/>
                </a:lnTo>
                <a:lnTo>
                  <a:pt x="8" y="25"/>
                </a:lnTo>
                <a:lnTo>
                  <a:pt x="13" y="25"/>
                </a:lnTo>
                <a:lnTo>
                  <a:pt x="64" y="25"/>
                </a:lnTo>
                <a:lnTo>
                  <a:pt x="64" y="178"/>
                </a:lnTo>
                <a:lnTo>
                  <a:pt x="64" y="195"/>
                </a:lnTo>
                <a:lnTo>
                  <a:pt x="67" y="211"/>
                </a:lnTo>
                <a:lnTo>
                  <a:pt x="69" y="227"/>
                </a:lnTo>
                <a:lnTo>
                  <a:pt x="73" y="242"/>
                </a:lnTo>
                <a:lnTo>
                  <a:pt x="78" y="257"/>
                </a:lnTo>
                <a:lnTo>
                  <a:pt x="84" y="271"/>
                </a:lnTo>
                <a:lnTo>
                  <a:pt x="91" y="285"/>
                </a:lnTo>
                <a:lnTo>
                  <a:pt x="99" y="298"/>
                </a:lnTo>
                <a:lnTo>
                  <a:pt x="100" y="301"/>
                </a:lnTo>
                <a:lnTo>
                  <a:pt x="102" y="303"/>
                </a:lnTo>
                <a:lnTo>
                  <a:pt x="112" y="316"/>
                </a:lnTo>
                <a:lnTo>
                  <a:pt x="122" y="328"/>
                </a:lnTo>
                <a:lnTo>
                  <a:pt x="135" y="340"/>
                </a:lnTo>
                <a:lnTo>
                  <a:pt x="147" y="350"/>
                </a:lnTo>
                <a:lnTo>
                  <a:pt x="161" y="360"/>
                </a:lnTo>
                <a:lnTo>
                  <a:pt x="176" y="369"/>
                </a:lnTo>
                <a:lnTo>
                  <a:pt x="191" y="376"/>
                </a:lnTo>
                <a:lnTo>
                  <a:pt x="206" y="381"/>
                </a:lnTo>
                <a:lnTo>
                  <a:pt x="191" y="388"/>
                </a:lnTo>
                <a:lnTo>
                  <a:pt x="176" y="395"/>
                </a:lnTo>
                <a:lnTo>
                  <a:pt x="162" y="404"/>
                </a:lnTo>
                <a:lnTo>
                  <a:pt x="149" y="414"/>
                </a:lnTo>
                <a:lnTo>
                  <a:pt x="136" y="423"/>
                </a:lnTo>
                <a:lnTo>
                  <a:pt x="125" y="435"/>
                </a:lnTo>
                <a:lnTo>
                  <a:pt x="114" y="447"/>
                </a:lnTo>
                <a:lnTo>
                  <a:pt x="104" y="460"/>
                </a:lnTo>
                <a:lnTo>
                  <a:pt x="95" y="474"/>
                </a:lnTo>
                <a:lnTo>
                  <a:pt x="87" y="488"/>
                </a:lnTo>
                <a:lnTo>
                  <a:pt x="81" y="503"/>
                </a:lnTo>
                <a:lnTo>
                  <a:pt x="74" y="518"/>
                </a:lnTo>
                <a:lnTo>
                  <a:pt x="70" y="534"/>
                </a:lnTo>
                <a:lnTo>
                  <a:pt x="67" y="551"/>
                </a:lnTo>
                <a:lnTo>
                  <a:pt x="64" y="568"/>
                </a:lnTo>
                <a:lnTo>
                  <a:pt x="64" y="585"/>
                </a:lnTo>
                <a:lnTo>
                  <a:pt x="64" y="738"/>
                </a:lnTo>
                <a:lnTo>
                  <a:pt x="13" y="738"/>
                </a:lnTo>
                <a:lnTo>
                  <a:pt x="8" y="739"/>
                </a:lnTo>
                <a:lnTo>
                  <a:pt x="4" y="742"/>
                </a:lnTo>
                <a:lnTo>
                  <a:pt x="1" y="747"/>
                </a:lnTo>
                <a:lnTo>
                  <a:pt x="0" y="751"/>
                </a:lnTo>
                <a:lnTo>
                  <a:pt x="1" y="756"/>
                </a:lnTo>
                <a:lnTo>
                  <a:pt x="4" y="760"/>
                </a:lnTo>
                <a:lnTo>
                  <a:pt x="8" y="763"/>
                </a:lnTo>
                <a:lnTo>
                  <a:pt x="13" y="764"/>
                </a:lnTo>
                <a:lnTo>
                  <a:pt x="76" y="764"/>
                </a:lnTo>
                <a:lnTo>
                  <a:pt x="484" y="764"/>
                </a:lnTo>
                <a:lnTo>
                  <a:pt x="548" y="764"/>
                </a:lnTo>
                <a:lnTo>
                  <a:pt x="553" y="763"/>
                </a:lnTo>
                <a:lnTo>
                  <a:pt x="557" y="760"/>
                </a:lnTo>
                <a:lnTo>
                  <a:pt x="559" y="756"/>
                </a:lnTo>
                <a:lnTo>
                  <a:pt x="561" y="751"/>
                </a:lnTo>
                <a:lnTo>
                  <a:pt x="559" y="747"/>
                </a:lnTo>
                <a:lnTo>
                  <a:pt x="557" y="742"/>
                </a:lnTo>
                <a:lnTo>
                  <a:pt x="553" y="739"/>
                </a:lnTo>
                <a:lnTo>
                  <a:pt x="548" y="738"/>
                </a:lnTo>
                <a:close/>
              </a:path>
            </a:pathLst>
          </a:custGeom>
          <a:solidFill>
            <a:srgbClr val="3B393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01" name="Group 6"/>
          <p:cNvGrpSpPr/>
          <p:nvPr/>
        </p:nvGrpSpPr>
        <p:grpSpPr>
          <a:xfrm>
            <a:off x="2563580" y="2715747"/>
            <a:ext cx="427712" cy="556200"/>
            <a:chOff x="1939680" y="2799000"/>
            <a:chExt cx="513000" cy="695160"/>
          </a:xfrm>
        </p:grpSpPr>
        <p:sp>
          <p:nvSpPr>
            <p:cNvPr id="602" name="CustomShape 7"/>
            <p:cNvSpPr/>
            <p:nvPr/>
          </p:nvSpPr>
          <p:spPr>
            <a:xfrm>
              <a:off x="1939680" y="2799000"/>
              <a:ext cx="513000" cy="487080"/>
            </a:xfrm>
            <a:custGeom>
              <a:avLst/>
              <a:gdLst/>
              <a:ahLst/>
              <a:cxnLst/>
              <a:rect l="l" t="t" r="r" b="b"/>
              <a:pathLst>
                <a:path w="632" h="631">
                  <a:moveTo>
                    <a:pt x="331" y="601"/>
                  </a:moveTo>
                  <a:lnTo>
                    <a:pt x="331" y="473"/>
                  </a:lnTo>
                  <a:lnTo>
                    <a:pt x="366" y="507"/>
                  </a:lnTo>
                  <a:lnTo>
                    <a:pt x="368" y="509"/>
                  </a:lnTo>
                  <a:lnTo>
                    <a:pt x="370" y="510"/>
                  </a:lnTo>
                  <a:lnTo>
                    <a:pt x="373" y="511"/>
                  </a:lnTo>
                  <a:lnTo>
                    <a:pt x="376" y="511"/>
                  </a:lnTo>
                  <a:lnTo>
                    <a:pt x="379" y="511"/>
                  </a:lnTo>
                  <a:lnTo>
                    <a:pt x="382" y="510"/>
                  </a:lnTo>
                  <a:lnTo>
                    <a:pt x="384" y="509"/>
                  </a:lnTo>
                  <a:lnTo>
                    <a:pt x="387" y="507"/>
                  </a:lnTo>
                  <a:lnTo>
                    <a:pt x="447" y="447"/>
                  </a:lnTo>
                  <a:lnTo>
                    <a:pt x="449" y="445"/>
                  </a:lnTo>
                  <a:lnTo>
                    <a:pt x="450" y="442"/>
                  </a:lnTo>
                  <a:lnTo>
                    <a:pt x="451" y="440"/>
                  </a:lnTo>
                  <a:lnTo>
                    <a:pt x="451" y="436"/>
                  </a:lnTo>
                  <a:lnTo>
                    <a:pt x="451" y="433"/>
                  </a:lnTo>
                  <a:lnTo>
                    <a:pt x="450" y="431"/>
                  </a:lnTo>
                  <a:lnTo>
                    <a:pt x="449" y="428"/>
                  </a:lnTo>
                  <a:lnTo>
                    <a:pt x="447" y="426"/>
                  </a:lnTo>
                  <a:lnTo>
                    <a:pt x="445" y="423"/>
                  </a:lnTo>
                  <a:lnTo>
                    <a:pt x="442" y="422"/>
                  </a:lnTo>
                  <a:lnTo>
                    <a:pt x="440" y="421"/>
                  </a:lnTo>
                  <a:lnTo>
                    <a:pt x="436" y="421"/>
                  </a:lnTo>
                  <a:lnTo>
                    <a:pt x="433" y="421"/>
                  </a:lnTo>
                  <a:lnTo>
                    <a:pt x="431" y="422"/>
                  </a:lnTo>
                  <a:lnTo>
                    <a:pt x="428" y="423"/>
                  </a:lnTo>
                  <a:lnTo>
                    <a:pt x="426" y="426"/>
                  </a:lnTo>
                  <a:lnTo>
                    <a:pt x="376" y="475"/>
                  </a:lnTo>
                  <a:lnTo>
                    <a:pt x="327" y="426"/>
                  </a:lnTo>
                  <a:lnTo>
                    <a:pt x="324" y="423"/>
                  </a:lnTo>
                  <a:lnTo>
                    <a:pt x="322" y="422"/>
                  </a:lnTo>
                  <a:lnTo>
                    <a:pt x="318" y="421"/>
                  </a:lnTo>
                  <a:lnTo>
                    <a:pt x="316" y="421"/>
                  </a:lnTo>
                  <a:lnTo>
                    <a:pt x="313" y="421"/>
                  </a:lnTo>
                  <a:lnTo>
                    <a:pt x="310" y="422"/>
                  </a:lnTo>
                  <a:lnTo>
                    <a:pt x="308" y="423"/>
                  </a:lnTo>
                  <a:lnTo>
                    <a:pt x="306" y="426"/>
                  </a:lnTo>
                  <a:lnTo>
                    <a:pt x="255" y="475"/>
                  </a:lnTo>
                  <a:lnTo>
                    <a:pt x="206" y="426"/>
                  </a:lnTo>
                  <a:lnTo>
                    <a:pt x="204" y="423"/>
                  </a:lnTo>
                  <a:lnTo>
                    <a:pt x="202" y="422"/>
                  </a:lnTo>
                  <a:lnTo>
                    <a:pt x="198" y="421"/>
                  </a:lnTo>
                  <a:lnTo>
                    <a:pt x="195" y="421"/>
                  </a:lnTo>
                  <a:lnTo>
                    <a:pt x="193" y="421"/>
                  </a:lnTo>
                  <a:lnTo>
                    <a:pt x="190" y="422"/>
                  </a:lnTo>
                  <a:lnTo>
                    <a:pt x="188" y="423"/>
                  </a:lnTo>
                  <a:lnTo>
                    <a:pt x="184" y="426"/>
                  </a:lnTo>
                  <a:lnTo>
                    <a:pt x="183" y="428"/>
                  </a:lnTo>
                  <a:lnTo>
                    <a:pt x="181" y="431"/>
                  </a:lnTo>
                  <a:lnTo>
                    <a:pt x="180" y="433"/>
                  </a:lnTo>
                  <a:lnTo>
                    <a:pt x="180" y="436"/>
                  </a:lnTo>
                  <a:lnTo>
                    <a:pt x="180" y="440"/>
                  </a:lnTo>
                  <a:lnTo>
                    <a:pt x="181" y="442"/>
                  </a:lnTo>
                  <a:lnTo>
                    <a:pt x="183" y="445"/>
                  </a:lnTo>
                  <a:lnTo>
                    <a:pt x="184" y="447"/>
                  </a:lnTo>
                  <a:lnTo>
                    <a:pt x="244" y="507"/>
                  </a:lnTo>
                  <a:lnTo>
                    <a:pt x="248" y="509"/>
                  </a:lnTo>
                  <a:lnTo>
                    <a:pt x="250" y="510"/>
                  </a:lnTo>
                  <a:lnTo>
                    <a:pt x="253" y="511"/>
                  </a:lnTo>
                  <a:lnTo>
                    <a:pt x="255" y="511"/>
                  </a:lnTo>
                  <a:lnTo>
                    <a:pt x="258" y="511"/>
                  </a:lnTo>
                  <a:lnTo>
                    <a:pt x="262" y="510"/>
                  </a:lnTo>
                  <a:lnTo>
                    <a:pt x="264" y="509"/>
                  </a:lnTo>
                  <a:lnTo>
                    <a:pt x="266" y="507"/>
                  </a:lnTo>
                  <a:lnTo>
                    <a:pt x="301" y="473"/>
                  </a:lnTo>
                  <a:lnTo>
                    <a:pt x="301" y="601"/>
                  </a:lnTo>
                  <a:lnTo>
                    <a:pt x="286" y="600"/>
                  </a:lnTo>
                  <a:lnTo>
                    <a:pt x="273" y="598"/>
                  </a:lnTo>
                  <a:lnTo>
                    <a:pt x="259" y="596"/>
                  </a:lnTo>
                  <a:lnTo>
                    <a:pt x="246" y="593"/>
                  </a:lnTo>
                  <a:lnTo>
                    <a:pt x="233" y="589"/>
                  </a:lnTo>
                  <a:lnTo>
                    <a:pt x="220" y="584"/>
                  </a:lnTo>
                  <a:lnTo>
                    <a:pt x="207" y="580"/>
                  </a:lnTo>
                  <a:lnTo>
                    <a:pt x="195" y="575"/>
                  </a:lnTo>
                  <a:lnTo>
                    <a:pt x="183" y="568"/>
                  </a:lnTo>
                  <a:lnTo>
                    <a:pt x="172" y="562"/>
                  </a:lnTo>
                  <a:lnTo>
                    <a:pt x="160" y="555"/>
                  </a:lnTo>
                  <a:lnTo>
                    <a:pt x="149" y="548"/>
                  </a:lnTo>
                  <a:lnTo>
                    <a:pt x="138" y="539"/>
                  </a:lnTo>
                  <a:lnTo>
                    <a:pt x="128" y="531"/>
                  </a:lnTo>
                  <a:lnTo>
                    <a:pt x="118" y="522"/>
                  </a:lnTo>
                  <a:lnTo>
                    <a:pt x="109" y="512"/>
                  </a:lnTo>
                  <a:lnTo>
                    <a:pt x="100" y="503"/>
                  </a:lnTo>
                  <a:lnTo>
                    <a:pt x="91" y="492"/>
                  </a:lnTo>
                  <a:lnTo>
                    <a:pt x="84" y="482"/>
                  </a:lnTo>
                  <a:lnTo>
                    <a:pt x="76" y="471"/>
                  </a:lnTo>
                  <a:lnTo>
                    <a:pt x="69" y="460"/>
                  </a:lnTo>
                  <a:lnTo>
                    <a:pt x="62" y="448"/>
                  </a:lnTo>
                  <a:lnTo>
                    <a:pt x="57" y="436"/>
                  </a:lnTo>
                  <a:lnTo>
                    <a:pt x="51" y="423"/>
                  </a:lnTo>
                  <a:lnTo>
                    <a:pt x="46" y="411"/>
                  </a:lnTo>
                  <a:lnTo>
                    <a:pt x="42" y="398"/>
                  </a:lnTo>
                  <a:lnTo>
                    <a:pt x="39" y="385"/>
                  </a:lnTo>
                  <a:lnTo>
                    <a:pt x="35" y="372"/>
                  </a:lnTo>
                  <a:lnTo>
                    <a:pt x="33" y="358"/>
                  </a:lnTo>
                  <a:lnTo>
                    <a:pt x="31" y="344"/>
                  </a:lnTo>
                  <a:lnTo>
                    <a:pt x="30" y="330"/>
                  </a:lnTo>
                  <a:lnTo>
                    <a:pt x="30" y="316"/>
                  </a:lnTo>
                  <a:lnTo>
                    <a:pt x="30" y="301"/>
                  </a:lnTo>
                  <a:lnTo>
                    <a:pt x="31" y="286"/>
                  </a:lnTo>
                  <a:lnTo>
                    <a:pt x="33" y="272"/>
                  </a:lnTo>
                  <a:lnTo>
                    <a:pt x="35" y="258"/>
                  </a:lnTo>
                  <a:lnTo>
                    <a:pt x="39" y="244"/>
                  </a:lnTo>
                  <a:lnTo>
                    <a:pt x="43" y="230"/>
                  </a:lnTo>
                  <a:lnTo>
                    <a:pt x="47" y="218"/>
                  </a:lnTo>
                  <a:lnTo>
                    <a:pt x="52" y="205"/>
                  </a:lnTo>
                  <a:lnTo>
                    <a:pt x="58" y="192"/>
                  </a:lnTo>
                  <a:lnTo>
                    <a:pt x="64" y="180"/>
                  </a:lnTo>
                  <a:lnTo>
                    <a:pt x="72" y="167"/>
                  </a:lnTo>
                  <a:lnTo>
                    <a:pt x="78" y="156"/>
                  </a:lnTo>
                  <a:lnTo>
                    <a:pt x="87" y="145"/>
                  </a:lnTo>
                  <a:lnTo>
                    <a:pt x="95" y="134"/>
                  </a:lnTo>
                  <a:lnTo>
                    <a:pt x="104" y="123"/>
                  </a:lnTo>
                  <a:lnTo>
                    <a:pt x="114" y="114"/>
                  </a:lnTo>
                  <a:lnTo>
                    <a:pt x="123" y="104"/>
                  </a:lnTo>
                  <a:lnTo>
                    <a:pt x="134" y="95"/>
                  </a:lnTo>
                  <a:lnTo>
                    <a:pt x="145" y="87"/>
                  </a:lnTo>
                  <a:lnTo>
                    <a:pt x="157" y="79"/>
                  </a:lnTo>
                  <a:lnTo>
                    <a:pt x="167" y="72"/>
                  </a:lnTo>
                  <a:lnTo>
                    <a:pt x="180" y="64"/>
                  </a:lnTo>
                  <a:lnTo>
                    <a:pt x="192" y="58"/>
                  </a:lnTo>
                  <a:lnTo>
                    <a:pt x="205" y="52"/>
                  </a:lnTo>
                  <a:lnTo>
                    <a:pt x="218" y="47"/>
                  </a:lnTo>
                  <a:lnTo>
                    <a:pt x="231" y="43"/>
                  </a:lnTo>
                  <a:lnTo>
                    <a:pt x="244" y="38"/>
                  </a:lnTo>
                  <a:lnTo>
                    <a:pt x="258" y="35"/>
                  </a:lnTo>
                  <a:lnTo>
                    <a:pt x="272" y="33"/>
                  </a:lnTo>
                  <a:lnTo>
                    <a:pt x="286" y="31"/>
                  </a:lnTo>
                  <a:lnTo>
                    <a:pt x="301" y="30"/>
                  </a:lnTo>
                  <a:lnTo>
                    <a:pt x="316" y="30"/>
                  </a:lnTo>
                  <a:lnTo>
                    <a:pt x="330" y="30"/>
                  </a:lnTo>
                  <a:lnTo>
                    <a:pt x="345" y="31"/>
                  </a:lnTo>
                  <a:lnTo>
                    <a:pt x="359" y="33"/>
                  </a:lnTo>
                  <a:lnTo>
                    <a:pt x="373" y="35"/>
                  </a:lnTo>
                  <a:lnTo>
                    <a:pt x="387" y="38"/>
                  </a:lnTo>
                  <a:lnTo>
                    <a:pt x="401" y="43"/>
                  </a:lnTo>
                  <a:lnTo>
                    <a:pt x="414" y="47"/>
                  </a:lnTo>
                  <a:lnTo>
                    <a:pt x="427" y="52"/>
                  </a:lnTo>
                  <a:lnTo>
                    <a:pt x="440" y="58"/>
                  </a:lnTo>
                  <a:lnTo>
                    <a:pt x="453" y="64"/>
                  </a:lnTo>
                  <a:lnTo>
                    <a:pt x="464" y="72"/>
                  </a:lnTo>
                  <a:lnTo>
                    <a:pt x="476" y="79"/>
                  </a:lnTo>
                  <a:lnTo>
                    <a:pt x="487" y="87"/>
                  </a:lnTo>
                  <a:lnTo>
                    <a:pt x="498" y="95"/>
                  </a:lnTo>
                  <a:lnTo>
                    <a:pt x="508" y="104"/>
                  </a:lnTo>
                  <a:lnTo>
                    <a:pt x="518" y="114"/>
                  </a:lnTo>
                  <a:lnTo>
                    <a:pt x="528" y="123"/>
                  </a:lnTo>
                  <a:lnTo>
                    <a:pt x="536" y="134"/>
                  </a:lnTo>
                  <a:lnTo>
                    <a:pt x="545" y="145"/>
                  </a:lnTo>
                  <a:lnTo>
                    <a:pt x="553" y="156"/>
                  </a:lnTo>
                  <a:lnTo>
                    <a:pt x="561" y="167"/>
                  </a:lnTo>
                  <a:lnTo>
                    <a:pt x="567" y="180"/>
                  </a:lnTo>
                  <a:lnTo>
                    <a:pt x="574" y="192"/>
                  </a:lnTo>
                  <a:lnTo>
                    <a:pt x="579" y="205"/>
                  </a:lnTo>
                  <a:lnTo>
                    <a:pt x="584" y="218"/>
                  </a:lnTo>
                  <a:lnTo>
                    <a:pt x="589" y="230"/>
                  </a:lnTo>
                  <a:lnTo>
                    <a:pt x="593" y="244"/>
                  </a:lnTo>
                  <a:lnTo>
                    <a:pt x="596" y="258"/>
                  </a:lnTo>
                  <a:lnTo>
                    <a:pt x="598" y="272"/>
                  </a:lnTo>
                  <a:lnTo>
                    <a:pt x="601" y="286"/>
                  </a:lnTo>
                  <a:lnTo>
                    <a:pt x="602" y="301"/>
                  </a:lnTo>
                  <a:lnTo>
                    <a:pt x="602" y="316"/>
                  </a:lnTo>
                  <a:lnTo>
                    <a:pt x="602" y="330"/>
                  </a:lnTo>
                  <a:lnTo>
                    <a:pt x="601" y="344"/>
                  </a:lnTo>
                  <a:lnTo>
                    <a:pt x="598" y="358"/>
                  </a:lnTo>
                  <a:lnTo>
                    <a:pt x="596" y="372"/>
                  </a:lnTo>
                  <a:lnTo>
                    <a:pt x="593" y="385"/>
                  </a:lnTo>
                  <a:lnTo>
                    <a:pt x="590" y="398"/>
                  </a:lnTo>
                  <a:lnTo>
                    <a:pt x="586" y="411"/>
                  </a:lnTo>
                  <a:lnTo>
                    <a:pt x="581" y="423"/>
                  </a:lnTo>
                  <a:lnTo>
                    <a:pt x="575" y="436"/>
                  </a:lnTo>
                  <a:lnTo>
                    <a:pt x="569" y="448"/>
                  </a:lnTo>
                  <a:lnTo>
                    <a:pt x="563" y="460"/>
                  </a:lnTo>
                  <a:lnTo>
                    <a:pt x="555" y="471"/>
                  </a:lnTo>
                  <a:lnTo>
                    <a:pt x="548" y="482"/>
                  </a:lnTo>
                  <a:lnTo>
                    <a:pt x="540" y="492"/>
                  </a:lnTo>
                  <a:lnTo>
                    <a:pt x="532" y="503"/>
                  </a:lnTo>
                  <a:lnTo>
                    <a:pt x="523" y="512"/>
                  </a:lnTo>
                  <a:lnTo>
                    <a:pt x="514" y="522"/>
                  </a:lnTo>
                  <a:lnTo>
                    <a:pt x="504" y="531"/>
                  </a:lnTo>
                  <a:lnTo>
                    <a:pt x="493" y="539"/>
                  </a:lnTo>
                  <a:lnTo>
                    <a:pt x="483" y="548"/>
                  </a:lnTo>
                  <a:lnTo>
                    <a:pt x="472" y="555"/>
                  </a:lnTo>
                  <a:lnTo>
                    <a:pt x="460" y="562"/>
                  </a:lnTo>
                  <a:lnTo>
                    <a:pt x="449" y="568"/>
                  </a:lnTo>
                  <a:lnTo>
                    <a:pt x="436" y="575"/>
                  </a:lnTo>
                  <a:lnTo>
                    <a:pt x="425" y="580"/>
                  </a:lnTo>
                  <a:lnTo>
                    <a:pt x="412" y="584"/>
                  </a:lnTo>
                  <a:lnTo>
                    <a:pt x="399" y="589"/>
                  </a:lnTo>
                  <a:lnTo>
                    <a:pt x="386" y="593"/>
                  </a:lnTo>
                  <a:lnTo>
                    <a:pt x="372" y="596"/>
                  </a:lnTo>
                  <a:lnTo>
                    <a:pt x="359" y="598"/>
                  </a:lnTo>
                  <a:lnTo>
                    <a:pt x="345" y="600"/>
                  </a:lnTo>
                  <a:lnTo>
                    <a:pt x="331" y="601"/>
                  </a:lnTo>
                  <a:close/>
                  <a:moveTo>
                    <a:pt x="316" y="0"/>
                  </a:moveTo>
                  <a:lnTo>
                    <a:pt x="299" y="0"/>
                  </a:lnTo>
                  <a:lnTo>
                    <a:pt x="283" y="1"/>
                  </a:lnTo>
                  <a:lnTo>
                    <a:pt x="268" y="3"/>
                  </a:lnTo>
                  <a:lnTo>
                    <a:pt x="252" y="6"/>
                  </a:lnTo>
                  <a:lnTo>
                    <a:pt x="237" y="10"/>
                  </a:lnTo>
                  <a:lnTo>
                    <a:pt x="222" y="14"/>
                  </a:lnTo>
                  <a:lnTo>
                    <a:pt x="207" y="19"/>
                  </a:lnTo>
                  <a:lnTo>
                    <a:pt x="193" y="25"/>
                  </a:lnTo>
                  <a:lnTo>
                    <a:pt x="179" y="31"/>
                  </a:lnTo>
                  <a:lnTo>
                    <a:pt x="165" y="38"/>
                  </a:lnTo>
                  <a:lnTo>
                    <a:pt x="152" y="46"/>
                  </a:lnTo>
                  <a:lnTo>
                    <a:pt x="139" y="53"/>
                  </a:lnTo>
                  <a:lnTo>
                    <a:pt x="126" y="63"/>
                  </a:lnTo>
                  <a:lnTo>
                    <a:pt x="115" y="72"/>
                  </a:lnTo>
                  <a:lnTo>
                    <a:pt x="103" y="82"/>
                  </a:lnTo>
                  <a:lnTo>
                    <a:pt x="92" y="92"/>
                  </a:lnTo>
                  <a:lnTo>
                    <a:pt x="81" y="104"/>
                  </a:lnTo>
                  <a:lnTo>
                    <a:pt x="72" y="115"/>
                  </a:lnTo>
                  <a:lnTo>
                    <a:pt x="62" y="126"/>
                  </a:lnTo>
                  <a:lnTo>
                    <a:pt x="54" y="139"/>
                  </a:lnTo>
                  <a:lnTo>
                    <a:pt x="46" y="152"/>
                  </a:lnTo>
                  <a:lnTo>
                    <a:pt x="37" y="165"/>
                  </a:lnTo>
                  <a:lnTo>
                    <a:pt x="31" y="179"/>
                  </a:lnTo>
                  <a:lnTo>
                    <a:pt x="25" y="193"/>
                  </a:lnTo>
                  <a:lnTo>
                    <a:pt x="19" y="207"/>
                  </a:lnTo>
                  <a:lnTo>
                    <a:pt x="14" y="222"/>
                  </a:lnTo>
                  <a:lnTo>
                    <a:pt x="10" y="237"/>
                  </a:lnTo>
                  <a:lnTo>
                    <a:pt x="6" y="252"/>
                  </a:lnTo>
                  <a:lnTo>
                    <a:pt x="3" y="268"/>
                  </a:lnTo>
                  <a:lnTo>
                    <a:pt x="1" y="284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32"/>
                  </a:lnTo>
                  <a:lnTo>
                    <a:pt x="1" y="348"/>
                  </a:lnTo>
                  <a:lnTo>
                    <a:pt x="3" y="363"/>
                  </a:lnTo>
                  <a:lnTo>
                    <a:pt x="6" y="379"/>
                  </a:lnTo>
                  <a:lnTo>
                    <a:pt x="10" y="394"/>
                  </a:lnTo>
                  <a:lnTo>
                    <a:pt x="14" y="410"/>
                  </a:lnTo>
                  <a:lnTo>
                    <a:pt x="19" y="425"/>
                  </a:lnTo>
                  <a:lnTo>
                    <a:pt x="25" y="438"/>
                  </a:lnTo>
                  <a:lnTo>
                    <a:pt x="31" y="452"/>
                  </a:lnTo>
                  <a:lnTo>
                    <a:pt x="37" y="466"/>
                  </a:lnTo>
                  <a:lnTo>
                    <a:pt x="46" y="479"/>
                  </a:lnTo>
                  <a:lnTo>
                    <a:pt x="54" y="492"/>
                  </a:lnTo>
                  <a:lnTo>
                    <a:pt x="62" y="505"/>
                  </a:lnTo>
                  <a:lnTo>
                    <a:pt x="72" y="517"/>
                  </a:lnTo>
                  <a:lnTo>
                    <a:pt x="81" y="529"/>
                  </a:lnTo>
                  <a:lnTo>
                    <a:pt x="92" y="539"/>
                  </a:lnTo>
                  <a:lnTo>
                    <a:pt x="103" y="550"/>
                  </a:lnTo>
                  <a:lnTo>
                    <a:pt x="115" y="560"/>
                  </a:lnTo>
                  <a:lnTo>
                    <a:pt x="126" y="569"/>
                  </a:lnTo>
                  <a:lnTo>
                    <a:pt x="139" y="578"/>
                  </a:lnTo>
                  <a:lnTo>
                    <a:pt x="152" y="586"/>
                  </a:lnTo>
                  <a:lnTo>
                    <a:pt x="165" y="594"/>
                  </a:lnTo>
                  <a:lnTo>
                    <a:pt x="179" y="600"/>
                  </a:lnTo>
                  <a:lnTo>
                    <a:pt x="193" y="607"/>
                  </a:lnTo>
                  <a:lnTo>
                    <a:pt x="207" y="612"/>
                  </a:lnTo>
                  <a:lnTo>
                    <a:pt x="222" y="618"/>
                  </a:lnTo>
                  <a:lnTo>
                    <a:pt x="237" y="622"/>
                  </a:lnTo>
                  <a:lnTo>
                    <a:pt x="252" y="625"/>
                  </a:lnTo>
                  <a:lnTo>
                    <a:pt x="268" y="628"/>
                  </a:lnTo>
                  <a:lnTo>
                    <a:pt x="283" y="630"/>
                  </a:lnTo>
                  <a:lnTo>
                    <a:pt x="299" y="631"/>
                  </a:lnTo>
                  <a:lnTo>
                    <a:pt x="316" y="631"/>
                  </a:lnTo>
                  <a:lnTo>
                    <a:pt x="332" y="631"/>
                  </a:lnTo>
                  <a:lnTo>
                    <a:pt x="348" y="630"/>
                  </a:lnTo>
                  <a:lnTo>
                    <a:pt x="364" y="628"/>
                  </a:lnTo>
                  <a:lnTo>
                    <a:pt x="380" y="625"/>
                  </a:lnTo>
                  <a:lnTo>
                    <a:pt x="395" y="622"/>
                  </a:lnTo>
                  <a:lnTo>
                    <a:pt x="410" y="618"/>
                  </a:lnTo>
                  <a:lnTo>
                    <a:pt x="425" y="612"/>
                  </a:lnTo>
                  <a:lnTo>
                    <a:pt x="439" y="607"/>
                  </a:lnTo>
                  <a:lnTo>
                    <a:pt x="453" y="600"/>
                  </a:lnTo>
                  <a:lnTo>
                    <a:pt x="466" y="594"/>
                  </a:lnTo>
                  <a:lnTo>
                    <a:pt x="479" y="586"/>
                  </a:lnTo>
                  <a:lnTo>
                    <a:pt x="492" y="578"/>
                  </a:lnTo>
                  <a:lnTo>
                    <a:pt x="505" y="569"/>
                  </a:lnTo>
                  <a:lnTo>
                    <a:pt x="517" y="560"/>
                  </a:lnTo>
                  <a:lnTo>
                    <a:pt x="529" y="550"/>
                  </a:lnTo>
                  <a:lnTo>
                    <a:pt x="539" y="539"/>
                  </a:lnTo>
                  <a:lnTo>
                    <a:pt x="550" y="529"/>
                  </a:lnTo>
                  <a:lnTo>
                    <a:pt x="560" y="517"/>
                  </a:lnTo>
                  <a:lnTo>
                    <a:pt x="569" y="505"/>
                  </a:lnTo>
                  <a:lnTo>
                    <a:pt x="578" y="492"/>
                  </a:lnTo>
                  <a:lnTo>
                    <a:pt x="587" y="479"/>
                  </a:lnTo>
                  <a:lnTo>
                    <a:pt x="594" y="466"/>
                  </a:lnTo>
                  <a:lnTo>
                    <a:pt x="601" y="452"/>
                  </a:lnTo>
                  <a:lnTo>
                    <a:pt x="607" y="438"/>
                  </a:lnTo>
                  <a:lnTo>
                    <a:pt x="612" y="425"/>
                  </a:lnTo>
                  <a:lnTo>
                    <a:pt x="618" y="410"/>
                  </a:lnTo>
                  <a:lnTo>
                    <a:pt x="622" y="394"/>
                  </a:lnTo>
                  <a:lnTo>
                    <a:pt x="625" y="379"/>
                  </a:lnTo>
                  <a:lnTo>
                    <a:pt x="628" y="363"/>
                  </a:lnTo>
                  <a:lnTo>
                    <a:pt x="631" y="348"/>
                  </a:lnTo>
                  <a:lnTo>
                    <a:pt x="632" y="332"/>
                  </a:lnTo>
                  <a:lnTo>
                    <a:pt x="632" y="316"/>
                  </a:lnTo>
                  <a:lnTo>
                    <a:pt x="632" y="299"/>
                  </a:lnTo>
                  <a:lnTo>
                    <a:pt x="631" y="284"/>
                  </a:lnTo>
                  <a:lnTo>
                    <a:pt x="628" y="268"/>
                  </a:lnTo>
                  <a:lnTo>
                    <a:pt x="625" y="252"/>
                  </a:lnTo>
                  <a:lnTo>
                    <a:pt x="622" y="237"/>
                  </a:lnTo>
                  <a:lnTo>
                    <a:pt x="618" y="222"/>
                  </a:lnTo>
                  <a:lnTo>
                    <a:pt x="612" y="207"/>
                  </a:lnTo>
                  <a:lnTo>
                    <a:pt x="607" y="193"/>
                  </a:lnTo>
                  <a:lnTo>
                    <a:pt x="601" y="179"/>
                  </a:lnTo>
                  <a:lnTo>
                    <a:pt x="594" y="165"/>
                  </a:lnTo>
                  <a:lnTo>
                    <a:pt x="587" y="152"/>
                  </a:lnTo>
                  <a:lnTo>
                    <a:pt x="578" y="139"/>
                  </a:lnTo>
                  <a:lnTo>
                    <a:pt x="569" y="126"/>
                  </a:lnTo>
                  <a:lnTo>
                    <a:pt x="560" y="115"/>
                  </a:lnTo>
                  <a:lnTo>
                    <a:pt x="550" y="104"/>
                  </a:lnTo>
                  <a:lnTo>
                    <a:pt x="539" y="92"/>
                  </a:lnTo>
                  <a:lnTo>
                    <a:pt x="529" y="82"/>
                  </a:lnTo>
                  <a:lnTo>
                    <a:pt x="517" y="72"/>
                  </a:lnTo>
                  <a:lnTo>
                    <a:pt x="505" y="63"/>
                  </a:lnTo>
                  <a:lnTo>
                    <a:pt x="492" y="53"/>
                  </a:lnTo>
                  <a:lnTo>
                    <a:pt x="479" y="46"/>
                  </a:lnTo>
                  <a:lnTo>
                    <a:pt x="466" y="38"/>
                  </a:lnTo>
                  <a:lnTo>
                    <a:pt x="453" y="31"/>
                  </a:lnTo>
                  <a:lnTo>
                    <a:pt x="439" y="25"/>
                  </a:lnTo>
                  <a:lnTo>
                    <a:pt x="425" y="19"/>
                  </a:lnTo>
                  <a:lnTo>
                    <a:pt x="410" y="14"/>
                  </a:lnTo>
                  <a:lnTo>
                    <a:pt x="395" y="10"/>
                  </a:lnTo>
                  <a:lnTo>
                    <a:pt x="380" y="6"/>
                  </a:lnTo>
                  <a:lnTo>
                    <a:pt x="364" y="3"/>
                  </a:lnTo>
                  <a:lnTo>
                    <a:pt x="348" y="1"/>
                  </a:lnTo>
                  <a:lnTo>
                    <a:pt x="332" y="0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3" name="CustomShape 8"/>
            <p:cNvSpPr/>
            <p:nvPr/>
          </p:nvSpPr>
          <p:spPr>
            <a:xfrm>
              <a:off x="2111400" y="3334320"/>
              <a:ext cx="169560" cy="20880"/>
            </a:xfrm>
            <a:custGeom>
              <a:avLst/>
              <a:gdLst/>
              <a:ahLst/>
              <a:cxnLst/>
              <a:rect l="l" t="t" r="r" b="b"/>
              <a:pathLst>
                <a:path w="211" h="31">
                  <a:moveTo>
                    <a:pt x="196" y="0"/>
                  </a:moveTo>
                  <a:lnTo>
                    <a:pt x="15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4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0" y="28"/>
                  </a:lnTo>
                  <a:lnTo>
                    <a:pt x="13" y="30"/>
                  </a:lnTo>
                  <a:lnTo>
                    <a:pt x="15" y="31"/>
                  </a:lnTo>
                  <a:lnTo>
                    <a:pt x="196" y="31"/>
                  </a:lnTo>
                  <a:lnTo>
                    <a:pt x="200" y="30"/>
                  </a:lnTo>
                  <a:lnTo>
                    <a:pt x="202" y="28"/>
                  </a:lnTo>
                  <a:lnTo>
                    <a:pt x="205" y="27"/>
                  </a:lnTo>
                  <a:lnTo>
                    <a:pt x="207" y="25"/>
                  </a:lnTo>
                  <a:lnTo>
                    <a:pt x="208" y="23"/>
                  </a:lnTo>
                  <a:lnTo>
                    <a:pt x="210" y="21"/>
                  </a:lnTo>
                  <a:lnTo>
                    <a:pt x="211" y="18"/>
                  </a:lnTo>
                  <a:lnTo>
                    <a:pt x="211" y="16"/>
                  </a:lnTo>
                  <a:lnTo>
                    <a:pt x="211" y="12"/>
                  </a:lnTo>
                  <a:lnTo>
                    <a:pt x="210" y="9"/>
                  </a:lnTo>
                  <a:lnTo>
                    <a:pt x="208" y="7"/>
                  </a:lnTo>
                  <a:lnTo>
                    <a:pt x="207" y="5"/>
                  </a:lnTo>
                  <a:lnTo>
                    <a:pt x="205" y="3"/>
                  </a:lnTo>
                  <a:lnTo>
                    <a:pt x="202" y="2"/>
                  </a:lnTo>
                  <a:lnTo>
                    <a:pt x="200" y="1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4" name="CustomShape 9"/>
            <p:cNvSpPr/>
            <p:nvPr/>
          </p:nvSpPr>
          <p:spPr>
            <a:xfrm>
              <a:off x="2111400" y="3380760"/>
              <a:ext cx="169560" cy="20880"/>
            </a:xfrm>
            <a:custGeom>
              <a:avLst/>
              <a:gdLst/>
              <a:ahLst/>
              <a:cxnLst/>
              <a:rect l="l" t="t" r="r" b="b"/>
              <a:pathLst>
                <a:path w="211" h="30">
                  <a:moveTo>
                    <a:pt x="196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3" y="22"/>
                  </a:lnTo>
                  <a:lnTo>
                    <a:pt x="4" y="25"/>
                  </a:lnTo>
                  <a:lnTo>
                    <a:pt x="8" y="26"/>
                  </a:lnTo>
                  <a:lnTo>
                    <a:pt x="10" y="29"/>
                  </a:lnTo>
                  <a:lnTo>
                    <a:pt x="13" y="29"/>
                  </a:lnTo>
                  <a:lnTo>
                    <a:pt x="15" y="30"/>
                  </a:lnTo>
                  <a:lnTo>
                    <a:pt x="196" y="30"/>
                  </a:lnTo>
                  <a:lnTo>
                    <a:pt x="200" y="29"/>
                  </a:lnTo>
                  <a:lnTo>
                    <a:pt x="202" y="29"/>
                  </a:lnTo>
                  <a:lnTo>
                    <a:pt x="205" y="26"/>
                  </a:lnTo>
                  <a:lnTo>
                    <a:pt x="207" y="25"/>
                  </a:lnTo>
                  <a:lnTo>
                    <a:pt x="208" y="22"/>
                  </a:lnTo>
                  <a:lnTo>
                    <a:pt x="210" y="20"/>
                  </a:lnTo>
                  <a:lnTo>
                    <a:pt x="211" y="17"/>
                  </a:lnTo>
                  <a:lnTo>
                    <a:pt x="211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08" y="6"/>
                  </a:lnTo>
                  <a:lnTo>
                    <a:pt x="207" y="4"/>
                  </a:lnTo>
                  <a:lnTo>
                    <a:pt x="205" y="2"/>
                  </a:lnTo>
                  <a:lnTo>
                    <a:pt x="202" y="1"/>
                  </a:lnTo>
                  <a:lnTo>
                    <a:pt x="200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5" name="CustomShape 10"/>
            <p:cNvSpPr/>
            <p:nvPr/>
          </p:nvSpPr>
          <p:spPr>
            <a:xfrm>
              <a:off x="2111400" y="3426840"/>
              <a:ext cx="169560" cy="67320"/>
            </a:xfrm>
            <a:custGeom>
              <a:avLst/>
              <a:gdLst/>
              <a:ahLst/>
              <a:cxnLst/>
              <a:rect l="l" t="t" r="r" b="b"/>
              <a:pathLst>
                <a:path w="211" h="90">
                  <a:moveTo>
                    <a:pt x="196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0"/>
                  </a:lnTo>
                  <a:lnTo>
                    <a:pt x="3" y="23"/>
                  </a:lnTo>
                  <a:lnTo>
                    <a:pt x="4" y="25"/>
                  </a:lnTo>
                  <a:lnTo>
                    <a:pt x="8" y="27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91" y="30"/>
                  </a:lnTo>
                  <a:lnTo>
                    <a:pt x="91" y="75"/>
                  </a:lnTo>
                  <a:lnTo>
                    <a:pt x="91" y="78"/>
                  </a:lnTo>
                  <a:lnTo>
                    <a:pt x="92" y="80"/>
                  </a:lnTo>
                  <a:lnTo>
                    <a:pt x="93" y="83"/>
                  </a:lnTo>
                  <a:lnTo>
                    <a:pt x="96" y="85"/>
                  </a:lnTo>
                  <a:lnTo>
                    <a:pt x="98" y="88"/>
                  </a:lnTo>
                  <a:lnTo>
                    <a:pt x="100" y="89"/>
                  </a:lnTo>
                  <a:lnTo>
                    <a:pt x="103" y="90"/>
                  </a:lnTo>
                  <a:lnTo>
                    <a:pt x="106" y="90"/>
                  </a:lnTo>
                  <a:lnTo>
                    <a:pt x="108" y="90"/>
                  </a:lnTo>
                  <a:lnTo>
                    <a:pt x="112" y="89"/>
                  </a:lnTo>
                  <a:lnTo>
                    <a:pt x="114" y="88"/>
                  </a:lnTo>
                  <a:lnTo>
                    <a:pt x="116" y="85"/>
                  </a:lnTo>
                  <a:lnTo>
                    <a:pt x="118" y="83"/>
                  </a:lnTo>
                  <a:lnTo>
                    <a:pt x="119" y="80"/>
                  </a:lnTo>
                  <a:lnTo>
                    <a:pt x="120" y="78"/>
                  </a:lnTo>
                  <a:lnTo>
                    <a:pt x="121" y="75"/>
                  </a:lnTo>
                  <a:lnTo>
                    <a:pt x="121" y="30"/>
                  </a:lnTo>
                  <a:lnTo>
                    <a:pt x="196" y="30"/>
                  </a:lnTo>
                  <a:lnTo>
                    <a:pt x="200" y="30"/>
                  </a:lnTo>
                  <a:lnTo>
                    <a:pt x="202" y="29"/>
                  </a:lnTo>
                  <a:lnTo>
                    <a:pt x="205" y="27"/>
                  </a:lnTo>
                  <a:lnTo>
                    <a:pt x="207" y="25"/>
                  </a:lnTo>
                  <a:lnTo>
                    <a:pt x="208" y="23"/>
                  </a:lnTo>
                  <a:lnTo>
                    <a:pt x="210" y="20"/>
                  </a:lnTo>
                  <a:lnTo>
                    <a:pt x="211" y="18"/>
                  </a:lnTo>
                  <a:lnTo>
                    <a:pt x="211" y="15"/>
                  </a:lnTo>
                  <a:lnTo>
                    <a:pt x="211" y="11"/>
                  </a:lnTo>
                  <a:lnTo>
                    <a:pt x="210" y="8"/>
                  </a:lnTo>
                  <a:lnTo>
                    <a:pt x="208" y="6"/>
                  </a:lnTo>
                  <a:lnTo>
                    <a:pt x="207" y="4"/>
                  </a:lnTo>
                  <a:lnTo>
                    <a:pt x="205" y="2"/>
                  </a:lnTo>
                  <a:lnTo>
                    <a:pt x="202" y="1"/>
                  </a:lnTo>
                  <a:lnTo>
                    <a:pt x="200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06" name="CustomShape 11"/>
          <p:cNvSpPr/>
          <p:nvPr/>
        </p:nvSpPr>
        <p:spPr>
          <a:xfrm>
            <a:off x="2610268" y="2077681"/>
            <a:ext cx="400677" cy="472680"/>
          </a:xfrm>
          <a:custGeom>
            <a:avLst/>
            <a:gdLst/>
            <a:ahLst/>
            <a:cxnLst/>
            <a:rect l="l" t="t" r="r" b="b"/>
            <a:pathLst>
              <a:path w="602" h="751">
                <a:moveTo>
                  <a:pt x="120" y="631"/>
                </a:moveTo>
                <a:lnTo>
                  <a:pt x="120" y="30"/>
                </a:lnTo>
                <a:lnTo>
                  <a:pt x="391" y="30"/>
                </a:lnTo>
                <a:lnTo>
                  <a:pt x="391" y="196"/>
                </a:lnTo>
                <a:lnTo>
                  <a:pt x="391" y="199"/>
                </a:lnTo>
                <a:lnTo>
                  <a:pt x="392" y="201"/>
                </a:lnTo>
                <a:lnTo>
                  <a:pt x="393" y="204"/>
                </a:lnTo>
                <a:lnTo>
                  <a:pt x="395" y="206"/>
                </a:lnTo>
                <a:lnTo>
                  <a:pt x="397" y="207"/>
                </a:lnTo>
                <a:lnTo>
                  <a:pt x="401" y="209"/>
                </a:lnTo>
                <a:lnTo>
                  <a:pt x="403" y="209"/>
                </a:lnTo>
                <a:lnTo>
                  <a:pt x="406" y="211"/>
                </a:lnTo>
                <a:lnTo>
                  <a:pt x="571" y="211"/>
                </a:lnTo>
                <a:lnTo>
                  <a:pt x="571" y="631"/>
                </a:lnTo>
                <a:lnTo>
                  <a:pt x="120" y="631"/>
                </a:lnTo>
                <a:close/>
                <a:moveTo>
                  <a:pt x="481" y="721"/>
                </a:moveTo>
                <a:lnTo>
                  <a:pt x="30" y="721"/>
                </a:lnTo>
                <a:lnTo>
                  <a:pt x="30" y="120"/>
                </a:lnTo>
                <a:lnTo>
                  <a:pt x="90" y="120"/>
                </a:lnTo>
                <a:lnTo>
                  <a:pt x="90" y="646"/>
                </a:lnTo>
                <a:lnTo>
                  <a:pt x="91" y="649"/>
                </a:lnTo>
                <a:lnTo>
                  <a:pt x="91" y="651"/>
                </a:lnTo>
                <a:lnTo>
                  <a:pt x="94" y="655"/>
                </a:lnTo>
                <a:lnTo>
                  <a:pt x="95" y="657"/>
                </a:lnTo>
                <a:lnTo>
                  <a:pt x="98" y="658"/>
                </a:lnTo>
                <a:lnTo>
                  <a:pt x="100" y="660"/>
                </a:lnTo>
                <a:lnTo>
                  <a:pt x="103" y="660"/>
                </a:lnTo>
                <a:lnTo>
                  <a:pt x="105" y="661"/>
                </a:lnTo>
                <a:lnTo>
                  <a:pt x="481" y="661"/>
                </a:lnTo>
                <a:lnTo>
                  <a:pt x="481" y="721"/>
                </a:lnTo>
                <a:close/>
                <a:moveTo>
                  <a:pt x="421" y="52"/>
                </a:moveTo>
                <a:lnTo>
                  <a:pt x="550" y="181"/>
                </a:lnTo>
                <a:lnTo>
                  <a:pt x="421" y="181"/>
                </a:lnTo>
                <a:lnTo>
                  <a:pt x="421" y="52"/>
                </a:lnTo>
                <a:close/>
                <a:moveTo>
                  <a:pt x="596" y="185"/>
                </a:moveTo>
                <a:lnTo>
                  <a:pt x="417" y="4"/>
                </a:lnTo>
                <a:lnTo>
                  <a:pt x="415" y="2"/>
                </a:lnTo>
                <a:lnTo>
                  <a:pt x="411" y="1"/>
                </a:lnTo>
                <a:lnTo>
                  <a:pt x="409" y="0"/>
                </a:lnTo>
                <a:lnTo>
                  <a:pt x="406" y="0"/>
                </a:lnTo>
                <a:lnTo>
                  <a:pt x="105" y="0"/>
                </a:lnTo>
                <a:lnTo>
                  <a:pt x="103" y="0"/>
                </a:lnTo>
                <a:lnTo>
                  <a:pt x="100" y="1"/>
                </a:lnTo>
                <a:lnTo>
                  <a:pt x="98" y="3"/>
                </a:lnTo>
                <a:lnTo>
                  <a:pt x="95" y="5"/>
                </a:lnTo>
                <a:lnTo>
                  <a:pt x="94" y="7"/>
                </a:lnTo>
                <a:lnTo>
                  <a:pt x="91" y="9"/>
                </a:lnTo>
                <a:lnTo>
                  <a:pt x="91" y="13"/>
                </a:lnTo>
                <a:lnTo>
                  <a:pt x="90" y="15"/>
                </a:lnTo>
                <a:lnTo>
                  <a:pt x="90" y="90"/>
                </a:lnTo>
                <a:lnTo>
                  <a:pt x="15" y="90"/>
                </a:lnTo>
                <a:lnTo>
                  <a:pt x="12" y="91"/>
                </a:lnTo>
                <a:lnTo>
                  <a:pt x="10" y="92"/>
                </a:lnTo>
                <a:lnTo>
                  <a:pt x="7" y="93"/>
                </a:lnTo>
                <a:lnTo>
                  <a:pt x="5" y="95"/>
                </a:lnTo>
                <a:lnTo>
                  <a:pt x="4" y="97"/>
                </a:lnTo>
                <a:lnTo>
                  <a:pt x="2" y="99"/>
                </a:lnTo>
                <a:lnTo>
                  <a:pt x="0" y="102"/>
                </a:lnTo>
                <a:lnTo>
                  <a:pt x="0" y="105"/>
                </a:lnTo>
                <a:lnTo>
                  <a:pt x="0" y="736"/>
                </a:lnTo>
                <a:lnTo>
                  <a:pt x="0" y="739"/>
                </a:lnTo>
                <a:lnTo>
                  <a:pt x="2" y="742"/>
                </a:lnTo>
                <a:lnTo>
                  <a:pt x="4" y="745"/>
                </a:lnTo>
                <a:lnTo>
                  <a:pt x="5" y="747"/>
                </a:lnTo>
                <a:lnTo>
                  <a:pt x="7" y="749"/>
                </a:lnTo>
                <a:lnTo>
                  <a:pt x="10" y="750"/>
                </a:lnTo>
                <a:lnTo>
                  <a:pt x="12" y="751"/>
                </a:lnTo>
                <a:lnTo>
                  <a:pt x="15" y="751"/>
                </a:lnTo>
                <a:lnTo>
                  <a:pt x="496" y="751"/>
                </a:lnTo>
                <a:lnTo>
                  <a:pt x="499" y="751"/>
                </a:lnTo>
                <a:lnTo>
                  <a:pt x="502" y="750"/>
                </a:lnTo>
                <a:lnTo>
                  <a:pt x="504" y="749"/>
                </a:lnTo>
                <a:lnTo>
                  <a:pt x="507" y="747"/>
                </a:lnTo>
                <a:lnTo>
                  <a:pt x="509" y="745"/>
                </a:lnTo>
                <a:lnTo>
                  <a:pt x="510" y="742"/>
                </a:lnTo>
                <a:lnTo>
                  <a:pt x="511" y="739"/>
                </a:lnTo>
                <a:lnTo>
                  <a:pt x="511" y="736"/>
                </a:lnTo>
                <a:lnTo>
                  <a:pt x="511" y="661"/>
                </a:lnTo>
                <a:lnTo>
                  <a:pt x="586" y="661"/>
                </a:lnTo>
                <a:lnTo>
                  <a:pt x="589" y="660"/>
                </a:lnTo>
                <a:lnTo>
                  <a:pt x="592" y="660"/>
                </a:lnTo>
                <a:lnTo>
                  <a:pt x="594" y="658"/>
                </a:lnTo>
                <a:lnTo>
                  <a:pt x="596" y="657"/>
                </a:lnTo>
                <a:lnTo>
                  <a:pt x="599" y="655"/>
                </a:lnTo>
                <a:lnTo>
                  <a:pt x="600" y="651"/>
                </a:lnTo>
                <a:lnTo>
                  <a:pt x="601" y="649"/>
                </a:lnTo>
                <a:lnTo>
                  <a:pt x="602" y="646"/>
                </a:lnTo>
                <a:lnTo>
                  <a:pt x="602" y="196"/>
                </a:lnTo>
                <a:lnTo>
                  <a:pt x="600" y="190"/>
                </a:lnTo>
                <a:lnTo>
                  <a:pt x="596" y="185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607" name="Group 12"/>
          <p:cNvGrpSpPr/>
          <p:nvPr/>
        </p:nvGrpSpPr>
        <p:grpSpPr>
          <a:xfrm>
            <a:off x="2610269" y="4208873"/>
            <a:ext cx="415918" cy="519840"/>
            <a:chOff x="1950840" y="4458240"/>
            <a:chExt cx="493560" cy="519840"/>
          </a:xfrm>
        </p:grpSpPr>
        <p:sp>
          <p:nvSpPr>
            <p:cNvPr id="608" name="CustomShape 13"/>
            <p:cNvSpPr/>
            <p:nvPr/>
          </p:nvSpPr>
          <p:spPr>
            <a:xfrm>
              <a:off x="1950840" y="4458240"/>
              <a:ext cx="493560" cy="276840"/>
            </a:xfrm>
            <a:custGeom>
              <a:avLst/>
              <a:gdLst/>
              <a:ahLst/>
              <a:cxnLst/>
              <a:rect l="l" t="t" r="r" b="b"/>
              <a:pathLst>
                <a:path w="901" h="465">
                  <a:moveTo>
                    <a:pt x="871" y="299"/>
                  </a:moveTo>
                  <a:lnTo>
                    <a:pt x="376" y="299"/>
                  </a:lnTo>
                  <a:lnTo>
                    <a:pt x="371" y="300"/>
                  </a:lnTo>
                  <a:lnTo>
                    <a:pt x="366" y="302"/>
                  </a:lnTo>
                  <a:lnTo>
                    <a:pt x="210" y="420"/>
                  </a:lnTo>
                  <a:lnTo>
                    <a:pt x="210" y="314"/>
                  </a:lnTo>
                  <a:lnTo>
                    <a:pt x="210" y="311"/>
                  </a:lnTo>
                  <a:lnTo>
                    <a:pt x="209" y="309"/>
                  </a:lnTo>
                  <a:lnTo>
                    <a:pt x="208" y="306"/>
                  </a:lnTo>
                  <a:lnTo>
                    <a:pt x="206" y="304"/>
                  </a:lnTo>
                  <a:lnTo>
                    <a:pt x="204" y="302"/>
                  </a:lnTo>
                  <a:lnTo>
                    <a:pt x="202" y="300"/>
                  </a:lnTo>
                  <a:lnTo>
                    <a:pt x="198" y="300"/>
                  </a:lnTo>
                  <a:lnTo>
                    <a:pt x="195" y="299"/>
                  </a:lnTo>
                  <a:lnTo>
                    <a:pt x="30" y="299"/>
                  </a:lnTo>
                  <a:lnTo>
                    <a:pt x="30" y="30"/>
                  </a:lnTo>
                  <a:lnTo>
                    <a:pt x="871" y="30"/>
                  </a:lnTo>
                  <a:lnTo>
                    <a:pt x="871" y="299"/>
                  </a:lnTo>
                  <a:close/>
                  <a:moveTo>
                    <a:pt x="886" y="0"/>
                  </a:move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314"/>
                  </a:lnTo>
                  <a:lnTo>
                    <a:pt x="0" y="317"/>
                  </a:lnTo>
                  <a:lnTo>
                    <a:pt x="1" y="321"/>
                  </a:lnTo>
                  <a:lnTo>
                    <a:pt x="2" y="323"/>
                  </a:lnTo>
                  <a:lnTo>
                    <a:pt x="5" y="325"/>
                  </a:lnTo>
                  <a:lnTo>
                    <a:pt x="7" y="327"/>
                  </a:lnTo>
                  <a:lnTo>
                    <a:pt x="9" y="328"/>
                  </a:lnTo>
                  <a:lnTo>
                    <a:pt x="12" y="329"/>
                  </a:lnTo>
                  <a:lnTo>
                    <a:pt x="15" y="329"/>
                  </a:lnTo>
                  <a:lnTo>
                    <a:pt x="180" y="329"/>
                  </a:lnTo>
                  <a:lnTo>
                    <a:pt x="180" y="450"/>
                  </a:lnTo>
                  <a:lnTo>
                    <a:pt x="181" y="453"/>
                  </a:lnTo>
                  <a:lnTo>
                    <a:pt x="182" y="458"/>
                  </a:lnTo>
                  <a:lnTo>
                    <a:pt x="185" y="461"/>
                  </a:lnTo>
                  <a:lnTo>
                    <a:pt x="189" y="463"/>
                  </a:lnTo>
                  <a:lnTo>
                    <a:pt x="192" y="464"/>
                  </a:lnTo>
                  <a:lnTo>
                    <a:pt x="195" y="465"/>
                  </a:lnTo>
                  <a:lnTo>
                    <a:pt x="200" y="464"/>
                  </a:lnTo>
                  <a:lnTo>
                    <a:pt x="205" y="462"/>
                  </a:lnTo>
                  <a:lnTo>
                    <a:pt x="380" y="329"/>
                  </a:lnTo>
                  <a:lnTo>
                    <a:pt x="886" y="329"/>
                  </a:lnTo>
                  <a:lnTo>
                    <a:pt x="890" y="329"/>
                  </a:lnTo>
                  <a:lnTo>
                    <a:pt x="892" y="328"/>
                  </a:lnTo>
                  <a:lnTo>
                    <a:pt x="895" y="327"/>
                  </a:lnTo>
                  <a:lnTo>
                    <a:pt x="897" y="325"/>
                  </a:lnTo>
                  <a:lnTo>
                    <a:pt x="899" y="323"/>
                  </a:lnTo>
                  <a:lnTo>
                    <a:pt x="900" y="321"/>
                  </a:lnTo>
                  <a:lnTo>
                    <a:pt x="901" y="317"/>
                  </a:lnTo>
                  <a:lnTo>
                    <a:pt x="901" y="314"/>
                  </a:lnTo>
                  <a:lnTo>
                    <a:pt x="901" y="15"/>
                  </a:lnTo>
                  <a:lnTo>
                    <a:pt x="901" y="11"/>
                  </a:lnTo>
                  <a:lnTo>
                    <a:pt x="900" y="8"/>
                  </a:lnTo>
                  <a:lnTo>
                    <a:pt x="899" y="6"/>
                  </a:lnTo>
                  <a:lnTo>
                    <a:pt x="897" y="4"/>
                  </a:lnTo>
                  <a:lnTo>
                    <a:pt x="895" y="2"/>
                  </a:lnTo>
                  <a:lnTo>
                    <a:pt x="892" y="1"/>
                  </a:lnTo>
                  <a:lnTo>
                    <a:pt x="890" y="0"/>
                  </a:lnTo>
                  <a:lnTo>
                    <a:pt x="886" y="0"/>
                  </a:ln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9" name="CustomShape 14"/>
            <p:cNvSpPr/>
            <p:nvPr/>
          </p:nvSpPr>
          <p:spPr>
            <a:xfrm>
              <a:off x="1950840" y="4710240"/>
              <a:ext cx="493560" cy="267840"/>
            </a:xfrm>
            <a:custGeom>
              <a:avLst/>
              <a:gdLst/>
              <a:ahLst/>
              <a:cxnLst/>
              <a:rect l="l" t="t" r="r" b="b"/>
              <a:pathLst>
                <a:path w="901" h="451">
                  <a:moveTo>
                    <a:pt x="886" y="0"/>
                  </a:moveTo>
                  <a:lnTo>
                    <a:pt x="394" y="0"/>
                  </a:lnTo>
                  <a:lnTo>
                    <a:pt x="391" y="0"/>
                  </a:lnTo>
                  <a:lnTo>
                    <a:pt x="388" y="1"/>
                  </a:lnTo>
                  <a:lnTo>
                    <a:pt x="386" y="2"/>
                  </a:lnTo>
                  <a:lnTo>
                    <a:pt x="383" y="4"/>
                  </a:lnTo>
                  <a:lnTo>
                    <a:pt x="381" y="7"/>
                  </a:lnTo>
                  <a:lnTo>
                    <a:pt x="380" y="9"/>
                  </a:lnTo>
                  <a:lnTo>
                    <a:pt x="379" y="12"/>
                  </a:lnTo>
                  <a:lnTo>
                    <a:pt x="379" y="15"/>
                  </a:lnTo>
                  <a:lnTo>
                    <a:pt x="379" y="17"/>
                  </a:lnTo>
                  <a:lnTo>
                    <a:pt x="380" y="21"/>
                  </a:lnTo>
                  <a:lnTo>
                    <a:pt x="381" y="23"/>
                  </a:lnTo>
                  <a:lnTo>
                    <a:pt x="383" y="25"/>
                  </a:lnTo>
                  <a:lnTo>
                    <a:pt x="386" y="27"/>
                  </a:lnTo>
                  <a:lnTo>
                    <a:pt x="388" y="28"/>
                  </a:lnTo>
                  <a:lnTo>
                    <a:pt x="391" y="29"/>
                  </a:lnTo>
                  <a:lnTo>
                    <a:pt x="394" y="30"/>
                  </a:lnTo>
                  <a:lnTo>
                    <a:pt x="871" y="30"/>
                  </a:lnTo>
                  <a:lnTo>
                    <a:pt x="871" y="270"/>
                  </a:lnTo>
                  <a:lnTo>
                    <a:pt x="707" y="270"/>
                  </a:lnTo>
                  <a:lnTo>
                    <a:pt x="703" y="270"/>
                  </a:lnTo>
                  <a:lnTo>
                    <a:pt x="700" y="271"/>
                  </a:lnTo>
                  <a:lnTo>
                    <a:pt x="698" y="273"/>
                  </a:lnTo>
                  <a:lnTo>
                    <a:pt x="696" y="274"/>
                  </a:lnTo>
                  <a:lnTo>
                    <a:pt x="694" y="276"/>
                  </a:lnTo>
                  <a:lnTo>
                    <a:pt x="693" y="279"/>
                  </a:lnTo>
                  <a:lnTo>
                    <a:pt x="692" y="282"/>
                  </a:lnTo>
                  <a:lnTo>
                    <a:pt x="691" y="285"/>
                  </a:lnTo>
                  <a:lnTo>
                    <a:pt x="691" y="401"/>
                  </a:lnTo>
                  <a:lnTo>
                    <a:pt x="551" y="274"/>
                  </a:lnTo>
                  <a:lnTo>
                    <a:pt x="546" y="271"/>
                  </a:lnTo>
                  <a:lnTo>
                    <a:pt x="541" y="270"/>
                  </a:lnTo>
                  <a:lnTo>
                    <a:pt x="30" y="270"/>
                  </a:lnTo>
                  <a:lnTo>
                    <a:pt x="30" y="30"/>
                  </a:lnTo>
                  <a:lnTo>
                    <a:pt x="109" y="30"/>
                  </a:lnTo>
                  <a:lnTo>
                    <a:pt x="113" y="29"/>
                  </a:lnTo>
                  <a:lnTo>
                    <a:pt x="116" y="28"/>
                  </a:lnTo>
                  <a:lnTo>
                    <a:pt x="118" y="27"/>
                  </a:lnTo>
                  <a:lnTo>
                    <a:pt x="120" y="25"/>
                  </a:lnTo>
                  <a:lnTo>
                    <a:pt x="122" y="23"/>
                  </a:lnTo>
                  <a:lnTo>
                    <a:pt x="123" y="21"/>
                  </a:lnTo>
                  <a:lnTo>
                    <a:pt x="124" y="17"/>
                  </a:lnTo>
                  <a:lnTo>
                    <a:pt x="124" y="15"/>
                  </a:lnTo>
                  <a:lnTo>
                    <a:pt x="124" y="12"/>
                  </a:lnTo>
                  <a:lnTo>
                    <a:pt x="123" y="9"/>
                  </a:lnTo>
                  <a:lnTo>
                    <a:pt x="122" y="7"/>
                  </a:lnTo>
                  <a:lnTo>
                    <a:pt x="120" y="4"/>
                  </a:lnTo>
                  <a:lnTo>
                    <a:pt x="118" y="2"/>
                  </a:lnTo>
                  <a:lnTo>
                    <a:pt x="116" y="1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285"/>
                  </a:lnTo>
                  <a:lnTo>
                    <a:pt x="0" y="288"/>
                  </a:lnTo>
                  <a:lnTo>
                    <a:pt x="1" y="291"/>
                  </a:lnTo>
                  <a:lnTo>
                    <a:pt x="2" y="293"/>
                  </a:lnTo>
                  <a:lnTo>
                    <a:pt x="5" y="296"/>
                  </a:lnTo>
                  <a:lnTo>
                    <a:pt x="7" y="298"/>
                  </a:lnTo>
                  <a:lnTo>
                    <a:pt x="9" y="299"/>
                  </a:lnTo>
                  <a:lnTo>
                    <a:pt x="12" y="300"/>
                  </a:lnTo>
                  <a:lnTo>
                    <a:pt x="15" y="300"/>
                  </a:lnTo>
                  <a:lnTo>
                    <a:pt x="535" y="300"/>
                  </a:lnTo>
                  <a:lnTo>
                    <a:pt x="696" y="446"/>
                  </a:lnTo>
                  <a:lnTo>
                    <a:pt x="701" y="450"/>
                  </a:lnTo>
                  <a:lnTo>
                    <a:pt x="707" y="451"/>
                  </a:lnTo>
                  <a:lnTo>
                    <a:pt x="709" y="450"/>
                  </a:lnTo>
                  <a:lnTo>
                    <a:pt x="712" y="449"/>
                  </a:lnTo>
                  <a:lnTo>
                    <a:pt x="716" y="446"/>
                  </a:lnTo>
                  <a:lnTo>
                    <a:pt x="718" y="443"/>
                  </a:lnTo>
                  <a:lnTo>
                    <a:pt x="720" y="440"/>
                  </a:lnTo>
                  <a:lnTo>
                    <a:pt x="722" y="436"/>
                  </a:lnTo>
                  <a:lnTo>
                    <a:pt x="722" y="300"/>
                  </a:lnTo>
                  <a:lnTo>
                    <a:pt x="886" y="300"/>
                  </a:lnTo>
                  <a:lnTo>
                    <a:pt x="890" y="300"/>
                  </a:lnTo>
                  <a:lnTo>
                    <a:pt x="892" y="299"/>
                  </a:lnTo>
                  <a:lnTo>
                    <a:pt x="895" y="298"/>
                  </a:lnTo>
                  <a:lnTo>
                    <a:pt x="897" y="296"/>
                  </a:lnTo>
                  <a:lnTo>
                    <a:pt x="899" y="293"/>
                  </a:lnTo>
                  <a:lnTo>
                    <a:pt x="900" y="291"/>
                  </a:lnTo>
                  <a:lnTo>
                    <a:pt x="901" y="288"/>
                  </a:lnTo>
                  <a:lnTo>
                    <a:pt x="901" y="285"/>
                  </a:lnTo>
                  <a:lnTo>
                    <a:pt x="901" y="15"/>
                  </a:lnTo>
                  <a:lnTo>
                    <a:pt x="901" y="12"/>
                  </a:lnTo>
                  <a:lnTo>
                    <a:pt x="900" y="9"/>
                  </a:lnTo>
                  <a:lnTo>
                    <a:pt x="899" y="7"/>
                  </a:lnTo>
                  <a:lnTo>
                    <a:pt x="897" y="4"/>
                  </a:lnTo>
                  <a:lnTo>
                    <a:pt x="895" y="2"/>
                  </a:lnTo>
                  <a:lnTo>
                    <a:pt x="892" y="1"/>
                  </a:lnTo>
                  <a:lnTo>
                    <a:pt x="890" y="0"/>
                  </a:lnTo>
                  <a:lnTo>
                    <a:pt x="886" y="0"/>
                  </a:ln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10" name="Group 15"/>
          <p:cNvGrpSpPr/>
          <p:nvPr/>
        </p:nvGrpSpPr>
        <p:grpSpPr>
          <a:xfrm>
            <a:off x="2594346" y="1372463"/>
            <a:ext cx="415918" cy="476761"/>
            <a:chOff x="2046960" y="1558440"/>
            <a:chExt cx="291600" cy="380160"/>
          </a:xfrm>
        </p:grpSpPr>
        <p:sp>
          <p:nvSpPr>
            <p:cNvPr id="611" name="CustomShape 16"/>
            <p:cNvSpPr/>
            <p:nvPr/>
          </p:nvSpPr>
          <p:spPr>
            <a:xfrm>
              <a:off x="2046960" y="1558440"/>
              <a:ext cx="291600" cy="380160"/>
            </a:xfrm>
            <a:custGeom>
              <a:avLst/>
              <a:gdLst/>
              <a:ahLst/>
              <a:cxnLst/>
              <a:rect l="l" t="t" r="r" b="b"/>
              <a:pathLst>
                <a:path w="691" h="901">
                  <a:moveTo>
                    <a:pt x="30" y="871"/>
                  </a:moveTo>
                  <a:lnTo>
                    <a:pt x="30" y="30"/>
                  </a:lnTo>
                  <a:lnTo>
                    <a:pt x="421" y="30"/>
                  </a:lnTo>
                  <a:lnTo>
                    <a:pt x="421" y="254"/>
                  </a:lnTo>
                  <a:lnTo>
                    <a:pt x="421" y="258"/>
                  </a:lnTo>
                  <a:lnTo>
                    <a:pt x="422" y="261"/>
                  </a:lnTo>
                  <a:lnTo>
                    <a:pt x="423" y="263"/>
                  </a:lnTo>
                  <a:lnTo>
                    <a:pt x="425" y="265"/>
                  </a:lnTo>
                  <a:lnTo>
                    <a:pt x="427" y="267"/>
                  </a:lnTo>
                  <a:lnTo>
                    <a:pt x="429" y="268"/>
                  </a:lnTo>
                  <a:lnTo>
                    <a:pt x="432" y="269"/>
                  </a:lnTo>
                  <a:lnTo>
                    <a:pt x="436" y="269"/>
                  </a:lnTo>
                  <a:lnTo>
                    <a:pt x="660" y="269"/>
                  </a:lnTo>
                  <a:lnTo>
                    <a:pt x="660" y="871"/>
                  </a:lnTo>
                  <a:lnTo>
                    <a:pt x="30" y="871"/>
                  </a:lnTo>
                  <a:close/>
                  <a:moveTo>
                    <a:pt x="450" y="52"/>
                  </a:moveTo>
                  <a:lnTo>
                    <a:pt x="640" y="239"/>
                  </a:lnTo>
                  <a:lnTo>
                    <a:pt x="450" y="239"/>
                  </a:lnTo>
                  <a:lnTo>
                    <a:pt x="450" y="52"/>
                  </a:lnTo>
                  <a:close/>
                  <a:moveTo>
                    <a:pt x="686" y="244"/>
                  </a:moveTo>
                  <a:lnTo>
                    <a:pt x="446" y="4"/>
                  </a:lnTo>
                  <a:lnTo>
                    <a:pt x="444" y="2"/>
                  </a:lnTo>
                  <a:lnTo>
                    <a:pt x="441" y="1"/>
                  </a:lnTo>
                  <a:lnTo>
                    <a:pt x="439" y="0"/>
                  </a:lnTo>
                  <a:lnTo>
                    <a:pt x="436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886"/>
                  </a:lnTo>
                  <a:lnTo>
                    <a:pt x="0" y="889"/>
                  </a:lnTo>
                  <a:lnTo>
                    <a:pt x="1" y="891"/>
                  </a:lnTo>
                  <a:lnTo>
                    <a:pt x="2" y="894"/>
                  </a:lnTo>
                  <a:lnTo>
                    <a:pt x="4" y="897"/>
                  </a:lnTo>
                  <a:lnTo>
                    <a:pt x="6" y="898"/>
                  </a:lnTo>
                  <a:lnTo>
                    <a:pt x="9" y="900"/>
                  </a:lnTo>
                  <a:lnTo>
                    <a:pt x="12" y="900"/>
                  </a:lnTo>
                  <a:lnTo>
                    <a:pt x="15" y="901"/>
                  </a:lnTo>
                  <a:lnTo>
                    <a:pt x="676" y="901"/>
                  </a:lnTo>
                  <a:lnTo>
                    <a:pt x="678" y="900"/>
                  </a:lnTo>
                  <a:lnTo>
                    <a:pt x="682" y="900"/>
                  </a:lnTo>
                  <a:lnTo>
                    <a:pt x="684" y="898"/>
                  </a:lnTo>
                  <a:lnTo>
                    <a:pt x="686" y="897"/>
                  </a:lnTo>
                  <a:lnTo>
                    <a:pt x="688" y="894"/>
                  </a:lnTo>
                  <a:lnTo>
                    <a:pt x="689" y="891"/>
                  </a:lnTo>
                  <a:lnTo>
                    <a:pt x="690" y="889"/>
                  </a:lnTo>
                  <a:lnTo>
                    <a:pt x="691" y="886"/>
                  </a:lnTo>
                  <a:lnTo>
                    <a:pt x="691" y="254"/>
                  </a:lnTo>
                  <a:lnTo>
                    <a:pt x="689" y="249"/>
                  </a:lnTo>
                  <a:lnTo>
                    <a:pt x="686" y="24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2" name="CustomShape 17"/>
            <p:cNvSpPr/>
            <p:nvPr/>
          </p:nvSpPr>
          <p:spPr>
            <a:xfrm>
              <a:off x="2198880" y="1710360"/>
              <a:ext cx="73800" cy="10440"/>
            </a:xfrm>
            <a:custGeom>
              <a:avLst/>
              <a:gdLst/>
              <a:ahLst/>
              <a:cxnLst/>
              <a:rect l="l" t="t" r="r" b="b"/>
              <a:pathLst>
                <a:path w="182" h="31">
                  <a:moveTo>
                    <a:pt x="167" y="0"/>
                  </a:moveTo>
                  <a:lnTo>
                    <a:pt x="15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6"/>
                  </a:lnTo>
                  <a:lnTo>
                    <a:pt x="4" y="8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20"/>
                  </a:lnTo>
                  <a:lnTo>
                    <a:pt x="1" y="22"/>
                  </a:lnTo>
                  <a:lnTo>
                    <a:pt x="4" y="25"/>
                  </a:lnTo>
                  <a:lnTo>
                    <a:pt x="5" y="27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3" y="30"/>
                  </a:lnTo>
                  <a:lnTo>
                    <a:pt x="15" y="31"/>
                  </a:lnTo>
                  <a:lnTo>
                    <a:pt x="167" y="31"/>
                  </a:lnTo>
                  <a:lnTo>
                    <a:pt x="171" y="30"/>
                  </a:lnTo>
                  <a:lnTo>
                    <a:pt x="173" y="30"/>
                  </a:lnTo>
                  <a:lnTo>
                    <a:pt x="176" y="28"/>
                  </a:lnTo>
                  <a:lnTo>
                    <a:pt x="178" y="27"/>
                  </a:lnTo>
                  <a:lnTo>
                    <a:pt x="180" y="25"/>
                  </a:lnTo>
                  <a:lnTo>
                    <a:pt x="181" y="22"/>
                  </a:lnTo>
                  <a:lnTo>
                    <a:pt x="182" y="20"/>
                  </a:lnTo>
                  <a:lnTo>
                    <a:pt x="182" y="15"/>
                  </a:lnTo>
                  <a:lnTo>
                    <a:pt x="182" y="13"/>
                  </a:lnTo>
                  <a:lnTo>
                    <a:pt x="181" y="10"/>
                  </a:lnTo>
                  <a:lnTo>
                    <a:pt x="180" y="8"/>
                  </a:lnTo>
                  <a:lnTo>
                    <a:pt x="178" y="6"/>
                  </a:lnTo>
                  <a:lnTo>
                    <a:pt x="176" y="3"/>
                  </a:lnTo>
                  <a:lnTo>
                    <a:pt x="173" y="2"/>
                  </a:lnTo>
                  <a:lnTo>
                    <a:pt x="171" y="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3" name="CustomShape 18"/>
            <p:cNvSpPr/>
            <p:nvPr/>
          </p:nvSpPr>
          <p:spPr>
            <a:xfrm>
              <a:off x="2198880" y="1773720"/>
              <a:ext cx="73800" cy="10440"/>
            </a:xfrm>
            <a:custGeom>
              <a:avLst/>
              <a:gdLst/>
              <a:ahLst/>
              <a:cxnLst/>
              <a:rect l="l" t="t" r="r" b="b"/>
              <a:pathLst>
                <a:path w="182" h="30">
                  <a:moveTo>
                    <a:pt x="167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4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67" y="30"/>
                  </a:lnTo>
                  <a:lnTo>
                    <a:pt x="171" y="30"/>
                  </a:lnTo>
                  <a:lnTo>
                    <a:pt x="173" y="29"/>
                  </a:lnTo>
                  <a:lnTo>
                    <a:pt x="176" y="28"/>
                  </a:lnTo>
                  <a:lnTo>
                    <a:pt x="178" y="26"/>
                  </a:lnTo>
                  <a:lnTo>
                    <a:pt x="180" y="24"/>
                  </a:lnTo>
                  <a:lnTo>
                    <a:pt x="181" y="22"/>
                  </a:lnTo>
                  <a:lnTo>
                    <a:pt x="182" y="18"/>
                  </a:lnTo>
                  <a:lnTo>
                    <a:pt x="182" y="15"/>
                  </a:lnTo>
                  <a:lnTo>
                    <a:pt x="182" y="12"/>
                  </a:lnTo>
                  <a:lnTo>
                    <a:pt x="181" y="10"/>
                  </a:lnTo>
                  <a:lnTo>
                    <a:pt x="180" y="7"/>
                  </a:lnTo>
                  <a:lnTo>
                    <a:pt x="178" y="4"/>
                  </a:lnTo>
                  <a:lnTo>
                    <a:pt x="176" y="2"/>
                  </a:lnTo>
                  <a:lnTo>
                    <a:pt x="173" y="1"/>
                  </a:lnTo>
                  <a:lnTo>
                    <a:pt x="171" y="0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4" name="CustomShape 19"/>
            <p:cNvSpPr/>
            <p:nvPr/>
          </p:nvSpPr>
          <p:spPr>
            <a:xfrm>
              <a:off x="2198880" y="1850040"/>
              <a:ext cx="73800" cy="10440"/>
            </a:xfrm>
            <a:custGeom>
              <a:avLst/>
              <a:gdLst/>
              <a:ahLst/>
              <a:cxnLst/>
              <a:rect l="l" t="t" r="r" b="b"/>
              <a:pathLst>
                <a:path w="182" h="30">
                  <a:moveTo>
                    <a:pt x="167" y="0"/>
                  </a:moveTo>
                  <a:lnTo>
                    <a:pt x="15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4" y="24"/>
                  </a:lnTo>
                  <a:lnTo>
                    <a:pt x="5" y="26"/>
                  </a:lnTo>
                  <a:lnTo>
                    <a:pt x="8" y="28"/>
                  </a:lnTo>
                  <a:lnTo>
                    <a:pt x="10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67" y="30"/>
                  </a:lnTo>
                  <a:lnTo>
                    <a:pt x="171" y="30"/>
                  </a:lnTo>
                  <a:lnTo>
                    <a:pt x="173" y="29"/>
                  </a:lnTo>
                  <a:lnTo>
                    <a:pt x="176" y="28"/>
                  </a:lnTo>
                  <a:lnTo>
                    <a:pt x="178" y="26"/>
                  </a:lnTo>
                  <a:lnTo>
                    <a:pt x="180" y="24"/>
                  </a:lnTo>
                  <a:lnTo>
                    <a:pt x="181" y="21"/>
                  </a:lnTo>
                  <a:lnTo>
                    <a:pt x="182" y="18"/>
                  </a:lnTo>
                  <a:lnTo>
                    <a:pt x="182" y="15"/>
                  </a:lnTo>
                  <a:lnTo>
                    <a:pt x="182" y="13"/>
                  </a:lnTo>
                  <a:lnTo>
                    <a:pt x="181" y="10"/>
                  </a:lnTo>
                  <a:lnTo>
                    <a:pt x="180" y="7"/>
                  </a:lnTo>
                  <a:lnTo>
                    <a:pt x="178" y="5"/>
                  </a:lnTo>
                  <a:lnTo>
                    <a:pt x="176" y="3"/>
                  </a:lnTo>
                  <a:lnTo>
                    <a:pt x="173" y="1"/>
                  </a:lnTo>
                  <a:lnTo>
                    <a:pt x="171" y="1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5" name="CustomShape 20"/>
            <p:cNvSpPr/>
            <p:nvPr/>
          </p:nvSpPr>
          <p:spPr>
            <a:xfrm>
              <a:off x="2103840" y="1678680"/>
              <a:ext cx="73800" cy="50760"/>
            </a:xfrm>
            <a:custGeom>
              <a:avLst/>
              <a:gdLst/>
              <a:ahLst/>
              <a:cxnLst/>
              <a:rect l="l" t="t" r="r" b="b"/>
              <a:pathLst>
                <a:path w="181" h="126">
                  <a:moveTo>
                    <a:pt x="156" y="4"/>
                  </a:moveTo>
                  <a:lnTo>
                    <a:pt x="71" y="88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0" y="39"/>
                  </a:lnTo>
                  <a:lnTo>
                    <a:pt x="18" y="39"/>
                  </a:lnTo>
                  <a:lnTo>
                    <a:pt x="15" y="38"/>
                  </a:lnTo>
                  <a:lnTo>
                    <a:pt x="11" y="39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4" y="43"/>
                  </a:lnTo>
                  <a:lnTo>
                    <a:pt x="2" y="45"/>
                  </a:lnTo>
                  <a:lnTo>
                    <a:pt x="1" y="47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0" y="56"/>
                  </a:lnTo>
                  <a:lnTo>
                    <a:pt x="1" y="59"/>
                  </a:lnTo>
                  <a:lnTo>
                    <a:pt x="2" y="61"/>
                  </a:lnTo>
                  <a:lnTo>
                    <a:pt x="4" y="63"/>
                  </a:lnTo>
                  <a:lnTo>
                    <a:pt x="61" y="121"/>
                  </a:lnTo>
                  <a:lnTo>
                    <a:pt x="63" y="122"/>
                  </a:lnTo>
                  <a:lnTo>
                    <a:pt x="66" y="124"/>
                  </a:lnTo>
                  <a:lnTo>
                    <a:pt x="68" y="126"/>
                  </a:lnTo>
                  <a:lnTo>
                    <a:pt x="71" y="126"/>
                  </a:lnTo>
                  <a:lnTo>
                    <a:pt x="74" y="126"/>
                  </a:lnTo>
                  <a:lnTo>
                    <a:pt x="77" y="124"/>
                  </a:lnTo>
                  <a:lnTo>
                    <a:pt x="80" y="122"/>
                  </a:lnTo>
                  <a:lnTo>
                    <a:pt x="82" y="121"/>
                  </a:lnTo>
                  <a:lnTo>
                    <a:pt x="176" y="26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0" y="17"/>
                  </a:lnTo>
                  <a:lnTo>
                    <a:pt x="181" y="15"/>
                  </a:lnTo>
                  <a:lnTo>
                    <a:pt x="180" y="12"/>
                  </a:lnTo>
                  <a:lnTo>
                    <a:pt x="180" y="9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2" y="1"/>
                  </a:lnTo>
                  <a:lnTo>
                    <a:pt x="166" y="0"/>
                  </a:lnTo>
                  <a:lnTo>
                    <a:pt x="160" y="1"/>
                  </a:lnTo>
                  <a:lnTo>
                    <a:pt x="156" y="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6" name="CustomShape 21"/>
            <p:cNvSpPr/>
            <p:nvPr/>
          </p:nvSpPr>
          <p:spPr>
            <a:xfrm>
              <a:off x="2103840" y="1750680"/>
              <a:ext cx="73800" cy="50760"/>
            </a:xfrm>
            <a:custGeom>
              <a:avLst/>
              <a:gdLst/>
              <a:ahLst/>
              <a:cxnLst/>
              <a:rect l="l" t="t" r="r" b="b"/>
              <a:pathLst>
                <a:path w="181" h="124">
                  <a:moveTo>
                    <a:pt x="156" y="4"/>
                  </a:moveTo>
                  <a:lnTo>
                    <a:pt x="71" y="88"/>
                  </a:lnTo>
                  <a:lnTo>
                    <a:pt x="25" y="41"/>
                  </a:lnTo>
                  <a:lnTo>
                    <a:pt x="23" y="39"/>
                  </a:lnTo>
                  <a:lnTo>
                    <a:pt x="20" y="38"/>
                  </a:lnTo>
                  <a:lnTo>
                    <a:pt x="18" y="37"/>
                  </a:lnTo>
                  <a:lnTo>
                    <a:pt x="15" y="37"/>
                  </a:lnTo>
                  <a:lnTo>
                    <a:pt x="11" y="37"/>
                  </a:lnTo>
                  <a:lnTo>
                    <a:pt x="9" y="38"/>
                  </a:lnTo>
                  <a:lnTo>
                    <a:pt x="6" y="39"/>
                  </a:lnTo>
                  <a:lnTo>
                    <a:pt x="4" y="41"/>
                  </a:lnTo>
                  <a:lnTo>
                    <a:pt x="2" y="43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61"/>
                  </a:lnTo>
                  <a:lnTo>
                    <a:pt x="4" y="63"/>
                  </a:lnTo>
                  <a:lnTo>
                    <a:pt x="61" y="119"/>
                  </a:lnTo>
                  <a:lnTo>
                    <a:pt x="63" y="122"/>
                  </a:lnTo>
                  <a:lnTo>
                    <a:pt x="66" y="123"/>
                  </a:lnTo>
                  <a:lnTo>
                    <a:pt x="68" y="124"/>
                  </a:lnTo>
                  <a:lnTo>
                    <a:pt x="71" y="124"/>
                  </a:lnTo>
                  <a:lnTo>
                    <a:pt x="74" y="124"/>
                  </a:lnTo>
                  <a:lnTo>
                    <a:pt x="77" y="123"/>
                  </a:lnTo>
                  <a:lnTo>
                    <a:pt x="80" y="122"/>
                  </a:lnTo>
                  <a:lnTo>
                    <a:pt x="82" y="119"/>
                  </a:lnTo>
                  <a:lnTo>
                    <a:pt x="176" y="25"/>
                  </a:lnTo>
                  <a:lnTo>
                    <a:pt x="178" y="23"/>
                  </a:lnTo>
                  <a:lnTo>
                    <a:pt x="180" y="20"/>
                  </a:lnTo>
                  <a:lnTo>
                    <a:pt x="180" y="18"/>
                  </a:lnTo>
                  <a:lnTo>
                    <a:pt x="181" y="14"/>
                  </a:lnTo>
                  <a:lnTo>
                    <a:pt x="180" y="11"/>
                  </a:lnTo>
                  <a:lnTo>
                    <a:pt x="180" y="9"/>
                  </a:lnTo>
                  <a:lnTo>
                    <a:pt x="178" y="6"/>
                  </a:lnTo>
                  <a:lnTo>
                    <a:pt x="176" y="4"/>
                  </a:lnTo>
                  <a:lnTo>
                    <a:pt x="174" y="2"/>
                  </a:lnTo>
                  <a:lnTo>
                    <a:pt x="172" y="1"/>
                  </a:lnTo>
                  <a:lnTo>
                    <a:pt x="169" y="0"/>
                  </a:lnTo>
                  <a:lnTo>
                    <a:pt x="166" y="0"/>
                  </a:lnTo>
                  <a:lnTo>
                    <a:pt x="163" y="0"/>
                  </a:lnTo>
                  <a:lnTo>
                    <a:pt x="160" y="1"/>
                  </a:lnTo>
                  <a:lnTo>
                    <a:pt x="158" y="2"/>
                  </a:lnTo>
                  <a:lnTo>
                    <a:pt x="156" y="4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7" name="CustomShape 22"/>
            <p:cNvSpPr/>
            <p:nvPr/>
          </p:nvSpPr>
          <p:spPr>
            <a:xfrm>
              <a:off x="2103840" y="1822320"/>
              <a:ext cx="73800" cy="50760"/>
            </a:xfrm>
            <a:custGeom>
              <a:avLst/>
              <a:gdLst/>
              <a:ahLst/>
              <a:cxnLst/>
              <a:rect l="l" t="t" r="r" b="b"/>
              <a:pathLst>
                <a:path w="181" h="126">
                  <a:moveTo>
                    <a:pt x="156" y="5"/>
                  </a:moveTo>
                  <a:lnTo>
                    <a:pt x="71" y="88"/>
                  </a:lnTo>
                  <a:lnTo>
                    <a:pt x="25" y="43"/>
                  </a:lnTo>
                  <a:lnTo>
                    <a:pt x="23" y="41"/>
                  </a:lnTo>
                  <a:lnTo>
                    <a:pt x="20" y="40"/>
                  </a:lnTo>
                  <a:lnTo>
                    <a:pt x="18" y="39"/>
                  </a:lnTo>
                  <a:lnTo>
                    <a:pt x="15" y="39"/>
                  </a:lnTo>
                  <a:lnTo>
                    <a:pt x="11" y="39"/>
                  </a:lnTo>
                  <a:lnTo>
                    <a:pt x="9" y="40"/>
                  </a:lnTo>
                  <a:lnTo>
                    <a:pt x="6" y="41"/>
                  </a:lnTo>
                  <a:lnTo>
                    <a:pt x="4" y="43"/>
                  </a:lnTo>
                  <a:lnTo>
                    <a:pt x="2" y="46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1" y="60"/>
                  </a:lnTo>
                  <a:lnTo>
                    <a:pt x="2" y="63"/>
                  </a:lnTo>
                  <a:lnTo>
                    <a:pt x="4" y="65"/>
                  </a:lnTo>
                  <a:lnTo>
                    <a:pt x="61" y="122"/>
                  </a:lnTo>
                  <a:lnTo>
                    <a:pt x="63" y="124"/>
                  </a:lnTo>
                  <a:lnTo>
                    <a:pt x="66" y="125"/>
                  </a:lnTo>
                  <a:lnTo>
                    <a:pt x="68" y="126"/>
                  </a:lnTo>
                  <a:lnTo>
                    <a:pt x="71" y="126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4"/>
                  </a:lnTo>
                  <a:lnTo>
                    <a:pt x="82" y="122"/>
                  </a:lnTo>
                  <a:lnTo>
                    <a:pt x="176" y="27"/>
                  </a:lnTo>
                  <a:lnTo>
                    <a:pt x="178" y="24"/>
                  </a:lnTo>
                  <a:lnTo>
                    <a:pt x="180" y="22"/>
                  </a:lnTo>
                  <a:lnTo>
                    <a:pt x="180" y="19"/>
                  </a:lnTo>
                  <a:lnTo>
                    <a:pt x="181" y="16"/>
                  </a:lnTo>
                  <a:lnTo>
                    <a:pt x="180" y="12"/>
                  </a:lnTo>
                  <a:lnTo>
                    <a:pt x="180" y="10"/>
                  </a:lnTo>
                  <a:lnTo>
                    <a:pt x="178" y="7"/>
                  </a:lnTo>
                  <a:lnTo>
                    <a:pt x="176" y="5"/>
                  </a:lnTo>
                  <a:lnTo>
                    <a:pt x="174" y="3"/>
                  </a:lnTo>
                  <a:lnTo>
                    <a:pt x="172" y="2"/>
                  </a:lnTo>
                  <a:lnTo>
                    <a:pt x="169" y="1"/>
                  </a:lnTo>
                  <a:lnTo>
                    <a:pt x="166" y="0"/>
                  </a:lnTo>
                  <a:lnTo>
                    <a:pt x="163" y="1"/>
                  </a:lnTo>
                  <a:lnTo>
                    <a:pt x="160" y="2"/>
                  </a:lnTo>
                  <a:lnTo>
                    <a:pt x="158" y="3"/>
                  </a:lnTo>
                  <a:lnTo>
                    <a:pt x="156" y="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618" name="CustomShape 23"/>
          <p:cNvSpPr/>
          <p:nvPr/>
        </p:nvSpPr>
        <p:spPr>
          <a:xfrm>
            <a:off x="3457346" y="1373521"/>
            <a:ext cx="5523120" cy="348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1500"/>
              </a:spcBef>
              <a:spcAft>
                <a:spcPts val="751"/>
              </a:spcAft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Требования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к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разрабатываемому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ПО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751"/>
              </a:spcAft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Тестовое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покрытие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требований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751"/>
              </a:spcAft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Коэффициент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стабильности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требований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751"/>
              </a:spcAft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Реальное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время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работы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команды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QA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500"/>
              </a:spcBef>
              <a:spcAft>
                <a:spcPts val="751"/>
              </a:spcAft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Удовлетворенность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пользователей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продуктом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CustomShape 1"/>
          <p:cNvSpPr/>
          <p:nvPr/>
        </p:nvSpPr>
        <p:spPr>
          <a:xfrm>
            <a:off x="3819030" y="1843068"/>
            <a:ext cx="5371200" cy="106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СПАСИБО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ЗА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ВНИМАНИЕ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!</a:t>
            </a:r>
            <a:endParaRPr lang="en-US" sz="3200" b="0" strike="noStrike" spc="-1">
              <a:latin typeface="Arial"/>
            </a:endParaRPr>
          </a:p>
        </p:txBody>
      </p:sp>
      <p:pic>
        <p:nvPicPr>
          <p:cNvPr id="620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35240" y="268920"/>
            <a:ext cx="10459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Как</a:t>
            </a:r>
            <a:r>
              <a:rPr lang="en-US" sz="32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dirty="0" err="1" smtClean="0">
                <a:solidFill>
                  <a:srgbClr val="000000"/>
                </a:solidFill>
                <a:latin typeface="Calibri Light"/>
                <a:ea typeface="DejaVu Sans"/>
              </a:rPr>
              <a:t>решали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136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7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139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4"/>
          <p:cNvSpPr/>
          <p:nvPr/>
        </p:nvSpPr>
        <p:spPr>
          <a:xfrm>
            <a:off x="10586160" y="6293520"/>
            <a:ext cx="308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808080"/>
                </a:solidFill>
                <a:latin typeface="Calibri"/>
              </a:rPr>
              <a:t>4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9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" name="CustomShape 4"/>
          <p:cNvSpPr/>
          <p:nvPr/>
        </p:nvSpPr>
        <p:spPr>
          <a:xfrm>
            <a:off x="10586160" y="6293520"/>
            <a:ext cx="308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808080"/>
                </a:solidFill>
                <a:latin typeface="Calibri"/>
              </a:rPr>
              <a:t>4</a:t>
            </a:r>
            <a:endParaRPr lang="en-US" sz="2000" b="0" strike="noStrike" spc="-1" dirty="0">
              <a:latin typeface="Arial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851613"/>
              </p:ext>
            </p:extLst>
          </p:nvPr>
        </p:nvGraphicFramePr>
        <p:xfrm>
          <a:off x="435240" y="1098451"/>
          <a:ext cx="6400800" cy="496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5283953"/>
              </p:ext>
            </p:extLst>
          </p:nvPr>
        </p:nvGraphicFramePr>
        <p:xfrm>
          <a:off x="6381549" y="1992429"/>
          <a:ext cx="4854771" cy="4074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131240" y="1561840"/>
            <a:ext cx="7140960" cy="201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64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Качество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разрабатываемого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продукта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Возможности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и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эффективность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команды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644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Качество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работы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команды</a:t>
            </a:r>
            <a:r>
              <a:rPr lang="en-US" sz="24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тестирования</a:t>
            </a: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endParaRPr lang="en-US" sz="24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435240" y="268920"/>
            <a:ext cx="75492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Направления</a:t>
            </a:r>
            <a:r>
              <a:rPr lang="en-US" sz="32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для</a:t>
            </a:r>
            <a:r>
              <a:rPr lang="en-US" sz="32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latin typeface="Calibri Light"/>
                <a:ea typeface="DejaVu Sans"/>
              </a:rPr>
              <a:t>оценки</a:t>
            </a:r>
            <a:r>
              <a:rPr lang="en-US" sz="32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44" name="Line 3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5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147" name="Line 4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5"/>
          <p:cNvSpPr/>
          <p:nvPr/>
        </p:nvSpPr>
        <p:spPr>
          <a:xfrm>
            <a:off x="10586160" y="6293520"/>
            <a:ext cx="308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808080"/>
                </a:solidFill>
                <a:latin typeface="Calibri"/>
              </a:rPr>
              <a:t>5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435240" y="268920"/>
            <a:ext cx="3403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Откуда</a:t>
            </a: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 </a:t>
            </a:r>
            <a:r>
              <a:rPr lang="en-US" sz="3200" b="0" strike="noStrike" spc="-1" err="1">
                <a:solidFill>
                  <a:srgbClr val="000000"/>
                </a:solidFill>
                <a:latin typeface="Calibri Light"/>
                <a:ea typeface="DejaVu Sans"/>
              </a:rPr>
              <a:t>собираем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50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1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153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4"/>
          <p:cNvSpPr/>
          <p:nvPr/>
        </p:nvSpPr>
        <p:spPr>
          <a:xfrm>
            <a:off x="10586160" y="6293520"/>
            <a:ext cx="308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808080"/>
                </a:solidFill>
                <a:latin typeface="Calibri"/>
              </a:rPr>
              <a:t>6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55" name="Рисунок 154"/>
          <p:cNvPicPr/>
          <p:nvPr/>
        </p:nvPicPr>
        <p:blipFill>
          <a:blip r:embed="rId3"/>
          <a:stretch/>
        </p:blipFill>
        <p:spPr>
          <a:xfrm>
            <a:off x="8697960" y="1869440"/>
            <a:ext cx="1634760" cy="1634760"/>
          </a:xfrm>
          <a:prstGeom prst="rect">
            <a:avLst/>
          </a:prstGeom>
          <a:ln>
            <a:noFill/>
          </a:ln>
        </p:spPr>
      </p:pic>
      <p:pic>
        <p:nvPicPr>
          <p:cNvPr id="156" name="Рисунок 155"/>
          <p:cNvPicPr/>
          <p:nvPr/>
        </p:nvPicPr>
        <p:blipFill>
          <a:blip r:embed="rId4"/>
          <a:stretch/>
        </p:blipFill>
        <p:spPr>
          <a:xfrm>
            <a:off x="2011680" y="2052320"/>
            <a:ext cx="1463040" cy="1463040"/>
          </a:xfrm>
          <a:prstGeom prst="rect">
            <a:avLst/>
          </a:prstGeom>
          <a:ln>
            <a:noFill/>
          </a:ln>
        </p:spPr>
      </p:pic>
      <p:pic>
        <p:nvPicPr>
          <p:cNvPr id="157" name="Рисунок 156"/>
          <p:cNvPicPr/>
          <p:nvPr/>
        </p:nvPicPr>
        <p:blipFill>
          <a:blip r:embed="rId5"/>
          <a:stretch/>
        </p:blipFill>
        <p:spPr>
          <a:xfrm>
            <a:off x="4937760" y="1686560"/>
            <a:ext cx="2103120" cy="210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807840" y="268920"/>
            <a:ext cx="3403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>
                <a:solidFill>
                  <a:srgbClr val="000000"/>
                </a:solidFill>
                <a:latin typeface="Calibri Light"/>
                <a:ea typeface="DejaVu Sans"/>
              </a:rPr>
              <a:t>Allure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159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0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162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4"/>
          <p:cNvSpPr/>
          <p:nvPr/>
        </p:nvSpPr>
        <p:spPr>
          <a:xfrm>
            <a:off x="10586160" y="6293520"/>
            <a:ext cx="308880" cy="394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6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64" name="Рисунок 11"/>
          <p:cNvPicPr/>
          <p:nvPr/>
        </p:nvPicPr>
        <p:blipFill>
          <a:blip r:embed="rId3"/>
          <a:stretch/>
        </p:blipFill>
        <p:spPr>
          <a:xfrm>
            <a:off x="435240" y="1078920"/>
            <a:ext cx="11451240" cy="4913280"/>
          </a:xfrm>
          <a:prstGeom prst="rect">
            <a:avLst/>
          </a:prstGeom>
          <a:ln>
            <a:noFill/>
          </a:ln>
        </p:spPr>
      </p:pic>
      <p:sp>
        <p:nvSpPr>
          <p:cNvPr id="165" name="CustomShape 5"/>
          <p:cNvSpPr/>
          <p:nvPr/>
        </p:nvSpPr>
        <p:spPr>
          <a:xfrm>
            <a:off x="10586160" y="6293520"/>
            <a:ext cx="30888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spc="-1" dirty="0">
                <a:solidFill>
                  <a:srgbClr val="808080"/>
                </a:solidFill>
                <a:latin typeface="Calibri"/>
              </a:rPr>
              <a:t>7</a:t>
            </a: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751320" y="268920"/>
            <a:ext cx="3403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Jira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167" name="Line 2"/>
          <p:cNvSpPr/>
          <p:nvPr/>
        </p:nvSpPr>
        <p:spPr>
          <a:xfrm flipV="1">
            <a:off x="987480" y="790200"/>
            <a:ext cx="3323520" cy="9360"/>
          </a:xfrm>
          <a:prstGeom prst="line">
            <a:avLst/>
          </a:prstGeom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8" name="Picture 2"/>
          <p:cNvPicPr/>
          <p:nvPr/>
        </p:nvPicPr>
        <p:blipFill>
          <a:blip r:embed="rId2"/>
          <a:stretch/>
        </p:blipFill>
        <p:spPr>
          <a:xfrm>
            <a:off x="11236320" y="6212160"/>
            <a:ext cx="705240" cy="465480"/>
          </a:xfrm>
          <a:prstGeom prst="rect">
            <a:avLst/>
          </a:prstGeom>
          <a:ln>
            <a:noFill/>
          </a:ln>
        </p:spPr>
      </p:pic>
      <p:sp>
        <p:nvSpPr>
          <p:cNvPr id="170" name="Line 3"/>
          <p:cNvSpPr/>
          <p:nvPr/>
        </p:nvSpPr>
        <p:spPr>
          <a:xfrm>
            <a:off x="10190160" y="6493680"/>
            <a:ext cx="886320" cy="0"/>
          </a:xfrm>
          <a:prstGeom prst="line">
            <a:avLst/>
          </a:prstGeom>
          <a:ln w="1260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4"/>
          <p:cNvSpPr/>
          <p:nvPr/>
        </p:nvSpPr>
        <p:spPr>
          <a:xfrm>
            <a:off x="10453680" y="6293520"/>
            <a:ext cx="441720" cy="3986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spc="-1" dirty="0">
                <a:solidFill>
                  <a:srgbClr val="808080"/>
                </a:solidFill>
                <a:latin typeface="Calibri"/>
              </a:rPr>
              <a:t>8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72" name="Рисунок 11"/>
          <p:cNvPicPr/>
          <p:nvPr/>
        </p:nvPicPr>
        <p:blipFill>
          <a:blip r:embed="rId3"/>
          <a:stretch/>
        </p:blipFill>
        <p:spPr>
          <a:xfrm>
            <a:off x="5938200" y="754200"/>
            <a:ext cx="4645800" cy="3890880"/>
          </a:xfrm>
          <a:prstGeom prst="rect">
            <a:avLst/>
          </a:prstGeom>
          <a:ln>
            <a:noFill/>
          </a:ln>
        </p:spPr>
      </p:pic>
      <p:pic>
        <p:nvPicPr>
          <p:cNvPr id="173" name="Рисунок 12"/>
          <p:cNvPicPr/>
          <p:nvPr/>
        </p:nvPicPr>
        <p:blipFill>
          <a:blip r:embed="rId4"/>
          <a:stretch/>
        </p:blipFill>
        <p:spPr>
          <a:xfrm>
            <a:off x="1098720" y="1410480"/>
            <a:ext cx="4035600" cy="4284000"/>
          </a:xfrm>
          <a:prstGeom prst="rect">
            <a:avLst/>
          </a:prstGeom>
          <a:ln>
            <a:noFill/>
          </a:ln>
        </p:spPr>
      </p:pic>
      <p:pic>
        <p:nvPicPr>
          <p:cNvPr id="174" name="Рисунок 13"/>
          <p:cNvPicPr/>
          <p:nvPr/>
        </p:nvPicPr>
        <p:blipFill>
          <a:blip r:embed="rId5"/>
          <a:stretch/>
        </p:blipFill>
        <p:spPr>
          <a:xfrm>
            <a:off x="5938200" y="4834080"/>
            <a:ext cx="4645800" cy="1206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4873</TotalTime>
  <Words>675</Words>
  <Application>Microsoft Office PowerPoint</Application>
  <PresentationFormat>Широкоэкранный</PresentationFormat>
  <Paragraphs>234</Paragraphs>
  <Slides>44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Calibri</vt:lpstr>
      <vt:lpstr>Calibri Light</vt:lpstr>
      <vt:lpstr>DejaVu Sans</vt:lpstr>
      <vt:lpstr>Symbol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ГК ЦФТ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Крутикова Татьяна Вячеславовна</dc:creator>
  <dc:description/>
  <cp:lastModifiedBy>Крутикова Татьяна Вячеславовна</cp:lastModifiedBy>
  <cp:revision>253</cp:revision>
  <dcterms:created xsi:type="dcterms:W3CDTF">2019-07-30T12:25:57Z</dcterms:created>
  <dcterms:modified xsi:type="dcterms:W3CDTF">2019-11-16T12:01:30Z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ГК ЦФТ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42</vt:i4>
  </property>
</Properties>
</file>