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1" r:id="rId3"/>
    <p:sldId id="268" r:id="rId4"/>
    <p:sldId id="270" r:id="rId5"/>
    <p:sldId id="262" r:id="rId6"/>
    <p:sldId id="263" r:id="rId7"/>
    <p:sldId id="264" r:id="rId8"/>
    <p:sldId id="265" r:id="rId9"/>
    <p:sldId id="266" r:id="rId10"/>
    <p:sldId id="269" r:id="rId11"/>
    <p:sldId id="271" r:id="rId12"/>
  </p:sldIdLst>
  <p:sldSz cx="9144000" cy="6858000" type="screen4x3"/>
  <p:notesSz cx="6858000" cy="99472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19" autoAdjust="0"/>
  </p:normalViewPr>
  <p:slideViewPr>
    <p:cSldViewPr snapToObjects="1">
      <p:cViewPr>
        <p:scale>
          <a:sx n="123" d="100"/>
          <a:sy n="123" d="100"/>
        </p:scale>
        <p:origin x="-1284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1828800" cy="18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67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67" charset="-128"/>
              </a:defRPr>
            </a:lvl1pPr>
          </a:lstStyle>
          <a:p>
            <a:pPr>
              <a:defRPr/>
            </a:pPr>
            <a:fld id="{15C6919B-507F-40C4-8CC1-7FC4312D5960}" type="datetimeFigureOut">
              <a:rPr lang="ru-RU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67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itchFamily="67" charset="-128"/>
              </a:defRPr>
            </a:lvl1pPr>
          </a:lstStyle>
          <a:p>
            <a:pPr>
              <a:defRPr/>
            </a:pPr>
            <a:fld id="{6EC925D0-9AA2-47FF-9A45-A3590786A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450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67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67" charset="-128"/>
              </a:defRPr>
            </a:lvl1pPr>
          </a:lstStyle>
          <a:p>
            <a:pPr>
              <a:defRPr/>
            </a:pPr>
            <a:fld id="{3278C01B-CB11-4E26-8EC9-D4A59BAB827F}" type="datetimeFigureOut">
              <a:rPr lang="ru-RU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67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itchFamily="67" charset="-128"/>
              </a:defRPr>
            </a:lvl1pPr>
          </a:lstStyle>
          <a:p>
            <a:pPr>
              <a:defRPr/>
            </a:pPr>
            <a:fld id="{99DEDEF0-64AD-4998-9B3A-53BD697CCA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105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835144-0FA5-4908-8CCC-ECABA1AEAF15}" type="slidenum">
              <a:rPr lang="ru-RU" smtClean="0">
                <a:ea typeface="ＭＳ Ｐゴシック" pitchFamily="34" charset="-128"/>
              </a:rPr>
              <a:pPr/>
              <a:t>1</a:t>
            </a:fld>
            <a:endParaRPr lang="ru-RU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59179"/>
            <a:ext cx="7772400" cy="1170072"/>
          </a:xfrm>
        </p:spPr>
        <p:txBody>
          <a:bodyPr/>
          <a:lstStyle/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82653"/>
            <a:ext cx="6400800" cy="673768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subtitle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731963" y="274638"/>
            <a:ext cx="69548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  <a:endParaRPr 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67" charset="0"/>
          <a:ea typeface="Verdana" pitchFamily="67" charset="0"/>
          <a:cs typeface="Verdana" pitchFamily="67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67" charset="0"/>
          <a:ea typeface="Verdana" pitchFamily="67" charset="0"/>
          <a:cs typeface="Verdana" pitchFamily="67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67" charset="0"/>
          <a:ea typeface="Verdana" pitchFamily="67" charset="0"/>
          <a:cs typeface="Verdana" pitchFamily="67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67" charset="0"/>
          <a:ea typeface="Verdana" pitchFamily="67" charset="0"/>
          <a:cs typeface="Verdana" pitchFamily="67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7" charset="0"/>
          <a:ea typeface="ＭＳ Ｐゴシック" pitchFamily="67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7" charset="0"/>
          <a:ea typeface="ＭＳ Ｐゴシック" pitchFamily="67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7" charset="0"/>
          <a:ea typeface="ＭＳ Ｐゴシック" pitchFamily="67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7" charset="0"/>
          <a:ea typeface="ＭＳ Ｐゴシック" pitchFamily="6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5"/>
          <p:cNvSpPr>
            <a:spLocks noGrp="1"/>
          </p:cNvSpPr>
          <p:nvPr>
            <p:ph type="ctrTitle"/>
          </p:nvPr>
        </p:nvSpPr>
        <p:spPr>
          <a:xfrm>
            <a:off x="685800" y="4419600"/>
            <a:ext cx="7772400" cy="1066800"/>
          </a:xfrm>
        </p:spPr>
        <p:txBody>
          <a:bodyPr/>
          <a:lstStyle/>
          <a:p>
            <a:pPr eaLnBrk="1" hangingPunct="1"/>
            <a:r>
              <a:rPr lang="ru-RU" sz="3400" dirty="0" smtClean="0">
                <a:latin typeface="Arial" charset="0"/>
              </a:rPr>
              <a:t>Тестируй железо, пока </a:t>
            </a:r>
            <a:r>
              <a:rPr lang="ru-RU" sz="3400" dirty="0" smtClean="0">
                <a:latin typeface="Arial" charset="0"/>
              </a:rPr>
              <a:t>горячо!</a:t>
            </a:r>
            <a:endParaRPr lang="en-US" sz="3400" dirty="0" smtClean="0"/>
          </a:p>
        </p:txBody>
      </p:sp>
      <p:sp>
        <p:nvSpPr>
          <p:cNvPr id="3075" name="Subtitle 6"/>
          <p:cNvSpPr>
            <a:spLocks noGrp="1"/>
          </p:cNvSpPr>
          <p:nvPr>
            <p:ph type="subTitle" idx="1"/>
          </p:nvPr>
        </p:nvSpPr>
        <p:spPr>
          <a:xfrm>
            <a:off x="685800" y="5638800"/>
            <a:ext cx="7772400" cy="533400"/>
          </a:xfrm>
        </p:spPr>
        <p:txBody>
          <a:bodyPr anchor="ctr"/>
          <a:lstStyle/>
          <a:p>
            <a:pPr eaLnBrk="1" hangingPunct="1"/>
            <a:r>
              <a:rPr lang="ru-RU" dirty="0" smtClean="0">
                <a:solidFill>
                  <a:srgbClr val="898989"/>
                </a:solidFill>
              </a:rPr>
              <a:t>Наталия Заяц. ИК «Сатпроф»</a:t>
            </a:r>
            <a:endParaRPr lang="en-US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Итого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914400" y="1600200"/>
            <a:ext cx="7772400" cy="4525963"/>
          </a:xfrm>
        </p:spPr>
        <p:txBody>
          <a:bodyPr/>
          <a:lstStyle/>
          <a:p>
            <a:endParaRPr lang="ru-RU" sz="2800" b="1" dirty="0" smtClean="0"/>
          </a:p>
          <a:p>
            <a:r>
              <a:rPr lang="ru-RU" sz="2800" b="1" dirty="0" smtClean="0"/>
              <a:t>«Железные» люди</a:t>
            </a:r>
          </a:p>
          <a:p>
            <a:r>
              <a:rPr lang="ru-RU" sz="2800" b="1" dirty="0" smtClean="0"/>
              <a:t>Большая лаборатория</a:t>
            </a:r>
          </a:p>
          <a:p>
            <a:r>
              <a:rPr lang="ru-RU" sz="2800" b="1" dirty="0" smtClean="0"/>
              <a:t>Черные ящики</a:t>
            </a:r>
          </a:p>
          <a:p>
            <a:r>
              <a:rPr lang="ru-RU" sz="2800" b="1" dirty="0" smtClean="0"/>
              <a:t>Аппаратное </a:t>
            </a:r>
            <a:r>
              <a:rPr lang="ru-RU" sz="2800" b="1" dirty="0" smtClean="0"/>
              <a:t>- вперед </a:t>
            </a:r>
            <a:r>
              <a:rPr lang="ru-RU" sz="2800" b="1" dirty="0" smtClean="0"/>
              <a:t>программного</a:t>
            </a:r>
          </a:p>
          <a:p>
            <a:r>
              <a:rPr lang="ru-RU" sz="2800" b="1" dirty="0" smtClean="0"/>
              <a:t>Особая автоматизация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2356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7772400" cy="1170072"/>
          </a:xfrm>
        </p:spPr>
        <p:txBody>
          <a:bodyPr/>
          <a:lstStyle/>
          <a:p>
            <a:r>
              <a:rPr lang="ru-RU" dirty="0" smtClean="0"/>
              <a:t>Вопросы?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4343401"/>
            <a:ext cx="6400800" cy="18288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Наталия Заяц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Zayats.nataliya@gmail.com</a:t>
            </a:r>
            <a:endParaRPr lang="ru-RU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222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Что мы делаем?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860133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/>
              <a:t>Цифровые ТВ приставки - от идеи до запуска в массовое </a:t>
            </a:r>
            <a:r>
              <a:rPr lang="ru-RU" sz="2400" b="1" dirty="0" smtClean="0"/>
              <a:t>производство</a:t>
            </a:r>
            <a:endParaRPr lang="ru-RU" sz="2400" b="1" dirty="0" smtClean="0"/>
          </a:p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Разработка собственных программно-аппаратных решений</a:t>
            </a:r>
          </a:p>
          <a:p>
            <a:r>
              <a:rPr lang="ru-RU" dirty="0" smtClean="0"/>
              <a:t>Множество стандартов вещания: </a:t>
            </a:r>
            <a:r>
              <a:rPr lang="ru-RU" dirty="0" smtClean="0"/>
              <a:t>спутниковое, эфирное </a:t>
            </a:r>
            <a:r>
              <a:rPr lang="ru-RU" dirty="0" smtClean="0"/>
              <a:t>и </a:t>
            </a:r>
            <a:r>
              <a:rPr lang="ru-RU" dirty="0" smtClean="0"/>
              <a:t>кабельное</a:t>
            </a:r>
            <a:endParaRPr lang="ru-RU" dirty="0" smtClean="0"/>
          </a:p>
          <a:p>
            <a:r>
              <a:rPr lang="ru-RU" dirty="0" smtClean="0"/>
              <a:t>Выпуск до семи новых моделей в год</a:t>
            </a:r>
          </a:p>
          <a:p>
            <a:r>
              <a:rPr lang="ru-RU" dirty="0" smtClean="0"/>
              <a:t>Запуск </a:t>
            </a:r>
            <a:r>
              <a:rPr lang="ru-RU" dirty="0" smtClean="0"/>
              <a:t>обновлений для уже выпущенных приставок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81526"/>
            <a:ext cx="2253801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504" y="3904059"/>
            <a:ext cx="183931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207795"/>
            <a:ext cx="15240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581525"/>
            <a:ext cx="1926982" cy="626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45906"/>
            <a:ext cx="2581985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593557"/>
            <a:ext cx="15240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613" y="5062610"/>
            <a:ext cx="1644201" cy="47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История </a:t>
            </a:r>
            <a:r>
              <a:rPr lang="ru-RU" dirty="0" smtClean="0"/>
              <a:t>отдела тестирования и внедрения</a:t>
            </a:r>
            <a:endParaRPr lang="ru-RU" dirty="0" smtClean="0"/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417638"/>
            <a:ext cx="8229600" cy="566896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	  «Человек-отдел»</a:t>
            </a:r>
          </a:p>
          <a:p>
            <a:pPr marL="0" indent="0" algn="ctr">
              <a:buNone/>
            </a:pPr>
            <a:r>
              <a:rPr lang="ru-RU" dirty="0"/>
              <a:t>	</a:t>
            </a:r>
            <a:r>
              <a:rPr lang="ru-RU" dirty="0" smtClean="0"/>
              <a:t>					</a:t>
            </a:r>
          </a:p>
          <a:p>
            <a:pPr marL="0" indent="0" algn="ctr">
              <a:buNone/>
            </a:pPr>
            <a:r>
              <a:rPr lang="ru-RU" dirty="0" smtClean="0"/>
              <a:t>									Группа тестирования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			Большой отдел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53" y="1798932"/>
            <a:ext cx="2386013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37" y="2514599"/>
            <a:ext cx="2438399" cy="182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686" y="4060554"/>
            <a:ext cx="2857503" cy="214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Выгнутая вправо стрелка 3"/>
          <p:cNvSpPr/>
          <p:nvPr/>
        </p:nvSpPr>
        <p:spPr>
          <a:xfrm rot="2886141">
            <a:off x="5471902" y="4087641"/>
            <a:ext cx="731520" cy="2093713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верх стрелка 4"/>
          <p:cNvSpPr/>
          <p:nvPr/>
        </p:nvSpPr>
        <p:spPr>
          <a:xfrm>
            <a:off x="2743200" y="1417638"/>
            <a:ext cx="3044952" cy="73152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21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Особенности тестирования аппаратного обеспечения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3479369" y="1642820"/>
            <a:ext cx="5943600" cy="452596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ru-RU" sz="2400" b="1" dirty="0" smtClean="0"/>
              <a:t>Люди</a:t>
            </a:r>
          </a:p>
          <a:p>
            <a:pPr>
              <a:lnSpc>
                <a:spcPct val="200000"/>
              </a:lnSpc>
            </a:pPr>
            <a:r>
              <a:rPr lang="ru-RU" sz="2400" b="1" dirty="0" smtClean="0"/>
              <a:t>Место</a:t>
            </a:r>
          </a:p>
          <a:p>
            <a:pPr>
              <a:lnSpc>
                <a:spcPct val="200000"/>
              </a:lnSpc>
            </a:pPr>
            <a:r>
              <a:rPr lang="ru-RU" sz="2400" b="1" dirty="0" smtClean="0"/>
              <a:t>Методы</a:t>
            </a:r>
          </a:p>
          <a:p>
            <a:pPr>
              <a:lnSpc>
                <a:spcPct val="200000"/>
              </a:lnSpc>
            </a:pPr>
            <a:r>
              <a:rPr lang="ru-RU" sz="2400" b="1" dirty="0" smtClean="0"/>
              <a:t>Приоритеты</a:t>
            </a:r>
          </a:p>
          <a:p>
            <a:pPr>
              <a:lnSpc>
                <a:spcPct val="200000"/>
              </a:lnSpc>
            </a:pPr>
            <a:r>
              <a:rPr lang="ru-RU" sz="2400" b="1" dirty="0" smtClean="0"/>
              <a:t>Ускорение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16590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/>
              <a:t>«Железные» люди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Техническое образование</a:t>
            </a:r>
          </a:p>
          <a:p>
            <a:endParaRPr lang="ru-RU" dirty="0" smtClean="0"/>
          </a:p>
          <a:p>
            <a:r>
              <a:rPr lang="ru-RU" dirty="0" smtClean="0"/>
              <a:t>Участие в разработке электронных устройств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00020"/>
            <a:ext cx="35433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60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/>
              <a:t>Большая лаборатория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914400" y="1417638"/>
            <a:ext cx="5486400" cy="4708525"/>
          </a:xfrm>
        </p:spPr>
        <p:txBody>
          <a:bodyPr/>
          <a:lstStyle/>
          <a:p>
            <a:r>
              <a:rPr lang="ru-RU" dirty="0" smtClean="0"/>
              <a:t>Серверные стойки</a:t>
            </a:r>
          </a:p>
          <a:p>
            <a:endParaRPr lang="ru-RU" dirty="0" smtClean="0"/>
          </a:p>
          <a:p>
            <a:r>
              <a:rPr lang="ru-RU" dirty="0" smtClean="0"/>
              <a:t>Стенды видеонаблюдения</a:t>
            </a:r>
          </a:p>
          <a:p>
            <a:endParaRPr lang="ru-RU" dirty="0" smtClean="0"/>
          </a:p>
          <a:p>
            <a:r>
              <a:rPr lang="ru-RU" dirty="0" smtClean="0"/>
              <a:t>Большой парк внешнего окружения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836" y="3334355"/>
            <a:ext cx="4781550" cy="2791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60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/>
              <a:t>Черные ящики – любимые ящики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417638"/>
            <a:ext cx="4114800" cy="4525963"/>
          </a:xfrm>
        </p:spPr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Проверка </a:t>
            </a:r>
            <a:r>
              <a:rPr lang="ru-RU" dirty="0" smtClean="0"/>
              <a:t>приставки </a:t>
            </a:r>
            <a:r>
              <a:rPr lang="ru-RU" dirty="0" smtClean="0"/>
              <a:t>в целом, как программно-аппаратного комплекса</a:t>
            </a:r>
          </a:p>
          <a:p>
            <a:endParaRPr lang="ru-RU" dirty="0" smtClean="0"/>
          </a:p>
          <a:p>
            <a:r>
              <a:rPr lang="ru-RU" dirty="0" smtClean="0"/>
              <a:t>Максимально реальное внешнее окружение</a:t>
            </a:r>
          </a:p>
          <a:p>
            <a:endParaRPr lang="ru-RU" dirty="0"/>
          </a:p>
          <a:p>
            <a:r>
              <a:rPr lang="ru-RU" dirty="0" smtClean="0"/>
              <a:t>Минимум эмуляций и эмуляторов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671" y="2231757"/>
            <a:ext cx="2727792" cy="339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60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Аппаратное - вперед </a:t>
            </a:r>
            <a:r>
              <a:rPr lang="ru-RU" dirty="0"/>
              <a:t>программного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914400" y="1600200"/>
            <a:ext cx="7772400" cy="4525963"/>
          </a:xfrm>
        </p:spPr>
        <p:txBody>
          <a:bodyPr/>
          <a:lstStyle/>
          <a:p>
            <a:r>
              <a:rPr lang="ru-RU" dirty="0" smtClean="0"/>
              <a:t>Тщательная проверка макета</a:t>
            </a:r>
          </a:p>
          <a:p>
            <a:endParaRPr lang="ru-RU" dirty="0" smtClean="0"/>
          </a:p>
          <a:p>
            <a:r>
              <a:rPr lang="ru-RU" dirty="0" smtClean="0"/>
              <a:t>Полная проверка АО </a:t>
            </a:r>
            <a:r>
              <a:rPr lang="ru-RU" dirty="0" smtClean="0"/>
              <a:t>из </a:t>
            </a:r>
            <a:r>
              <a:rPr lang="ru-RU" dirty="0" smtClean="0"/>
              <a:t>каждой установочной партии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999710"/>
            <a:ext cx="4161367" cy="312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68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/>
              <a:t>Особая автоматизация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dirty="0" smtClean="0"/>
              <a:t>Специальный комплекс для тестирования </a:t>
            </a:r>
            <a:r>
              <a:rPr lang="ru-RU" dirty="0" smtClean="0"/>
              <a:t>приставки </a:t>
            </a:r>
            <a:r>
              <a:rPr lang="ru-RU" dirty="0" smtClean="0"/>
              <a:t>в целом с реальным </a:t>
            </a:r>
            <a:r>
              <a:rPr lang="ru-RU" dirty="0" smtClean="0"/>
              <a:t>окружением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3" y="2306461"/>
            <a:ext cx="4791075" cy="381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25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Office Theme">
      <a:majorFont>
        <a:latin typeface="Verdana"/>
        <a:ea typeface="Verdana"/>
        <a:cs typeface="Verdana"/>
      </a:majorFont>
      <a:minorFont>
        <a:latin typeface="Arial"/>
        <a:ea typeface="Verdana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2260</TotalTime>
  <Words>158</Words>
  <Application>Microsoft Office PowerPoint</Application>
  <PresentationFormat>Экран (4:3)</PresentationFormat>
  <Paragraphs>63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2_Office Theme</vt:lpstr>
      <vt:lpstr>Тестируй железо, пока горячо!</vt:lpstr>
      <vt:lpstr>Что мы делаем?</vt:lpstr>
      <vt:lpstr>История отдела тестирования и внедрения</vt:lpstr>
      <vt:lpstr>Особенности тестирования аппаратного обеспечения</vt:lpstr>
      <vt:lpstr>«Железные» люди</vt:lpstr>
      <vt:lpstr>Большая лаборатория</vt:lpstr>
      <vt:lpstr>Черные ящики – любимые ящики</vt:lpstr>
      <vt:lpstr>Аппаратное - вперед программного</vt:lpstr>
      <vt:lpstr>Особая автоматизация</vt:lpstr>
      <vt:lpstr>Итого</vt:lpstr>
      <vt:lpstr>Вопросы?</vt:lpstr>
    </vt:vector>
  </TitlesOfParts>
  <Company>УЦ Люксофт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тестированием. Анализ типичных проблем</dc:title>
  <dc:creator>Александр Александров</dc:creator>
  <cp:lastModifiedBy>User</cp:lastModifiedBy>
  <cp:revision>69</cp:revision>
  <cp:lastPrinted>2014-09-12T10:44:52Z</cp:lastPrinted>
  <dcterms:created xsi:type="dcterms:W3CDTF">2008-04-02T17:11:54Z</dcterms:created>
  <dcterms:modified xsi:type="dcterms:W3CDTF">2014-09-12T15:42:36Z</dcterms:modified>
</cp:coreProperties>
</file>