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slide88.xml" ContentType="application/vnd.openxmlformats-officedocument.presentationml.slide+xml"/>
  <Override PartName="/ppt/slides/slide87.xml" ContentType="application/vnd.openxmlformats-officedocument.presentationml.slide+xml"/>
  <Override PartName="/ppt/slides/slide86.xml" ContentType="application/vnd.openxmlformats-officedocument.presentationml.slide+xml"/>
  <Override PartName="/ppt/slides/slide85.xml" ContentType="application/vnd.openxmlformats-officedocument.presentationml.slide+xml"/>
  <Override PartName="/ppt/slides/slide84.xml" ContentType="application/vnd.openxmlformats-officedocument.presentationml.slide+xml"/>
  <Override PartName="/ppt/slides/slide83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80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93.xml" ContentType="application/vnd.openxmlformats-officedocument.presentationml.slide+xml"/>
  <Override PartName="/ppt/slides/slide18.xml" ContentType="application/vnd.openxmlformats-officedocument.presentationml.slide+xml"/>
  <Override PartName="/ppt/slides/slide92.xml" ContentType="application/vnd.openxmlformats-officedocument.presentationml.slide+xml"/>
  <Override PartName="/ppt/slides/slide17.xml" ContentType="application/vnd.openxmlformats-officedocument.presentationml.slide+xml"/>
  <Override PartName="/ppt/slides/slide91.xml" ContentType="application/vnd.openxmlformats-officedocument.presentationml.slide+xml"/>
  <Override PartName="/ppt/slides/slide16.xml" ContentType="application/vnd.openxmlformats-officedocument.presentationml.slide+xml"/>
  <Override PartName="/ppt/slides/slide90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57.xml" ContentType="application/vnd.openxmlformats-officedocument.presentationml.slide+xml"/>
  <Override PartName="/ppt/slides/slide9.xml" ContentType="application/vnd.openxmlformats-officedocument.presentationml.slide+xml"/>
  <Override PartName="/ppt/slides/slide52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slide51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50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69.xml" ContentType="application/vnd.openxmlformats-officedocument.presentationml.slide+xml"/>
  <Override PartName="/ppt/slides/slide10.xml" ContentType="application/vnd.openxmlformats-officedocument.presentationml.slide+xml"/>
  <Override PartName="/ppt/slides/slide56.xml" ContentType="application/vnd.openxmlformats-officedocument.presentationml.slide+xml"/>
  <Override PartName="/ppt/slides/slide8.xml" ContentType="application/vnd.openxmlformats-officedocument.presentationml.slide+xml"/>
  <Override PartName="/ppt/slides/_rels/slide89.xml.rels" ContentType="application/vnd.openxmlformats-package.relationships+xml"/>
  <Override PartName="/ppt/slides/_rels/slide88.xml.rels" ContentType="application/vnd.openxmlformats-package.relationships+xml"/>
  <Override PartName="/ppt/slides/_rels/slide87.xml.rels" ContentType="application/vnd.openxmlformats-package.relationships+xml"/>
  <Override PartName="/ppt/slides/_rels/slide78.xml.rels" ContentType="application/vnd.openxmlformats-package.relationships+xml"/>
  <Override PartName="/ppt/slides/_rels/slide76.xml.rels" ContentType="application/vnd.openxmlformats-package.relationships+xml"/>
  <Override PartName="/ppt/slides/_rels/slide75.xml.rels" ContentType="application/vnd.openxmlformats-package.relationships+xml"/>
  <Override PartName="/ppt/slides/_rels/slide74.xml.rels" ContentType="application/vnd.openxmlformats-package.relationships+xml"/>
  <Override PartName="/ppt/slides/_rels/slide73.xml.rels" ContentType="application/vnd.openxmlformats-package.relationships+xml"/>
  <Override PartName="/ppt/slides/_rels/slide72.xml.rels" ContentType="application/vnd.openxmlformats-package.relationships+xml"/>
  <Override PartName="/ppt/slides/_rels/slide71.xml.rels" ContentType="application/vnd.openxmlformats-package.relationships+xml"/>
  <Override PartName="/ppt/slides/_rels/slide67.xml.rels" ContentType="application/vnd.openxmlformats-package.relationships+xml"/>
  <Override PartName="/ppt/slides/_rels/slide66.xml.rels" ContentType="application/vnd.openxmlformats-package.relationships+xml"/>
  <Override PartName="/ppt/slides/_rels/slide65.xml.rels" ContentType="application/vnd.openxmlformats-package.relationships+xml"/>
  <Override PartName="/ppt/slides/_rels/slide64.xml.rels" ContentType="application/vnd.openxmlformats-package.relationships+xml"/>
  <Override PartName="/ppt/slides/_rels/slide63.xml.rels" ContentType="application/vnd.openxmlformats-package.relationships+xml"/>
  <Override PartName="/ppt/slides/_rels/slide62.xml.rels" ContentType="application/vnd.openxmlformats-package.relationships+xml"/>
  <Override PartName="/ppt/slides/_rels/slide61.xml.rels" ContentType="application/vnd.openxmlformats-package.relationships+xml"/>
  <Override PartName="/ppt/slides/_rels/slide79.xml.rels" ContentType="application/vnd.openxmlformats-package.relationships+xml"/>
  <Override PartName="/ppt/slides/_rels/slide60.xml.rels" ContentType="application/vnd.openxmlformats-package.relationships+xml"/>
  <Override PartName="/ppt/slides/_rels/slide59.xml.rels" ContentType="application/vnd.openxmlformats-package.relationships+xml"/>
  <Override PartName="/ppt/slides/_rels/slide57.xml.rels" ContentType="application/vnd.openxmlformats-package.relationships+xml"/>
  <Override PartName="/ppt/slides/_rels/slide56.xml.rels" ContentType="application/vnd.openxmlformats-package.relationships+xml"/>
  <Override PartName="/ppt/slides/_rels/slide55.xml.rels" ContentType="application/vnd.openxmlformats-package.relationships+xml"/>
  <Override PartName="/ppt/slides/_rels/slide54.xml.rels" ContentType="application/vnd.openxmlformats-package.relationships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49.xml.rels" ContentType="application/vnd.openxmlformats-package.relationships+xml"/>
  <Override PartName="/ppt/slides/_rels/slide48.xml.rels" ContentType="application/vnd.openxmlformats-package.relationships+xml"/>
  <Override PartName="/ppt/slides/_rels/slide47.xml.rels" ContentType="application/vnd.openxmlformats-package.relationships+xml"/>
  <Override PartName="/ppt/slides/_rels/slide21.xml.rels" ContentType="application/vnd.openxmlformats-package.relationships+xml"/>
  <Override PartName="/ppt/slides/_rels/slide32.xml.rels" ContentType="application/vnd.openxmlformats-package.relationships+xml"/>
  <Override PartName="/ppt/slides/_rels/slide20.xml.rels" ContentType="application/vnd.openxmlformats-package.relationships+xml"/>
  <Override PartName="/ppt/slides/_rels/slide31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80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69.xml.rels" ContentType="application/vnd.openxmlformats-package.relationships+xml"/>
  <Override PartName="/ppt/slides/_rels/slide50.xml.rels" ContentType="application/vnd.openxmlformats-package.relationships+xml"/>
  <Override PartName="/ppt/slides/_rels/slide5.xml.rels" ContentType="application/vnd.openxmlformats-package.relationships+xml"/>
  <Override PartName="/ppt/slides/_rels/slide27.xml.rels" ContentType="application/vnd.openxmlformats-package.relationships+xml"/>
  <Override PartName="/ppt/slides/_rels/slide90.xml.rels" ContentType="application/vnd.openxmlformats-package.relationships+xml"/>
  <Override PartName="/ppt/slides/_rels/slide19.xml.rels" ContentType="application/vnd.openxmlformats-package.relationships+xml"/>
  <Override PartName="/ppt/slides/_rels/slide70.xml.rels" ContentType="application/vnd.openxmlformats-package.relationships+xml"/>
  <Override PartName="/ppt/slides/_rels/slide12.xml.rels" ContentType="application/vnd.openxmlformats-package.relationships+xml"/>
  <Override PartName="/ppt/slides/_rels/slide68.xml.rels" ContentType="application/vnd.openxmlformats-package.relationships+xml"/>
  <Override PartName="/ppt/slides/_rels/slide4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25.xml.rels" ContentType="application/vnd.openxmlformats-package.relationships+xml"/>
  <Override PartName="/ppt/slides/_rels/slide83.xml.rels" ContentType="application/vnd.openxmlformats-package.relationships+xml"/>
  <Override PartName="/ppt/slides/_rels/slide51.xml.rels" ContentType="application/vnd.openxmlformats-package.relationships+xml"/>
  <Override PartName="/ppt/slides/_rels/slide6.xml.rels" ContentType="application/vnd.openxmlformats-package.relationships+xml"/>
  <Override PartName="/ppt/slides/_rels/slide28.xml.rels" ContentType="application/vnd.openxmlformats-package.relationships+xml"/>
  <Override PartName="/ppt/slides/_rels/slide84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81.xml.rels" ContentType="application/vnd.openxmlformats-package.relationships+xml"/>
  <Override PartName="/ppt/slides/_rels/slide23.xml.rels" ContentType="application/vnd.openxmlformats-package.relationships+xml"/>
  <Override PartName="/ppt/slides/_rels/slide85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82.xml.rels" ContentType="application/vnd.openxmlformats-package.relationships+xml"/>
  <Override PartName="/ppt/slides/_rels/slide24.xml.rels" ContentType="application/vnd.openxmlformats-package.relationships+xml"/>
  <Override PartName="/ppt/slides/_rels/slide86.xml.rels" ContentType="application/vnd.openxmlformats-package.relationships+xml"/>
  <Override PartName="/ppt/slides/_rels/slide9.xml.rels" ContentType="application/vnd.openxmlformats-package.relationships+xml"/>
  <Override PartName="/ppt/slides/_rels/slide17.xml.rels" ContentType="application/vnd.openxmlformats-package.relationships+xml"/>
  <Override PartName="/ppt/slides/_rels/slide29.xml.rels" ContentType="application/vnd.openxmlformats-package.relationships+xml"/>
  <Override PartName="/ppt/slides/_rels/slide10.xml.rels" ContentType="application/vnd.openxmlformats-package.relationships+xml"/>
  <Override PartName="/ppt/slides/_rels/slide58.xml.rels" ContentType="application/vnd.openxmlformats-package.relationships+xml"/>
  <Override PartName="/ppt/slides/_rels/slide26.xml.rels" ContentType="application/vnd.openxmlformats-package.relationships+xml"/>
  <Override PartName="/ppt/slides/_rels/slide30.xml.rels" ContentType="application/vnd.openxmlformats-package.relationships+xml"/>
  <Override PartName="/ppt/slides/_rels/slide91.xml.rels" ContentType="application/vnd.openxmlformats-package.relationships+xml"/>
  <Override PartName="/ppt/slides/_rels/slide33.xml.rels" ContentType="application/vnd.openxmlformats-package.relationships+xml"/>
  <Override PartName="/ppt/slides/_rels/slide44.xml.rels" ContentType="application/vnd.openxmlformats-package.relationships+xml"/>
  <Override PartName="/ppt/slides/_rels/slide92.xml.rels" ContentType="application/vnd.openxmlformats-package.relationships+xml"/>
  <Override PartName="/ppt/slides/_rels/slide34.xml.rels" ContentType="application/vnd.openxmlformats-package.relationships+xml"/>
  <Override PartName="/ppt/slides/_rels/slide77.xml.rels" ContentType="application/vnd.openxmlformats-package.relationships+xml"/>
  <Override PartName="/ppt/slides/_rels/slide45.xml.rels" ContentType="application/vnd.openxmlformats-package.relationships+xml"/>
  <Override PartName="/ppt/slides/_rels/slide93.xml.rels" ContentType="application/vnd.openxmlformats-package.relationships+xml"/>
  <Override PartName="/ppt/slides/_rels/slide35.xml.rels" ContentType="application/vnd.openxmlformats-package.relationships+xml"/>
  <Override PartName="/ppt/slides/_rels/slide36.xml.rels" ContentType="application/vnd.openxmlformats-package.relationships+xml"/>
  <Override PartName="/ppt/slides/_rels/slide37.xml.rels" ContentType="application/vnd.openxmlformats-package.relationships+xml"/>
  <Override PartName="/ppt/slides/_rels/slide38.xml.rels" ContentType="application/vnd.openxmlformats-package.relationships+xml"/>
  <Override PartName="/ppt/slides/_rels/slide39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6.xml.rels" ContentType="application/vnd.openxmlformats-package.relationships+xml"/>
  <Override PartName="/ppt/slides/slide53.xml" ContentType="application/vnd.openxmlformats-officedocument.presentationml.slide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79.xml" ContentType="application/vnd.openxmlformats-officedocument.presentationml.slide+xml"/>
  <Override PartName="/ppt/slides/slide20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55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22.xml" ContentType="application/vnd.openxmlformats-officedocument.presentationml.slide+xml"/>
  <Override PartName="/ppt/slides/slide8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_rels/presentation.xml.rels" ContentType="application/vnd.openxmlformats-package.relationships+xml"/>
  <Override PartName="/ppt/media/image254.png" ContentType="image/png"/>
  <Override PartName="/ppt/media/image250.png" ContentType="image/png"/>
  <Override PartName="/ppt/media/image248.png" ContentType="image/png"/>
  <Override PartName="/ppt/media/image244.jpeg" ContentType="image/jpeg"/>
  <Override PartName="/ppt/media/image238.jpeg" ContentType="image/jpeg"/>
  <Override PartName="/ppt/media/image242.jpeg" ContentType="image/jpeg"/>
  <Override PartName="/ppt/media/image236.jpeg" ContentType="image/jpeg"/>
  <Override PartName="/ppt/media/image241.jpeg" ContentType="image/jpeg"/>
  <Override PartName="/ppt/media/image235.jpeg" ContentType="image/jpeg"/>
  <Override PartName="/ppt/media/image233.jpeg" ContentType="image/jpeg"/>
  <Override PartName="/ppt/media/image229.jpeg" ContentType="image/jpeg"/>
  <Override PartName="/ppt/media/image227.jpeg" ContentType="image/jpeg"/>
  <Override PartName="/ppt/media/image222.png" ContentType="image/png"/>
  <Override PartName="/ppt/media/image219.png" ContentType="image/png"/>
  <Override PartName="/ppt/media/image224.jpeg" ContentType="image/jpeg"/>
  <Override PartName="/ppt/media/image218.jpeg" ContentType="image/jpeg"/>
  <Override PartName="/ppt/media/image223.jpeg" ContentType="image/jpeg"/>
  <Override PartName="/ppt/media/image217.jpeg" ContentType="image/jpeg"/>
  <Override PartName="/ppt/media/image216.png" ContentType="image/png"/>
  <Override PartName="/ppt/media/image221.jpeg" ContentType="image/jpeg"/>
  <Override PartName="/ppt/media/image215.jpeg" ContentType="image/jpeg"/>
  <Override PartName="/ppt/media/image213.png" ContentType="image/png"/>
  <Override PartName="/ppt/media/image210.png" ContentType="image/png"/>
  <Override PartName="/ppt/media/image209.jpeg" ContentType="image/jpeg"/>
  <Override PartName="/ppt/media/image211.jpeg" ContentType="image/jpeg"/>
  <Override PartName="/ppt/media/image205.jpeg" ContentType="image/jpeg"/>
  <Override PartName="/ppt/media/image204.png" ContentType="image/png"/>
  <Override PartName="/ppt/media/image203.jpeg" ContentType="image/jpeg"/>
  <Override PartName="/ppt/media/image202.jpeg" ContentType="image/jpeg"/>
  <Override PartName="/ppt/media/image253.jpeg" ContentType="image/jpeg"/>
  <Override PartName="/ppt/media/image201.png" ContentType="image/png"/>
  <Override PartName="/ppt/media/image200.jpeg" ContentType="image/jpeg"/>
  <Override PartName="/ppt/media/image199.jpeg" ContentType="image/jpeg"/>
  <Override PartName="/ppt/media/image149.jpeg" ContentType="image/jpeg"/>
  <Override PartName="/ppt/media/image93.jpeg" ContentType="image/jpeg"/>
  <Override PartName="/ppt/media/image147.jpeg" ContentType="image/jpeg"/>
  <Override PartName="/ppt/media/image91.png" ContentType="image/png"/>
  <Override PartName="/ppt/media/image6.png" ContentType="image/png"/>
  <Override PartName="/ppt/media/image178.jpeg" ContentType="image/jpeg"/>
  <Override PartName="/ppt/media/image85.png" ContentType="image/png"/>
  <Override PartName="/ppt/media/image83.jpeg" ContentType="image/jpeg"/>
  <Override PartName="/ppt/media/image80.png" ContentType="image/png"/>
  <Override PartName="/ppt/media/image57.jpeg" ContentType="image/jpeg"/>
  <Override PartName="/ppt/media/image77.jpeg" ContentType="image/jpeg"/>
  <Override PartName="/ppt/media/image89.jpeg" ContentType="image/jpeg"/>
  <Override PartName="/ppt/media/image139.png" ContentType="image/png"/>
  <Override PartName="/ppt/media/image232.jpeg" ContentType="image/jpeg"/>
  <Override PartName="/ppt/media/image76.png" ContentType="image/png"/>
  <Override PartName="/ppt/media/image249.jpeg" ContentType="image/jpeg"/>
  <Override PartName="/ppt/media/image74.png" ContentType="image/png"/>
  <Override PartName="/ppt/media/image72.png" ContentType="image/png"/>
  <Override PartName="/ppt/media/image42.jpeg" ContentType="image/jpeg"/>
  <Override PartName="/ppt/media/image10.png" ContentType="image/png"/>
  <Override PartName="/ppt/media/image38.jpeg" ContentType="image/jpeg"/>
  <Override PartName="/ppt/media/image99.jpeg" ContentType="image/jpeg"/>
  <Override PartName="/ppt/media/image240.png" ContentType="image/png"/>
  <Override PartName="/ppt/media/image180.png" ContentType="image/png"/>
  <Override PartName="/ppt/media/image66.png" ContentType="image/png"/>
  <Override PartName="/ppt/media/image123.jpeg" ContentType="image/jpeg"/>
  <Override PartName="/ppt/media/image82.png" ContentType="image/png"/>
  <Override PartName="/ppt/media/image158.jpeg" ContentType="image/jpeg"/>
  <Override PartName="/ppt/media/image71.jpeg" ContentType="image/jpeg"/>
  <Override PartName="/ppt/media/image65.jpeg" ContentType="image/jpeg"/>
  <Override PartName="/ppt/media/image119.jpeg" ContentType="image/jpeg"/>
  <Override PartName="/ppt/media/image234.png" ContentType="image/png"/>
  <Override PartName="/ppt/media/image174.png" ContentType="image/png"/>
  <Override PartName="/ppt/media/image64.png" ContentType="image/png"/>
  <Override PartName="/ppt/media/image63.jpeg" ContentType="image/jpeg"/>
  <Override PartName="/ppt/media/image117.jpeg" ContentType="image/jpeg"/>
  <Override PartName="/ppt/media/image154.png" ContentType="image/png"/>
  <Override PartName="/ppt/media/image62.png" ContentType="image/png"/>
  <Override PartName="/ppt/media/image61.jpeg" ContentType="image/jpeg"/>
  <Override PartName="/ppt/media/image48.jpeg" ContentType="image/jpeg"/>
  <Override PartName="/ppt/media/image225.png" ContentType="image/png"/>
  <Override PartName="/ppt/media/image81.jpeg" ContentType="image/jpeg"/>
  <Override PartName="/ppt/media/image53.jpeg" ContentType="image/jpeg"/>
  <Override PartName="/ppt/media/image47.jpeg" ContentType="image/jpeg"/>
  <Override PartName="/ppt/media/image94.png" ContentType="image/png"/>
  <Override PartName="/ppt/media/image95.jpeg" ContentType="image/jpeg"/>
  <Override PartName="/ppt/media/image19.png" ContentType="image/png"/>
  <Override PartName="/ppt/media/image132.jpeg" ContentType="image/jpeg"/>
  <Override PartName="/ppt/media/image231.png" ContentType="image/png"/>
  <Override PartName="/ppt/media/image171.png" ContentType="image/png"/>
  <Override PartName="/ppt/media/image167.jpeg" ContentType="image/jpeg"/>
  <Override PartName="/ppt/media/image15.png" ContentType="image/png"/>
  <Override PartName="/ppt/media/image68.png" ContentType="image/png"/>
  <Override PartName="/ppt/media/image17.png" ContentType="image/png"/>
  <Override PartName="/ppt/media/image7.jpeg" ContentType="image/jpeg"/>
  <Override PartName="/ppt/media/image175.jpeg" ContentType="image/jpeg"/>
  <Override PartName="/ppt/media/image21.png" ContentType="image/png"/>
  <Override PartName="/ppt/media/image230.jpeg" ContentType="image/jpeg"/>
  <Override PartName="/ppt/media/image56.png" ContentType="image/png"/>
  <Override PartName="/ppt/media/image122.jpeg" ContentType="image/jpeg"/>
  <Override PartName="/ppt/media/image50.jpeg" ContentType="image/jpeg"/>
  <Override PartName="/ppt/media/image44.jpeg" ContentType="image/jpeg"/>
  <Override PartName="/ppt/media/image165.jpeg" ContentType="image/jpeg"/>
  <Override PartName="/ppt/media/image159.jpeg" ContentType="image/jpeg"/>
  <Override PartName="/ppt/media/image11.jpeg" ContentType="image/jpeg"/>
  <Override PartName="/ppt/media/image59.jpeg" ContentType="image/jpeg"/>
  <Override PartName="/ppt/media/image79.jpeg" ContentType="image/jpeg"/>
  <Override PartName="/ppt/media/image36.jpeg" ContentType="image/jpeg"/>
  <Override PartName="/ppt/media/image39.jpeg" ContentType="image/jpeg"/>
  <Override PartName="/ppt/media/image226.jpeg" ContentType="image/jpeg"/>
  <Override PartName="/ppt/media/image1.png" ContentType="image/png"/>
  <Override PartName="/ppt/media/image5.jpeg" ContentType="image/jpeg"/>
  <Override PartName="/ppt/media/image52.png" ContentType="image/png"/>
  <Override PartName="/ppt/media/image155.jpeg" ContentType="image/jpeg"/>
  <Override PartName="/ppt/media/image2.png" ContentType="image/png"/>
  <Override PartName="/ppt/media/image157.png" ContentType="image/png"/>
  <Override PartName="/ppt/media/image30.jpeg" ContentType="image/jpeg"/>
  <Override PartName="/ppt/media/image169.jpeg" ContentType="image/jpeg"/>
  <Override PartName="/ppt/media/image20.jpeg" ContentType="image/jpeg"/>
  <Override PartName="/ppt/media/image4.png" ContentType="image/png"/>
  <Override PartName="/ppt/media/image14.jpeg" ContentType="image/jpeg"/>
  <Override PartName="/ppt/media/image212.jpeg" ContentType="image/jpeg"/>
  <Override PartName="/ppt/media/image206.jpeg" ContentType="image/jpeg"/>
  <Override PartName="/ppt/media/image23.png" ContentType="image/png"/>
  <Override PartName="/ppt/media/image88.png" ContentType="image/png"/>
  <Override PartName="/ppt/media/image189.png" ContentType="image/png"/>
  <Override PartName="/ppt/media/image13.jpeg" ContentType="image/jpeg"/>
  <Override PartName="/ppt/media/image251.jpeg" ContentType="image/jpeg"/>
  <Override PartName="/ppt/media/image121.png" ContentType="image/png"/>
  <Override PartName="/ppt/media/image25.png" ContentType="image/png"/>
  <Override PartName="/ppt/media/image84.jpeg" ContentType="image/jpeg"/>
  <Override PartName="/ppt/media/image90.jpeg" ContentType="image/jpeg"/>
  <Override PartName="/ppt/media/image195.png" ContentType="image/png"/>
  <Override PartName="/ppt/media/image73.jpeg" ContentType="image/jpeg"/>
  <Override PartName="/ppt/media/image58.png" ContentType="image/png"/>
  <Override PartName="/ppt/media/image67.jpeg" ContentType="image/jpeg"/>
  <Override PartName="/ppt/media/image96.jpeg" ContentType="image/jpeg"/>
  <Override PartName="/ppt/media/image29.png" ContentType="image/png"/>
  <Override PartName="/ppt/media/image87.jpeg" ContentType="image/jpeg"/>
  <Override PartName="/ppt/media/image207.png" ContentType="image/png"/>
  <Override PartName="/ppt/media/image26.jpeg" ContentType="image/jpeg"/>
  <Override PartName="/ppt/media/image166.jpeg" ContentType="image/jpeg"/>
  <Override PartName="/ppt/media/image237.png" ContentType="image/png"/>
  <Override PartName="/ppt/media/image177.png" ContentType="image/png"/>
  <Override PartName="/ppt/media/image31.png" ContentType="image/png"/>
  <Override PartName="/ppt/media/image247.jpeg" ContentType="image/jpeg"/>
  <Override PartName="/ppt/media/image54.png" ContentType="image/png"/>
  <Override PartName="/ppt/media/image28.jpeg" ContentType="image/jpeg"/>
  <Override PartName="/ppt/media/image12.png" ContentType="image/png"/>
  <Override PartName="/ppt/media/image51.jpeg" ContentType="image/jpeg"/>
  <Override PartName="/ppt/media/image45.jpeg" ContentType="image/jpeg"/>
  <Override PartName="/ppt/media/image78.png" ContentType="image/png"/>
  <Override PartName="/ppt/media/image69.jpeg" ContentType="image/jpeg"/>
  <Override PartName="/ppt/media/image75.jpeg" ContentType="image/jpeg"/>
  <Override PartName="/ppt/media/image27.png" ContentType="image/png"/>
  <Override PartName="/ppt/media/image32.jpeg" ContentType="image/jpeg"/>
  <Override PartName="/ppt/media/image37.png" ContentType="image/png"/>
  <Override PartName="/ppt/media/image9.jpeg" ContentType="image/jpeg"/>
  <Override PartName="/ppt/media/image33.jpeg" ContentType="image/jpeg"/>
  <Override PartName="/ppt/media/image245.jpeg" ContentType="image/jpeg"/>
  <Override PartName="/ppt/media/image239.jpeg" ContentType="image/jpeg"/>
  <Override PartName="/ppt/media/image34.png" ContentType="image/png"/>
  <Override PartName="/ppt/media/image41.jpeg" ContentType="image/jpeg"/>
  <Override PartName="/ppt/media/image35.jpeg" ContentType="image/jpeg"/>
  <Override PartName="/ppt/media/image109.png" ContentType="image/png"/>
  <Override PartName="/ppt/media/image22.jpeg" ContentType="image/jpeg"/>
  <Override PartName="/ppt/media/image16.jpeg" ContentType="image/jpeg"/>
  <Override PartName="/ppt/media/image151.png" ContentType="image/png"/>
  <Override PartName="/ppt/media/image208.jpeg" ContentType="image/jpeg"/>
  <Override PartName="/ppt/media/image43.png" ContentType="image/png"/>
  <Override PartName="/ppt/media/image46.png" ContentType="image/png"/>
  <Override PartName="/ppt/media/image97.png" ContentType="image/png"/>
  <Override PartName="/ppt/media/image49.png" ContentType="image/png"/>
  <Override PartName="/ppt/media/image98.jpeg" ContentType="image/jpeg"/>
  <Override PartName="/ppt/media/image100.png" ContentType="image/png"/>
  <Override PartName="/ppt/media/image101.jpeg" ContentType="image/jpeg"/>
  <Override PartName="/ppt/media/image102.jpeg" ContentType="image/jpeg"/>
  <Override PartName="/ppt/media/image86.jpeg" ContentType="image/jpeg"/>
  <Override PartName="/ppt/media/image92.jpeg" ContentType="image/jpeg"/>
  <Override PartName="/ppt/media/image103.png" ContentType="image/png"/>
  <Override PartName="/ppt/media/image106.png" ContentType="image/png"/>
  <Override PartName="/ppt/media/image55.jpeg" ContentType="image/jpeg"/>
  <Override PartName="/ppt/media/image118.png" ContentType="image/png"/>
  <Override PartName="/ppt/media/image104.jpeg" ContentType="image/jpeg"/>
  <Override PartName="/ppt/media/image110.jpeg" ContentType="image/jpeg"/>
  <Override PartName="/ppt/media/image144.jpeg" ContentType="image/jpeg"/>
  <Override PartName="/ppt/media/image138.jpeg" ContentType="image/jpeg"/>
  <Override PartName="/ppt/media/image105.jpeg" ContentType="image/jpeg"/>
  <Override PartName="/ppt/media/image111.jpeg" ContentType="image/jpeg"/>
  <Override PartName="/ppt/media/image172.jpeg" ContentType="image/jpeg"/>
  <Override PartName="/ppt/media/image112.png" ContentType="image/png"/>
  <Override PartName="/ppt/media/image107.jpeg" ContentType="image/jpeg"/>
  <Override PartName="/ppt/media/image113.jpeg" ContentType="image/jpeg"/>
  <Override PartName="/ppt/media/image108.jpeg" ContentType="image/jpeg"/>
  <Override PartName="/ppt/media/image114.jpeg" ContentType="image/jpeg"/>
  <Override PartName="/ppt/media/image124.png" ContentType="image/png"/>
  <Override PartName="/ppt/media/image115.png" ContentType="image/png"/>
  <Override PartName="/ppt/media/image116.jpeg" ContentType="image/jpeg"/>
  <Override PartName="/ppt/media/image8.png" ContentType="image/png"/>
  <Override PartName="/ppt/media/image120.jpeg" ContentType="image/jpeg"/>
  <Override PartName="/ppt/media/image125.jpeg" ContentType="image/jpeg"/>
  <Override PartName="/ppt/media/image40.png" ContentType="image/png"/>
  <Override PartName="/ppt/media/image126.jpeg" ContentType="image/jpeg"/>
  <Override PartName="/ppt/media/image18.jpeg" ContentType="image/jpeg"/>
  <Override PartName="/ppt/media/image24.jpeg" ContentType="image/jpeg"/>
  <Override PartName="/ppt/media/image127.png" ContentType="image/png"/>
  <Override PartName="/ppt/media/image60.png" ContentType="image/png"/>
  <Override PartName="/ppt/media/image128.jpeg" ContentType="image/jpeg"/>
  <Override PartName="/ppt/media/image70.png" ContentType="image/png"/>
  <Override PartName="/ppt/media/image129.jpeg" ContentType="image/jpeg"/>
  <Override PartName="/ppt/media/image156.jpeg" ContentType="image/jpeg"/>
  <Override PartName="/ppt/media/image162.jpeg" ContentType="image/jpeg"/>
  <Override PartName="/ppt/media/image130.png" ContentType="image/png"/>
  <Override PartName="/ppt/media/image131.jpeg" ContentType="image/jpeg"/>
  <Override PartName="/ppt/media/image133.png" ContentType="image/png"/>
  <Override PartName="/ppt/media/image220.jpeg" ContentType="image/jpeg"/>
  <Override PartName="/ppt/media/image214.jpeg" ContentType="image/jpeg"/>
  <Override PartName="/ppt/media/image136.png" ContentType="image/png"/>
  <Override PartName="/ppt/media/image170.jpeg" ContentType="image/jpeg"/>
  <Override PartName="/ppt/media/image134.jpeg" ContentType="image/jpeg"/>
  <Override PartName="/ppt/media/image140.jpeg" ContentType="image/jpeg"/>
  <Override PartName="/ppt/media/image135.jpeg" ContentType="image/jpeg"/>
  <Override PartName="/ppt/media/image141.jpeg" ContentType="image/jpeg"/>
  <Override PartName="/ppt/media/image142.png" ContentType="image/png"/>
  <Override PartName="/ppt/media/image137.jpeg" ContentType="image/jpeg"/>
  <Override PartName="/ppt/media/image143.jpeg" ContentType="image/jpeg"/>
  <Override PartName="/ppt/media/image145.png" ContentType="image/png"/>
  <Override PartName="/ppt/media/image146.jpeg" ContentType="image/jpeg"/>
  <Override PartName="/ppt/media/image148.png" ContentType="image/png"/>
  <Override PartName="/ppt/media/image150.jpeg" ContentType="image/jpeg"/>
  <Override PartName="/ppt/media/image152.jpeg" ContentType="image/jpeg"/>
  <Override PartName="/ppt/media/image252.png" ContentType="image/png"/>
  <Override PartName="/ppt/media/image192.png" ContentType="image/png"/>
  <Override PartName="/ppt/media/image153.jpeg" ContentType="image/jpeg"/>
  <Override PartName="/ppt/media/image160.jpeg" ContentType="image/jpeg"/>
  <Override PartName="/ppt/media/image161.png" ContentType="image/png"/>
  <Override PartName="/ppt/media/image163.jpeg" ContentType="image/jpeg"/>
  <Override PartName="/ppt/media/image164.png" ContentType="image/png"/>
  <Override PartName="/ppt/media/image228.png" ContentType="image/png"/>
  <Override PartName="/ppt/media/image168.png" ContentType="image/png"/>
  <Override PartName="/ppt/media/image173.jpeg" ContentType="image/jpeg"/>
  <Override PartName="/ppt/media/image176.jpeg" ContentType="image/jpeg"/>
  <Override PartName="/ppt/media/image179.jpeg" ContentType="image/jpeg"/>
  <Override PartName="/ppt/media/image181.jpeg" ContentType="image/jpeg"/>
  <Override PartName="/ppt/media/image182.jpeg" ContentType="image/jpeg"/>
  <Override PartName="/ppt/media/image243.png" ContentType="image/png"/>
  <Override PartName="/ppt/media/image183.png" ContentType="image/png"/>
  <Override PartName="/ppt/media/image190.jpeg" ContentType="image/jpeg"/>
  <Override PartName="/ppt/media/image184.jpeg" ContentType="image/jpeg"/>
  <Override PartName="/ppt/media/image191.jpeg" ContentType="image/jpeg"/>
  <Override PartName="/ppt/media/image185.jpeg" ContentType="image/jpeg"/>
  <Override PartName="/ppt/media/image246.png" ContentType="image/png"/>
  <Override PartName="/ppt/media/image186.png" ContentType="image/png"/>
  <Override PartName="/ppt/media/image187.jpeg" ContentType="image/jpeg"/>
  <Override PartName="/ppt/media/image193.jpeg" ContentType="image/jpeg"/>
  <Override PartName="/ppt/media/image188.jpeg" ContentType="image/jpeg"/>
  <Override PartName="/ppt/media/image194.jpeg" ContentType="image/jpeg"/>
  <Override PartName="/ppt/media/image196.jpeg" ContentType="image/jpeg"/>
  <Override PartName="/ppt/media/image197.jpeg" ContentType="image/jpeg"/>
  <Override PartName="/ppt/media/image3.png" ContentType="image/png"/>
  <Override PartName="/ppt/media/image198.png" ContentType="image/png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Relationship Id="rId90" Type="http://schemas.openxmlformats.org/officeDocument/2006/relationships/slide" Target="slides/slide87.xml"/><Relationship Id="rId91" Type="http://schemas.openxmlformats.org/officeDocument/2006/relationships/slide" Target="slides/slide88.xml"/><Relationship Id="rId92" Type="http://schemas.openxmlformats.org/officeDocument/2006/relationships/slide" Target="slides/slide89.xml"/><Relationship Id="rId93" Type="http://schemas.openxmlformats.org/officeDocument/2006/relationships/slide" Target="slides/slide90.xml"/><Relationship Id="rId94" Type="http://schemas.openxmlformats.org/officeDocument/2006/relationships/slide" Target="slides/slide91.xml"/><Relationship Id="rId95" Type="http://schemas.openxmlformats.org/officeDocument/2006/relationships/slide" Target="slides/slide92.xml"/><Relationship Id="rId96" Type="http://schemas.openxmlformats.org/officeDocument/2006/relationships/slide" Target="slides/slide9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" descr="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rId3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</a:t>
            </a: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 to </a:t>
            </a: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 </a:t>
            </a: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</a:t>
            </a: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title </a:t>
            </a: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text </a:t>
            </a: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</a:t>
            </a: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image" Target="../media/image34.png"/><Relationship Id="rId4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jpe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image" Target="../media/image43.png"/><Relationship Id="rId4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jpeg"/><Relationship Id="rId3" Type="http://schemas.openxmlformats.org/officeDocument/2006/relationships/image" Target="../media/image46.png"/><Relationship Id="rId4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jpeg"/><Relationship Id="rId3" Type="http://schemas.openxmlformats.org/officeDocument/2006/relationships/image" Target="../media/image49.png"/><Relationship Id="rId4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jpeg"/><Relationship Id="rId3" Type="http://schemas.openxmlformats.org/officeDocument/2006/relationships/image" Target="../media/image52.png"/><Relationship Id="rId4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png"/><Relationship Id="rId3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png"/><Relationship Id="rId3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png"/><Relationship Id="rId3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image" Target="../media/image60.png"/><Relationship Id="rId3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image" Target="../media/image64.png"/><Relationship Id="rId3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image" Target="../media/image66.png"/><Relationship Id="rId3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image" Target="../media/image68.png"/><Relationship Id="rId3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image" Target="../media/image70.pn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image" Target="../media/image72.png"/><Relationship Id="rId3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image" Target="../media/image74.png"/><Relationship Id="rId3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image" Target="../media/image76.png"/><Relationship Id="rId3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image" Target="../media/image78.png"/><Relationship Id="rId3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image" Target="../media/image80.png"/><Relationship Id="rId3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image" Target="../media/image82.png"/><Relationship Id="rId3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image" Target="../media/image84.jpeg"/><Relationship Id="rId3" Type="http://schemas.openxmlformats.org/officeDocument/2006/relationships/image" Target="../media/image85.png"/><Relationship Id="rId4" Type="http://schemas.openxmlformats.org/officeDocument/2006/relationships/slideLayout" Target="../slideLayouts/slideLayout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image" Target="../media/image87.jpeg"/><Relationship Id="rId3" Type="http://schemas.openxmlformats.org/officeDocument/2006/relationships/image" Target="../media/image88.png"/><Relationship Id="rId4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89.jpeg"/><Relationship Id="rId2" Type="http://schemas.openxmlformats.org/officeDocument/2006/relationships/image" Target="../media/image90.jpeg"/><Relationship Id="rId3" Type="http://schemas.openxmlformats.org/officeDocument/2006/relationships/image" Target="../media/image91.png"/><Relationship Id="rId4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92.jpeg"/><Relationship Id="rId2" Type="http://schemas.openxmlformats.org/officeDocument/2006/relationships/image" Target="../media/image93.jpeg"/><Relationship Id="rId3" Type="http://schemas.openxmlformats.org/officeDocument/2006/relationships/image" Target="../media/image94.png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image" Target="../media/image96.jpeg"/><Relationship Id="rId3" Type="http://schemas.openxmlformats.org/officeDocument/2006/relationships/image" Target="../media/image97.png"/><Relationship Id="rId4" Type="http://schemas.openxmlformats.org/officeDocument/2006/relationships/slideLayout" Target="../slideLayouts/slideLayout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98.jpeg"/><Relationship Id="rId2" Type="http://schemas.openxmlformats.org/officeDocument/2006/relationships/image" Target="../media/image99.jpeg"/><Relationship Id="rId3" Type="http://schemas.openxmlformats.org/officeDocument/2006/relationships/image" Target="../media/image100.png"/><Relationship Id="rId4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01.jpeg"/><Relationship Id="rId2" Type="http://schemas.openxmlformats.org/officeDocument/2006/relationships/image" Target="../media/image102.jpeg"/><Relationship Id="rId3" Type="http://schemas.openxmlformats.org/officeDocument/2006/relationships/image" Target="../media/image103.png"/><Relationship Id="rId4" Type="http://schemas.openxmlformats.org/officeDocument/2006/relationships/slideLayout" Target="../slideLayouts/slideLayout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04.jpeg"/><Relationship Id="rId2" Type="http://schemas.openxmlformats.org/officeDocument/2006/relationships/image" Target="../media/image105.jpeg"/><Relationship Id="rId3" Type="http://schemas.openxmlformats.org/officeDocument/2006/relationships/image" Target="../media/image106.png"/><Relationship Id="rId4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07.jpeg"/><Relationship Id="rId2" Type="http://schemas.openxmlformats.org/officeDocument/2006/relationships/image" Target="../media/image108.jpeg"/><Relationship Id="rId3" Type="http://schemas.openxmlformats.org/officeDocument/2006/relationships/image" Target="../media/image109.png"/><Relationship Id="rId4" Type="http://schemas.openxmlformats.org/officeDocument/2006/relationships/slideLayout" Target="../slideLayouts/slideLayout1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10.jpeg"/><Relationship Id="rId2" Type="http://schemas.openxmlformats.org/officeDocument/2006/relationships/image" Target="../media/image111.jpeg"/><Relationship Id="rId3" Type="http://schemas.openxmlformats.org/officeDocument/2006/relationships/image" Target="../media/image112.png"/><Relationship Id="rId4" Type="http://schemas.openxmlformats.org/officeDocument/2006/relationships/slideLayout" Target="../slideLayouts/slideLayout1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13.jpeg"/><Relationship Id="rId2" Type="http://schemas.openxmlformats.org/officeDocument/2006/relationships/image" Target="../media/image114.jpeg"/><Relationship Id="rId3" Type="http://schemas.openxmlformats.org/officeDocument/2006/relationships/image" Target="../media/image115.png"/><Relationship Id="rId4" Type="http://schemas.openxmlformats.org/officeDocument/2006/relationships/slideLayout" Target="../slideLayouts/slideLayout1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16.jpeg"/><Relationship Id="rId2" Type="http://schemas.openxmlformats.org/officeDocument/2006/relationships/image" Target="../media/image117.jpeg"/><Relationship Id="rId3" Type="http://schemas.openxmlformats.org/officeDocument/2006/relationships/image" Target="../media/image118.png"/><Relationship Id="rId4" Type="http://schemas.openxmlformats.org/officeDocument/2006/relationships/slideLayout" Target="../slideLayouts/slideLayout1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19.jpeg"/><Relationship Id="rId2" Type="http://schemas.openxmlformats.org/officeDocument/2006/relationships/image" Target="../media/image120.jpeg"/><Relationship Id="rId3" Type="http://schemas.openxmlformats.org/officeDocument/2006/relationships/image" Target="../media/image121.png"/><Relationship Id="rId4" Type="http://schemas.openxmlformats.org/officeDocument/2006/relationships/slideLayout" Target="../slideLayouts/slideLayout1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122.jpeg"/><Relationship Id="rId2" Type="http://schemas.openxmlformats.org/officeDocument/2006/relationships/image" Target="../media/image123.jpeg"/><Relationship Id="rId3" Type="http://schemas.openxmlformats.org/officeDocument/2006/relationships/image" Target="../media/image124.png"/><Relationship Id="rId4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1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125.jpeg"/><Relationship Id="rId2" Type="http://schemas.openxmlformats.org/officeDocument/2006/relationships/image" Target="../media/image126.jpeg"/><Relationship Id="rId3" Type="http://schemas.openxmlformats.org/officeDocument/2006/relationships/image" Target="../media/image127.png"/><Relationship Id="rId4" Type="http://schemas.openxmlformats.org/officeDocument/2006/relationships/slideLayout" Target="../slideLayouts/slideLayout1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128.jpeg"/><Relationship Id="rId2" Type="http://schemas.openxmlformats.org/officeDocument/2006/relationships/image" Target="../media/image129.jpeg"/><Relationship Id="rId3" Type="http://schemas.openxmlformats.org/officeDocument/2006/relationships/image" Target="../media/image130.png"/><Relationship Id="rId4" Type="http://schemas.openxmlformats.org/officeDocument/2006/relationships/slideLayout" Target="../slideLayouts/slideLayout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131.jpeg"/><Relationship Id="rId2" Type="http://schemas.openxmlformats.org/officeDocument/2006/relationships/image" Target="../media/image132.jpeg"/><Relationship Id="rId3" Type="http://schemas.openxmlformats.org/officeDocument/2006/relationships/image" Target="../media/image133.png"/><Relationship Id="rId4" Type="http://schemas.openxmlformats.org/officeDocument/2006/relationships/slideLayout" Target="../slideLayouts/slideLayout1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134.jpeg"/><Relationship Id="rId2" Type="http://schemas.openxmlformats.org/officeDocument/2006/relationships/image" Target="../media/image135.jpeg"/><Relationship Id="rId3" Type="http://schemas.openxmlformats.org/officeDocument/2006/relationships/image" Target="../media/image136.png"/><Relationship Id="rId4" Type="http://schemas.openxmlformats.org/officeDocument/2006/relationships/slideLayout" Target="../slideLayouts/slideLayout1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137.jpeg"/><Relationship Id="rId2" Type="http://schemas.openxmlformats.org/officeDocument/2006/relationships/image" Target="../media/image138.jpeg"/><Relationship Id="rId3" Type="http://schemas.openxmlformats.org/officeDocument/2006/relationships/image" Target="../media/image139.png"/><Relationship Id="rId4" Type="http://schemas.openxmlformats.org/officeDocument/2006/relationships/slideLayout" Target="../slideLayouts/slideLayout1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140.jpeg"/><Relationship Id="rId2" Type="http://schemas.openxmlformats.org/officeDocument/2006/relationships/image" Target="../media/image141.jpeg"/><Relationship Id="rId3" Type="http://schemas.openxmlformats.org/officeDocument/2006/relationships/image" Target="../media/image142.png"/><Relationship Id="rId4" Type="http://schemas.openxmlformats.org/officeDocument/2006/relationships/slideLayout" Target="../slideLayouts/slideLayout1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43.jpeg"/><Relationship Id="rId2" Type="http://schemas.openxmlformats.org/officeDocument/2006/relationships/image" Target="../media/image144.jpeg"/><Relationship Id="rId3" Type="http://schemas.openxmlformats.org/officeDocument/2006/relationships/image" Target="../media/image145.png"/><Relationship Id="rId4" Type="http://schemas.openxmlformats.org/officeDocument/2006/relationships/slideLayout" Target="../slideLayouts/slideLayout1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46.jpeg"/><Relationship Id="rId2" Type="http://schemas.openxmlformats.org/officeDocument/2006/relationships/image" Target="../media/image147.jpeg"/><Relationship Id="rId3" Type="http://schemas.openxmlformats.org/officeDocument/2006/relationships/image" Target="../media/image148.png"/><Relationship Id="rId4" Type="http://schemas.openxmlformats.org/officeDocument/2006/relationships/slideLayout" Target="../slideLayouts/slideLayout1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149.jpeg"/><Relationship Id="rId2" Type="http://schemas.openxmlformats.org/officeDocument/2006/relationships/image" Target="../media/image150.jpeg"/><Relationship Id="rId3" Type="http://schemas.openxmlformats.org/officeDocument/2006/relationships/image" Target="../media/image151.png"/><Relationship Id="rId4" Type="http://schemas.openxmlformats.org/officeDocument/2006/relationships/slideLayout" Target="../slideLayouts/slideLayout1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152.jpeg"/><Relationship Id="rId2" Type="http://schemas.openxmlformats.org/officeDocument/2006/relationships/image" Target="../media/image153.jpeg"/><Relationship Id="rId3" Type="http://schemas.openxmlformats.org/officeDocument/2006/relationships/image" Target="../media/image154.png"/><Relationship Id="rId4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155.jpeg"/><Relationship Id="rId2" Type="http://schemas.openxmlformats.org/officeDocument/2006/relationships/image" Target="../media/image156.jpeg"/><Relationship Id="rId3" Type="http://schemas.openxmlformats.org/officeDocument/2006/relationships/image" Target="../media/image157.png"/><Relationship Id="rId4" Type="http://schemas.openxmlformats.org/officeDocument/2006/relationships/slideLayout" Target="../slideLayouts/slideLayout1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158.jpeg"/><Relationship Id="rId2" Type="http://schemas.openxmlformats.org/officeDocument/2006/relationships/image" Target="../media/image159.jpeg"/><Relationship Id="rId3" Type="http://schemas.openxmlformats.org/officeDocument/2006/relationships/image" Target="../media/image160.jpeg"/><Relationship Id="rId4" Type="http://schemas.openxmlformats.org/officeDocument/2006/relationships/image" Target="../media/image161.png"/><Relationship Id="rId5" Type="http://schemas.openxmlformats.org/officeDocument/2006/relationships/slideLayout" Target="../slideLayouts/slideLayout1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162.jpeg"/><Relationship Id="rId2" Type="http://schemas.openxmlformats.org/officeDocument/2006/relationships/image" Target="../media/image163.jpeg"/><Relationship Id="rId3" Type="http://schemas.openxmlformats.org/officeDocument/2006/relationships/image" Target="../media/image164.png"/><Relationship Id="rId4" Type="http://schemas.openxmlformats.org/officeDocument/2006/relationships/slideLayout" Target="../slideLayouts/slideLayout1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165.jpeg"/><Relationship Id="rId2" Type="http://schemas.openxmlformats.org/officeDocument/2006/relationships/image" Target="../media/image166.jpeg"/><Relationship Id="rId3" Type="http://schemas.openxmlformats.org/officeDocument/2006/relationships/image" Target="../media/image167.jpeg"/><Relationship Id="rId4" Type="http://schemas.openxmlformats.org/officeDocument/2006/relationships/image" Target="../media/image168.png"/><Relationship Id="rId5" Type="http://schemas.openxmlformats.org/officeDocument/2006/relationships/slideLayout" Target="../slideLayouts/slideLayout1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169.jpeg"/><Relationship Id="rId2" Type="http://schemas.openxmlformats.org/officeDocument/2006/relationships/image" Target="../media/image170.jpeg"/><Relationship Id="rId3" Type="http://schemas.openxmlformats.org/officeDocument/2006/relationships/image" Target="../media/image171.png"/><Relationship Id="rId4" Type="http://schemas.openxmlformats.org/officeDocument/2006/relationships/slideLayout" Target="../slideLayouts/slideLayout1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172.jpeg"/><Relationship Id="rId2" Type="http://schemas.openxmlformats.org/officeDocument/2006/relationships/image" Target="../media/image173.jpeg"/><Relationship Id="rId3" Type="http://schemas.openxmlformats.org/officeDocument/2006/relationships/image" Target="../media/image174.png"/><Relationship Id="rId4" Type="http://schemas.openxmlformats.org/officeDocument/2006/relationships/slideLayout" Target="../slideLayouts/slideLayout1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175.jpeg"/><Relationship Id="rId2" Type="http://schemas.openxmlformats.org/officeDocument/2006/relationships/image" Target="../media/image176.jpeg"/><Relationship Id="rId3" Type="http://schemas.openxmlformats.org/officeDocument/2006/relationships/image" Target="../media/image177.png"/><Relationship Id="rId4" Type="http://schemas.openxmlformats.org/officeDocument/2006/relationships/slideLayout" Target="../slideLayouts/slideLayout1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178.jpeg"/><Relationship Id="rId2" Type="http://schemas.openxmlformats.org/officeDocument/2006/relationships/image" Target="../media/image179.jpeg"/><Relationship Id="rId3" Type="http://schemas.openxmlformats.org/officeDocument/2006/relationships/image" Target="../media/image180.png"/><Relationship Id="rId4" Type="http://schemas.openxmlformats.org/officeDocument/2006/relationships/slideLayout" Target="../slideLayouts/slideLayout1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181.jpeg"/><Relationship Id="rId2" Type="http://schemas.openxmlformats.org/officeDocument/2006/relationships/image" Target="../media/image182.jpeg"/><Relationship Id="rId3" Type="http://schemas.openxmlformats.org/officeDocument/2006/relationships/image" Target="../media/image183.png"/><Relationship Id="rId4" Type="http://schemas.openxmlformats.org/officeDocument/2006/relationships/slideLayout" Target="../slideLayouts/slideLayout1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184.jpeg"/><Relationship Id="rId2" Type="http://schemas.openxmlformats.org/officeDocument/2006/relationships/image" Target="../media/image185.jpeg"/><Relationship Id="rId3" Type="http://schemas.openxmlformats.org/officeDocument/2006/relationships/image" Target="../media/image186.png"/><Relationship Id="rId4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187.jpeg"/><Relationship Id="rId2" Type="http://schemas.openxmlformats.org/officeDocument/2006/relationships/image" Target="../media/image188.jpeg"/><Relationship Id="rId3" Type="http://schemas.openxmlformats.org/officeDocument/2006/relationships/image" Target="../media/image189.png"/><Relationship Id="rId4" Type="http://schemas.openxmlformats.org/officeDocument/2006/relationships/slideLayout" Target="../slideLayouts/slideLayout1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190.jpeg"/><Relationship Id="rId2" Type="http://schemas.openxmlformats.org/officeDocument/2006/relationships/image" Target="../media/image191.jpeg"/><Relationship Id="rId3" Type="http://schemas.openxmlformats.org/officeDocument/2006/relationships/image" Target="../media/image192.png"/><Relationship Id="rId4" Type="http://schemas.openxmlformats.org/officeDocument/2006/relationships/slideLayout" Target="../slideLayouts/slideLayout1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193.jpeg"/><Relationship Id="rId2" Type="http://schemas.openxmlformats.org/officeDocument/2006/relationships/image" Target="../media/image194.jpeg"/><Relationship Id="rId3" Type="http://schemas.openxmlformats.org/officeDocument/2006/relationships/image" Target="../media/image195.png"/><Relationship Id="rId4" Type="http://schemas.openxmlformats.org/officeDocument/2006/relationships/slideLayout" Target="../slideLayouts/slideLayout1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196.jpeg"/><Relationship Id="rId2" Type="http://schemas.openxmlformats.org/officeDocument/2006/relationships/image" Target="../media/image197.jpeg"/><Relationship Id="rId3" Type="http://schemas.openxmlformats.org/officeDocument/2006/relationships/image" Target="../media/image198.png"/><Relationship Id="rId4" Type="http://schemas.openxmlformats.org/officeDocument/2006/relationships/slideLayout" Target="../slideLayouts/slideLayout1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199.jpeg"/><Relationship Id="rId2" Type="http://schemas.openxmlformats.org/officeDocument/2006/relationships/image" Target="../media/image200.jpeg"/><Relationship Id="rId3" Type="http://schemas.openxmlformats.org/officeDocument/2006/relationships/image" Target="../media/image201.png"/><Relationship Id="rId4" Type="http://schemas.openxmlformats.org/officeDocument/2006/relationships/slideLayout" Target="../slideLayouts/slideLayout1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202.jpeg"/><Relationship Id="rId2" Type="http://schemas.openxmlformats.org/officeDocument/2006/relationships/image" Target="../media/image203.jpeg"/><Relationship Id="rId3" Type="http://schemas.openxmlformats.org/officeDocument/2006/relationships/image" Target="../media/image204.png"/><Relationship Id="rId4" Type="http://schemas.openxmlformats.org/officeDocument/2006/relationships/slideLayout" Target="../slideLayouts/slideLayout1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205.jpeg"/><Relationship Id="rId2" Type="http://schemas.openxmlformats.org/officeDocument/2006/relationships/image" Target="../media/image206.jpeg"/><Relationship Id="rId3" Type="http://schemas.openxmlformats.org/officeDocument/2006/relationships/image" Target="../media/image207.png"/><Relationship Id="rId4" Type="http://schemas.openxmlformats.org/officeDocument/2006/relationships/slideLayout" Target="../slideLayouts/slideLayout1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208.jpeg"/><Relationship Id="rId2" Type="http://schemas.openxmlformats.org/officeDocument/2006/relationships/image" Target="../media/image209.jpeg"/><Relationship Id="rId3" Type="http://schemas.openxmlformats.org/officeDocument/2006/relationships/image" Target="../media/image210.png"/><Relationship Id="rId4" Type="http://schemas.openxmlformats.org/officeDocument/2006/relationships/slideLayout" Target="../slideLayouts/slideLayout1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211.jpeg"/><Relationship Id="rId2" Type="http://schemas.openxmlformats.org/officeDocument/2006/relationships/image" Target="../media/image212.jpeg"/><Relationship Id="rId3" Type="http://schemas.openxmlformats.org/officeDocument/2006/relationships/image" Target="../media/image213.png"/><Relationship Id="rId4" Type="http://schemas.openxmlformats.org/officeDocument/2006/relationships/slideLayout" Target="../slideLayouts/slideLayout1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214.jpeg"/><Relationship Id="rId2" Type="http://schemas.openxmlformats.org/officeDocument/2006/relationships/image" Target="../media/image215.jpeg"/><Relationship Id="rId3" Type="http://schemas.openxmlformats.org/officeDocument/2006/relationships/image" Target="../media/image216.png"/><Relationship Id="rId4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217.jpeg"/><Relationship Id="rId2" Type="http://schemas.openxmlformats.org/officeDocument/2006/relationships/image" Target="../media/image218.jpeg"/><Relationship Id="rId3" Type="http://schemas.openxmlformats.org/officeDocument/2006/relationships/image" Target="../media/image219.png"/><Relationship Id="rId4" Type="http://schemas.openxmlformats.org/officeDocument/2006/relationships/slideLayout" Target="../slideLayouts/slideLayout1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220.jpeg"/><Relationship Id="rId2" Type="http://schemas.openxmlformats.org/officeDocument/2006/relationships/image" Target="../media/image221.jpeg"/><Relationship Id="rId3" Type="http://schemas.openxmlformats.org/officeDocument/2006/relationships/image" Target="../media/image222.png"/><Relationship Id="rId4" Type="http://schemas.openxmlformats.org/officeDocument/2006/relationships/slideLayout" Target="../slideLayouts/slideLayout1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image" Target="../media/image223.jpeg"/><Relationship Id="rId2" Type="http://schemas.openxmlformats.org/officeDocument/2006/relationships/image" Target="../media/image224.jpeg"/><Relationship Id="rId3" Type="http://schemas.openxmlformats.org/officeDocument/2006/relationships/image" Target="../media/image225.png"/><Relationship Id="rId4" Type="http://schemas.openxmlformats.org/officeDocument/2006/relationships/slideLayout" Target="../slideLayouts/slideLayout1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image" Target="../media/image226.jpeg"/><Relationship Id="rId2" Type="http://schemas.openxmlformats.org/officeDocument/2006/relationships/image" Target="../media/image227.jpeg"/><Relationship Id="rId3" Type="http://schemas.openxmlformats.org/officeDocument/2006/relationships/image" Target="../media/image228.png"/><Relationship Id="rId4" Type="http://schemas.openxmlformats.org/officeDocument/2006/relationships/slideLayout" Target="../slideLayouts/slideLayout1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229.jpeg"/><Relationship Id="rId2" Type="http://schemas.openxmlformats.org/officeDocument/2006/relationships/image" Target="../media/image230.jpeg"/><Relationship Id="rId3" Type="http://schemas.openxmlformats.org/officeDocument/2006/relationships/image" Target="../media/image231.png"/><Relationship Id="rId4" Type="http://schemas.openxmlformats.org/officeDocument/2006/relationships/slideLayout" Target="../slideLayouts/slideLayout1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image" Target="../media/image232.jpeg"/><Relationship Id="rId2" Type="http://schemas.openxmlformats.org/officeDocument/2006/relationships/image" Target="../media/image233.jpeg"/><Relationship Id="rId3" Type="http://schemas.openxmlformats.org/officeDocument/2006/relationships/image" Target="../media/image234.png"/><Relationship Id="rId4" Type="http://schemas.openxmlformats.org/officeDocument/2006/relationships/slideLayout" Target="../slideLayouts/slideLayout1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image" Target="../media/image235.jpeg"/><Relationship Id="rId2" Type="http://schemas.openxmlformats.org/officeDocument/2006/relationships/image" Target="../media/image236.jpeg"/><Relationship Id="rId3" Type="http://schemas.openxmlformats.org/officeDocument/2006/relationships/image" Target="../media/image237.png"/><Relationship Id="rId4" Type="http://schemas.openxmlformats.org/officeDocument/2006/relationships/slideLayout" Target="../slideLayouts/slideLayout1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image" Target="../media/image238.jpeg"/><Relationship Id="rId2" Type="http://schemas.openxmlformats.org/officeDocument/2006/relationships/image" Target="../media/image239.jpeg"/><Relationship Id="rId3" Type="http://schemas.openxmlformats.org/officeDocument/2006/relationships/image" Target="../media/image240.png"/><Relationship Id="rId4" Type="http://schemas.openxmlformats.org/officeDocument/2006/relationships/slideLayout" Target="../slideLayouts/slideLayout1.xml"/>
</Relationships>
</file>

<file path=ppt/slides/_rels/slide88.xml.rels><?xml version="1.0" encoding="UTF-8"?>
<Relationships xmlns="http://schemas.openxmlformats.org/package/2006/relationships"><Relationship Id="rId1" Type="http://schemas.openxmlformats.org/officeDocument/2006/relationships/image" Target="../media/image241.jpeg"/><Relationship Id="rId2" Type="http://schemas.openxmlformats.org/officeDocument/2006/relationships/image" Target="../media/image242.jpeg"/><Relationship Id="rId3" Type="http://schemas.openxmlformats.org/officeDocument/2006/relationships/image" Target="../media/image243.png"/><Relationship Id="rId4" Type="http://schemas.openxmlformats.org/officeDocument/2006/relationships/slideLayout" Target="../slideLayouts/slideLayout1.xml"/>
</Relationships>
</file>

<file path=ppt/slides/_rels/slide89.xml.rels><?xml version="1.0" encoding="UTF-8"?>
<Relationships xmlns="http://schemas.openxmlformats.org/package/2006/relationships"><Relationship Id="rId1" Type="http://schemas.openxmlformats.org/officeDocument/2006/relationships/image" Target="../media/image244.jpeg"/><Relationship Id="rId2" Type="http://schemas.openxmlformats.org/officeDocument/2006/relationships/image" Target="../media/image245.jpeg"/><Relationship Id="rId3" Type="http://schemas.openxmlformats.org/officeDocument/2006/relationships/image" Target="../media/image246.png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.xml"/>
</Relationships>
</file>

<file path=ppt/slides/_rels/slide90.xml.rels><?xml version="1.0" encoding="UTF-8"?>
<Relationships xmlns="http://schemas.openxmlformats.org/package/2006/relationships"><Relationship Id="rId1" Type="http://schemas.openxmlformats.org/officeDocument/2006/relationships/image" Target="../media/image247.jpeg"/><Relationship Id="rId2" Type="http://schemas.openxmlformats.org/officeDocument/2006/relationships/image" Target="../media/image248.png"/><Relationship Id="rId3" Type="http://schemas.openxmlformats.org/officeDocument/2006/relationships/slideLayout" Target="../slideLayouts/slideLayout1.xml"/>
</Relationships>
</file>

<file path=ppt/slides/_rels/slide91.xml.rels><?xml version="1.0" encoding="UTF-8"?>
<Relationships xmlns="http://schemas.openxmlformats.org/package/2006/relationships"><Relationship Id="rId1" Type="http://schemas.openxmlformats.org/officeDocument/2006/relationships/image" Target="../media/image249.jpeg"/><Relationship Id="rId2" Type="http://schemas.openxmlformats.org/officeDocument/2006/relationships/image" Target="../media/image250.png"/><Relationship Id="rId3" Type="http://schemas.openxmlformats.org/officeDocument/2006/relationships/slideLayout" Target="../slideLayouts/slideLayout1.xml"/>
</Relationships>
</file>

<file path=ppt/slides/_rels/slide92.xml.rels><?xml version="1.0" encoding="UTF-8"?>
<Relationships xmlns="http://schemas.openxmlformats.org/package/2006/relationships"><Relationship Id="rId1" Type="http://schemas.openxmlformats.org/officeDocument/2006/relationships/image" Target="../media/image251.jpeg"/><Relationship Id="rId2" Type="http://schemas.openxmlformats.org/officeDocument/2006/relationships/image" Target="../media/image252.png"/><Relationship Id="rId3" Type="http://schemas.openxmlformats.org/officeDocument/2006/relationships/slideLayout" Target="../slideLayouts/slideLayout1.xml"/>
</Relationships>
</file>

<file path=ppt/slides/_rels/slide93.xml.rels><?xml version="1.0" encoding="UTF-8"?>
<Relationships xmlns="http://schemas.openxmlformats.org/package/2006/relationships"><Relationship Id="rId1" Type="http://schemas.openxmlformats.org/officeDocument/2006/relationships/image" Target="../media/image253.jpeg"/><Relationship Id="rId2" Type="http://schemas.openxmlformats.org/officeDocument/2006/relationships/image" Target="../media/image254.pn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" descr=""/>
          <p:cNvPicPr/>
          <p:nvPr/>
        </p:nvPicPr>
        <p:blipFill>
          <a:blip r:embed="rId1"/>
          <a:stretch/>
        </p:blipFill>
        <p:spPr>
          <a:xfrm>
            <a:off x="-3049560" y="0"/>
            <a:ext cx="15118200" cy="7558200"/>
          </a:xfrm>
          <a:prstGeom prst="rect">
            <a:avLst/>
          </a:prstGeom>
          <a:ln>
            <a:noFill/>
          </a:ln>
        </p:spPr>
      </p:pic>
      <p:pic>
        <p:nvPicPr>
          <p:cNvPr id="73" name="" descr=""/>
          <p:cNvPicPr/>
          <p:nvPr/>
        </p:nvPicPr>
        <p:blipFill>
          <a:blip r:embed="rId2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7840" cy="10077840"/>
          </a:xfrm>
          <a:prstGeom prst="rect">
            <a:avLst/>
          </a:prstGeom>
          <a:ln w="36720">
            <a:noFill/>
          </a:ln>
        </p:spPr>
      </p:pic>
      <p:pic>
        <p:nvPicPr>
          <p:cNvPr id="92" name="" descr=""/>
          <p:cNvPicPr/>
          <p:nvPr/>
        </p:nvPicPr>
        <p:blipFill>
          <a:blip r:embed="rId2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7840" cy="10077840"/>
          </a:xfrm>
          <a:prstGeom prst="rect">
            <a:avLst/>
          </a:prstGeom>
          <a:ln w="36720">
            <a:noFill/>
          </a:ln>
        </p:spPr>
      </p:pic>
      <p:pic>
        <p:nvPicPr>
          <p:cNvPr id="94" name="" descr=""/>
          <p:cNvPicPr/>
          <p:nvPr/>
        </p:nvPicPr>
        <p:blipFill>
          <a:blip r:embed="rId2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7840" cy="10077840"/>
          </a:xfrm>
          <a:prstGeom prst="rect">
            <a:avLst/>
          </a:prstGeom>
          <a:ln w="36720">
            <a:noFill/>
          </a:ln>
        </p:spPr>
      </p:pic>
      <p:pic>
        <p:nvPicPr>
          <p:cNvPr id="96" name="" descr=""/>
          <p:cNvPicPr/>
          <p:nvPr/>
        </p:nvPicPr>
        <p:blipFill>
          <a:blip r:embed="rId2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98" name="" descr=""/>
          <p:cNvPicPr/>
          <p:nvPr/>
        </p:nvPicPr>
        <p:blipFill>
          <a:blip r:embed="rId2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100" name="" descr=""/>
          <p:cNvPicPr/>
          <p:nvPr/>
        </p:nvPicPr>
        <p:blipFill>
          <a:blip r:embed="rId2"/>
          <a:stretch/>
        </p:blipFill>
        <p:spPr>
          <a:xfrm>
            <a:off x="2165040" y="865440"/>
            <a:ext cx="5747760" cy="582732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pic>
        <p:nvPicPr>
          <p:cNvPr id="101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103" name="" descr=""/>
          <p:cNvPicPr/>
          <p:nvPr/>
        </p:nvPicPr>
        <p:blipFill>
          <a:blip r:embed="rId2"/>
          <a:stretch/>
        </p:blipFill>
        <p:spPr>
          <a:xfrm>
            <a:off x="2068200" y="832680"/>
            <a:ext cx="5941440" cy="589284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pic>
        <p:nvPicPr>
          <p:cNvPr id="104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106" name="" descr=""/>
          <p:cNvPicPr/>
          <p:nvPr/>
        </p:nvPicPr>
        <p:blipFill>
          <a:blip r:embed="rId2"/>
          <a:stretch/>
        </p:blipFill>
        <p:spPr>
          <a:xfrm>
            <a:off x="2113920" y="821520"/>
            <a:ext cx="5850000" cy="591480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pic>
        <p:nvPicPr>
          <p:cNvPr id="107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109" name="" descr=""/>
          <p:cNvPicPr/>
          <p:nvPr/>
        </p:nvPicPr>
        <p:blipFill>
          <a:blip r:embed="rId2"/>
          <a:stretch/>
        </p:blipFill>
        <p:spPr>
          <a:xfrm>
            <a:off x="2113920" y="821520"/>
            <a:ext cx="5850000" cy="591480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110" name="Line 1"/>
          <p:cNvSpPr/>
          <p:nvPr/>
        </p:nvSpPr>
        <p:spPr>
          <a:xfrm flipV="1">
            <a:off x="6309360" y="2926080"/>
            <a:ext cx="365760" cy="1188720"/>
          </a:xfrm>
          <a:prstGeom prst="line">
            <a:avLst/>
          </a:prstGeom>
          <a:ln w="36720">
            <a:solidFill>
              <a:srgbClr val="ff3333"/>
            </a:solidFill>
            <a:round/>
            <a:headEnd len="med" type="triangle" w="med"/>
            <a:tailEnd len="med" type="oval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11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113" name="" descr=""/>
          <p:cNvPicPr/>
          <p:nvPr/>
        </p:nvPicPr>
        <p:blipFill>
          <a:blip r:embed="rId2"/>
          <a:stretch/>
        </p:blipFill>
        <p:spPr>
          <a:xfrm>
            <a:off x="2205360" y="842040"/>
            <a:ext cx="5667120" cy="587412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pic>
        <p:nvPicPr>
          <p:cNvPr id="114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116" name="" descr=""/>
          <p:cNvPicPr/>
          <p:nvPr/>
        </p:nvPicPr>
        <p:blipFill>
          <a:blip r:embed="rId2"/>
          <a:stretch/>
        </p:blipFill>
        <p:spPr>
          <a:xfrm>
            <a:off x="2113920" y="821520"/>
            <a:ext cx="5850000" cy="591480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117" name="Line 1"/>
          <p:cNvSpPr/>
          <p:nvPr/>
        </p:nvSpPr>
        <p:spPr>
          <a:xfrm flipH="1" flipV="1">
            <a:off x="6675120" y="2926080"/>
            <a:ext cx="457200" cy="1188720"/>
          </a:xfrm>
          <a:prstGeom prst="line">
            <a:avLst/>
          </a:prstGeom>
          <a:ln w="36720">
            <a:solidFill>
              <a:srgbClr val="ff3333"/>
            </a:solidFill>
            <a:round/>
            <a:headEnd len="med" type="triangle" w="med"/>
            <a:tailEnd len="med" type="oval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18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" descr=""/>
          <p:cNvPicPr/>
          <p:nvPr/>
        </p:nvPicPr>
        <p:blipFill>
          <a:blip r:embed="rId1"/>
          <a:stretch/>
        </p:blipFill>
        <p:spPr>
          <a:xfrm>
            <a:off x="-3050280" y="0"/>
            <a:ext cx="15118200" cy="7557840"/>
          </a:xfrm>
          <a:prstGeom prst="rect">
            <a:avLst/>
          </a:prstGeom>
          <a:ln w="36720">
            <a:noFill/>
          </a:ln>
        </p:spPr>
      </p:pic>
      <p:pic>
        <p:nvPicPr>
          <p:cNvPr id="75" name="" descr=""/>
          <p:cNvPicPr/>
          <p:nvPr/>
        </p:nvPicPr>
        <p:blipFill>
          <a:blip r:embed="rId2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120" name="" descr=""/>
          <p:cNvPicPr/>
          <p:nvPr/>
        </p:nvPicPr>
        <p:blipFill>
          <a:blip r:embed="rId2"/>
          <a:stretch/>
        </p:blipFill>
        <p:spPr>
          <a:xfrm>
            <a:off x="2113920" y="853920"/>
            <a:ext cx="5850000" cy="585000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pic>
        <p:nvPicPr>
          <p:cNvPr id="121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sp>
        <p:nvSpPr>
          <p:cNvPr id="123" name="CustomShape 1"/>
          <p:cNvSpPr/>
          <p:nvPr/>
        </p:nvSpPr>
        <p:spPr>
          <a:xfrm>
            <a:off x="274320" y="73152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CustomShape 2"/>
          <p:cNvSpPr/>
          <p:nvPr/>
        </p:nvSpPr>
        <p:spPr>
          <a:xfrm>
            <a:off x="274320" y="914400"/>
            <a:ext cx="1278000" cy="82908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Initial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State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5" name="" descr=""/>
          <p:cNvPicPr/>
          <p:nvPr/>
        </p:nvPicPr>
        <p:blipFill>
          <a:blip r:embed="rId2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2616840" y="300276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CustomShape 2"/>
          <p:cNvSpPr/>
          <p:nvPr/>
        </p:nvSpPr>
        <p:spPr>
          <a:xfrm>
            <a:off x="2617200" y="548640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9" name="CustomShape 3"/>
          <p:cNvSpPr/>
          <p:nvPr/>
        </p:nvSpPr>
        <p:spPr>
          <a:xfrm>
            <a:off x="2616840" y="54864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CustomShape 4"/>
          <p:cNvSpPr/>
          <p:nvPr/>
        </p:nvSpPr>
        <p:spPr>
          <a:xfrm>
            <a:off x="274320" y="73152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5"/>
          <p:cNvSpPr/>
          <p:nvPr/>
        </p:nvSpPr>
        <p:spPr>
          <a:xfrm>
            <a:off x="274320" y="914400"/>
            <a:ext cx="1278000" cy="82908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Initial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State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CustomShape 6"/>
          <p:cNvSpPr/>
          <p:nvPr/>
        </p:nvSpPr>
        <p:spPr>
          <a:xfrm>
            <a:off x="3399480" y="1005840"/>
            <a:ext cx="327888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Argument #1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CustomShape 7"/>
          <p:cNvSpPr/>
          <p:nvPr/>
        </p:nvSpPr>
        <p:spPr>
          <a:xfrm>
            <a:off x="3399480" y="3474720"/>
            <a:ext cx="327888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Argument #2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CustomShape 8"/>
          <p:cNvSpPr/>
          <p:nvPr/>
        </p:nvSpPr>
        <p:spPr>
          <a:xfrm>
            <a:off x="3759840" y="5943600"/>
            <a:ext cx="255816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Result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5" name="" descr=""/>
          <p:cNvPicPr/>
          <p:nvPr/>
        </p:nvPicPr>
        <p:blipFill>
          <a:blip r:embed="rId2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sp>
        <p:nvSpPr>
          <p:cNvPr id="137" name="CustomShape 1"/>
          <p:cNvSpPr/>
          <p:nvPr/>
        </p:nvSpPr>
        <p:spPr>
          <a:xfrm>
            <a:off x="2616840" y="300276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CustomShape 2"/>
          <p:cNvSpPr/>
          <p:nvPr/>
        </p:nvSpPr>
        <p:spPr>
          <a:xfrm>
            <a:off x="2617200" y="548640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CustomShape 3"/>
          <p:cNvSpPr/>
          <p:nvPr/>
        </p:nvSpPr>
        <p:spPr>
          <a:xfrm>
            <a:off x="2616840" y="54864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CustomShape 4"/>
          <p:cNvSpPr/>
          <p:nvPr/>
        </p:nvSpPr>
        <p:spPr>
          <a:xfrm>
            <a:off x="274320" y="73152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CustomShape 5"/>
          <p:cNvSpPr/>
          <p:nvPr/>
        </p:nvSpPr>
        <p:spPr>
          <a:xfrm>
            <a:off x="8321400" y="201204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CustomShape 6"/>
          <p:cNvSpPr/>
          <p:nvPr/>
        </p:nvSpPr>
        <p:spPr>
          <a:xfrm>
            <a:off x="8321040" y="448092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3" name="CustomShape 7"/>
          <p:cNvSpPr/>
          <p:nvPr/>
        </p:nvSpPr>
        <p:spPr>
          <a:xfrm>
            <a:off x="274320" y="914400"/>
            <a:ext cx="1278000" cy="82908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Initial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State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CustomShape 8"/>
          <p:cNvSpPr/>
          <p:nvPr/>
        </p:nvSpPr>
        <p:spPr>
          <a:xfrm>
            <a:off x="3399480" y="1005840"/>
            <a:ext cx="327888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Argument #1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CustomShape 9"/>
          <p:cNvSpPr/>
          <p:nvPr/>
        </p:nvSpPr>
        <p:spPr>
          <a:xfrm>
            <a:off x="3399480" y="3474720"/>
            <a:ext cx="327888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Argument #2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CustomShape 10"/>
          <p:cNvSpPr/>
          <p:nvPr/>
        </p:nvSpPr>
        <p:spPr>
          <a:xfrm>
            <a:off x="3759840" y="5943600"/>
            <a:ext cx="255816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Result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CustomShape 11"/>
          <p:cNvSpPr/>
          <p:nvPr/>
        </p:nvSpPr>
        <p:spPr>
          <a:xfrm>
            <a:off x="8321400" y="2286000"/>
            <a:ext cx="118656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+ -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CustomShape 12"/>
          <p:cNvSpPr/>
          <p:nvPr/>
        </p:nvSpPr>
        <p:spPr>
          <a:xfrm>
            <a:off x="8321040" y="4754880"/>
            <a:ext cx="118656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=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9" name="" descr=""/>
          <p:cNvPicPr/>
          <p:nvPr/>
        </p:nvPicPr>
        <p:blipFill>
          <a:blip r:embed="rId2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sp>
        <p:nvSpPr>
          <p:cNvPr id="151" name="CustomShape 1"/>
          <p:cNvSpPr/>
          <p:nvPr/>
        </p:nvSpPr>
        <p:spPr>
          <a:xfrm>
            <a:off x="2616840" y="300276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2" name="CustomShape 2"/>
          <p:cNvSpPr/>
          <p:nvPr/>
        </p:nvSpPr>
        <p:spPr>
          <a:xfrm>
            <a:off x="2617200" y="548640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3" name="CustomShape 3"/>
          <p:cNvSpPr/>
          <p:nvPr/>
        </p:nvSpPr>
        <p:spPr>
          <a:xfrm>
            <a:off x="2616840" y="54864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CustomShape 4"/>
          <p:cNvSpPr/>
          <p:nvPr/>
        </p:nvSpPr>
        <p:spPr>
          <a:xfrm>
            <a:off x="274320" y="73152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5" name="CustomShape 5"/>
          <p:cNvSpPr/>
          <p:nvPr/>
        </p:nvSpPr>
        <p:spPr>
          <a:xfrm>
            <a:off x="8321040" y="201168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6" name="CustomShape 6"/>
          <p:cNvSpPr/>
          <p:nvPr/>
        </p:nvSpPr>
        <p:spPr>
          <a:xfrm>
            <a:off x="8321400" y="448092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CustomShape 7"/>
          <p:cNvSpPr/>
          <p:nvPr/>
        </p:nvSpPr>
        <p:spPr>
          <a:xfrm>
            <a:off x="274320" y="914400"/>
            <a:ext cx="1278000" cy="82908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Initial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State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CustomShape 8"/>
          <p:cNvSpPr/>
          <p:nvPr/>
        </p:nvSpPr>
        <p:spPr>
          <a:xfrm>
            <a:off x="3399480" y="1005840"/>
            <a:ext cx="327888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Argument #1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CustomShape 9"/>
          <p:cNvSpPr/>
          <p:nvPr/>
        </p:nvSpPr>
        <p:spPr>
          <a:xfrm>
            <a:off x="3399480" y="3474720"/>
            <a:ext cx="327888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Argument #2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CustomShape 10"/>
          <p:cNvSpPr/>
          <p:nvPr/>
        </p:nvSpPr>
        <p:spPr>
          <a:xfrm>
            <a:off x="3759840" y="5943600"/>
            <a:ext cx="255816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Result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CustomShape 11"/>
          <p:cNvSpPr/>
          <p:nvPr/>
        </p:nvSpPr>
        <p:spPr>
          <a:xfrm>
            <a:off x="8321040" y="2286000"/>
            <a:ext cx="118656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+ -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CustomShape 12"/>
          <p:cNvSpPr/>
          <p:nvPr/>
        </p:nvSpPr>
        <p:spPr>
          <a:xfrm>
            <a:off x="8321400" y="4754880"/>
            <a:ext cx="118656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=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Line 13"/>
          <p:cNvSpPr/>
          <p:nvPr/>
        </p:nvSpPr>
        <p:spPr>
          <a:xfrm>
            <a:off x="1462680" y="1371600"/>
            <a:ext cx="1154160" cy="360"/>
          </a:xfrm>
          <a:prstGeom prst="line">
            <a:avLst/>
          </a:prstGeom>
          <a:ln w="381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Line 14"/>
          <p:cNvSpPr/>
          <p:nvPr/>
        </p:nvSpPr>
        <p:spPr>
          <a:xfrm>
            <a:off x="4846320" y="2102760"/>
            <a:ext cx="360" cy="366120"/>
          </a:xfrm>
          <a:prstGeom prst="line">
            <a:avLst/>
          </a:prstGeom>
          <a:ln w="38160">
            <a:solidFill>
              <a:srgbClr val="ff33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5" name="Line 15"/>
          <p:cNvSpPr/>
          <p:nvPr/>
        </p:nvSpPr>
        <p:spPr>
          <a:xfrm>
            <a:off x="4846320" y="4556880"/>
            <a:ext cx="360" cy="366120"/>
          </a:xfrm>
          <a:prstGeom prst="line">
            <a:avLst/>
          </a:prstGeom>
          <a:ln w="38160">
            <a:solidFill>
              <a:srgbClr val="ff33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Line 16"/>
          <p:cNvSpPr/>
          <p:nvPr/>
        </p:nvSpPr>
        <p:spPr>
          <a:xfrm>
            <a:off x="4846320" y="2468880"/>
            <a:ext cx="3474720" cy="360"/>
          </a:xfrm>
          <a:prstGeom prst="line">
            <a:avLst/>
          </a:prstGeom>
          <a:ln w="381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Line 17"/>
          <p:cNvSpPr/>
          <p:nvPr/>
        </p:nvSpPr>
        <p:spPr>
          <a:xfrm>
            <a:off x="4836960" y="4923000"/>
            <a:ext cx="3484080" cy="360"/>
          </a:xfrm>
          <a:prstGeom prst="line">
            <a:avLst/>
          </a:prstGeom>
          <a:ln w="381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Line 18"/>
          <p:cNvSpPr/>
          <p:nvPr/>
        </p:nvSpPr>
        <p:spPr>
          <a:xfrm>
            <a:off x="8869680" y="3200040"/>
            <a:ext cx="360" cy="366120"/>
          </a:xfrm>
          <a:prstGeom prst="line">
            <a:avLst/>
          </a:prstGeom>
          <a:ln w="38160">
            <a:solidFill>
              <a:srgbClr val="ff33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Line 19"/>
          <p:cNvSpPr/>
          <p:nvPr/>
        </p:nvSpPr>
        <p:spPr>
          <a:xfrm>
            <a:off x="8869680" y="5668920"/>
            <a:ext cx="360" cy="366120"/>
          </a:xfrm>
          <a:prstGeom prst="line">
            <a:avLst/>
          </a:prstGeom>
          <a:ln w="38160">
            <a:solidFill>
              <a:srgbClr val="ff33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Line 20"/>
          <p:cNvSpPr/>
          <p:nvPr/>
        </p:nvSpPr>
        <p:spPr>
          <a:xfrm flipH="1">
            <a:off x="7462800" y="3566160"/>
            <a:ext cx="1406880" cy="360"/>
          </a:xfrm>
          <a:prstGeom prst="line">
            <a:avLst/>
          </a:prstGeom>
          <a:ln w="381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1" name="Line 21"/>
          <p:cNvSpPr/>
          <p:nvPr/>
        </p:nvSpPr>
        <p:spPr>
          <a:xfrm flipH="1">
            <a:off x="7472520" y="6035040"/>
            <a:ext cx="1397160" cy="360"/>
          </a:xfrm>
          <a:prstGeom prst="line">
            <a:avLst/>
          </a:prstGeom>
          <a:ln w="381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72" name="" descr=""/>
          <p:cNvPicPr/>
          <p:nvPr/>
        </p:nvPicPr>
        <p:blipFill>
          <a:blip r:embed="rId2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sp>
        <p:nvSpPr>
          <p:cNvPr id="174" name="CustomShape 1"/>
          <p:cNvSpPr/>
          <p:nvPr/>
        </p:nvSpPr>
        <p:spPr>
          <a:xfrm>
            <a:off x="2616840" y="300276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CustomShape 2"/>
          <p:cNvSpPr/>
          <p:nvPr/>
        </p:nvSpPr>
        <p:spPr>
          <a:xfrm>
            <a:off x="2617200" y="548640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CustomShape 3"/>
          <p:cNvSpPr/>
          <p:nvPr/>
        </p:nvSpPr>
        <p:spPr>
          <a:xfrm>
            <a:off x="2616840" y="54864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CustomShape 4"/>
          <p:cNvSpPr/>
          <p:nvPr/>
        </p:nvSpPr>
        <p:spPr>
          <a:xfrm>
            <a:off x="274320" y="73152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CustomShape 5"/>
          <p:cNvSpPr/>
          <p:nvPr/>
        </p:nvSpPr>
        <p:spPr>
          <a:xfrm>
            <a:off x="8321040" y="201204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CustomShape 6"/>
          <p:cNvSpPr/>
          <p:nvPr/>
        </p:nvSpPr>
        <p:spPr>
          <a:xfrm>
            <a:off x="8321040" y="448056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CustomShape 7"/>
          <p:cNvSpPr/>
          <p:nvPr/>
        </p:nvSpPr>
        <p:spPr>
          <a:xfrm>
            <a:off x="274320" y="914400"/>
            <a:ext cx="1278000" cy="82908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Initial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State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CustomShape 8"/>
          <p:cNvSpPr/>
          <p:nvPr/>
        </p:nvSpPr>
        <p:spPr>
          <a:xfrm>
            <a:off x="3399480" y="1005840"/>
            <a:ext cx="327888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Argument #1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CustomShape 9"/>
          <p:cNvSpPr/>
          <p:nvPr/>
        </p:nvSpPr>
        <p:spPr>
          <a:xfrm>
            <a:off x="3399480" y="3474720"/>
            <a:ext cx="327888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Argument #2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CustomShape 10"/>
          <p:cNvSpPr/>
          <p:nvPr/>
        </p:nvSpPr>
        <p:spPr>
          <a:xfrm>
            <a:off x="3759840" y="5943600"/>
            <a:ext cx="255816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Result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CustomShape 11"/>
          <p:cNvSpPr/>
          <p:nvPr/>
        </p:nvSpPr>
        <p:spPr>
          <a:xfrm>
            <a:off x="8321040" y="2286000"/>
            <a:ext cx="118656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+ -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CustomShape 12"/>
          <p:cNvSpPr/>
          <p:nvPr/>
        </p:nvSpPr>
        <p:spPr>
          <a:xfrm>
            <a:off x="8321040" y="4754880"/>
            <a:ext cx="118656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=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Line 13"/>
          <p:cNvSpPr/>
          <p:nvPr/>
        </p:nvSpPr>
        <p:spPr>
          <a:xfrm>
            <a:off x="1462680" y="1371600"/>
            <a:ext cx="115416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Line 14"/>
          <p:cNvSpPr/>
          <p:nvPr/>
        </p:nvSpPr>
        <p:spPr>
          <a:xfrm>
            <a:off x="4846320" y="210276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Line 15"/>
          <p:cNvSpPr/>
          <p:nvPr/>
        </p:nvSpPr>
        <p:spPr>
          <a:xfrm>
            <a:off x="4846320" y="455688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Line 16"/>
          <p:cNvSpPr/>
          <p:nvPr/>
        </p:nvSpPr>
        <p:spPr>
          <a:xfrm>
            <a:off x="4846320" y="2468880"/>
            <a:ext cx="347472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Line 17"/>
          <p:cNvSpPr/>
          <p:nvPr/>
        </p:nvSpPr>
        <p:spPr>
          <a:xfrm>
            <a:off x="4836960" y="4923000"/>
            <a:ext cx="348408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Line 18"/>
          <p:cNvSpPr/>
          <p:nvPr/>
        </p:nvSpPr>
        <p:spPr>
          <a:xfrm>
            <a:off x="8869680" y="3200400"/>
            <a:ext cx="360" cy="36576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Line 19"/>
          <p:cNvSpPr/>
          <p:nvPr/>
        </p:nvSpPr>
        <p:spPr>
          <a:xfrm>
            <a:off x="8869680" y="566892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Line 20"/>
          <p:cNvSpPr/>
          <p:nvPr/>
        </p:nvSpPr>
        <p:spPr>
          <a:xfrm flipH="1">
            <a:off x="7462800" y="3566160"/>
            <a:ext cx="140688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Line 21"/>
          <p:cNvSpPr/>
          <p:nvPr/>
        </p:nvSpPr>
        <p:spPr>
          <a:xfrm flipH="1">
            <a:off x="7472520" y="6035040"/>
            <a:ext cx="139716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Line 22"/>
          <p:cNvSpPr/>
          <p:nvPr/>
        </p:nvSpPr>
        <p:spPr>
          <a:xfrm flipH="1">
            <a:off x="1462680" y="1371600"/>
            <a:ext cx="1154160" cy="360"/>
          </a:xfrm>
          <a:prstGeom prst="line">
            <a:avLst/>
          </a:prstGeom>
          <a:ln w="381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Line 23"/>
          <p:cNvSpPr/>
          <p:nvPr/>
        </p:nvSpPr>
        <p:spPr>
          <a:xfrm flipV="1">
            <a:off x="4846320" y="2102760"/>
            <a:ext cx="360" cy="366120"/>
          </a:xfrm>
          <a:prstGeom prst="line">
            <a:avLst/>
          </a:prstGeom>
          <a:ln w="381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Line 24"/>
          <p:cNvSpPr/>
          <p:nvPr/>
        </p:nvSpPr>
        <p:spPr>
          <a:xfrm flipV="1">
            <a:off x="4846320" y="4556880"/>
            <a:ext cx="360" cy="366120"/>
          </a:xfrm>
          <a:prstGeom prst="line">
            <a:avLst/>
          </a:prstGeom>
          <a:ln w="381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Line 25"/>
          <p:cNvSpPr/>
          <p:nvPr/>
        </p:nvSpPr>
        <p:spPr>
          <a:xfrm flipV="1">
            <a:off x="8869680" y="3200040"/>
            <a:ext cx="360" cy="366120"/>
          </a:xfrm>
          <a:prstGeom prst="line">
            <a:avLst/>
          </a:prstGeom>
          <a:ln w="381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Line 26"/>
          <p:cNvSpPr/>
          <p:nvPr/>
        </p:nvSpPr>
        <p:spPr>
          <a:xfrm flipV="1">
            <a:off x="8869680" y="5668920"/>
            <a:ext cx="360" cy="366120"/>
          </a:xfrm>
          <a:prstGeom prst="line">
            <a:avLst/>
          </a:prstGeom>
          <a:ln w="381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200" name="" descr=""/>
          <p:cNvPicPr/>
          <p:nvPr/>
        </p:nvPicPr>
        <p:blipFill>
          <a:blip r:embed="rId2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sp>
        <p:nvSpPr>
          <p:cNvPr id="202" name="CustomShape 1"/>
          <p:cNvSpPr/>
          <p:nvPr/>
        </p:nvSpPr>
        <p:spPr>
          <a:xfrm>
            <a:off x="2616840" y="300276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3" name="CustomShape 2"/>
          <p:cNvSpPr/>
          <p:nvPr/>
        </p:nvSpPr>
        <p:spPr>
          <a:xfrm>
            <a:off x="2617200" y="548640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4" name="CustomShape 3"/>
          <p:cNvSpPr/>
          <p:nvPr/>
        </p:nvSpPr>
        <p:spPr>
          <a:xfrm>
            <a:off x="2616840" y="54864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5" name="CustomShape 4"/>
          <p:cNvSpPr/>
          <p:nvPr/>
        </p:nvSpPr>
        <p:spPr>
          <a:xfrm>
            <a:off x="274320" y="73152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6" name="CustomShape 5"/>
          <p:cNvSpPr/>
          <p:nvPr/>
        </p:nvSpPr>
        <p:spPr>
          <a:xfrm>
            <a:off x="8321040" y="201204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7" name="CustomShape 6"/>
          <p:cNvSpPr/>
          <p:nvPr/>
        </p:nvSpPr>
        <p:spPr>
          <a:xfrm>
            <a:off x="8321040" y="448056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8" name="CustomShape 7"/>
          <p:cNvSpPr/>
          <p:nvPr/>
        </p:nvSpPr>
        <p:spPr>
          <a:xfrm>
            <a:off x="274320" y="914400"/>
            <a:ext cx="1278000" cy="82908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Initial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State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CustomShape 8"/>
          <p:cNvSpPr/>
          <p:nvPr/>
        </p:nvSpPr>
        <p:spPr>
          <a:xfrm>
            <a:off x="3399480" y="1005840"/>
            <a:ext cx="327888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Argument #1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CustomShape 9"/>
          <p:cNvSpPr/>
          <p:nvPr/>
        </p:nvSpPr>
        <p:spPr>
          <a:xfrm>
            <a:off x="3399480" y="3474720"/>
            <a:ext cx="327888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Argument #2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" name="CustomShape 10"/>
          <p:cNvSpPr/>
          <p:nvPr/>
        </p:nvSpPr>
        <p:spPr>
          <a:xfrm>
            <a:off x="3759840" y="5943600"/>
            <a:ext cx="255816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Result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" name="CustomShape 11"/>
          <p:cNvSpPr/>
          <p:nvPr/>
        </p:nvSpPr>
        <p:spPr>
          <a:xfrm>
            <a:off x="8321040" y="2286000"/>
            <a:ext cx="118656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+ -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CustomShape 12"/>
          <p:cNvSpPr/>
          <p:nvPr/>
        </p:nvSpPr>
        <p:spPr>
          <a:xfrm>
            <a:off x="8321040" y="4754880"/>
            <a:ext cx="118656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=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" name="Line 13"/>
          <p:cNvSpPr/>
          <p:nvPr/>
        </p:nvSpPr>
        <p:spPr>
          <a:xfrm>
            <a:off x="1462680" y="1371600"/>
            <a:ext cx="115416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Line 14"/>
          <p:cNvSpPr/>
          <p:nvPr/>
        </p:nvSpPr>
        <p:spPr>
          <a:xfrm>
            <a:off x="4846320" y="210276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6" name="Line 15"/>
          <p:cNvSpPr/>
          <p:nvPr/>
        </p:nvSpPr>
        <p:spPr>
          <a:xfrm>
            <a:off x="4846320" y="455688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7" name="Line 16"/>
          <p:cNvSpPr/>
          <p:nvPr/>
        </p:nvSpPr>
        <p:spPr>
          <a:xfrm>
            <a:off x="4846320" y="2468880"/>
            <a:ext cx="347472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8" name="Line 17"/>
          <p:cNvSpPr/>
          <p:nvPr/>
        </p:nvSpPr>
        <p:spPr>
          <a:xfrm>
            <a:off x="4836960" y="4923000"/>
            <a:ext cx="348408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9" name="Line 18"/>
          <p:cNvSpPr/>
          <p:nvPr/>
        </p:nvSpPr>
        <p:spPr>
          <a:xfrm>
            <a:off x="8869680" y="3200400"/>
            <a:ext cx="360" cy="36576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0" name="Line 19"/>
          <p:cNvSpPr/>
          <p:nvPr/>
        </p:nvSpPr>
        <p:spPr>
          <a:xfrm>
            <a:off x="8869680" y="566892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1" name="Line 20"/>
          <p:cNvSpPr/>
          <p:nvPr/>
        </p:nvSpPr>
        <p:spPr>
          <a:xfrm flipH="1">
            <a:off x="7462800" y="3566160"/>
            <a:ext cx="140688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2" name="Line 21"/>
          <p:cNvSpPr/>
          <p:nvPr/>
        </p:nvSpPr>
        <p:spPr>
          <a:xfrm flipH="1">
            <a:off x="7472520" y="6035040"/>
            <a:ext cx="139716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3" name="Line 22"/>
          <p:cNvSpPr/>
          <p:nvPr/>
        </p:nvSpPr>
        <p:spPr>
          <a:xfrm flipH="1">
            <a:off x="1462680" y="1371600"/>
            <a:ext cx="115416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4" name="Line 23"/>
          <p:cNvSpPr/>
          <p:nvPr/>
        </p:nvSpPr>
        <p:spPr>
          <a:xfrm flipV="1">
            <a:off x="4846320" y="210276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5" name="Line 24"/>
          <p:cNvSpPr/>
          <p:nvPr/>
        </p:nvSpPr>
        <p:spPr>
          <a:xfrm flipV="1">
            <a:off x="4846320" y="455688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6" name="Line 25"/>
          <p:cNvSpPr/>
          <p:nvPr/>
        </p:nvSpPr>
        <p:spPr>
          <a:xfrm flipV="1">
            <a:off x="8869680" y="320004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Line 26"/>
          <p:cNvSpPr/>
          <p:nvPr/>
        </p:nvSpPr>
        <p:spPr>
          <a:xfrm flipV="1">
            <a:off x="8869680" y="566892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8" name="Line 27"/>
          <p:cNvSpPr/>
          <p:nvPr/>
        </p:nvSpPr>
        <p:spPr>
          <a:xfrm flipV="1">
            <a:off x="8869680" y="365760"/>
            <a:ext cx="360" cy="1646280"/>
          </a:xfrm>
          <a:prstGeom prst="line">
            <a:avLst/>
          </a:prstGeom>
          <a:ln w="38160">
            <a:solidFill>
              <a:srgbClr val="ff33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Line 28"/>
          <p:cNvSpPr/>
          <p:nvPr/>
        </p:nvSpPr>
        <p:spPr>
          <a:xfrm flipH="1">
            <a:off x="822960" y="365760"/>
            <a:ext cx="8046720" cy="360"/>
          </a:xfrm>
          <a:prstGeom prst="line">
            <a:avLst/>
          </a:prstGeom>
          <a:ln w="38160">
            <a:solidFill>
              <a:srgbClr val="ff33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Line 29"/>
          <p:cNvSpPr/>
          <p:nvPr/>
        </p:nvSpPr>
        <p:spPr>
          <a:xfrm>
            <a:off x="822960" y="365760"/>
            <a:ext cx="360" cy="365760"/>
          </a:xfrm>
          <a:prstGeom prst="line">
            <a:avLst/>
          </a:prstGeom>
          <a:ln w="381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1" name="Line 30"/>
          <p:cNvSpPr/>
          <p:nvPr/>
        </p:nvSpPr>
        <p:spPr>
          <a:xfrm flipH="1">
            <a:off x="822960" y="3840480"/>
            <a:ext cx="1793880" cy="360"/>
          </a:xfrm>
          <a:prstGeom prst="line">
            <a:avLst/>
          </a:prstGeom>
          <a:ln w="381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Line 31"/>
          <p:cNvSpPr/>
          <p:nvPr/>
        </p:nvSpPr>
        <p:spPr>
          <a:xfrm flipH="1">
            <a:off x="832680" y="6309360"/>
            <a:ext cx="1793880" cy="360"/>
          </a:xfrm>
          <a:prstGeom prst="line">
            <a:avLst/>
          </a:prstGeom>
          <a:ln w="381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3" name="Line 32"/>
          <p:cNvSpPr/>
          <p:nvPr/>
        </p:nvSpPr>
        <p:spPr>
          <a:xfrm flipV="1">
            <a:off x="832680" y="1919880"/>
            <a:ext cx="360" cy="4389480"/>
          </a:xfrm>
          <a:prstGeom prst="line">
            <a:avLst/>
          </a:prstGeom>
          <a:ln w="381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4" name="Line 33"/>
          <p:cNvSpPr/>
          <p:nvPr/>
        </p:nvSpPr>
        <p:spPr>
          <a:xfrm>
            <a:off x="9509400" y="4937760"/>
            <a:ext cx="366120" cy="360"/>
          </a:xfrm>
          <a:prstGeom prst="line">
            <a:avLst/>
          </a:prstGeom>
          <a:ln w="38160">
            <a:solidFill>
              <a:srgbClr val="ff33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5" name="Line 34"/>
          <p:cNvSpPr/>
          <p:nvPr/>
        </p:nvSpPr>
        <p:spPr>
          <a:xfrm flipV="1">
            <a:off x="9875520" y="91440"/>
            <a:ext cx="360" cy="4846320"/>
          </a:xfrm>
          <a:prstGeom prst="line">
            <a:avLst/>
          </a:prstGeom>
          <a:ln w="381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6" name="Line 35"/>
          <p:cNvSpPr/>
          <p:nvPr/>
        </p:nvSpPr>
        <p:spPr>
          <a:xfrm>
            <a:off x="822960" y="91440"/>
            <a:ext cx="9052560" cy="360"/>
          </a:xfrm>
          <a:prstGeom prst="line">
            <a:avLst/>
          </a:prstGeom>
          <a:ln w="38160">
            <a:solidFill>
              <a:srgbClr val="ff33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7" name="Line 36"/>
          <p:cNvSpPr/>
          <p:nvPr/>
        </p:nvSpPr>
        <p:spPr>
          <a:xfrm>
            <a:off x="822960" y="91440"/>
            <a:ext cx="360" cy="274320"/>
          </a:xfrm>
          <a:prstGeom prst="line">
            <a:avLst/>
          </a:prstGeom>
          <a:ln w="38160">
            <a:solidFill>
              <a:srgbClr val="ff33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38" name="" descr=""/>
          <p:cNvPicPr/>
          <p:nvPr/>
        </p:nvPicPr>
        <p:blipFill>
          <a:blip r:embed="rId2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sp>
        <p:nvSpPr>
          <p:cNvPr id="240" name="CustomShape 1"/>
          <p:cNvSpPr/>
          <p:nvPr/>
        </p:nvSpPr>
        <p:spPr>
          <a:xfrm>
            <a:off x="2616840" y="300276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CustomShape 2"/>
          <p:cNvSpPr/>
          <p:nvPr/>
        </p:nvSpPr>
        <p:spPr>
          <a:xfrm>
            <a:off x="2617200" y="548640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CustomShape 3"/>
          <p:cNvSpPr/>
          <p:nvPr/>
        </p:nvSpPr>
        <p:spPr>
          <a:xfrm>
            <a:off x="2616840" y="54864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CustomShape 4"/>
          <p:cNvSpPr/>
          <p:nvPr/>
        </p:nvSpPr>
        <p:spPr>
          <a:xfrm>
            <a:off x="274320" y="73152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CustomShape 5"/>
          <p:cNvSpPr/>
          <p:nvPr/>
        </p:nvSpPr>
        <p:spPr>
          <a:xfrm>
            <a:off x="8321040" y="201204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CustomShape 6"/>
          <p:cNvSpPr/>
          <p:nvPr/>
        </p:nvSpPr>
        <p:spPr>
          <a:xfrm>
            <a:off x="8321040" y="448056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6" name="CustomShape 7"/>
          <p:cNvSpPr/>
          <p:nvPr/>
        </p:nvSpPr>
        <p:spPr>
          <a:xfrm>
            <a:off x="274320" y="914400"/>
            <a:ext cx="1278000" cy="82908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Initial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State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" name="CustomShape 8"/>
          <p:cNvSpPr/>
          <p:nvPr/>
        </p:nvSpPr>
        <p:spPr>
          <a:xfrm>
            <a:off x="3399480" y="1005840"/>
            <a:ext cx="327888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Argument #1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" name="CustomShape 9"/>
          <p:cNvSpPr/>
          <p:nvPr/>
        </p:nvSpPr>
        <p:spPr>
          <a:xfrm>
            <a:off x="3399480" y="3474720"/>
            <a:ext cx="327888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Argument #2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" name="CustomShape 10"/>
          <p:cNvSpPr/>
          <p:nvPr/>
        </p:nvSpPr>
        <p:spPr>
          <a:xfrm>
            <a:off x="3759840" y="5943600"/>
            <a:ext cx="255816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Result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" name="CustomShape 11"/>
          <p:cNvSpPr/>
          <p:nvPr/>
        </p:nvSpPr>
        <p:spPr>
          <a:xfrm>
            <a:off x="8321040" y="2103120"/>
            <a:ext cx="1186560" cy="93060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+ -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* /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1" name="CustomShape 12"/>
          <p:cNvSpPr/>
          <p:nvPr/>
        </p:nvSpPr>
        <p:spPr>
          <a:xfrm>
            <a:off x="8321040" y="4754880"/>
            <a:ext cx="118656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=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" name="Line 13"/>
          <p:cNvSpPr/>
          <p:nvPr/>
        </p:nvSpPr>
        <p:spPr>
          <a:xfrm>
            <a:off x="1462680" y="1371600"/>
            <a:ext cx="115416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Line 14"/>
          <p:cNvSpPr/>
          <p:nvPr/>
        </p:nvSpPr>
        <p:spPr>
          <a:xfrm>
            <a:off x="4846320" y="210276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4" name="Line 15"/>
          <p:cNvSpPr/>
          <p:nvPr/>
        </p:nvSpPr>
        <p:spPr>
          <a:xfrm>
            <a:off x="4846320" y="455688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5" name="Line 16"/>
          <p:cNvSpPr/>
          <p:nvPr/>
        </p:nvSpPr>
        <p:spPr>
          <a:xfrm>
            <a:off x="4846320" y="2468880"/>
            <a:ext cx="347472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6" name="Line 17"/>
          <p:cNvSpPr/>
          <p:nvPr/>
        </p:nvSpPr>
        <p:spPr>
          <a:xfrm>
            <a:off x="4836960" y="4923000"/>
            <a:ext cx="348408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7" name="Line 18"/>
          <p:cNvSpPr/>
          <p:nvPr/>
        </p:nvSpPr>
        <p:spPr>
          <a:xfrm>
            <a:off x="8869680" y="3200400"/>
            <a:ext cx="360" cy="36576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8" name="Line 19"/>
          <p:cNvSpPr/>
          <p:nvPr/>
        </p:nvSpPr>
        <p:spPr>
          <a:xfrm>
            <a:off x="8869680" y="566892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9" name="Line 20"/>
          <p:cNvSpPr/>
          <p:nvPr/>
        </p:nvSpPr>
        <p:spPr>
          <a:xfrm flipH="1">
            <a:off x="7462800" y="3566160"/>
            <a:ext cx="140688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0" name="Line 21"/>
          <p:cNvSpPr/>
          <p:nvPr/>
        </p:nvSpPr>
        <p:spPr>
          <a:xfrm flipH="1">
            <a:off x="7472520" y="6035040"/>
            <a:ext cx="139716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1" name="Line 22"/>
          <p:cNvSpPr/>
          <p:nvPr/>
        </p:nvSpPr>
        <p:spPr>
          <a:xfrm flipH="1">
            <a:off x="1462680" y="1371600"/>
            <a:ext cx="115416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2" name="Line 23"/>
          <p:cNvSpPr/>
          <p:nvPr/>
        </p:nvSpPr>
        <p:spPr>
          <a:xfrm flipV="1">
            <a:off x="4846320" y="210276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3" name="Line 24"/>
          <p:cNvSpPr/>
          <p:nvPr/>
        </p:nvSpPr>
        <p:spPr>
          <a:xfrm flipV="1">
            <a:off x="4846320" y="455688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Line 25"/>
          <p:cNvSpPr/>
          <p:nvPr/>
        </p:nvSpPr>
        <p:spPr>
          <a:xfrm flipV="1">
            <a:off x="8869680" y="320004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Line 26"/>
          <p:cNvSpPr/>
          <p:nvPr/>
        </p:nvSpPr>
        <p:spPr>
          <a:xfrm flipV="1">
            <a:off x="8869680" y="566892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Line 27"/>
          <p:cNvSpPr/>
          <p:nvPr/>
        </p:nvSpPr>
        <p:spPr>
          <a:xfrm flipV="1">
            <a:off x="8869680" y="365760"/>
            <a:ext cx="360" cy="164628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Line 28"/>
          <p:cNvSpPr/>
          <p:nvPr/>
        </p:nvSpPr>
        <p:spPr>
          <a:xfrm flipH="1">
            <a:off x="822960" y="365760"/>
            <a:ext cx="8046720" cy="36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Line 29"/>
          <p:cNvSpPr/>
          <p:nvPr/>
        </p:nvSpPr>
        <p:spPr>
          <a:xfrm>
            <a:off x="822960" y="365760"/>
            <a:ext cx="360" cy="3657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9" name="Line 30"/>
          <p:cNvSpPr/>
          <p:nvPr/>
        </p:nvSpPr>
        <p:spPr>
          <a:xfrm flipH="1">
            <a:off x="822960" y="3840480"/>
            <a:ext cx="179388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0" name="Line 31"/>
          <p:cNvSpPr/>
          <p:nvPr/>
        </p:nvSpPr>
        <p:spPr>
          <a:xfrm flipH="1">
            <a:off x="832680" y="6309360"/>
            <a:ext cx="179388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Line 32"/>
          <p:cNvSpPr/>
          <p:nvPr/>
        </p:nvSpPr>
        <p:spPr>
          <a:xfrm flipV="1">
            <a:off x="832680" y="1919880"/>
            <a:ext cx="360" cy="438948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Line 33"/>
          <p:cNvSpPr/>
          <p:nvPr/>
        </p:nvSpPr>
        <p:spPr>
          <a:xfrm>
            <a:off x="9509400" y="4937760"/>
            <a:ext cx="366120" cy="36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3" name="Line 34"/>
          <p:cNvSpPr/>
          <p:nvPr/>
        </p:nvSpPr>
        <p:spPr>
          <a:xfrm flipV="1">
            <a:off x="9875520" y="91440"/>
            <a:ext cx="360" cy="48463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Line 35"/>
          <p:cNvSpPr/>
          <p:nvPr/>
        </p:nvSpPr>
        <p:spPr>
          <a:xfrm>
            <a:off x="822960" y="91440"/>
            <a:ext cx="9052560" cy="36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Line 36"/>
          <p:cNvSpPr/>
          <p:nvPr/>
        </p:nvSpPr>
        <p:spPr>
          <a:xfrm>
            <a:off x="822960" y="91440"/>
            <a:ext cx="360" cy="2743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76" name="" descr=""/>
          <p:cNvPicPr/>
          <p:nvPr/>
        </p:nvPicPr>
        <p:blipFill>
          <a:blip r:embed="rId2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sp>
        <p:nvSpPr>
          <p:cNvPr id="278" name="CustomShape 1"/>
          <p:cNvSpPr/>
          <p:nvPr/>
        </p:nvSpPr>
        <p:spPr>
          <a:xfrm>
            <a:off x="2616840" y="300276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CustomShape 2"/>
          <p:cNvSpPr/>
          <p:nvPr/>
        </p:nvSpPr>
        <p:spPr>
          <a:xfrm>
            <a:off x="2617200" y="548640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3"/>
          <p:cNvSpPr/>
          <p:nvPr/>
        </p:nvSpPr>
        <p:spPr>
          <a:xfrm>
            <a:off x="2616840" y="54864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CustomShape 4"/>
          <p:cNvSpPr/>
          <p:nvPr/>
        </p:nvSpPr>
        <p:spPr>
          <a:xfrm>
            <a:off x="274320" y="73152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2" name="CustomShape 5"/>
          <p:cNvSpPr/>
          <p:nvPr/>
        </p:nvSpPr>
        <p:spPr>
          <a:xfrm>
            <a:off x="8321040" y="201204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CustomShape 6"/>
          <p:cNvSpPr/>
          <p:nvPr/>
        </p:nvSpPr>
        <p:spPr>
          <a:xfrm>
            <a:off x="8321040" y="448056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CustomShape 7"/>
          <p:cNvSpPr/>
          <p:nvPr/>
        </p:nvSpPr>
        <p:spPr>
          <a:xfrm>
            <a:off x="274320" y="914400"/>
            <a:ext cx="1278000" cy="82908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Initial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State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" name="CustomShape 8"/>
          <p:cNvSpPr/>
          <p:nvPr/>
        </p:nvSpPr>
        <p:spPr>
          <a:xfrm>
            <a:off x="3399480" y="1005840"/>
            <a:ext cx="327888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Argument #1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CustomShape 9"/>
          <p:cNvSpPr/>
          <p:nvPr/>
        </p:nvSpPr>
        <p:spPr>
          <a:xfrm>
            <a:off x="3399480" y="3474720"/>
            <a:ext cx="327888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Argument #2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CustomShape 10"/>
          <p:cNvSpPr/>
          <p:nvPr/>
        </p:nvSpPr>
        <p:spPr>
          <a:xfrm>
            <a:off x="3759840" y="5943600"/>
            <a:ext cx="255816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Result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8" name="CustomShape 11"/>
          <p:cNvSpPr/>
          <p:nvPr/>
        </p:nvSpPr>
        <p:spPr>
          <a:xfrm>
            <a:off x="8321040" y="2377440"/>
            <a:ext cx="1186560" cy="18108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Action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9" name="CustomShape 12"/>
          <p:cNvSpPr/>
          <p:nvPr/>
        </p:nvSpPr>
        <p:spPr>
          <a:xfrm>
            <a:off x="8321040" y="4754880"/>
            <a:ext cx="118656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=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" name="Line 13"/>
          <p:cNvSpPr/>
          <p:nvPr/>
        </p:nvSpPr>
        <p:spPr>
          <a:xfrm>
            <a:off x="1462680" y="1371600"/>
            <a:ext cx="115416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Line 14"/>
          <p:cNvSpPr/>
          <p:nvPr/>
        </p:nvSpPr>
        <p:spPr>
          <a:xfrm>
            <a:off x="4846320" y="210276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Line 15"/>
          <p:cNvSpPr/>
          <p:nvPr/>
        </p:nvSpPr>
        <p:spPr>
          <a:xfrm>
            <a:off x="4846320" y="455688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Line 16"/>
          <p:cNvSpPr/>
          <p:nvPr/>
        </p:nvSpPr>
        <p:spPr>
          <a:xfrm>
            <a:off x="4846320" y="2468880"/>
            <a:ext cx="347472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Line 17"/>
          <p:cNvSpPr/>
          <p:nvPr/>
        </p:nvSpPr>
        <p:spPr>
          <a:xfrm>
            <a:off x="4836960" y="4923000"/>
            <a:ext cx="348408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Line 18"/>
          <p:cNvSpPr/>
          <p:nvPr/>
        </p:nvSpPr>
        <p:spPr>
          <a:xfrm>
            <a:off x="8869680" y="3200400"/>
            <a:ext cx="360" cy="36576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Line 19"/>
          <p:cNvSpPr/>
          <p:nvPr/>
        </p:nvSpPr>
        <p:spPr>
          <a:xfrm>
            <a:off x="8869680" y="566892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Line 20"/>
          <p:cNvSpPr/>
          <p:nvPr/>
        </p:nvSpPr>
        <p:spPr>
          <a:xfrm flipH="1">
            <a:off x="7462800" y="3566160"/>
            <a:ext cx="140688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Line 21"/>
          <p:cNvSpPr/>
          <p:nvPr/>
        </p:nvSpPr>
        <p:spPr>
          <a:xfrm flipH="1">
            <a:off x="7472520" y="6035040"/>
            <a:ext cx="139716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Line 22"/>
          <p:cNvSpPr/>
          <p:nvPr/>
        </p:nvSpPr>
        <p:spPr>
          <a:xfrm flipH="1">
            <a:off x="1462680" y="1371600"/>
            <a:ext cx="115416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Line 23"/>
          <p:cNvSpPr/>
          <p:nvPr/>
        </p:nvSpPr>
        <p:spPr>
          <a:xfrm flipV="1">
            <a:off x="4846320" y="210276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Line 24"/>
          <p:cNvSpPr/>
          <p:nvPr/>
        </p:nvSpPr>
        <p:spPr>
          <a:xfrm flipV="1">
            <a:off x="4846320" y="455688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Line 25"/>
          <p:cNvSpPr/>
          <p:nvPr/>
        </p:nvSpPr>
        <p:spPr>
          <a:xfrm flipV="1">
            <a:off x="8869680" y="320004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Line 26"/>
          <p:cNvSpPr/>
          <p:nvPr/>
        </p:nvSpPr>
        <p:spPr>
          <a:xfrm flipV="1">
            <a:off x="8869680" y="566892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Line 27"/>
          <p:cNvSpPr/>
          <p:nvPr/>
        </p:nvSpPr>
        <p:spPr>
          <a:xfrm flipV="1">
            <a:off x="8869680" y="365760"/>
            <a:ext cx="360" cy="164628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Line 28"/>
          <p:cNvSpPr/>
          <p:nvPr/>
        </p:nvSpPr>
        <p:spPr>
          <a:xfrm flipH="1">
            <a:off x="822960" y="365760"/>
            <a:ext cx="8046720" cy="36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Line 29"/>
          <p:cNvSpPr/>
          <p:nvPr/>
        </p:nvSpPr>
        <p:spPr>
          <a:xfrm>
            <a:off x="822960" y="365760"/>
            <a:ext cx="360" cy="3657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Line 30"/>
          <p:cNvSpPr/>
          <p:nvPr/>
        </p:nvSpPr>
        <p:spPr>
          <a:xfrm flipH="1">
            <a:off x="822960" y="3840480"/>
            <a:ext cx="179388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Line 31"/>
          <p:cNvSpPr/>
          <p:nvPr/>
        </p:nvSpPr>
        <p:spPr>
          <a:xfrm flipH="1">
            <a:off x="832680" y="6309360"/>
            <a:ext cx="179388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Line 32"/>
          <p:cNvSpPr/>
          <p:nvPr/>
        </p:nvSpPr>
        <p:spPr>
          <a:xfrm flipV="1">
            <a:off x="832680" y="1919880"/>
            <a:ext cx="360" cy="438948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Line 33"/>
          <p:cNvSpPr/>
          <p:nvPr/>
        </p:nvSpPr>
        <p:spPr>
          <a:xfrm>
            <a:off x="9509400" y="4937760"/>
            <a:ext cx="366120" cy="36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1" name="Line 34"/>
          <p:cNvSpPr/>
          <p:nvPr/>
        </p:nvSpPr>
        <p:spPr>
          <a:xfrm flipV="1">
            <a:off x="9875520" y="91440"/>
            <a:ext cx="360" cy="48463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12" name="Line 35"/>
          <p:cNvSpPr/>
          <p:nvPr/>
        </p:nvSpPr>
        <p:spPr>
          <a:xfrm>
            <a:off x="822960" y="91440"/>
            <a:ext cx="9052560" cy="36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3" name="Line 36"/>
          <p:cNvSpPr/>
          <p:nvPr/>
        </p:nvSpPr>
        <p:spPr>
          <a:xfrm>
            <a:off x="822960" y="91440"/>
            <a:ext cx="360" cy="2743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14" name="" descr=""/>
          <p:cNvPicPr/>
          <p:nvPr/>
        </p:nvPicPr>
        <p:blipFill>
          <a:blip r:embed="rId2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sp>
        <p:nvSpPr>
          <p:cNvPr id="316" name="CustomShape 1"/>
          <p:cNvSpPr/>
          <p:nvPr/>
        </p:nvSpPr>
        <p:spPr>
          <a:xfrm>
            <a:off x="2616840" y="300276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7" name="CustomShape 2"/>
          <p:cNvSpPr/>
          <p:nvPr/>
        </p:nvSpPr>
        <p:spPr>
          <a:xfrm>
            <a:off x="2617200" y="548640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CustomShape 3"/>
          <p:cNvSpPr/>
          <p:nvPr/>
        </p:nvSpPr>
        <p:spPr>
          <a:xfrm>
            <a:off x="2616840" y="54864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9" name="CustomShape 4"/>
          <p:cNvSpPr/>
          <p:nvPr/>
        </p:nvSpPr>
        <p:spPr>
          <a:xfrm>
            <a:off x="274320" y="73152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0" name="CustomShape 5"/>
          <p:cNvSpPr/>
          <p:nvPr/>
        </p:nvSpPr>
        <p:spPr>
          <a:xfrm>
            <a:off x="8321040" y="201204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1" name="CustomShape 6"/>
          <p:cNvSpPr/>
          <p:nvPr/>
        </p:nvSpPr>
        <p:spPr>
          <a:xfrm>
            <a:off x="8321040" y="448056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2" name="CustomShape 7"/>
          <p:cNvSpPr/>
          <p:nvPr/>
        </p:nvSpPr>
        <p:spPr>
          <a:xfrm>
            <a:off x="274320" y="914400"/>
            <a:ext cx="1278000" cy="82908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Initial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State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3" name="CustomShape 8"/>
          <p:cNvSpPr/>
          <p:nvPr/>
        </p:nvSpPr>
        <p:spPr>
          <a:xfrm>
            <a:off x="3399480" y="1005840"/>
            <a:ext cx="327888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Argument #1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4" name="CustomShape 9"/>
          <p:cNvSpPr/>
          <p:nvPr/>
        </p:nvSpPr>
        <p:spPr>
          <a:xfrm>
            <a:off x="3399480" y="3474720"/>
            <a:ext cx="327888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Argument #2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5" name="CustomShape 10"/>
          <p:cNvSpPr/>
          <p:nvPr/>
        </p:nvSpPr>
        <p:spPr>
          <a:xfrm>
            <a:off x="3759840" y="5943600"/>
            <a:ext cx="255816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Result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6" name="CustomShape 11"/>
          <p:cNvSpPr/>
          <p:nvPr/>
        </p:nvSpPr>
        <p:spPr>
          <a:xfrm>
            <a:off x="8321040" y="2377440"/>
            <a:ext cx="1186560" cy="18108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Action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7" name="CustomShape 12"/>
          <p:cNvSpPr/>
          <p:nvPr/>
        </p:nvSpPr>
        <p:spPr>
          <a:xfrm>
            <a:off x="8321040" y="4754880"/>
            <a:ext cx="118656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=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8" name="Line 13"/>
          <p:cNvSpPr/>
          <p:nvPr/>
        </p:nvSpPr>
        <p:spPr>
          <a:xfrm>
            <a:off x="1462680" y="1371600"/>
            <a:ext cx="115416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Line 14"/>
          <p:cNvSpPr/>
          <p:nvPr/>
        </p:nvSpPr>
        <p:spPr>
          <a:xfrm>
            <a:off x="4846320" y="210276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Line 15"/>
          <p:cNvSpPr/>
          <p:nvPr/>
        </p:nvSpPr>
        <p:spPr>
          <a:xfrm>
            <a:off x="4846320" y="455688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1" name="Line 16"/>
          <p:cNvSpPr/>
          <p:nvPr/>
        </p:nvSpPr>
        <p:spPr>
          <a:xfrm>
            <a:off x="4846320" y="2468880"/>
            <a:ext cx="347472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2" name="Line 17"/>
          <p:cNvSpPr/>
          <p:nvPr/>
        </p:nvSpPr>
        <p:spPr>
          <a:xfrm>
            <a:off x="4836960" y="4923000"/>
            <a:ext cx="348408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3" name="Line 18"/>
          <p:cNvSpPr/>
          <p:nvPr/>
        </p:nvSpPr>
        <p:spPr>
          <a:xfrm>
            <a:off x="8869680" y="3200400"/>
            <a:ext cx="360" cy="36576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4" name="Line 19"/>
          <p:cNvSpPr/>
          <p:nvPr/>
        </p:nvSpPr>
        <p:spPr>
          <a:xfrm>
            <a:off x="8869680" y="566892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5" name="Line 20"/>
          <p:cNvSpPr/>
          <p:nvPr/>
        </p:nvSpPr>
        <p:spPr>
          <a:xfrm flipH="1">
            <a:off x="7462800" y="3566160"/>
            <a:ext cx="140688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6" name="Line 21"/>
          <p:cNvSpPr/>
          <p:nvPr/>
        </p:nvSpPr>
        <p:spPr>
          <a:xfrm flipH="1">
            <a:off x="7472520" y="6035040"/>
            <a:ext cx="139716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7" name="Line 22"/>
          <p:cNvSpPr/>
          <p:nvPr/>
        </p:nvSpPr>
        <p:spPr>
          <a:xfrm flipH="1">
            <a:off x="1462680" y="1371600"/>
            <a:ext cx="115416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8" name="Line 23"/>
          <p:cNvSpPr/>
          <p:nvPr/>
        </p:nvSpPr>
        <p:spPr>
          <a:xfrm flipV="1">
            <a:off x="4846320" y="210276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9" name="Line 24"/>
          <p:cNvSpPr/>
          <p:nvPr/>
        </p:nvSpPr>
        <p:spPr>
          <a:xfrm flipV="1">
            <a:off x="4846320" y="455688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0" name="Line 25"/>
          <p:cNvSpPr/>
          <p:nvPr/>
        </p:nvSpPr>
        <p:spPr>
          <a:xfrm flipV="1">
            <a:off x="8869680" y="320004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1" name="Line 26"/>
          <p:cNvSpPr/>
          <p:nvPr/>
        </p:nvSpPr>
        <p:spPr>
          <a:xfrm flipV="1">
            <a:off x="8869680" y="566892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2" name="Line 27"/>
          <p:cNvSpPr/>
          <p:nvPr/>
        </p:nvSpPr>
        <p:spPr>
          <a:xfrm flipH="1">
            <a:off x="822960" y="365760"/>
            <a:ext cx="8046720" cy="360"/>
          </a:xfrm>
          <a:prstGeom prst="line">
            <a:avLst/>
          </a:prstGeom>
          <a:ln w="38160">
            <a:solidFill>
              <a:srgbClr val="ff33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3" name="Line 28"/>
          <p:cNvSpPr/>
          <p:nvPr/>
        </p:nvSpPr>
        <p:spPr>
          <a:xfrm>
            <a:off x="822960" y="365760"/>
            <a:ext cx="360" cy="3657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4" name="Line 29"/>
          <p:cNvSpPr/>
          <p:nvPr/>
        </p:nvSpPr>
        <p:spPr>
          <a:xfrm flipH="1">
            <a:off x="822960" y="3840480"/>
            <a:ext cx="179388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5" name="Line 30"/>
          <p:cNvSpPr/>
          <p:nvPr/>
        </p:nvSpPr>
        <p:spPr>
          <a:xfrm flipH="1">
            <a:off x="832680" y="6309360"/>
            <a:ext cx="179388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6" name="Line 31"/>
          <p:cNvSpPr/>
          <p:nvPr/>
        </p:nvSpPr>
        <p:spPr>
          <a:xfrm flipV="1">
            <a:off x="832680" y="1919880"/>
            <a:ext cx="360" cy="438948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7" name="Line 32"/>
          <p:cNvSpPr/>
          <p:nvPr/>
        </p:nvSpPr>
        <p:spPr>
          <a:xfrm>
            <a:off x="9509400" y="4937760"/>
            <a:ext cx="366120" cy="36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8" name="Line 33"/>
          <p:cNvSpPr/>
          <p:nvPr/>
        </p:nvSpPr>
        <p:spPr>
          <a:xfrm flipV="1">
            <a:off x="9875520" y="91440"/>
            <a:ext cx="360" cy="48463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9" name="Line 34"/>
          <p:cNvSpPr/>
          <p:nvPr/>
        </p:nvSpPr>
        <p:spPr>
          <a:xfrm>
            <a:off x="822960" y="91440"/>
            <a:ext cx="9052560" cy="36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0" name="Line 35"/>
          <p:cNvSpPr/>
          <p:nvPr/>
        </p:nvSpPr>
        <p:spPr>
          <a:xfrm>
            <a:off x="822960" y="91440"/>
            <a:ext cx="360" cy="2743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1" name="Line 36"/>
          <p:cNvSpPr/>
          <p:nvPr/>
        </p:nvSpPr>
        <p:spPr>
          <a:xfrm>
            <a:off x="8869680" y="365760"/>
            <a:ext cx="360" cy="1646280"/>
          </a:xfrm>
          <a:prstGeom prst="line">
            <a:avLst/>
          </a:prstGeom>
          <a:ln w="381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352" name="" descr=""/>
          <p:cNvPicPr/>
          <p:nvPr/>
        </p:nvPicPr>
        <p:blipFill>
          <a:blip r:embed="rId2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" descr=""/>
          <p:cNvPicPr/>
          <p:nvPr/>
        </p:nvPicPr>
        <p:blipFill>
          <a:blip r:embed="rId1"/>
          <a:stretch/>
        </p:blipFill>
        <p:spPr>
          <a:xfrm>
            <a:off x="-19800" y="720"/>
            <a:ext cx="10117080" cy="7586640"/>
          </a:xfrm>
          <a:prstGeom prst="rect">
            <a:avLst/>
          </a:prstGeom>
          <a:ln w="36720">
            <a:noFill/>
          </a:ln>
        </p:spPr>
      </p:pic>
      <p:pic>
        <p:nvPicPr>
          <p:cNvPr id="77" name="" descr=""/>
          <p:cNvPicPr/>
          <p:nvPr/>
        </p:nvPicPr>
        <p:blipFill>
          <a:blip r:embed="rId2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sp>
        <p:nvSpPr>
          <p:cNvPr id="354" name="CustomShape 1"/>
          <p:cNvSpPr/>
          <p:nvPr/>
        </p:nvSpPr>
        <p:spPr>
          <a:xfrm>
            <a:off x="2616840" y="300276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5" name="CustomShape 2"/>
          <p:cNvSpPr/>
          <p:nvPr/>
        </p:nvSpPr>
        <p:spPr>
          <a:xfrm>
            <a:off x="2617200" y="548640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6" name="CustomShape 3"/>
          <p:cNvSpPr/>
          <p:nvPr/>
        </p:nvSpPr>
        <p:spPr>
          <a:xfrm>
            <a:off x="2616840" y="54864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7" name="CustomShape 4"/>
          <p:cNvSpPr/>
          <p:nvPr/>
        </p:nvSpPr>
        <p:spPr>
          <a:xfrm>
            <a:off x="274320" y="73152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8" name="CustomShape 5"/>
          <p:cNvSpPr/>
          <p:nvPr/>
        </p:nvSpPr>
        <p:spPr>
          <a:xfrm>
            <a:off x="8321040" y="201204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9" name="CustomShape 6"/>
          <p:cNvSpPr/>
          <p:nvPr/>
        </p:nvSpPr>
        <p:spPr>
          <a:xfrm>
            <a:off x="8321040" y="448056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0" name="CustomShape 7"/>
          <p:cNvSpPr/>
          <p:nvPr/>
        </p:nvSpPr>
        <p:spPr>
          <a:xfrm>
            <a:off x="274320" y="914400"/>
            <a:ext cx="1278000" cy="82908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Initial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State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1" name="CustomShape 8"/>
          <p:cNvSpPr/>
          <p:nvPr/>
        </p:nvSpPr>
        <p:spPr>
          <a:xfrm>
            <a:off x="3399480" y="1005840"/>
            <a:ext cx="327888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Argument #1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2" name="CustomShape 9"/>
          <p:cNvSpPr/>
          <p:nvPr/>
        </p:nvSpPr>
        <p:spPr>
          <a:xfrm>
            <a:off x="3399480" y="3474720"/>
            <a:ext cx="327888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Argument #2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3" name="CustomShape 10"/>
          <p:cNvSpPr/>
          <p:nvPr/>
        </p:nvSpPr>
        <p:spPr>
          <a:xfrm>
            <a:off x="3759840" y="5943600"/>
            <a:ext cx="255816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Result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4" name="CustomShape 11"/>
          <p:cNvSpPr/>
          <p:nvPr/>
        </p:nvSpPr>
        <p:spPr>
          <a:xfrm>
            <a:off x="8321040" y="2377440"/>
            <a:ext cx="1186560" cy="18108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Action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5" name="CustomShape 12"/>
          <p:cNvSpPr/>
          <p:nvPr/>
        </p:nvSpPr>
        <p:spPr>
          <a:xfrm>
            <a:off x="8321040" y="4754880"/>
            <a:ext cx="118656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=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6" name="Line 13"/>
          <p:cNvSpPr/>
          <p:nvPr/>
        </p:nvSpPr>
        <p:spPr>
          <a:xfrm>
            <a:off x="1462680" y="1371600"/>
            <a:ext cx="115416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7" name="Line 14"/>
          <p:cNvSpPr/>
          <p:nvPr/>
        </p:nvSpPr>
        <p:spPr>
          <a:xfrm>
            <a:off x="4846320" y="210276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8" name="Line 15"/>
          <p:cNvSpPr/>
          <p:nvPr/>
        </p:nvSpPr>
        <p:spPr>
          <a:xfrm>
            <a:off x="4846320" y="455688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9" name="Line 16"/>
          <p:cNvSpPr/>
          <p:nvPr/>
        </p:nvSpPr>
        <p:spPr>
          <a:xfrm>
            <a:off x="4846320" y="2468880"/>
            <a:ext cx="347472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Line 17"/>
          <p:cNvSpPr/>
          <p:nvPr/>
        </p:nvSpPr>
        <p:spPr>
          <a:xfrm>
            <a:off x="4836960" y="4923000"/>
            <a:ext cx="348408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1" name="Line 18"/>
          <p:cNvSpPr/>
          <p:nvPr/>
        </p:nvSpPr>
        <p:spPr>
          <a:xfrm>
            <a:off x="8869680" y="3200400"/>
            <a:ext cx="360" cy="36576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2" name="Line 19"/>
          <p:cNvSpPr/>
          <p:nvPr/>
        </p:nvSpPr>
        <p:spPr>
          <a:xfrm>
            <a:off x="8869680" y="566892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3" name="Line 20"/>
          <p:cNvSpPr/>
          <p:nvPr/>
        </p:nvSpPr>
        <p:spPr>
          <a:xfrm flipH="1">
            <a:off x="7462800" y="3566160"/>
            <a:ext cx="140688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4" name="Line 21"/>
          <p:cNvSpPr/>
          <p:nvPr/>
        </p:nvSpPr>
        <p:spPr>
          <a:xfrm flipH="1">
            <a:off x="7472520" y="6035040"/>
            <a:ext cx="139716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5" name="Line 22"/>
          <p:cNvSpPr/>
          <p:nvPr/>
        </p:nvSpPr>
        <p:spPr>
          <a:xfrm flipH="1">
            <a:off x="1462680" y="1371600"/>
            <a:ext cx="115416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6" name="Line 23"/>
          <p:cNvSpPr/>
          <p:nvPr/>
        </p:nvSpPr>
        <p:spPr>
          <a:xfrm flipV="1">
            <a:off x="4846320" y="210276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7" name="Line 24"/>
          <p:cNvSpPr/>
          <p:nvPr/>
        </p:nvSpPr>
        <p:spPr>
          <a:xfrm flipV="1">
            <a:off x="4846320" y="455688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8" name="Line 25"/>
          <p:cNvSpPr/>
          <p:nvPr/>
        </p:nvSpPr>
        <p:spPr>
          <a:xfrm flipV="1">
            <a:off x="8869680" y="320004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9" name="Line 26"/>
          <p:cNvSpPr/>
          <p:nvPr/>
        </p:nvSpPr>
        <p:spPr>
          <a:xfrm flipV="1">
            <a:off x="8869680" y="566892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80" name="Line 27"/>
          <p:cNvSpPr/>
          <p:nvPr/>
        </p:nvSpPr>
        <p:spPr>
          <a:xfrm flipH="1">
            <a:off x="822960" y="365760"/>
            <a:ext cx="8046720" cy="36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1" name="Line 28"/>
          <p:cNvSpPr/>
          <p:nvPr/>
        </p:nvSpPr>
        <p:spPr>
          <a:xfrm>
            <a:off x="822960" y="365760"/>
            <a:ext cx="360" cy="3657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82" name="Line 29"/>
          <p:cNvSpPr/>
          <p:nvPr/>
        </p:nvSpPr>
        <p:spPr>
          <a:xfrm flipH="1">
            <a:off x="822960" y="3840480"/>
            <a:ext cx="179388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83" name="Line 30"/>
          <p:cNvSpPr/>
          <p:nvPr/>
        </p:nvSpPr>
        <p:spPr>
          <a:xfrm flipH="1">
            <a:off x="832680" y="6309360"/>
            <a:ext cx="179388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84" name="Line 31"/>
          <p:cNvSpPr/>
          <p:nvPr/>
        </p:nvSpPr>
        <p:spPr>
          <a:xfrm flipV="1">
            <a:off x="832680" y="1919880"/>
            <a:ext cx="360" cy="438948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85" name="Line 32"/>
          <p:cNvSpPr/>
          <p:nvPr/>
        </p:nvSpPr>
        <p:spPr>
          <a:xfrm>
            <a:off x="9509400" y="4937760"/>
            <a:ext cx="366120" cy="36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6" name="Line 33"/>
          <p:cNvSpPr/>
          <p:nvPr/>
        </p:nvSpPr>
        <p:spPr>
          <a:xfrm flipV="1">
            <a:off x="9875520" y="91440"/>
            <a:ext cx="360" cy="48463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87" name="Line 34"/>
          <p:cNvSpPr/>
          <p:nvPr/>
        </p:nvSpPr>
        <p:spPr>
          <a:xfrm>
            <a:off x="822960" y="91440"/>
            <a:ext cx="9052560" cy="36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8" name="Line 35"/>
          <p:cNvSpPr/>
          <p:nvPr/>
        </p:nvSpPr>
        <p:spPr>
          <a:xfrm>
            <a:off x="822960" y="91440"/>
            <a:ext cx="360" cy="2743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9" name="Line 36"/>
          <p:cNvSpPr/>
          <p:nvPr/>
        </p:nvSpPr>
        <p:spPr>
          <a:xfrm>
            <a:off x="8869680" y="365760"/>
            <a:ext cx="360" cy="164628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90" name="Line 37"/>
          <p:cNvSpPr/>
          <p:nvPr/>
        </p:nvSpPr>
        <p:spPr>
          <a:xfrm>
            <a:off x="9509400" y="2468880"/>
            <a:ext cx="183240" cy="360"/>
          </a:xfrm>
          <a:prstGeom prst="line">
            <a:avLst/>
          </a:prstGeom>
          <a:ln w="38160">
            <a:solidFill>
              <a:srgbClr val="ff33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1" name="Line 38"/>
          <p:cNvSpPr/>
          <p:nvPr/>
        </p:nvSpPr>
        <p:spPr>
          <a:xfrm flipV="1">
            <a:off x="9692640" y="1280160"/>
            <a:ext cx="360" cy="1188720"/>
          </a:xfrm>
          <a:prstGeom prst="line">
            <a:avLst/>
          </a:prstGeom>
          <a:ln w="38160">
            <a:solidFill>
              <a:srgbClr val="ff33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2" name="Line 39"/>
          <p:cNvSpPr/>
          <p:nvPr/>
        </p:nvSpPr>
        <p:spPr>
          <a:xfrm>
            <a:off x="9235440" y="1280160"/>
            <a:ext cx="360" cy="731880"/>
          </a:xfrm>
          <a:prstGeom prst="line">
            <a:avLst/>
          </a:prstGeom>
          <a:ln w="381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93" name="Line 40"/>
          <p:cNvSpPr/>
          <p:nvPr/>
        </p:nvSpPr>
        <p:spPr>
          <a:xfrm>
            <a:off x="9235440" y="1280160"/>
            <a:ext cx="457200" cy="360"/>
          </a:xfrm>
          <a:prstGeom prst="line">
            <a:avLst/>
          </a:prstGeom>
          <a:ln w="38160">
            <a:solidFill>
              <a:srgbClr val="ff33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94" name="" descr=""/>
          <p:cNvPicPr/>
          <p:nvPr/>
        </p:nvPicPr>
        <p:blipFill>
          <a:blip r:embed="rId2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sp>
        <p:nvSpPr>
          <p:cNvPr id="396" name="CustomShape 1"/>
          <p:cNvSpPr/>
          <p:nvPr/>
        </p:nvSpPr>
        <p:spPr>
          <a:xfrm>
            <a:off x="2616840" y="300276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7" name="CustomShape 2"/>
          <p:cNvSpPr/>
          <p:nvPr/>
        </p:nvSpPr>
        <p:spPr>
          <a:xfrm>
            <a:off x="2617200" y="548640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8" name="CustomShape 3"/>
          <p:cNvSpPr/>
          <p:nvPr/>
        </p:nvSpPr>
        <p:spPr>
          <a:xfrm>
            <a:off x="2616840" y="54864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9" name="CustomShape 4"/>
          <p:cNvSpPr/>
          <p:nvPr/>
        </p:nvSpPr>
        <p:spPr>
          <a:xfrm>
            <a:off x="274320" y="73152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0" name="CustomShape 5"/>
          <p:cNvSpPr/>
          <p:nvPr/>
        </p:nvSpPr>
        <p:spPr>
          <a:xfrm>
            <a:off x="8321040" y="201204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1" name="CustomShape 6"/>
          <p:cNvSpPr/>
          <p:nvPr/>
        </p:nvSpPr>
        <p:spPr>
          <a:xfrm>
            <a:off x="8321040" y="448056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CustomShape 7"/>
          <p:cNvSpPr/>
          <p:nvPr/>
        </p:nvSpPr>
        <p:spPr>
          <a:xfrm>
            <a:off x="274320" y="914400"/>
            <a:ext cx="1278000" cy="82908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Initial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State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3" name="CustomShape 8"/>
          <p:cNvSpPr/>
          <p:nvPr/>
        </p:nvSpPr>
        <p:spPr>
          <a:xfrm>
            <a:off x="3399480" y="1005840"/>
            <a:ext cx="327888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Argument #1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4" name="CustomShape 9"/>
          <p:cNvSpPr/>
          <p:nvPr/>
        </p:nvSpPr>
        <p:spPr>
          <a:xfrm>
            <a:off x="3399480" y="3474720"/>
            <a:ext cx="327888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Argument #2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5" name="CustomShape 10"/>
          <p:cNvSpPr/>
          <p:nvPr/>
        </p:nvSpPr>
        <p:spPr>
          <a:xfrm>
            <a:off x="3759840" y="5943600"/>
            <a:ext cx="255816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Result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6" name="CustomShape 11"/>
          <p:cNvSpPr/>
          <p:nvPr/>
        </p:nvSpPr>
        <p:spPr>
          <a:xfrm>
            <a:off x="8321040" y="2377440"/>
            <a:ext cx="1186560" cy="18108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Action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7" name="CustomShape 12"/>
          <p:cNvSpPr/>
          <p:nvPr/>
        </p:nvSpPr>
        <p:spPr>
          <a:xfrm>
            <a:off x="8321040" y="4754880"/>
            <a:ext cx="118656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=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8" name="Line 13"/>
          <p:cNvSpPr/>
          <p:nvPr/>
        </p:nvSpPr>
        <p:spPr>
          <a:xfrm>
            <a:off x="1462680" y="1371600"/>
            <a:ext cx="115416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09" name="Line 14"/>
          <p:cNvSpPr/>
          <p:nvPr/>
        </p:nvSpPr>
        <p:spPr>
          <a:xfrm>
            <a:off x="4846320" y="210276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0" name="Line 15"/>
          <p:cNvSpPr/>
          <p:nvPr/>
        </p:nvSpPr>
        <p:spPr>
          <a:xfrm>
            <a:off x="4846320" y="455688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1" name="Line 16"/>
          <p:cNvSpPr/>
          <p:nvPr/>
        </p:nvSpPr>
        <p:spPr>
          <a:xfrm>
            <a:off x="4846320" y="2468880"/>
            <a:ext cx="347472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12" name="Line 17"/>
          <p:cNvSpPr/>
          <p:nvPr/>
        </p:nvSpPr>
        <p:spPr>
          <a:xfrm>
            <a:off x="4836960" y="4923000"/>
            <a:ext cx="348408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13" name="Line 18"/>
          <p:cNvSpPr/>
          <p:nvPr/>
        </p:nvSpPr>
        <p:spPr>
          <a:xfrm>
            <a:off x="8869680" y="3200400"/>
            <a:ext cx="360" cy="36576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4" name="Line 19"/>
          <p:cNvSpPr/>
          <p:nvPr/>
        </p:nvSpPr>
        <p:spPr>
          <a:xfrm>
            <a:off x="8869680" y="566892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5" name="Line 20"/>
          <p:cNvSpPr/>
          <p:nvPr/>
        </p:nvSpPr>
        <p:spPr>
          <a:xfrm flipH="1">
            <a:off x="7462800" y="3566160"/>
            <a:ext cx="140688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16" name="Line 21"/>
          <p:cNvSpPr/>
          <p:nvPr/>
        </p:nvSpPr>
        <p:spPr>
          <a:xfrm flipH="1">
            <a:off x="7472520" y="6035040"/>
            <a:ext cx="139716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17" name="Line 22"/>
          <p:cNvSpPr/>
          <p:nvPr/>
        </p:nvSpPr>
        <p:spPr>
          <a:xfrm flipH="1">
            <a:off x="1462680" y="1371600"/>
            <a:ext cx="115416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18" name="Line 23"/>
          <p:cNvSpPr/>
          <p:nvPr/>
        </p:nvSpPr>
        <p:spPr>
          <a:xfrm flipV="1">
            <a:off x="4846320" y="210276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19" name="Line 24"/>
          <p:cNvSpPr/>
          <p:nvPr/>
        </p:nvSpPr>
        <p:spPr>
          <a:xfrm flipV="1">
            <a:off x="4846320" y="455688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20" name="Line 25"/>
          <p:cNvSpPr/>
          <p:nvPr/>
        </p:nvSpPr>
        <p:spPr>
          <a:xfrm flipV="1">
            <a:off x="8869680" y="320004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21" name="Line 26"/>
          <p:cNvSpPr/>
          <p:nvPr/>
        </p:nvSpPr>
        <p:spPr>
          <a:xfrm flipV="1">
            <a:off x="8869680" y="566892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22" name="Line 27"/>
          <p:cNvSpPr/>
          <p:nvPr/>
        </p:nvSpPr>
        <p:spPr>
          <a:xfrm flipH="1">
            <a:off x="822960" y="365760"/>
            <a:ext cx="8046720" cy="36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3" name="Line 28"/>
          <p:cNvSpPr/>
          <p:nvPr/>
        </p:nvSpPr>
        <p:spPr>
          <a:xfrm>
            <a:off x="822960" y="365760"/>
            <a:ext cx="360" cy="3657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24" name="Line 29"/>
          <p:cNvSpPr/>
          <p:nvPr/>
        </p:nvSpPr>
        <p:spPr>
          <a:xfrm flipH="1">
            <a:off x="822960" y="3840480"/>
            <a:ext cx="179388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25" name="Line 30"/>
          <p:cNvSpPr/>
          <p:nvPr/>
        </p:nvSpPr>
        <p:spPr>
          <a:xfrm flipH="1">
            <a:off x="832680" y="6309360"/>
            <a:ext cx="179388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26" name="Line 31"/>
          <p:cNvSpPr/>
          <p:nvPr/>
        </p:nvSpPr>
        <p:spPr>
          <a:xfrm flipV="1">
            <a:off x="832680" y="1919880"/>
            <a:ext cx="360" cy="438948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27" name="Line 32"/>
          <p:cNvSpPr/>
          <p:nvPr/>
        </p:nvSpPr>
        <p:spPr>
          <a:xfrm>
            <a:off x="9509400" y="4937760"/>
            <a:ext cx="366120" cy="36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8" name="Line 33"/>
          <p:cNvSpPr/>
          <p:nvPr/>
        </p:nvSpPr>
        <p:spPr>
          <a:xfrm flipV="1">
            <a:off x="9875520" y="91440"/>
            <a:ext cx="360" cy="48463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29" name="Line 34"/>
          <p:cNvSpPr/>
          <p:nvPr/>
        </p:nvSpPr>
        <p:spPr>
          <a:xfrm>
            <a:off x="822960" y="91440"/>
            <a:ext cx="9052560" cy="36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0" name="Line 35"/>
          <p:cNvSpPr/>
          <p:nvPr/>
        </p:nvSpPr>
        <p:spPr>
          <a:xfrm>
            <a:off x="822960" y="91440"/>
            <a:ext cx="360" cy="2743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1" name="Line 36"/>
          <p:cNvSpPr/>
          <p:nvPr/>
        </p:nvSpPr>
        <p:spPr>
          <a:xfrm>
            <a:off x="8869680" y="365760"/>
            <a:ext cx="360" cy="164628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2" name="Line 37"/>
          <p:cNvSpPr/>
          <p:nvPr/>
        </p:nvSpPr>
        <p:spPr>
          <a:xfrm>
            <a:off x="9509400" y="2468880"/>
            <a:ext cx="183240" cy="36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3" name="Line 38"/>
          <p:cNvSpPr/>
          <p:nvPr/>
        </p:nvSpPr>
        <p:spPr>
          <a:xfrm flipV="1">
            <a:off x="9692640" y="1280160"/>
            <a:ext cx="360" cy="11887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4" name="Line 39"/>
          <p:cNvSpPr/>
          <p:nvPr/>
        </p:nvSpPr>
        <p:spPr>
          <a:xfrm>
            <a:off x="9235440" y="1280160"/>
            <a:ext cx="360" cy="73188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5" name="Line 40"/>
          <p:cNvSpPr/>
          <p:nvPr/>
        </p:nvSpPr>
        <p:spPr>
          <a:xfrm>
            <a:off x="9235440" y="1280160"/>
            <a:ext cx="457200" cy="36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6" name="Line 41"/>
          <p:cNvSpPr/>
          <p:nvPr/>
        </p:nvSpPr>
        <p:spPr>
          <a:xfrm>
            <a:off x="7463160" y="5760720"/>
            <a:ext cx="400680" cy="360"/>
          </a:xfrm>
          <a:prstGeom prst="line">
            <a:avLst/>
          </a:prstGeom>
          <a:ln cap="rnd" w="38160">
            <a:solidFill>
              <a:srgbClr val="ff3333"/>
            </a:solidFill>
            <a:custDash>
              <a:ds d="100000" sp="1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7" name="Line 42"/>
          <p:cNvSpPr/>
          <p:nvPr/>
        </p:nvSpPr>
        <p:spPr>
          <a:xfrm flipV="1">
            <a:off x="7863840" y="2926080"/>
            <a:ext cx="360" cy="2834640"/>
          </a:xfrm>
          <a:prstGeom prst="line">
            <a:avLst/>
          </a:prstGeom>
          <a:ln cap="rnd" w="38160">
            <a:solidFill>
              <a:srgbClr val="ff3333"/>
            </a:solidFill>
            <a:custDash>
              <a:ds d="100000" sp="1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8" name="Line 43"/>
          <p:cNvSpPr/>
          <p:nvPr/>
        </p:nvSpPr>
        <p:spPr>
          <a:xfrm>
            <a:off x="7863840" y="2926080"/>
            <a:ext cx="457200" cy="360"/>
          </a:xfrm>
          <a:prstGeom prst="line">
            <a:avLst/>
          </a:prstGeom>
          <a:ln cap="rnd" w="38160">
            <a:solidFill>
              <a:srgbClr val="ff3333"/>
            </a:solidFill>
            <a:custDash>
              <a:ds d="100000" sp="100000"/>
            </a:custDash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439" name="" descr=""/>
          <p:cNvPicPr/>
          <p:nvPr/>
        </p:nvPicPr>
        <p:blipFill>
          <a:blip r:embed="rId2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sp>
        <p:nvSpPr>
          <p:cNvPr id="441" name="CustomShape 1"/>
          <p:cNvSpPr/>
          <p:nvPr/>
        </p:nvSpPr>
        <p:spPr>
          <a:xfrm>
            <a:off x="2616840" y="300276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2" name="CustomShape 2"/>
          <p:cNvSpPr/>
          <p:nvPr/>
        </p:nvSpPr>
        <p:spPr>
          <a:xfrm>
            <a:off x="2617200" y="548640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3" name="CustomShape 3"/>
          <p:cNvSpPr/>
          <p:nvPr/>
        </p:nvSpPr>
        <p:spPr>
          <a:xfrm>
            <a:off x="2616840" y="54864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4" name="CustomShape 4"/>
          <p:cNvSpPr/>
          <p:nvPr/>
        </p:nvSpPr>
        <p:spPr>
          <a:xfrm>
            <a:off x="274320" y="73152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5" name="CustomShape 5"/>
          <p:cNvSpPr/>
          <p:nvPr/>
        </p:nvSpPr>
        <p:spPr>
          <a:xfrm>
            <a:off x="8321400" y="201204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6" name="CustomShape 6"/>
          <p:cNvSpPr/>
          <p:nvPr/>
        </p:nvSpPr>
        <p:spPr>
          <a:xfrm>
            <a:off x="8321040" y="448092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7" name="CustomShape 7"/>
          <p:cNvSpPr/>
          <p:nvPr/>
        </p:nvSpPr>
        <p:spPr>
          <a:xfrm>
            <a:off x="274320" y="914400"/>
            <a:ext cx="1278000" cy="82908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Initial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State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8" name="CustomShape 8"/>
          <p:cNvSpPr/>
          <p:nvPr/>
        </p:nvSpPr>
        <p:spPr>
          <a:xfrm>
            <a:off x="3399480" y="1005840"/>
            <a:ext cx="327888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Argument #1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9" name="CustomShape 9"/>
          <p:cNvSpPr/>
          <p:nvPr/>
        </p:nvSpPr>
        <p:spPr>
          <a:xfrm>
            <a:off x="3399480" y="3474720"/>
            <a:ext cx="327888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Argument #2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0" name="CustomShape 10"/>
          <p:cNvSpPr/>
          <p:nvPr/>
        </p:nvSpPr>
        <p:spPr>
          <a:xfrm>
            <a:off x="3759840" y="5943600"/>
            <a:ext cx="255816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Result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1" name="CustomShape 11"/>
          <p:cNvSpPr/>
          <p:nvPr/>
        </p:nvSpPr>
        <p:spPr>
          <a:xfrm>
            <a:off x="8321400" y="2286000"/>
            <a:ext cx="118656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+ -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2" name="CustomShape 12"/>
          <p:cNvSpPr/>
          <p:nvPr/>
        </p:nvSpPr>
        <p:spPr>
          <a:xfrm>
            <a:off x="8321040" y="4754880"/>
            <a:ext cx="118656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=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53" name="" descr=""/>
          <p:cNvPicPr/>
          <p:nvPr/>
        </p:nvPicPr>
        <p:blipFill>
          <a:blip r:embed="rId2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sp>
        <p:nvSpPr>
          <p:cNvPr id="455" name="CustomShape 1"/>
          <p:cNvSpPr/>
          <p:nvPr/>
        </p:nvSpPr>
        <p:spPr>
          <a:xfrm>
            <a:off x="2616840" y="300276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6" name="CustomShape 2"/>
          <p:cNvSpPr/>
          <p:nvPr/>
        </p:nvSpPr>
        <p:spPr>
          <a:xfrm>
            <a:off x="2617200" y="548640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7" name="CustomShape 3"/>
          <p:cNvSpPr/>
          <p:nvPr/>
        </p:nvSpPr>
        <p:spPr>
          <a:xfrm>
            <a:off x="2616840" y="548640"/>
            <a:ext cx="4844160" cy="1552320"/>
          </a:xfrm>
          <a:custGeom>
            <a:avLst/>
            <a:gdLst/>
            <a:ahLst/>
            <a:rect l="l" t="t" r="r" b="b"/>
            <a:pathLst>
              <a:path w="13464" h="4320">
                <a:moveTo>
                  <a:pt x="719" y="0"/>
                </a:moveTo>
                <a:cubicBezTo>
                  <a:pt x="359" y="0"/>
                  <a:pt x="0" y="359"/>
                  <a:pt x="0" y="719"/>
                </a:cubicBezTo>
                <a:lnTo>
                  <a:pt x="0" y="3599"/>
                </a:lnTo>
                <a:cubicBezTo>
                  <a:pt x="0" y="3959"/>
                  <a:pt x="359" y="4319"/>
                  <a:pt x="719" y="4319"/>
                </a:cubicBezTo>
                <a:lnTo>
                  <a:pt x="12743" y="4319"/>
                </a:lnTo>
                <a:cubicBezTo>
                  <a:pt x="13103" y="4319"/>
                  <a:pt x="13463" y="3959"/>
                  <a:pt x="13463" y="3599"/>
                </a:cubicBezTo>
                <a:lnTo>
                  <a:pt x="13463" y="719"/>
                </a:lnTo>
                <a:cubicBezTo>
                  <a:pt x="13463" y="359"/>
                  <a:pt x="13103" y="0"/>
                  <a:pt x="12743" y="0"/>
                </a:cubicBezTo>
                <a:lnTo>
                  <a:pt x="719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8" name="CustomShape 4"/>
          <p:cNvSpPr/>
          <p:nvPr/>
        </p:nvSpPr>
        <p:spPr>
          <a:xfrm>
            <a:off x="274320" y="73152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9" name="CustomShape 5"/>
          <p:cNvSpPr/>
          <p:nvPr/>
        </p:nvSpPr>
        <p:spPr>
          <a:xfrm>
            <a:off x="8321040" y="201204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0" name="CustomShape 6"/>
          <p:cNvSpPr/>
          <p:nvPr/>
        </p:nvSpPr>
        <p:spPr>
          <a:xfrm>
            <a:off x="8321040" y="4480560"/>
            <a:ext cx="1186560" cy="1186560"/>
          </a:xfrm>
          <a:custGeom>
            <a:avLst/>
            <a:gdLst/>
            <a:ahLst/>
            <a:rect l="l" t="t" r="r" b="b"/>
            <a:pathLst>
              <a:path w="3304" h="3304">
                <a:moveTo>
                  <a:pt x="550" y="0"/>
                </a:moveTo>
                <a:cubicBezTo>
                  <a:pt x="275" y="0"/>
                  <a:pt x="0" y="275"/>
                  <a:pt x="0" y="550"/>
                </a:cubicBezTo>
                <a:lnTo>
                  <a:pt x="0" y="2752"/>
                </a:lnTo>
                <a:cubicBezTo>
                  <a:pt x="0" y="3027"/>
                  <a:pt x="275" y="3303"/>
                  <a:pt x="550" y="3303"/>
                </a:cubicBezTo>
                <a:lnTo>
                  <a:pt x="2752" y="3303"/>
                </a:lnTo>
                <a:cubicBezTo>
                  <a:pt x="3027" y="3303"/>
                  <a:pt x="3303" y="3027"/>
                  <a:pt x="3303" y="2752"/>
                </a:cubicBezTo>
                <a:lnTo>
                  <a:pt x="3303" y="550"/>
                </a:lnTo>
                <a:cubicBezTo>
                  <a:pt x="3303" y="275"/>
                  <a:pt x="3027" y="0"/>
                  <a:pt x="2752" y="0"/>
                </a:cubicBezTo>
                <a:lnTo>
                  <a:pt x="550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1" name="CustomShape 7"/>
          <p:cNvSpPr/>
          <p:nvPr/>
        </p:nvSpPr>
        <p:spPr>
          <a:xfrm>
            <a:off x="274320" y="914400"/>
            <a:ext cx="1278000" cy="82908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Initial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State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2" name="CustomShape 8"/>
          <p:cNvSpPr/>
          <p:nvPr/>
        </p:nvSpPr>
        <p:spPr>
          <a:xfrm>
            <a:off x="3399480" y="1005840"/>
            <a:ext cx="327888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Argument #1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3" name="CustomShape 9"/>
          <p:cNvSpPr/>
          <p:nvPr/>
        </p:nvSpPr>
        <p:spPr>
          <a:xfrm>
            <a:off x="3399480" y="3474720"/>
            <a:ext cx="327888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Argument #2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4" name="CustomShape 10"/>
          <p:cNvSpPr/>
          <p:nvPr/>
        </p:nvSpPr>
        <p:spPr>
          <a:xfrm>
            <a:off x="3759840" y="5943600"/>
            <a:ext cx="255816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Result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5" name="CustomShape 11"/>
          <p:cNvSpPr/>
          <p:nvPr/>
        </p:nvSpPr>
        <p:spPr>
          <a:xfrm>
            <a:off x="8321040" y="2377440"/>
            <a:ext cx="1186560" cy="18108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Action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6" name="CustomShape 12"/>
          <p:cNvSpPr/>
          <p:nvPr/>
        </p:nvSpPr>
        <p:spPr>
          <a:xfrm>
            <a:off x="8321040" y="4754880"/>
            <a:ext cx="1186560" cy="6566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=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7" name="Line 13"/>
          <p:cNvSpPr/>
          <p:nvPr/>
        </p:nvSpPr>
        <p:spPr>
          <a:xfrm>
            <a:off x="1462680" y="1371600"/>
            <a:ext cx="115416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68" name="Line 14"/>
          <p:cNvSpPr/>
          <p:nvPr/>
        </p:nvSpPr>
        <p:spPr>
          <a:xfrm>
            <a:off x="4846320" y="210276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9" name="Line 15"/>
          <p:cNvSpPr/>
          <p:nvPr/>
        </p:nvSpPr>
        <p:spPr>
          <a:xfrm>
            <a:off x="4846320" y="455688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0" name="Line 16"/>
          <p:cNvSpPr/>
          <p:nvPr/>
        </p:nvSpPr>
        <p:spPr>
          <a:xfrm>
            <a:off x="4846320" y="2468880"/>
            <a:ext cx="347472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71" name="Line 17"/>
          <p:cNvSpPr/>
          <p:nvPr/>
        </p:nvSpPr>
        <p:spPr>
          <a:xfrm>
            <a:off x="4836960" y="4923000"/>
            <a:ext cx="348408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72" name="Line 18"/>
          <p:cNvSpPr/>
          <p:nvPr/>
        </p:nvSpPr>
        <p:spPr>
          <a:xfrm>
            <a:off x="8869680" y="3200400"/>
            <a:ext cx="360" cy="36576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3" name="Line 19"/>
          <p:cNvSpPr/>
          <p:nvPr/>
        </p:nvSpPr>
        <p:spPr>
          <a:xfrm>
            <a:off x="8869680" y="566892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4" name="Line 20"/>
          <p:cNvSpPr/>
          <p:nvPr/>
        </p:nvSpPr>
        <p:spPr>
          <a:xfrm flipH="1">
            <a:off x="7462800" y="3566160"/>
            <a:ext cx="140688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75" name="Line 21"/>
          <p:cNvSpPr/>
          <p:nvPr/>
        </p:nvSpPr>
        <p:spPr>
          <a:xfrm flipH="1">
            <a:off x="7472520" y="6035040"/>
            <a:ext cx="139716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76" name="Line 22"/>
          <p:cNvSpPr/>
          <p:nvPr/>
        </p:nvSpPr>
        <p:spPr>
          <a:xfrm flipH="1">
            <a:off x="1462680" y="1371600"/>
            <a:ext cx="115416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77" name="Line 23"/>
          <p:cNvSpPr/>
          <p:nvPr/>
        </p:nvSpPr>
        <p:spPr>
          <a:xfrm flipV="1">
            <a:off x="4846320" y="210276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78" name="Line 24"/>
          <p:cNvSpPr/>
          <p:nvPr/>
        </p:nvSpPr>
        <p:spPr>
          <a:xfrm flipV="1">
            <a:off x="4846320" y="455688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79" name="Line 25"/>
          <p:cNvSpPr/>
          <p:nvPr/>
        </p:nvSpPr>
        <p:spPr>
          <a:xfrm flipV="1">
            <a:off x="8869680" y="320004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80" name="Line 26"/>
          <p:cNvSpPr/>
          <p:nvPr/>
        </p:nvSpPr>
        <p:spPr>
          <a:xfrm flipV="1">
            <a:off x="8869680" y="5668920"/>
            <a:ext cx="360" cy="3661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81" name="Line 27"/>
          <p:cNvSpPr/>
          <p:nvPr/>
        </p:nvSpPr>
        <p:spPr>
          <a:xfrm flipH="1">
            <a:off x="822960" y="365760"/>
            <a:ext cx="8046720" cy="36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2" name="Line 28"/>
          <p:cNvSpPr/>
          <p:nvPr/>
        </p:nvSpPr>
        <p:spPr>
          <a:xfrm>
            <a:off x="822960" y="365760"/>
            <a:ext cx="360" cy="3657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83" name="Line 29"/>
          <p:cNvSpPr/>
          <p:nvPr/>
        </p:nvSpPr>
        <p:spPr>
          <a:xfrm flipH="1">
            <a:off x="822960" y="3840480"/>
            <a:ext cx="179388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84" name="Line 30"/>
          <p:cNvSpPr/>
          <p:nvPr/>
        </p:nvSpPr>
        <p:spPr>
          <a:xfrm flipH="1">
            <a:off x="832680" y="6309360"/>
            <a:ext cx="1793880" cy="36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85" name="Line 31"/>
          <p:cNvSpPr/>
          <p:nvPr/>
        </p:nvSpPr>
        <p:spPr>
          <a:xfrm flipV="1">
            <a:off x="832680" y="1919880"/>
            <a:ext cx="360" cy="438948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86" name="Line 32"/>
          <p:cNvSpPr/>
          <p:nvPr/>
        </p:nvSpPr>
        <p:spPr>
          <a:xfrm>
            <a:off x="9509400" y="4937760"/>
            <a:ext cx="366120" cy="36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7" name="Line 33"/>
          <p:cNvSpPr/>
          <p:nvPr/>
        </p:nvSpPr>
        <p:spPr>
          <a:xfrm flipV="1">
            <a:off x="9875520" y="91440"/>
            <a:ext cx="360" cy="484632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88" name="Line 34"/>
          <p:cNvSpPr/>
          <p:nvPr/>
        </p:nvSpPr>
        <p:spPr>
          <a:xfrm>
            <a:off x="822960" y="91440"/>
            <a:ext cx="9052560" cy="36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9" name="Line 35"/>
          <p:cNvSpPr/>
          <p:nvPr/>
        </p:nvSpPr>
        <p:spPr>
          <a:xfrm>
            <a:off x="822960" y="91440"/>
            <a:ext cx="360" cy="2743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0" name="Line 36"/>
          <p:cNvSpPr/>
          <p:nvPr/>
        </p:nvSpPr>
        <p:spPr>
          <a:xfrm>
            <a:off x="8869680" y="365760"/>
            <a:ext cx="360" cy="164628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1" name="Line 37"/>
          <p:cNvSpPr/>
          <p:nvPr/>
        </p:nvSpPr>
        <p:spPr>
          <a:xfrm>
            <a:off x="9509400" y="2468880"/>
            <a:ext cx="183240" cy="36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2" name="Line 38"/>
          <p:cNvSpPr/>
          <p:nvPr/>
        </p:nvSpPr>
        <p:spPr>
          <a:xfrm flipV="1">
            <a:off x="9692640" y="1280160"/>
            <a:ext cx="360" cy="118872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3" name="Line 39"/>
          <p:cNvSpPr/>
          <p:nvPr/>
        </p:nvSpPr>
        <p:spPr>
          <a:xfrm>
            <a:off x="9235440" y="1280160"/>
            <a:ext cx="360" cy="731880"/>
          </a:xfrm>
          <a:prstGeom prst="line">
            <a:avLst/>
          </a:prstGeom>
          <a:ln w="381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4" name="Line 40"/>
          <p:cNvSpPr/>
          <p:nvPr/>
        </p:nvSpPr>
        <p:spPr>
          <a:xfrm>
            <a:off x="9235440" y="1280160"/>
            <a:ext cx="457200" cy="36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5" name="Line 41"/>
          <p:cNvSpPr/>
          <p:nvPr/>
        </p:nvSpPr>
        <p:spPr>
          <a:xfrm>
            <a:off x="7463160" y="5760720"/>
            <a:ext cx="400680" cy="360"/>
          </a:xfrm>
          <a:prstGeom prst="line">
            <a:avLst/>
          </a:prstGeom>
          <a:ln cap="rnd" w="38160">
            <a:solidFill>
              <a:srgbClr val="ffffff"/>
            </a:solidFill>
            <a:custDash>
              <a:ds d="100000" sp="1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6" name="Line 42"/>
          <p:cNvSpPr/>
          <p:nvPr/>
        </p:nvSpPr>
        <p:spPr>
          <a:xfrm flipV="1">
            <a:off x="7863840" y="2926080"/>
            <a:ext cx="360" cy="2834640"/>
          </a:xfrm>
          <a:prstGeom prst="line">
            <a:avLst/>
          </a:prstGeom>
          <a:ln cap="rnd" w="38160">
            <a:solidFill>
              <a:srgbClr val="ffffff"/>
            </a:solidFill>
            <a:custDash>
              <a:ds d="100000" sp="1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7" name="Line 43"/>
          <p:cNvSpPr/>
          <p:nvPr/>
        </p:nvSpPr>
        <p:spPr>
          <a:xfrm>
            <a:off x="7863840" y="2926080"/>
            <a:ext cx="457200" cy="360"/>
          </a:xfrm>
          <a:prstGeom prst="line">
            <a:avLst/>
          </a:prstGeom>
          <a:ln cap="rnd" w="38160">
            <a:solidFill>
              <a:srgbClr val="ffffff"/>
            </a:solidFill>
            <a:custDash>
              <a:ds d="100000" sp="100000"/>
            </a:custDash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498" name="" descr=""/>
          <p:cNvPicPr/>
          <p:nvPr/>
        </p:nvPicPr>
        <p:blipFill>
          <a:blip r:embed="rId2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500" name="" descr=""/>
          <p:cNvPicPr/>
          <p:nvPr/>
        </p:nvPicPr>
        <p:blipFill>
          <a:blip r:embed="rId2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502" name="" descr=""/>
          <p:cNvPicPr/>
          <p:nvPr/>
        </p:nvPicPr>
        <p:blipFill>
          <a:blip r:embed="rId2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504" name="" descr=""/>
          <p:cNvPicPr/>
          <p:nvPr/>
        </p:nvPicPr>
        <p:blipFill>
          <a:blip r:embed="rId2"/>
          <a:stretch/>
        </p:blipFill>
        <p:spPr>
          <a:xfrm>
            <a:off x="-34920" y="3250800"/>
            <a:ext cx="10227240" cy="36316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pic>
        <p:nvPicPr>
          <p:cNvPr id="505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507" name="" descr=""/>
          <p:cNvPicPr/>
          <p:nvPr/>
        </p:nvPicPr>
        <p:blipFill>
          <a:blip r:embed="rId2"/>
          <a:stretch/>
        </p:blipFill>
        <p:spPr>
          <a:xfrm>
            <a:off x="1810440" y="0"/>
            <a:ext cx="653652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pic>
        <p:nvPicPr>
          <p:cNvPr id="508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510" name="" descr=""/>
          <p:cNvPicPr/>
          <p:nvPr/>
        </p:nvPicPr>
        <p:blipFill>
          <a:blip r:embed="rId2"/>
          <a:stretch/>
        </p:blipFill>
        <p:spPr>
          <a:xfrm>
            <a:off x="1846440" y="711000"/>
            <a:ext cx="6464880" cy="617904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pic>
        <p:nvPicPr>
          <p:cNvPr id="511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513" name="" descr=""/>
          <p:cNvPicPr/>
          <p:nvPr/>
        </p:nvPicPr>
        <p:blipFill>
          <a:blip r:embed="rId2"/>
          <a:stretch/>
        </p:blipFill>
        <p:spPr>
          <a:xfrm>
            <a:off x="1855800" y="310680"/>
            <a:ext cx="6445800" cy="697932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pic>
        <p:nvPicPr>
          <p:cNvPr id="514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" descr=""/>
          <p:cNvPicPr/>
          <p:nvPr/>
        </p:nvPicPr>
        <p:blipFill>
          <a:blip r:embed="rId1"/>
          <a:stretch/>
        </p:blipFill>
        <p:spPr>
          <a:xfrm>
            <a:off x="-84240" y="0"/>
            <a:ext cx="10361160" cy="7562520"/>
          </a:xfrm>
          <a:prstGeom prst="rect">
            <a:avLst/>
          </a:prstGeom>
          <a:ln w="36720">
            <a:noFill/>
          </a:ln>
        </p:spPr>
      </p:pic>
      <p:pic>
        <p:nvPicPr>
          <p:cNvPr id="79" name="" descr=""/>
          <p:cNvPicPr/>
          <p:nvPr/>
        </p:nvPicPr>
        <p:blipFill>
          <a:blip r:embed="rId2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516" name="" descr=""/>
          <p:cNvPicPr/>
          <p:nvPr/>
        </p:nvPicPr>
        <p:blipFill>
          <a:blip r:embed="rId2"/>
          <a:stretch/>
        </p:blipFill>
        <p:spPr>
          <a:xfrm>
            <a:off x="1810440" y="0"/>
            <a:ext cx="653652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pic>
        <p:nvPicPr>
          <p:cNvPr id="517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519" name="" descr=""/>
          <p:cNvPicPr/>
          <p:nvPr/>
        </p:nvPicPr>
        <p:blipFill>
          <a:blip r:embed="rId2"/>
          <a:stretch/>
        </p:blipFill>
        <p:spPr>
          <a:xfrm>
            <a:off x="1796040" y="0"/>
            <a:ext cx="6565680" cy="7579080"/>
          </a:xfrm>
          <a:prstGeom prst="rect">
            <a:avLst/>
          </a:prstGeom>
          <a:ln w="36720">
            <a:solidFill>
              <a:srgbClr val="000000"/>
            </a:solidFill>
            <a:round/>
          </a:ln>
        </p:spPr>
      </p:pic>
      <p:sp>
        <p:nvSpPr>
          <p:cNvPr id="520" name="CustomShape 1"/>
          <p:cNvSpPr/>
          <p:nvPr/>
        </p:nvSpPr>
        <p:spPr>
          <a:xfrm>
            <a:off x="4389120" y="4846320"/>
            <a:ext cx="3746880" cy="1735200"/>
          </a:xfrm>
          <a:custGeom>
            <a:avLst/>
            <a:gdLst/>
            <a:ahLst/>
            <a:rect l="l" t="t" r="r" b="b"/>
            <a:pathLst>
              <a:path w="10416" h="4828">
                <a:moveTo>
                  <a:pt x="804" y="0"/>
                </a:moveTo>
                <a:cubicBezTo>
                  <a:pt x="402" y="0"/>
                  <a:pt x="0" y="402"/>
                  <a:pt x="0" y="804"/>
                </a:cubicBezTo>
                <a:lnTo>
                  <a:pt x="0" y="4022"/>
                </a:lnTo>
                <a:cubicBezTo>
                  <a:pt x="0" y="4424"/>
                  <a:pt x="402" y="4827"/>
                  <a:pt x="804" y="4827"/>
                </a:cubicBezTo>
                <a:lnTo>
                  <a:pt x="9610" y="4827"/>
                </a:lnTo>
                <a:cubicBezTo>
                  <a:pt x="10012" y="4827"/>
                  <a:pt x="10415" y="4424"/>
                  <a:pt x="10415" y="4022"/>
                </a:cubicBezTo>
                <a:lnTo>
                  <a:pt x="10415" y="804"/>
                </a:lnTo>
                <a:cubicBezTo>
                  <a:pt x="10415" y="402"/>
                  <a:pt x="10012" y="0"/>
                  <a:pt x="9610" y="0"/>
                </a:cubicBezTo>
                <a:lnTo>
                  <a:pt x="804" y="0"/>
                </a:lnTo>
              </a:path>
            </a:pathLst>
          </a:custGeom>
          <a:solidFill>
            <a:srgbClr val="729fcf"/>
          </a:solidFill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86040" rIns="86040" tIns="41040" bIns="4104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John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1" name="Line 2"/>
          <p:cNvSpPr/>
          <p:nvPr/>
        </p:nvSpPr>
        <p:spPr>
          <a:xfrm flipV="1">
            <a:off x="4836960" y="3932640"/>
            <a:ext cx="9720" cy="91440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522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1" dur="indefinite" restart="never" nodeType="tmRoot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524" name="" descr=""/>
          <p:cNvPicPr/>
          <p:nvPr/>
        </p:nvPicPr>
        <p:blipFill>
          <a:blip r:embed="rId2"/>
          <a:stretch/>
        </p:blipFill>
        <p:spPr>
          <a:xfrm>
            <a:off x="1796400" y="0"/>
            <a:ext cx="656496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pic>
        <p:nvPicPr>
          <p:cNvPr id="525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3" dur="indefinite" restart="never" nodeType="tmRoot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527" name="" descr=""/>
          <p:cNvPicPr/>
          <p:nvPr/>
        </p:nvPicPr>
        <p:blipFill>
          <a:blip r:embed="rId2"/>
          <a:stretch/>
        </p:blipFill>
        <p:spPr>
          <a:xfrm>
            <a:off x="1796400" y="0"/>
            <a:ext cx="656496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528" name="CustomShape 1"/>
          <p:cNvSpPr/>
          <p:nvPr/>
        </p:nvSpPr>
        <p:spPr>
          <a:xfrm>
            <a:off x="183240" y="137196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9" name="CustomShape 2"/>
          <p:cNvSpPr/>
          <p:nvPr/>
        </p:nvSpPr>
        <p:spPr>
          <a:xfrm>
            <a:off x="8595720" y="1372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0" name="CustomShape 3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1" name="CustomShape 4"/>
          <p:cNvSpPr/>
          <p:nvPr/>
        </p:nvSpPr>
        <p:spPr>
          <a:xfrm>
            <a:off x="8595720" y="484668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32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5" dur="indefinite" restart="never" nodeType="tmRoot">
          <p:childTnLst>
            <p:seq>
              <p:cTn id="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534" name="" descr=""/>
          <p:cNvPicPr/>
          <p:nvPr/>
        </p:nvPicPr>
        <p:blipFill>
          <a:blip r:embed="rId2"/>
          <a:stretch/>
        </p:blipFill>
        <p:spPr>
          <a:xfrm>
            <a:off x="1656720" y="862200"/>
            <a:ext cx="6764400" cy="583380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535" name="Line 1"/>
          <p:cNvSpPr/>
          <p:nvPr/>
        </p:nvSpPr>
        <p:spPr>
          <a:xfrm>
            <a:off x="1656720" y="6675120"/>
            <a:ext cx="6766560" cy="360"/>
          </a:xfrm>
          <a:prstGeom prst="line">
            <a:avLst/>
          </a:prstGeom>
          <a:ln w="763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6" name="Line 2"/>
          <p:cNvSpPr/>
          <p:nvPr/>
        </p:nvSpPr>
        <p:spPr>
          <a:xfrm>
            <a:off x="1656720" y="6583680"/>
            <a:ext cx="6766560" cy="360"/>
          </a:xfrm>
          <a:prstGeom prst="line">
            <a:avLst/>
          </a:prstGeom>
          <a:ln w="1144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37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7" dur="indefinite" restart="never" nodeType="tmRoot">
          <p:childTnLst>
            <p:seq>
              <p:cTn id="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539" name="" descr=""/>
          <p:cNvPicPr/>
          <p:nvPr/>
        </p:nvPicPr>
        <p:blipFill>
          <a:blip r:embed="rId2"/>
          <a:stretch/>
        </p:blipFill>
        <p:spPr>
          <a:xfrm>
            <a:off x="2378160" y="0"/>
            <a:ext cx="5401440" cy="7579080"/>
          </a:xfrm>
          <a:prstGeom prst="rect">
            <a:avLst/>
          </a:prstGeom>
          <a:ln w="36720">
            <a:noFill/>
          </a:ln>
        </p:spPr>
      </p:pic>
      <p:pic>
        <p:nvPicPr>
          <p:cNvPr id="540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9" dur="indefinite" restart="never" nodeType="tmRoot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542" name="" descr=""/>
          <p:cNvPicPr/>
          <p:nvPr/>
        </p:nvPicPr>
        <p:blipFill>
          <a:blip r:embed="rId2"/>
          <a:stretch/>
        </p:blipFill>
        <p:spPr>
          <a:xfrm>
            <a:off x="1815120" y="0"/>
            <a:ext cx="652752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543" name="Line 1"/>
          <p:cNvSpPr/>
          <p:nvPr/>
        </p:nvSpPr>
        <p:spPr>
          <a:xfrm flipV="1">
            <a:off x="4840560" y="3942360"/>
            <a:ext cx="9720" cy="91440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44" name="CustomShape 2"/>
          <p:cNvSpPr/>
          <p:nvPr/>
        </p:nvSpPr>
        <p:spPr>
          <a:xfrm>
            <a:off x="4389480" y="4846680"/>
            <a:ext cx="3746880" cy="1735200"/>
          </a:xfrm>
          <a:custGeom>
            <a:avLst/>
            <a:gdLst/>
            <a:ahLst/>
            <a:rect l="l" t="t" r="r" b="b"/>
            <a:pathLst>
              <a:path w="10416" h="4828">
                <a:moveTo>
                  <a:pt x="804" y="0"/>
                </a:moveTo>
                <a:cubicBezTo>
                  <a:pt x="402" y="0"/>
                  <a:pt x="0" y="402"/>
                  <a:pt x="0" y="804"/>
                </a:cubicBezTo>
                <a:lnTo>
                  <a:pt x="0" y="4022"/>
                </a:lnTo>
                <a:cubicBezTo>
                  <a:pt x="0" y="4424"/>
                  <a:pt x="402" y="4827"/>
                  <a:pt x="804" y="4827"/>
                </a:cubicBezTo>
                <a:lnTo>
                  <a:pt x="9610" y="4827"/>
                </a:lnTo>
                <a:cubicBezTo>
                  <a:pt x="10012" y="4827"/>
                  <a:pt x="10415" y="4424"/>
                  <a:pt x="10415" y="4022"/>
                </a:cubicBezTo>
                <a:lnTo>
                  <a:pt x="10415" y="804"/>
                </a:lnTo>
                <a:cubicBezTo>
                  <a:pt x="10415" y="402"/>
                  <a:pt x="10012" y="0"/>
                  <a:pt x="9610" y="0"/>
                </a:cubicBezTo>
                <a:lnTo>
                  <a:pt x="804" y="0"/>
                </a:lnTo>
              </a:path>
            </a:pathLst>
          </a:custGeom>
          <a:solidFill>
            <a:srgbClr val="729fcf"/>
          </a:solidFill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86040" rIns="86040" tIns="41040" bIns="4104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X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5" name="CustomShape 3"/>
          <p:cNvSpPr/>
          <p:nvPr/>
        </p:nvSpPr>
        <p:spPr>
          <a:xfrm>
            <a:off x="183240" y="137196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6" name="CustomShape 4"/>
          <p:cNvSpPr/>
          <p:nvPr/>
        </p:nvSpPr>
        <p:spPr>
          <a:xfrm>
            <a:off x="8595720" y="1372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7" name="CustomShape 5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8" name="CustomShape 6"/>
          <p:cNvSpPr/>
          <p:nvPr/>
        </p:nvSpPr>
        <p:spPr>
          <a:xfrm>
            <a:off x="8595720" y="484668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49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1" dur="indefinite" restart="never" nodeType="tmRoot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551" name="" descr=""/>
          <p:cNvPicPr/>
          <p:nvPr/>
        </p:nvPicPr>
        <p:blipFill>
          <a:blip r:embed="rId2"/>
          <a:stretch/>
        </p:blipFill>
        <p:spPr>
          <a:xfrm>
            <a:off x="1796040" y="0"/>
            <a:ext cx="656568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552" name="CustomShape 1"/>
          <p:cNvSpPr/>
          <p:nvPr/>
        </p:nvSpPr>
        <p:spPr>
          <a:xfrm>
            <a:off x="183240" y="137196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3" name="CustomShape 2"/>
          <p:cNvSpPr/>
          <p:nvPr/>
        </p:nvSpPr>
        <p:spPr>
          <a:xfrm>
            <a:off x="8595720" y="1372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4" name="CustomShape 3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5" name="CustomShape 4"/>
          <p:cNvSpPr/>
          <p:nvPr/>
        </p:nvSpPr>
        <p:spPr>
          <a:xfrm>
            <a:off x="8595720" y="484668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56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  <p:sp>
        <p:nvSpPr>
          <p:cNvPr id="557" name="CustomShape 5"/>
          <p:cNvSpPr/>
          <p:nvPr/>
        </p:nvSpPr>
        <p:spPr>
          <a:xfrm>
            <a:off x="8595720" y="137268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3" dur="indefinite" restart="never" nodeType="tmRoot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559" name="" descr=""/>
          <p:cNvPicPr/>
          <p:nvPr/>
        </p:nvPicPr>
        <p:blipFill>
          <a:blip r:embed="rId2"/>
          <a:stretch/>
        </p:blipFill>
        <p:spPr>
          <a:xfrm>
            <a:off x="1814040" y="0"/>
            <a:ext cx="652968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560" name="Line 1"/>
          <p:cNvSpPr/>
          <p:nvPr/>
        </p:nvSpPr>
        <p:spPr>
          <a:xfrm flipV="1">
            <a:off x="4844160" y="3952080"/>
            <a:ext cx="9720" cy="91440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61" name="CustomShape 2"/>
          <p:cNvSpPr/>
          <p:nvPr/>
        </p:nvSpPr>
        <p:spPr>
          <a:xfrm>
            <a:off x="3200400" y="4847040"/>
            <a:ext cx="4936320" cy="1735200"/>
          </a:xfrm>
          <a:custGeom>
            <a:avLst/>
            <a:gdLst/>
            <a:ahLst/>
            <a:rect l="l" t="t" r="r" b="b"/>
            <a:pathLst>
              <a:path w="13720" h="4828">
                <a:moveTo>
                  <a:pt x="804" y="0"/>
                </a:moveTo>
                <a:cubicBezTo>
                  <a:pt x="402" y="0"/>
                  <a:pt x="0" y="402"/>
                  <a:pt x="0" y="804"/>
                </a:cubicBezTo>
                <a:lnTo>
                  <a:pt x="0" y="4022"/>
                </a:lnTo>
                <a:cubicBezTo>
                  <a:pt x="0" y="4424"/>
                  <a:pt x="402" y="4827"/>
                  <a:pt x="804" y="4827"/>
                </a:cubicBezTo>
                <a:lnTo>
                  <a:pt x="12914" y="4827"/>
                </a:lnTo>
                <a:cubicBezTo>
                  <a:pt x="13316" y="4827"/>
                  <a:pt x="13719" y="4424"/>
                  <a:pt x="13719" y="4022"/>
                </a:cubicBezTo>
                <a:lnTo>
                  <a:pt x="13719" y="804"/>
                </a:lnTo>
                <a:cubicBezTo>
                  <a:pt x="13719" y="402"/>
                  <a:pt x="13316" y="0"/>
                  <a:pt x="12914" y="0"/>
                </a:cubicBezTo>
                <a:lnTo>
                  <a:pt x="804" y="0"/>
                </a:lnTo>
              </a:path>
            </a:pathLst>
          </a:custGeom>
          <a:solidFill>
            <a:srgbClr val="729fcf"/>
          </a:solidFill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86040" rIns="86040" tIns="41040" bIns="41040" anchor="ctr"/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Rhoshandiatellyneshiaunneveshe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2" name="CustomShape 3"/>
          <p:cNvSpPr/>
          <p:nvPr/>
        </p:nvSpPr>
        <p:spPr>
          <a:xfrm>
            <a:off x="183240" y="137196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3" name="CustomShape 4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4" name="CustomShape 5"/>
          <p:cNvSpPr/>
          <p:nvPr/>
        </p:nvSpPr>
        <p:spPr>
          <a:xfrm>
            <a:off x="8595720" y="484668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5" name="CustomShape 6"/>
          <p:cNvSpPr/>
          <p:nvPr/>
        </p:nvSpPr>
        <p:spPr>
          <a:xfrm>
            <a:off x="8595720" y="137304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66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5" dur="indefinite" restart="never" nodeType="tmRoot">
          <p:childTnLst>
            <p:seq>
              <p:cTn id="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568" name="" descr=""/>
          <p:cNvPicPr/>
          <p:nvPr/>
        </p:nvPicPr>
        <p:blipFill>
          <a:blip r:embed="rId2"/>
          <a:stretch/>
        </p:blipFill>
        <p:spPr>
          <a:xfrm>
            <a:off x="1788120" y="0"/>
            <a:ext cx="658116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569" name="CustomShape 1"/>
          <p:cNvSpPr/>
          <p:nvPr/>
        </p:nvSpPr>
        <p:spPr>
          <a:xfrm>
            <a:off x="183240" y="137196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0" name="CustomShape 2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1" name="CustomShape 3"/>
          <p:cNvSpPr/>
          <p:nvPr/>
        </p:nvSpPr>
        <p:spPr>
          <a:xfrm>
            <a:off x="8595720" y="484668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2" name="CustomShape 4"/>
          <p:cNvSpPr/>
          <p:nvPr/>
        </p:nvSpPr>
        <p:spPr>
          <a:xfrm>
            <a:off x="8595720" y="137304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73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7" dur="indefinite" restart="never" nodeType="tmRoot">
          <p:childTnLst>
            <p:seq>
              <p:cTn id="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" descr=""/>
          <p:cNvPicPr/>
          <p:nvPr/>
        </p:nvPicPr>
        <p:blipFill>
          <a:blip r:embed="rId1"/>
          <a:stretch/>
        </p:blipFill>
        <p:spPr>
          <a:xfrm>
            <a:off x="-84240" y="0"/>
            <a:ext cx="10361160" cy="7562520"/>
          </a:xfrm>
          <a:prstGeom prst="rect">
            <a:avLst/>
          </a:prstGeom>
          <a:ln w="36720">
            <a:noFill/>
          </a:ln>
        </p:spPr>
      </p:pic>
      <p:pic>
        <p:nvPicPr>
          <p:cNvPr id="81" name="" descr=""/>
          <p:cNvPicPr/>
          <p:nvPr/>
        </p:nvPicPr>
        <p:blipFill>
          <a:blip r:embed="rId2"/>
          <a:stretch/>
        </p:blipFill>
        <p:spPr>
          <a:xfrm>
            <a:off x="636840" y="1527480"/>
            <a:ext cx="3018600" cy="46882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pic>
        <p:nvPicPr>
          <p:cNvPr id="82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575" name="" descr=""/>
          <p:cNvPicPr/>
          <p:nvPr/>
        </p:nvPicPr>
        <p:blipFill>
          <a:blip r:embed="rId2"/>
          <a:stretch/>
        </p:blipFill>
        <p:spPr>
          <a:xfrm>
            <a:off x="1795320" y="0"/>
            <a:ext cx="656712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576" name="Line 1"/>
          <p:cNvSpPr/>
          <p:nvPr/>
        </p:nvSpPr>
        <p:spPr>
          <a:xfrm flipV="1">
            <a:off x="4847760" y="3961800"/>
            <a:ext cx="9720" cy="91440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77" name="CustomShape 2"/>
          <p:cNvSpPr/>
          <p:nvPr/>
        </p:nvSpPr>
        <p:spPr>
          <a:xfrm>
            <a:off x="3200760" y="4847400"/>
            <a:ext cx="4936320" cy="1735200"/>
          </a:xfrm>
          <a:custGeom>
            <a:avLst/>
            <a:gdLst/>
            <a:ahLst/>
            <a:rect l="l" t="t" r="r" b="b"/>
            <a:pathLst>
              <a:path w="13720" h="4828">
                <a:moveTo>
                  <a:pt x="804" y="0"/>
                </a:moveTo>
                <a:cubicBezTo>
                  <a:pt x="402" y="0"/>
                  <a:pt x="0" y="402"/>
                  <a:pt x="0" y="804"/>
                </a:cubicBezTo>
                <a:lnTo>
                  <a:pt x="0" y="4022"/>
                </a:lnTo>
                <a:cubicBezTo>
                  <a:pt x="0" y="4424"/>
                  <a:pt x="402" y="4827"/>
                  <a:pt x="804" y="4827"/>
                </a:cubicBezTo>
                <a:lnTo>
                  <a:pt x="12914" y="4827"/>
                </a:lnTo>
                <a:cubicBezTo>
                  <a:pt x="13316" y="4827"/>
                  <a:pt x="13719" y="4424"/>
                  <a:pt x="13719" y="4022"/>
                </a:cubicBezTo>
                <a:lnTo>
                  <a:pt x="13719" y="804"/>
                </a:lnTo>
                <a:cubicBezTo>
                  <a:pt x="13719" y="402"/>
                  <a:pt x="13316" y="0"/>
                  <a:pt x="12914" y="0"/>
                </a:cubicBezTo>
                <a:lnTo>
                  <a:pt x="804" y="0"/>
                </a:lnTo>
              </a:path>
            </a:pathLst>
          </a:custGeom>
          <a:solidFill>
            <a:srgbClr val="729fcf"/>
          </a:solidFill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86040" rIns="86040" tIns="41040" bIns="41040" anchor="ctr"/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Rhoshandiatellyneshiaunneveshenk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8" name="CustomShape 3"/>
          <p:cNvSpPr/>
          <p:nvPr/>
        </p:nvSpPr>
        <p:spPr>
          <a:xfrm>
            <a:off x="183240" y="137196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9" name="CustomShape 4"/>
          <p:cNvSpPr/>
          <p:nvPr/>
        </p:nvSpPr>
        <p:spPr>
          <a:xfrm>
            <a:off x="8595720" y="1372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0" name="CustomShape 5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1" name="CustomShape 6"/>
          <p:cNvSpPr/>
          <p:nvPr/>
        </p:nvSpPr>
        <p:spPr>
          <a:xfrm>
            <a:off x="8595720" y="484668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82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9" dur="indefinite" restart="never" nodeType="tmRoot">
          <p:childTnLst>
            <p:seq>
              <p:cTn id="1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584" name="" descr=""/>
          <p:cNvPicPr/>
          <p:nvPr/>
        </p:nvPicPr>
        <p:blipFill>
          <a:blip r:embed="rId2"/>
          <a:stretch/>
        </p:blipFill>
        <p:spPr>
          <a:xfrm>
            <a:off x="1802880" y="0"/>
            <a:ext cx="655200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585" name="Line 1"/>
          <p:cNvSpPr/>
          <p:nvPr/>
        </p:nvSpPr>
        <p:spPr>
          <a:xfrm flipV="1">
            <a:off x="4851360" y="3971520"/>
            <a:ext cx="9720" cy="91440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86" name="CustomShape 2"/>
          <p:cNvSpPr/>
          <p:nvPr/>
        </p:nvSpPr>
        <p:spPr>
          <a:xfrm>
            <a:off x="4389840" y="4847040"/>
            <a:ext cx="3746880" cy="1735200"/>
          </a:xfrm>
          <a:custGeom>
            <a:avLst/>
            <a:gdLst/>
            <a:ahLst/>
            <a:rect l="l" t="t" r="r" b="b"/>
            <a:pathLst>
              <a:path w="10416" h="4828">
                <a:moveTo>
                  <a:pt x="804" y="0"/>
                </a:moveTo>
                <a:cubicBezTo>
                  <a:pt x="402" y="0"/>
                  <a:pt x="0" y="402"/>
                  <a:pt x="0" y="804"/>
                </a:cubicBezTo>
                <a:lnTo>
                  <a:pt x="0" y="4022"/>
                </a:lnTo>
                <a:cubicBezTo>
                  <a:pt x="0" y="4424"/>
                  <a:pt x="402" y="4827"/>
                  <a:pt x="804" y="4827"/>
                </a:cubicBezTo>
                <a:lnTo>
                  <a:pt x="9610" y="4827"/>
                </a:lnTo>
                <a:cubicBezTo>
                  <a:pt x="10012" y="4827"/>
                  <a:pt x="10415" y="4424"/>
                  <a:pt x="10415" y="4022"/>
                </a:cubicBezTo>
                <a:lnTo>
                  <a:pt x="10415" y="804"/>
                </a:lnTo>
                <a:cubicBezTo>
                  <a:pt x="10415" y="402"/>
                  <a:pt x="10012" y="0"/>
                  <a:pt x="9610" y="0"/>
                </a:cubicBezTo>
                <a:lnTo>
                  <a:pt x="804" y="0"/>
                </a:lnTo>
              </a:path>
            </a:pathLst>
          </a:custGeom>
          <a:solidFill>
            <a:srgbClr val="729fcf"/>
          </a:solidFill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86040" rIns="86040" tIns="41040" bIns="41040" anchor="ctr"/>
          <a:p>
            <a:pPr algn="ctr">
              <a:lnSpc>
                <a:spcPct val="100000"/>
              </a:lnSpc>
            </a:pP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Empty value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7" name="CustomShape 3"/>
          <p:cNvSpPr/>
          <p:nvPr/>
        </p:nvSpPr>
        <p:spPr>
          <a:xfrm>
            <a:off x="183240" y="137196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8" name="CustomShape 4"/>
          <p:cNvSpPr/>
          <p:nvPr/>
        </p:nvSpPr>
        <p:spPr>
          <a:xfrm>
            <a:off x="8595720" y="1372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9" name="CustomShape 5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0" name="CustomShape 6"/>
          <p:cNvSpPr/>
          <p:nvPr/>
        </p:nvSpPr>
        <p:spPr>
          <a:xfrm>
            <a:off x="8595720" y="484704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91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1" dur="indefinite" restart="never" nodeType="tmRoot">
          <p:childTnLst>
            <p:seq>
              <p:cTn id="1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593" name="" descr=""/>
          <p:cNvPicPr/>
          <p:nvPr/>
        </p:nvPicPr>
        <p:blipFill>
          <a:blip r:embed="rId2"/>
          <a:stretch/>
        </p:blipFill>
        <p:spPr>
          <a:xfrm>
            <a:off x="1802880" y="0"/>
            <a:ext cx="655200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594" name="CustomShape 1"/>
          <p:cNvSpPr/>
          <p:nvPr/>
        </p:nvSpPr>
        <p:spPr>
          <a:xfrm>
            <a:off x="183240" y="137196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5" name="CustomShape 2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6" name="CustomShape 3"/>
          <p:cNvSpPr/>
          <p:nvPr/>
        </p:nvSpPr>
        <p:spPr>
          <a:xfrm>
            <a:off x="8595720" y="137304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7" name="CustomShape 4"/>
          <p:cNvSpPr/>
          <p:nvPr/>
        </p:nvSpPr>
        <p:spPr>
          <a:xfrm>
            <a:off x="8595720" y="484704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98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3" dur="indefinite" restart="never" nodeType="tmRoot">
          <p:childTnLst>
            <p:seq>
              <p:cTn id="1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600" name="" descr=""/>
          <p:cNvPicPr/>
          <p:nvPr/>
        </p:nvPicPr>
        <p:blipFill>
          <a:blip r:embed="rId2"/>
          <a:stretch/>
        </p:blipFill>
        <p:spPr>
          <a:xfrm>
            <a:off x="1810440" y="0"/>
            <a:ext cx="653652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601" name="Line 1"/>
          <p:cNvSpPr/>
          <p:nvPr/>
        </p:nvSpPr>
        <p:spPr>
          <a:xfrm flipV="1">
            <a:off x="4854960" y="3981240"/>
            <a:ext cx="9720" cy="91440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02" name="CustomShape 2"/>
          <p:cNvSpPr/>
          <p:nvPr/>
        </p:nvSpPr>
        <p:spPr>
          <a:xfrm>
            <a:off x="4390200" y="4847400"/>
            <a:ext cx="3746880" cy="1735200"/>
          </a:xfrm>
          <a:custGeom>
            <a:avLst/>
            <a:gdLst/>
            <a:ahLst/>
            <a:rect l="l" t="t" r="r" b="b"/>
            <a:pathLst>
              <a:path w="10416" h="4828">
                <a:moveTo>
                  <a:pt x="804" y="0"/>
                </a:moveTo>
                <a:cubicBezTo>
                  <a:pt x="402" y="0"/>
                  <a:pt x="0" y="402"/>
                  <a:pt x="0" y="804"/>
                </a:cubicBezTo>
                <a:lnTo>
                  <a:pt x="0" y="4022"/>
                </a:lnTo>
                <a:cubicBezTo>
                  <a:pt x="0" y="4424"/>
                  <a:pt x="402" y="4827"/>
                  <a:pt x="804" y="4827"/>
                </a:cubicBezTo>
                <a:lnTo>
                  <a:pt x="9610" y="4827"/>
                </a:lnTo>
                <a:cubicBezTo>
                  <a:pt x="10012" y="4827"/>
                  <a:pt x="10415" y="4424"/>
                  <a:pt x="10415" y="4022"/>
                </a:cubicBezTo>
                <a:lnTo>
                  <a:pt x="10415" y="804"/>
                </a:lnTo>
                <a:cubicBezTo>
                  <a:pt x="10415" y="402"/>
                  <a:pt x="10012" y="0"/>
                  <a:pt x="9610" y="0"/>
                </a:cubicBezTo>
                <a:lnTo>
                  <a:pt x="804" y="0"/>
                </a:lnTo>
              </a:path>
            </a:pathLst>
          </a:custGeom>
          <a:solidFill>
            <a:srgbClr val="729fcf"/>
          </a:solidFill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86040" rIns="86040" tIns="41040" bIns="41040" anchor="ctr"/>
          <a:p>
            <a:pPr algn="ctr">
              <a:lnSpc>
                <a:spcPct val="100000"/>
              </a:lnSpc>
            </a:pP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John-James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3" name="CustomShape 3"/>
          <p:cNvSpPr/>
          <p:nvPr/>
        </p:nvSpPr>
        <p:spPr>
          <a:xfrm>
            <a:off x="183240" y="137196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4" name="CustomShape 4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5" name="CustomShape 5"/>
          <p:cNvSpPr/>
          <p:nvPr/>
        </p:nvSpPr>
        <p:spPr>
          <a:xfrm>
            <a:off x="8595720" y="484668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6" name="CustomShape 6"/>
          <p:cNvSpPr/>
          <p:nvPr/>
        </p:nvSpPr>
        <p:spPr>
          <a:xfrm>
            <a:off x="8595720" y="137340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07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5" dur="indefinite" restart="never" nodeType="tmRoot">
          <p:childTnLst>
            <p:seq>
              <p:cTn id="1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609" name="" descr=""/>
          <p:cNvPicPr/>
          <p:nvPr/>
        </p:nvPicPr>
        <p:blipFill>
          <a:blip r:embed="rId2"/>
          <a:stretch/>
        </p:blipFill>
        <p:spPr>
          <a:xfrm>
            <a:off x="1807200" y="0"/>
            <a:ext cx="654300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610" name="CustomShape 1"/>
          <p:cNvSpPr/>
          <p:nvPr/>
        </p:nvSpPr>
        <p:spPr>
          <a:xfrm>
            <a:off x="183240" y="137196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1" name="CustomShape 2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2" name="CustomShape 3"/>
          <p:cNvSpPr/>
          <p:nvPr/>
        </p:nvSpPr>
        <p:spPr>
          <a:xfrm>
            <a:off x="8595720" y="484668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3" name="CustomShape 4"/>
          <p:cNvSpPr/>
          <p:nvPr/>
        </p:nvSpPr>
        <p:spPr>
          <a:xfrm>
            <a:off x="8595720" y="137340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14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7" dur="indefinite" restart="never" nodeType="tmRoot">
          <p:childTnLst>
            <p:seq>
              <p:cTn id="10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616" name="" descr=""/>
          <p:cNvPicPr/>
          <p:nvPr/>
        </p:nvPicPr>
        <p:blipFill>
          <a:blip r:embed="rId2"/>
          <a:stretch/>
        </p:blipFill>
        <p:spPr>
          <a:xfrm>
            <a:off x="1802880" y="0"/>
            <a:ext cx="655200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617" name="Line 1"/>
          <p:cNvSpPr/>
          <p:nvPr/>
        </p:nvSpPr>
        <p:spPr>
          <a:xfrm flipV="1">
            <a:off x="4858560" y="3990960"/>
            <a:ext cx="9720" cy="91440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18" name="CustomShape 2"/>
          <p:cNvSpPr/>
          <p:nvPr/>
        </p:nvSpPr>
        <p:spPr>
          <a:xfrm>
            <a:off x="4390560" y="4847760"/>
            <a:ext cx="3746880" cy="1735200"/>
          </a:xfrm>
          <a:custGeom>
            <a:avLst/>
            <a:gdLst/>
            <a:ahLst/>
            <a:rect l="l" t="t" r="r" b="b"/>
            <a:pathLst>
              <a:path w="10416" h="4828">
                <a:moveTo>
                  <a:pt x="804" y="0"/>
                </a:moveTo>
                <a:cubicBezTo>
                  <a:pt x="402" y="0"/>
                  <a:pt x="0" y="402"/>
                  <a:pt x="0" y="804"/>
                </a:cubicBezTo>
                <a:lnTo>
                  <a:pt x="0" y="4022"/>
                </a:lnTo>
                <a:cubicBezTo>
                  <a:pt x="0" y="4424"/>
                  <a:pt x="402" y="4827"/>
                  <a:pt x="804" y="4827"/>
                </a:cubicBezTo>
                <a:lnTo>
                  <a:pt x="9610" y="4827"/>
                </a:lnTo>
                <a:cubicBezTo>
                  <a:pt x="10012" y="4827"/>
                  <a:pt x="10415" y="4424"/>
                  <a:pt x="10415" y="4022"/>
                </a:cubicBezTo>
                <a:lnTo>
                  <a:pt x="10415" y="804"/>
                </a:lnTo>
                <a:cubicBezTo>
                  <a:pt x="10415" y="402"/>
                  <a:pt x="10012" y="0"/>
                  <a:pt x="9610" y="0"/>
                </a:cubicBezTo>
                <a:lnTo>
                  <a:pt x="804" y="0"/>
                </a:lnTo>
              </a:path>
            </a:pathLst>
          </a:custGeom>
          <a:solidFill>
            <a:srgbClr val="729fcf"/>
          </a:solidFill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86040" rIns="86040" tIns="41040" bIns="41040" anchor="ctr"/>
          <a:p>
            <a:pPr algn="ctr">
              <a:lnSpc>
                <a:spcPct val="100000"/>
              </a:lnSpc>
            </a:pP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北海公园等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9" name="CustomShape 3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0" name="CustomShape 4"/>
          <p:cNvSpPr/>
          <p:nvPr/>
        </p:nvSpPr>
        <p:spPr>
          <a:xfrm>
            <a:off x="8595720" y="484668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1" name="CustomShape 5"/>
          <p:cNvSpPr/>
          <p:nvPr/>
        </p:nvSpPr>
        <p:spPr>
          <a:xfrm>
            <a:off x="183600" y="1372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2" name="CustomShape 6"/>
          <p:cNvSpPr/>
          <p:nvPr/>
        </p:nvSpPr>
        <p:spPr>
          <a:xfrm>
            <a:off x="8595720" y="137376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23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9" dur="indefinite" restart="never" nodeType="tmRoot">
          <p:childTnLst>
            <p:seq>
              <p:cTn id="1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625" name="" descr=""/>
          <p:cNvPicPr/>
          <p:nvPr/>
        </p:nvPicPr>
        <p:blipFill>
          <a:blip r:embed="rId2"/>
          <a:stretch/>
        </p:blipFill>
        <p:spPr>
          <a:xfrm>
            <a:off x="1810440" y="0"/>
            <a:ext cx="653652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626" name="CustomShape 1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7" name="CustomShape 2"/>
          <p:cNvSpPr/>
          <p:nvPr/>
        </p:nvSpPr>
        <p:spPr>
          <a:xfrm>
            <a:off x="8595720" y="484668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8" name="CustomShape 3"/>
          <p:cNvSpPr/>
          <p:nvPr/>
        </p:nvSpPr>
        <p:spPr>
          <a:xfrm>
            <a:off x="8595720" y="137376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9" name="CustomShape 4"/>
          <p:cNvSpPr/>
          <p:nvPr/>
        </p:nvSpPr>
        <p:spPr>
          <a:xfrm>
            <a:off x="183600" y="1372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30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1" dur="indefinite" restart="never" nodeType="tmRoot">
          <p:childTnLst>
            <p:seq>
              <p:cTn id="1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632" name="" descr=""/>
          <p:cNvPicPr/>
          <p:nvPr/>
        </p:nvPicPr>
        <p:blipFill>
          <a:blip r:embed="rId2"/>
          <a:stretch/>
        </p:blipFill>
        <p:spPr>
          <a:xfrm>
            <a:off x="1810440" y="0"/>
            <a:ext cx="653652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633" name="Line 1"/>
          <p:cNvSpPr/>
          <p:nvPr/>
        </p:nvSpPr>
        <p:spPr>
          <a:xfrm flipV="1">
            <a:off x="4858560" y="3990960"/>
            <a:ext cx="9720" cy="91440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34" name="CustomShape 2"/>
          <p:cNvSpPr/>
          <p:nvPr/>
        </p:nvSpPr>
        <p:spPr>
          <a:xfrm>
            <a:off x="4390560" y="4847760"/>
            <a:ext cx="3746880" cy="1735200"/>
          </a:xfrm>
          <a:custGeom>
            <a:avLst/>
            <a:gdLst/>
            <a:ahLst/>
            <a:rect l="l" t="t" r="r" b="b"/>
            <a:pathLst>
              <a:path w="10416" h="4828">
                <a:moveTo>
                  <a:pt x="804" y="0"/>
                </a:moveTo>
                <a:cubicBezTo>
                  <a:pt x="402" y="0"/>
                  <a:pt x="0" y="402"/>
                  <a:pt x="0" y="804"/>
                </a:cubicBezTo>
                <a:lnTo>
                  <a:pt x="0" y="4022"/>
                </a:lnTo>
                <a:cubicBezTo>
                  <a:pt x="0" y="4424"/>
                  <a:pt x="402" y="4827"/>
                  <a:pt x="804" y="4827"/>
                </a:cubicBezTo>
                <a:lnTo>
                  <a:pt x="9610" y="4827"/>
                </a:lnTo>
                <a:cubicBezTo>
                  <a:pt x="10012" y="4827"/>
                  <a:pt x="10415" y="4424"/>
                  <a:pt x="10415" y="4022"/>
                </a:cubicBezTo>
                <a:lnTo>
                  <a:pt x="10415" y="804"/>
                </a:lnTo>
                <a:cubicBezTo>
                  <a:pt x="10415" y="402"/>
                  <a:pt x="10012" y="0"/>
                  <a:pt x="9610" y="0"/>
                </a:cubicBezTo>
                <a:lnTo>
                  <a:pt x="804" y="0"/>
                </a:lnTo>
              </a:path>
            </a:pathLst>
          </a:custGeom>
          <a:solidFill>
            <a:srgbClr val="729fcf"/>
          </a:solidFill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86040" rIns="86040" tIns="41040" bIns="41040" anchor="ctr"/>
          <a:p>
            <a:pPr algn="ctr">
              <a:lnSpc>
                <a:spcPct val="100000"/>
              </a:lnSpc>
            </a:pP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John James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5" name="CustomShape 3"/>
          <p:cNvSpPr/>
          <p:nvPr/>
        </p:nvSpPr>
        <p:spPr>
          <a:xfrm>
            <a:off x="183240" y="137196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6" name="CustomShape 4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7" name="CustomShape 5"/>
          <p:cNvSpPr/>
          <p:nvPr/>
        </p:nvSpPr>
        <p:spPr>
          <a:xfrm>
            <a:off x="8595720" y="484668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8" name="CustomShape 6"/>
          <p:cNvSpPr/>
          <p:nvPr/>
        </p:nvSpPr>
        <p:spPr>
          <a:xfrm>
            <a:off x="8595720" y="13741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39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3" dur="indefinite" restart="never" nodeType="tmRoot">
          <p:childTnLst>
            <p:seq>
              <p:cTn id="1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641" name="" descr=""/>
          <p:cNvPicPr/>
          <p:nvPr/>
        </p:nvPicPr>
        <p:blipFill>
          <a:blip r:embed="rId2"/>
          <a:stretch/>
        </p:blipFill>
        <p:spPr>
          <a:xfrm>
            <a:off x="1811160" y="0"/>
            <a:ext cx="653544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642" name="CustomShape 1"/>
          <p:cNvSpPr/>
          <p:nvPr/>
        </p:nvSpPr>
        <p:spPr>
          <a:xfrm>
            <a:off x="183240" y="137196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3" name="CustomShape 2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4" name="CustomShape 3"/>
          <p:cNvSpPr/>
          <p:nvPr/>
        </p:nvSpPr>
        <p:spPr>
          <a:xfrm>
            <a:off x="8595720" y="484668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5" name="CustomShape 4"/>
          <p:cNvSpPr/>
          <p:nvPr/>
        </p:nvSpPr>
        <p:spPr>
          <a:xfrm>
            <a:off x="8595720" y="13741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46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5" dur="indefinite" restart="never" nodeType="tmRoot">
          <p:childTnLst>
            <p:seq>
              <p:cTn id="1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648" name="" descr=""/>
          <p:cNvPicPr/>
          <p:nvPr/>
        </p:nvPicPr>
        <p:blipFill>
          <a:blip r:embed="rId2"/>
          <a:stretch/>
        </p:blipFill>
        <p:spPr>
          <a:xfrm>
            <a:off x="1811160" y="0"/>
            <a:ext cx="653544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649" name="CustomShape 1"/>
          <p:cNvSpPr/>
          <p:nvPr/>
        </p:nvSpPr>
        <p:spPr>
          <a:xfrm>
            <a:off x="183240" y="137196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0" name="CustomShape 2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1" name="CustomShape 3"/>
          <p:cNvSpPr/>
          <p:nvPr/>
        </p:nvSpPr>
        <p:spPr>
          <a:xfrm>
            <a:off x="8595720" y="484668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2" name="CustomShape 4"/>
          <p:cNvSpPr/>
          <p:nvPr/>
        </p:nvSpPr>
        <p:spPr>
          <a:xfrm>
            <a:off x="8595720" y="137268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53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7" dur="indefinite" restart="never" nodeType="tmRoot">
          <p:childTnLst>
            <p:seq>
              <p:cTn id="1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" descr=""/>
          <p:cNvPicPr/>
          <p:nvPr/>
        </p:nvPicPr>
        <p:blipFill>
          <a:blip r:embed="rId1"/>
          <a:stretch/>
        </p:blipFill>
        <p:spPr>
          <a:xfrm>
            <a:off x="-1554480" y="0"/>
            <a:ext cx="11658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84" name="" descr=""/>
          <p:cNvPicPr/>
          <p:nvPr/>
        </p:nvPicPr>
        <p:blipFill>
          <a:blip r:embed="rId2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655" name="" descr=""/>
          <p:cNvPicPr/>
          <p:nvPr/>
        </p:nvPicPr>
        <p:blipFill>
          <a:blip r:embed="rId2"/>
          <a:stretch/>
        </p:blipFill>
        <p:spPr>
          <a:xfrm>
            <a:off x="1757880" y="0"/>
            <a:ext cx="6562080" cy="424764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pic>
        <p:nvPicPr>
          <p:cNvPr id="656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9" dur="indefinite" restart="never" nodeType="tmRoot">
          <p:childTnLst>
            <p:seq>
              <p:cTn id="1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658" name="" descr=""/>
          <p:cNvPicPr/>
          <p:nvPr/>
        </p:nvPicPr>
        <p:blipFill>
          <a:blip r:embed="rId2"/>
          <a:stretch/>
        </p:blipFill>
        <p:spPr>
          <a:xfrm>
            <a:off x="1757880" y="0"/>
            <a:ext cx="6562080" cy="424764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pic>
        <p:nvPicPr>
          <p:cNvPr id="659" name="" descr=""/>
          <p:cNvPicPr/>
          <p:nvPr/>
        </p:nvPicPr>
        <p:blipFill>
          <a:blip r:embed="rId3"/>
          <a:stretch/>
        </p:blipFill>
        <p:spPr>
          <a:xfrm>
            <a:off x="1757880" y="4023360"/>
            <a:ext cx="6562080" cy="35344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pic>
        <p:nvPicPr>
          <p:cNvPr id="660" name="" descr=""/>
          <p:cNvPicPr/>
          <p:nvPr/>
        </p:nvPicPr>
        <p:blipFill>
          <a:blip r:embed="rId4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1" dur="indefinite" restart="never" nodeType="tmRoot">
          <p:childTnLst>
            <p:seq>
              <p:cTn id="1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662" name="" descr=""/>
          <p:cNvPicPr/>
          <p:nvPr/>
        </p:nvPicPr>
        <p:blipFill>
          <a:blip r:embed="rId2"/>
          <a:stretch/>
        </p:blipFill>
        <p:spPr>
          <a:xfrm>
            <a:off x="1719000" y="0"/>
            <a:ext cx="6639840" cy="339624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pic>
        <p:nvPicPr>
          <p:cNvPr id="663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3" dur="indefinite" restart="never" nodeType="tmRoot">
          <p:childTnLst>
            <p:seq>
              <p:cTn id="1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665" name="" descr=""/>
          <p:cNvPicPr/>
          <p:nvPr/>
        </p:nvPicPr>
        <p:blipFill>
          <a:blip r:embed="rId2"/>
          <a:stretch/>
        </p:blipFill>
        <p:spPr>
          <a:xfrm>
            <a:off x="1724760" y="0"/>
            <a:ext cx="6628680" cy="33904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pic>
        <p:nvPicPr>
          <p:cNvPr id="666" name="" descr=""/>
          <p:cNvPicPr/>
          <p:nvPr/>
        </p:nvPicPr>
        <p:blipFill>
          <a:blip r:embed="rId3"/>
          <a:stretch/>
        </p:blipFill>
        <p:spPr>
          <a:xfrm>
            <a:off x="-34920" y="4021200"/>
            <a:ext cx="15687000" cy="183096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pic>
        <p:nvPicPr>
          <p:cNvPr id="667" name="" descr=""/>
          <p:cNvPicPr/>
          <p:nvPr/>
        </p:nvPicPr>
        <p:blipFill>
          <a:blip r:embed="rId4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5" dur="indefinite" restart="never" nodeType="tmRoot">
          <p:childTnLst>
            <p:seq>
              <p:cTn id="1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669" name="" descr=""/>
          <p:cNvPicPr/>
          <p:nvPr/>
        </p:nvPicPr>
        <p:blipFill>
          <a:blip r:embed="rId2"/>
          <a:stretch/>
        </p:blipFill>
        <p:spPr>
          <a:xfrm>
            <a:off x="1811160" y="0"/>
            <a:ext cx="653544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670" name="CustomShape 1"/>
          <p:cNvSpPr/>
          <p:nvPr/>
        </p:nvSpPr>
        <p:spPr>
          <a:xfrm>
            <a:off x="8595720" y="1372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1" name="CustomShape 2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2" name="CustomShape 3"/>
          <p:cNvSpPr/>
          <p:nvPr/>
        </p:nvSpPr>
        <p:spPr>
          <a:xfrm>
            <a:off x="8595720" y="484668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3" name="CustomShape 4"/>
          <p:cNvSpPr/>
          <p:nvPr/>
        </p:nvSpPr>
        <p:spPr>
          <a:xfrm>
            <a:off x="183600" y="1372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74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7" dur="indefinite" restart="never" nodeType="tmRoot">
          <p:childTnLst>
            <p:seq>
              <p:cTn id="1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676" name="" descr=""/>
          <p:cNvPicPr/>
          <p:nvPr/>
        </p:nvPicPr>
        <p:blipFill>
          <a:blip r:embed="rId2"/>
          <a:stretch/>
        </p:blipFill>
        <p:spPr>
          <a:xfrm>
            <a:off x="1795320" y="0"/>
            <a:ext cx="656712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677" name="Line 1"/>
          <p:cNvSpPr/>
          <p:nvPr/>
        </p:nvSpPr>
        <p:spPr>
          <a:xfrm flipV="1">
            <a:off x="4861800" y="4000680"/>
            <a:ext cx="9720" cy="91440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78" name="CustomShape 2"/>
          <p:cNvSpPr/>
          <p:nvPr/>
        </p:nvSpPr>
        <p:spPr>
          <a:xfrm>
            <a:off x="4390920" y="4848120"/>
            <a:ext cx="3746880" cy="1735200"/>
          </a:xfrm>
          <a:custGeom>
            <a:avLst/>
            <a:gdLst/>
            <a:ahLst/>
            <a:rect l="l" t="t" r="r" b="b"/>
            <a:pathLst>
              <a:path w="10416" h="4828">
                <a:moveTo>
                  <a:pt x="804" y="0"/>
                </a:moveTo>
                <a:cubicBezTo>
                  <a:pt x="402" y="0"/>
                  <a:pt x="0" y="402"/>
                  <a:pt x="0" y="804"/>
                </a:cubicBezTo>
                <a:lnTo>
                  <a:pt x="0" y="4022"/>
                </a:lnTo>
                <a:cubicBezTo>
                  <a:pt x="0" y="4424"/>
                  <a:pt x="402" y="4827"/>
                  <a:pt x="804" y="4827"/>
                </a:cubicBezTo>
                <a:lnTo>
                  <a:pt x="9610" y="4827"/>
                </a:lnTo>
                <a:cubicBezTo>
                  <a:pt x="10012" y="4827"/>
                  <a:pt x="10415" y="4424"/>
                  <a:pt x="10415" y="4022"/>
                </a:cubicBezTo>
                <a:lnTo>
                  <a:pt x="10415" y="804"/>
                </a:lnTo>
                <a:cubicBezTo>
                  <a:pt x="10415" y="402"/>
                  <a:pt x="10012" y="0"/>
                  <a:pt x="9610" y="0"/>
                </a:cubicBezTo>
                <a:lnTo>
                  <a:pt x="804" y="0"/>
                </a:lnTo>
              </a:path>
            </a:pathLst>
          </a:custGeom>
          <a:solidFill>
            <a:srgbClr val="729fcf"/>
          </a:solidFill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86040" rIns="86040" tIns="41040" bIns="41040" anchor="ctr"/>
          <a:p>
            <a:pPr algn="ctr">
              <a:lnSpc>
                <a:spcPct val="100000"/>
              </a:lnSpc>
            </a:pP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 </a:t>
            </a: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John James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9" name="Line 3"/>
          <p:cNvSpPr/>
          <p:nvPr/>
        </p:nvSpPr>
        <p:spPr>
          <a:xfrm flipV="1">
            <a:off x="6035040" y="5852160"/>
            <a:ext cx="360" cy="1097280"/>
          </a:xfrm>
          <a:prstGeom prst="line">
            <a:avLst/>
          </a:prstGeom>
          <a:ln w="3672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80" name="Line 4"/>
          <p:cNvSpPr/>
          <p:nvPr/>
        </p:nvSpPr>
        <p:spPr>
          <a:xfrm flipH="1" flipV="1">
            <a:off x="4480560" y="5943600"/>
            <a:ext cx="1554480" cy="1005840"/>
          </a:xfrm>
          <a:prstGeom prst="line">
            <a:avLst/>
          </a:prstGeom>
          <a:ln w="3672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81" name="Line 5"/>
          <p:cNvSpPr/>
          <p:nvPr/>
        </p:nvSpPr>
        <p:spPr>
          <a:xfrm flipV="1">
            <a:off x="6035040" y="5943600"/>
            <a:ext cx="2011680" cy="1005840"/>
          </a:xfrm>
          <a:prstGeom prst="line">
            <a:avLst/>
          </a:prstGeom>
          <a:ln w="3672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82" name="CustomShape 6"/>
          <p:cNvSpPr/>
          <p:nvPr/>
        </p:nvSpPr>
        <p:spPr>
          <a:xfrm>
            <a:off x="3200400" y="6895800"/>
            <a:ext cx="5151960" cy="60012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There are spaces in the beginning, in the middle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and in the end of the string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3" name="CustomShape 7"/>
          <p:cNvSpPr/>
          <p:nvPr/>
        </p:nvSpPr>
        <p:spPr>
          <a:xfrm>
            <a:off x="8595720" y="1372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4" name="CustomShape 8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5" name="CustomShape 9"/>
          <p:cNvSpPr/>
          <p:nvPr/>
        </p:nvSpPr>
        <p:spPr>
          <a:xfrm>
            <a:off x="8595720" y="484668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6" name="CustomShape 10"/>
          <p:cNvSpPr/>
          <p:nvPr/>
        </p:nvSpPr>
        <p:spPr>
          <a:xfrm>
            <a:off x="183600" y="1372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87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9" dur="indefinite" restart="never" nodeType="tmRoot">
          <p:childTnLst>
            <p:seq>
              <p:cTn id="1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689" name="" descr=""/>
          <p:cNvPicPr/>
          <p:nvPr/>
        </p:nvPicPr>
        <p:blipFill>
          <a:blip r:embed="rId2"/>
          <a:stretch/>
        </p:blipFill>
        <p:spPr>
          <a:xfrm>
            <a:off x="1787400" y="0"/>
            <a:ext cx="658260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690" name="CustomShape 1"/>
          <p:cNvSpPr/>
          <p:nvPr/>
        </p:nvSpPr>
        <p:spPr>
          <a:xfrm>
            <a:off x="8595720" y="1372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1" name="CustomShape 2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2" name="CustomShape 3"/>
          <p:cNvSpPr/>
          <p:nvPr/>
        </p:nvSpPr>
        <p:spPr>
          <a:xfrm>
            <a:off x="8595720" y="484668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3" name="CustomShape 4"/>
          <p:cNvSpPr/>
          <p:nvPr/>
        </p:nvSpPr>
        <p:spPr>
          <a:xfrm>
            <a:off x="183600" y="1372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94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1" dur="indefinite" restart="never" nodeType="tmRoot">
          <p:childTnLst>
            <p:seq>
              <p:cTn id="1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696" name="" descr=""/>
          <p:cNvPicPr/>
          <p:nvPr/>
        </p:nvPicPr>
        <p:blipFill>
          <a:blip r:embed="rId2"/>
          <a:stretch/>
        </p:blipFill>
        <p:spPr>
          <a:xfrm>
            <a:off x="1799640" y="0"/>
            <a:ext cx="655848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697" name="Line 1"/>
          <p:cNvSpPr/>
          <p:nvPr/>
        </p:nvSpPr>
        <p:spPr>
          <a:xfrm flipV="1">
            <a:off x="4861800" y="4000680"/>
            <a:ext cx="9720" cy="91440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98" name="CustomShape 2"/>
          <p:cNvSpPr/>
          <p:nvPr/>
        </p:nvSpPr>
        <p:spPr>
          <a:xfrm>
            <a:off x="4390920" y="4848120"/>
            <a:ext cx="3746880" cy="1735200"/>
          </a:xfrm>
          <a:custGeom>
            <a:avLst/>
            <a:gdLst/>
            <a:ahLst/>
            <a:rect l="l" t="t" r="r" b="b"/>
            <a:pathLst>
              <a:path w="10416" h="4828">
                <a:moveTo>
                  <a:pt x="804" y="0"/>
                </a:moveTo>
                <a:cubicBezTo>
                  <a:pt x="402" y="0"/>
                  <a:pt x="0" y="402"/>
                  <a:pt x="0" y="804"/>
                </a:cubicBezTo>
                <a:lnTo>
                  <a:pt x="0" y="4022"/>
                </a:lnTo>
                <a:cubicBezTo>
                  <a:pt x="0" y="4424"/>
                  <a:pt x="402" y="4827"/>
                  <a:pt x="804" y="4827"/>
                </a:cubicBezTo>
                <a:lnTo>
                  <a:pt x="9610" y="4827"/>
                </a:lnTo>
                <a:cubicBezTo>
                  <a:pt x="10012" y="4827"/>
                  <a:pt x="10415" y="4424"/>
                  <a:pt x="10415" y="4022"/>
                </a:cubicBezTo>
                <a:lnTo>
                  <a:pt x="10415" y="804"/>
                </a:lnTo>
                <a:cubicBezTo>
                  <a:pt x="10415" y="402"/>
                  <a:pt x="10012" y="0"/>
                  <a:pt x="9610" y="0"/>
                </a:cubicBezTo>
                <a:lnTo>
                  <a:pt x="804" y="0"/>
                </a:lnTo>
              </a:path>
            </a:pathLst>
          </a:custGeom>
          <a:solidFill>
            <a:srgbClr val="729fcf"/>
          </a:solidFill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86040" rIns="86040" tIns="41040" bIns="41040" anchor="ctr"/>
          <a:p>
            <a:pPr algn="ctr">
              <a:lnSpc>
                <a:spcPct val="100000"/>
              </a:lnSpc>
            </a:pP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9" name="Line 3"/>
          <p:cNvSpPr/>
          <p:nvPr/>
        </p:nvSpPr>
        <p:spPr>
          <a:xfrm flipV="1">
            <a:off x="6035040" y="5861520"/>
            <a:ext cx="360" cy="1097280"/>
          </a:xfrm>
          <a:prstGeom prst="line">
            <a:avLst/>
          </a:prstGeom>
          <a:ln w="3672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0" name="CustomShape 4"/>
          <p:cNvSpPr/>
          <p:nvPr/>
        </p:nvSpPr>
        <p:spPr>
          <a:xfrm>
            <a:off x="3880080" y="7005600"/>
            <a:ext cx="4478040" cy="552240"/>
          </a:xfrm>
          <a:prstGeom prst="rect">
            <a:avLst/>
          </a:prstGeom>
          <a:noFill/>
          <a:ln w="3672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There are space here, NOT EMPTY string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1" name="CustomShape 5"/>
          <p:cNvSpPr/>
          <p:nvPr/>
        </p:nvSpPr>
        <p:spPr>
          <a:xfrm>
            <a:off x="8595720" y="1372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2" name="CustomShape 6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3" name="CustomShape 7"/>
          <p:cNvSpPr/>
          <p:nvPr/>
        </p:nvSpPr>
        <p:spPr>
          <a:xfrm>
            <a:off x="8595720" y="484668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4" name="CustomShape 8"/>
          <p:cNvSpPr/>
          <p:nvPr/>
        </p:nvSpPr>
        <p:spPr>
          <a:xfrm>
            <a:off x="183600" y="1372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5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3" dur="indefinite" restart="never" nodeType="tmRoot">
          <p:childTnLst>
            <p:seq>
              <p:cTn id="1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707" name="" descr=""/>
          <p:cNvPicPr/>
          <p:nvPr/>
        </p:nvPicPr>
        <p:blipFill>
          <a:blip r:embed="rId2"/>
          <a:stretch/>
        </p:blipFill>
        <p:spPr>
          <a:xfrm>
            <a:off x="1792080" y="0"/>
            <a:ext cx="657360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708" name="CustomShape 1"/>
          <p:cNvSpPr/>
          <p:nvPr/>
        </p:nvSpPr>
        <p:spPr>
          <a:xfrm>
            <a:off x="8595720" y="1372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9" name="CustomShape 2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0" name="CustomShape 3"/>
          <p:cNvSpPr/>
          <p:nvPr/>
        </p:nvSpPr>
        <p:spPr>
          <a:xfrm>
            <a:off x="8595720" y="484668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1" name="CustomShape 4"/>
          <p:cNvSpPr/>
          <p:nvPr/>
        </p:nvSpPr>
        <p:spPr>
          <a:xfrm>
            <a:off x="183600" y="1372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12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5" dur="indefinite" restart="never" nodeType="tmRoot">
          <p:childTnLst>
            <p:seq>
              <p:cTn id="1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714" name="" descr=""/>
          <p:cNvPicPr/>
          <p:nvPr/>
        </p:nvPicPr>
        <p:blipFill>
          <a:blip r:embed="rId2"/>
          <a:stretch/>
        </p:blipFill>
        <p:spPr>
          <a:xfrm>
            <a:off x="1803960" y="0"/>
            <a:ext cx="654984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715" name="CustomShape 1"/>
          <p:cNvSpPr/>
          <p:nvPr/>
        </p:nvSpPr>
        <p:spPr>
          <a:xfrm>
            <a:off x="183240" y="137196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6" name="CustomShape 2"/>
          <p:cNvSpPr/>
          <p:nvPr/>
        </p:nvSpPr>
        <p:spPr>
          <a:xfrm>
            <a:off x="8595720" y="1372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7" name="CustomShape 3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8" name="CustomShape 4"/>
          <p:cNvSpPr/>
          <p:nvPr/>
        </p:nvSpPr>
        <p:spPr>
          <a:xfrm>
            <a:off x="8595720" y="484668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9" name="Line 5"/>
          <p:cNvSpPr/>
          <p:nvPr/>
        </p:nvSpPr>
        <p:spPr>
          <a:xfrm>
            <a:off x="2103120" y="3749040"/>
            <a:ext cx="822960" cy="360"/>
          </a:xfrm>
          <a:prstGeom prst="line">
            <a:avLst/>
          </a:prstGeom>
          <a:ln w="177840">
            <a:solidFill>
              <a:srgbClr val="eeeeee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720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7" dur="indefinite" restart="never" nodeType="tmRoot">
          <p:childTnLst>
            <p:seq>
              <p:cTn id="1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" descr=""/>
          <p:cNvPicPr/>
          <p:nvPr/>
        </p:nvPicPr>
        <p:blipFill>
          <a:blip r:embed="rId1"/>
          <a:stretch/>
        </p:blipFill>
        <p:spPr>
          <a:xfrm>
            <a:off x="-1050120" y="0"/>
            <a:ext cx="11127960" cy="7557840"/>
          </a:xfrm>
          <a:prstGeom prst="rect">
            <a:avLst/>
          </a:prstGeom>
          <a:ln w="36720">
            <a:noFill/>
          </a:ln>
        </p:spPr>
      </p:pic>
      <p:pic>
        <p:nvPicPr>
          <p:cNvPr id="86" name="" descr=""/>
          <p:cNvPicPr/>
          <p:nvPr/>
        </p:nvPicPr>
        <p:blipFill>
          <a:blip r:embed="rId2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722" name="" descr=""/>
          <p:cNvPicPr/>
          <p:nvPr/>
        </p:nvPicPr>
        <p:blipFill>
          <a:blip r:embed="rId2"/>
          <a:stretch/>
        </p:blipFill>
        <p:spPr>
          <a:xfrm>
            <a:off x="1803960" y="0"/>
            <a:ext cx="654984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723" name="Line 1"/>
          <p:cNvSpPr/>
          <p:nvPr/>
        </p:nvSpPr>
        <p:spPr>
          <a:xfrm flipV="1">
            <a:off x="4861800" y="4000680"/>
            <a:ext cx="9720" cy="91440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24" name="CustomShape 2"/>
          <p:cNvSpPr/>
          <p:nvPr/>
        </p:nvSpPr>
        <p:spPr>
          <a:xfrm>
            <a:off x="4390920" y="4848120"/>
            <a:ext cx="3746880" cy="1735200"/>
          </a:xfrm>
          <a:custGeom>
            <a:avLst/>
            <a:gdLst/>
            <a:ahLst/>
            <a:rect l="l" t="t" r="r" b="b"/>
            <a:pathLst>
              <a:path w="10416" h="4828">
                <a:moveTo>
                  <a:pt x="804" y="0"/>
                </a:moveTo>
                <a:cubicBezTo>
                  <a:pt x="402" y="0"/>
                  <a:pt x="0" y="402"/>
                  <a:pt x="0" y="804"/>
                </a:cubicBezTo>
                <a:lnTo>
                  <a:pt x="0" y="4022"/>
                </a:lnTo>
                <a:cubicBezTo>
                  <a:pt x="0" y="4424"/>
                  <a:pt x="402" y="4827"/>
                  <a:pt x="804" y="4827"/>
                </a:cubicBezTo>
                <a:lnTo>
                  <a:pt x="9610" y="4827"/>
                </a:lnTo>
                <a:cubicBezTo>
                  <a:pt x="10012" y="4827"/>
                  <a:pt x="10415" y="4424"/>
                  <a:pt x="10415" y="4022"/>
                </a:cubicBezTo>
                <a:lnTo>
                  <a:pt x="10415" y="804"/>
                </a:lnTo>
                <a:cubicBezTo>
                  <a:pt x="10415" y="402"/>
                  <a:pt x="10012" y="0"/>
                  <a:pt x="9610" y="0"/>
                </a:cubicBezTo>
                <a:lnTo>
                  <a:pt x="804" y="0"/>
                </a:lnTo>
              </a:path>
            </a:pathLst>
          </a:custGeom>
          <a:solidFill>
            <a:srgbClr val="729fcf"/>
          </a:solidFill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86040" rIns="86040" tIns="41040" bIns="41040"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&lt;p&gt; John &lt;/p&gt;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5" name="CustomShape 3"/>
          <p:cNvSpPr/>
          <p:nvPr/>
        </p:nvSpPr>
        <p:spPr>
          <a:xfrm>
            <a:off x="183240" y="137196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6" name="CustomShape 4"/>
          <p:cNvSpPr/>
          <p:nvPr/>
        </p:nvSpPr>
        <p:spPr>
          <a:xfrm>
            <a:off x="8595720" y="1372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7" name="CustomShape 5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8" name="CustomShape 6"/>
          <p:cNvSpPr/>
          <p:nvPr/>
        </p:nvSpPr>
        <p:spPr>
          <a:xfrm>
            <a:off x="8595720" y="484668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29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9" dur="indefinite" restart="never" nodeType="tmRoot">
          <p:childTnLst>
            <p:seq>
              <p:cTn id="1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731" name="" descr=""/>
          <p:cNvPicPr/>
          <p:nvPr/>
        </p:nvPicPr>
        <p:blipFill>
          <a:blip r:embed="rId2"/>
          <a:stretch/>
        </p:blipFill>
        <p:spPr>
          <a:xfrm>
            <a:off x="1817640" y="0"/>
            <a:ext cx="652212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732" name="CustomShape 1"/>
          <p:cNvSpPr/>
          <p:nvPr/>
        </p:nvSpPr>
        <p:spPr>
          <a:xfrm>
            <a:off x="183240" y="137196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3" name="CustomShape 2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4" name="CustomShape 3"/>
          <p:cNvSpPr/>
          <p:nvPr/>
        </p:nvSpPr>
        <p:spPr>
          <a:xfrm>
            <a:off x="8595720" y="137268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5" name="CustomShape 4"/>
          <p:cNvSpPr/>
          <p:nvPr/>
        </p:nvSpPr>
        <p:spPr>
          <a:xfrm>
            <a:off x="8595720" y="484704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6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1" dur="indefinite" restart="never" nodeType="tmRoot">
          <p:childTnLst>
            <p:seq>
              <p:cTn id="1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738" name="" descr=""/>
          <p:cNvPicPr/>
          <p:nvPr/>
        </p:nvPicPr>
        <p:blipFill>
          <a:blip r:embed="rId2"/>
          <a:stretch/>
        </p:blipFill>
        <p:spPr>
          <a:xfrm>
            <a:off x="1810080" y="0"/>
            <a:ext cx="653724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739" name="Line 1"/>
          <p:cNvSpPr/>
          <p:nvPr/>
        </p:nvSpPr>
        <p:spPr>
          <a:xfrm flipV="1">
            <a:off x="4865040" y="4010400"/>
            <a:ext cx="9720" cy="91440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40" name="CustomShape 2"/>
          <p:cNvSpPr/>
          <p:nvPr/>
        </p:nvSpPr>
        <p:spPr>
          <a:xfrm>
            <a:off x="4391280" y="4848480"/>
            <a:ext cx="3746880" cy="1735200"/>
          </a:xfrm>
          <a:custGeom>
            <a:avLst/>
            <a:gdLst/>
            <a:ahLst/>
            <a:rect l="l" t="t" r="r" b="b"/>
            <a:pathLst>
              <a:path w="10416" h="4828">
                <a:moveTo>
                  <a:pt x="804" y="0"/>
                </a:moveTo>
                <a:cubicBezTo>
                  <a:pt x="402" y="0"/>
                  <a:pt x="0" y="402"/>
                  <a:pt x="0" y="804"/>
                </a:cubicBezTo>
                <a:lnTo>
                  <a:pt x="0" y="4022"/>
                </a:lnTo>
                <a:cubicBezTo>
                  <a:pt x="0" y="4424"/>
                  <a:pt x="402" y="4827"/>
                  <a:pt x="804" y="4827"/>
                </a:cubicBezTo>
                <a:lnTo>
                  <a:pt x="9610" y="4827"/>
                </a:lnTo>
                <a:cubicBezTo>
                  <a:pt x="10012" y="4827"/>
                  <a:pt x="10415" y="4424"/>
                  <a:pt x="10415" y="4022"/>
                </a:cubicBezTo>
                <a:lnTo>
                  <a:pt x="10415" y="804"/>
                </a:lnTo>
                <a:cubicBezTo>
                  <a:pt x="10415" y="402"/>
                  <a:pt x="10012" y="0"/>
                  <a:pt x="9610" y="0"/>
                </a:cubicBezTo>
                <a:lnTo>
                  <a:pt x="804" y="0"/>
                </a:lnTo>
              </a:path>
            </a:pathLst>
          </a:custGeom>
          <a:solidFill>
            <a:srgbClr val="729fcf"/>
          </a:solidFill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86040" rIns="86040" tIns="41040" bIns="41040"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&lt;script&gt;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alert(“John”)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&lt;/script&gt;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1" name="CustomShape 3"/>
          <p:cNvSpPr/>
          <p:nvPr/>
        </p:nvSpPr>
        <p:spPr>
          <a:xfrm>
            <a:off x="183240" y="137196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2" name="CustomShape 4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3" name="CustomShape 5"/>
          <p:cNvSpPr/>
          <p:nvPr/>
        </p:nvSpPr>
        <p:spPr>
          <a:xfrm>
            <a:off x="8595720" y="137304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4" name="CustomShape 6"/>
          <p:cNvSpPr/>
          <p:nvPr/>
        </p:nvSpPr>
        <p:spPr>
          <a:xfrm>
            <a:off x="8595720" y="484740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45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3" dur="indefinite" restart="never" nodeType="tmRoot">
          <p:childTnLst>
            <p:seq>
              <p:cTn id="1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747" name="" descr=""/>
          <p:cNvPicPr/>
          <p:nvPr/>
        </p:nvPicPr>
        <p:blipFill>
          <a:blip r:embed="rId2"/>
          <a:stretch/>
        </p:blipFill>
        <p:spPr>
          <a:xfrm>
            <a:off x="1802520" y="0"/>
            <a:ext cx="655272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748" name="CustomShape 1"/>
          <p:cNvSpPr/>
          <p:nvPr/>
        </p:nvSpPr>
        <p:spPr>
          <a:xfrm>
            <a:off x="183240" y="137196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9" name="CustomShape 2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0" name="CustomShape 3"/>
          <p:cNvSpPr/>
          <p:nvPr/>
        </p:nvSpPr>
        <p:spPr>
          <a:xfrm>
            <a:off x="8595720" y="137304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1" name="CustomShape 4"/>
          <p:cNvSpPr/>
          <p:nvPr/>
        </p:nvSpPr>
        <p:spPr>
          <a:xfrm>
            <a:off x="8595720" y="484740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52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5" dur="indefinite" restart="never" nodeType="tmRoot">
          <p:childTnLst>
            <p:seq>
              <p:cTn id="1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754" name="" descr=""/>
          <p:cNvPicPr/>
          <p:nvPr/>
        </p:nvPicPr>
        <p:blipFill>
          <a:blip r:embed="rId2"/>
          <a:stretch/>
        </p:blipFill>
        <p:spPr>
          <a:xfrm>
            <a:off x="1789200" y="0"/>
            <a:ext cx="657900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755" name="Line 1"/>
          <p:cNvSpPr/>
          <p:nvPr/>
        </p:nvSpPr>
        <p:spPr>
          <a:xfrm flipV="1">
            <a:off x="4868280" y="4020120"/>
            <a:ext cx="9720" cy="91440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56" name="CustomShape 2"/>
          <p:cNvSpPr/>
          <p:nvPr/>
        </p:nvSpPr>
        <p:spPr>
          <a:xfrm>
            <a:off x="3931920" y="4848840"/>
            <a:ext cx="4206600" cy="2555640"/>
          </a:xfrm>
          <a:custGeom>
            <a:avLst/>
            <a:gdLst/>
            <a:ahLst/>
            <a:rect l="l" t="t" r="r" b="b"/>
            <a:pathLst>
              <a:path w="11693" h="7107">
                <a:moveTo>
                  <a:pt x="1184" y="0"/>
                </a:moveTo>
                <a:cubicBezTo>
                  <a:pt x="592" y="0"/>
                  <a:pt x="0" y="592"/>
                  <a:pt x="0" y="1184"/>
                </a:cubicBezTo>
                <a:lnTo>
                  <a:pt x="0" y="5921"/>
                </a:lnTo>
                <a:cubicBezTo>
                  <a:pt x="0" y="6513"/>
                  <a:pt x="592" y="7106"/>
                  <a:pt x="1184" y="7106"/>
                </a:cubicBezTo>
                <a:lnTo>
                  <a:pt x="10507" y="7106"/>
                </a:lnTo>
                <a:cubicBezTo>
                  <a:pt x="11099" y="7106"/>
                  <a:pt x="11692" y="6513"/>
                  <a:pt x="11692" y="5921"/>
                </a:cubicBezTo>
                <a:lnTo>
                  <a:pt x="11692" y="1184"/>
                </a:lnTo>
                <a:cubicBezTo>
                  <a:pt x="11692" y="592"/>
                  <a:pt x="11099" y="0"/>
                  <a:pt x="10507" y="0"/>
                </a:cubicBezTo>
                <a:lnTo>
                  <a:pt x="1184" y="0"/>
                </a:lnTo>
              </a:path>
            </a:pathLst>
          </a:custGeom>
          <a:solidFill>
            <a:srgbClr val="729fcf"/>
          </a:solidFill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86040" rIns="86040" tIns="41040" bIns="41040" anchor="ctr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‘ 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UNION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SELECT password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FROM users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WHERE name = ‘admin’--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7" name="CustomShape 3"/>
          <p:cNvSpPr/>
          <p:nvPr/>
        </p:nvSpPr>
        <p:spPr>
          <a:xfrm>
            <a:off x="183240" y="137196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8" name="CustomShape 4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9" name="CustomShape 5"/>
          <p:cNvSpPr/>
          <p:nvPr/>
        </p:nvSpPr>
        <p:spPr>
          <a:xfrm>
            <a:off x="8595720" y="137304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60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  <p:sp>
        <p:nvSpPr>
          <p:cNvPr id="761" name="CustomShape 6"/>
          <p:cNvSpPr/>
          <p:nvPr/>
        </p:nvSpPr>
        <p:spPr>
          <a:xfrm>
            <a:off x="8595720" y="484740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47" dur="indefinite" restart="never" nodeType="tmRoot">
          <p:childTnLst>
            <p:seq>
              <p:cTn id="1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763" name="" descr=""/>
          <p:cNvPicPr/>
          <p:nvPr/>
        </p:nvPicPr>
        <p:blipFill>
          <a:blip r:embed="rId2"/>
          <a:stretch/>
        </p:blipFill>
        <p:spPr>
          <a:xfrm>
            <a:off x="1810440" y="0"/>
            <a:ext cx="653652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764" name="CustomShape 1"/>
          <p:cNvSpPr/>
          <p:nvPr/>
        </p:nvSpPr>
        <p:spPr>
          <a:xfrm>
            <a:off x="183240" y="137196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5" name="CustomShape 2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6" name="CustomShape 3"/>
          <p:cNvSpPr/>
          <p:nvPr/>
        </p:nvSpPr>
        <p:spPr>
          <a:xfrm>
            <a:off x="8595720" y="137304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7" name="CustomShape 4"/>
          <p:cNvSpPr/>
          <p:nvPr/>
        </p:nvSpPr>
        <p:spPr>
          <a:xfrm>
            <a:off x="8595720" y="484740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68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9" dur="indefinite" restart="never" nodeType="tmRoot">
          <p:childTnLst>
            <p:seq>
              <p:cTn id="1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770" name="" descr=""/>
          <p:cNvPicPr/>
          <p:nvPr/>
        </p:nvPicPr>
        <p:blipFill>
          <a:blip r:embed="rId2"/>
          <a:stretch/>
        </p:blipFill>
        <p:spPr>
          <a:xfrm>
            <a:off x="-34920" y="642600"/>
            <a:ext cx="10227240" cy="63154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pic>
        <p:nvPicPr>
          <p:cNvPr id="771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1" dur="indefinite" restart="never" nodeType="tmRoot">
          <p:childTnLst>
            <p:seq>
              <p:cTn id="1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773" name="" descr=""/>
          <p:cNvPicPr/>
          <p:nvPr/>
        </p:nvPicPr>
        <p:blipFill>
          <a:blip r:embed="rId2"/>
          <a:stretch/>
        </p:blipFill>
        <p:spPr>
          <a:xfrm>
            <a:off x="1807200" y="0"/>
            <a:ext cx="654300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774" name="Line 1"/>
          <p:cNvSpPr/>
          <p:nvPr/>
        </p:nvSpPr>
        <p:spPr>
          <a:xfrm flipV="1">
            <a:off x="4871520" y="4029840"/>
            <a:ext cx="9720" cy="91440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75" name="CustomShape 2"/>
          <p:cNvSpPr/>
          <p:nvPr/>
        </p:nvSpPr>
        <p:spPr>
          <a:xfrm>
            <a:off x="4391640" y="4848840"/>
            <a:ext cx="3746880" cy="1735200"/>
          </a:xfrm>
          <a:custGeom>
            <a:avLst/>
            <a:gdLst/>
            <a:ahLst/>
            <a:rect l="l" t="t" r="r" b="b"/>
            <a:pathLst>
              <a:path w="10416" h="4828">
                <a:moveTo>
                  <a:pt x="804" y="0"/>
                </a:moveTo>
                <a:cubicBezTo>
                  <a:pt x="402" y="0"/>
                  <a:pt x="0" y="402"/>
                  <a:pt x="0" y="804"/>
                </a:cubicBezTo>
                <a:lnTo>
                  <a:pt x="0" y="4022"/>
                </a:lnTo>
                <a:cubicBezTo>
                  <a:pt x="0" y="4424"/>
                  <a:pt x="402" y="4827"/>
                  <a:pt x="804" y="4827"/>
                </a:cubicBezTo>
                <a:lnTo>
                  <a:pt x="9610" y="4827"/>
                </a:lnTo>
                <a:cubicBezTo>
                  <a:pt x="10012" y="4827"/>
                  <a:pt x="10415" y="4424"/>
                  <a:pt x="10415" y="4022"/>
                </a:cubicBezTo>
                <a:lnTo>
                  <a:pt x="10415" y="804"/>
                </a:lnTo>
                <a:cubicBezTo>
                  <a:pt x="10415" y="402"/>
                  <a:pt x="10012" y="0"/>
                  <a:pt x="9610" y="0"/>
                </a:cubicBezTo>
                <a:lnTo>
                  <a:pt x="804" y="0"/>
                </a:lnTo>
              </a:path>
            </a:pathLst>
          </a:custGeom>
          <a:solidFill>
            <a:srgbClr val="729fcf"/>
          </a:solidFill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86040" rIns="86040" tIns="41040" bIns="410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dfjwGGe82H43g3uRiy53h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6" name="CustomShape 3"/>
          <p:cNvSpPr/>
          <p:nvPr/>
        </p:nvSpPr>
        <p:spPr>
          <a:xfrm>
            <a:off x="183240" y="137196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7" name="CustomShape 4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8" name="CustomShape 5"/>
          <p:cNvSpPr/>
          <p:nvPr/>
        </p:nvSpPr>
        <p:spPr>
          <a:xfrm>
            <a:off x="8595720" y="137304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9" name="CustomShape 6"/>
          <p:cNvSpPr/>
          <p:nvPr/>
        </p:nvSpPr>
        <p:spPr>
          <a:xfrm>
            <a:off x="8595720" y="484740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80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3" dur="indefinite" restart="never" nodeType="tmRoot">
          <p:childTnLst>
            <p:seq>
              <p:cTn id="1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782" name="" descr=""/>
          <p:cNvPicPr/>
          <p:nvPr/>
        </p:nvPicPr>
        <p:blipFill>
          <a:blip r:embed="rId2"/>
          <a:stretch/>
        </p:blipFill>
        <p:spPr>
          <a:xfrm>
            <a:off x="1780920" y="0"/>
            <a:ext cx="659592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783" name="CustomShape 1"/>
          <p:cNvSpPr/>
          <p:nvPr/>
        </p:nvSpPr>
        <p:spPr>
          <a:xfrm>
            <a:off x="183240" y="137196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4" name="CustomShape 2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5" name="CustomShape 3"/>
          <p:cNvSpPr/>
          <p:nvPr/>
        </p:nvSpPr>
        <p:spPr>
          <a:xfrm>
            <a:off x="8595720" y="137304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6" name="CustomShape 4"/>
          <p:cNvSpPr/>
          <p:nvPr/>
        </p:nvSpPr>
        <p:spPr>
          <a:xfrm>
            <a:off x="8595720" y="484740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87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5" dur="indefinite" restart="never" nodeType="tmRoot">
          <p:childTnLst>
            <p:seq>
              <p:cTn id="1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789" name="" descr=""/>
          <p:cNvPicPr/>
          <p:nvPr/>
        </p:nvPicPr>
        <p:blipFill>
          <a:blip r:embed="rId2"/>
          <a:stretch/>
        </p:blipFill>
        <p:spPr>
          <a:xfrm>
            <a:off x="39960" y="1016640"/>
            <a:ext cx="10077480" cy="556776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pic>
        <p:nvPicPr>
          <p:cNvPr id="790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7" dur="indefinite" restart="never" nodeType="tmRoot">
          <p:childTnLst>
            <p:seq>
              <p:cTn id="1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" descr=""/>
          <p:cNvPicPr/>
          <p:nvPr/>
        </p:nvPicPr>
        <p:blipFill>
          <a:blip r:embed="rId1"/>
          <a:stretch/>
        </p:blipFill>
        <p:spPr>
          <a:xfrm>
            <a:off x="-1050120" y="0"/>
            <a:ext cx="11127960" cy="7557840"/>
          </a:xfrm>
          <a:prstGeom prst="rect">
            <a:avLst/>
          </a:prstGeom>
          <a:ln w="36720">
            <a:noFill/>
          </a:ln>
        </p:spPr>
      </p:pic>
      <p:pic>
        <p:nvPicPr>
          <p:cNvPr id="88" name="" descr=""/>
          <p:cNvPicPr/>
          <p:nvPr/>
        </p:nvPicPr>
        <p:blipFill>
          <a:blip r:embed="rId2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792" name="" descr=""/>
          <p:cNvPicPr/>
          <p:nvPr/>
        </p:nvPicPr>
        <p:blipFill>
          <a:blip r:embed="rId2"/>
          <a:stretch/>
        </p:blipFill>
        <p:spPr>
          <a:xfrm>
            <a:off x="1783800" y="0"/>
            <a:ext cx="658980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793" name="Line 1"/>
          <p:cNvSpPr/>
          <p:nvPr/>
        </p:nvSpPr>
        <p:spPr>
          <a:xfrm flipV="1">
            <a:off x="4865040" y="3931920"/>
            <a:ext cx="9720" cy="91440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94" name="CustomShape 2"/>
          <p:cNvSpPr/>
          <p:nvPr/>
        </p:nvSpPr>
        <p:spPr>
          <a:xfrm>
            <a:off x="4392360" y="4849560"/>
            <a:ext cx="3746880" cy="1735200"/>
          </a:xfrm>
          <a:custGeom>
            <a:avLst/>
            <a:gdLst/>
            <a:ahLst/>
            <a:rect l="l" t="t" r="r" b="b"/>
            <a:pathLst>
              <a:path w="10416" h="4828">
                <a:moveTo>
                  <a:pt x="804" y="0"/>
                </a:moveTo>
                <a:cubicBezTo>
                  <a:pt x="402" y="0"/>
                  <a:pt x="0" y="402"/>
                  <a:pt x="0" y="804"/>
                </a:cubicBezTo>
                <a:lnTo>
                  <a:pt x="0" y="4022"/>
                </a:lnTo>
                <a:cubicBezTo>
                  <a:pt x="0" y="4424"/>
                  <a:pt x="402" y="4827"/>
                  <a:pt x="804" y="4827"/>
                </a:cubicBezTo>
                <a:lnTo>
                  <a:pt x="9610" y="4827"/>
                </a:lnTo>
                <a:cubicBezTo>
                  <a:pt x="10012" y="4827"/>
                  <a:pt x="10415" y="4424"/>
                  <a:pt x="10415" y="4022"/>
                </a:cubicBezTo>
                <a:lnTo>
                  <a:pt x="10415" y="804"/>
                </a:lnTo>
                <a:cubicBezTo>
                  <a:pt x="10415" y="402"/>
                  <a:pt x="10012" y="0"/>
                  <a:pt x="9610" y="0"/>
                </a:cubicBezTo>
                <a:lnTo>
                  <a:pt x="804" y="0"/>
                </a:lnTo>
              </a:path>
            </a:pathLst>
          </a:custGeom>
          <a:solidFill>
            <a:srgbClr val="729fcf"/>
          </a:solidFill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86040" rIns="86040" tIns="41040" bIns="410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GET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http://testingchallenges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.thetestingmap.org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/detailsoverviewnow.css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404 (Not Found)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5" name="CustomShape 3"/>
          <p:cNvSpPr/>
          <p:nvPr/>
        </p:nvSpPr>
        <p:spPr>
          <a:xfrm>
            <a:off x="183240" y="137196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6" name="CustomShape 4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7" name="CustomShape 5"/>
          <p:cNvSpPr/>
          <p:nvPr/>
        </p:nvSpPr>
        <p:spPr>
          <a:xfrm>
            <a:off x="8595720" y="137304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8" name="CustomShape 6"/>
          <p:cNvSpPr/>
          <p:nvPr/>
        </p:nvSpPr>
        <p:spPr>
          <a:xfrm>
            <a:off x="8595720" y="484740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99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9" dur="indefinite" restart="never" nodeType="tmRoot">
          <p:childTnLst>
            <p:seq>
              <p:cTn id="1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801" name="" descr=""/>
          <p:cNvPicPr/>
          <p:nvPr/>
        </p:nvPicPr>
        <p:blipFill>
          <a:blip r:embed="rId2"/>
          <a:stretch/>
        </p:blipFill>
        <p:spPr>
          <a:xfrm>
            <a:off x="1781640" y="0"/>
            <a:ext cx="659448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802" name="CustomShape 1"/>
          <p:cNvSpPr/>
          <p:nvPr/>
        </p:nvSpPr>
        <p:spPr>
          <a:xfrm>
            <a:off x="183240" y="137196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3" name="CustomShape 2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4" name="CustomShape 3"/>
          <p:cNvSpPr/>
          <p:nvPr/>
        </p:nvSpPr>
        <p:spPr>
          <a:xfrm>
            <a:off x="8595720" y="137304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5" name="CustomShape 4"/>
          <p:cNvSpPr/>
          <p:nvPr/>
        </p:nvSpPr>
        <p:spPr>
          <a:xfrm>
            <a:off x="8595720" y="484740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06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1" dur="indefinite" restart="never" nodeType="tmRoot">
          <p:childTnLst>
            <p:seq>
              <p:cTn id="1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808" name="" descr=""/>
          <p:cNvPicPr/>
          <p:nvPr/>
        </p:nvPicPr>
        <p:blipFill>
          <a:blip r:embed="rId2"/>
          <a:stretch/>
        </p:blipFill>
        <p:spPr>
          <a:xfrm>
            <a:off x="39960" y="553320"/>
            <a:ext cx="10077480" cy="649440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pic>
        <p:nvPicPr>
          <p:cNvPr id="809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3" dur="indefinite" restart="never" nodeType="tmRoot">
          <p:childTnLst>
            <p:seq>
              <p:cTn id="1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811" name="" descr=""/>
          <p:cNvPicPr/>
          <p:nvPr/>
        </p:nvPicPr>
        <p:blipFill>
          <a:blip r:embed="rId2"/>
          <a:stretch/>
        </p:blipFill>
        <p:spPr>
          <a:xfrm>
            <a:off x="1796400" y="0"/>
            <a:ext cx="656496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812" name="Line 1"/>
          <p:cNvSpPr/>
          <p:nvPr/>
        </p:nvSpPr>
        <p:spPr>
          <a:xfrm flipV="1">
            <a:off x="4868280" y="4114800"/>
            <a:ext cx="9720" cy="91440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13" name="CustomShape 2"/>
          <p:cNvSpPr/>
          <p:nvPr/>
        </p:nvSpPr>
        <p:spPr>
          <a:xfrm>
            <a:off x="4392720" y="5029200"/>
            <a:ext cx="3746880" cy="1735200"/>
          </a:xfrm>
          <a:custGeom>
            <a:avLst/>
            <a:gdLst/>
            <a:ahLst/>
            <a:rect l="l" t="t" r="r" b="b"/>
            <a:pathLst>
              <a:path w="10416" h="4828">
                <a:moveTo>
                  <a:pt x="804" y="0"/>
                </a:moveTo>
                <a:cubicBezTo>
                  <a:pt x="402" y="0"/>
                  <a:pt x="0" y="402"/>
                  <a:pt x="0" y="804"/>
                </a:cubicBezTo>
                <a:lnTo>
                  <a:pt x="0" y="4022"/>
                </a:lnTo>
                <a:cubicBezTo>
                  <a:pt x="0" y="4424"/>
                  <a:pt x="402" y="4827"/>
                  <a:pt x="804" y="4827"/>
                </a:cubicBezTo>
                <a:lnTo>
                  <a:pt x="9610" y="4827"/>
                </a:lnTo>
                <a:cubicBezTo>
                  <a:pt x="10012" y="4827"/>
                  <a:pt x="10415" y="4424"/>
                  <a:pt x="10415" y="4022"/>
                </a:cubicBezTo>
                <a:lnTo>
                  <a:pt x="10415" y="804"/>
                </a:lnTo>
                <a:cubicBezTo>
                  <a:pt x="10415" y="402"/>
                  <a:pt x="10012" y="0"/>
                  <a:pt x="9610" y="0"/>
                </a:cubicBezTo>
                <a:lnTo>
                  <a:pt x="804" y="0"/>
                </a:lnTo>
              </a:path>
            </a:pathLst>
          </a:custGeom>
          <a:solidFill>
            <a:srgbClr val="729fcf"/>
          </a:solidFill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86040" rIns="86040" tIns="41040" bIns="41040" anchor="ctr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buntu"/>
                <a:ea typeface="DejaVu Sans"/>
              </a:rPr>
              <a:t>oi32jnxd42390slk345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4" name="CustomShape 3"/>
          <p:cNvSpPr/>
          <p:nvPr/>
        </p:nvSpPr>
        <p:spPr>
          <a:xfrm>
            <a:off x="183240" y="137196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5" name="CustomShape 4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6" name="CustomShape 5"/>
          <p:cNvSpPr/>
          <p:nvPr/>
        </p:nvSpPr>
        <p:spPr>
          <a:xfrm>
            <a:off x="8595720" y="137304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7" name="CustomShape 6"/>
          <p:cNvSpPr/>
          <p:nvPr/>
        </p:nvSpPr>
        <p:spPr>
          <a:xfrm>
            <a:off x="8595720" y="484740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18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5" dur="indefinite" restart="never" nodeType="tmRoot">
          <p:childTnLst>
            <p:seq>
              <p:cTn id="1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820" name="" descr=""/>
          <p:cNvPicPr/>
          <p:nvPr/>
        </p:nvPicPr>
        <p:blipFill>
          <a:blip r:embed="rId2"/>
          <a:stretch/>
        </p:blipFill>
        <p:spPr>
          <a:xfrm>
            <a:off x="1789200" y="0"/>
            <a:ext cx="657900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821" name="CustomShape 1"/>
          <p:cNvSpPr/>
          <p:nvPr/>
        </p:nvSpPr>
        <p:spPr>
          <a:xfrm>
            <a:off x="183240" y="137196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2" name="CustomShape 2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3" name="CustomShape 3"/>
          <p:cNvSpPr/>
          <p:nvPr/>
        </p:nvSpPr>
        <p:spPr>
          <a:xfrm>
            <a:off x="8595720" y="137304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4" name="CustomShape 4"/>
          <p:cNvSpPr/>
          <p:nvPr/>
        </p:nvSpPr>
        <p:spPr>
          <a:xfrm>
            <a:off x="8595720" y="484740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25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7" dur="indefinite" restart="never" nodeType="tmRoot">
          <p:childTnLst>
            <p:seq>
              <p:cTn id="1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827" name="" descr=""/>
          <p:cNvPicPr/>
          <p:nvPr/>
        </p:nvPicPr>
        <p:blipFill>
          <a:blip r:embed="rId2"/>
          <a:stretch/>
        </p:blipFill>
        <p:spPr>
          <a:xfrm>
            <a:off x="1789200" y="0"/>
            <a:ext cx="657900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828" name="CustomShape 1"/>
          <p:cNvSpPr/>
          <p:nvPr/>
        </p:nvSpPr>
        <p:spPr>
          <a:xfrm>
            <a:off x="183240" y="137196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9" name="CustomShape 2"/>
          <p:cNvSpPr/>
          <p:nvPr/>
        </p:nvSpPr>
        <p:spPr>
          <a:xfrm>
            <a:off x="183600" y="4846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0" name="CustomShape 3"/>
          <p:cNvSpPr/>
          <p:nvPr/>
        </p:nvSpPr>
        <p:spPr>
          <a:xfrm>
            <a:off x="8595720" y="137268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1" name="CustomShape 4"/>
          <p:cNvSpPr/>
          <p:nvPr/>
        </p:nvSpPr>
        <p:spPr>
          <a:xfrm>
            <a:off x="8595720" y="484704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32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9" dur="indefinite" restart="never" nodeType="tmRoot">
          <p:childTnLst>
            <p:seq>
              <p:cTn id="1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834" name="" descr=""/>
          <p:cNvPicPr/>
          <p:nvPr/>
        </p:nvPicPr>
        <p:blipFill>
          <a:blip r:embed="rId2"/>
          <a:stretch/>
        </p:blipFill>
        <p:spPr>
          <a:xfrm>
            <a:off x="39960" y="1194480"/>
            <a:ext cx="10077480" cy="521172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pic>
        <p:nvPicPr>
          <p:cNvPr id="835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1" dur="indefinite" restart="never" nodeType="tmRoot">
          <p:childTnLst>
            <p:seq>
              <p:cTn id="1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837" name="" descr=""/>
          <p:cNvPicPr/>
          <p:nvPr/>
        </p:nvPicPr>
        <p:blipFill>
          <a:blip r:embed="rId2"/>
          <a:stretch/>
        </p:blipFill>
        <p:spPr>
          <a:xfrm>
            <a:off x="39960" y="1305720"/>
            <a:ext cx="10077480" cy="498960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pic>
        <p:nvPicPr>
          <p:cNvPr id="838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3" dur="indefinite" restart="never" nodeType="tmRoot">
          <p:childTnLst>
            <p:seq>
              <p:cTn id="1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840" name="" descr=""/>
          <p:cNvPicPr/>
          <p:nvPr/>
        </p:nvPicPr>
        <p:blipFill>
          <a:blip r:embed="rId2"/>
          <a:stretch/>
        </p:blipFill>
        <p:spPr>
          <a:xfrm>
            <a:off x="39960" y="1293840"/>
            <a:ext cx="10077480" cy="501300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pic>
        <p:nvPicPr>
          <p:cNvPr id="841" name="" descr=""/>
          <p:cNvPicPr/>
          <p:nvPr/>
        </p:nvPicPr>
        <p:blipFill>
          <a:blip r:embed="rId3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5" dur="indefinite" restart="never" nodeType="tmRoot">
          <p:childTnLst>
            <p:seq>
              <p:cTn id="1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2" name="" descr=""/>
          <p:cNvPicPr/>
          <p:nvPr/>
        </p:nvPicPr>
        <p:blipFill>
          <a:blip r:embed="rId1"/>
          <a:stretch/>
        </p:blipFill>
        <p:spPr>
          <a:xfrm>
            <a:off x="-34920" y="0"/>
            <a:ext cx="10227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843" name="" descr=""/>
          <p:cNvPicPr/>
          <p:nvPr/>
        </p:nvPicPr>
        <p:blipFill>
          <a:blip r:embed="rId2"/>
          <a:stretch/>
        </p:blipFill>
        <p:spPr>
          <a:xfrm>
            <a:off x="1837800" y="0"/>
            <a:ext cx="6481800" cy="7579080"/>
          </a:xfrm>
          <a:prstGeom prst="rect">
            <a:avLst/>
          </a:prstGeom>
          <a:ln w="36720">
            <a:solidFill>
              <a:srgbClr val="999999"/>
            </a:solidFill>
            <a:round/>
          </a:ln>
        </p:spPr>
      </p:pic>
      <p:sp>
        <p:nvSpPr>
          <p:cNvPr id="844" name="CustomShape 1"/>
          <p:cNvSpPr/>
          <p:nvPr/>
        </p:nvSpPr>
        <p:spPr>
          <a:xfrm>
            <a:off x="183240" y="137196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5" name="CustomShape 2"/>
          <p:cNvSpPr/>
          <p:nvPr/>
        </p:nvSpPr>
        <p:spPr>
          <a:xfrm>
            <a:off x="8595720" y="137232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6" name="CustomShape 3"/>
          <p:cNvSpPr/>
          <p:nvPr/>
        </p:nvSpPr>
        <p:spPr>
          <a:xfrm>
            <a:off x="8595720" y="484668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729fcf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7" name="CustomShape 4"/>
          <p:cNvSpPr/>
          <p:nvPr/>
        </p:nvSpPr>
        <p:spPr>
          <a:xfrm>
            <a:off x="183600" y="4846680"/>
            <a:ext cx="1370880" cy="1279440"/>
          </a:xfrm>
          <a:custGeom>
            <a:avLst/>
            <a:gdLst/>
            <a:ahLst/>
            <a:rect l="l" t="t" r="r" b="b"/>
            <a:pathLst>
              <a:path w="3812" h="3558">
                <a:moveTo>
                  <a:pt x="592" y="0"/>
                </a:moveTo>
                <a:cubicBezTo>
                  <a:pt x="296" y="0"/>
                  <a:pt x="0" y="296"/>
                  <a:pt x="0" y="592"/>
                </a:cubicBezTo>
                <a:lnTo>
                  <a:pt x="0" y="2964"/>
                </a:lnTo>
                <a:cubicBezTo>
                  <a:pt x="0" y="3260"/>
                  <a:pt x="296" y="3557"/>
                  <a:pt x="592" y="3557"/>
                </a:cubicBezTo>
                <a:lnTo>
                  <a:pt x="3218" y="3557"/>
                </a:lnTo>
                <a:cubicBezTo>
                  <a:pt x="3514" y="3557"/>
                  <a:pt x="3811" y="3260"/>
                  <a:pt x="3811" y="2964"/>
                </a:cubicBezTo>
                <a:lnTo>
                  <a:pt x="3811" y="592"/>
                </a:lnTo>
                <a:cubicBezTo>
                  <a:pt x="3811" y="296"/>
                  <a:pt x="3514" y="0"/>
                  <a:pt x="3218" y="0"/>
                </a:cubicBezTo>
                <a:lnTo>
                  <a:pt x="592" y="0"/>
                </a:lnTo>
              </a:path>
            </a:pathLst>
          </a:custGeom>
          <a:solidFill>
            <a:srgbClr val="00cc00"/>
          </a:solidFill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48" name="" descr=""/>
          <p:cNvPicPr/>
          <p:nvPr/>
        </p:nvPicPr>
        <p:blipFill>
          <a:blip r:embed="rId3"/>
          <a:stretch/>
        </p:blipFill>
        <p:spPr>
          <a:xfrm>
            <a:off x="8667000" y="658368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7" dur="indefinite" restart="never" nodeType="tmRoot">
          <p:childTnLst>
            <p:seq>
              <p:cTn id="1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7840" cy="10077840"/>
          </a:xfrm>
          <a:prstGeom prst="rect">
            <a:avLst/>
          </a:prstGeom>
          <a:ln w="36720">
            <a:noFill/>
          </a:ln>
        </p:spPr>
      </p:pic>
      <p:pic>
        <p:nvPicPr>
          <p:cNvPr id="90" name="" descr=""/>
          <p:cNvPicPr/>
          <p:nvPr/>
        </p:nvPicPr>
        <p:blipFill>
          <a:blip r:embed="rId2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" descr=""/>
          <p:cNvPicPr/>
          <p:nvPr/>
        </p:nvPicPr>
        <p:blipFill>
          <a:blip r:embed="rId1"/>
          <a:stretch/>
        </p:blipFill>
        <p:spPr>
          <a:xfrm>
            <a:off x="-317160" y="0"/>
            <a:ext cx="11379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850" name="" descr=""/>
          <p:cNvPicPr/>
          <p:nvPr/>
        </p:nvPicPr>
        <p:blipFill>
          <a:blip r:embed="rId2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9" dur="indefinite" restart="never" nodeType="tmRoot">
          <p:childTnLst>
            <p:seq>
              <p:cTn id="1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" descr=""/>
          <p:cNvPicPr/>
          <p:nvPr/>
        </p:nvPicPr>
        <p:blipFill>
          <a:blip r:embed="rId1"/>
          <a:stretch/>
        </p:blipFill>
        <p:spPr>
          <a:xfrm>
            <a:off x="-317160" y="0"/>
            <a:ext cx="11379240" cy="7557840"/>
          </a:xfrm>
          <a:prstGeom prst="rect">
            <a:avLst/>
          </a:prstGeom>
          <a:ln w="36720">
            <a:noFill/>
          </a:ln>
        </p:spPr>
      </p:pic>
      <p:pic>
        <p:nvPicPr>
          <p:cNvPr id="852" name="" descr=""/>
          <p:cNvPicPr/>
          <p:nvPr/>
        </p:nvPicPr>
        <p:blipFill>
          <a:blip r:embed="rId2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1" dur="indefinite" restart="never" nodeType="tmRoot">
          <p:childTnLst>
            <p:seq>
              <p:cTn id="1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" descr=""/>
          <p:cNvPicPr/>
          <p:nvPr/>
        </p:nvPicPr>
        <p:blipFill>
          <a:blip r:embed="rId1"/>
          <a:stretch/>
        </p:blipFill>
        <p:spPr>
          <a:xfrm>
            <a:off x="0" y="-32760"/>
            <a:ext cx="10271880" cy="7590600"/>
          </a:xfrm>
          <a:prstGeom prst="rect">
            <a:avLst/>
          </a:prstGeom>
          <a:ln w="36720">
            <a:noFill/>
          </a:ln>
        </p:spPr>
      </p:pic>
      <p:pic>
        <p:nvPicPr>
          <p:cNvPr id="854" name="" descr=""/>
          <p:cNvPicPr/>
          <p:nvPr/>
        </p:nvPicPr>
        <p:blipFill>
          <a:blip r:embed="rId2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3" dur="indefinite" restart="never" nodeType="tmRoot">
          <p:childTnLst>
            <p:seq>
              <p:cTn id="1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5" name="" descr=""/>
          <p:cNvPicPr/>
          <p:nvPr/>
        </p:nvPicPr>
        <p:blipFill>
          <a:blip r:embed="rId1"/>
          <a:stretch/>
        </p:blipFill>
        <p:spPr>
          <a:xfrm>
            <a:off x="-8138160" y="0"/>
            <a:ext cx="18628200" cy="7557840"/>
          </a:xfrm>
          <a:prstGeom prst="rect">
            <a:avLst/>
          </a:prstGeom>
          <a:ln w="36720">
            <a:noFill/>
          </a:ln>
        </p:spPr>
      </p:pic>
      <p:pic>
        <p:nvPicPr>
          <p:cNvPr id="856" name="" descr=""/>
          <p:cNvPicPr/>
          <p:nvPr/>
        </p:nvPicPr>
        <p:blipFill>
          <a:blip r:embed="rId2"/>
          <a:stretch/>
        </p:blipFill>
        <p:spPr>
          <a:xfrm>
            <a:off x="8667360" y="6584040"/>
            <a:ext cx="1208160" cy="69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5" dur="indefinite" restart="never" nodeType="tmRoot">
          <p:childTnLst>
            <p:seq>
              <p:cTn id="1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12884</TotalTime>
  <Application>LibreOffice/5.1.6.2$Linux_X86_64 LibreOffice_project/10m0$Build-2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2018-04-24T17:30:46Z</dcterms:created>
  <dc:creator/>
  <dc:description/>
  <dc:language>en-US</dc:language>
  <cp:lastModifiedBy/>
  <dcterms:modified xsi:type="dcterms:W3CDTF">2018-11-14T10:38:30Z</dcterms:modified>
  <cp:revision>87</cp:revision>
  <dc:subject/>
  <dc:title/>
</cp:coreProperties>
</file>