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Open Sans" panose="020B0604020202020204" charset="0"/>
      <p:regular r:id="rId9"/>
      <p:bold r:id="rId10"/>
      <p:italic r:id="rId11"/>
      <p:boldItalic r:id="rId12"/>
    </p:embeddedFont>
    <p:embeddedFont>
      <p:font typeface="PT Sans Narrow" panose="020B0604020202020204" charset="-52"/>
      <p:regular r:id="rId13"/>
      <p:bold r:id="rId14"/>
    </p:embeddedFont>
    <p:embeddedFont>
      <p:font typeface="Trebuchet MS" panose="020B0603020202020204" pitchFamily="3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2" d="100"/>
          <a:sy n="152" d="100"/>
        </p:scale>
        <p:origin x="-348" y="20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1859545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hape 10"/>
          <p:cNvCxnSpPr/>
          <p:nvPr/>
        </p:nvCxnSpPr>
        <p:spPr>
          <a:xfrm>
            <a:off x="7007735" y="3176887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" name="Shape 11"/>
          <p:cNvCxnSpPr/>
          <p:nvPr/>
        </p:nvCxnSpPr>
        <p:spPr>
          <a:xfrm>
            <a:off x="1575034" y="3158251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2" name="Shape 12"/>
          <p:cNvGrpSpPr/>
          <p:nvPr/>
        </p:nvGrpSpPr>
        <p:grpSpPr>
          <a:xfrm>
            <a:off x="1004144" y="1022025"/>
            <a:ext cx="7136667" cy="152400"/>
            <a:chOff x="1346428" y="1011300"/>
            <a:chExt cx="6452100" cy="152400"/>
          </a:xfrm>
        </p:grpSpPr>
        <p:cxnSp>
          <p:nvCxnSpPr>
            <p:cNvPr id="13" name="Shape 13"/>
            <p:cNvCxnSpPr/>
            <p:nvPr/>
          </p:nvCxnSpPr>
          <p:spPr>
            <a:xfrm rot="10800000">
              <a:off x="1346428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Shape 14"/>
            <p:cNvCxnSpPr/>
            <p:nvPr/>
          </p:nvCxnSpPr>
          <p:spPr>
            <a:xfrm rot="10800000">
              <a:off x="1346428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5" name="Shape 15"/>
          <p:cNvGrpSpPr/>
          <p:nvPr/>
        </p:nvGrpSpPr>
        <p:grpSpPr>
          <a:xfrm>
            <a:off x="1004151" y="3969100"/>
            <a:ext cx="7136667" cy="152400"/>
            <a:chOff x="1346435" y="3969087"/>
            <a:chExt cx="6452100" cy="152400"/>
          </a:xfrm>
        </p:grpSpPr>
        <p:cxnSp>
          <p:nvCxnSpPr>
            <p:cNvPr id="16" name="Shape 16"/>
            <p:cNvCxnSpPr/>
            <p:nvPr/>
          </p:nvCxnSpPr>
          <p:spPr>
            <a:xfrm>
              <a:off x="1346435" y="4121487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Shape 17"/>
            <p:cNvCxnSpPr/>
            <p:nvPr/>
          </p:nvCxnSpPr>
          <p:spPr>
            <a:xfrm>
              <a:off x="1346435" y="3969087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8" name="Shape 18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400"/>
            </a:lvl1pPr>
            <a:lvl2pPr lvl="1" algn="ctr">
              <a:spcBef>
                <a:spcPts val="0"/>
              </a:spcBef>
              <a:buSzPct val="100000"/>
              <a:defRPr sz="5400"/>
            </a:lvl2pPr>
            <a:lvl3pPr lvl="2" algn="ctr">
              <a:spcBef>
                <a:spcPts val="0"/>
              </a:spcBef>
              <a:buSzPct val="100000"/>
              <a:defRPr sz="5400"/>
            </a:lvl3pPr>
            <a:lvl4pPr lvl="3" algn="ctr">
              <a:spcBef>
                <a:spcPts val="0"/>
              </a:spcBef>
              <a:buSzPct val="100000"/>
              <a:defRPr sz="5400"/>
            </a:lvl4pPr>
            <a:lvl5pPr lvl="4" algn="ctr">
              <a:spcBef>
                <a:spcPts val="0"/>
              </a:spcBef>
              <a:buSzPct val="100000"/>
              <a:defRPr sz="5400"/>
            </a:lvl5pPr>
            <a:lvl6pPr lvl="5" algn="ctr">
              <a:spcBef>
                <a:spcPts val="0"/>
              </a:spcBef>
              <a:buSzPct val="100000"/>
              <a:defRPr sz="5400"/>
            </a:lvl6pPr>
            <a:lvl7pPr lvl="6" algn="ctr">
              <a:spcBef>
                <a:spcPts val="0"/>
              </a:spcBef>
              <a:buSzPct val="100000"/>
              <a:defRPr sz="5400"/>
            </a:lvl7pPr>
            <a:lvl8pPr lvl="7" algn="ctr">
              <a:spcBef>
                <a:spcPts val="0"/>
              </a:spcBef>
              <a:buSzPct val="100000"/>
              <a:defRPr sz="5400"/>
            </a:lvl8pPr>
            <a:lvl9pPr lvl="8" algn="ctr">
              <a:spcBef>
                <a:spcPts val="0"/>
              </a:spcBef>
              <a:buSzPct val="100000"/>
              <a:defRPr sz="54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>
                <a:solidFill>
                  <a:schemeClr val="lt1"/>
                </a:solidFill>
              </a:rPr>
              <a:t>‹#›</a:t>
            </a:fld>
            <a:endParaRPr lang="en-GB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47" name="Shape 47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>
                <a:solidFill>
                  <a:schemeClr val="lt1"/>
                </a:solidFill>
              </a:rPr>
              <a:t>‹#›</a:t>
            </a:fld>
            <a:endParaRPr lang="en-GB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-GB"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  <a:endParaRPr lang="en-GB" sz="10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b="0">
                <a:latin typeface="Trebuchet MS"/>
                <a:ea typeface="Trebuchet MS"/>
                <a:cs typeface="Trebuchet MS"/>
                <a:sym typeface="Trebuchet MS"/>
              </a:rPr>
              <a:t>Взаимодействие в команде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Клюева Елена для SQADays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Герой + проблема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Я работала инженером по тестированию, простеньким, обычным, неуверенным в себе.</a:t>
            </a:r>
          </a:p>
          <a:p>
            <a:pPr lvl="0">
              <a:spcBef>
                <a:spcPts val="0"/>
              </a:spcBef>
              <a:buNone/>
            </a:pPr>
            <a:r>
              <a:rPr lang="en-GB"/>
              <a:t>Участие в международных соревнованиях в парусно-гребном спорте.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/>
              <a:t>Мы не успевали, но решили рискнуть. Я слабо была знакома с участниками команды, Но те, кто решились участвовать, хотели дойти до конца, это нас объединило.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 err="1"/>
              <a:t>Кризис</a:t>
            </a:r>
            <a:endParaRPr lang="en-GB" dirty="0"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sz="1400" dirty="0" err="1"/>
              <a:t>Вернувшись</a:t>
            </a:r>
            <a:r>
              <a:rPr lang="en-GB" sz="1400" dirty="0"/>
              <a:t> </a:t>
            </a:r>
            <a:r>
              <a:rPr lang="en-GB" sz="1400" dirty="0" err="1"/>
              <a:t>чемпионами</a:t>
            </a:r>
            <a:r>
              <a:rPr lang="en-GB" sz="1400" dirty="0"/>
              <a:t> с </a:t>
            </a:r>
            <a:r>
              <a:rPr lang="en-GB" sz="1400" dirty="0" err="1"/>
              <a:t>тех</a:t>
            </a:r>
            <a:r>
              <a:rPr lang="en-GB" sz="1400" dirty="0"/>
              <a:t> </a:t>
            </a:r>
            <a:r>
              <a:rPr lang="en-GB" sz="1400" dirty="0" err="1"/>
              <a:t>соревнований</a:t>
            </a:r>
            <a:r>
              <a:rPr lang="en-GB" sz="1400" dirty="0"/>
              <a:t> и </a:t>
            </a:r>
            <a:r>
              <a:rPr lang="en-GB" sz="1400" dirty="0" err="1"/>
              <a:t>вспоминая</a:t>
            </a:r>
            <a:r>
              <a:rPr lang="en-GB" sz="1400" dirty="0"/>
              <a:t> </a:t>
            </a:r>
            <a:r>
              <a:rPr lang="en-GB" sz="1400" dirty="0" err="1"/>
              <a:t>все</a:t>
            </a:r>
            <a:r>
              <a:rPr lang="en-GB" sz="1400" dirty="0"/>
              <a:t> </a:t>
            </a:r>
            <a:r>
              <a:rPr lang="en-GB" sz="1400" dirty="0" err="1"/>
              <a:t>бессонные</a:t>
            </a:r>
            <a:r>
              <a:rPr lang="en-GB" sz="1400" dirty="0"/>
              <a:t> </a:t>
            </a:r>
            <a:r>
              <a:rPr lang="en-GB" sz="1400" dirty="0" err="1"/>
              <a:t>ночи</a:t>
            </a:r>
            <a:r>
              <a:rPr lang="en-GB" sz="1400" dirty="0"/>
              <a:t> и </a:t>
            </a:r>
            <a:r>
              <a:rPr lang="en-GB" sz="1400" dirty="0" err="1"/>
              <a:t>сложные</a:t>
            </a:r>
            <a:r>
              <a:rPr lang="en-GB" sz="1400" dirty="0"/>
              <a:t> </a:t>
            </a:r>
            <a:r>
              <a:rPr lang="en-GB" sz="1400" dirty="0" err="1"/>
              <a:t>решения</a:t>
            </a:r>
            <a:r>
              <a:rPr lang="en-GB" sz="1400" dirty="0"/>
              <a:t>, </a:t>
            </a:r>
            <a:r>
              <a:rPr lang="en-GB" sz="1400" dirty="0" err="1"/>
              <a:t>которые</a:t>
            </a:r>
            <a:r>
              <a:rPr lang="en-GB" sz="1400" dirty="0"/>
              <a:t> </a:t>
            </a:r>
            <a:r>
              <a:rPr lang="en-GB" sz="1400" dirty="0" err="1"/>
              <a:t>пришлось</a:t>
            </a:r>
            <a:r>
              <a:rPr lang="en-GB" sz="1400" dirty="0"/>
              <a:t> </a:t>
            </a:r>
            <a:r>
              <a:rPr lang="en-GB" sz="1400" dirty="0" err="1"/>
              <a:t>выдержать</a:t>
            </a:r>
            <a:r>
              <a:rPr lang="en-GB" sz="1400" dirty="0"/>
              <a:t> </a:t>
            </a:r>
            <a:r>
              <a:rPr lang="en-GB" sz="1400" dirty="0" err="1"/>
              <a:t>во</a:t>
            </a:r>
            <a:r>
              <a:rPr lang="en-GB" sz="1400" dirty="0"/>
              <a:t> </a:t>
            </a:r>
            <a:r>
              <a:rPr lang="en-GB" sz="1400" dirty="0" err="1"/>
              <a:t>время</a:t>
            </a:r>
            <a:r>
              <a:rPr lang="en-GB" sz="1400" dirty="0"/>
              <a:t> </a:t>
            </a:r>
            <a:r>
              <a:rPr lang="en-GB" sz="1400" dirty="0" err="1"/>
              <a:t>подготовки</a:t>
            </a:r>
            <a:r>
              <a:rPr lang="en-GB" sz="1400" dirty="0"/>
              <a:t>, </a:t>
            </a:r>
            <a:r>
              <a:rPr lang="en-GB" sz="1400" dirty="0" err="1"/>
              <a:t>помня</a:t>
            </a:r>
            <a:r>
              <a:rPr lang="en-GB" sz="1400" dirty="0"/>
              <a:t> </a:t>
            </a:r>
            <a:r>
              <a:rPr lang="en-GB" sz="1400" dirty="0" err="1"/>
              <a:t>тот</a:t>
            </a:r>
            <a:r>
              <a:rPr lang="en-GB" sz="1400" dirty="0"/>
              <a:t> </a:t>
            </a:r>
            <a:r>
              <a:rPr lang="en-GB" sz="1400" dirty="0" err="1"/>
              <a:t>кайф</a:t>
            </a:r>
            <a:r>
              <a:rPr lang="en-GB" sz="1400" dirty="0"/>
              <a:t> </a:t>
            </a:r>
            <a:r>
              <a:rPr lang="en-GB" sz="1400" dirty="0" err="1"/>
              <a:t>от</a:t>
            </a:r>
            <a:r>
              <a:rPr lang="en-GB" sz="1400" dirty="0"/>
              <a:t> </a:t>
            </a:r>
            <a:r>
              <a:rPr lang="en-GB" sz="1400" dirty="0" err="1"/>
              <a:t>сделанной</a:t>
            </a:r>
            <a:r>
              <a:rPr lang="en-GB" sz="1400" dirty="0"/>
              <a:t> </a:t>
            </a:r>
            <a:r>
              <a:rPr lang="en-GB" sz="1400" dirty="0" err="1"/>
              <a:t>работы</a:t>
            </a:r>
            <a:r>
              <a:rPr lang="en-GB" sz="1400" dirty="0"/>
              <a:t>, я </a:t>
            </a:r>
            <a:r>
              <a:rPr lang="en-GB" sz="1400" dirty="0" err="1"/>
              <a:t>не</a:t>
            </a:r>
            <a:r>
              <a:rPr lang="en-GB" sz="1400" dirty="0"/>
              <a:t> </a:t>
            </a:r>
            <a:r>
              <a:rPr lang="en-GB" sz="1400" dirty="0" err="1"/>
              <a:t>могла</a:t>
            </a:r>
            <a:r>
              <a:rPr lang="en-GB" sz="1400" dirty="0"/>
              <a:t> </a:t>
            </a:r>
            <a:r>
              <a:rPr lang="en-GB" sz="1400" dirty="0" err="1"/>
              <a:t>понять</a:t>
            </a:r>
            <a:r>
              <a:rPr lang="en-GB" sz="1400" dirty="0"/>
              <a:t>, </a:t>
            </a:r>
            <a:r>
              <a:rPr lang="en-GB" sz="1400" dirty="0" err="1"/>
              <a:t>почему</a:t>
            </a:r>
            <a:r>
              <a:rPr lang="en-GB" sz="1400" dirty="0"/>
              <a:t> я </a:t>
            </a:r>
            <a:r>
              <a:rPr lang="en-GB" sz="1400" dirty="0" err="1"/>
              <a:t>не</a:t>
            </a:r>
            <a:r>
              <a:rPr lang="en-GB" sz="1400" dirty="0"/>
              <a:t> </a:t>
            </a:r>
            <a:r>
              <a:rPr lang="en-GB" sz="1400" dirty="0" err="1"/>
              <a:t>ощущаю</a:t>
            </a:r>
            <a:r>
              <a:rPr lang="en-GB" sz="1400" dirty="0"/>
              <a:t> </a:t>
            </a:r>
            <a:r>
              <a:rPr lang="en-GB" sz="1400" dirty="0" err="1"/>
              <a:t>всего</a:t>
            </a:r>
            <a:r>
              <a:rPr lang="en-GB" sz="1400" dirty="0"/>
              <a:t> </a:t>
            </a:r>
            <a:r>
              <a:rPr lang="en-GB" sz="1400" dirty="0" err="1"/>
              <a:t>этого</a:t>
            </a:r>
            <a:r>
              <a:rPr lang="en-GB" sz="1400" dirty="0"/>
              <a:t> </a:t>
            </a:r>
            <a:r>
              <a:rPr lang="en-GB" sz="1400" dirty="0" err="1"/>
              <a:t>на</a:t>
            </a:r>
            <a:r>
              <a:rPr lang="en-GB" sz="1400" dirty="0"/>
              <a:t> </a:t>
            </a:r>
            <a:r>
              <a:rPr lang="en-GB" sz="1400" dirty="0" err="1"/>
              <a:t>работе</a:t>
            </a:r>
            <a:r>
              <a:rPr lang="en-GB" sz="1400" dirty="0"/>
              <a:t>?</a:t>
            </a:r>
          </a:p>
          <a:p>
            <a:pPr lvl="0">
              <a:spcBef>
                <a:spcPts val="0"/>
              </a:spcBef>
              <a:buNone/>
            </a:pPr>
            <a:r>
              <a:rPr lang="en-GB" sz="1400" dirty="0"/>
              <a:t>Я </a:t>
            </a:r>
            <a:r>
              <a:rPr lang="en-GB" sz="1400" dirty="0" err="1"/>
              <a:t>решила</a:t>
            </a:r>
            <a:r>
              <a:rPr lang="en-GB" sz="1400" dirty="0"/>
              <a:t>, </a:t>
            </a:r>
            <a:r>
              <a:rPr lang="en-GB" sz="1400" dirty="0" err="1"/>
              <a:t>что</a:t>
            </a:r>
            <a:r>
              <a:rPr lang="en-GB" sz="1400" dirty="0"/>
              <a:t> я </a:t>
            </a:r>
            <a:r>
              <a:rPr lang="en-GB" sz="1400" dirty="0" err="1"/>
              <a:t>научусь</a:t>
            </a:r>
            <a:r>
              <a:rPr lang="en-GB" sz="1400" dirty="0"/>
              <a:t> </a:t>
            </a:r>
            <a:r>
              <a:rPr lang="en-GB" sz="1400" dirty="0" err="1"/>
              <a:t>получать</a:t>
            </a:r>
            <a:r>
              <a:rPr lang="en-GB" sz="1400" dirty="0"/>
              <a:t> </a:t>
            </a:r>
            <a:r>
              <a:rPr lang="en-GB" sz="1400" dirty="0" err="1"/>
              <a:t>офигительное</a:t>
            </a:r>
            <a:r>
              <a:rPr lang="en-GB" sz="1400" dirty="0"/>
              <a:t> </a:t>
            </a:r>
            <a:r>
              <a:rPr lang="en-GB" sz="1400" dirty="0" err="1"/>
              <a:t>удовольствие</a:t>
            </a:r>
            <a:r>
              <a:rPr lang="en-GB" sz="1400" dirty="0"/>
              <a:t> </a:t>
            </a:r>
            <a:r>
              <a:rPr lang="en-GB" sz="1400" dirty="0" err="1"/>
              <a:t>от</a:t>
            </a:r>
            <a:r>
              <a:rPr lang="en-GB" sz="1400" dirty="0"/>
              <a:t> </a:t>
            </a:r>
            <a:r>
              <a:rPr lang="en-GB" sz="1400" dirty="0" err="1"/>
              <a:t>работы</a:t>
            </a:r>
            <a:r>
              <a:rPr lang="en-GB" sz="1400" dirty="0"/>
              <a:t>, </a:t>
            </a:r>
            <a:r>
              <a:rPr lang="en-GB" sz="1400" dirty="0" err="1"/>
              <a:t>чтобы</a:t>
            </a:r>
            <a:r>
              <a:rPr lang="en-GB" sz="1400" dirty="0"/>
              <a:t> </a:t>
            </a:r>
            <a:r>
              <a:rPr lang="en-GB" sz="1400" dirty="0" err="1"/>
              <a:t>глаза</a:t>
            </a:r>
            <a:r>
              <a:rPr lang="en-GB" sz="1400" dirty="0"/>
              <a:t> </a:t>
            </a:r>
            <a:r>
              <a:rPr lang="en-GB" sz="1400" dirty="0" err="1"/>
              <a:t>горели</a:t>
            </a:r>
            <a:r>
              <a:rPr lang="en-GB" sz="1400" dirty="0"/>
              <a:t>, </a:t>
            </a:r>
            <a:r>
              <a:rPr lang="en-GB" sz="1400" dirty="0" err="1"/>
              <a:t>мысль</a:t>
            </a:r>
            <a:r>
              <a:rPr lang="en-GB" sz="1400" dirty="0"/>
              <a:t> </a:t>
            </a:r>
            <a:r>
              <a:rPr lang="en-GB" sz="1400" dirty="0" err="1"/>
              <a:t>мчалась</a:t>
            </a:r>
            <a:r>
              <a:rPr lang="en-GB" sz="1400" dirty="0"/>
              <a:t> </a:t>
            </a:r>
            <a:r>
              <a:rPr lang="en-GB" sz="1400" dirty="0" err="1"/>
              <a:t>со</a:t>
            </a:r>
            <a:r>
              <a:rPr lang="en-GB" sz="1400" dirty="0"/>
              <a:t> </a:t>
            </a:r>
            <a:r>
              <a:rPr lang="en-GB" sz="1400" dirty="0" err="1"/>
              <a:t>скоростью</a:t>
            </a:r>
            <a:r>
              <a:rPr lang="en-GB" sz="1400" dirty="0"/>
              <a:t> </a:t>
            </a:r>
            <a:r>
              <a:rPr lang="en-GB" sz="1400" dirty="0" err="1"/>
              <a:t>света</a:t>
            </a:r>
            <a:r>
              <a:rPr lang="en-GB" sz="1400" dirty="0"/>
              <a:t> и </a:t>
            </a:r>
            <a:r>
              <a:rPr lang="en-GB" sz="1400" dirty="0" err="1"/>
              <a:t>даже</a:t>
            </a:r>
            <a:r>
              <a:rPr lang="en-GB" sz="1400" dirty="0"/>
              <a:t> </a:t>
            </a:r>
            <a:r>
              <a:rPr lang="en-GB" sz="1400" dirty="0" err="1"/>
              <a:t>быстрее</a:t>
            </a:r>
            <a:r>
              <a:rPr lang="en-GB" sz="1400" dirty="0"/>
              <a:t>, </a:t>
            </a:r>
            <a:r>
              <a:rPr lang="en-GB" sz="1400" dirty="0" err="1"/>
              <a:t>невероятные</a:t>
            </a:r>
            <a:r>
              <a:rPr lang="en-GB" sz="1400" dirty="0"/>
              <a:t> </a:t>
            </a:r>
            <a:r>
              <a:rPr lang="en-GB" sz="1400" dirty="0" err="1"/>
              <a:t>идеи</a:t>
            </a:r>
            <a:r>
              <a:rPr lang="en-GB" sz="1400" dirty="0"/>
              <a:t> и </a:t>
            </a:r>
            <a:r>
              <a:rPr lang="en-GB" sz="1400" dirty="0" err="1"/>
              <a:t>предложения</a:t>
            </a:r>
            <a:r>
              <a:rPr lang="en-GB" sz="1400" dirty="0"/>
              <a:t> </a:t>
            </a:r>
            <a:r>
              <a:rPr lang="en-GB" sz="1400" dirty="0" err="1"/>
              <a:t>сменялись</a:t>
            </a:r>
            <a:r>
              <a:rPr lang="en-GB" sz="1400" dirty="0"/>
              <a:t> </a:t>
            </a:r>
            <a:r>
              <a:rPr lang="en-GB" sz="1400" dirty="0" err="1"/>
              <a:t>друг</a:t>
            </a:r>
            <a:r>
              <a:rPr lang="en-GB" sz="1400" dirty="0"/>
              <a:t> </a:t>
            </a:r>
            <a:r>
              <a:rPr lang="en-GB" sz="1400" dirty="0" err="1"/>
              <a:t>за</a:t>
            </a:r>
            <a:r>
              <a:rPr lang="en-GB" sz="1400" dirty="0"/>
              <a:t> </a:t>
            </a:r>
            <a:r>
              <a:rPr lang="en-GB" sz="1400" dirty="0" err="1"/>
              <a:t>другом</a:t>
            </a:r>
            <a:r>
              <a:rPr lang="en-GB" sz="1400" dirty="0"/>
              <a:t> </a:t>
            </a:r>
            <a:r>
              <a:rPr lang="en-GB" sz="1400" dirty="0" err="1"/>
              <a:t>не</a:t>
            </a:r>
            <a:r>
              <a:rPr lang="en-GB" sz="1400" dirty="0"/>
              <a:t> </a:t>
            </a:r>
            <a:r>
              <a:rPr lang="en-GB" sz="1400" dirty="0" err="1"/>
              <a:t>переставая</a:t>
            </a:r>
            <a:r>
              <a:rPr lang="en-GB" sz="1400" dirty="0"/>
              <a:t>, </a:t>
            </a:r>
            <a:r>
              <a:rPr lang="en-GB" sz="1400" dirty="0" err="1"/>
              <a:t>дела</a:t>
            </a:r>
            <a:r>
              <a:rPr lang="en-GB" sz="1400" dirty="0"/>
              <a:t> </a:t>
            </a:r>
            <a:r>
              <a:rPr lang="en-GB" sz="1400" dirty="0" err="1"/>
              <a:t>делались</a:t>
            </a:r>
            <a:r>
              <a:rPr lang="en-GB" sz="1400" dirty="0"/>
              <a:t> </a:t>
            </a:r>
            <a:r>
              <a:rPr lang="en-GB" sz="1400" dirty="0" err="1"/>
              <a:t>моментально</a:t>
            </a:r>
            <a:r>
              <a:rPr lang="en-GB" sz="1400" dirty="0"/>
              <a:t> и </a:t>
            </a:r>
            <a:r>
              <a:rPr lang="en-GB" sz="1400" dirty="0" err="1"/>
              <a:t>чтобы</a:t>
            </a:r>
            <a:r>
              <a:rPr lang="en-GB" sz="1400" dirty="0"/>
              <a:t> я </a:t>
            </a:r>
            <a:r>
              <a:rPr lang="en-GB" sz="1400" dirty="0" err="1"/>
              <a:t>жаждала</a:t>
            </a:r>
            <a:r>
              <a:rPr lang="en-GB" sz="1400" dirty="0"/>
              <a:t> </a:t>
            </a:r>
            <a:r>
              <a:rPr lang="en-GB" sz="1400" dirty="0" err="1"/>
              <a:t>дела</a:t>
            </a:r>
            <a:r>
              <a:rPr lang="en-GB" sz="1400" dirty="0"/>
              <a:t> </a:t>
            </a:r>
            <a:r>
              <a:rPr lang="en-GB" sz="1400" dirty="0" err="1"/>
              <a:t>посложнее</a:t>
            </a:r>
            <a:r>
              <a:rPr lang="en-GB" sz="1400" dirty="0"/>
              <a:t> и КАЖДЫЙ РАЗ </a:t>
            </a:r>
            <a:r>
              <a:rPr lang="en-GB" sz="1400" dirty="0" err="1"/>
              <a:t>завершая</a:t>
            </a:r>
            <a:r>
              <a:rPr lang="en-GB" sz="1400" dirty="0"/>
              <a:t> </a:t>
            </a:r>
            <a:r>
              <a:rPr lang="en-GB" sz="1400" dirty="0" err="1"/>
              <a:t>своё</a:t>
            </a:r>
            <a:r>
              <a:rPr lang="en-GB" sz="1400" dirty="0"/>
              <a:t> </a:t>
            </a:r>
            <a:r>
              <a:rPr lang="en-GB" sz="1400" dirty="0" err="1"/>
              <a:t>дело</a:t>
            </a:r>
            <a:r>
              <a:rPr lang="en-GB" sz="1400" dirty="0"/>
              <a:t> </a:t>
            </a:r>
            <a:r>
              <a:rPr lang="en-GB" sz="1400" dirty="0" err="1"/>
              <a:t>чтобы</a:t>
            </a:r>
            <a:r>
              <a:rPr lang="en-GB" sz="1400" dirty="0"/>
              <a:t> я </a:t>
            </a:r>
            <a:r>
              <a:rPr lang="en-GB" sz="1400" dirty="0" err="1"/>
              <a:t>чувствовала</a:t>
            </a:r>
            <a:r>
              <a:rPr lang="en-GB" sz="1400" dirty="0"/>
              <a:t> </a:t>
            </a:r>
            <a:r>
              <a:rPr lang="en-GB" sz="1400" dirty="0" err="1"/>
              <a:t>это</a:t>
            </a:r>
            <a:r>
              <a:rPr lang="en-GB" sz="1400" dirty="0"/>
              <a:t> </a:t>
            </a:r>
            <a:r>
              <a:rPr lang="en-GB" sz="1400" dirty="0" err="1"/>
              <a:t>невероятное</a:t>
            </a:r>
            <a:r>
              <a:rPr lang="en-GB" sz="1400" dirty="0"/>
              <a:t> </a:t>
            </a:r>
            <a:r>
              <a:rPr lang="en-GB" sz="1400" dirty="0" err="1"/>
              <a:t>сногсшибательное</a:t>
            </a:r>
            <a:r>
              <a:rPr lang="en-GB" sz="1400" dirty="0"/>
              <a:t> </a:t>
            </a:r>
            <a:r>
              <a:rPr lang="en-GB" sz="1400" dirty="0" err="1"/>
              <a:t>удовлетворение</a:t>
            </a:r>
            <a:r>
              <a:rPr lang="en-GB" sz="1400" dirty="0"/>
              <a:t> </a:t>
            </a:r>
            <a:r>
              <a:rPr lang="en-GB" sz="1400" dirty="0" err="1"/>
              <a:t>от</a:t>
            </a:r>
            <a:r>
              <a:rPr lang="en-GB" sz="1400" dirty="0"/>
              <a:t> </a:t>
            </a:r>
            <a:r>
              <a:rPr lang="en-GB" sz="1400" dirty="0" err="1"/>
              <a:t>сделанной</a:t>
            </a:r>
            <a:r>
              <a:rPr lang="en-GB" sz="1400" dirty="0"/>
              <a:t> </a:t>
            </a:r>
            <a:r>
              <a:rPr lang="en-GB" sz="1400" dirty="0" err="1"/>
              <a:t>работы</a:t>
            </a:r>
            <a:r>
              <a:rPr lang="en-GB" sz="1400" dirty="0"/>
              <a:t>! </a:t>
            </a:r>
            <a:r>
              <a:rPr lang="en-GB" sz="1400" dirty="0" err="1"/>
              <a:t>Звучит</a:t>
            </a:r>
            <a:r>
              <a:rPr lang="en-GB" sz="1400" dirty="0"/>
              <a:t> </a:t>
            </a:r>
            <a:r>
              <a:rPr lang="en-GB" sz="1400" dirty="0" err="1"/>
              <a:t>непривычно</a:t>
            </a:r>
            <a:r>
              <a:rPr lang="en-GB" sz="1400" dirty="0"/>
              <a:t>? </a:t>
            </a:r>
            <a:r>
              <a:rPr lang="en-GB" sz="1400" dirty="0" err="1"/>
              <a:t>Да</a:t>
            </a:r>
            <a:r>
              <a:rPr lang="en-GB" sz="1400" dirty="0"/>
              <a:t>. </a:t>
            </a:r>
            <a:r>
              <a:rPr lang="en-GB" sz="1400" dirty="0" err="1"/>
              <a:t>Но</a:t>
            </a:r>
            <a:r>
              <a:rPr lang="en-GB" sz="1400" dirty="0"/>
              <a:t> я </a:t>
            </a:r>
            <a:r>
              <a:rPr lang="en-GB" sz="1400" dirty="0" err="1"/>
              <a:t>это</a:t>
            </a:r>
            <a:r>
              <a:rPr lang="en-GB" sz="1400" dirty="0"/>
              <a:t> </a:t>
            </a:r>
            <a:r>
              <a:rPr lang="en-GB" sz="1400" dirty="0" err="1"/>
              <a:t>уже</a:t>
            </a:r>
            <a:r>
              <a:rPr lang="en-GB" sz="1400" dirty="0"/>
              <a:t> </a:t>
            </a:r>
            <a:r>
              <a:rPr lang="en-GB" sz="1400" dirty="0" err="1"/>
              <a:t>ощутила</a:t>
            </a:r>
            <a:r>
              <a:rPr lang="en-GB" sz="1400" dirty="0"/>
              <a:t> в </a:t>
            </a:r>
            <a:r>
              <a:rPr lang="en-GB" sz="1400" dirty="0" err="1"/>
              <a:t>проекте</a:t>
            </a:r>
            <a:r>
              <a:rPr lang="en-GB" sz="1400" dirty="0"/>
              <a:t> </a:t>
            </a:r>
            <a:r>
              <a:rPr lang="en-GB" sz="1400" dirty="0" err="1"/>
              <a:t>своего</a:t>
            </a:r>
            <a:r>
              <a:rPr lang="en-GB" sz="1400" dirty="0"/>
              <a:t> </a:t>
            </a:r>
            <a:r>
              <a:rPr lang="en-GB" sz="1400" dirty="0" err="1"/>
              <a:t>хобби</a:t>
            </a:r>
            <a:r>
              <a:rPr lang="en-GB" sz="1400" dirty="0"/>
              <a:t>. </a:t>
            </a:r>
            <a:r>
              <a:rPr lang="en-GB" sz="1400" dirty="0" err="1"/>
              <a:t>Теперь</a:t>
            </a:r>
            <a:r>
              <a:rPr lang="en-GB" sz="1400" dirty="0"/>
              <a:t> я </a:t>
            </a:r>
            <a:r>
              <a:rPr lang="en-GB" sz="1400" dirty="0" err="1"/>
              <a:t>захотела</a:t>
            </a:r>
            <a:r>
              <a:rPr lang="en-GB" sz="1400" dirty="0"/>
              <a:t> </a:t>
            </a:r>
            <a:r>
              <a:rPr lang="en-GB" sz="1400" dirty="0" err="1"/>
              <a:t>это</a:t>
            </a:r>
            <a:r>
              <a:rPr lang="en-GB" sz="1400" dirty="0"/>
              <a:t> </a:t>
            </a:r>
            <a:r>
              <a:rPr lang="en-GB" sz="1400" dirty="0" err="1"/>
              <a:t>чувствовать</a:t>
            </a:r>
            <a:r>
              <a:rPr lang="en-GB" sz="1400" dirty="0"/>
              <a:t> </a:t>
            </a:r>
            <a:r>
              <a:rPr lang="en-GB" sz="1400" dirty="0" err="1"/>
              <a:t>постоянно</a:t>
            </a:r>
            <a:r>
              <a:rPr lang="en-GB" sz="1400" dirty="0"/>
              <a:t> </a:t>
            </a:r>
            <a:r>
              <a:rPr lang="en-GB" sz="1400" dirty="0" err="1"/>
              <a:t>каждый</a:t>
            </a:r>
            <a:r>
              <a:rPr lang="en-GB" sz="1400" dirty="0"/>
              <a:t> </a:t>
            </a:r>
            <a:r>
              <a:rPr lang="en-GB" sz="1400" dirty="0" err="1"/>
              <a:t>день</a:t>
            </a:r>
            <a:r>
              <a:rPr lang="en-GB" sz="1400" dirty="0"/>
              <a:t> </a:t>
            </a:r>
            <a:r>
              <a:rPr lang="en-GB" sz="1400" dirty="0" err="1"/>
              <a:t>на</a:t>
            </a:r>
            <a:r>
              <a:rPr lang="en-GB" sz="1400" dirty="0"/>
              <a:t> </a:t>
            </a:r>
            <a:r>
              <a:rPr lang="en-GB" sz="1400" dirty="0" err="1"/>
              <a:t>своей</a:t>
            </a:r>
            <a:r>
              <a:rPr lang="en-GB" sz="1400" dirty="0"/>
              <a:t> </a:t>
            </a:r>
            <a:r>
              <a:rPr lang="en-GB" sz="1400" dirty="0" err="1"/>
              <a:t>работе</a:t>
            </a:r>
            <a:r>
              <a:rPr lang="en-GB" sz="14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Проводник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Я начала проводить аналогии с работой в спортивной команде и с подходом к делу на работе.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Испытание + ресурсы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311700" y="1032525"/>
            <a:ext cx="8520600" cy="330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AutoNum type="arabicParenR"/>
            </a:pPr>
            <a:r>
              <a:rPr lang="en-GB" sz="1400" b="1" dirty="0" err="1"/>
              <a:t>определить</a:t>
            </a:r>
            <a:r>
              <a:rPr lang="en-GB" sz="1400" b="1" dirty="0"/>
              <a:t> </a:t>
            </a:r>
            <a:r>
              <a:rPr lang="en-GB" sz="1400" b="1" dirty="0" err="1"/>
              <a:t>свою</a:t>
            </a:r>
            <a:r>
              <a:rPr lang="en-GB" sz="1400" b="1" dirty="0"/>
              <a:t> </a:t>
            </a:r>
            <a:r>
              <a:rPr lang="en-GB" sz="1400" b="1" dirty="0" err="1"/>
              <a:t>личную</a:t>
            </a:r>
            <a:r>
              <a:rPr lang="en-GB" sz="1400" b="1" dirty="0"/>
              <a:t> </a:t>
            </a:r>
            <a:r>
              <a:rPr lang="en-GB" sz="1400" b="1" dirty="0" err="1"/>
              <a:t>цель</a:t>
            </a:r>
            <a:r>
              <a:rPr lang="en-GB" sz="1400" dirty="0"/>
              <a:t> — </a:t>
            </a:r>
            <a:r>
              <a:rPr lang="en-GB" sz="1400" dirty="0" err="1"/>
              <a:t>зачем</a:t>
            </a:r>
            <a:r>
              <a:rPr lang="en-GB" sz="1400" dirty="0"/>
              <a:t> </a:t>
            </a:r>
            <a:r>
              <a:rPr lang="en-GB" sz="1400" dirty="0" err="1"/>
              <a:t>мне</a:t>
            </a:r>
            <a:r>
              <a:rPr lang="en-GB" sz="1400" dirty="0"/>
              <a:t> </a:t>
            </a:r>
            <a:r>
              <a:rPr lang="en-GB" sz="1400" dirty="0" err="1"/>
              <a:t>быть</a:t>
            </a:r>
            <a:r>
              <a:rPr lang="en-GB" sz="1400" dirty="0"/>
              <a:t> </a:t>
            </a:r>
            <a:r>
              <a:rPr lang="en-GB" sz="1400" dirty="0" err="1"/>
              <a:t>участником</a:t>
            </a:r>
            <a:r>
              <a:rPr lang="en-GB" sz="1400" dirty="0"/>
              <a:t> </a:t>
            </a:r>
            <a:r>
              <a:rPr lang="en-GB" sz="1400" dirty="0" err="1"/>
              <a:t>этой</a:t>
            </a:r>
            <a:r>
              <a:rPr lang="en-GB" sz="1400" dirty="0"/>
              <a:t> </a:t>
            </a:r>
            <a:r>
              <a:rPr lang="en-GB" sz="1400" dirty="0" err="1"/>
              <a:t>команды</a:t>
            </a:r>
            <a:r>
              <a:rPr lang="en-GB" sz="1400" dirty="0"/>
              <a:t>? (</a:t>
            </a:r>
            <a:r>
              <a:rPr lang="en-GB" sz="1400" dirty="0" err="1"/>
              <a:t>заняться</a:t>
            </a:r>
            <a:r>
              <a:rPr lang="en-GB" sz="1400" dirty="0"/>
              <a:t> </a:t>
            </a:r>
            <a:r>
              <a:rPr lang="en-GB" sz="1400" dirty="0" err="1"/>
              <a:t>нечем</a:t>
            </a:r>
            <a:r>
              <a:rPr lang="en-GB" sz="1400" dirty="0"/>
              <a:t> </a:t>
            </a:r>
            <a:r>
              <a:rPr lang="en-GB" sz="1400" dirty="0" err="1"/>
              <a:t>больше</a:t>
            </a:r>
            <a:r>
              <a:rPr lang="en-GB" sz="1400" dirty="0"/>
              <a:t> </a:t>
            </a:r>
            <a:r>
              <a:rPr lang="en-GB" sz="1400" dirty="0" err="1"/>
              <a:t>что</a:t>
            </a:r>
            <a:r>
              <a:rPr lang="en-GB" sz="1400" dirty="0"/>
              <a:t> </a:t>
            </a:r>
            <a:r>
              <a:rPr lang="en-GB" sz="1400" dirty="0" err="1"/>
              <a:t>ли</a:t>
            </a:r>
            <a:r>
              <a:rPr lang="en-GB" sz="1400" dirty="0"/>
              <a:t>?) С </a:t>
            </a:r>
            <a:r>
              <a:rPr lang="en-GB" sz="1400" dirty="0" err="1"/>
              <a:t>этого</a:t>
            </a:r>
            <a:r>
              <a:rPr lang="en-GB" sz="1400" dirty="0"/>
              <a:t> </a:t>
            </a:r>
            <a:r>
              <a:rPr lang="en-GB" sz="1400" dirty="0" err="1"/>
              <a:t>момента</a:t>
            </a:r>
            <a:r>
              <a:rPr lang="en-GB" sz="1400" dirty="0"/>
              <a:t> </a:t>
            </a:r>
            <a:r>
              <a:rPr lang="en-GB" sz="1400" dirty="0" err="1"/>
              <a:t>каждый</a:t>
            </a:r>
            <a:r>
              <a:rPr lang="en-GB" sz="1400" dirty="0"/>
              <a:t> в </a:t>
            </a:r>
            <a:r>
              <a:rPr lang="en-GB" sz="1400" dirty="0" err="1"/>
              <a:t>нашей</a:t>
            </a:r>
            <a:r>
              <a:rPr lang="en-GB" sz="1400" dirty="0"/>
              <a:t> </a:t>
            </a:r>
            <a:r>
              <a:rPr lang="en-GB" sz="1400" dirty="0" err="1"/>
              <a:t>команде</a:t>
            </a:r>
            <a:r>
              <a:rPr lang="en-GB" sz="1400" dirty="0"/>
              <a:t> </a:t>
            </a:r>
            <a:r>
              <a:rPr lang="en-GB" sz="1400" dirty="0" err="1"/>
              <a:t>знал</a:t>
            </a:r>
            <a:r>
              <a:rPr lang="en-GB" sz="1400" dirty="0"/>
              <a:t> (</a:t>
            </a:r>
            <a:r>
              <a:rPr lang="en-GB" sz="1400" dirty="0" err="1"/>
              <a:t>осознал</a:t>
            </a:r>
            <a:r>
              <a:rPr lang="en-GB" sz="1400" dirty="0"/>
              <a:t>), </a:t>
            </a:r>
            <a:r>
              <a:rPr lang="en-GB" sz="1400" dirty="0" err="1"/>
              <a:t>для</a:t>
            </a:r>
            <a:r>
              <a:rPr lang="en-GB" sz="1400" dirty="0"/>
              <a:t> </a:t>
            </a:r>
            <a:r>
              <a:rPr lang="en-GB" sz="1400" dirty="0" err="1"/>
              <a:t>чего</a:t>
            </a:r>
            <a:r>
              <a:rPr lang="en-GB" sz="1400" dirty="0"/>
              <a:t> </a:t>
            </a:r>
            <a:r>
              <a:rPr lang="en-GB" sz="1400" dirty="0" err="1"/>
              <a:t>это</a:t>
            </a:r>
            <a:r>
              <a:rPr lang="en-GB" sz="1400" dirty="0"/>
              <a:t> </a:t>
            </a:r>
            <a:r>
              <a:rPr lang="en-GB" sz="1400" dirty="0" err="1"/>
              <a:t>ему</a:t>
            </a:r>
            <a:r>
              <a:rPr lang="en-GB" sz="1400" dirty="0"/>
              <a:t>. </a:t>
            </a:r>
            <a:r>
              <a:rPr lang="en-GB" sz="1400" dirty="0" err="1"/>
              <a:t>Большое</a:t>
            </a:r>
            <a:r>
              <a:rPr lang="en-GB" sz="1400" dirty="0"/>
              <a:t> </a:t>
            </a:r>
            <a:r>
              <a:rPr lang="en-GB" sz="1400" dirty="0" err="1"/>
              <a:t>количество</a:t>
            </a:r>
            <a:r>
              <a:rPr lang="en-GB" sz="1400" dirty="0"/>
              <a:t> </a:t>
            </a:r>
            <a:r>
              <a:rPr lang="en-GB" sz="1400" dirty="0" err="1"/>
              <a:t>проблем</a:t>
            </a:r>
            <a:r>
              <a:rPr lang="en-GB" sz="1400" dirty="0"/>
              <a:t> </a:t>
            </a:r>
            <a:r>
              <a:rPr lang="en-GB" sz="1400" dirty="0" err="1"/>
              <a:t>преодолевалось</a:t>
            </a:r>
            <a:r>
              <a:rPr lang="en-GB" sz="1400" dirty="0"/>
              <a:t> </a:t>
            </a:r>
            <a:r>
              <a:rPr lang="en-GB" sz="1400" dirty="0" err="1"/>
              <a:t>на</a:t>
            </a:r>
            <a:r>
              <a:rPr lang="en-GB" sz="1400" dirty="0"/>
              <a:t> </a:t>
            </a:r>
            <a:r>
              <a:rPr lang="en-GB" sz="1400" dirty="0" err="1"/>
              <a:t>понимании</a:t>
            </a:r>
            <a:r>
              <a:rPr lang="en-GB" sz="1400" dirty="0"/>
              <a:t> </a:t>
            </a:r>
            <a:r>
              <a:rPr lang="en-GB" sz="1400" dirty="0" err="1"/>
              <a:t>своего</a:t>
            </a:r>
            <a:r>
              <a:rPr lang="en-GB" sz="1400" dirty="0"/>
              <a:t> </a:t>
            </a:r>
            <a:r>
              <a:rPr lang="en-GB" sz="1400" dirty="0" err="1"/>
              <a:t>личного</a:t>
            </a:r>
            <a:r>
              <a:rPr lang="en-GB" sz="1400" dirty="0"/>
              <a:t> </a:t>
            </a:r>
            <a:r>
              <a:rPr lang="en-GB" sz="1400" dirty="0" err="1"/>
              <a:t>ответа</a:t>
            </a:r>
            <a:r>
              <a:rPr lang="en-GB" sz="1400" dirty="0"/>
              <a:t> </a:t>
            </a:r>
            <a:r>
              <a:rPr lang="en-GB" sz="1400" dirty="0" err="1"/>
              <a:t>на</a:t>
            </a:r>
            <a:r>
              <a:rPr lang="en-GB" sz="1400" dirty="0"/>
              <a:t> </a:t>
            </a:r>
            <a:r>
              <a:rPr lang="en-GB" sz="1400" dirty="0" err="1"/>
              <a:t>вопрос</a:t>
            </a:r>
            <a:r>
              <a:rPr lang="en-GB" sz="1400" dirty="0"/>
              <a:t> — </a:t>
            </a:r>
            <a:r>
              <a:rPr lang="en-GB" sz="1400" dirty="0" err="1"/>
              <a:t>зачем</a:t>
            </a:r>
            <a:r>
              <a:rPr lang="en-GB" sz="1400" dirty="0"/>
              <a:t>?</a:t>
            </a:r>
          </a:p>
          <a:p>
            <a:pPr marL="457200" lvl="0" indent="-228600" rtl="0">
              <a:spcBef>
                <a:spcPts val="0"/>
              </a:spcBef>
              <a:buAutoNum type="arabicParenR"/>
            </a:pPr>
            <a:r>
              <a:rPr lang="en-GB" sz="1400" b="1" dirty="0" err="1"/>
              <a:t>осознать</a:t>
            </a:r>
            <a:r>
              <a:rPr lang="en-GB" sz="1400" b="1" dirty="0"/>
              <a:t> </a:t>
            </a:r>
            <a:r>
              <a:rPr lang="en-GB" sz="1400" b="1" dirty="0" err="1"/>
              <a:t>свои</a:t>
            </a:r>
            <a:r>
              <a:rPr lang="en-GB" sz="1400" b="1" dirty="0"/>
              <a:t> </a:t>
            </a:r>
            <a:r>
              <a:rPr lang="en-GB" sz="1400" b="1" dirty="0" err="1"/>
              <a:t>границы</a:t>
            </a:r>
            <a:r>
              <a:rPr lang="en-GB" sz="1400" dirty="0"/>
              <a:t>. </a:t>
            </a:r>
            <a:r>
              <a:rPr lang="en-GB" sz="1400" dirty="0" err="1"/>
              <a:t>Другой</a:t>
            </a:r>
            <a:r>
              <a:rPr lang="en-GB" sz="1400" dirty="0"/>
              <a:t> </a:t>
            </a:r>
            <a:r>
              <a:rPr lang="en-GB" sz="1400" dirty="0" err="1"/>
              <a:t>человек</a:t>
            </a:r>
            <a:r>
              <a:rPr lang="en-GB" sz="1400" dirty="0"/>
              <a:t> — </a:t>
            </a:r>
            <a:r>
              <a:rPr lang="en-GB" sz="1400" dirty="0" err="1"/>
              <a:t>вне</a:t>
            </a:r>
            <a:r>
              <a:rPr lang="en-GB" sz="1400" dirty="0"/>
              <a:t> </a:t>
            </a:r>
            <a:r>
              <a:rPr lang="en-GB" sz="1400" dirty="0" err="1"/>
              <a:t>моих</a:t>
            </a:r>
            <a:r>
              <a:rPr lang="en-GB" sz="1400" dirty="0"/>
              <a:t> </a:t>
            </a:r>
            <a:r>
              <a:rPr lang="en-GB" sz="1400" dirty="0" err="1"/>
              <a:t>границ</a:t>
            </a:r>
            <a:r>
              <a:rPr lang="en-GB" sz="1400" dirty="0"/>
              <a:t>. А </a:t>
            </a:r>
            <a:r>
              <a:rPr lang="en-GB" sz="1400" dirty="0" err="1"/>
              <a:t>вот</a:t>
            </a:r>
            <a:r>
              <a:rPr lang="en-GB" sz="1400" dirty="0"/>
              <a:t> </a:t>
            </a:r>
            <a:r>
              <a:rPr lang="en-GB" sz="1400" dirty="0" err="1"/>
              <a:t>мои</a:t>
            </a:r>
            <a:r>
              <a:rPr lang="en-GB" sz="1400" dirty="0"/>
              <a:t> </a:t>
            </a:r>
            <a:r>
              <a:rPr lang="en-GB" sz="1400" dirty="0" err="1"/>
              <a:t>задачи</a:t>
            </a:r>
            <a:r>
              <a:rPr lang="en-GB" sz="1400" dirty="0"/>
              <a:t> — в </a:t>
            </a:r>
            <a:r>
              <a:rPr lang="en-GB" sz="1400" dirty="0" err="1"/>
              <a:t>моих</a:t>
            </a:r>
            <a:r>
              <a:rPr lang="en-GB" sz="1400" dirty="0"/>
              <a:t> </a:t>
            </a:r>
            <a:r>
              <a:rPr lang="en-GB" sz="1400" dirty="0" err="1"/>
              <a:t>границах</a:t>
            </a:r>
            <a:r>
              <a:rPr lang="en-GB" sz="1400" dirty="0"/>
              <a:t>. </a:t>
            </a:r>
            <a:r>
              <a:rPr lang="en-GB" sz="1400" dirty="0" err="1"/>
              <a:t>Удивительно</a:t>
            </a:r>
            <a:r>
              <a:rPr lang="en-GB" sz="1400" dirty="0"/>
              <a:t> </a:t>
            </a:r>
            <a:r>
              <a:rPr lang="en-GB" sz="1400" dirty="0" err="1"/>
              <a:t>просто</a:t>
            </a:r>
            <a:r>
              <a:rPr lang="en-GB" sz="1400" dirty="0"/>
              <a:t> </a:t>
            </a:r>
            <a:r>
              <a:rPr lang="en-GB" sz="1400" dirty="0" err="1"/>
              <a:t>стали</a:t>
            </a:r>
            <a:r>
              <a:rPr lang="en-GB" sz="1400" dirty="0"/>
              <a:t> </a:t>
            </a:r>
            <a:r>
              <a:rPr lang="en-GB" sz="1400" dirty="0" err="1"/>
              <a:t>решаться</a:t>
            </a:r>
            <a:r>
              <a:rPr lang="en-GB" sz="1400" dirty="0"/>
              <a:t> </a:t>
            </a:r>
            <a:r>
              <a:rPr lang="en-GB" sz="1400" dirty="0" err="1"/>
              <a:t>все</a:t>
            </a:r>
            <a:r>
              <a:rPr lang="en-GB" sz="1400" dirty="0"/>
              <a:t> </a:t>
            </a:r>
            <a:r>
              <a:rPr lang="en-GB" sz="1400" dirty="0" err="1"/>
              <a:t>конфликтные</a:t>
            </a:r>
            <a:r>
              <a:rPr lang="en-GB" sz="1400" dirty="0"/>
              <a:t> </a:t>
            </a:r>
            <a:r>
              <a:rPr lang="en-GB" sz="1400" dirty="0" err="1"/>
              <a:t>ситуации</a:t>
            </a:r>
            <a:r>
              <a:rPr lang="en-GB" sz="1400" dirty="0"/>
              <a:t>.</a:t>
            </a:r>
          </a:p>
          <a:p>
            <a:pPr marL="457200" lvl="0" indent="-228600" rtl="0">
              <a:spcBef>
                <a:spcPts val="0"/>
              </a:spcBef>
              <a:buAutoNum type="arabicParenR"/>
            </a:pPr>
            <a:r>
              <a:rPr lang="en-GB" sz="1400" dirty="0"/>
              <a:t>В </a:t>
            </a:r>
            <a:r>
              <a:rPr lang="en-GB" sz="1400" dirty="0" err="1"/>
              <a:t>спортивной</a:t>
            </a:r>
            <a:r>
              <a:rPr lang="en-GB" sz="1400" dirty="0"/>
              <a:t> </a:t>
            </a:r>
            <a:r>
              <a:rPr lang="en-GB" sz="1400" dirty="0" err="1"/>
              <a:t>команде</a:t>
            </a:r>
            <a:r>
              <a:rPr lang="en-GB" sz="1400" dirty="0"/>
              <a:t> </a:t>
            </a:r>
            <a:r>
              <a:rPr lang="en-GB" sz="1400" dirty="0" err="1"/>
              <a:t>мы</a:t>
            </a:r>
            <a:r>
              <a:rPr lang="en-GB" sz="1400" dirty="0"/>
              <a:t> </a:t>
            </a:r>
            <a:r>
              <a:rPr lang="en-GB" sz="1400" b="1" dirty="0" err="1"/>
              <a:t>стремились</a:t>
            </a:r>
            <a:r>
              <a:rPr lang="en-GB" sz="1400" b="1" dirty="0"/>
              <a:t> </a:t>
            </a:r>
            <a:r>
              <a:rPr lang="en-GB" sz="1400" b="1" dirty="0" err="1"/>
              <a:t>понять</a:t>
            </a:r>
            <a:r>
              <a:rPr lang="en-GB" sz="1400" b="1" dirty="0"/>
              <a:t> </a:t>
            </a:r>
            <a:r>
              <a:rPr lang="en-GB" sz="1400" b="1" dirty="0" err="1"/>
              <a:t>друг</a:t>
            </a:r>
            <a:r>
              <a:rPr lang="en-GB" sz="1400" b="1" dirty="0"/>
              <a:t> </a:t>
            </a:r>
            <a:r>
              <a:rPr lang="en-GB" sz="1400" b="1" dirty="0" err="1"/>
              <a:t>друга</a:t>
            </a:r>
            <a:r>
              <a:rPr lang="en-GB" sz="1400" dirty="0"/>
              <a:t>, </a:t>
            </a:r>
            <a:r>
              <a:rPr lang="en-GB" sz="1400" dirty="0" err="1"/>
              <a:t>так</a:t>
            </a:r>
            <a:r>
              <a:rPr lang="en-GB" sz="1400" dirty="0"/>
              <a:t> </a:t>
            </a:r>
            <a:r>
              <a:rPr lang="en-GB" sz="1400" dirty="0" err="1"/>
              <a:t>как</a:t>
            </a:r>
            <a:r>
              <a:rPr lang="en-GB" sz="1400" dirty="0"/>
              <a:t> </a:t>
            </a:r>
            <a:r>
              <a:rPr lang="en-GB" sz="1400" dirty="0" err="1"/>
              <a:t>без</a:t>
            </a:r>
            <a:r>
              <a:rPr lang="en-GB" sz="1400" dirty="0"/>
              <a:t> </a:t>
            </a:r>
            <a:r>
              <a:rPr lang="en-GB" sz="1400" dirty="0" err="1"/>
              <a:t>этого</a:t>
            </a:r>
            <a:r>
              <a:rPr lang="en-GB" sz="1400" dirty="0"/>
              <a:t> </a:t>
            </a:r>
            <a:r>
              <a:rPr lang="en-GB" sz="1400" dirty="0" err="1"/>
              <a:t>мгновенных</a:t>
            </a:r>
            <a:r>
              <a:rPr lang="en-GB" sz="1400" dirty="0"/>
              <a:t> </a:t>
            </a:r>
            <a:r>
              <a:rPr lang="en-GB" sz="1400" dirty="0" err="1"/>
              <a:t>синхронных</a:t>
            </a:r>
            <a:r>
              <a:rPr lang="en-GB" sz="1400" dirty="0"/>
              <a:t> и </a:t>
            </a:r>
            <a:r>
              <a:rPr lang="en-GB" sz="1400" dirty="0" err="1"/>
              <a:t>слаженных</a:t>
            </a:r>
            <a:r>
              <a:rPr lang="en-GB" sz="1400" dirty="0"/>
              <a:t> </a:t>
            </a:r>
            <a:r>
              <a:rPr lang="en-GB" sz="1400" dirty="0" err="1"/>
              <a:t>действий</a:t>
            </a:r>
            <a:r>
              <a:rPr lang="en-GB" sz="1400" dirty="0"/>
              <a:t> в </a:t>
            </a:r>
            <a:r>
              <a:rPr lang="en-GB" sz="1400" dirty="0" err="1"/>
              <a:t>лодке</a:t>
            </a:r>
            <a:r>
              <a:rPr lang="en-GB" sz="1400" dirty="0"/>
              <a:t> </a:t>
            </a:r>
            <a:r>
              <a:rPr lang="en-GB" sz="1400" dirty="0" err="1"/>
              <a:t>достичь</a:t>
            </a:r>
            <a:r>
              <a:rPr lang="en-GB" sz="1400" dirty="0"/>
              <a:t> </a:t>
            </a:r>
            <a:r>
              <a:rPr lang="en-GB" sz="1400" dirty="0" err="1"/>
              <a:t>невероятно</a:t>
            </a:r>
            <a:r>
              <a:rPr lang="en-GB" sz="1400" dirty="0"/>
              <a:t> </a:t>
            </a:r>
            <a:r>
              <a:rPr lang="en-GB" sz="1400" dirty="0" err="1"/>
              <a:t>сложно</a:t>
            </a:r>
            <a:r>
              <a:rPr lang="en-GB" sz="1400" dirty="0"/>
              <a:t>. А </a:t>
            </a:r>
            <a:r>
              <a:rPr lang="en-GB" sz="1400" dirty="0" err="1"/>
              <a:t>только</a:t>
            </a:r>
            <a:r>
              <a:rPr lang="en-GB" sz="1400" dirty="0"/>
              <a:t> </a:t>
            </a:r>
            <a:r>
              <a:rPr lang="en-GB" sz="1400" dirty="0" err="1"/>
              <a:t>так</a:t>
            </a:r>
            <a:r>
              <a:rPr lang="en-GB" sz="1400" dirty="0"/>
              <a:t> </a:t>
            </a:r>
            <a:r>
              <a:rPr lang="en-GB" sz="1400" dirty="0" err="1"/>
              <a:t>можно</a:t>
            </a:r>
            <a:r>
              <a:rPr lang="en-GB" sz="1400" dirty="0"/>
              <a:t> </a:t>
            </a:r>
            <a:r>
              <a:rPr lang="en-GB" sz="1400" dirty="0" err="1"/>
              <a:t>развить</a:t>
            </a:r>
            <a:r>
              <a:rPr lang="en-GB" sz="1400" dirty="0"/>
              <a:t> </a:t>
            </a:r>
            <a:r>
              <a:rPr lang="en-GB" sz="1400" dirty="0" err="1"/>
              <a:t>максимальную</a:t>
            </a:r>
            <a:r>
              <a:rPr lang="en-GB" sz="1400" dirty="0"/>
              <a:t> </a:t>
            </a:r>
            <a:r>
              <a:rPr lang="en-GB" sz="1400" dirty="0" err="1"/>
              <a:t>скорость</a:t>
            </a:r>
            <a:r>
              <a:rPr lang="en-GB" sz="1400" dirty="0"/>
              <a:t> </a:t>
            </a:r>
            <a:r>
              <a:rPr lang="en-GB" sz="1400" dirty="0" err="1"/>
              <a:t>судна</a:t>
            </a:r>
            <a:r>
              <a:rPr lang="en-GB" sz="1400" dirty="0"/>
              <a:t>.</a:t>
            </a:r>
            <a:endParaRPr lang="en-GB" sz="1400" b="1" dirty="0"/>
          </a:p>
          <a:p>
            <a:pPr marL="457200" lvl="0" indent="-228600" rtl="0">
              <a:spcBef>
                <a:spcPts val="0"/>
              </a:spcBef>
              <a:buAutoNum type="arabicParenR"/>
            </a:pPr>
            <a:r>
              <a:rPr lang="en-GB" sz="1400" b="1" dirty="0" err="1"/>
              <a:t>Какая</a:t>
            </a:r>
            <a:r>
              <a:rPr lang="en-GB" sz="1400" b="1" dirty="0"/>
              <a:t> НАША </a:t>
            </a:r>
            <a:r>
              <a:rPr lang="en-GB" sz="1400" b="1" dirty="0" err="1"/>
              <a:t>цель</a:t>
            </a:r>
            <a:r>
              <a:rPr lang="en-GB" sz="1400" b="1" dirty="0"/>
              <a:t>?</a:t>
            </a:r>
            <a:r>
              <a:rPr lang="en-GB" sz="1400" dirty="0"/>
              <a:t> </a:t>
            </a:r>
            <a:r>
              <a:rPr lang="en-GB" sz="1400" dirty="0" err="1"/>
              <a:t>Выписав</a:t>
            </a:r>
            <a:r>
              <a:rPr lang="en-GB" sz="1400" dirty="0"/>
              <a:t> </a:t>
            </a:r>
            <a:r>
              <a:rPr lang="en-GB" sz="1400" dirty="0" err="1"/>
              <a:t>все</a:t>
            </a:r>
            <a:r>
              <a:rPr lang="en-GB" sz="1400" dirty="0"/>
              <a:t> </a:t>
            </a:r>
            <a:r>
              <a:rPr lang="en-GB" sz="1400" dirty="0" err="1"/>
              <a:t>личные</a:t>
            </a:r>
            <a:r>
              <a:rPr lang="en-GB" sz="1400" dirty="0"/>
              <a:t> </a:t>
            </a:r>
            <a:r>
              <a:rPr lang="en-GB" sz="1400" dirty="0" err="1"/>
              <a:t>цели</a:t>
            </a:r>
            <a:r>
              <a:rPr lang="en-GB" sz="1400" dirty="0"/>
              <a:t>, </a:t>
            </a:r>
            <a:r>
              <a:rPr lang="en-GB" sz="1400" dirty="0" err="1"/>
              <a:t>мы</a:t>
            </a:r>
            <a:r>
              <a:rPr lang="en-GB" sz="1400" dirty="0"/>
              <a:t> </a:t>
            </a:r>
            <a:r>
              <a:rPr lang="en-GB" sz="1400" dirty="0" err="1"/>
              <a:t>объединили</a:t>
            </a:r>
            <a:r>
              <a:rPr lang="en-GB" sz="1400" dirty="0"/>
              <a:t> </a:t>
            </a:r>
            <a:r>
              <a:rPr lang="en-GB" sz="1400" dirty="0" err="1"/>
              <a:t>их</a:t>
            </a:r>
            <a:r>
              <a:rPr lang="en-GB" sz="1400" dirty="0"/>
              <a:t> в </a:t>
            </a:r>
            <a:r>
              <a:rPr lang="en-GB" sz="1400" dirty="0" err="1"/>
              <a:t>похожие</a:t>
            </a:r>
            <a:r>
              <a:rPr lang="en-GB" sz="1400" dirty="0"/>
              <a:t> </a:t>
            </a:r>
            <a:r>
              <a:rPr lang="en-GB" sz="1400" dirty="0" err="1"/>
              <a:t>группы</a:t>
            </a:r>
            <a:r>
              <a:rPr lang="en-GB" sz="1400" dirty="0"/>
              <a:t> и </a:t>
            </a:r>
            <a:r>
              <a:rPr lang="en-GB" sz="1400" dirty="0" err="1"/>
              <a:t>после</a:t>
            </a:r>
            <a:r>
              <a:rPr lang="en-GB" sz="1400" dirty="0"/>
              <a:t> </a:t>
            </a:r>
            <a:r>
              <a:rPr lang="en-GB" sz="1400" dirty="0" err="1"/>
              <a:t>долгих</a:t>
            </a:r>
            <a:r>
              <a:rPr lang="en-GB" sz="1400" dirty="0"/>
              <a:t> </a:t>
            </a:r>
            <a:r>
              <a:rPr lang="en-GB" sz="1400" dirty="0" err="1"/>
              <a:t>обсуждений</a:t>
            </a:r>
            <a:r>
              <a:rPr lang="en-GB" sz="1400" dirty="0"/>
              <a:t> </a:t>
            </a:r>
            <a:r>
              <a:rPr lang="en-GB" sz="1400" dirty="0" err="1"/>
              <a:t>вывели</a:t>
            </a:r>
            <a:r>
              <a:rPr lang="en-GB" sz="1400" dirty="0"/>
              <a:t> НАШУ </a:t>
            </a:r>
            <a:r>
              <a:rPr lang="en-GB" sz="1400" dirty="0" err="1"/>
              <a:t>цель</a:t>
            </a:r>
            <a:r>
              <a:rPr lang="en-GB" sz="1400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Преображение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sz="1400" dirty="0"/>
              <a:t>У </a:t>
            </a:r>
            <a:r>
              <a:rPr lang="en-GB" sz="1400" dirty="0" err="1"/>
              <a:t>меня</a:t>
            </a:r>
            <a:r>
              <a:rPr lang="en-GB" sz="1400" dirty="0"/>
              <a:t> </a:t>
            </a:r>
            <a:r>
              <a:rPr lang="en-GB" sz="1400" dirty="0" err="1"/>
              <a:t>был</a:t>
            </a:r>
            <a:r>
              <a:rPr lang="en-GB" sz="1400" dirty="0"/>
              <a:t> </a:t>
            </a:r>
            <a:r>
              <a:rPr lang="en-GB" sz="1400" dirty="0" err="1"/>
              <a:t>опыт</a:t>
            </a:r>
            <a:r>
              <a:rPr lang="en-GB" sz="1400" dirty="0"/>
              <a:t> </a:t>
            </a:r>
            <a:r>
              <a:rPr lang="en-GB" sz="1400" dirty="0" err="1"/>
              <a:t>захватывающего</a:t>
            </a:r>
            <a:r>
              <a:rPr lang="en-GB" sz="1400" dirty="0"/>
              <a:t>, </a:t>
            </a:r>
            <a:r>
              <a:rPr lang="en-GB" sz="1400" dirty="0" err="1"/>
              <a:t>выматывающего</a:t>
            </a:r>
            <a:r>
              <a:rPr lang="en-GB" sz="1400" dirty="0"/>
              <a:t>, </a:t>
            </a:r>
            <a:r>
              <a:rPr lang="en-GB" sz="1400" dirty="0" err="1"/>
              <a:t>сложного</a:t>
            </a:r>
            <a:r>
              <a:rPr lang="en-GB" sz="1400" dirty="0"/>
              <a:t> и в </a:t>
            </a:r>
            <a:r>
              <a:rPr lang="en-GB" sz="1400" dirty="0" err="1"/>
              <a:t>результате</a:t>
            </a:r>
            <a:r>
              <a:rPr lang="en-GB" sz="1400" dirty="0"/>
              <a:t> — </a:t>
            </a:r>
            <a:r>
              <a:rPr lang="en-GB" sz="1400" dirty="0" err="1"/>
              <a:t>успешного</a:t>
            </a:r>
            <a:r>
              <a:rPr lang="en-GB" sz="1400" dirty="0"/>
              <a:t> </a:t>
            </a:r>
            <a:r>
              <a:rPr lang="en-GB" sz="1400" dirty="0" err="1"/>
              <a:t>проекта</a:t>
            </a:r>
            <a:r>
              <a:rPr lang="en-GB" sz="1400" dirty="0"/>
              <a:t>. </a:t>
            </a:r>
            <a:r>
              <a:rPr lang="en-GB" sz="1400" dirty="0" err="1"/>
              <a:t>Теперь</a:t>
            </a:r>
            <a:r>
              <a:rPr lang="en-GB" sz="1400" dirty="0"/>
              <a:t> я </a:t>
            </a:r>
            <a:r>
              <a:rPr lang="en-GB" sz="1400" dirty="0" err="1"/>
              <a:t>могу</a:t>
            </a:r>
            <a:r>
              <a:rPr lang="en-GB" sz="1400" dirty="0"/>
              <a:t> </a:t>
            </a:r>
            <a:r>
              <a:rPr lang="en-GB" sz="1400" dirty="0" err="1"/>
              <a:t>любую</a:t>
            </a:r>
            <a:r>
              <a:rPr lang="en-GB" sz="1400" dirty="0"/>
              <a:t> </a:t>
            </a:r>
            <a:r>
              <a:rPr lang="ru-RU" sz="1400" dirty="0" smtClean="0"/>
              <a:t>мою </a:t>
            </a:r>
            <a:r>
              <a:rPr lang="en-GB" sz="1400" dirty="0" err="1" smtClean="0"/>
              <a:t>задачу</a:t>
            </a:r>
            <a:r>
              <a:rPr lang="en-GB" sz="1400" dirty="0" smtClean="0"/>
              <a:t> </a:t>
            </a:r>
            <a:r>
              <a:rPr lang="en-GB" sz="1400" dirty="0" err="1"/>
              <a:t>для</a:t>
            </a:r>
            <a:r>
              <a:rPr lang="en-GB" sz="1400" dirty="0"/>
              <a:t> </a:t>
            </a:r>
            <a:r>
              <a:rPr lang="en-GB" sz="1400" dirty="0" err="1"/>
              <a:t>себя</a:t>
            </a:r>
            <a:r>
              <a:rPr lang="en-GB" sz="1400" dirty="0"/>
              <a:t> </a:t>
            </a:r>
            <a:r>
              <a:rPr lang="en-GB" sz="1400" dirty="0" err="1"/>
              <a:t>сделать</a:t>
            </a:r>
            <a:r>
              <a:rPr lang="en-GB" sz="1400" dirty="0"/>
              <a:t> </a:t>
            </a:r>
            <a:r>
              <a:rPr lang="en-GB" sz="1400" dirty="0" err="1" smtClean="0"/>
              <a:t>такой</a:t>
            </a:r>
            <a:r>
              <a:rPr lang="en-GB" sz="1400" dirty="0" smtClean="0"/>
              <a:t>.</a:t>
            </a:r>
            <a:endParaRPr lang="en-GB" sz="1400" dirty="0"/>
          </a:p>
          <a:p>
            <a:pPr lvl="0" rtl="0">
              <a:spcBef>
                <a:spcPts val="0"/>
              </a:spcBef>
              <a:buNone/>
            </a:pPr>
            <a:r>
              <a:rPr lang="en-GB" sz="1400" dirty="0" err="1"/>
              <a:t>Теперь</a:t>
            </a:r>
            <a:r>
              <a:rPr lang="en-GB" sz="1400" dirty="0"/>
              <a:t>, </a:t>
            </a:r>
            <a:r>
              <a:rPr lang="en-GB" sz="1400" dirty="0" err="1"/>
              <a:t>когда</a:t>
            </a:r>
            <a:r>
              <a:rPr lang="en-GB" sz="1400" dirty="0"/>
              <a:t> я </a:t>
            </a:r>
            <a:r>
              <a:rPr lang="en-GB" sz="1400" dirty="0" err="1"/>
              <a:t>начинаю</a:t>
            </a:r>
            <a:r>
              <a:rPr lang="en-GB" sz="1400" dirty="0"/>
              <a:t> </a:t>
            </a:r>
            <a:r>
              <a:rPr lang="en-GB" sz="1400" dirty="0" err="1"/>
              <a:t>чем-либо</a:t>
            </a:r>
            <a:r>
              <a:rPr lang="en-GB" sz="1400" dirty="0"/>
              <a:t> </a:t>
            </a:r>
            <a:r>
              <a:rPr lang="en-GB" sz="1400" dirty="0" err="1"/>
              <a:t>заниматься</a:t>
            </a:r>
            <a:r>
              <a:rPr lang="en-GB" sz="1400" dirty="0"/>
              <a:t>, я </a:t>
            </a:r>
            <a:r>
              <a:rPr lang="en-GB" sz="1400" dirty="0" err="1"/>
              <a:t>вижу</a:t>
            </a:r>
            <a:r>
              <a:rPr lang="en-GB" sz="1400" dirty="0"/>
              <a:t> </a:t>
            </a:r>
            <a:r>
              <a:rPr lang="en-GB" sz="1400" dirty="0" err="1"/>
              <a:t>чётко</a:t>
            </a:r>
            <a:r>
              <a:rPr lang="en-GB" sz="1400" dirty="0"/>
              <a:t> — </a:t>
            </a:r>
            <a:r>
              <a:rPr lang="en-GB" sz="1400" dirty="0" err="1"/>
              <a:t>для</a:t>
            </a:r>
            <a:r>
              <a:rPr lang="en-GB" sz="1400" dirty="0"/>
              <a:t> </a:t>
            </a:r>
            <a:r>
              <a:rPr lang="en-GB" sz="1400" dirty="0" err="1"/>
              <a:t>чего</a:t>
            </a:r>
            <a:r>
              <a:rPr lang="en-GB" sz="1400" dirty="0"/>
              <a:t> </a:t>
            </a:r>
            <a:r>
              <a:rPr lang="en-GB" sz="1400" dirty="0" err="1"/>
              <a:t>это</a:t>
            </a:r>
            <a:r>
              <a:rPr lang="en-GB" sz="1400" dirty="0"/>
              <a:t> </a:t>
            </a:r>
            <a:r>
              <a:rPr lang="en-GB" sz="1400" dirty="0" err="1"/>
              <a:t>мне</a:t>
            </a:r>
            <a:r>
              <a:rPr lang="en-GB" sz="1400" dirty="0"/>
              <a:t>. </a:t>
            </a:r>
            <a:r>
              <a:rPr lang="en-GB" sz="1400" dirty="0" err="1"/>
              <a:t>Когда</a:t>
            </a:r>
            <a:r>
              <a:rPr lang="en-GB" sz="1400" dirty="0"/>
              <a:t> я </a:t>
            </a:r>
            <a:r>
              <a:rPr lang="en-GB" sz="1400" dirty="0" err="1"/>
              <a:t>решаю</a:t>
            </a:r>
            <a:r>
              <a:rPr lang="en-GB" sz="1400" dirty="0"/>
              <a:t> </a:t>
            </a:r>
            <a:r>
              <a:rPr lang="en-GB" sz="1400" dirty="0" err="1"/>
              <a:t>какие-то</a:t>
            </a:r>
            <a:r>
              <a:rPr lang="en-GB" sz="1400" dirty="0"/>
              <a:t> </a:t>
            </a:r>
            <a:r>
              <a:rPr lang="en-GB" sz="1400" dirty="0" err="1"/>
              <a:t>задачи</a:t>
            </a:r>
            <a:r>
              <a:rPr lang="en-GB" sz="1400" dirty="0"/>
              <a:t>, </a:t>
            </a:r>
            <a:r>
              <a:rPr lang="en-GB" sz="1400" dirty="0" err="1"/>
              <a:t>взаимодействуя</a:t>
            </a:r>
            <a:r>
              <a:rPr lang="en-GB" sz="1400" dirty="0"/>
              <a:t> с </a:t>
            </a:r>
            <a:r>
              <a:rPr lang="en-GB" sz="1400" dirty="0" err="1"/>
              <a:t>другими</a:t>
            </a:r>
            <a:r>
              <a:rPr lang="en-GB" sz="1400" dirty="0"/>
              <a:t> </a:t>
            </a:r>
            <a:r>
              <a:rPr lang="en-GB" sz="1400" dirty="0" err="1"/>
              <a:t>участниками</a:t>
            </a:r>
            <a:r>
              <a:rPr lang="en-GB" sz="1400" dirty="0"/>
              <a:t> </a:t>
            </a:r>
            <a:r>
              <a:rPr lang="en-GB" sz="1400" dirty="0" err="1"/>
              <a:t>проекта</a:t>
            </a:r>
            <a:r>
              <a:rPr lang="en-GB" sz="1400" dirty="0"/>
              <a:t> — я </a:t>
            </a:r>
            <a:r>
              <a:rPr lang="en-GB" sz="1400" dirty="0" err="1"/>
              <a:t>стремлюсь</a:t>
            </a:r>
            <a:r>
              <a:rPr lang="en-GB" sz="1400" dirty="0"/>
              <a:t> к </a:t>
            </a:r>
            <a:r>
              <a:rPr lang="en-GB" sz="1400" dirty="0" err="1"/>
              <a:t>своей</a:t>
            </a:r>
            <a:r>
              <a:rPr lang="en-GB" sz="1400" dirty="0"/>
              <a:t> </a:t>
            </a:r>
            <a:r>
              <a:rPr lang="en-GB" sz="1400" dirty="0" err="1"/>
              <a:t>цели</a:t>
            </a:r>
            <a:r>
              <a:rPr lang="en-GB" sz="1400" dirty="0"/>
              <a:t> и к </a:t>
            </a:r>
            <a:r>
              <a:rPr lang="en-GB" sz="1400" dirty="0" err="1"/>
              <a:t>цели</a:t>
            </a:r>
            <a:r>
              <a:rPr lang="en-GB" sz="1400" dirty="0"/>
              <a:t> </a:t>
            </a:r>
            <a:r>
              <a:rPr lang="en-GB" sz="1400" dirty="0" err="1"/>
              <a:t>всего</a:t>
            </a:r>
            <a:r>
              <a:rPr lang="en-GB" sz="1400" dirty="0"/>
              <a:t> </a:t>
            </a:r>
            <a:r>
              <a:rPr lang="en-GB" sz="1400" dirty="0" err="1"/>
              <a:t>проекта</a:t>
            </a:r>
            <a:r>
              <a:rPr lang="en-GB" sz="1400" dirty="0"/>
              <a:t>, </a:t>
            </a:r>
            <a:r>
              <a:rPr lang="en-GB" sz="1400" dirty="0" err="1"/>
              <a:t>при</a:t>
            </a:r>
            <a:r>
              <a:rPr lang="en-GB" sz="1400" dirty="0"/>
              <a:t> </a:t>
            </a:r>
            <a:r>
              <a:rPr lang="en-GB" sz="1400" dirty="0" err="1"/>
              <a:t>этом</a:t>
            </a:r>
            <a:r>
              <a:rPr lang="en-GB" sz="1400" dirty="0"/>
              <a:t> </a:t>
            </a:r>
            <a:r>
              <a:rPr lang="en-GB" sz="1400" dirty="0" err="1"/>
              <a:t>понимаю</a:t>
            </a:r>
            <a:r>
              <a:rPr lang="en-GB" sz="1400" dirty="0"/>
              <a:t> </a:t>
            </a:r>
            <a:r>
              <a:rPr lang="en-GB" sz="1400" dirty="0" err="1"/>
              <a:t>цель</a:t>
            </a:r>
            <a:r>
              <a:rPr lang="en-GB" sz="1400" dirty="0"/>
              <a:t> </a:t>
            </a:r>
            <a:r>
              <a:rPr lang="en-GB" sz="1400" dirty="0" err="1"/>
              <a:t>своего</a:t>
            </a:r>
            <a:r>
              <a:rPr lang="en-GB" sz="1400" dirty="0"/>
              <a:t> </a:t>
            </a:r>
            <a:r>
              <a:rPr lang="en-GB" sz="1400" dirty="0" err="1"/>
              <a:t>напарника</a:t>
            </a:r>
            <a:r>
              <a:rPr lang="en-GB" sz="1400" dirty="0"/>
              <a:t>. </a:t>
            </a:r>
            <a:r>
              <a:rPr lang="en-GB" sz="1400" dirty="0" err="1"/>
              <a:t>Это</a:t>
            </a:r>
            <a:r>
              <a:rPr lang="en-GB" sz="1400" dirty="0"/>
              <a:t> </a:t>
            </a:r>
            <a:r>
              <a:rPr lang="en-GB" sz="1400" dirty="0" err="1"/>
              <a:t>помогает</a:t>
            </a:r>
            <a:r>
              <a:rPr lang="en-GB" sz="1400" dirty="0"/>
              <a:t> </a:t>
            </a:r>
            <a:r>
              <a:rPr lang="en-GB" sz="1400" dirty="0" err="1"/>
              <a:t>логично</a:t>
            </a:r>
            <a:r>
              <a:rPr lang="en-GB" sz="1400" dirty="0"/>
              <a:t> и </a:t>
            </a:r>
            <a:r>
              <a:rPr lang="en-GB" sz="1400" dirty="0" err="1"/>
              <a:t>продуктивно</a:t>
            </a:r>
            <a:r>
              <a:rPr lang="en-GB" sz="1400" dirty="0"/>
              <a:t> </a:t>
            </a:r>
            <a:r>
              <a:rPr lang="en-GB" sz="1400" dirty="0" err="1"/>
              <a:t>мыслить</a:t>
            </a:r>
            <a:r>
              <a:rPr lang="en-GB" sz="1400" dirty="0"/>
              <a:t> и в </a:t>
            </a:r>
            <a:r>
              <a:rPr lang="en-GB" sz="1400" dirty="0" err="1"/>
              <a:t>результате</a:t>
            </a:r>
            <a:r>
              <a:rPr lang="en-GB" sz="1400" dirty="0"/>
              <a:t> </a:t>
            </a:r>
            <a:r>
              <a:rPr lang="en-GB" sz="1400" dirty="0" err="1"/>
              <a:t>принимать</a:t>
            </a:r>
            <a:r>
              <a:rPr lang="en-GB" sz="1400" dirty="0"/>
              <a:t> </a:t>
            </a:r>
            <a:r>
              <a:rPr lang="en-GB" sz="1400" dirty="0" err="1"/>
              <a:t>верные</a:t>
            </a:r>
            <a:r>
              <a:rPr lang="en-GB" sz="1400" dirty="0"/>
              <a:t> </a:t>
            </a:r>
            <a:r>
              <a:rPr lang="en-GB" sz="1400" dirty="0" err="1"/>
              <a:t>эффективные</a:t>
            </a:r>
            <a:r>
              <a:rPr lang="en-GB" sz="1400" dirty="0"/>
              <a:t> </a:t>
            </a:r>
            <a:r>
              <a:rPr lang="en-GB" sz="1400" dirty="0" err="1"/>
              <a:t>решения</a:t>
            </a:r>
            <a:r>
              <a:rPr lang="en-GB" sz="1400" dirty="0" smtClean="0"/>
              <a:t>.</a:t>
            </a:r>
            <a:endParaRPr lang="ru-RU" sz="1400" dirty="0" smtClean="0"/>
          </a:p>
          <a:p>
            <a:pPr lvl="0" rtl="0">
              <a:spcBef>
                <a:spcPts val="0"/>
              </a:spcBef>
              <a:buNone/>
            </a:pPr>
            <a:r>
              <a:rPr lang="ru-RU" sz="1400" dirty="0" smtClean="0"/>
              <a:t>Процесс решения задачи сложный интересный иногда непредсказуемый. Достижение результата — выполнение задачи — это повод гордиться собой, это осознание, что я сделала важную часть для достижения моего личного желания, общей цели команды и компании, и если такие были, то и помогла в достижении своих желаний моим родным коллегам.</a:t>
            </a:r>
            <a:endParaRPr lang="ru-RU" sz="1400" dirty="0" smtClean="0"/>
          </a:p>
          <a:p>
            <a:pPr lvl="0" rtl="0">
              <a:spcBef>
                <a:spcPts val="0"/>
              </a:spcBef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494</Words>
  <Application>Microsoft Office PowerPoint</Application>
  <PresentationFormat>Экран (16:9)</PresentationFormat>
  <Paragraphs>20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Open Sans</vt:lpstr>
      <vt:lpstr>PT Sans Narrow</vt:lpstr>
      <vt:lpstr>Trebuchet MS</vt:lpstr>
      <vt:lpstr>Tropic</vt:lpstr>
      <vt:lpstr>Взаимодействие в команде</vt:lpstr>
      <vt:lpstr>Герой + проблема</vt:lpstr>
      <vt:lpstr>Кризис</vt:lpstr>
      <vt:lpstr>Проводник</vt:lpstr>
      <vt:lpstr>Испытание + ресурсы</vt:lpstr>
      <vt:lpstr>Преображение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Взаимодействие в команде</dc:title>
  <cp:lastModifiedBy>Elena</cp:lastModifiedBy>
  <cp:revision>1</cp:revision>
  <dcterms:modified xsi:type="dcterms:W3CDTF">2017-09-18T20:08:10Z</dcterms:modified>
</cp:coreProperties>
</file>