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0" r:id="rId1"/>
    <p:sldMasterId id="2147483751" r:id="rId2"/>
    <p:sldMasterId id="2147483752" r:id="rId3"/>
    <p:sldMasterId id="2147483753" r:id="rId4"/>
    <p:sldMasterId id="2147483754" r:id="rId5"/>
    <p:sldMasterId id="2147483755" r:id="rId6"/>
  </p:sldMasterIdLst>
  <p:notesMasterIdLst>
    <p:notesMasterId r:id="rId88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</p:sldIdLst>
  <p:sldSz cx="9144000" cy="5143500" type="screen16x9"/>
  <p:notesSz cx="6858000" cy="9144000"/>
  <p:embeddedFontLst>
    <p:embeddedFont>
      <p:font typeface="Open Sans" panose="020B0604020202020204" charset="0"/>
      <p:regular r:id="rId89"/>
      <p:bold r:id="rId90"/>
      <p:italic r:id="rId91"/>
      <p:boldItalic r:id="rId92"/>
    </p:embeddedFont>
    <p:embeddedFont>
      <p:font typeface="Open Sans ExtraBold" panose="020B0604020202020204" charset="0"/>
      <p:bold r:id="rId93"/>
      <p:boldItalic r:id="rId94"/>
    </p:embeddedFont>
    <p:embeddedFont>
      <p:font typeface="Open Sans SemiBold" panose="020B0604020202020204" charset="0"/>
      <p:regular r:id="rId95"/>
      <p:bold r:id="rId96"/>
      <p:italic r:id="rId97"/>
      <p:boldItalic r:id="rId9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font" Target="fonts/font1.fntdata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2.fntdata"/><Relationship Id="rId95" Type="http://schemas.openxmlformats.org/officeDocument/2006/relationships/font" Target="fonts/font7.fntdata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3.fntdata"/><Relationship Id="rId96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font" Target="fonts/font6.fntdata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font" Target="fonts/font9.fntdata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font" Target="fonts/font5.fntdata"/><Relationship Id="rId98" Type="http://schemas.openxmlformats.org/officeDocument/2006/relationships/font" Target="fonts/font10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447b3a48d8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447b3a48d8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62e4948365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62e4948365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62e4948365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62e4948365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62dba71253_2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62dba71253_2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62e4948365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62e4948365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62dba71253_2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62dba71253_2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62dba71253_2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62dba71253_2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62dba71253_2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62dba71253_2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62dba71253_2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62dba71253_2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62e4948365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62e4948365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2dba71253_2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2dba71253_2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62dba71253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62dba71253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62dba71253_2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62dba71253_2_5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62dba71253_2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62dba71253_2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62dba71253_2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62dba71253_2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62e4948365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62e4948365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62e4948365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62e4948365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62e4948365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62e4948365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62dba71253_2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62dba71253_2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62dba71253_2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62dba71253_2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62e494836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62e494836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62dba71253_2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62dba71253_2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62dba71253_2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62dba71253_2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62dba71253_2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62dba71253_2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62dba71253_2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62dba71253_2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62dba71253_2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62dba71253_2_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62dba71253_2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62dba71253_2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62e4948365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62e4948365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62e494836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62e4948365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62e4948365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62e4948365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62e4948365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62e4948365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62e4948365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62e4948365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62e4948365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62e4948365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62dba71253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62dba71253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62dba71253_2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62dba71253_2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62e4948365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62e4948365_0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62e4948365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62e4948365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62e4948365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62e4948365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62e4948365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62e4948365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62e4948365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62e4948365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62e4948365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62e4948365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62e4948365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62e4948365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62e4948365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62e4948365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62e4948365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62e4948365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62dba71253_2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62dba71253_2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62e4948365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62e4948365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62e4948365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" name="Google Shape;1019;g62e4948365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62e494836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62e494836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62e4948365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62e4948365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62dba71253_2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62dba71253_2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62e4948365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62e4948365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62e4948365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62e4948365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62e4948365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62e4948365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62e494836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3" name="Google Shape;1073;g62e494836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62e4948365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62e4948365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62e4948365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62e4948365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62dba71253_2_7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62dba71253_2_7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62dba71253_2_7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62dba71253_2_7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g62dba71253_2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3" name="Google Shape;1103;g62dba71253_2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62e4948365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62e4948365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62dba71253_2_7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8" name="Google Shape;1118;g62dba71253_2_7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62dba71253_2_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62dba71253_2_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62e4948365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2" name="Google Shape;1132;g62e4948365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62dba71253_2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62dba71253_2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62dba71253_2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8" name="Google Shape;1148;g62dba71253_2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62dba71253_2_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62dba71253_2_7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62e494836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62e494836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62dba71253_2_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62dba71253_2_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62e4948365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62e4948365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62dba71253_2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8" name="Google Shape;1178;g62dba71253_2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62f2bbebe6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62f2bbebe6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62dba71253_2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62dba71253_2_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62dba71253_2_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5" name="Google Shape;1205;g62dba71253_2_8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62dba71253_2_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62dba71253_2_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62dba71253_2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62dba71253_2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62e494836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62e494836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62e494836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62e494836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62dba71253_2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62dba71253_2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62e494836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62e494836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62dba71253_2_1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62dba71253_2_1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62e4948365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62e4948365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726288" y="2003588"/>
            <a:ext cx="76914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26300" y="3212835"/>
            <a:ext cx="76914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1908" y="933617"/>
            <a:ext cx="2860225" cy="326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726288" y="2174538"/>
            <a:ext cx="76914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ubTitle" idx="1"/>
          </p:nvPr>
        </p:nvSpPr>
        <p:spPr>
          <a:xfrm>
            <a:off x="720000" y="4010400"/>
            <a:ext cx="32430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70" name="Google Shape;7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7793" y="928500"/>
            <a:ext cx="1532825" cy="3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TITLE_2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0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621" name="Google Shape;621;p10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2" name="Google Shape;622;p10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2">
  <p:cSld name="TITLE_3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0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625" name="Google Shape;625;p10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6" name="Google Shape;626;p1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3">
  <p:cSld name="TITLE_4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0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629" name="Google Shape;629;p10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0" name="Google Shape;630;p10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 hasCustomPrompt="1"/>
          </p:nvPr>
        </p:nvSpPr>
        <p:spPr>
          <a:xfrm>
            <a:off x="720000" y="872400"/>
            <a:ext cx="77040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●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○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■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●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○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■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●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○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■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1"/>
          </p:nvPr>
        </p:nvSpPr>
        <p:spPr>
          <a:xfrm>
            <a:off x="1915200" y="3304625"/>
            <a:ext cx="5313600" cy="11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74" name="Google Shape;74;p12"/>
          <p:cNvGrpSpPr/>
          <p:nvPr/>
        </p:nvGrpSpPr>
        <p:grpSpPr>
          <a:xfrm>
            <a:off x="4174805" y="2907537"/>
            <a:ext cx="794400" cy="97129"/>
            <a:chOff x="2868525" y="1438650"/>
            <a:chExt cx="794400" cy="97129"/>
          </a:xfrm>
        </p:grpSpPr>
        <p:sp>
          <p:nvSpPr>
            <p:cNvPr id="75" name="Google Shape;75;p12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2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2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CUSTOM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726288" y="2003588"/>
            <a:ext cx="76914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1"/>
          </p:nvPr>
        </p:nvSpPr>
        <p:spPr>
          <a:xfrm>
            <a:off x="726300" y="3212835"/>
            <a:ext cx="76914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05590" y="928500"/>
            <a:ext cx="1532825" cy="3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- Сбер">
  <p:cSld name="TITLE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726288" y="2003588"/>
            <a:ext cx="76914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1"/>
          </p:nvPr>
        </p:nvSpPr>
        <p:spPr>
          <a:xfrm>
            <a:off x="726288" y="3212813"/>
            <a:ext cx="76914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/>
          <p:nvPr/>
        </p:nvSpPr>
        <p:spPr>
          <a:xfrm>
            <a:off x="3681313" y="1242125"/>
            <a:ext cx="1781400" cy="3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группа компаний Сбербанк</a:t>
            </a:r>
            <a:endParaRPr sz="9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05590" y="928500"/>
            <a:ext cx="1532825" cy="3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noFill/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726288" y="1182913"/>
            <a:ext cx="76914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91" name="Google Shape;91;p17"/>
          <p:cNvGrpSpPr/>
          <p:nvPr/>
        </p:nvGrpSpPr>
        <p:grpSpPr>
          <a:xfrm>
            <a:off x="4174800" y="884625"/>
            <a:ext cx="794400" cy="97129"/>
            <a:chOff x="2868525" y="1438650"/>
            <a:chExt cx="794400" cy="97129"/>
          </a:xfrm>
        </p:grpSpPr>
        <p:sp>
          <p:nvSpPr>
            <p:cNvPr id="92" name="Google Shape;92;p17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7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7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5" name="Google Shape;9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18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98" name="Google Shape;98;p18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8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8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730713" y="1291963"/>
            <a:ext cx="76914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1"/>
          </p:nvPr>
        </p:nvSpPr>
        <p:spPr>
          <a:xfrm>
            <a:off x="721900" y="2112802"/>
            <a:ext cx="77001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noFill/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19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106" name="Google Shape;106;p19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9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9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730713" y="1291963"/>
            <a:ext cx="76914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721900" y="2112800"/>
            <a:ext cx="34707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2"/>
          </p:nvPr>
        </p:nvSpPr>
        <p:spPr>
          <a:xfrm>
            <a:off x="4951425" y="2112800"/>
            <a:ext cx="34707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noFill/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20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115" name="Google Shape;115;p20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0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0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730713" y="1291963"/>
            <a:ext cx="76914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1">
  <p:cSld name="TITLE_ONLY_1">
    <p:bg>
      <p:bgPr>
        <a:solidFill>
          <a:srgbClr val="EEF2F8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21"/>
          <p:cNvGrpSpPr/>
          <p:nvPr/>
        </p:nvGrpSpPr>
        <p:grpSpPr>
          <a:xfrm>
            <a:off x="340080" y="298800"/>
            <a:ext cx="794400" cy="97129"/>
            <a:chOff x="2868525" y="1438650"/>
            <a:chExt cx="794400" cy="97129"/>
          </a:xfrm>
        </p:grpSpPr>
        <p:sp>
          <p:nvSpPr>
            <p:cNvPr id="122" name="Google Shape;122;p21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1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1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21"/>
          <p:cNvSpPr txBox="1">
            <a:spLocks noGrp="1"/>
          </p:cNvSpPr>
          <p:nvPr>
            <p:ph type="title"/>
          </p:nvPr>
        </p:nvSpPr>
        <p:spPr>
          <a:xfrm>
            <a:off x="239288" y="625038"/>
            <a:ext cx="76914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- Сбер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26288" y="2003588"/>
            <a:ext cx="76914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726288" y="3212813"/>
            <a:ext cx="76914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/>
          <p:nvPr/>
        </p:nvSpPr>
        <p:spPr>
          <a:xfrm>
            <a:off x="3681313" y="1242125"/>
            <a:ext cx="1781400" cy="3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группа компаний Сбербанк</a:t>
            </a:r>
            <a:endParaRPr sz="9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05590" y="928500"/>
            <a:ext cx="1532825" cy="3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22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128" name="Google Shape;128;p22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2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2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730719" y="1291975"/>
            <a:ext cx="39471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body" idx="1"/>
          </p:nvPr>
        </p:nvSpPr>
        <p:spPr>
          <a:xfrm>
            <a:off x="721900" y="2112800"/>
            <a:ext cx="39471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title"/>
          </p:nvPr>
        </p:nvSpPr>
        <p:spPr>
          <a:xfrm>
            <a:off x="726300" y="1064225"/>
            <a:ext cx="5460900" cy="3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135" name="Google Shape;135;p23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136" name="Google Shape;136;p23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>
            <a:spLocks noGrp="1"/>
          </p:cNvSpPr>
          <p:nvPr>
            <p:ph type="title"/>
          </p:nvPr>
        </p:nvSpPr>
        <p:spPr>
          <a:xfrm>
            <a:off x="726300" y="1064225"/>
            <a:ext cx="3960300" cy="18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141" name="Google Shape;141;p24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142" name="Google Shape;142;p24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4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4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45;p24"/>
          <p:cNvSpPr txBox="1">
            <a:spLocks noGrp="1"/>
          </p:cNvSpPr>
          <p:nvPr>
            <p:ph type="subTitle" idx="1"/>
          </p:nvPr>
        </p:nvSpPr>
        <p:spPr>
          <a:xfrm>
            <a:off x="726294" y="3212825"/>
            <a:ext cx="39603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6" name="Google Shape;146;p24"/>
          <p:cNvSpPr/>
          <p:nvPr/>
        </p:nvSpPr>
        <p:spPr>
          <a:xfrm>
            <a:off x="4978000" y="0"/>
            <a:ext cx="4166100" cy="5143500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body" idx="2"/>
          </p:nvPr>
        </p:nvSpPr>
        <p:spPr>
          <a:xfrm>
            <a:off x="5322225" y="720000"/>
            <a:ext cx="3102000" cy="3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48" name="Google Shape;148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3">
  <p:cSld name="SECTION_TITLE_AND_DESCRIPTION_3">
    <p:bg>
      <p:bgPr>
        <a:noFill/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25"/>
          <p:cNvGrpSpPr/>
          <p:nvPr/>
        </p:nvGrpSpPr>
        <p:grpSpPr>
          <a:xfrm>
            <a:off x="831505" y="167125"/>
            <a:ext cx="794400" cy="97129"/>
            <a:chOff x="2868525" y="1438650"/>
            <a:chExt cx="794400" cy="97129"/>
          </a:xfrm>
        </p:grpSpPr>
        <p:sp>
          <p:nvSpPr>
            <p:cNvPr id="151" name="Google Shape;151;p25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5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5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25"/>
          <p:cNvSpPr/>
          <p:nvPr/>
        </p:nvSpPr>
        <p:spPr>
          <a:xfrm>
            <a:off x="0" y="0"/>
            <a:ext cx="4166100" cy="5143500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" name="Google Shape;15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2">
  <p:cSld name="SECTION_TITLE_AND_DESCRIPTION_2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>
            <a:spLocks noGrp="1"/>
          </p:cNvSpPr>
          <p:nvPr>
            <p:ph type="title"/>
          </p:nvPr>
        </p:nvSpPr>
        <p:spPr>
          <a:xfrm>
            <a:off x="726300" y="1064225"/>
            <a:ext cx="4385400" cy="18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158" name="Google Shape;158;p26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159" name="Google Shape;159;p26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6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6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26"/>
          <p:cNvSpPr txBox="1">
            <a:spLocks noGrp="1"/>
          </p:cNvSpPr>
          <p:nvPr>
            <p:ph type="subTitle" idx="1"/>
          </p:nvPr>
        </p:nvSpPr>
        <p:spPr>
          <a:xfrm>
            <a:off x="726301" y="3212825"/>
            <a:ext cx="43854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3" name="Google Shape;163;p26"/>
          <p:cNvSpPr/>
          <p:nvPr/>
        </p:nvSpPr>
        <p:spPr>
          <a:xfrm>
            <a:off x="5282825" y="0"/>
            <a:ext cx="3861300" cy="5143500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body" idx="2"/>
          </p:nvPr>
        </p:nvSpPr>
        <p:spPr>
          <a:xfrm>
            <a:off x="5322225" y="720000"/>
            <a:ext cx="3633000" cy="3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65" name="Google Shape;165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1">
  <p:cSld name="SECTION_TITLE_AND_DESCRIPTION_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>
            <a:spLocks noGrp="1"/>
          </p:cNvSpPr>
          <p:nvPr>
            <p:ph type="title"/>
          </p:nvPr>
        </p:nvSpPr>
        <p:spPr>
          <a:xfrm>
            <a:off x="726300" y="1064225"/>
            <a:ext cx="3960300" cy="18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subTitle" idx="1"/>
          </p:nvPr>
        </p:nvSpPr>
        <p:spPr>
          <a:xfrm>
            <a:off x="726294" y="3212825"/>
            <a:ext cx="39603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9" name="Google Shape;169;p27"/>
          <p:cNvSpPr/>
          <p:nvPr/>
        </p:nvSpPr>
        <p:spPr>
          <a:xfrm>
            <a:off x="4978000" y="0"/>
            <a:ext cx="4166100" cy="5143500"/>
          </a:xfrm>
          <a:prstGeom prst="rect">
            <a:avLst/>
          </a:prstGeom>
          <a:solidFill>
            <a:srgbClr val="F3C0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7"/>
          <p:cNvSpPr txBox="1">
            <a:spLocks noGrp="1"/>
          </p:cNvSpPr>
          <p:nvPr>
            <p:ph type="body" idx="2"/>
          </p:nvPr>
        </p:nvSpPr>
        <p:spPr>
          <a:xfrm>
            <a:off x="5322225" y="720000"/>
            <a:ext cx="3102000" cy="3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71" name="Google Shape;17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5200" y="590950"/>
            <a:ext cx="1897200" cy="216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 rotWithShape="1">
          <a:blip r:embed="rId3">
            <a:alphaModFix/>
          </a:blip>
          <a:srcRect l="14302"/>
          <a:stretch/>
        </p:blipFill>
        <p:spPr>
          <a:xfrm>
            <a:off x="4978025" y="0"/>
            <a:ext cx="41661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>
            <a:spLocks noGrp="1"/>
          </p:cNvSpPr>
          <p:nvPr>
            <p:ph type="title"/>
          </p:nvPr>
        </p:nvSpPr>
        <p:spPr>
          <a:xfrm>
            <a:off x="726288" y="2174538"/>
            <a:ext cx="76914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75" name="Google Shape;175;p28"/>
          <p:cNvSpPr txBox="1">
            <a:spLocks noGrp="1"/>
          </p:cNvSpPr>
          <p:nvPr>
            <p:ph type="subTitle" idx="1"/>
          </p:nvPr>
        </p:nvSpPr>
        <p:spPr>
          <a:xfrm>
            <a:off x="720000" y="4010400"/>
            <a:ext cx="32430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76" name="Google Shape;176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7793" y="928500"/>
            <a:ext cx="1532825" cy="3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>
            <a:spLocks noGrp="1"/>
          </p:cNvSpPr>
          <p:nvPr>
            <p:ph type="title" hasCustomPrompt="1"/>
          </p:nvPr>
        </p:nvSpPr>
        <p:spPr>
          <a:xfrm>
            <a:off x="720000" y="872400"/>
            <a:ext cx="77040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●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○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■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●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○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■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●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○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■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179" name="Google Shape;179;p29"/>
          <p:cNvSpPr txBox="1">
            <a:spLocks noGrp="1"/>
          </p:cNvSpPr>
          <p:nvPr>
            <p:ph type="body" idx="1"/>
          </p:nvPr>
        </p:nvSpPr>
        <p:spPr>
          <a:xfrm>
            <a:off x="1915200" y="3304625"/>
            <a:ext cx="5313600" cy="11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180" name="Google Shape;180;p29"/>
          <p:cNvGrpSpPr/>
          <p:nvPr/>
        </p:nvGrpSpPr>
        <p:grpSpPr>
          <a:xfrm>
            <a:off x="4174805" y="2907537"/>
            <a:ext cx="794400" cy="97129"/>
            <a:chOff x="2868525" y="1438650"/>
            <a:chExt cx="794400" cy="97129"/>
          </a:xfrm>
        </p:grpSpPr>
        <p:sp>
          <p:nvSpPr>
            <p:cNvPr id="181" name="Google Shape;181;p29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TITLE_2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6288" y="2174538"/>
            <a:ext cx="76914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20" name="Google Shape;20;p4"/>
          <p:cNvGrpSpPr/>
          <p:nvPr/>
        </p:nvGrpSpPr>
        <p:grpSpPr>
          <a:xfrm>
            <a:off x="4174800" y="1876250"/>
            <a:ext cx="794400" cy="97129"/>
            <a:chOff x="2868525" y="1438650"/>
            <a:chExt cx="794400" cy="97129"/>
          </a:xfrm>
        </p:grpSpPr>
        <p:sp>
          <p:nvSpPr>
            <p:cNvPr id="21" name="Google Shape;21;p4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2">
  <p:cSld name="TITLE_3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3" name="Google Shape;193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3">
  <p:cSld name="TITLE_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196" name="Google Shape;196;p3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7" name="Google Shape;197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5"/>
          <p:cNvSpPr txBox="1">
            <a:spLocks noGrp="1"/>
          </p:cNvSpPr>
          <p:nvPr>
            <p:ph type="title"/>
          </p:nvPr>
        </p:nvSpPr>
        <p:spPr>
          <a:xfrm>
            <a:off x="726288" y="2003588"/>
            <a:ext cx="76914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203" name="Google Shape;203;p35"/>
          <p:cNvSpPr txBox="1">
            <a:spLocks noGrp="1"/>
          </p:cNvSpPr>
          <p:nvPr>
            <p:ph type="subTitle" idx="1"/>
          </p:nvPr>
        </p:nvSpPr>
        <p:spPr>
          <a:xfrm>
            <a:off x="726300" y="3212835"/>
            <a:ext cx="76914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- Сбер">
  <p:cSld name="TITLE_1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726288" y="2003588"/>
            <a:ext cx="76914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subTitle" idx="1"/>
          </p:nvPr>
        </p:nvSpPr>
        <p:spPr>
          <a:xfrm>
            <a:off x="726288" y="3212813"/>
            <a:ext cx="76914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7" name="Google Shape;207;p36"/>
          <p:cNvSpPr txBox="1"/>
          <p:nvPr/>
        </p:nvSpPr>
        <p:spPr>
          <a:xfrm>
            <a:off x="3681313" y="1242125"/>
            <a:ext cx="1781400" cy="3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группа компаний Сбербанк</a:t>
            </a:r>
            <a:endParaRPr sz="9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8" name="Google Shape;208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05590" y="928500"/>
            <a:ext cx="1532825" cy="3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7"/>
          <p:cNvSpPr txBox="1">
            <a:spLocks noGrp="1"/>
          </p:cNvSpPr>
          <p:nvPr>
            <p:ph type="title"/>
          </p:nvPr>
        </p:nvSpPr>
        <p:spPr>
          <a:xfrm>
            <a:off x="726288" y="2174538"/>
            <a:ext cx="76914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211" name="Google Shape;211;p37"/>
          <p:cNvGrpSpPr/>
          <p:nvPr/>
        </p:nvGrpSpPr>
        <p:grpSpPr>
          <a:xfrm>
            <a:off x="4174800" y="1876250"/>
            <a:ext cx="794400" cy="97129"/>
            <a:chOff x="2868525" y="1438650"/>
            <a:chExt cx="794400" cy="97129"/>
          </a:xfrm>
        </p:grpSpPr>
        <p:sp>
          <p:nvSpPr>
            <p:cNvPr id="212" name="Google Shape;212;p37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7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7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oogle Shape;216;p38"/>
          <p:cNvGrpSpPr/>
          <p:nvPr/>
        </p:nvGrpSpPr>
        <p:grpSpPr>
          <a:xfrm>
            <a:off x="602905" y="491400"/>
            <a:ext cx="794400" cy="97129"/>
            <a:chOff x="2868525" y="1438650"/>
            <a:chExt cx="794400" cy="97129"/>
          </a:xfrm>
        </p:grpSpPr>
        <p:sp>
          <p:nvSpPr>
            <p:cNvPr id="217" name="Google Shape;217;p38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8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8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38"/>
          <p:cNvSpPr txBox="1">
            <a:spLocks noGrp="1"/>
          </p:cNvSpPr>
          <p:nvPr>
            <p:ph type="title"/>
          </p:nvPr>
        </p:nvSpPr>
        <p:spPr>
          <a:xfrm>
            <a:off x="510938" y="808288"/>
            <a:ext cx="7691400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221" name="Google Shape;221;p38"/>
          <p:cNvSpPr txBox="1">
            <a:spLocks noGrp="1"/>
          </p:cNvSpPr>
          <p:nvPr>
            <p:ph type="body" idx="1"/>
          </p:nvPr>
        </p:nvSpPr>
        <p:spPr>
          <a:xfrm>
            <a:off x="502125" y="1552927"/>
            <a:ext cx="7700100" cy="23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39"/>
          <p:cNvGrpSpPr/>
          <p:nvPr/>
        </p:nvGrpSpPr>
        <p:grpSpPr>
          <a:xfrm>
            <a:off x="602905" y="491400"/>
            <a:ext cx="794400" cy="97129"/>
            <a:chOff x="2868525" y="1438650"/>
            <a:chExt cx="794400" cy="97129"/>
          </a:xfrm>
        </p:grpSpPr>
        <p:sp>
          <p:nvSpPr>
            <p:cNvPr id="224" name="Google Shape;224;p39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9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9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39"/>
          <p:cNvSpPr txBox="1">
            <a:spLocks noGrp="1"/>
          </p:cNvSpPr>
          <p:nvPr>
            <p:ph type="title"/>
          </p:nvPr>
        </p:nvSpPr>
        <p:spPr>
          <a:xfrm>
            <a:off x="510938" y="808288"/>
            <a:ext cx="7691400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228" name="Google Shape;228;p39"/>
          <p:cNvSpPr txBox="1">
            <a:spLocks noGrp="1"/>
          </p:cNvSpPr>
          <p:nvPr>
            <p:ph type="body" idx="1"/>
          </p:nvPr>
        </p:nvSpPr>
        <p:spPr>
          <a:xfrm>
            <a:off x="493300" y="1579400"/>
            <a:ext cx="3840300" cy="23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9" name="Google Shape;229;p39"/>
          <p:cNvSpPr txBox="1">
            <a:spLocks noGrp="1"/>
          </p:cNvSpPr>
          <p:nvPr>
            <p:ph type="body" idx="2"/>
          </p:nvPr>
        </p:nvSpPr>
        <p:spPr>
          <a:xfrm>
            <a:off x="4722825" y="1579400"/>
            <a:ext cx="3840300" cy="23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40"/>
          <p:cNvGrpSpPr/>
          <p:nvPr/>
        </p:nvGrpSpPr>
        <p:grpSpPr>
          <a:xfrm>
            <a:off x="602905" y="491400"/>
            <a:ext cx="794400" cy="97129"/>
            <a:chOff x="2868525" y="1438650"/>
            <a:chExt cx="794400" cy="97129"/>
          </a:xfrm>
        </p:grpSpPr>
        <p:sp>
          <p:nvSpPr>
            <p:cNvPr id="232" name="Google Shape;232;p40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Google Shape;235;p40"/>
          <p:cNvSpPr txBox="1">
            <a:spLocks noGrp="1"/>
          </p:cNvSpPr>
          <p:nvPr>
            <p:ph type="title"/>
          </p:nvPr>
        </p:nvSpPr>
        <p:spPr>
          <a:xfrm>
            <a:off x="510938" y="808288"/>
            <a:ext cx="7691400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41"/>
          <p:cNvGrpSpPr/>
          <p:nvPr/>
        </p:nvGrpSpPr>
        <p:grpSpPr>
          <a:xfrm>
            <a:off x="602905" y="491400"/>
            <a:ext cx="794400" cy="97129"/>
            <a:chOff x="2868525" y="1438650"/>
            <a:chExt cx="794400" cy="97129"/>
          </a:xfrm>
        </p:grpSpPr>
        <p:sp>
          <p:nvSpPr>
            <p:cNvPr id="238" name="Google Shape;238;p41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1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1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41"/>
          <p:cNvSpPr txBox="1">
            <a:spLocks noGrp="1"/>
          </p:cNvSpPr>
          <p:nvPr>
            <p:ph type="title"/>
          </p:nvPr>
        </p:nvSpPr>
        <p:spPr>
          <a:xfrm>
            <a:off x="510951" y="808296"/>
            <a:ext cx="3947100" cy="9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242" name="Google Shape;242;p41"/>
          <p:cNvSpPr txBox="1">
            <a:spLocks noGrp="1"/>
          </p:cNvSpPr>
          <p:nvPr>
            <p:ph type="body" idx="1"/>
          </p:nvPr>
        </p:nvSpPr>
        <p:spPr>
          <a:xfrm>
            <a:off x="510951" y="1861596"/>
            <a:ext cx="3947100" cy="23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2"/>
          <p:cNvSpPr txBox="1">
            <a:spLocks noGrp="1"/>
          </p:cNvSpPr>
          <p:nvPr>
            <p:ph type="title"/>
          </p:nvPr>
        </p:nvSpPr>
        <p:spPr>
          <a:xfrm>
            <a:off x="497700" y="835625"/>
            <a:ext cx="7181100" cy="33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245" name="Google Shape;245;p42"/>
          <p:cNvGrpSpPr/>
          <p:nvPr/>
        </p:nvGrpSpPr>
        <p:grpSpPr>
          <a:xfrm>
            <a:off x="602905" y="491400"/>
            <a:ext cx="794400" cy="97129"/>
            <a:chOff x="2868525" y="1438650"/>
            <a:chExt cx="794400" cy="97129"/>
          </a:xfrm>
        </p:grpSpPr>
        <p:sp>
          <p:nvSpPr>
            <p:cNvPr id="246" name="Google Shape;246;p42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2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2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5"/>
          <p:cNvGrpSpPr/>
          <p:nvPr/>
        </p:nvGrpSpPr>
        <p:grpSpPr>
          <a:xfrm>
            <a:off x="602905" y="491400"/>
            <a:ext cx="794400" cy="97129"/>
            <a:chOff x="2868525" y="1438650"/>
            <a:chExt cx="794400" cy="97129"/>
          </a:xfrm>
        </p:grpSpPr>
        <p:sp>
          <p:nvSpPr>
            <p:cNvPr id="26" name="Google Shape;26;p5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5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5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510938" y="808288"/>
            <a:ext cx="7691400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502125" y="1552927"/>
            <a:ext cx="7700100" cy="23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сновная мысль 1">
  <p:cSld name="MAIN_POINT_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3"/>
          <p:cNvSpPr txBox="1"/>
          <p:nvPr/>
        </p:nvSpPr>
        <p:spPr>
          <a:xfrm>
            <a:off x="497700" y="835625"/>
            <a:ext cx="3960300" cy="18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51" name="Google Shape;251;p43"/>
          <p:cNvSpPr txBox="1"/>
          <p:nvPr/>
        </p:nvSpPr>
        <p:spPr>
          <a:xfrm>
            <a:off x="497694" y="2984225"/>
            <a:ext cx="39603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2" name="Google Shape;252;p43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3"/>
          <p:cNvSpPr txBox="1"/>
          <p:nvPr/>
        </p:nvSpPr>
        <p:spPr>
          <a:xfrm>
            <a:off x="5322225" y="491400"/>
            <a:ext cx="3592200" cy="43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4"/>
          <p:cNvSpPr txBox="1">
            <a:spLocks noGrp="1"/>
          </p:cNvSpPr>
          <p:nvPr>
            <p:ph type="body" idx="1"/>
          </p:nvPr>
        </p:nvSpPr>
        <p:spPr>
          <a:xfrm>
            <a:off x="5322225" y="491400"/>
            <a:ext cx="3592200" cy="4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600"/>
              <a:buFont typeface="Open Sans"/>
              <a:buChar char="●"/>
              <a:defRPr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600"/>
              <a:buFont typeface="Open Sans"/>
              <a:buChar char="○"/>
              <a:defRPr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600"/>
              <a:buFont typeface="Open Sans"/>
              <a:buChar char="■"/>
              <a:defRPr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600"/>
              <a:buFont typeface="Open Sans"/>
              <a:buChar char="●"/>
              <a:defRPr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600"/>
              <a:buFont typeface="Open Sans"/>
              <a:buChar char="○"/>
              <a:defRPr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600"/>
              <a:buFont typeface="Open Sans"/>
              <a:buChar char="■"/>
              <a:defRPr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600"/>
              <a:buFont typeface="Open Sans"/>
              <a:buChar char="●"/>
              <a:defRPr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600"/>
              <a:buFont typeface="Open Sans"/>
              <a:buChar char="○"/>
              <a:defRPr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600"/>
              <a:buFont typeface="Open Sans"/>
              <a:buChar char="■"/>
              <a:defRPr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>
            <a:spLocks noGrp="1"/>
          </p:cNvSpPr>
          <p:nvPr>
            <p:ph type="title"/>
          </p:nvPr>
        </p:nvSpPr>
        <p:spPr>
          <a:xfrm>
            <a:off x="726288" y="2174538"/>
            <a:ext cx="76914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258" name="Google Shape;258;p45"/>
          <p:cNvSpPr txBox="1">
            <a:spLocks noGrp="1"/>
          </p:cNvSpPr>
          <p:nvPr>
            <p:ph type="subTitle" idx="1"/>
          </p:nvPr>
        </p:nvSpPr>
        <p:spPr>
          <a:xfrm>
            <a:off x="720000" y="4010400"/>
            <a:ext cx="32430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259" name="Google Shape;259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7793" y="928500"/>
            <a:ext cx="1532825" cy="3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6"/>
          <p:cNvSpPr txBox="1">
            <a:spLocks noGrp="1"/>
          </p:cNvSpPr>
          <p:nvPr>
            <p:ph type="title" hasCustomPrompt="1"/>
          </p:nvPr>
        </p:nvSpPr>
        <p:spPr>
          <a:xfrm>
            <a:off x="720000" y="872400"/>
            <a:ext cx="77040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●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○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■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●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○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■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●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○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■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262" name="Google Shape;262;p46"/>
          <p:cNvSpPr txBox="1">
            <a:spLocks noGrp="1"/>
          </p:cNvSpPr>
          <p:nvPr>
            <p:ph type="body" idx="1"/>
          </p:nvPr>
        </p:nvSpPr>
        <p:spPr>
          <a:xfrm>
            <a:off x="1915200" y="3304625"/>
            <a:ext cx="5313600" cy="11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63" name="Google Shape;263;p46"/>
          <p:cNvGrpSpPr/>
          <p:nvPr/>
        </p:nvGrpSpPr>
        <p:grpSpPr>
          <a:xfrm>
            <a:off x="4174805" y="2907537"/>
            <a:ext cx="794400" cy="97129"/>
            <a:chOff x="2868525" y="1438650"/>
            <a:chExt cx="794400" cy="97129"/>
          </a:xfrm>
        </p:grpSpPr>
        <p:sp>
          <p:nvSpPr>
            <p:cNvPr id="264" name="Google Shape;264;p46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6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6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CUSTOM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9"/>
          <p:cNvSpPr txBox="1">
            <a:spLocks noGrp="1"/>
          </p:cNvSpPr>
          <p:nvPr>
            <p:ph type="title"/>
          </p:nvPr>
        </p:nvSpPr>
        <p:spPr>
          <a:xfrm>
            <a:off x="726288" y="2003588"/>
            <a:ext cx="76914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271" name="Google Shape;271;p49"/>
          <p:cNvSpPr txBox="1">
            <a:spLocks noGrp="1"/>
          </p:cNvSpPr>
          <p:nvPr>
            <p:ph type="subTitle" idx="1"/>
          </p:nvPr>
        </p:nvSpPr>
        <p:spPr>
          <a:xfrm>
            <a:off x="726300" y="3212835"/>
            <a:ext cx="76914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272" name="Google Shape;272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05590" y="928500"/>
            <a:ext cx="1532825" cy="3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- Сбер">
  <p:cSld name="TITLE_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0"/>
          <p:cNvSpPr txBox="1">
            <a:spLocks noGrp="1"/>
          </p:cNvSpPr>
          <p:nvPr>
            <p:ph type="title"/>
          </p:nvPr>
        </p:nvSpPr>
        <p:spPr>
          <a:xfrm>
            <a:off x="726288" y="2003588"/>
            <a:ext cx="76914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275" name="Google Shape;275;p50"/>
          <p:cNvSpPr txBox="1">
            <a:spLocks noGrp="1"/>
          </p:cNvSpPr>
          <p:nvPr>
            <p:ph type="subTitle" idx="1"/>
          </p:nvPr>
        </p:nvSpPr>
        <p:spPr>
          <a:xfrm>
            <a:off x="726288" y="3212813"/>
            <a:ext cx="76914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6" name="Google Shape;276;p50"/>
          <p:cNvSpPr txBox="1"/>
          <p:nvPr/>
        </p:nvSpPr>
        <p:spPr>
          <a:xfrm>
            <a:off x="3681313" y="1242125"/>
            <a:ext cx="1781400" cy="3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группа компаний Сбербанк</a:t>
            </a:r>
            <a:endParaRPr sz="9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7" name="Google Shape;277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05590" y="928500"/>
            <a:ext cx="1532825" cy="3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noFill/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1"/>
          <p:cNvSpPr txBox="1">
            <a:spLocks noGrp="1"/>
          </p:cNvSpPr>
          <p:nvPr>
            <p:ph type="title"/>
          </p:nvPr>
        </p:nvSpPr>
        <p:spPr>
          <a:xfrm>
            <a:off x="726288" y="2387488"/>
            <a:ext cx="76914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280" name="Google Shape;280;p51"/>
          <p:cNvGrpSpPr/>
          <p:nvPr/>
        </p:nvGrpSpPr>
        <p:grpSpPr>
          <a:xfrm>
            <a:off x="4174800" y="2089200"/>
            <a:ext cx="794400" cy="97129"/>
            <a:chOff x="2868525" y="1438650"/>
            <a:chExt cx="794400" cy="97129"/>
          </a:xfrm>
        </p:grpSpPr>
        <p:sp>
          <p:nvSpPr>
            <p:cNvPr id="281" name="Google Shape;281;p51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51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51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noFill/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52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286" name="Google Shape;286;p52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52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2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" name="Google Shape;289;p52"/>
          <p:cNvSpPr txBox="1">
            <a:spLocks noGrp="1"/>
          </p:cNvSpPr>
          <p:nvPr>
            <p:ph type="title"/>
          </p:nvPr>
        </p:nvSpPr>
        <p:spPr>
          <a:xfrm>
            <a:off x="730713" y="1291963"/>
            <a:ext cx="76914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290" name="Google Shape;290;p52"/>
          <p:cNvSpPr txBox="1">
            <a:spLocks noGrp="1"/>
          </p:cNvSpPr>
          <p:nvPr>
            <p:ph type="body" idx="1"/>
          </p:nvPr>
        </p:nvSpPr>
        <p:spPr>
          <a:xfrm>
            <a:off x="721900" y="2112802"/>
            <a:ext cx="77001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291" name="Google Shape;291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noFill/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53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294" name="Google Shape;294;p53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3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53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" name="Google Shape;297;p53"/>
          <p:cNvSpPr txBox="1">
            <a:spLocks noGrp="1"/>
          </p:cNvSpPr>
          <p:nvPr>
            <p:ph type="title"/>
          </p:nvPr>
        </p:nvSpPr>
        <p:spPr>
          <a:xfrm>
            <a:off x="730713" y="1291963"/>
            <a:ext cx="76914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298" name="Google Shape;298;p53"/>
          <p:cNvSpPr txBox="1">
            <a:spLocks noGrp="1"/>
          </p:cNvSpPr>
          <p:nvPr>
            <p:ph type="body" idx="1"/>
          </p:nvPr>
        </p:nvSpPr>
        <p:spPr>
          <a:xfrm>
            <a:off x="721900" y="2112800"/>
            <a:ext cx="34707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9" name="Google Shape;299;p53"/>
          <p:cNvSpPr txBox="1">
            <a:spLocks noGrp="1"/>
          </p:cNvSpPr>
          <p:nvPr>
            <p:ph type="body" idx="2"/>
          </p:nvPr>
        </p:nvSpPr>
        <p:spPr>
          <a:xfrm>
            <a:off x="4951425" y="2112800"/>
            <a:ext cx="34707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300" name="Google Shape;300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6"/>
          <p:cNvGrpSpPr/>
          <p:nvPr/>
        </p:nvGrpSpPr>
        <p:grpSpPr>
          <a:xfrm>
            <a:off x="602905" y="491400"/>
            <a:ext cx="794400" cy="97129"/>
            <a:chOff x="2868525" y="1438650"/>
            <a:chExt cx="794400" cy="97129"/>
          </a:xfrm>
        </p:grpSpPr>
        <p:sp>
          <p:nvSpPr>
            <p:cNvPr id="33" name="Google Shape;33;p6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6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6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510938" y="808288"/>
            <a:ext cx="7691400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493300" y="1579400"/>
            <a:ext cx="3840300" cy="23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2"/>
          </p:nvPr>
        </p:nvSpPr>
        <p:spPr>
          <a:xfrm>
            <a:off x="4722825" y="1579400"/>
            <a:ext cx="3840300" cy="23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noFill/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54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303" name="Google Shape;303;p54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54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54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306;p54"/>
          <p:cNvSpPr txBox="1">
            <a:spLocks noGrp="1"/>
          </p:cNvSpPr>
          <p:nvPr>
            <p:ph type="title"/>
          </p:nvPr>
        </p:nvSpPr>
        <p:spPr>
          <a:xfrm>
            <a:off x="730713" y="1291963"/>
            <a:ext cx="76914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pic>
        <p:nvPicPr>
          <p:cNvPr id="307" name="Google Shape;307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1">
  <p:cSld name="TITLE_ONLY_1">
    <p:bg>
      <p:bgPr>
        <a:solidFill>
          <a:srgbClr val="EEF2F8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55"/>
          <p:cNvGrpSpPr/>
          <p:nvPr/>
        </p:nvGrpSpPr>
        <p:grpSpPr>
          <a:xfrm>
            <a:off x="340080" y="298800"/>
            <a:ext cx="794400" cy="97129"/>
            <a:chOff x="2868525" y="1438650"/>
            <a:chExt cx="794400" cy="97129"/>
          </a:xfrm>
        </p:grpSpPr>
        <p:sp>
          <p:nvSpPr>
            <p:cNvPr id="310" name="Google Shape;310;p55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55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55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55"/>
          <p:cNvSpPr txBox="1">
            <a:spLocks noGrp="1"/>
          </p:cNvSpPr>
          <p:nvPr>
            <p:ph type="title"/>
          </p:nvPr>
        </p:nvSpPr>
        <p:spPr>
          <a:xfrm>
            <a:off x="239288" y="625038"/>
            <a:ext cx="76914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56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316" name="Google Shape;316;p56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56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56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9" name="Google Shape;319;p56"/>
          <p:cNvSpPr txBox="1">
            <a:spLocks noGrp="1"/>
          </p:cNvSpPr>
          <p:nvPr>
            <p:ph type="title"/>
          </p:nvPr>
        </p:nvSpPr>
        <p:spPr>
          <a:xfrm>
            <a:off x="730719" y="1291975"/>
            <a:ext cx="39471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320" name="Google Shape;320;p56"/>
          <p:cNvSpPr txBox="1">
            <a:spLocks noGrp="1"/>
          </p:cNvSpPr>
          <p:nvPr>
            <p:ph type="body" idx="1"/>
          </p:nvPr>
        </p:nvSpPr>
        <p:spPr>
          <a:xfrm>
            <a:off x="721900" y="2112800"/>
            <a:ext cx="39471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7"/>
          <p:cNvSpPr txBox="1">
            <a:spLocks noGrp="1"/>
          </p:cNvSpPr>
          <p:nvPr>
            <p:ph type="title"/>
          </p:nvPr>
        </p:nvSpPr>
        <p:spPr>
          <a:xfrm>
            <a:off x="726300" y="1064225"/>
            <a:ext cx="5460900" cy="3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323" name="Google Shape;323;p57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324" name="Google Shape;324;p57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57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57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1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8"/>
          <p:cNvSpPr/>
          <p:nvPr/>
        </p:nvSpPr>
        <p:spPr>
          <a:xfrm>
            <a:off x="4978000" y="0"/>
            <a:ext cx="41661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9" name="Google Shape;329;p58"/>
          <p:cNvPicPr preferRelativeResize="0"/>
          <p:nvPr/>
        </p:nvPicPr>
        <p:blipFill rotWithShape="1">
          <a:blip r:embed="rId2">
            <a:alphaModFix/>
          </a:blip>
          <a:srcRect l="14302"/>
          <a:stretch/>
        </p:blipFill>
        <p:spPr>
          <a:xfrm>
            <a:off x="4978025" y="0"/>
            <a:ext cx="41661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58"/>
          <p:cNvSpPr txBox="1">
            <a:spLocks noGrp="1"/>
          </p:cNvSpPr>
          <p:nvPr>
            <p:ph type="title"/>
          </p:nvPr>
        </p:nvSpPr>
        <p:spPr>
          <a:xfrm>
            <a:off x="726300" y="1064225"/>
            <a:ext cx="3960300" cy="18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331" name="Google Shape;331;p58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332" name="Google Shape;332;p58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58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58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5" name="Google Shape;335;p58"/>
          <p:cNvSpPr txBox="1">
            <a:spLocks noGrp="1"/>
          </p:cNvSpPr>
          <p:nvPr>
            <p:ph type="subTitle" idx="1"/>
          </p:nvPr>
        </p:nvSpPr>
        <p:spPr>
          <a:xfrm>
            <a:off x="726294" y="3212825"/>
            <a:ext cx="39603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6" name="Google Shape;336;p58"/>
          <p:cNvSpPr txBox="1">
            <a:spLocks noGrp="1"/>
          </p:cNvSpPr>
          <p:nvPr>
            <p:ph type="body" idx="2"/>
          </p:nvPr>
        </p:nvSpPr>
        <p:spPr>
          <a:xfrm>
            <a:off x="5322225" y="720000"/>
            <a:ext cx="3102000" cy="3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4">
  <p:cSld name="SECTION_TITLE_AND_DESCRIPTION_4">
    <p:bg>
      <p:bgPr>
        <a:solidFill>
          <a:schemeClr val="lt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9"/>
          <p:cNvSpPr/>
          <p:nvPr/>
        </p:nvSpPr>
        <p:spPr>
          <a:xfrm>
            <a:off x="4978000" y="0"/>
            <a:ext cx="4166100" cy="5143500"/>
          </a:xfrm>
          <a:prstGeom prst="rect">
            <a:avLst/>
          </a:prstGeom>
          <a:solidFill>
            <a:srgbClr val="FFCA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9" name="Google Shape;339;p59"/>
          <p:cNvPicPr preferRelativeResize="0"/>
          <p:nvPr/>
        </p:nvPicPr>
        <p:blipFill rotWithShape="1">
          <a:blip r:embed="rId2">
            <a:alphaModFix/>
          </a:blip>
          <a:srcRect l="14302"/>
          <a:stretch/>
        </p:blipFill>
        <p:spPr>
          <a:xfrm>
            <a:off x="4978025" y="0"/>
            <a:ext cx="41661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9"/>
          <p:cNvSpPr txBox="1">
            <a:spLocks noGrp="1"/>
          </p:cNvSpPr>
          <p:nvPr>
            <p:ph type="title"/>
          </p:nvPr>
        </p:nvSpPr>
        <p:spPr>
          <a:xfrm>
            <a:off x="726300" y="1064225"/>
            <a:ext cx="3960300" cy="18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341" name="Google Shape;341;p59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342" name="Google Shape;342;p59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59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59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5" name="Google Shape;345;p59"/>
          <p:cNvSpPr txBox="1">
            <a:spLocks noGrp="1"/>
          </p:cNvSpPr>
          <p:nvPr>
            <p:ph type="subTitle" idx="1"/>
          </p:nvPr>
        </p:nvSpPr>
        <p:spPr>
          <a:xfrm>
            <a:off x="726294" y="3212825"/>
            <a:ext cx="39603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6" name="Google Shape;346;p59"/>
          <p:cNvSpPr txBox="1">
            <a:spLocks noGrp="1"/>
          </p:cNvSpPr>
          <p:nvPr>
            <p:ph type="body" idx="2"/>
          </p:nvPr>
        </p:nvSpPr>
        <p:spPr>
          <a:xfrm>
            <a:off x="5322225" y="720000"/>
            <a:ext cx="3102000" cy="3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3">
  <p:cSld name="SECTION_TITLE_AND_DESCRIPTION_3">
    <p:bg>
      <p:bgPr>
        <a:noFill/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60"/>
          <p:cNvGrpSpPr/>
          <p:nvPr/>
        </p:nvGrpSpPr>
        <p:grpSpPr>
          <a:xfrm>
            <a:off x="831505" y="167125"/>
            <a:ext cx="794400" cy="97129"/>
            <a:chOff x="2868525" y="1438650"/>
            <a:chExt cx="794400" cy="97129"/>
          </a:xfrm>
        </p:grpSpPr>
        <p:sp>
          <p:nvSpPr>
            <p:cNvPr id="349" name="Google Shape;349;p60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0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0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60"/>
          <p:cNvSpPr/>
          <p:nvPr/>
        </p:nvSpPr>
        <p:spPr>
          <a:xfrm>
            <a:off x="0" y="0"/>
            <a:ext cx="4166100" cy="5143500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3" name="Google Shape;353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2">
  <p:cSld name="SECTION_TITLE_AND_DESCRIPTION_2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1"/>
          <p:cNvSpPr txBox="1">
            <a:spLocks noGrp="1"/>
          </p:cNvSpPr>
          <p:nvPr>
            <p:ph type="title"/>
          </p:nvPr>
        </p:nvSpPr>
        <p:spPr>
          <a:xfrm>
            <a:off x="726300" y="1064225"/>
            <a:ext cx="4385400" cy="18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356" name="Google Shape;356;p61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357" name="Google Shape;357;p61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1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61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" name="Google Shape;360;p61"/>
          <p:cNvSpPr txBox="1">
            <a:spLocks noGrp="1"/>
          </p:cNvSpPr>
          <p:nvPr>
            <p:ph type="subTitle" idx="1"/>
          </p:nvPr>
        </p:nvSpPr>
        <p:spPr>
          <a:xfrm>
            <a:off x="726301" y="3212825"/>
            <a:ext cx="43854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61" name="Google Shape;361;p61"/>
          <p:cNvSpPr/>
          <p:nvPr/>
        </p:nvSpPr>
        <p:spPr>
          <a:xfrm>
            <a:off x="5282825" y="0"/>
            <a:ext cx="3861300" cy="5143500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61"/>
          <p:cNvSpPr txBox="1">
            <a:spLocks noGrp="1"/>
          </p:cNvSpPr>
          <p:nvPr>
            <p:ph type="body" idx="2"/>
          </p:nvPr>
        </p:nvSpPr>
        <p:spPr>
          <a:xfrm>
            <a:off x="5322225" y="720000"/>
            <a:ext cx="3633000" cy="3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363" name="Google Shape;363;p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1">
  <p:cSld name="SECTION_TITLE_AND_DESCRIPTION_1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2"/>
          <p:cNvSpPr txBox="1">
            <a:spLocks noGrp="1"/>
          </p:cNvSpPr>
          <p:nvPr>
            <p:ph type="title"/>
          </p:nvPr>
        </p:nvSpPr>
        <p:spPr>
          <a:xfrm>
            <a:off x="726300" y="1064225"/>
            <a:ext cx="3960300" cy="18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366" name="Google Shape;366;p62"/>
          <p:cNvSpPr txBox="1">
            <a:spLocks noGrp="1"/>
          </p:cNvSpPr>
          <p:nvPr>
            <p:ph type="subTitle" idx="1"/>
          </p:nvPr>
        </p:nvSpPr>
        <p:spPr>
          <a:xfrm>
            <a:off x="726294" y="3212825"/>
            <a:ext cx="39603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67" name="Google Shape;367;p62"/>
          <p:cNvSpPr/>
          <p:nvPr/>
        </p:nvSpPr>
        <p:spPr>
          <a:xfrm>
            <a:off x="4978000" y="0"/>
            <a:ext cx="4166100" cy="5143500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62"/>
          <p:cNvSpPr txBox="1">
            <a:spLocks noGrp="1"/>
          </p:cNvSpPr>
          <p:nvPr>
            <p:ph type="body" idx="2"/>
          </p:nvPr>
        </p:nvSpPr>
        <p:spPr>
          <a:xfrm>
            <a:off x="5322225" y="720000"/>
            <a:ext cx="3102000" cy="3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369" name="Google Shape;369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5200" y="528450"/>
            <a:ext cx="1242599" cy="26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3"/>
          <p:cNvSpPr txBox="1">
            <a:spLocks noGrp="1"/>
          </p:cNvSpPr>
          <p:nvPr>
            <p:ph type="title"/>
          </p:nvPr>
        </p:nvSpPr>
        <p:spPr>
          <a:xfrm>
            <a:off x="726288" y="2174538"/>
            <a:ext cx="76914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373" name="Google Shape;373;p63"/>
          <p:cNvSpPr txBox="1">
            <a:spLocks noGrp="1"/>
          </p:cNvSpPr>
          <p:nvPr>
            <p:ph type="subTitle" idx="1"/>
          </p:nvPr>
        </p:nvSpPr>
        <p:spPr>
          <a:xfrm>
            <a:off x="720000" y="4010400"/>
            <a:ext cx="32430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374" name="Google Shape;374;p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7793" y="928500"/>
            <a:ext cx="1532825" cy="3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7"/>
          <p:cNvGrpSpPr/>
          <p:nvPr/>
        </p:nvGrpSpPr>
        <p:grpSpPr>
          <a:xfrm>
            <a:off x="602905" y="491400"/>
            <a:ext cx="794400" cy="97129"/>
            <a:chOff x="2868525" y="1438650"/>
            <a:chExt cx="794400" cy="97129"/>
          </a:xfrm>
        </p:grpSpPr>
        <p:sp>
          <p:nvSpPr>
            <p:cNvPr id="41" name="Google Shape;41;p7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7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7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510938" y="808288"/>
            <a:ext cx="7691400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4"/>
          <p:cNvSpPr txBox="1">
            <a:spLocks noGrp="1"/>
          </p:cNvSpPr>
          <p:nvPr>
            <p:ph type="title" hasCustomPrompt="1"/>
          </p:nvPr>
        </p:nvSpPr>
        <p:spPr>
          <a:xfrm>
            <a:off x="720000" y="872400"/>
            <a:ext cx="77040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●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○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■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●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○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■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●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○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■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377" name="Google Shape;377;p64"/>
          <p:cNvSpPr txBox="1">
            <a:spLocks noGrp="1"/>
          </p:cNvSpPr>
          <p:nvPr>
            <p:ph type="body" idx="1"/>
          </p:nvPr>
        </p:nvSpPr>
        <p:spPr>
          <a:xfrm>
            <a:off x="1915200" y="3304625"/>
            <a:ext cx="5313600" cy="11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378" name="Google Shape;378;p64"/>
          <p:cNvGrpSpPr/>
          <p:nvPr/>
        </p:nvGrpSpPr>
        <p:grpSpPr>
          <a:xfrm>
            <a:off x="4174805" y="2907537"/>
            <a:ext cx="794400" cy="97129"/>
            <a:chOff x="2868525" y="1438650"/>
            <a:chExt cx="794400" cy="97129"/>
          </a:xfrm>
        </p:grpSpPr>
        <p:sp>
          <p:nvSpPr>
            <p:cNvPr id="379" name="Google Shape;379;p64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64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64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TITLE_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386" name="Google Shape;386;p6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7" name="Google Shape;387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2">
  <p:cSld name="TITLE_3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390" name="Google Shape;390;p6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1" name="Google Shape;391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3">
  <p:cSld name="TITLE_4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394" name="Google Shape;394;p6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5" name="Google Shape;395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70"/>
          <p:cNvSpPr txBox="1">
            <a:spLocks noGrp="1"/>
          </p:cNvSpPr>
          <p:nvPr>
            <p:ph type="title"/>
          </p:nvPr>
        </p:nvSpPr>
        <p:spPr>
          <a:xfrm>
            <a:off x="726288" y="2003588"/>
            <a:ext cx="76914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399" name="Google Shape;399;p70"/>
          <p:cNvSpPr txBox="1">
            <a:spLocks noGrp="1"/>
          </p:cNvSpPr>
          <p:nvPr>
            <p:ph type="subTitle" idx="1"/>
          </p:nvPr>
        </p:nvSpPr>
        <p:spPr>
          <a:xfrm>
            <a:off x="726300" y="3212835"/>
            <a:ext cx="76914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400" name="Google Shape;400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05590" y="928500"/>
            <a:ext cx="1532825" cy="3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- Сбер">
  <p:cSld name="TITLE_1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71"/>
          <p:cNvSpPr txBox="1">
            <a:spLocks noGrp="1"/>
          </p:cNvSpPr>
          <p:nvPr>
            <p:ph type="title"/>
          </p:nvPr>
        </p:nvSpPr>
        <p:spPr>
          <a:xfrm>
            <a:off x="726288" y="2003588"/>
            <a:ext cx="76914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403" name="Google Shape;403;p71"/>
          <p:cNvSpPr txBox="1">
            <a:spLocks noGrp="1"/>
          </p:cNvSpPr>
          <p:nvPr>
            <p:ph type="subTitle" idx="1"/>
          </p:nvPr>
        </p:nvSpPr>
        <p:spPr>
          <a:xfrm>
            <a:off x="726288" y="3212813"/>
            <a:ext cx="76914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04" name="Google Shape;404;p71"/>
          <p:cNvSpPr txBox="1"/>
          <p:nvPr/>
        </p:nvSpPr>
        <p:spPr>
          <a:xfrm>
            <a:off x="3681313" y="1242125"/>
            <a:ext cx="1781400" cy="3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группа компаний Сбербанк</a:t>
            </a:r>
            <a:endParaRPr sz="9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05" name="Google Shape;405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05590" y="928500"/>
            <a:ext cx="1532825" cy="3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noFill/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72"/>
          <p:cNvSpPr txBox="1">
            <a:spLocks noGrp="1"/>
          </p:cNvSpPr>
          <p:nvPr>
            <p:ph type="title"/>
          </p:nvPr>
        </p:nvSpPr>
        <p:spPr>
          <a:xfrm>
            <a:off x="726288" y="1182913"/>
            <a:ext cx="76914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408" name="Google Shape;408;p72"/>
          <p:cNvGrpSpPr/>
          <p:nvPr/>
        </p:nvGrpSpPr>
        <p:grpSpPr>
          <a:xfrm>
            <a:off x="4174800" y="884625"/>
            <a:ext cx="794400" cy="97129"/>
            <a:chOff x="2868525" y="1438650"/>
            <a:chExt cx="794400" cy="97129"/>
          </a:xfrm>
        </p:grpSpPr>
        <p:sp>
          <p:nvSpPr>
            <p:cNvPr id="409" name="Google Shape;409;p72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72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72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2" name="Google Shape;412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noFill/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" name="Google Shape;414;p73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415" name="Google Shape;415;p73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73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73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8" name="Google Shape;418;p73"/>
          <p:cNvSpPr txBox="1">
            <a:spLocks noGrp="1"/>
          </p:cNvSpPr>
          <p:nvPr>
            <p:ph type="title"/>
          </p:nvPr>
        </p:nvSpPr>
        <p:spPr>
          <a:xfrm>
            <a:off x="730713" y="1291963"/>
            <a:ext cx="76914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419" name="Google Shape;419;p73"/>
          <p:cNvSpPr txBox="1">
            <a:spLocks noGrp="1"/>
          </p:cNvSpPr>
          <p:nvPr>
            <p:ph type="body" idx="1"/>
          </p:nvPr>
        </p:nvSpPr>
        <p:spPr>
          <a:xfrm>
            <a:off x="721900" y="2112802"/>
            <a:ext cx="77001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420" name="Google Shape;420;p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noFill/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74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423" name="Google Shape;423;p74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74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74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6" name="Google Shape;426;p74"/>
          <p:cNvSpPr txBox="1">
            <a:spLocks noGrp="1"/>
          </p:cNvSpPr>
          <p:nvPr>
            <p:ph type="title"/>
          </p:nvPr>
        </p:nvSpPr>
        <p:spPr>
          <a:xfrm>
            <a:off x="730713" y="1291963"/>
            <a:ext cx="76914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427" name="Google Shape;427;p74"/>
          <p:cNvSpPr txBox="1">
            <a:spLocks noGrp="1"/>
          </p:cNvSpPr>
          <p:nvPr>
            <p:ph type="body" idx="1"/>
          </p:nvPr>
        </p:nvSpPr>
        <p:spPr>
          <a:xfrm>
            <a:off x="721900" y="2112800"/>
            <a:ext cx="34707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28" name="Google Shape;428;p74"/>
          <p:cNvSpPr txBox="1">
            <a:spLocks noGrp="1"/>
          </p:cNvSpPr>
          <p:nvPr>
            <p:ph type="body" idx="2"/>
          </p:nvPr>
        </p:nvSpPr>
        <p:spPr>
          <a:xfrm>
            <a:off x="4951425" y="2112800"/>
            <a:ext cx="34707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429" name="Google Shape;429;p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8"/>
          <p:cNvGrpSpPr/>
          <p:nvPr/>
        </p:nvGrpSpPr>
        <p:grpSpPr>
          <a:xfrm>
            <a:off x="602905" y="491400"/>
            <a:ext cx="794400" cy="97129"/>
            <a:chOff x="2868525" y="1438650"/>
            <a:chExt cx="794400" cy="97129"/>
          </a:xfrm>
        </p:grpSpPr>
        <p:sp>
          <p:nvSpPr>
            <p:cNvPr id="47" name="Google Shape;47;p8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8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8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510951" y="808296"/>
            <a:ext cx="3947100" cy="9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510951" y="1861596"/>
            <a:ext cx="3947100" cy="23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noFill/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75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432" name="Google Shape;432;p75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75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75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5" name="Google Shape;435;p75"/>
          <p:cNvSpPr txBox="1">
            <a:spLocks noGrp="1"/>
          </p:cNvSpPr>
          <p:nvPr>
            <p:ph type="title"/>
          </p:nvPr>
        </p:nvSpPr>
        <p:spPr>
          <a:xfrm>
            <a:off x="730713" y="1291963"/>
            <a:ext cx="76914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pic>
        <p:nvPicPr>
          <p:cNvPr id="436" name="Google Shape;436;p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1">
  <p:cSld name="TITLE_ONLY_1">
    <p:bg>
      <p:bgPr>
        <a:solidFill>
          <a:srgbClr val="EEF2F8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6"/>
          <p:cNvSpPr txBox="1">
            <a:spLocks noGrp="1"/>
          </p:cNvSpPr>
          <p:nvPr>
            <p:ph type="title"/>
          </p:nvPr>
        </p:nvSpPr>
        <p:spPr>
          <a:xfrm>
            <a:off x="239288" y="625038"/>
            <a:ext cx="76914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pic>
        <p:nvPicPr>
          <p:cNvPr id="439" name="Google Shape;439;p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" y="-11"/>
            <a:ext cx="9265952" cy="5212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oogle Shape;441;p77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442" name="Google Shape;442;p77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7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77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77"/>
          <p:cNvSpPr txBox="1">
            <a:spLocks noGrp="1"/>
          </p:cNvSpPr>
          <p:nvPr>
            <p:ph type="title"/>
          </p:nvPr>
        </p:nvSpPr>
        <p:spPr>
          <a:xfrm>
            <a:off x="730719" y="1291975"/>
            <a:ext cx="39471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446" name="Google Shape;446;p77"/>
          <p:cNvSpPr txBox="1">
            <a:spLocks noGrp="1"/>
          </p:cNvSpPr>
          <p:nvPr>
            <p:ph type="body" idx="1"/>
          </p:nvPr>
        </p:nvSpPr>
        <p:spPr>
          <a:xfrm>
            <a:off x="721900" y="2112800"/>
            <a:ext cx="39471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8"/>
          <p:cNvSpPr txBox="1">
            <a:spLocks noGrp="1"/>
          </p:cNvSpPr>
          <p:nvPr>
            <p:ph type="title"/>
          </p:nvPr>
        </p:nvSpPr>
        <p:spPr>
          <a:xfrm>
            <a:off x="726300" y="1064225"/>
            <a:ext cx="5460900" cy="3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449" name="Google Shape;449;p78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450" name="Google Shape;450;p78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78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78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9"/>
          <p:cNvSpPr txBox="1">
            <a:spLocks noGrp="1"/>
          </p:cNvSpPr>
          <p:nvPr>
            <p:ph type="title"/>
          </p:nvPr>
        </p:nvSpPr>
        <p:spPr>
          <a:xfrm>
            <a:off x="726300" y="1064225"/>
            <a:ext cx="3960300" cy="18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455" name="Google Shape;455;p79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456" name="Google Shape;456;p79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79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79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9" name="Google Shape;459;p79"/>
          <p:cNvSpPr txBox="1">
            <a:spLocks noGrp="1"/>
          </p:cNvSpPr>
          <p:nvPr>
            <p:ph type="subTitle" idx="1"/>
          </p:nvPr>
        </p:nvSpPr>
        <p:spPr>
          <a:xfrm>
            <a:off x="726294" y="3212825"/>
            <a:ext cx="39603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60" name="Google Shape;460;p79"/>
          <p:cNvSpPr/>
          <p:nvPr/>
        </p:nvSpPr>
        <p:spPr>
          <a:xfrm>
            <a:off x="4978000" y="0"/>
            <a:ext cx="4166100" cy="5143500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79"/>
          <p:cNvSpPr txBox="1">
            <a:spLocks noGrp="1"/>
          </p:cNvSpPr>
          <p:nvPr>
            <p:ph type="body" idx="2"/>
          </p:nvPr>
        </p:nvSpPr>
        <p:spPr>
          <a:xfrm>
            <a:off x="5322225" y="720000"/>
            <a:ext cx="3102000" cy="3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462" name="Google Shape;462;p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3">
  <p:cSld name="SECTION_TITLE_AND_DESCRIPTION_3">
    <p:bg>
      <p:bgPr>
        <a:noFill/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80"/>
          <p:cNvGrpSpPr/>
          <p:nvPr/>
        </p:nvGrpSpPr>
        <p:grpSpPr>
          <a:xfrm>
            <a:off x="831505" y="167125"/>
            <a:ext cx="794400" cy="97129"/>
            <a:chOff x="2868525" y="1438650"/>
            <a:chExt cx="794400" cy="97129"/>
          </a:xfrm>
        </p:grpSpPr>
        <p:sp>
          <p:nvSpPr>
            <p:cNvPr id="465" name="Google Shape;465;p80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0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0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8" name="Google Shape;468;p80"/>
          <p:cNvSpPr/>
          <p:nvPr/>
        </p:nvSpPr>
        <p:spPr>
          <a:xfrm>
            <a:off x="0" y="0"/>
            <a:ext cx="4166100" cy="5143500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9" name="Google Shape;469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2">
  <p:cSld name="SECTION_TITLE_AND_DESCRIPTION_2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81"/>
          <p:cNvSpPr txBox="1">
            <a:spLocks noGrp="1"/>
          </p:cNvSpPr>
          <p:nvPr>
            <p:ph type="title"/>
          </p:nvPr>
        </p:nvSpPr>
        <p:spPr>
          <a:xfrm>
            <a:off x="726300" y="1064225"/>
            <a:ext cx="4385400" cy="18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472" name="Google Shape;472;p81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473" name="Google Shape;473;p81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1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1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6" name="Google Shape;476;p81"/>
          <p:cNvSpPr txBox="1">
            <a:spLocks noGrp="1"/>
          </p:cNvSpPr>
          <p:nvPr>
            <p:ph type="subTitle" idx="1"/>
          </p:nvPr>
        </p:nvSpPr>
        <p:spPr>
          <a:xfrm>
            <a:off x="726301" y="3212825"/>
            <a:ext cx="43854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81"/>
          <p:cNvSpPr/>
          <p:nvPr/>
        </p:nvSpPr>
        <p:spPr>
          <a:xfrm>
            <a:off x="5282825" y="0"/>
            <a:ext cx="3861300" cy="5143500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81"/>
          <p:cNvSpPr txBox="1">
            <a:spLocks noGrp="1"/>
          </p:cNvSpPr>
          <p:nvPr>
            <p:ph type="body" idx="2"/>
          </p:nvPr>
        </p:nvSpPr>
        <p:spPr>
          <a:xfrm>
            <a:off x="5322225" y="720000"/>
            <a:ext cx="3633000" cy="3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479" name="Google Shape;479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1">
  <p:cSld name="SECTION_TITLE_AND_DESCRIPTION_1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82"/>
          <p:cNvSpPr txBox="1">
            <a:spLocks noGrp="1"/>
          </p:cNvSpPr>
          <p:nvPr>
            <p:ph type="title"/>
          </p:nvPr>
        </p:nvSpPr>
        <p:spPr>
          <a:xfrm>
            <a:off x="726300" y="1064225"/>
            <a:ext cx="3960300" cy="18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482" name="Google Shape;482;p82"/>
          <p:cNvSpPr txBox="1">
            <a:spLocks noGrp="1"/>
          </p:cNvSpPr>
          <p:nvPr>
            <p:ph type="subTitle" idx="1"/>
          </p:nvPr>
        </p:nvSpPr>
        <p:spPr>
          <a:xfrm>
            <a:off x="726294" y="3212825"/>
            <a:ext cx="39603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82"/>
          <p:cNvSpPr/>
          <p:nvPr/>
        </p:nvSpPr>
        <p:spPr>
          <a:xfrm>
            <a:off x="4978000" y="0"/>
            <a:ext cx="4166100" cy="5143500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82"/>
          <p:cNvSpPr txBox="1">
            <a:spLocks noGrp="1"/>
          </p:cNvSpPr>
          <p:nvPr>
            <p:ph type="body" idx="2"/>
          </p:nvPr>
        </p:nvSpPr>
        <p:spPr>
          <a:xfrm>
            <a:off x="5322225" y="720000"/>
            <a:ext cx="3102000" cy="3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485" name="Google Shape;485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5200" y="528450"/>
            <a:ext cx="1242599" cy="26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83"/>
          <p:cNvSpPr txBox="1">
            <a:spLocks noGrp="1"/>
          </p:cNvSpPr>
          <p:nvPr>
            <p:ph type="title"/>
          </p:nvPr>
        </p:nvSpPr>
        <p:spPr>
          <a:xfrm>
            <a:off x="726288" y="2174538"/>
            <a:ext cx="76914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489" name="Google Shape;489;p83"/>
          <p:cNvSpPr txBox="1">
            <a:spLocks noGrp="1"/>
          </p:cNvSpPr>
          <p:nvPr>
            <p:ph type="subTitle" idx="1"/>
          </p:nvPr>
        </p:nvSpPr>
        <p:spPr>
          <a:xfrm>
            <a:off x="720000" y="4010400"/>
            <a:ext cx="32430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490" name="Google Shape;490;p8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7793" y="928500"/>
            <a:ext cx="1532825" cy="3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84"/>
          <p:cNvSpPr txBox="1">
            <a:spLocks noGrp="1"/>
          </p:cNvSpPr>
          <p:nvPr>
            <p:ph type="title" hasCustomPrompt="1"/>
          </p:nvPr>
        </p:nvSpPr>
        <p:spPr>
          <a:xfrm>
            <a:off x="720000" y="872400"/>
            <a:ext cx="77040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●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○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■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●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○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■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●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○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■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493" name="Google Shape;493;p84"/>
          <p:cNvSpPr txBox="1">
            <a:spLocks noGrp="1"/>
          </p:cNvSpPr>
          <p:nvPr>
            <p:ph type="body" idx="1"/>
          </p:nvPr>
        </p:nvSpPr>
        <p:spPr>
          <a:xfrm>
            <a:off x="1915200" y="3304625"/>
            <a:ext cx="5313600" cy="11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494" name="Google Shape;494;p84"/>
          <p:cNvGrpSpPr/>
          <p:nvPr/>
        </p:nvGrpSpPr>
        <p:grpSpPr>
          <a:xfrm>
            <a:off x="4174805" y="2907537"/>
            <a:ext cx="794400" cy="97129"/>
            <a:chOff x="2868525" y="1438650"/>
            <a:chExt cx="794400" cy="97129"/>
          </a:xfrm>
        </p:grpSpPr>
        <p:sp>
          <p:nvSpPr>
            <p:cNvPr id="495" name="Google Shape;495;p84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4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4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497700" y="835625"/>
            <a:ext cx="7181100" cy="33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54" name="Google Shape;54;p9"/>
          <p:cNvGrpSpPr/>
          <p:nvPr/>
        </p:nvGrpSpPr>
        <p:grpSpPr>
          <a:xfrm>
            <a:off x="602905" y="491400"/>
            <a:ext cx="794400" cy="97129"/>
            <a:chOff x="2868525" y="1438650"/>
            <a:chExt cx="794400" cy="97129"/>
          </a:xfrm>
        </p:grpSpPr>
        <p:sp>
          <p:nvSpPr>
            <p:cNvPr id="55" name="Google Shape;55;p9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9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9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TITLE_2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502" name="Google Shape;502;p8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03" name="Google Shape;503;p8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2">
  <p:cSld name="TITLE_3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8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506" name="Google Shape;506;p8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07" name="Google Shape;507;p8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3">
  <p:cSld name="TITLE_4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8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510" name="Google Shape;510;p8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1" name="Google Shape;511;p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90"/>
          <p:cNvSpPr txBox="1">
            <a:spLocks noGrp="1"/>
          </p:cNvSpPr>
          <p:nvPr>
            <p:ph type="title"/>
          </p:nvPr>
        </p:nvSpPr>
        <p:spPr>
          <a:xfrm>
            <a:off x="726288" y="2003588"/>
            <a:ext cx="76914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515" name="Google Shape;515;p90"/>
          <p:cNvSpPr txBox="1">
            <a:spLocks noGrp="1"/>
          </p:cNvSpPr>
          <p:nvPr>
            <p:ph type="subTitle" idx="1"/>
          </p:nvPr>
        </p:nvSpPr>
        <p:spPr>
          <a:xfrm>
            <a:off x="726300" y="3212835"/>
            <a:ext cx="76914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516" name="Google Shape;516;p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05590" y="928500"/>
            <a:ext cx="1532825" cy="3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- Сбер">
  <p:cSld name="TITLE_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91"/>
          <p:cNvSpPr txBox="1">
            <a:spLocks noGrp="1"/>
          </p:cNvSpPr>
          <p:nvPr>
            <p:ph type="title"/>
          </p:nvPr>
        </p:nvSpPr>
        <p:spPr>
          <a:xfrm>
            <a:off x="726288" y="2003588"/>
            <a:ext cx="76914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519" name="Google Shape;519;p91"/>
          <p:cNvSpPr txBox="1">
            <a:spLocks noGrp="1"/>
          </p:cNvSpPr>
          <p:nvPr>
            <p:ph type="subTitle" idx="1"/>
          </p:nvPr>
        </p:nvSpPr>
        <p:spPr>
          <a:xfrm>
            <a:off x="726288" y="3212813"/>
            <a:ext cx="76914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20" name="Google Shape;520;p91"/>
          <p:cNvSpPr txBox="1"/>
          <p:nvPr/>
        </p:nvSpPr>
        <p:spPr>
          <a:xfrm>
            <a:off x="3681313" y="1242125"/>
            <a:ext cx="1781400" cy="3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группа компаний Сбербанк</a:t>
            </a:r>
            <a:endParaRPr sz="9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21" name="Google Shape;521;p9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05590" y="928500"/>
            <a:ext cx="1532825" cy="3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noFill/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92"/>
          <p:cNvSpPr txBox="1">
            <a:spLocks noGrp="1"/>
          </p:cNvSpPr>
          <p:nvPr>
            <p:ph type="title"/>
          </p:nvPr>
        </p:nvSpPr>
        <p:spPr>
          <a:xfrm>
            <a:off x="726288" y="1182913"/>
            <a:ext cx="76914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524" name="Google Shape;524;p92"/>
          <p:cNvGrpSpPr/>
          <p:nvPr/>
        </p:nvGrpSpPr>
        <p:grpSpPr>
          <a:xfrm>
            <a:off x="4174800" y="884625"/>
            <a:ext cx="794400" cy="97129"/>
            <a:chOff x="2868525" y="1438650"/>
            <a:chExt cx="794400" cy="97129"/>
          </a:xfrm>
        </p:grpSpPr>
        <p:sp>
          <p:nvSpPr>
            <p:cNvPr id="525" name="Google Shape;525;p92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92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92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28" name="Google Shape;528;p9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noFill/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" name="Google Shape;530;p93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531" name="Google Shape;531;p93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93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93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4" name="Google Shape;534;p93"/>
          <p:cNvSpPr txBox="1">
            <a:spLocks noGrp="1"/>
          </p:cNvSpPr>
          <p:nvPr>
            <p:ph type="title"/>
          </p:nvPr>
        </p:nvSpPr>
        <p:spPr>
          <a:xfrm>
            <a:off x="730713" y="1291963"/>
            <a:ext cx="76914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535" name="Google Shape;535;p93"/>
          <p:cNvSpPr txBox="1">
            <a:spLocks noGrp="1"/>
          </p:cNvSpPr>
          <p:nvPr>
            <p:ph type="body" idx="1"/>
          </p:nvPr>
        </p:nvSpPr>
        <p:spPr>
          <a:xfrm>
            <a:off x="721900" y="2112802"/>
            <a:ext cx="77001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536" name="Google Shape;536;p9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noFill/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94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539" name="Google Shape;539;p94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94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94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2" name="Google Shape;542;p94"/>
          <p:cNvSpPr txBox="1">
            <a:spLocks noGrp="1"/>
          </p:cNvSpPr>
          <p:nvPr>
            <p:ph type="title"/>
          </p:nvPr>
        </p:nvSpPr>
        <p:spPr>
          <a:xfrm>
            <a:off x="730713" y="1291963"/>
            <a:ext cx="76914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543" name="Google Shape;543;p94"/>
          <p:cNvSpPr txBox="1">
            <a:spLocks noGrp="1"/>
          </p:cNvSpPr>
          <p:nvPr>
            <p:ph type="body" idx="1"/>
          </p:nvPr>
        </p:nvSpPr>
        <p:spPr>
          <a:xfrm>
            <a:off x="721900" y="2112800"/>
            <a:ext cx="34707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44" name="Google Shape;544;p94"/>
          <p:cNvSpPr txBox="1">
            <a:spLocks noGrp="1"/>
          </p:cNvSpPr>
          <p:nvPr>
            <p:ph type="body" idx="2"/>
          </p:nvPr>
        </p:nvSpPr>
        <p:spPr>
          <a:xfrm>
            <a:off x="4951425" y="2112800"/>
            <a:ext cx="34707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545" name="Google Shape;545;p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noFill/>
        <a:effectLst/>
      </p:bgPr>
    </p:bg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95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548" name="Google Shape;548;p95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95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95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1" name="Google Shape;551;p95"/>
          <p:cNvSpPr txBox="1">
            <a:spLocks noGrp="1"/>
          </p:cNvSpPr>
          <p:nvPr>
            <p:ph type="title"/>
          </p:nvPr>
        </p:nvSpPr>
        <p:spPr>
          <a:xfrm>
            <a:off x="730713" y="1291963"/>
            <a:ext cx="76914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pic>
        <p:nvPicPr>
          <p:cNvPr id="552" name="Google Shape;552;p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497700" y="835625"/>
            <a:ext cx="3960300" cy="18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60" name="Google Shape;60;p10"/>
          <p:cNvGrpSpPr/>
          <p:nvPr/>
        </p:nvGrpSpPr>
        <p:grpSpPr>
          <a:xfrm>
            <a:off x="602905" y="491400"/>
            <a:ext cx="794400" cy="97129"/>
            <a:chOff x="2868525" y="1438650"/>
            <a:chExt cx="794400" cy="97129"/>
          </a:xfrm>
        </p:grpSpPr>
        <p:sp>
          <p:nvSpPr>
            <p:cNvPr id="61" name="Google Shape;61;p10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0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0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10"/>
          <p:cNvSpPr txBox="1">
            <a:spLocks noGrp="1"/>
          </p:cNvSpPr>
          <p:nvPr>
            <p:ph type="subTitle" idx="1"/>
          </p:nvPr>
        </p:nvSpPr>
        <p:spPr>
          <a:xfrm>
            <a:off x="497694" y="2984225"/>
            <a:ext cx="39603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/>
          <p:nvPr/>
        </p:nvSpPr>
        <p:spPr>
          <a:xfrm>
            <a:off x="4978000" y="0"/>
            <a:ext cx="4166100" cy="5143500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2"/>
          </p:nvPr>
        </p:nvSpPr>
        <p:spPr>
          <a:xfrm>
            <a:off x="5322225" y="491400"/>
            <a:ext cx="3592200" cy="4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600"/>
              <a:buFont typeface="Open Sans"/>
              <a:buChar char="●"/>
              <a:defRPr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600"/>
              <a:buFont typeface="Open Sans"/>
              <a:buChar char="○"/>
              <a:defRPr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600"/>
              <a:buFont typeface="Open Sans"/>
              <a:buChar char="■"/>
              <a:defRPr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600"/>
              <a:buFont typeface="Open Sans"/>
              <a:buChar char="●"/>
              <a:defRPr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600"/>
              <a:buFont typeface="Open Sans"/>
              <a:buChar char="○"/>
              <a:defRPr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600"/>
              <a:buFont typeface="Open Sans"/>
              <a:buChar char="■"/>
              <a:defRPr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600"/>
              <a:buFont typeface="Open Sans"/>
              <a:buChar char="●"/>
              <a:defRPr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600"/>
              <a:buFont typeface="Open Sans"/>
              <a:buChar char="○"/>
              <a:defRPr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600"/>
              <a:buFont typeface="Open Sans"/>
              <a:buChar char="■"/>
              <a:defRPr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1">
  <p:cSld name="TITLE_ONLY_1">
    <p:bg>
      <p:bgPr>
        <a:solidFill>
          <a:srgbClr val="EEF2F8"/>
        </a:solidFill>
        <a:effectLst/>
      </p:bgPr>
    </p:bg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96"/>
          <p:cNvGrpSpPr/>
          <p:nvPr/>
        </p:nvGrpSpPr>
        <p:grpSpPr>
          <a:xfrm>
            <a:off x="340080" y="298800"/>
            <a:ext cx="794400" cy="97129"/>
            <a:chOff x="2868525" y="1438650"/>
            <a:chExt cx="794400" cy="97129"/>
          </a:xfrm>
        </p:grpSpPr>
        <p:sp>
          <p:nvSpPr>
            <p:cNvPr id="555" name="Google Shape;555;p96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96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96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8" name="Google Shape;558;p96"/>
          <p:cNvSpPr txBox="1">
            <a:spLocks noGrp="1"/>
          </p:cNvSpPr>
          <p:nvPr>
            <p:ph type="title"/>
          </p:nvPr>
        </p:nvSpPr>
        <p:spPr>
          <a:xfrm>
            <a:off x="239288" y="625038"/>
            <a:ext cx="76914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oogle Shape;560;p97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561" name="Google Shape;561;p97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97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97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4" name="Google Shape;564;p97"/>
          <p:cNvSpPr txBox="1">
            <a:spLocks noGrp="1"/>
          </p:cNvSpPr>
          <p:nvPr>
            <p:ph type="title"/>
          </p:nvPr>
        </p:nvSpPr>
        <p:spPr>
          <a:xfrm>
            <a:off x="730719" y="1291975"/>
            <a:ext cx="39471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565" name="Google Shape;565;p97"/>
          <p:cNvSpPr txBox="1">
            <a:spLocks noGrp="1"/>
          </p:cNvSpPr>
          <p:nvPr>
            <p:ph type="body" idx="1"/>
          </p:nvPr>
        </p:nvSpPr>
        <p:spPr>
          <a:xfrm>
            <a:off x="721900" y="2112800"/>
            <a:ext cx="39471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●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○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200"/>
              <a:buFont typeface="Open Sans"/>
              <a:buChar char="■"/>
              <a:defRPr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98"/>
          <p:cNvSpPr txBox="1">
            <a:spLocks noGrp="1"/>
          </p:cNvSpPr>
          <p:nvPr>
            <p:ph type="title"/>
          </p:nvPr>
        </p:nvSpPr>
        <p:spPr>
          <a:xfrm>
            <a:off x="726300" y="1064225"/>
            <a:ext cx="5460900" cy="3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568" name="Google Shape;568;p98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569" name="Google Shape;569;p98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98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98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99"/>
          <p:cNvSpPr txBox="1">
            <a:spLocks noGrp="1"/>
          </p:cNvSpPr>
          <p:nvPr>
            <p:ph type="title"/>
          </p:nvPr>
        </p:nvSpPr>
        <p:spPr>
          <a:xfrm>
            <a:off x="726300" y="1064225"/>
            <a:ext cx="3960300" cy="18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574" name="Google Shape;574;p99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575" name="Google Shape;575;p99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99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9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8" name="Google Shape;578;p99"/>
          <p:cNvSpPr txBox="1">
            <a:spLocks noGrp="1"/>
          </p:cNvSpPr>
          <p:nvPr>
            <p:ph type="subTitle" idx="1"/>
          </p:nvPr>
        </p:nvSpPr>
        <p:spPr>
          <a:xfrm>
            <a:off x="726294" y="3212825"/>
            <a:ext cx="39603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79" name="Google Shape;579;p99"/>
          <p:cNvSpPr/>
          <p:nvPr/>
        </p:nvSpPr>
        <p:spPr>
          <a:xfrm>
            <a:off x="4978000" y="0"/>
            <a:ext cx="4166100" cy="5143500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99"/>
          <p:cNvSpPr txBox="1">
            <a:spLocks noGrp="1"/>
          </p:cNvSpPr>
          <p:nvPr>
            <p:ph type="body" idx="2"/>
          </p:nvPr>
        </p:nvSpPr>
        <p:spPr>
          <a:xfrm>
            <a:off x="5322225" y="720000"/>
            <a:ext cx="3102000" cy="3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581" name="Google Shape;581;p9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3">
  <p:cSld name="SECTION_TITLE_AND_DESCRIPTION_3">
    <p:bg>
      <p:bgPr>
        <a:noFill/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100"/>
          <p:cNvGrpSpPr/>
          <p:nvPr/>
        </p:nvGrpSpPr>
        <p:grpSpPr>
          <a:xfrm>
            <a:off x="831505" y="167125"/>
            <a:ext cx="794400" cy="97129"/>
            <a:chOff x="2868525" y="1438650"/>
            <a:chExt cx="794400" cy="97129"/>
          </a:xfrm>
        </p:grpSpPr>
        <p:sp>
          <p:nvSpPr>
            <p:cNvPr id="584" name="Google Shape;584;p100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00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00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100"/>
          <p:cNvSpPr/>
          <p:nvPr/>
        </p:nvSpPr>
        <p:spPr>
          <a:xfrm>
            <a:off x="0" y="0"/>
            <a:ext cx="4166100" cy="5143500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8" name="Google Shape;588;p10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2">
  <p:cSld name="SECTION_TITLE_AND_DESCRIPTION_2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01"/>
          <p:cNvSpPr txBox="1">
            <a:spLocks noGrp="1"/>
          </p:cNvSpPr>
          <p:nvPr>
            <p:ph type="title"/>
          </p:nvPr>
        </p:nvSpPr>
        <p:spPr>
          <a:xfrm>
            <a:off x="726300" y="1064225"/>
            <a:ext cx="4385400" cy="18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grpSp>
        <p:nvGrpSpPr>
          <p:cNvPr id="591" name="Google Shape;591;p101"/>
          <p:cNvGrpSpPr/>
          <p:nvPr/>
        </p:nvGrpSpPr>
        <p:grpSpPr>
          <a:xfrm>
            <a:off x="831505" y="720000"/>
            <a:ext cx="794400" cy="97129"/>
            <a:chOff x="2868525" y="1438650"/>
            <a:chExt cx="794400" cy="97129"/>
          </a:xfrm>
        </p:grpSpPr>
        <p:sp>
          <p:nvSpPr>
            <p:cNvPr id="592" name="Google Shape;592;p101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01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01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5" name="Google Shape;595;p101"/>
          <p:cNvSpPr txBox="1">
            <a:spLocks noGrp="1"/>
          </p:cNvSpPr>
          <p:nvPr>
            <p:ph type="subTitle" idx="1"/>
          </p:nvPr>
        </p:nvSpPr>
        <p:spPr>
          <a:xfrm>
            <a:off x="726301" y="3212825"/>
            <a:ext cx="43854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96" name="Google Shape;596;p101"/>
          <p:cNvSpPr/>
          <p:nvPr/>
        </p:nvSpPr>
        <p:spPr>
          <a:xfrm>
            <a:off x="5282825" y="0"/>
            <a:ext cx="3861300" cy="5143500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01"/>
          <p:cNvSpPr txBox="1">
            <a:spLocks noGrp="1"/>
          </p:cNvSpPr>
          <p:nvPr>
            <p:ph type="body" idx="2"/>
          </p:nvPr>
        </p:nvSpPr>
        <p:spPr>
          <a:xfrm>
            <a:off x="5322225" y="720000"/>
            <a:ext cx="3633000" cy="3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598" name="Google Shape;598;p10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1">
  <p:cSld name="SECTION_TITLE_AND_DESCRIPTION_1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02"/>
          <p:cNvSpPr txBox="1">
            <a:spLocks noGrp="1"/>
          </p:cNvSpPr>
          <p:nvPr>
            <p:ph type="title"/>
          </p:nvPr>
        </p:nvSpPr>
        <p:spPr>
          <a:xfrm>
            <a:off x="726300" y="1064225"/>
            <a:ext cx="3960300" cy="18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601" name="Google Shape;601;p102"/>
          <p:cNvSpPr txBox="1">
            <a:spLocks noGrp="1"/>
          </p:cNvSpPr>
          <p:nvPr>
            <p:ph type="subTitle" idx="1"/>
          </p:nvPr>
        </p:nvSpPr>
        <p:spPr>
          <a:xfrm>
            <a:off x="726294" y="3212825"/>
            <a:ext cx="39603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02" name="Google Shape;602;p102"/>
          <p:cNvSpPr/>
          <p:nvPr/>
        </p:nvSpPr>
        <p:spPr>
          <a:xfrm>
            <a:off x="4978000" y="0"/>
            <a:ext cx="4166100" cy="5143500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02"/>
          <p:cNvSpPr txBox="1">
            <a:spLocks noGrp="1"/>
          </p:cNvSpPr>
          <p:nvPr>
            <p:ph type="body" idx="2"/>
          </p:nvPr>
        </p:nvSpPr>
        <p:spPr>
          <a:xfrm>
            <a:off x="5322225" y="720000"/>
            <a:ext cx="3102000" cy="3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●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○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800"/>
              <a:buFont typeface="Open Sans"/>
              <a:buChar char="■"/>
              <a:defRPr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604" name="Google Shape;604;p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5200" y="528450"/>
            <a:ext cx="1242599" cy="26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3700" y="4335575"/>
            <a:ext cx="1331525" cy="5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03"/>
          <p:cNvSpPr txBox="1">
            <a:spLocks noGrp="1"/>
          </p:cNvSpPr>
          <p:nvPr>
            <p:ph type="title"/>
          </p:nvPr>
        </p:nvSpPr>
        <p:spPr>
          <a:xfrm>
            <a:off x="726288" y="2174538"/>
            <a:ext cx="76914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608" name="Google Shape;608;p103"/>
          <p:cNvSpPr txBox="1">
            <a:spLocks noGrp="1"/>
          </p:cNvSpPr>
          <p:nvPr>
            <p:ph type="subTitle" idx="1"/>
          </p:nvPr>
        </p:nvSpPr>
        <p:spPr>
          <a:xfrm>
            <a:off x="720000" y="4010400"/>
            <a:ext cx="32430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609" name="Google Shape;609;p1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7793" y="928500"/>
            <a:ext cx="1532825" cy="3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04"/>
          <p:cNvSpPr txBox="1">
            <a:spLocks noGrp="1"/>
          </p:cNvSpPr>
          <p:nvPr>
            <p:ph type="title" hasCustomPrompt="1"/>
          </p:nvPr>
        </p:nvSpPr>
        <p:spPr>
          <a:xfrm>
            <a:off x="720000" y="872400"/>
            <a:ext cx="77040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●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○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■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●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○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■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●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○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1200"/>
              <a:buFont typeface="Open Sans"/>
              <a:buChar char="■"/>
              <a:defRPr sz="112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612" name="Google Shape;612;p104"/>
          <p:cNvSpPr txBox="1">
            <a:spLocks noGrp="1"/>
          </p:cNvSpPr>
          <p:nvPr>
            <p:ph type="body" idx="1"/>
          </p:nvPr>
        </p:nvSpPr>
        <p:spPr>
          <a:xfrm>
            <a:off x="1915200" y="3304625"/>
            <a:ext cx="5313600" cy="11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613" name="Google Shape;613;p104"/>
          <p:cNvGrpSpPr/>
          <p:nvPr/>
        </p:nvGrpSpPr>
        <p:grpSpPr>
          <a:xfrm>
            <a:off x="4174805" y="2907537"/>
            <a:ext cx="794400" cy="97129"/>
            <a:chOff x="2868525" y="1438650"/>
            <a:chExt cx="794400" cy="97129"/>
          </a:xfrm>
        </p:grpSpPr>
        <p:sp>
          <p:nvSpPr>
            <p:cNvPr id="614" name="Google Shape;614;p104"/>
            <p:cNvSpPr/>
            <p:nvPr/>
          </p:nvSpPr>
          <p:spPr>
            <a:xfrm>
              <a:off x="2868525" y="1438650"/>
              <a:ext cx="794400" cy="32400"/>
            </a:xfrm>
            <a:prstGeom prst="rect">
              <a:avLst/>
            </a:prstGeom>
            <a:solidFill>
              <a:srgbClr val="00A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04"/>
            <p:cNvSpPr/>
            <p:nvPr/>
          </p:nvSpPr>
          <p:spPr>
            <a:xfrm>
              <a:off x="2868525" y="1471015"/>
              <a:ext cx="794400" cy="32400"/>
            </a:xfrm>
            <a:prstGeom prst="rect">
              <a:avLst/>
            </a:prstGeom>
            <a:solidFill>
              <a:srgbClr val="55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04"/>
            <p:cNvSpPr/>
            <p:nvPr/>
          </p:nvSpPr>
          <p:spPr>
            <a:xfrm>
              <a:off x="2868525" y="1503379"/>
              <a:ext cx="794400" cy="32400"/>
            </a:xfrm>
            <a:prstGeom prst="rect">
              <a:avLst/>
            </a:prstGeom>
            <a:solidFill>
              <a:srgbClr val="FE24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105"/>
          <p:cNvPicPr preferRelativeResize="0"/>
          <p:nvPr/>
        </p:nvPicPr>
        <p:blipFill rotWithShape="1">
          <a:blip r:embed="rId2">
            <a:alphaModFix/>
          </a:blip>
          <a:srcRect r="1960"/>
          <a:stretch/>
        </p:blipFill>
        <p:spPr>
          <a:xfrm>
            <a:off x="-186975" y="-32800"/>
            <a:ext cx="9330972" cy="5194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86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0938" y="808288"/>
            <a:ext cx="76914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2125" y="1552927"/>
            <a:ext cx="77001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B836"/>
              </a:buClr>
              <a:buSzPts val="1400"/>
              <a:buFont typeface="Open Sans"/>
              <a:buChar char="●"/>
              <a:defRPr>
                <a:solidFill>
                  <a:srgbClr val="11B83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48D9F"/>
              </a:buClr>
              <a:buSzPts val="1400"/>
              <a:buFont typeface="Open Sans"/>
              <a:buChar char="○"/>
              <a:defRPr>
                <a:solidFill>
                  <a:srgbClr val="848D9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4E1"/>
              </a:buClr>
              <a:buSzPts val="1400"/>
              <a:buFont typeface="Open Sans"/>
              <a:buChar char="●"/>
              <a:defRPr>
                <a:solidFill>
                  <a:srgbClr val="0094E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9E784"/>
              </a:buClr>
              <a:buSzPts val="1400"/>
              <a:buFont typeface="Open Sans"/>
              <a:buChar char="○"/>
              <a:defRPr>
                <a:solidFill>
                  <a:srgbClr val="F9E78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B5757"/>
              </a:buClr>
              <a:buSzPts val="1400"/>
              <a:buFont typeface="Open Sans"/>
              <a:buChar char="■"/>
              <a:defRPr>
                <a:solidFill>
                  <a:srgbClr val="EB575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</p:sldLayoutIdLst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4">
          <p15:clr>
            <a:srgbClr val="F06B4A"/>
          </p15:clr>
        </p15:guide>
        <p15:guide id="2" pos="454">
          <p15:clr>
            <a:srgbClr val="F06B4A"/>
          </p15:clr>
        </p15:guide>
        <p15:guide id="3" pos="5306">
          <p15:clr>
            <a:srgbClr val="F06B4A"/>
          </p15:clr>
        </p15:guide>
        <p15:guide id="4" orient="horz" pos="2786">
          <p15:clr>
            <a:srgbClr val="F06B4A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4"/>
          <p:cNvSpPr txBox="1">
            <a:spLocks noGrp="1"/>
          </p:cNvSpPr>
          <p:nvPr>
            <p:ph type="title"/>
          </p:nvPr>
        </p:nvSpPr>
        <p:spPr>
          <a:xfrm>
            <a:off x="510938" y="808288"/>
            <a:ext cx="76914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200" name="Google Shape;200;p34"/>
          <p:cNvSpPr txBox="1">
            <a:spLocks noGrp="1"/>
          </p:cNvSpPr>
          <p:nvPr>
            <p:ph type="body" idx="1"/>
          </p:nvPr>
        </p:nvSpPr>
        <p:spPr>
          <a:xfrm>
            <a:off x="502125" y="1552927"/>
            <a:ext cx="7700100" cy="23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●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○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B836"/>
              </a:buClr>
              <a:buSzPts val="1400"/>
              <a:buFont typeface="Open Sans"/>
              <a:buChar char="●"/>
              <a:defRPr>
                <a:solidFill>
                  <a:srgbClr val="11B83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48D9F"/>
              </a:buClr>
              <a:buSzPts val="1400"/>
              <a:buFont typeface="Open Sans"/>
              <a:buChar char="○"/>
              <a:defRPr>
                <a:solidFill>
                  <a:srgbClr val="848D9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400"/>
              <a:buFont typeface="Open Sans"/>
              <a:buChar char="■"/>
              <a:defRPr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94E1"/>
              </a:buClr>
              <a:buSzPts val="1400"/>
              <a:buFont typeface="Open Sans"/>
              <a:buChar char="●"/>
              <a:defRPr>
                <a:solidFill>
                  <a:srgbClr val="0094E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9E784"/>
              </a:buClr>
              <a:buSzPts val="1400"/>
              <a:buFont typeface="Open Sans"/>
              <a:buChar char="○"/>
              <a:defRPr>
                <a:solidFill>
                  <a:srgbClr val="F9E78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B5757"/>
              </a:buClr>
              <a:buSzPts val="1400"/>
              <a:buFont typeface="Open Sans"/>
              <a:buChar char="■"/>
              <a:defRPr>
                <a:solidFill>
                  <a:srgbClr val="EB575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4">
          <p15:clr>
            <a:srgbClr val="F06B4A"/>
          </p15:clr>
        </p15:guide>
        <p15:guide id="2" pos="454">
          <p15:clr>
            <a:srgbClr val="F06B4A"/>
          </p15:clr>
        </p15:guide>
        <p15:guide id="3" pos="5306">
          <p15:clr>
            <a:srgbClr val="F06B4A"/>
          </p15:clr>
        </p15:guide>
        <p15:guide id="4" orient="horz" pos="2786">
          <p15:clr>
            <a:srgbClr val="F06B4A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</p:sldLayoutIdLst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4">
          <p15:clr>
            <a:srgbClr val="F06B4A"/>
          </p15:clr>
        </p15:guide>
        <p15:guide id="2" pos="454">
          <p15:clr>
            <a:srgbClr val="F06B4A"/>
          </p15:clr>
        </p15:guide>
        <p15:guide id="3" pos="5306">
          <p15:clr>
            <a:srgbClr val="F06B4A"/>
          </p15:clr>
        </p15:guide>
        <p15:guide id="4" orient="horz" pos="2786">
          <p15:clr>
            <a:srgbClr val="F06B4A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</p:sldLayoutIdLst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4">
          <p15:clr>
            <a:srgbClr val="F06B4A"/>
          </p15:clr>
        </p15:guide>
        <p15:guide id="2" pos="454">
          <p15:clr>
            <a:srgbClr val="F06B4A"/>
          </p15:clr>
        </p15:guide>
        <p15:guide id="3" pos="5306">
          <p15:clr>
            <a:srgbClr val="F06B4A"/>
          </p15:clr>
        </p15:guide>
        <p15:guide id="4" orient="horz" pos="2786">
          <p15:clr>
            <a:srgbClr val="F06B4A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</p:sldLayoutIdLst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4">
          <p15:clr>
            <a:srgbClr val="F06B4A"/>
          </p15:clr>
        </p15:guide>
        <p15:guide id="2" pos="454">
          <p15:clr>
            <a:srgbClr val="F06B4A"/>
          </p15:clr>
        </p15:guide>
        <p15:guide id="3" pos="5306">
          <p15:clr>
            <a:srgbClr val="F06B4A"/>
          </p15:clr>
        </p15:guide>
        <p15:guide id="4" orient="horz" pos="2786">
          <p15:clr>
            <a:srgbClr val="F06B4A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71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77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80.png"/><Relationship Id="rId4" Type="http://schemas.openxmlformats.org/officeDocument/2006/relationships/image" Target="../media/image8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09"/>
          <p:cNvSpPr txBox="1">
            <a:spLocks noGrp="1"/>
          </p:cNvSpPr>
          <p:nvPr>
            <p:ph type="title"/>
          </p:nvPr>
        </p:nvSpPr>
        <p:spPr>
          <a:xfrm>
            <a:off x="726300" y="2070172"/>
            <a:ext cx="7691400" cy="217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Эффективная распределенная</a:t>
            </a:r>
            <a:endParaRPr/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     команда</a:t>
            </a:r>
            <a:endParaRPr/>
          </a:p>
        </p:txBody>
      </p:sp>
      <p:pic>
        <p:nvPicPr>
          <p:cNvPr id="636" name="Google Shape;636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5150" y="3499600"/>
            <a:ext cx="1643900" cy="164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118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18"/>
          <p:cNvSpPr txBox="1"/>
          <p:nvPr/>
        </p:nvSpPr>
        <p:spPr>
          <a:xfrm>
            <a:off x="648000" y="2520000"/>
            <a:ext cx="2997900" cy="19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E246C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Больше усилий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E246C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Другие процессы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4" name="Google Shape;704;p118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Почему </a:t>
            </a:r>
            <a:endParaRPr>
              <a:solidFill>
                <a:srgbClr val="E5E1C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не работает</a:t>
            </a:r>
            <a:endParaRPr>
              <a:solidFill>
                <a:srgbClr val="E5E1CD"/>
              </a:solidFill>
            </a:endParaRPr>
          </a:p>
        </p:txBody>
      </p:sp>
      <p:pic>
        <p:nvPicPr>
          <p:cNvPr id="705" name="Google Shape;705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2725" y="1101400"/>
            <a:ext cx="2997899" cy="299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19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19"/>
          <p:cNvSpPr txBox="1"/>
          <p:nvPr/>
        </p:nvSpPr>
        <p:spPr>
          <a:xfrm>
            <a:off x="648000" y="2520000"/>
            <a:ext cx="2997900" cy="19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E246C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Больше усилий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E246C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Другие процессы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E246C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Больше времени</a:t>
            </a:r>
            <a:endParaRPr sz="1600">
              <a:solidFill>
                <a:srgbClr val="FE246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2" name="Google Shape;712;p119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Почему </a:t>
            </a:r>
            <a:endParaRPr>
              <a:solidFill>
                <a:srgbClr val="E5E1C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не работает</a:t>
            </a:r>
            <a:endParaRPr>
              <a:solidFill>
                <a:srgbClr val="E5E1CD"/>
              </a:solidFill>
            </a:endParaRPr>
          </a:p>
        </p:txBody>
      </p:sp>
      <p:pic>
        <p:nvPicPr>
          <p:cNvPr id="713" name="Google Shape;713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4551" y="1652975"/>
            <a:ext cx="3407950" cy="216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20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20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AECA"/>
                </a:solidFill>
              </a:rPr>
              <a:t>Для чего удаленно</a:t>
            </a:r>
            <a:endParaRPr>
              <a:solidFill>
                <a:srgbClr val="00AEC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E1CD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21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121"/>
          <p:cNvSpPr txBox="1"/>
          <p:nvPr/>
        </p:nvSpPr>
        <p:spPr>
          <a:xfrm>
            <a:off x="648175" y="2520000"/>
            <a:ext cx="2997900" cy="19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AECB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2AECB"/>
                </a:solidFill>
                <a:latin typeface="Open Sans"/>
                <a:ea typeface="Open Sans"/>
                <a:cs typeface="Open Sans"/>
                <a:sym typeface="Open Sans"/>
              </a:rPr>
              <a:t>скорость найма</a:t>
            </a:r>
            <a:endParaRPr sz="1600">
              <a:solidFill>
                <a:srgbClr val="02AEC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600">
              <a:solidFill>
                <a:srgbClr val="02AEC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6" name="Google Shape;726;p121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AECA"/>
                </a:solidFill>
              </a:rPr>
              <a:t>Для чего удаленно</a:t>
            </a:r>
            <a:endParaRPr>
              <a:solidFill>
                <a:srgbClr val="00AEC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E1CD"/>
              </a:solidFill>
            </a:endParaRPr>
          </a:p>
        </p:txBody>
      </p:sp>
      <p:pic>
        <p:nvPicPr>
          <p:cNvPr id="727" name="Google Shape;727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8000" y="1491001"/>
            <a:ext cx="3401551" cy="230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22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122"/>
          <p:cNvSpPr txBox="1"/>
          <p:nvPr/>
        </p:nvSpPr>
        <p:spPr>
          <a:xfrm>
            <a:off x="648175" y="2520000"/>
            <a:ext cx="2997900" cy="19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скорость найма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офис не резиновый</a:t>
            </a:r>
            <a:endParaRPr sz="1600">
              <a:solidFill>
                <a:srgbClr val="00AE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4" name="Google Shape;734;p122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AECA"/>
                </a:solidFill>
              </a:rPr>
              <a:t>Для чего удаленно</a:t>
            </a:r>
            <a:endParaRPr>
              <a:solidFill>
                <a:srgbClr val="00AEC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E1CD"/>
              </a:solidFill>
            </a:endParaRPr>
          </a:p>
        </p:txBody>
      </p:sp>
      <p:pic>
        <p:nvPicPr>
          <p:cNvPr id="735" name="Google Shape;735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3248" y="1627637"/>
            <a:ext cx="3355500" cy="188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23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123"/>
          <p:cNvSpPr txBox="1"/>
          <p:nvPr/>
        </p:nvSpPr>
        <p:spPr>
          <a:xfrm>
            <a:off x="648175" y="2520000"/>
            <a:ext cx="2997900" cy="19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скорость найма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офис не резиновый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экономия</a:t>
            </a:r>
            <a:endParaRPr sz="1600">
              <a:solidFill>
                <a:srgbClr val="00AE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2" name="Google Shape;742;p123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AECA"/>
                </a:solidFill>
              </a:rPr>
              <a:t>Для чего удаленно</a:t>
            </a:r>
            <a:endParaRPr>
              <a:solidFill>
                <a:srgbClr val="00AEC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E1CD"/>
              </a:solidFill>
            </a:endParaRPr>
          </a:p>
        </p:txBody>
      </p:sp>
      <p:pic>
        <p:nvPicPr>
          <p:cNvPr id="743" name="Google Shape;743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9575" y="1545813"/>
            <a:ext cx="3279250" cy="20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24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24"/>
          <p:cNvSpPr txBox="1"/>
          <p:nvPr/>
        </p:nvSpPr>
        <p:spPr>
          <a:xfrm>
            <a:off x="648175" y="2520000"/>
            <a:ext cx="2997900" cy="19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скорость найма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офис не резиновый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экономия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эффективность</a:t>
            </a: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*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0" name="Google Shape;750;p124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AECA"/>
                </a:solidFill>
              </a:rPr>
              <a:t>Для чего удаленно</a:t>
            </a:r>
            <a:endParaRPr>
              <a:solidFill>
                <a:srgbClr val="00AECA"/>
              </a:solidFill>
            </a:endParaRPr>
          </a:p>
        </p:txBody>
      </p:sp>
      <p:pic>
        <p:nvPicPr>
          <p:cNvPr id="751" name="Google Shape;751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5650" y="1196013"/>
            <a:ext cx="2751474" cy="275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25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25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E246C"/>
                </a:solidFill>
              </a:rPr>
              <a:t>Трудности удаленки</a:t>
            </a:r>
            <a:endParaRPr>
              <a:solidFill>
                <a:srgbClr val="FE246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E1CD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26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26"/>
          <p:cNvSpPr txBox="1"/>
          <p:nvPr/>
        </p:nvSpPr>
        <p:spPr>
          <a:xfrm>
            <a:off x="648175" y="2520000"/>
            <a:ext cx="2997900" cy="19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E246C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Коммуникации</a:t>
            </a:r>
            <a:endParaRPr sz="1600">
              <a:solidFill>
                <a:srgbClr val="FE246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4" name="Google Shape;764;p126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E246C"/>
                </a:solidFill>
              </a:rPr>
              <a:t>Трудности удаленки</a:t>
            </a:r>
            <a:endParaRPr>
              <a:solidFill>
                <a:srgbClr val="FE246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E1CD"/>
              </a:solidFill>
            </a:endParaRPr>
          </a:p>
        </p:txBody>
      </p:sp>
      <p:pic>
        <p:nvPicPr>
          <p:cNvPr id="765" name="Google Shape;765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0250" y="1718800"/>
            <a:ext cx="3446649" cy="19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27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27"/>
          <p:cNvSpPr txBox="1"/>
          <p:nvPr/>
        </p:nvSpPr>
        <p:spPr>
          <a:xfrm>
            <a:off x="648175" y="2520000"/>
            <a:ext cx="2997900" cy="19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E246C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Коммуникации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E246C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Найм</a:t>
            </a:r>
            <a:endParaRPr sz="1600">
              <a:solidFill>
                <a:srgbClr val="FE246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2" name="Google Shape;772;p127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E246C"/>
                </a:solidFill>
              </a:rPr>
              <a:t>Трудности удаленки</a:t>
            </a:r>
            <a:endParaRPr>
              <a:solidFill>
                <a:srgbClr val="FE246C"/>
              </a:solidFill>
            </a:endParaRPr>
          </a:p>
        </p:txBody>
      </p:sp>
      <p:pic>
        <p:nvPicPr>
          <p:cNvPr id="773" name="Google Shape;773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5750" y="1822025"/>
            <a:ext cx="3349877" cy="188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10"/>
          <p:cNvSpPr txBox="1">
            <a:spLocks noGrp="1"/>
          </p:cNvSpPr>
          <p:nvPr>
            <p:ph type="title"/>
          </p:nvPr>
        </p:nvSpPr>
        <p:spPr>
          <a:xfrm>
            <a:off x="726300" y="1009075"/>
            <a:ext cx="4137300" cy="18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/>
              <a:t>Остропольский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/>
              <a:t>Руслан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2" name="Google Shape;642;p110"/>
          <p:cNvSpPr txBox="1">
            <a:spLocks noGrp="1"/>
          </p:cNvSpPr>
          <p:nvPr>
            <p:ph type="subTitle" idx="1"/>
          </p:nvPr>
        </p:nvSpPr>
        <p:spPr>
          <a:xfrm>
            <a:off x="726300" y="4010400"/>
            <a:ext cx="3960300" cy="6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094E1"/>
                </a:solidFill>
              </a:rPr>
              <a:t>rostropolsky@sberhealth.ru</a:t>
            </a:r>
            <a:endParaRPr>
              <a:solidFill>
                <a:srgbClr val="0094E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94E1"/>
                </a:solidFill>
              </a:rPr>
              <a:t>facebook.com/rusostropolsky</a:t>
            </a:r>
            <a:endParaRPr>
              <a:solidFill>
                <a:srgbClr val="0094E1"/>
              </a:solidFill>
            </a:endParaRPr>
          </a:p>
        </p:txBody>
      </p:sp>
      <p:sp>
        <p:nvSpPr>
          <p:cNvPr id="643" name="Google Shape;643;p110"/>
          <p:cNvSpPr txBox="1">
            <a:spLocks noGrp="1"/>
          </p:cNvSpPr>
          <p:nvPr>
            <p:ph type="subTitle" idx="1"/>
          </p:nvPr>
        </p:nvSpPr>
        <p:spPr>
          <a:xfrm>
            <a:off x="726300" y="2365400"/>
            <a:ext cx="3960300" cy="6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848D9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Head of PMO</a:t>
            </a:r>
            <a:endParaRPr sz="1800">
              <a:solidFill>
                <a:srgbClr val="848D9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848D9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(ex Head of QA)</a:t>
            </a:r>
            <a:endParaRPr sz="1800">
              <a:solidFill>
                <a:srgbClr val="848D9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644" name="Google Shape;644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5466" y="748575"/>
            <a:ext cx="3646350" cy="36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28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28"/>
          <p:cNvSpPr txBox="1"/>
          <p:nvPr/>
        </p:nvSpPr>
        <p:spPr>
          <a:xfrm>
            <a:off x="648175" y="2520000"/>
            <a:ext cx="2997900" cy="19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E246C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Коммуникации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E246C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Найм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E246C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Контроль</a:t>
            </a:r>
            <a:endParaRPr sz="1600">
              <a:solidFill>
                <a:srgbClr val="FE246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0" name="Google Shape;780;p128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E246C"/>
                </a:solidFill>
              </a:rPr>
              <a:t>Трудности удаленки</a:t>
            </a:r>
            <a:endParaRPr>
              <a:solidFill>
                <a:srgbClr val="FE246C"/>
              </a:solidFill>
            </a:endParaRPr>
          </a:p>
        </p:txBody>
      </p:sp>
      <p:pic>
        <p:nvPicPr>
          <p:cNvPr id="781" name="Google Shape;781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4899" y="1478375"/>
            <a:ext cx="3327251" cy="227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29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29"/>
          <p:cNvSpPr txBox="1"/>
          <p:nvPr/>
        </p:nvSpPr>
        <p:spPr>
          <a:xfrm>
            <a:off x="648175" y="2520000"/>
            <a:ext cx="2997900" cy="19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E246C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Коммуникации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E246C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Найм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E246C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Контроль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E246C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Вовлеченность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8" name="Google Shape;788;p129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E246C"/>
                </a:solidFill>
              </a:rPr>
              <a:t>Трудности удаленки</a:t>
            </a:r>
            <a:endParaRPr>
              <a:solidFill>
                <a:srgbClr val="FE246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E1CD"/>
              </a:solidFill>
            </a:endParaRPr>
          </a:p>
        </p:txBody>
      </p:sp>
      <p:pic>
        <p:nvPicPr>
          <p:cNvPr id="789" name="Google Shape;789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7175" y="1244525"/>
            <a:ext cx="3539276" cy="2654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30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30"/>
          <p:cNvSpPr txBox="1"/>
          <p:nvPr/>
        </p:nvSpPr>
        <p:spPr>
          <a:xfrm>
            <a:off x="648175" y="2520000"/>
            <a:ext cx="2997900" cy="19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E246C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Коммуникации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E246C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Найм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E246C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Контроль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E246C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Вовлеченность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E246C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Привычки</a:t>
            </a:r>
            <a:endParaRPr sz="1600">
              <a:solidFill>
                <a:srgbClr val="FE246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6" name="Google Shape;796;p130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E246C"/>
                </a:solidFill>
              </a:rPr>
              <a:t>Трудности удаленки</a:t>
            </a:r>
            <a:endParaRPr>
              <a:solidFill>
                <a:srgbClr val="FE246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E1CD"/>
              </a:solidFill>
            </a:endParaRPr>
          </a:p>
        </p:txBody>
      </p:sp>
      <p:pic>
        <p:nvPicPr>
          <p:cNvPr id="797" name="Google Shape;797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6275" y="1634462"/>
            <a:ext cx="3749151" cy="187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6364B">
              <a:alpha val="7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131"/>
          <p:cNvSpPr/>
          <p:nvPr/>
        </p:nvSpPr>
        <p:spPr>
          <a:xfrm>
            <a:off x="1543667" y="2392524"/>
            <a:ext cx="601200" cy="601200"/>
          </a:xfrm>
          <a:prstGeom prst="rect">
            <a:avLst/>
          </a:prstGeom>
          <a:solidFill>
            <a:srgbClr val="00AECA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131"/>
          <p:cNvSpPr txBox="1">
            <a:spLocks noGrp="1"/>
          </p:cNvSpPr>
          <p:nvPr>
            <p:ph type="title" idx="4294967295"/>
          </p:nvPr>
        </p:nvSpPr>
        <p:spPr>
          <a:xfrm>
            <a:off x="1543675" y="2243900"/>
            <a:ext cx="5526300" cy="7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>
                <a:solidFill>
                  <a:schemeClr val="lt1"/>
                </a:solidFill>
              </a:rPr>
              <a:t>Коммуникации</a:t>
            </a:r>
            <a:endParaRPr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32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132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Иллюзия коммуникаций</a:t>
            </a:r>
            <a:endParaRPr>
              <a:solidFill>
                <a:srgbClr val="E5E1CD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133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133"/>
          <p:cNvSpPr txBox="1"/>
          <p:nvPr/>
        </p:nvSpPr>
        <p:spPr>
          <a:xfrm>
            <a:off x="648175" y="2520000"/>
            <a:ext cx="3396000" cy="19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В офисе нет проблем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7" name="Google Shape;817;p133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Иллюзия коммуникаций</a:t>
            </a:r>
            <a:endParaRPr>
              <a:solidFill>
                <a:srgbClr val="E5E1CD"/>
              </a:solidFill>
            </a:endParaRPr>
          </a:p>
        </p:txBody>
      </p:sp>
      <p:pic>
        <p:nvPicPr>
          <p:cNvPr id="818" name="Google Shape;818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1697" y="1492536"/>
            <a:ext cx="3852000" cy="2443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34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134"/>
          <p:cNvSpPr txBox="1"/>
          <p:nvPr/>
        </p:nvSpPr>
        <p:spPr>
          <a:xfrm>
            <a:off x="648175" y="2520000"/>
            <a:ext cx="3396000" cy="19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В офисе нет проблем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Скрытые проблемы офиса</a:t>
            </a:r>
            <a:endParaRPr sz="1600">
              <a:solidFill>
                <a:srgbClr val="00AE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5" name="Google Shape;825;p134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Иллюзия коммуникаций</a:t>
            </a:r>
            <a:endParaRPr>
              <a:solidFill>
                <a:srgbClr val="E5E1CD"/>
              </a:solidFill>
            </a:endParaRPr>
          </a:p>
        </p:txBody>
      </p:sp>
      <p:pic>
        <p:nvPicPr>
          <p:cNvPr id="826" name="Google Shape;826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1350" y="1313200"/>
            <a:ext cx="3662050" cy="257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135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35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AECA"/>
                </a:solidFill>
              </a:rPr>
              <a:t>Эффективная коммуникация</a:t>
            </a:r>
            <a:endParaRPr>
              <a:solidFill>
                <a:srgbClr val="00AECA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36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36"/>
          <p:cNvSpPr txBox="1"/>
          <p:nvPr/>
        </p:nvSpPr>
        <p:spPr>
          <a:xfrm>
            <a:off x="648175" y="2160000"/>
            <a:ext cx="40668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Мессенджер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9" name="Google Shape;839;p136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AECA"/>
                </a:solidFill>
              </a:rPr>
              <a:t>Эффективная коммуникация</a:t>
            </a:r>
            <a:endParaRPr>
              <a:solidFill>
                <a:srgbClr val="00AECA"/>
              </a:solidFill>
            </a:endParaRPr>
          </a:p>
        </p:txBody>
      </p:sp>
      <p:pic>
        <p:nvPicPr>
          <p:cNvPr id="840" name="Google Shape;840;p136"/>
          <p:cNvPicPr preferRelativeResize="0"/>
          <p:nvPr/>
        </p:nvPicPr>
        <p:blipFill rotWithShape="1">
          <a:blip r:embed="rId3">
            <a:alphaModFix/>
          </a:blip>
          <a:srcRect r="21673"/>
          <a:stretch/>
        </p:blipFill>
        <p:spPr>
          <a:xfrm>
            <a:off x="5203675" y="1183200"/>
            <a:ext cx="3767198" cy="27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37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37"/>
          <p:cNvSpPr txBox="1"/>
          <p:nvPr/>
        </p:nvSpPr>
        <p:spPr>
          <a:xfrm>
            <a:off x="648175" y="2160000"/>
            <a:ext cx="40668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Мессенджер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Календарь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7" name="Google Shape;847;p137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AECA"/>
                </a:solidFill>
              </a:rPr>
              <a:t>Эффективная коммуникация</a:t>
            </a:r>
            <a:endParaRPr>
              <a:solidFill>
                <a:srgbClr val="00AEC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E1CD"/>
              </a:solidFill>
            </a:endParaRPr>
          </a:p>
        </p:txBody>
      </p:sp>
      <p:pic>
        <p:nvPicPr>
          <p:cNvPr id="848" name="Google Shape;848;p137"/>
          <p:cNvPicPr preferRelativeResize="0"/>
          <p:nvPr/>
        </p:nvPicPr>
        <p:blipFill rotWithShape="1">
          <a:blip r:embed="rId3">
            <a:alphaModFix/>
          </a:blip>
          <a:srcRect r="36065"/>
          <a:stretch/>
        </p:blipFill>
        <p:spPr>
          <a:xfrm>
            <a:off x="5277950" y="1357125"/>
            <a:ext cx="3581949" cy="282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00E"/>
        </a:solidFill>
        <a:effectLst/>
      </p:bgPr>
    </p:bg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11"/>
          <p:cNvSpPr txBox="1"/>
          <p:nvPr/>
        </p:nvSpPr>
        <p:spPr>
          <a:xfrm>
            <a:off x="5024925" y="3150275"/>
            <a:ext cx="3219300" cy="10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4 146</a:t>
            </a:r>
            <a:r>
              <a:rPr lang="ru"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ru" sz="16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клиник </a:t>
            </a:r>
            <a:endParaRPr sz="16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принимают пациентов с sberhealth.ru</a:t>
            </a:r>
            <a:endParaRPr sz="12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0" name="Google Shape;650;p111"/>
          <p:cNvSpPr txBox="1"/>
          <p:nvPr/>
        </p:nvSpPr>
        <p:spPr>
          <a:xfrm>
            <a:off x="5024925" y="1580800"/>
            <a:ext cx="3433800" cy="11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222 171</a:t>
            </a:r>
            <a:r>
              <a:rPr lang="ru"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ru" sz="16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врачей </a:t>
            </a:r>
            <a:endParaRPr sz="16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работают по записи с sberhealth.ru</a:t>
            </a:r>
            <a:endParaRPr sz="12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1" name="Google Shape;651;p111"/>
          <p:cNvSpPr txBox="1"/>
          <p:nvPr/>
        </p:nvSpPr>
        <p:spPr>
          <a:xfrm>
            <a:off x="720000" y="3120550"/>
            <a:ext cx="3433800" cy="9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314 000 </a:t>
            </a:r>
            <a:r>
              <a:rPr lang="ru" sz="16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отзывов</a:t>
            </a:r>
            <a:endParaRPr sz="1600" b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о врачах от их пациентов</a:t>
            </a:r>
            <a:endParaRPr sz="12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2" name="Google Shape;652;p111"/>
          <p:cNvSpPr txBox="1">
            <a:spLocks noGrp="1"/>
          </p:cNvSpPr>
          <p:nvPr>
            <p:ph type="title" idx="4294967295"/>
          </p:nvPr>
        </p:nvSpPr>
        <p:spPr>
          <a:xfrm>
            <a:off x="2591850" y="457500"/>
            <a:ext cx="3960300" cy="10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26364B"/>
                </a:solidFill>
              </a:rPr>
              <a:t>O </a:t>
            </a:r>
            <a:r>
              <a:rPr lang="ru" sz="3600"/>
              <a:t>SberHealth</a:t>
            </a:r>
            <a:endParaRPr sz="3600">
              <a:solidFill>
                <a:srgbClr val="26364B"/>
              </a:solidFill>
            </a:endParaRPr>
          </a:p>
        </p:txBody>
      </p:sp>
      <p:sp>
        <p:nvSpPr>
          <p:cNvPr id="653" name="Google Shape;653;p111"/>
          <p:cNvSpPr txBox="1"/>
          <p:nvPr/>
        </p:nvSpPr>
        <p:spPr>
          <a:xfrm>
            <a:off x="720000" y="1580800"/>
            <a:ext cx="3480600" cy="11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2 643 791</a:t>
            </a:r>
            <a:r>
              <a:rPr lang="ru" sz="36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ru" sz="1600" b="1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пациентов</a:t>
            </a:r>
            <a:endParaRPr sz="36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записались к врачу через sberhealth.ru</a:t>
            </a:r>
            <a:endParaRPr sz="12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38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38"/>
          <p:cNvSpPr txBox="1"/>
          <p:nvPr/>
        </p:nvSpPr>
        <p:spPr>
          <a:xfrm>
            <a:off x="648175" y="2160000"/>
            <a:ext cx="40668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Мессенджер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Календарь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Фиксированное время работы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5" name="Google Shape;855;p138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AECA"/>
                </a:solidFill>
              </a:rPr>
              <a:t>Эффективная коммуникация</a:t>
            </a:r>
            <a:endParaRPr>
              <a:solidFill>
                <a:srgbClr val="00AEC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E1CD"/>
              </a:solidFill>
            </a:endParaRPr>
          </a:p>
        </p:txBody>
      </p:sp>
      <p:pic>
        <p:nvPicPr>
          <p:cNvPr id="856" name="Google Shape;856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8475" y="1356412"/>
            <a:ext cx="3758801" cy="243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39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139"/>
          <p:cNvSpPr txBox="1"/>
          <p:nvPr/>
        </p:nvSpPr>
        <p:spPr>
          <a:xfrm>
            <a:off x="648175" y="2160000"/>
            <a:ext cx="40668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Мессенджер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Календарь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Фиксированное время работы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Много регламентированных митингов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3" name="Google Shape;863;p139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AECA"/>
                </a:solidFill>
              </a:rPr>
              <a:t>Эффективная коммуникация</a:t>
            </a:r>
            <a:endParaRPr>
              <a:solidFill>
                <a:srgbClr val="00AEC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E1CD"/>
              </a:solidFill>
            </a:endParaRPr>
          </a:p>
        </p:txBody>
      </p:sp>
      <p:pic>
        <p:nvPicPr>
          <p:cNvPr id="864" name="Google Shape;864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0200" y="1491738"/>
            <a:ext cx="3768950" cy="216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40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40"/>
          <p:cNvSpPr txBox="1"/>
          <p:nvPr/>
        </p:nvSpPr>
        <p:spPr>
          <a:xfrm>
            <a:off x="648175" y="2160000"/>
            <a:ext cx="40668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Мессенджер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Календарь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Фиксированное время работы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Много регламентированных митингов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Видеосвязь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1" name="Google Shape;871;p140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AECA"/>
                </a:solidFill>
              </a:rPr>
              <a:t>Эффективная коммуникация</a:t>
            </a:r>
            <a:endParaRPr>
              <a:solidFill>
                <a:srgbClr val="00AEC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E1CD"/>
              </a:solidFill>
            </a:endParaRPr>
          </a:p>
        </p:txBody>
      </p:sp>
      <p:pic>
        <p:nvPicPr>
          <p:cNvPr id="872" name="Google Shape;872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1273" y="208800"/>
            <a:ext cx="2649900" cy="3321050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40"/>
          <p:cNvSpPr/>
          <p:nvPr/>
        </p:nvSpPr>
        <p:spPr>
          <a:xfrm>
            <a:off x="6196750" y="2818825"/>
            <a:ext cx="2506800" cy="741300"/>
          </a:xfrm>
          <a:prstGeom prst="rect">
            <a:avLst/>
          </a:prstGeom>
          <a:solidFill>
            <a:srgbClr val="2636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4" name="Google Shape;874;p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4425" y="2920575"/>
            <a:ext cx="3427920" cy="195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41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41"/>
          <p:cNvSpPr txBox="1"/>
          <p:nvPr/>
        </p:nvSpPr>
        <p:spPr>
          <a:xfrm>
            <a:off x="648175" y="2160000"/>
            <a:ext cx="40668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Мессенджер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Календарь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Фиксированное время работы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Много регламентированных митингов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Видеосвязь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Оборудование: интернет, гарнитура</a:t>
            </a:r>
            <a:endParaRPr sz="1600">
              <a:solidFill>
                <a:srgbClr val="00AE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1" name="Google Shape;881;p141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AECA"/>
                </a:solidFill>
              </a:rPr>
              <a:t>Эффективная коммуникация</a:t>
            </a:r>
            <a:endParaRPr>
              <a:solidFill>
                <a:srgbClr val="00AEC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E1CD"/>
              </a:solidFill>
            </a:endParaRPr>
          </a:p>
        </p:txBody>
      </p:sp>
      <p:pic>
        <p:nvPicPr>
          <p:cNvPr id="882" name="Google Shape;882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2875" y="1530412"/>
            <a:ext cx="3750151" cy="208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142"/>
          <p:cNvSpPr/>
          <p:nvPr/>
        </p:nvSpPr>
        <p:spPr>
          <a:xfrm>
            <a:off x="203389" y="229749"/>
            <a:ext cx="601200" cy="601200"/>
          </a:xfrm>
          <a:prstGeom prst="rect">
            <a:avLst/>
          </a:prstGeom>
          <a:solidFill>
            <a:srgbClr val="FE246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142"/>
          <p:cNvSpPr txBox="1">
            <a:spLocks noGrp="1"/>
          </p:cNvSpPr>
          <p:nvPr>
            <p:ph type="title" idx="4294967295"/>
          </p:nvPr>
        </p:nvSpPr>
        <p:spPr>
          <a:xfrm>
            <a:off x="183375" y="70675"/>
            <a:ext cx="8863800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>
                <a:solidFill>
                  <a:schemeClr val="lt1"/>
                </a:solidFill>
              </a:rPr>
              <a:t>Процессы и инструменты</a:t>
            </a:r>
            <a:endParaRPr sz="4800">
              <a:solidFill>
                <a:schemeClr val="lt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43"/>
          <p:cNvSpPr/>
          <p:nvPr/>
        </p:nvSpPr>
        <p:spPr>
          <a:xfrm>
            <a:off x="726300" y="1056025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143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0944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E5E1CD"/>
                </a:solidFill>
              </a:rPr>
              <a:t>Одинаковые процессы для всех</a:t>
            </a:r>
            <a:endParaRPr sz="3000">
              <a:solidFill>
                <a:srgbClr val="E5E1CD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144"/>
          <p:cNvSpPr/>
          <p:nvPr/>
        </p:nvSpPr>
        <p:spPr>
          <a:xfrm>
            <a:off x="726300" y="1056025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144"/>
          <p:cNvSpPr txBox="1"/>
          <p:nvPr/>
        </p:nvSpPr>
        <p:spPr>
          <a:xfrm>
            <a:off x="648175" y="2259050"/>
            <a:ext cx="40668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Jira Workflow</a:t>
            </a:r>
            <a:endParaRPr sz="1600">
              <a:solidFill>
                <a:srgbClr val="00AE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1" name="Google Shape;901;p144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0944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E5E1CD"/>
                </a:solidFill>
              </a:rPr>
              <a:t>Одинаковые процессы для всех</a:t>
            </a:r>
            <a:endParaRPr sz="3000">
              <a:solidFill>
                <a:srgbClr val="E5E1CD"/>
              </a:solidFill>
            </a:endParaRPr>
          </a:p>
        </p:txBody>
      </p:sp>
      <p:pic>
        <p:nvPicPr>
          <p:cNvPr id="902" name="Google Shape;902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2775" y="1489025"/>
            <a:ext cx="3707325" cy="2643450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144"/>
          <p:cNvSpPr/>
          <p:nvPr/>
        </p:nvSpPr>
        <p:spPr>
          <a:xfrm>
            <a:off x="6191935" y="1664701"/>
            <a:ext cx="904500" cy="258600"/>
          </a:xfrm>
          <a:prstGeom prst="roundRect">
            <a:avLst>
              <a:gd name="adj" fmla="val 16667"/>
            </a:avLst>
          </a:prstGeom>
          <a:solidFill>
            <a:srgbClr val="FF24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BLOCKED</a:t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4" name="Google Shape;904;p144"/>
          <p:cNvSpPr/>
          <p:nvPr/>
        </p:nvSpPr>
        <p:spPr>
          <a:xfrm>
            <a:off x="7623074" y="2429972"/>
            <a:ext cx="904500" cy="258600"/>
          </a:xfrm>
          <a:prstGeom prst="roundRect">
            <a:avLst>
              <a:gd name="adj" fmla="val 16667"/>
            </a:avLst>
          </a:prstGeom>
          <a:solidFill>
            <a:srgbClr val="FF24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 PROGRESS</a:t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5" name="Google Shape;905;p144"/>
          <p:cNvSpPr/>
          <p:nvPr/>
        </p:nvSpPr>
        <p:spPr>
          <a:xfrm>
            <a:off x="7602633" y="3508432"/>
            <a:ext cx="945300" cy="258600"/>
          </a:xfrm>
          <a:prstGeom prst="roundRect">
            <a:avLst>
              <a:gd name="adj" fmla="val 16667"/>
            </a:avLst>
          </a:prstGeom>
          <a:solidFill>
            <a:srgbClr val="FF24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READY FOR QA</a:t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6" name="Google Shape;906;p144"/>
          <p:cNvSpPr/>
          <p:nvPr/>
        </p:nvSpPr>
        <p:spPr>
          <a:xfrm>
            <a:off x="6146767" y="2429983"/>
            <a:ext cx="816600" cy="258600"/>
          </a:xfrm>
          <a:prstGeom prst="roundRect">
            <a:avLst>
              <a:gd name="adj" fmla="val 16667"/>
            </a:avLst>
          </a:prstGeom>
          <a:solidFill>
            <a:srgbClr val="00AC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TO DO</a:t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7" name="Google Shape;907;p144"/>
          <p:cNvSpPr/>
          <p:nvPr/>
        </p:nvSpPr>
        <p:spPr>
          <a:xfrm>
            <a:off x="5262624" y="3020575"/>
            <a:ext cx="904500" cy="258600"/>
          </a:xfrm>
          <a:prstGeom prst="roundRect">
            <a:avLst>
              <a:gd name="adj" fmla="val 16667"/>
            </a:avLst>
          </a:prstGeom>
          <a:solidFill>
            <a:srgbClr val="00AC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REOPENED</a:t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8" name="Google Shape;908;p144"/>
          <p:cNvSpPr/>
          <p:nvPr/>
        </p:nvSpPr>
        <p:spPr>
          <a:xfrm>
            <a:off x="6060246" y="3502409"/>
            <a:ext cx="601500" cy="258600"/>
          </a:xfrm>
          <a:prstGeom prst="roundRect">
            <a:avLst>
              <a:gd name="adj" fmla="val 16667"/>
            </a:avLst>
          </a:prstGeom>
          <a:solidFill>
            <a:srgbClr val="7C7C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DONE</a:t>
            </a:r>
            <a:endParaRPr sz="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45"/>
          <p:cNvSpPr/>
          <p:nvPr/>
        </p:nvSpPr>
        <p:spPr>
          <a:xfrm>
            <a:off x="726300" y="1056025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45"/>
          <p:cNvSpPr txBox="1"/>
          <p:nvPr/>
        </p:nvSpPr>
        <p:spPr>
          <a:xfrm>
            <a:off x="648175" y="2259050"/>
            <a:ext cx="40668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Jira Workflow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Окружения</a:t>
            </a:r>
            <a:endParaRPr sz="1600">
              <a:solidFill>
                <a:srgbClr val="00AE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5" name="Google Shape;915;p145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0944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E5E1CD"/>
                </a:solidFill>
              </a:rPr>
              <a:t>Одинаковые процессы для всех</a:t>
            </a:r>
            <a:endParaRPr sz="3000">
              <a:solidFill>
                <a:srgbClr val="E5E1CD"/>
              </a:solidFill>
            </a:endParaRPr>
          </a:p>
        </p:txBody>
      </p:sp>
      <p:pic>
        <p:nvPicPr>
          <p:cNvPr id="916" name="Google Shape;916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2025" y="1340675"/>
            <a:ext cx="3404550" cy="272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146"/>
          <p:cNvSpPr/>
          <p:nvPr/>
        </p:nvSpPr>
        <p:spPr>
          <a:xfrm>
            <a:off x="726300" y="1056025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146"/>
          <p:cNvSpPr txBox="1"/>
          <p:nvPr/>
        </p:nvSpPr>
        <p:spPr>
          <a:xfrm>
            <a:off x="648175" y="2259050"/>
            <a:ext cx="40668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Jira Workflow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Окружения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Инструменты</a:t>
            </a:r>
            <a:endParaRPr sz="1600">
              <a:solidFill>
                <a:srgbClr val="00AE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3" name="Google Shape;923;p146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0944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E5E1CD"/>
                </a:solidFill>
              </a:rPr>
              <a:t>Одинаковые процессы для всех</a:t>
            </a:r>
            <a:endParaRPr sz="3000">
              <a:solidFill>
                <a:srgbClr val="E5E1CD"/>
              </a:solidFill>
            </a:endParaRPr>
          </a:p>
        </p:txBody>
      </p:sp>
      <p:pic>
        <p:nvPicPr>
          <p:cNvPr id="924" name="Google Shape;924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8875" y="448800"/>
            <a:ext cx="2762300" cy="4151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47"/>
          <p:cNvSpPr/>
          <p:nvPr/>
        </p:nvSpPr>
        <p:spPr>
          <a:xfrm>
            <a:off x="726300" y="1056025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47"/>
          <p:cNvSpPr txBox="1"/>
          <p:nvPr/>
        </p:nvSpPr>
        <p:spPr>
          <a:xfrm>
            <a:off x="648175" y="2259050"/>
            <a:ext cx="40668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Jira Workflow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Окружения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Инструменты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Подходы/техники</a:t>
            </a:r>
            <a:endParaRPr sz="1600">
              <a:solidFill>
                <a:srgbClr val="00AE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1" name="Google Shape;931;p147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0944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E5E1CD"/>
                </a:solidFill>
              </a:rPr>
              <a:t>Одинаковые процессы для всех</a:t>
            </a:r>
            <a:endParaRPr sz="3000">
              <a:solidFill>
                <a:srgbClr val="E5E1CD"/>
              </a:solidFill>
            </a:endParaRPr>
          </a:p>
        </p:txBody>
      </p:sp>
      <p:pic>
        <p:nvPicPr>
          <p:cNvPr id="932" name="Google Shape;932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8226" y="1366825"/>
            <a:ext cx="3587850" cy="240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2350" y="343525"/>
            <a:ext cx="1447900" cy="1390799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112"/>
          <p:cNvSpPr/>
          <p:nvPr/>
        </p:nvSpPr>
        <p:spPr>
          <a:xfrm>
            <a:off x="726300" y="481675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112"/>
          <p:cNvSpPr txBox="1">
            <a:spLocks noGrp="1"/>
          </p:cNvSpPr>
          <p:nvPr>
            <p:ph type="title" idx="4294967295"/>
          </p:nvPr>
        </p:nvSpPr>
        <p:spPr>
          <a:xfrm>
            <a:off x="726300" y="343525"/>
            <a:ext cx="4234800" cy="7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E5E1CD"/>
                </a:solidFill>
              </a:rPr>
              <a:t>Сколько нас</a:t>
            </a:r>
            <a:endParaRPr sz="3600">
              <a:solidFill>
                <a:srgbClr val="E5E1CD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48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148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Ведение базы знаний</a:t>
            </a:r>
            <a:endParaRPr>
              <a:solidFill>
                <a:srgbClr val="E5E1CD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149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49"/>
          <p:cNvSpPr txBox="1"/>
          <p:nvPr/>
        </p:nvSpPr>
        <p:spPr>
          <a:xfrm>
            <a:off x="648175" y="2269125"/>
            <a:ext cx="40668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Confluence</a:t>
            </a:r>
            <a:endParaRPr sz="1600">
              <a:solidFill>
                <a:srgbClr val="00AE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5" name="Google Shape;945;p149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Ведение базы знаний</a:t>
            </a:r>
            <a:endParaRPr>
              <a:solidFill>
                <a:srgbClr val="E5E1CD"/>
              </a:solidFill>
            </a:endParaRPr>
          </a:p>
        </p:txBody>
      </p:sp>
      <p:pic>
        <p:nvPicPr>
          <p:cNvPr id="946" name="Google Shape;946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4350" y="1317800"/>
            <a:ext cx="3562625" cy="250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50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50"/>
          <p:cNvSpPr txBox="1"/>
          <p:nvPr/>
        </p:nvSpPr>
        <p:spPr>
          <a:xfrm>
            <a:off x="648175" y="2269125"/>
            <a:ext cx="40668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Confluence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Максимально подробно</a:t>
            </a:r>
            <a:endParaRPr sz="1600">
              <a:solidFill>
                <a:srgbClr val="00AE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3" name="Google Shape;953;p150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Ведение базы знаний</a:t>
            </a:r>
            <a:endParaRPr>
              <a:solidFill>
                <a:srgbClr val="E5E1CD"/>
              </a:solidFill>
            </a:endParaRPr>
          </a:p>
        </p:txBody>
      </p:sp>
      <p:pic>
        <p:nvPicPr>
          <p:cNvPr id="954" name="Google Shape;954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7977" y="1600600"/>
            <a:ext cx="3438948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51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151"/>
          <p:cNvSpPr txBox="1"/>
          <p:nvPr/>
        </p:nvSpPr>
        <p:spPr>
          <a:xfrm>
            <a:off x="648175" y="2269125"/>
            <a:ext cx="40668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Confluence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Максимально подробно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Продуктовые истории</a:t>
            </a:r>
            <a:endParaRPr sz="1600">
              <a:solidFill>
                <a:srgbClr val="00AE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1" name="Google Shape;961;p151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Ведение базы знаний</a:t>
            </a:r>
            <a:endParaRPr>
              <a:solidFill>
                <a:srgbClr val="E5E1CD"/>
              </a:solidFill>
            </a:endParaRPr>
          </a:p>
        </p:txBody>
      </p:sp>
      <p:pic>
        <p:nvPicPr>
          <p:cNvPr id="962" name="Google Shape;962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4500" y="1667925"/>
            <a:ext cx="3539499" cy="220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52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152"/>
          <p:cNvSpPr txBox="1"/>
          <p:nvPr/>
        </p:nvSpPr>
        <p:spPr>
          <a:xfrm>
            <a:off x="648175" y="2269125"/>
            <a:ext cx="40668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Confluence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Максимально подробно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Продуктовые истории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Технические особенности</a:t>
            </a:r>
            <a:endParaRPr sz="1600">
              <a:solidFill>
                <a:srgbClr val="00AE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9" name="Google Shape;969;p152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Ведение базы знаний</a:t>
            </a:r>
            <a:endParaRPr>
              <a:solidFill>
                <a:srgbClr val="E5E1CD"/>
              </a:solidFill>
            </a:endParaRPr>
          </a:p>
        </p:txBody>
      </p:sp>
      <p:pic>
        <p:nvPicPr>
          <p:cNvPr id="970" name="Google Shape;970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5550" y="1707575"/>
            <a:ext cx="3292101" cy="172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53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153"/>
          <p:cNvSpPr txBox="1"/>
          <p:nvPr/>
        </p:nvSpPr>
        <p:spPr>
          <a:xfrm>
            <a:off x="648175" y="2269125"/>
            <a:ext cx="40668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Confluence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Максимально подробно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Продуктовые истории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Технические особенности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Административные моменты</a:t>
            </a:r>
            <a:endParaRPr sz="1600">
              <a:solidFill>
                <a:srgbClr val="00AE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7" name="Google Shape;977;p153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Ведение базы знаний</a:t>
            </a:r>
            <a:endParaRPr>
              <a:solidFill>
                <a:srgbClr val="E5E1CD"/>
              </a:solidFill>
            </a:endParaRPr>
          </a:p>
        </p:txBody>
      </p:sp>
      <p:pic>
        <p:nvPicPr>
          <p:cNvPr id="978" name="Google Shape;978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0150" y="1893725"/>
            <a:ext cx="3376950" cy="184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154"/>
          <p:cNvSpPr txBox="1">
            <a:spLocks noGrp="1"/>
          </p:cNvSpPr>
          <p:nvPr>
            <p:ph type="title"/>
          </p:nvPr>
        </p:nvSpPr>
        <p:spPr>
          <a:xfrm>
            <a:off x="117800" y="975175"/>
            <a:ext cx="5379000" cy="9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rgbClr val="FE246C"/>
                </a:solidFill>
              </a:rPr>
              <a:t>«Бесконтрольность» </a:t>
            </a:r>
            <a:r>
              <a:rPr lang="ru" sz="3200">
                <a:solidFill>
                  <a:srgbClr val="E5E1CD"/>
                </a:solidFill>
              </a:rPr>
              <a:t>работы</a:t>
            </a:r>
            <a:endParaRPr sz="3200">
              <a:solidFill>
                <a:srgbClr val="E5E1CD"/>
              </a:solidFill>
            </a:endParaRPr>
          </a:p>
        </p:txBody>
      </p:sp>
      <p:sp>
        <p:nvSpPr>
          <p:cNvPr id="984" name="Google Shape;984;p154"/>
          <p:cNvSpPr/>
          <p:nvPr/>
        </p:nvSpPr>
        <p:spPr>
          <a:xfrm>
            <a:off x="221100" y="1059975"/>
            <a:ext cx="554400" cy="4965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155"/>
          <p:cNvSpPr txBox="1"/>
          <p:nvPr/>
        </p:nvSpPr>
        <p:spPr>
          <a:xfrm>
            <a:off x="648175" y="2269125"/>
            <a:ext cx="35625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Нет контролеров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90" name="Google Shape;990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9025" y="795551"/>
            <a:ext cx="2664975" cy="3552398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p155"/>
          <p:cNvSpPr txBox="1">
            <a:spLocks noGrp="1"/>
          </p:cNvSpPr>
          <p:nvPr>
            <p:ph type="title"/>
          </p:nvPr>
        </p:nvSpPr>
        <p:spPr>
          <a:xfrm>
            <a:off x="117800" y="975175"/>
            <a:ext cx="5379000" cy="9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rgbClr val="FE246C"/>
                </a:solidFill>
              </a:rPr>
              <a:t>«Бесконтрольность» </a:t>
            </a:r>
            <a:r>
              <a:rPr lang="ru" sz="3200">
                <a:solidFill>
                  <a:srgbClr val="E5E1CD"/>
                </a:solidFill>
              </a:rPr>
              <a:t>работы</a:t>
            </a:r>
            <a:endParaRPr sz="3200">
              <a:solidFill>
                <a:srgbClr val="E5E1CD"/>
              </a:solidFill>
            </a:endParaRPr>
          </a:p>
        </p:txBody>
      </p:sp>
      <p:sp>
        <p:nvSpPr>
          <p:cNvPr id="992" name="Google Shape;992;p155"/>
          <p:cNvSpPr/>
          <p:nvPr/>
        </p:nvSpPr>
        <p:spPr>
          <a:xfrm>
            <a:off x="221100" y="1059975"/>
            <a:ext cx="554400" cy="4965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56"/>
          <p:cNvSpPr txBox="1"/>
          <p:nvPr/>
        </p:nvSpPr>
        <p:spPr>
          <a:xfrm>
            <a:off x="648175" y="2269125"/>
            <a:ext cx="35625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Нет контролеров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Метрики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98" name="Google Shape;998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8300" y="1672112"/>
            <a:ext cx="3842375" cy="1799276"/>
          </a:xfrm>
          <a:prstGeom prst="rect">
            <a:avLst/>
          </a:prstGeom>
          <a:noFill/>
          <a:ln>
            <a:noFill/>
          </a:ln>
        </p:spPr>
      </p:pic>
      <p:sp>
        <p:nvSpPr>
          <p:cNvPr id="999" name="Google Shape;999;p156"/>
          <p:cNvSpPr txBox="1">
            <a:spLocks noGrp="1"/>
          </p:cNvSpPr>
          <p:nvPr>
            <p:ph type="title"/>
          </p:nvPr>
        </p:nvSpPr>
        <p:spPr>
          <a:xfrm>
            <a:off x="117800" y="975175"/>
            <a:ext cx="5379000" cy="9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rgbClr val="FE246C"/>
                </a:solidFill>
              </a:rPr>
              <a:t>«Бесконтрольность» </a:t>
            </a:r>
            <a:r>
              <a:rPr lang="ru" sz="3200">
                <a:solidFill>
                  <a:srgbClr val="E5E1CD"/>
                </a:solidFill>
              </a:rPr>
              <a:t>работы</a:t>
            </a:r>
            <a:endParaRPr sz="3200">
              <a:solidFill>
                <a:srgbClr val="E5E1CD"/>
              </a:solidFill>
            </a:endParaRPr>
          </a:p>
        </p:txBody>
      </p:sp>
      <p:sp>
        <p:nvSpPr>
          <p:cNvPr id="1000" name="Google Shape;1000;p156"/>
          <p:cNvSpPr/>
          <p:nvPr/>
        </p:nvSpPr>
        <p:spPr>
          <a:xfrm>
            <a:off x="221100" y="1059975"/>
            <a:ext cx="554400" cy="4965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57"/>
          <p:cNvSpPr txBox="1"/>
          <p:nvPr/>
        </p:nvSpPr>
        <p:spPr>
          <a:xfrm>
            <a:off x="648175" y="2269125"/>
            <a:ext cx="35625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Нет контролеров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Метрики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Цели на результат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06" name="Google Shape;1006;p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6853" y="1326225"/>
            <a:ext cx="3736575" cy="24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p157"/>
          <p:cNvSpPr txBox="1">
            <a:spLocks noGrp="1"/>
          </p:cNvSpPr>
          <p:nvPr>
            <p:ph type="title"/>
          </p:nvPr>
        </p:nvSpPr>
        <p:spPr>
          <a:xfrm>
            <a:off x="117800" y="975175"/>
            <a:ext cx="5379000" cy="9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rgbClr val="FE246C"/>
                </a:solidFill>
              </a:rPr>
              <a:t>«Бесконтрольность» </a:t>
            </a:r>
            <a:r>
              <a:rPr lang="ru" sz="3200">
                <a:solidFill>
                  <a:srgbClr val="E5E1CD"/>
                </a:solidFill>
              </a:rPr>
              <a:t>работы</a:t>
            </a:r>
            <a:endParaRPr sz="3200">
              <a:solidFill>
                <a:srgbClr val="E5E1CD"/>
              </a:solidFill>
            </a:endParaRPr>
          </a:p>
        </p:txBody>
      </p:sp>
      <p:sp>
        <p:nvSpPr>
          <p:cNvPr id="1008" name="Google Shape;1008;p157"/>
          <p:cNvSpPr/>
          <p:nvPr/>
        </p:nvSpPr>
        <p:spPr>
          <a:xfrm>
            <a:off x="221100" y="1059975"/>
            <a:ext cx="554400" cy="4965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13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113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Создание локальной команды</a:t>
            </a:r>
            <a:endParaRPr>
              <a:solidFill>
                <a:srgbClr val="E5E1CD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58"/>
          <p:cNvSpPr txBox="1"/>
          <p:nvPr/>
        </p:nvSpPr>
        <p:spPr>
          <a:xfrm>
            <a:off x="648175" y="2269125"/>
            <a:ext cx="35625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Нет контролеров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Метрики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Цели на результат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Командная работа</a:t>
            </a:r>
            <a:endParaRPr sz="1600">
              <a:solidFill>
                <a:srgbClr val="00AE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14" name="Google Shape;1014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2350" y="615675"/>
            <a:ext cx="3388400" cy="391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158"/>
          <p:cNvSpPr txBox="1">
            <a:spLocks noGrp="1"/>
          </p:cNvSpPr>
          <p:nvPr>
            <p:ph type="title"/>
          </p:nvPr>
        </p:nvSpPr>
        <p:spPr>
          <a:xfrm>
            <a:off x="117800" y="975175"/>
            <a:ext cx="5379000" cy="9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rgbClr val="FE246C"/>
                </a:solidFill>
              </a:rPr>
              <a:t>«Бесконтрольность» </a:t>
            </a:r>
            <a:r>
              <a:rPr lang="ru" sz="3200">
                <a:solidFill>
                  <a:srgbClr val="E5E1CD"/>
                </a:solidFill>
              </a:rPr>
              <a:t>работы</a:t>
            </a:r>
            <a:endParaRPr sz="3200">
              <a:solidFill>
                <a:srgbClr val="E5E1CD"/>
              </a:solidFill>
            </a:endParaRPr>
          </a:p>
        </p:txBody>
      </p:sp>
      <p:sp>
        <p:nvSpPr>
          <p:cNvPr id="1016" name="Google Shape;1016;p158"/>
          <p:cNvSpPr/>
          <p:nvPr/>
        </p:nvSpPr>
        <p:spPr>
          <a:xfrm>
            <a:off x="221100" y="1059975"/>
            <a:ext cx="554400" cy="4965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159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59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Принципы</a:t>
            </a:r>
            <a:endParaRPr>
              <a:solidFill>
                <a:srgbClr val="E5E1CD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160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160"/>
          <p:cNvSpPr txBox="1"/>
          <p:nvPr/>
        </p:nvSpPr>
        <p:spPr>
          <a:xfrm>
            <a:off x="648175" y="2269125"/>
            <a:ext cx="35625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Сказал — сделал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9" name="Google Shape;1029;p160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Принципы</a:t>
            </a:r>
            <a:endParaRPr>
              <a:solidFill>
                <a:srgbClr val="E5E1CD"/>
              </a:solidFill>
            </a:endParaRPr>
          </a:p>
        </p:txBody>
      </p:sp>
      <p:pic>
        <p:nvPicPr>
          <p:cNvPr id="1030" name="Google Shape;1030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9125" y="1568310"/>
            <a:ext cx="3562500" cy="2006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161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161"/>
          <p:cNvSpPr txBox="1"/>
          <p:nvPr/>
        </p:nvSpPr>
        <p:spPr>
          <a:xfrm>
            <a:off x="648175" y="2269125"/>
            <a:ext cx="35625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Сказал — сделал</a:t>
            </a:r>
            <a:endParaRPr sz="1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Продукт и бизнес</a:t>
            </a:r>
            <a:endParaRPr sz="1600">
              <a:solidFill>
                <a:srgbClr val="00AE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7" name="Google Shape;1037;p161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Принципы</a:t>
            </a:r>
            <a:endParaRPr>
              <a:solidFill>
                <a:srgbClr val="E5E1CD"/>
              </a:solidFill>
            </a:endParaRPr>
          </a:p>
        </p:txBody>
      </p:sp>
      <p:pic>
        <p:nvPicPr>
          <p:cNvPr id="1038" name="Google Shape;1038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3925" y="1101400"/>
            <a:ext cx="3412851" cy="318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162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162"/>
          <p:cNvSpPr txBox="1"/>
          <p:nvPr/>
        </p:nvSpPr>
        <p:spPr>
          <a:xfrm>
            <a:off x="648175" y="2269125"/>
            <a:ext cx="35625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Сказал — сделал</a:t>
            </a:r>
            <a:endParaRPr sz="1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Продукт и бизнес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Короткий цикл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5" name="Google Shape;1045;p162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Принципы</a:t>
            </a:r>
            <a:endParaRPr>
              <a:solidFill>
                <a:srgbClr val="E5E1CD"/>
              </a:solidFill>
            </a:endParaRPr>
          </a:p>
        </p:txBody>
      </p:sp>
      <p:pic>
        <p:nvPicPr>
          <p:cNvPr id="1046" name="Google Shape;1046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9475" y="2143050"/>
            <a:ext cx="3615076" cy="174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163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163"/>
          <p:cNvSpPr txBox="1"/>
          <p:nvPr/>
        </p:nvSpPr>
        <p:spPr>
          <a:xfrm>
            <a:off x="648175" y="2269125"/>
            <a:ext cx="35625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Сказал — сделал</a:t>
            </a:r>
            <a:endParaRPr sz="1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Продукт и бизнес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Короткий цикл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Фокус</a:t>
            </a: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3" name="Google Shape;1053;p163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Принципы</a:t>
            </a:r>
            <a:endParaRPr>
              <a:solidFill>
                <a:srgbClr val="E5E1CD"/>
              </a:solidFill>
            </a:endParaRPr>
          </a:p>
        </p:txBody>
      </p:sp>
      <p:pic>
        <p:nvPicPr>
          <p:cNvPr id="1054" name="Google Shape;1054;p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2625" y="1833575"/>
            <a:ext cx="3479578" cy="231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64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164"/>
          <p:cNvSpPr txBox="1"/>
          <p:nvPr/>
        </p:nvSpPr>
        <p:spPr>
          <a:xfrm>
            <a:off x="648175" y="2269125"/>
            <a:ext cx="35625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Сказал — сделал</a:t>
            </a:r>
            <a:endParaRPr sz="1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Продукт и бизнес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Короткий цикл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Фокус</a:t>
            </a: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Самостоятельность</a:t>
            </a:r>
            <a:endParaRPr sz="1600">
              <a:solidFill>
                <a:srgbClr val="00AE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1" name="Google Shape;1061;p164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Принципы</a:t>
            </a:r>
            <a:endParaRPr>
              <a:solidFill>
                <a:srgbClr val="E5E1CD"/>
              </a:solidFill>
            </a:endParaRPr>
          </a:p>
        </p:txBody>
      </p:sp>
      <p:pic>
        <p:nvPicPr>
          <p:cNvPr id="1062" name="Google Shape;1062;p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5525" y="2113575"/>
            <a:ext cx="3367450" cy="219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165"/>
          <p:cNvSpPr/>
          <p:nvPr/>
        </p:nvSpPr>
        <p:spPr>
          <a:xfrm>
            <a:off x="541501" y="897999"/>
            <a:ext cx="601200" cy="601200"/>
          </a:xfrm>
          <a:prstGeom prst="rect">
            <a:avLst/>
          </a:prstGeom>
          <a:solidFill>
            <a:srgbClr val="FE246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165"/>
          <p:cNvSpPr/>
          <p:nvPr/>
        </p:nvSpPr>
        <p:spPr>
          <a:xfrm>
            <a:off x="1142708" y="1509016"/>
            <a:ext cx="601200" cy="601200"/>
          </a:xfrm>
          <a:prstGeom prst="rect">
            <a:avLst/>
          </a:prstGeom>
          <a:solidFill>
            <a:srgbClr val="00AECA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165"/>
          <p:cNvSpPr txBox="1">
            <a:spLocks noGrp="1"/>
          </p:cNvSpPr>
          <p:nvPr>
            <p:ph type="title" idx="4294967295"/>
          </p:nvPr>
        </p:nvSpPr>
        <p:spPr>
          <a:xfrm>
            <a:off x="517425" y="743774"/>
            <a:ext cx="5607900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>
                <a:solidFill>
                  <a:schemeClr val="lt1"/>
                </a:solidFill>
              </a:rPr>
              <a:t>Human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1070" name="Google Shape;1070;p165"/>
          <p:cNvSpPr txBox="1">
            <a:spLocks noGrp="1"/>
          </p:cNvSpPr>
          <p:nvPr>
            <p:ph type="title" idx="4294967295"/>
          </p:nvPr>
        </p:nvSpPr>
        <p:spPr>
          <a:xfrm>
            <a:off x="1142692" y="1364227"/>
            <a:ext cx="5607900" cy="60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>
                <a:solidFill>
                  <a:schemeClr val="lt1"/>
                </a:solidFill>
              </a:rPr>
              <a:t>Resources</a:t>
            </a:r>
            <a:endParaRPr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166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166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Найм</a:t>
            </a:r>
            <a:endParaRPr>
              <a:solidFill>
                <a:srgbClr val="E5E1CD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67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167"/>
          <p:cNvSpPr txBox="1"/>
          <p:nvPr/>
        </p:nvSpPr>
        <p:spPr>
          <a:xfrm>
            <a:off x="648175" y="2269125"/>
            <a:ext cx="40668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Зарплаты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3" name="Google Shape;1083;p167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Найм</a:t>
            </a:r>
            <a:endParaRPr>
              <a:solidFill>
                <a:srgbClr val="E5E1CD"/>
              </a:solidFill>
            </a:endParaRPr>
          </a:p>
        </p:txBody>
      </p:sp>
      <p:pic>
        <p:nvPicPr>
          <p:cNvPr id="1084" name="Google Shape;1084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7550" y="1606825"/>
            <a:ext cx="3908749" cy="192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14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14"/>
          <p:cNvSpPr txBox="1"/>
          <p:nvPr/>
        </p:nvSpPr>
        <p:spPr>
          <a:xfrm>
            <a:off x="648000" y="2880000"/>
            <a:ext cx="2997900" cy="19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В Москве – Питере</a:t>
            </a:r>
            <a:endParaRPr sz="1600">
              <a:solidFill>
                <a:srgbClr val="00AE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4" name="Google Shape;674;p114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Создание локальной команды</a:t>
            </a:r>
            <a:endParaRPr>
              <a:solidFill>
                <a:srgbClr val="E5E1CD"/>
              </a:solidFill>
            </a:endParaRPr>
          </a:p>
        </p:txBody>
      </p:sp>
      <p:pic>
        <p:nvPicPr>
          <p:cNvPr id="675" name="Google Shape;675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9275" y="1101400"/>
            <a:ext cx="3409400" cy="340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168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168"/>
          <p:cNvSpPr txBox="1"/>
          <p:nvPr/>
        </p:nvSpPr>
        <p:spPr>
          <a:xfrm>
            <a:off x="648175" y="2269125"/>
            <a:ext cx="40668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Зарплаты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Где искать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1" name="Google Shape;1091;p168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Найм</a:t>
            </a:r>
            <a:endParaRPr>
              <a:solidFill>
                <a:srgbClr val="E5E1CD"/>
              </a:solidFill>
            </a:endParaRPr>
          </a:p>
        </p:txBody>
      </p:sp>
      <p:pic>
        <p:nvPicPr>
          <p:cNvPr id="1092" name="Google Shape;1092;p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8775" y="1258325"/>
            <a:ext cx="3697551" cy="2626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169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169"/>
          <p:cNvSpPr txBox="1"/>
          <p:nvPr/>
        </p:nvSpPr>
        <p:spPr>
          <a:xfrm>
            <a:off x="648175" y="2269125"/>
            <a:ext cx="40668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Зарплаты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Где искать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Как оформлять</a:t>
            </a:r>
            <a:endParaRPr sz="1600">
              <a:solidFill>
                <a:srgbClr val="00AE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9" name="Google Shape;1099;p169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Найм</a:t>
            </a:r>
            <a:endParaRPr>
              <a:solidFill>
                <a:srgbClr val="E5E1CD"/>
              </a:solidFill>
            </a:endParaRPr>
          </a:p>
        </p:txBody>
      </p:sp>
      <p:pic>
        <p:nvPicPr>
          <p:cNvPr id="1100" name="Google Shape;1100;p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1526" y="1442475"/>
            <a:ext cx="3623175" cy="225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170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170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Собеседование</a:t>
            </a:r>
            <a:endParaRPr>
              <a:solidFill>
                <a:srgbClr val="E5E1CD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171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171"/>
          <p:cNvSpPr txBox="1"/>
          <p:nvPr/>
        </p:nvSpPr>
        <p:spPr>
          <a:xfrm>
            <a:off x="648175" y="2269125"/>
            <a:ext cx="40668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Google meet / skype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3" name="Google Shape;1113;p171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Собеседование</a:t>
            </a:r>
            <a:endParaRPr>
              <a:solidFill>
                <a:srgbClr val="E5E1CD"/>
              </a:solidFill>
            </a:endParaRPr>
          </a:p>
        </p:txBody>
      </p:sp>
      <p:pic>
        <p:nvPicPr>
          <p:cNvPr id="1114" name="Google Shape;1114;p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6975" y="1691737"/>
            <a:ext cx="3777350" cy="1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171"/>
          <p:cNvPicPr preferRelativeResize="0"/>
          <p:nvPr/>
        </p:nvPicPr>
        <p:blipFill rotWithShape="1">
          <a:blip r:embed="rId4">
            <a:alphaModFix/>
          </a:blip>
          <a:srcRect l="25073" t="18976" r="30875" b="36974"/>
          <a:stretch/>
        </p:blipFill>
        <p:spPr>
          <a:xfrm>
            <a:off x="6058725" y="2011788"/>
            <a:ext cx="1990949" cy="111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172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172"/>
          <p:cNvSpPr txBox="1"/>
          <p:nvPr/>
        </p:nvSpPr>
        <p:spPr>
          <a:xfrm>
            <a:off x="648175" y="2269125"/>
            <a:ext cx="40668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Google meet / skype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Пишем видео</a:t>
            </a:r>
            <a:endParaRPr sz="1600">
              <a:solidFill>
                <a:srgbClr val="00AE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2" name="Google Shape;1122;p172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Собеседование</a:t>
            </a:r>
            <a:endParaRPr>
              <a:solidFill>
                <a:srgbClr val="E5E1CD"/>
              </a:solidFill>
            </a:endParaRPr>
          </a:p>
        </p:txBody>
      </p:sp>
      <p:pic>
        <p:nvPicPr>
          <p:cNvPr id="1123" name="Google Shape;1123;p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6000" y="1648950"/>
            <a:ext cx="3291325" cy="184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73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73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Онбординг</a:t>
            </a:r>
            <a:endParaRPr>
              <a:solidFill>
                <a:srgbClr val="E5E1C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E1C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E1CD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174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174"/>
          <p:cNvSpPr txBox="1"/>
          <p:nvPr/>
        </p:nvSpPr>
        <p:spPr>
          <a:xfrm>
            <a:off x="648175" y="2269125"/>
            <a:ext cx="35625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Адаптационные встречи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6" name="Google Shape;1136;p174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Онбординг</a:t>
            </a:r>
            <a:endParaRPr>
              <a:solidFill>
                <a:srgbClr val="E5E1C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E1C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E1CD"/>
              </a:solidFill>
            </a:endParaRPr>
          </a:p>
        </p:txBody>
      </p:sp>
      <p:pic>
        <p:nvPicPr>
          <p:cNvPr id="1137" name="Google Shape;1137;p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800" y="1376937"/>
            <a:ext cx="3599349" cy="238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175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175"/>
          <p:cNvSpPr txBox="1"/>
          <p:nvPr/>
        </p:nvSpPr>
        <p:spPr>
          <a:xfrm>
            <a:off x="648175" y="2269125"/>
            <a:ext cx="35625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Адаптационные встречи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Система наставничества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4" name="Google Shape;1144;p175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Онбординг</a:t>
            </a:r>
            <a:endParaRPr>
              <a:solidFill>
                <a:srgbClr val="E5E1C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E1C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E1CD"/>
              </a:solidFill>
            </a:endParaRPr>
          </a:p>
        </p:txBody>
      </p:sp>
      <p:pic>
        <p:nvPicPr>
          <p:cNvPr id="1145" name="Google Shape;1145;p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5425" y="1606011"/>
            <a:ext cx="3562499" cy="1931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176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176"/>
          <p:cNvSpPr txBox="1"/>
          <p:nvPr/>
        </p:nvSpPr>
        <p:spPr>
          <a:xfrm>
            <a:off x="648175" y="2269125"/>
            <a:ext cx="35625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Адаптационные встречи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Система наставничества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Прописанный флоу входа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2" name="Google Shape;1152;p176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Онбординг</a:t>
            </a:r>
            <a:endParaRPr>
              <a:solidFill>
                <a:srgbClr val="E5E1C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E1C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E1CD"/>
              </a:solidFill>
            </a:endParaRPr>
          </a:p>
        </p:txBody>
      </p:sp>
      <p:pic>
        <p:nvPicPr>
          <p:cNvPr id="1153" name="Google Shape;1153;p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2350" y="1488000"/>
            <a:ext cx="3631124" cy="21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177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77"/>
          <p:cNvSpPr txBox="1"/>
          <p:nvPr/>
        </p:nvSpPr>
        <p:spPr>
          <a:xfrm>
            <a:off x="648175" y="2269125"/>
            <a:ext cx="35625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Адаптационные встречи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Система наставничества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Прописанный флоу входа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Экзамен после прохождения с демо</a:t>
            </a:r>
            <a:endParaRPr sz="1600">
              <a:solidFill>
                <a:srgbClr val="00AE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0" name="Google Shape;1160;p177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Онбординг</a:t>
            </a:r>
            <a:endParaRPr>
              <a:solidFill>
                <a:srgbClr val="E5E1C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E1C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5E1CD"/>
              </a:solidFill>
            </a:endParaRPr>
          </a:p>
        </p:txBody>
      </p:sp>
      <p:pic>
        <p:nvPicPr>
          <p:cNvPr id="1161" name="Google Shape;1161;p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4099" y="1321437"/>
            <a:ext cx="3343851" cy="250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15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115"/>
          <p:cNvSpPr txBox="1"/>
          <p:nvPr/>
        </p:nvSpPr>
        <p:spPr>
          <a:xfrm>
            <a:off x="648175" y="2880000"/>
            <a:ext cx="2997900" cy="19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AECB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В Москве – Питере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В регионах</a:t>
            </a:r>
            <a:endParaRPr sz="1600">
              <a:solidFill>
                <a:srgbClr val="00AE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2" name="Google Shape;682;p115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Создание локальной команды</a:t>
            </a:r>
            <a:endParaRPr>
              <a:solidFill>
                <a:srgbClr val="E5E1CD"/>
              </a:solidFill>
            </a:endParaRPr>
          </a:p>
        </p:txBody>
      </p:sp>
      <p:pic>
        <p:nvPicPr>
          <p:cNvPr id="683" name="Google Shape;683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8025" y="1580850"/>
            <a:ext cx="3637301" cy="204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178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178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Вовлеченность</a:t>
            </a:r>
            <a:endParaRPr>
              <a:solidFill>
                <a:srgbClr val="E5E1CD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179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179"/>
          <p:cNvSpPr txBox="1"/>
          <p:nvPr/>
        </p:nvSpPr>
        <p:spPr>
          <a:xfrm>
            <a:off x="648175" y="1848900"/>
            <a:ext cx="3960900" cy="30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English — разные отделы и люди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74" name="Google Shape;1174;p179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Вовлеченность</a:t>
            </a:r>
            <a:endParaRPr>
              <a:solidFill>
                <a:srgbClr val="E5E1CD"/>
              </a:solidFill>
            </a:endParaRPr>
          </a:p>
        </p:txBody>
      </p:sp>
      <p:pic>
        <p:nvPicPr>
          <p:cNvPr id="1175" name="Google Shape;1175;p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7050" y="1442700"/>
            <a:ext cx="3397949" cy="225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180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180"/>
          <p:cNvSpPr txBox="1"/>
          <p:nvPr/>
        </p:nvSpPr>
        <p:spPr>
          <a:xfrm>
            <a:off x="648175" y="1848900"/>
            <a:ext cx="3960900" cy="30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English — разные отделы и люди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Хакатоны — все в офис!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82" name="Google Shape;1182;p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1151" y="585150"/>
            <a:ext cx="2455944" cy="1847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p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6235" y="2650996"/>
            <a:ext cx="2462767" cy="1847079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p180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Вовлеченность</a:t>
            </a:r>
            <a:endParaRPr>
              <a:solidFill>
                <a:srgbClr val="E5E1CD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81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181"/>
          <p:cNvSpPr txBox="1"/>
          <p:nvPr/>
        </p:nvSpPr>
        <p:spPr>
          <a:xfrm>
            <a:off x="648175" y="1848900"/>
            <a:ext cx="3960900" cy="30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English — разные отделы и люди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Хакатоны — все в офис!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Обучение/конференции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91" name="Google Shape;1191;p181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Вовлеченность</a:t>
            </a:r>
            <a:endParaRPr>
              <a:solidFill>
                <a:srgbClr val="E5E1CD"/>
              </a:solidFill>
            </a:endParaRPr>
          </a:p>
        </p:txBody>
      </p:sp>
      <p:pic>
        <p:nvPicPr>
          <p:cNvPr id="1192" name="Google Shape;1192;p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1650" y="1521450"/>
            <a:ext cx="3483999" cy="232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182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182"/>
          <p:cNvSpPr txBox="1"/>
          <p:nvPr/>
        </p:nvSpPr>
        <p:spPr>
          <a:xfrm>
            <a:off x="648175" y="1848900"/>
            <a:ext cx="3960900" cy="30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English — разные отделы и люди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Хакатоны — все в офис!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Обучение/конференции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Спорт и досуг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99" name="Google Shape;1199;p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2300" y="3078180"/>
            <a:ext cx="2327237" cy="1745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82"/>
          <p:cNvPicPr preferRelativeResize="0"/>
          <p:nvPr/>
        </p:nvPicPr>
        <p:blipFill rotWithShape="1">
          <a:blip r:embed="rId4">
            <a:alphaModFix/>
          </a:blip>
          <a:srcRect b="20785"/>
          <a:stretch/>
        </p:blipFill>
        <p:spPr>
          <a:xfrm>
            <a:off x="5322300" y="422250"/>
            <a:ext cx="2987976" cy="157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5250" y="1643325"/>
            <a:ext cx="2138676" cy="2138676"/>
          </a:xfrm>
          <a:prstGeom prst="rect">
            <a:avLst/>
          </a:prstGeom>
          <a:noFill/>
          <a:ln>
            <a:noFill/>
          </a:ln>
        </p:spPr>
      </p:pic>
      <p:sp>
        <p:nvSpPr>
          <p:cNvPr id="1202" name="Google Shape;1202;p182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Вовлеченность</a:t>
            </a:r>
            <a:endParaRPr>
              <a:solidFill>
                <a:srgbClr val="E5E1CD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7" name="Google Shape;1207;p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8281" y="613875"/>
            <a:ext cx="2797193" cy="2097889"/>
          </a:xfrm>
          <a:prstGeom prst="rect">
            <a:avLst/>
          </a:prstGeom>
          <a:noFill/>
          <a:ln>
            <a:noFill/>
          </a:ln>
        </p:spPr>
      </p:pic>
      <p:sp>
        <p:nvSpPr>
          <p:cNvPr id="1208" name="Google Shape;1208;p183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183"/>
          <p:cNvSpPr txBox="1"/>
          <p:nvPr/>
        </p:nvSpPr>
        <p:spPr>
          <a:xfrm>
            <a:off x="648175" y="1848900"/>
            <a:ext cx="3960900" cy="30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English — разные отделы и люди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Хакатоны — все в офис!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Обучение/конференции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Спорт и досуг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Q&amp;A сессия с генералом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0" name="Google Shape;1210;p183"/>
          <p:cNvSpPr/>
          <p:nvPr/>
        </p:nvSpPr>
        <p:spPr>
          <a:xfrm>
            <a:off x="5773825" y="1895875"/>
            <a:ext cx="1563300" cy="938100"/>
          </a:xfrm>
          <a:prstGeom prst="rect">
            <a:avLst/>
          </a:prstGeom>
          <a:solidFill>
            <a:srgbClr val="2636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1" name="Google Shape;1211;p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9850" y="2006823"/>
            <a:ext cx="1936499" cy="2581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12" name="Google Shape;1212;p183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Вовлеченность</a:t>
            </a:r>
            <a:endParaRPr>
              <a:solidFill>
                <a:srgbClr val="E5E1CD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184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84"/>
          <p:cNvSpPr txBox="1"/>
          <p:nvPr/>
        </p:nvSpPr>
        <p:spPr>
          <a:xfrm>
            <a:off x="648175" y="1848900"/>
            <a:ext cx="3960900" cy="30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English — разные отделы и люди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Хакатоны — все в офис!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Обучение/конференции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Спорт и досуг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Q&amp;A сессия с генералом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AECA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00AECA"/>
                </a:solidFill>
                <a:latin typeface="Open Sans"/>
                <a:ea typeface="Open Sans"/>
                <a:cs typeface="Open Sans"/>
                <a:sym typeface="Open Sans"/>
              </a:rPr>
              <a:t>Like за работу</a:t>
            </a:r>
            <a:endParaRPr sz="1600">
              <a:solidFill>
                <a:srgbClr val="00AEC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19" name="Google Shape;1219;p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6700" y="685801"/>
            <a:ext cx="2792400" cy="37718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Google Shape;1220;p184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Вовлеченность</a:t>
            </a:r>
            <a:endParaRPr>
              <a:solidFill>
                <a:srgbClr val="E5E1CD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85"/>
          <p:cNvSpPr/>
          <p:nvPr/>
        </p:nvSpPr>
        <p:spPr>
          <a:xfrm>
            <a:off x="726300" y="718150"/>
            <a:ext cx="544500" cy="544800"/>
          </a:xfrm>
          <a:prstGeom prst="rect">
            <a:avLst/>
          </a:prstGeom>
          <a:solidFill>
            <a:srgbClr val="26364B"/>
          </a:solidFill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85"/>
          <p:cNvSpPr txBox="1">
            <a:spLocks noGrp="1"/>
          </p:cNvSpPr>
          <p:nvPr>
            <p:ph type="title"/>
          </p:nvPr>
        </p:nvSpPr>
        <p:spPr>
          <a:xfrm>
            <a:off x="726300" y="606600"/>
            <a:ext cx="22893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chemeClr val="lt1"/>
                </a:solidFill>
              </a:rPr>
              <a:t>И тоги</a:t>
            </a:r>
            <a:endParaRPr sz="3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" name="Google Shape;1231;p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225" y="1547526"/>
            <a:ext cx="2732978" cy="273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186"/>
          <p:cNvSpPr/>
          <p:nvPr/>
        </p:nvSpPr>
        <p:spPr>
          <a:xfrm>
            <a:off x="726300" y="718150"/>
            <a:ext cx="544500" cy="544800"/>
          </a:xfrm>
          <a:prstGeom prst="rect">
            <a:avLst/>
          </a:prstGeom>
          <a:solidFill>
            <a:srgbClr val="26364B"/>
          </a:solidFill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186"/>
          <p:cNvSpPr txBox="1">
            <a:spLocks noGrp="1"/>
          </p:cNvSpPr>
          <p:nvPr>
            <p:ph type="title"/>
          </p:nvPr>
        </p:nvSpPr>
        <p:spPr>
          <a:xfrm>
            <a:off x="726300" y="606600"/>
            <a:ext cx="22893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chemeClr val="lt1"/>
                </a:solidFill>
              </a:rPr>
              <a:t>И тоги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1234" name="Google Shape;1234;p186"/>
          <p:cNvSpPr txBox="1"/>
          <p:nvPr/>
        </p:nvSpPr>
        <p:spPr>
          <a:xfrm>
            <a:off x="1090132" y="2657898"/>
            <a:ext cx="1755900" cy="6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УДАЛЕНКА РАБОТАЕТ</a:t>
            </a:r>
            <a:endParaRPr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" name="Google Shape;1239;p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225" y="1547526"/>
            <a:ext cx="2732978" cy="273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87"/>
          <p:cNvPicPr preferRelativeResize="0"/>
          <p:nvPr/>
        </p:nvPicPr>
        <p:blipFill rotWithShape="1">
          <a:blip r:embed="rId4">
            <a:alphaModFix/>
          </a:blip>
          <a:srcRect b="19041"/>
          <a:stretch/>
        </p:blipFill>
        <p:spPr>
          <a:xfrm>
            <a:off x="2107700" y="3000375"/>
            <a:ext cx="2734550" cy="221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1" name="Google Shape;1241;p187"/>
          <p:cNvSpPr/>
          <p:nvPr/>
        </p:nvSpPr>
        <p:spPr>
          <a:xfrm>
            <a:off x="726300" y="718150"/>
            <a:ext cx="544500" cy="544800"/>
          </a:xfrm>
          <a:prstGeom prst="rect">
            <a:avLst/>
          </a:prstGeom>
          <a:solidFill>
            <a:srgbClr val="26364B"/>
          </a:solidFill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87"/>
          <p:cNvSpPr txBox="1">
            <a:spLocks noGrp="1"/>
          </p:cNvSpPr>
          <p:nvPr>
            <p:ph type="title"/>
          </p:nvPr>
        </p:nvSpPr>
        <p:spPr>
          <a:xfrm>
            <a:off x="726300" y="606600"/>
            <a:ext cx="22893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chemeClr val="lt1"/>
                </a:solidFill>
              </a:rPr>
              <a:t>И тоги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1243" name="Google Shape;1243;p187"/>
          <p:cNvSpPr txBox="1"/>
          <p:nvPr/>
        </p:nvSpPr>
        <p:spPr>
          <a:xfrm>
            <a:off x="1090132" y="2657898"/>
            <a:ext cx="1755900" cy="6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УДАЛЕНКА РАБОТАЕТ</a:t>
            </a:r>
            <a:endParaRPr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244" name="Google Shape;1244;p187"/>
          <p:cNvSpPr txBox="1"/>
          <p:nvPr/>
        </p:nvSpPr>
        <p:spPr>
          <a:xfrm>
            <a:off x="2469584" y="4025773"/>
            <a:ext cx="2010900" cy="6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ТОЛЬКО ДЛЯ ИСПОЛНИТЕЛЕЙ</a:t>
            </a:r>
            <a:endParaRPr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16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116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Почему </a:t>
            </a:r>
            <a:endParaRPr>
              <a:solidFill>
                <a:srgbClr val="E5E1C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не работает</a:t>
            </a:r>
            <a:endParaRPr>
              <a:solidFill>
                <a:srgbClr val="E5E1CD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" name="Google Shape;1249;p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225" y="1547526"/>
            <a:ext cx="2732978" cy="273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1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2044" y="1524962"/>
            <a:ext cx="2734530" cy="2734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" name="Google Shape;1251;p188"/>
          <p:cNvPicPr preferRelativeResize="0"/>
          <p:nvPr/>
        </p:nvPicPr>
        <p:blipFill rotWithShape="1">
          <a:blip r:embed="rId5">
            <a:alphaModFix/>
          </a:blip>
          <a:srcRect b="19041"/>
          <a:stretch/>
        </p:blipFill>
        <p:spPr>
          <a:xfrm>
            <a:off x="2107700" y="3000375"/>
            <a:ext cx="2734550" cy="221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188"/>
          <p:cNvSpPr/>
          <p:nvPr/>
        </p:nvSpPr>
        <p:spPr>
          <a:xfrm>
            <a:off x="726300" y="718150"/>
            <a:ext cx="544500" cy="544800"/>
          </a:xfrm>
          <a:prstGeom prst="rect">
            <a:avLst/>
          </a:prstGeom>
          <a:solidFill>
            <a:srgbClr val="26364B"/>
          </a:solidFill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88"/>
          <p:cNvSpPr txBox="1">
            <a:spLocks noGrp="1"/>
          </p:cNvSpPr>
          <p:nvPr>
            <p:ph type="title"/>
          </p:nvPr>
        </p:nvSpPr>
        <p:spPr>
          <a:xfrm>
            <a:off x="726300" y="606600"/>
            <a:ext cx="22893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chemeClr val="lt1"/>
                </a:solidFill>
              </a:rPr>
              <a:t>И тоги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1254" name="Google Shape;1254;p188"/>
          <p:cNvSpPr txBox="1"/>
          <p:nvPr/>
        </p:nvSpPr>
        <p:spPr>
          <a:xfrm>
            <a:off x="1090132" y="2657898"/>
            <a:ext cx="1755900" cy="6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УДАЛЕНКА РАБОТАЕТ</a:t>
            </a:r>
            <a:endParaRPr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255" name="Google Shape;1255;p188"/>
          <p:cNvSpPr txBox="1"/>
          <p:nvPr/>
        </p:nvSpPr>
        <p:spPr>
          <a:xfrm>
            <a:off x="2469584" y="4025773"/>
            <a:ext cx="2010900" cy="6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ТОЛЬКО ДЛЯ ИСПОЛНИТЕЛЕЙ</a:t>
            </a:r>
            <a:endParaRPr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256" name="Google Shape;1256;p188"/>
          <p:cNvSpPr txBox="1"/>
          <p:nvPr/>
        </p:nvSpPr>
        <p:spPr>
          <a:xfrm>
            <a:off x="4240149" y="2575575"/>
            <a:ext cx="1518600" cy="6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ФОРМИРУЙТЕ СВОЮ СИСТЕМУ</a:t>
            </a:r>
            <a:endParaRPr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189"/>
          <p:cNvSpPr txBox="1"/>
          <p:nvPr/>
        </p:nvSpPr>
        <p:spPr>
          <a:xfrm>
            <a:off x="616375" y="3923775"/>
            <a:ext cx="4423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2"/>
                </a:solidFill>
                <a:highlight>
                  <a:srgbClr val="26364B"/>
                </a:highlight>
                <a:latin typeface="Open Sans"/>
                <a:ea typeface="Open Sans"/>
                <a:cs typeface="Open Sans"/>
                <a:sym typeface="Open Sans"/>
              </a:rPr>
              <a:t>rostropolsky@sberhealth.ru</a:t>
            </a:r>
            <a:endParaRPr sz="1600">
              <a:solidFill>
                <a:schemeClr val="lt2"/>
              </a:solidFill>
              <a:highlight>
                <a:srgbClr val="26364B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2"/>
                </a:solidFill>
                <a:highlight>
                  <a:srgbClr val="26364B"/>
                </a:highlight>
                <a:latin typeface="Open Sans"/>
                <a:ea typeface="Open Sans"/>
                <a:cs typeface="Open Sans"/>
                <a:sym typeface="Open Sans"/>
              </a:rPr>
              <a:t>facebook.com/rusostropolsky</a:t>
            </a:r>
            <a:endParaRPr sz="1600" b="1">
              <a:solidFill>
                <a:schemeClr val="lt2"/>
              </a:solidFill>
              <a:highlight>
                <a:srgbClr val="26364B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62" name="Google Shape;1262;p189"/>
          <p:cNvSpPr txBox="1"/>
          <p:nvPr/>
        </p:nvSpPr>
        <p:spPr>
          <a:xfrm>
            <a:off x="597525" y="1574550"/>
            <a:ext cx="4007100" cy="14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1A3D6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Спасибо </a:t>
            </a:r>
            <a:endParaRPr sz="3600">
              <a:solidFill>
                <a:srgbClr val="1A3D6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E246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за внимание!</a:t>
            </a:r>
            <a:endParaRPr sz="3600">
              <a:solidFill>
                <a:srgbClr val="FE246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263" name="Google Shape;1263;p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503175"/>
            <a:ext cx="761067" cy="8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Google Shape;1264;p1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4831" y="735429"/>
            <a:ext cx="1421431" cy="398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64B"/>
        </a:solidFill>
        <a:effectLst/>
      </p:bgPr>
    </p:bg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17"/>
          <p:cNvSpPr/>
          <p:nvPr/>
        </p:nvSpPr>
        <p:spPr>
          <a:xfrm>
            <a:off x="726300" y="1101400"/>
            <a:ext cx="498900" cy="499200"/>
          </a:xfrm>
          <a:prstGeom prst="rect">
            <a:avLst/>
          </a:prstGeom>
          <a:noFill/>
          <a:ln w="9525" cap="flat" cmpd="sng">
            <a:solidFill>
              <a:srgbClr val="848D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117"/>
          <p:cNvSpPr txBox="1"/>
          <p:nvPr/>
        </p:nvSpPr>
        <p:spPr>
          <a:xfrm>
            <a:off x="648000" y="2520000"/>
            <a:ext cx="2997900" cy="19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E246C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Больше усилий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6" name="Google Shape;696;p117"/>
          <p:cNvSpPr txBox="1">
            <a:spLocks noGrp="1"/>
          </p:cNvSpPr>
          <p:nvPr>
            <p:ph type="title"/>
          </p:nvPr>
        </p:nvSpPr>
        <p:spPr>
          <a:xfrm>
            <a:off x="726300" y="975175"/>
            <a:ext cx="4234800" cy="1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Почему </a:t>
            </a:r>
            <a:endParaRPr>
              <a:solidFill>
                <a:srgbClr val="E5E1C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5E1CD"/>
                </a:solidFill>
              </a:rPr>
              <a:t>не работает</a:t>
            </a:r>
            <a:endParaRPr>
              <a:solidFill>
                <a:srgbClr val="E5E1CD"/>
              </a:solidFill>
            </a:endParaRPr>
          </a:p>
        </p:txBody>
      </p:sp>
      <p:pic>
        <p:nvPicPr>
          <p:cNvPr id="697" name="Google Shape;697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7827" y="1362963"/>
            <a:ext cx="3047775" cy="241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Шаблон ДокДок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Шаблон ДокДок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Шаблон ДокДок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Шаблон ДокДок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Шаблон ДокДок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Шаблон ДокДок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621</Words>
  <Application>Microsoft Office PowerPoint</Application>
  <PresentationFormat>Экран (16:9)</PresentationFormat>
  <Paragraphs>263</Paragraphs>
  <Slides>81</Slides>
  <Notes>81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81</vt:i4>
      </vt:variant>
    </vt:vector>
  </HeadingPairs>
  <TitlesOfParts>
    <vt:vector size="91" baseType="lpstr">
      <vt:lpstr>Open Sans SemiBold</vt:lpstr>
      <vt:lpstr>Arial</vt:lpstr>
      <vt:lpstr>Open Sans ExtraBold</vt:lpstr>
      <vt:lpstr>Open Sans</vt:lpstr>
      <vt:lpstr>Шаблон ДокДок</vt:lpstr>
      <vt:lpstr>Шаблон ДокДок</vt:lpstr>
      <vt:lpstr>Шаблон ДокДок</vt:lpstr>
      <vt:lpstr>Шаблон ДокДок</vt:lpstr>
      <vt:lpstr>Шаблон ДокДок</vt:lpstr>
      <vt:lpstr>Шаблон ДокДок</vt:lpstr>
      <vt:lpstr>Эффективная распределенная         команда</vt:lpstr>
      <vt:lpstr>Остропольский Руслан  </vt:lpstr>
      <vt:lpstr>O SberHealth</vt:lpstr>
      <vt:lpstr>Сколько нас</vt:lpstr>
      <vt:lpstr>Создание локальной команды</vt:lpstr>
      <vt:lpstr>Создание локальной команды</vt:lpstr>
      <vt:lpstr>Создание локальной команды</vt:lpstr>
      <vt:lpstr>Почему  не работает</vt:lpstr>
      <vt:lpstr>Почему  не работает</vt:lpstr>
      <vt:lpstr>Почему  не работает</vt:lpstr>
      <vt:lpstr>Почему  не работает</vt:lpstr>
      <vt:lpstr>Для чего удаленно </vt:lpstr>
      <vt:lpstr>Для чего удаленно </vt:lpstr>
      <vt:lpstr>Для чего удаленно </vt:lpstr>
      <vt:lpstr>Для чего удаленно </vt:lpstr>
      <vt:lpstr>Для чего удаленно</vt:lpstr>
      <vt:lpstr>Трудности удаленки </vt:lpstr>
      <vt:lpstr>Трудности удаленки </vt:lpstr>
      <vt:lpstr>Трудности удаленки</vt:lpstr>
      <vt:lpstr>Трудности удаленки</vt:lpstr>
      <vt:lpstr>Трудности удаленки </vt:lpstr>
      <vt:lpstr>Трудности удаленки </vt:lpstr>
      <vt:lpstr>Коммуникации</vt:lpstr>
      <vt:lpstr>Иллюзия коммуникаций</vt:lpstr>
      <vt:lpstr>Иллюзия коммуникаций</vt:lpstr>
      <vt:lpstr>Иллюзия коммуникаций</vt:lpstr>
      <vt:lpstr>Эффективная коммуникация</vt:lpstr>
      <vt:lpstr>Эффективная коммуникация</vt:lpstr>
      <vt:lpstr>Эффективная коммуникация </vt:lpstr>
      <vt:lpstr>Эффективная коммуникация </vt:lpstr>
      <vt:lpstr>Эффективная коммуникация </vt:lpstr>
      <vt:lpstr>Эффективная коммуникация </vt:lpstr>
      <vt:lpstr>Эффективная коммуникация </vt:lpstr>
      <vt:lpstr>Процессы и инструменты</vt:lpstr>
      <vt:lpstr>Одинаковые процессы для всех</vt:lpstr>
      <vt:lpstr>Одинаковые процессы для всех</vt:lpstr>
      <vt:lpstr>Одинаковые процессы для всех</vt:lpstr>
      <vt:lpstr>Одинаковые процессы для всех</vt:lpstr>
      <vt:lpstr>Одинаковые процессы для всех</vt:lpstr>
      <vt:lpstr>Ведение базы знаний</vt:lpstr>
      <vt:lpstr>Ведение базы знаний</vt:lpstr>
      <vt:lpstr>Ведение базы знаний</vt:lpstr>
      <vt:lpstr>Ведение базы знаний</vt:lpstr>
      <vt:lpstr>Ведение базы знаний</vt:lpstr>
      <vt:lpstr>Ведение базы знаний</vt:lpstr>
      <vt:lpstr>«Бесконтрольность» работы</vt:lpstr>
      <vt:lpstr>«Бесконтрольность» работы</vt:lpstr>
      <vt:lpstr>«Бесконтрольность» работы</vt:lpstr>
      <vt:lpstr>«Бесконтрольность» работы</vt:lpstr>
      <vt:lpstr>«Бесконтрольность» работы</vt:lpstr>
      <vt:lpstr>Принципы</vt:lpstr>
      <vt:lpstr>Принципы</vt:lpstr>
      <vt:lpstr>Принципы</vt:lpstr>
      <vt:lpstr>Принципы</vt:lpstr>
      <vt:lpstr>Принципы</vt:lpstr>
      <vt:lpstr>Принципы</vt:lpstr>
      <vt:lpstr>Human</vt:lpstr>
      <vt:lpstr>Найм</vt:lpstr>
      <vt:lpstr>Найм</vt:lpstr>
      <vt:lpstr>Найм</vt:lpstr>
      <vt:lpstr>Найм</vt:lpstr>
      <vt:lpstr>Собеседование</vt:lpstr>
      <vt:lpstr>Собеседование</vt:lpstr>
      <vt:lpstr>Собеседование</vt:lpstr>
      <vt:lpstr>Онбординг  </vt:lpstr>
      <vt:lpstr>Онбординг  </vt:lpstr>
      <vt:lpstr>Онбординг  </vt:lpstr>
      <vt:lpstr>Онбординг  </vt:lpstr>
      <vt:lpstr>Онбординг  </vt:lpstr>
      <vt:lpstr>Вовлеченность</vt:lpstr>
      <vt:lpstr>Вовлеченность</vt:lpstr>
      <vt:lpstr>Вовлеченность</vt:lpstr>
      <vt:lpstr>Вовлеченность</vt:lpstr>
      <vt:lpstr>Вовлеченность</vt:lpstr>
      <vt:lpstr>Вовлеченность</vt:lpstr>
      <vt:lpstr>Вовлеченность</vt:lpstr>
      <vt:lpstr>И тоги</vt:lpstr>
      <vt:lpstr>И тоги</vt:lpstr>
      <vt:lpstr>И тоги</vt:lpstr>
      <vt:lpstr>И тоги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Эффективная распределенная         команда</dc:title>
  <cp:lastModifiedBy>Владислав Орликов</cp:lastModifiedBy>
  <cp:revision>1</cp:revision>
  <dcterms:modified xsi:type="dcterms:W3CDTF">2020-11-07T07:28:29Z</dcterms:modified>
</cp:coreProperties>
</file>