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howSpecialPlsOnTitleSld="0" strictFirstAndLastChars="0" saveSubsetFonts="1" autoCompressPictures="0">
  <p:sldMasterIdLst>
    <p:sldMasterId id="2147483800" r:id="rId4"/>
  </p:sldMasterIdLst>
  <p:notesMasterIdLst>
    <p:notesMasterId r:id="rId34"/>
  </p:notesMasterIdLst>
  <p:handoutMasterIdLst>
    <p:handoutMasterId r:id="rId35"/>
  </p:handoutMasterIdLst>
  <p:sldIdLst>
    <p:sldId id="428" r:id="rId5"/>
    <p:sldId id="375" r:id="rId6"/>
    <p:sldId id="429" r:id="rId7"/>
    <p:sldId id="452" r:id="rId8"/>
    <p:sldId id="405" r:id="rId9"/>
    <p:sldId id="433" r:id="rId10"/>
    <p:sldId id="435" r:id="rId11"/>
    <p:sldId id="436" r:id="rId12"/>
    <p:sldId id="437" r:id="rId13"/>
    <p:sldId id="459" r:id="rId14"/>
    <p:sldId id="438" r:id="rId15"/>
    <p:sldId id="439" r:id="rId16"/>
    <p:sldId id="440" r:id="rId17"/>
    <p:sldId id="442" r:id="rId18"/>
    <p:sldId id="443" r:id="rId19"/>
    <p:sldId id="444" r:id="rId20"/>
    <p:sldId id="445" r:id="rId21"/>
    <p:sldId id="446" r:id="rId22"/>
    <p:sldId id="447" r:id="rId23"/>
    <p:sldId id="448" r:id="rId24"/>
    <p:sldId id="449" r:id="rId25"/>
    <p:sldId id="450" r:id="rId26"/>
    <p:sldId id="451" r:id="rId27"/>
    <p:sldId id="453" r:id="rId28"/>
    <p:sldId id="454" r:id="rId29"/>
    <p:sldId id="455" r:id="rId30"/>
    <p:sldId id="456" r:id="rId31"/>
    <p:sldId id="461" r:id="rId32"/>
    <p:sldId id="458" r:id="rId33"/>
  </p:sldIdLst>
  <p:sldSz cx="9144000" cy="5143500" type="screen16x9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4F14"/>
    <a:srgbClr val="CC00FF"/>
    <a:srgbClr val="DDDDDD"/>
    <a:srgbClr val="003876"/>
    <a:srgbClr val="F6F8F2"/>
    <a:srgbClr val="444444"/>
    <a:srgbClr val="597999"/>
    <a:srgbClr val="000000"/>
    <a:srgbClr val="FFFFFF"/>
    <a:srgbClr val="7E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72" autoAdjust="0"/>
    <p:restoredTop sz="96201" autoAdjust="0"/>
  </p:normalViewPr>
  <p:slideViewPr>
    <p:cSldViewPr snapToGrid="0">
      <p:cViewPr varScale="1">
        <p:scale>
          <a:sx n="103" d="100"/>
          <a:sy n="103" d="100"/>
        </p:scale>
        <p:origin x="46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906" y="114"/>
      </p:cViewPr>
      <p:guideLst>
        <p:guide orient="horz" pos="2880"/>
        <p:guide pos="2160"/>
      </p:guideLst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669"/>
            <a:ext cx="3037840" cy="463406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eaLnBrk="1">
              <a:defRPr sz="1200"/>
            </a:lvl1pPr>
          </a:lstStyle>
          <a:p>
            <a:endParaRPr lang="en-US" altLang="en-US" sz="1000" dirty="0">
              <a:solidFill>
                <a:schemeClr val="bg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772669"/>
            <a:ext cx="3037840" cy="463406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1">
              <a:defRPr sz="1200"/>
            </a:lvl1pPr>
          </a:lstStyle>
          <a:p>
            <a:fld id="{1A00A8D9-C8E3-4560-BAF8-20D4A72CA554}" type="slidenum">
              <a:rPr lang="en-US" altLang="en-US" sz="1000">
                <a:solidFill>
                  <a:schemeClr val="bg2"/>
                </a:solidFill>
              </a:rPr>
              <a:pPr/>
              <a:t>‹#›</a:t>
            </a:fld>
            <a:endParaRPr lang="en-US" altLang="en-US" sz="1000" dirty="0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684276" y="3703637"/>
            <a:ext cx="5678424" cy="483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altLang="x-none" noProof="0" dirty="0">
                <a:sym typeface="Helvetica Neue" charset="0"/>
              </a:rPr>
              <a:t>Click to edit Master text styles</a:t>
            </a:r>
          </a:p>
          <a:p>
            <a:pPr lvl="1"/>
            <a:r>
              <a:rPr lang="x-none" altLang="x-none" noProof="0" dirty="0">
                <a:sym typeface="Helvetica Neue" charset="0"/>
              </a:rPr>
              <a:t>Second level</a:t>
            </a:r>
          </a:p>
          <a:p>
            <a:pPr lvl="3"/>
            <a:r>
              <a:rPr lang="x-none" altLang="x-none" noProof="0" dirty="0">
                <a:sym typeface="Helvetica Neue" charset="0"/>
              </a:rPr>
              <a:t>Third level</a:t>
            </a:r>
            <a:endParaRPr lang="en-US" altLang="x-none" noProof="0" dirty="0">
              <a:sym typeface="Helvetica Neue" charset="0"/>
            </a:endParaRPr>
          </a:p>
          <a:p>
            <a:pPr lvl="4"/>
            <a:r>
              <a:rPr lang="en-US" altLang="x-none" noProof="0" dirty="0">
                <a:sym typeface="Helvetica Neue" charset="0"/>
              </a:rPr>
              <a:t>Fourth level</a:t>
            </a:r>
            <a:endParaRPr lang="x-none" altLang="x-none" noProof="0" dirty="0">
              <a:sym typeface="Helvetica Neue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CDDE327-9B12-4211-94C4-5AFD847C61E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8772669"/>
            <a:ext cx="3037840" cy="463406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E7C14C-712F-4519-BF86-0960436DA2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939" y="8772669"/>
            <a:ext cx="3037840" cy="463406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F0545961-F17F-41EE-90C9-DB912D135F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28F15AA-7CAA-4B2A-9E9A-1E6B59C78B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68725" y="347663"/>
            <a:ext cx="5693975" cy="3203574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171446" rtl="0" eaLnBrk="0" fontAlgn="base" hangingPunct="0">
      <a:lnSpc>
        <a:spcPct val="117000"/>
      </a:lnSpc>
      <a:spcBef>
        <a:spcPct val="0"/>
      </a:spcBef>
      <a:spcAft>
        <a:spcPct val="0"/>
      </a:spcAft>
      <a:defRPr sz="1200" kern="1200">
        <a:solidFill>
          <a:srgbClr val="000000"/>
        </a:solidFill>
        <a:latin typeface="+mn-lt"/>
        <a:ea typeface="Helvetica Neue" charset="0"/>
        <a:cs typeface="Helvetica Neue" charset="0"/>
        <a:sym typeface="Helvetica Neue" charset="0"/>
      </a:defRPr>
    </a:lvl1pPr>
    <a:lvl2pPr marL="171450" indent="-171450" algn="l" defTabSz="171446" rtl="0" eaLnBrk="0" fontAlgn="base" hangingPunct="0">
      <a:lnSpc>
        <a:spcPct val="117000"/>
      </a:lnSpc>
      <a:spcBef>
        <a:spcPct val="0"/>
      </a:spcBef>
      <a:spcAft>
        <a:spcPct val="0"/>
      </a:spcAft>
      <a:buFont typeface="Arial" panose="020B0604020202020204" pitchFamily="34" charset="0"/>
      <a:buChar char="•"/>
      <a:defRPr sz="1200" kern="1200">
        <a:solidFill>
          <a:srgbClr val="000000"/>
        </a:solidFill>
        <a:latin typeface="+mn-lt"/>
        <a:ea typeface="Helvetica Neue" charset="0"/>
        <a:cs typeface="Helvetica Neue" charset="0"/>
        <a:sym typeface="Helvetica Neue" charset="0"/>
      </a:defRPr>
    </a:lvl2pPr>
    <a:lvl3pPr marL="171450" indent="-171450" algn="l" defTabSz="171446" rtl="0" eaLnBrk="0" fontAlgn="base" hangingPunct="0">
      <a:lnSpc>
        <a:spcPct val="117000"/>
      </a:lnSpc>
      <a:spcBef>
        <a:spcPct val="0"/>
      </a:spcBef>
      <a:spcAft>
        <a:spcPct val="0"/>
      </a:spcAft>
      <a:buFont typeface="Arial" panose="020B0604020202020204" pitchFamily="34" charset="0"/>
      <a:buChar char="•"/>
      <a:defRPr sz="1200" kern="1200">
        <a:solidFill>
          <a:srgbClr val="000000"/>
        </a:solidFill>
        <a:latin typeface="+mn-lt"/>
        <a:ea typeface="Helvetica Neue" charset="0"/>
        <a:cs typeface="Helvetica Neue" charset="0"/>
        <a:sym typeface="Helvetica Neue" charset="0"/>
      </a:defRPr>
    </a:lvl3pPr>
    <a:lvl4pPr marL="396875" indent="-171450" algn="l" defTabSz="171446" rtl="0" eaLnBrk="0" fontAlgn="base" hangingPunct="0">
      <a:lnSpc>
        <a:spcPct val="117000"/>
      </a:lnSpc>
      <a:spcBef>
        <a:spcPct val="0"/>
      </a:spcBef>
      <a:spcAft>
        <a:spcPct val="0"/>
      </a:spcAft>
      <a:buFont typeface="Arial" panose="020B0604020202020204" pitchFamily="34" charset="0"/>
      <a:buChar char="•"/>
      <a:defRPr sz="1200" kern="1200">
        <a:solidFill>
          <a:srgbClr val="000000"/>
        </a:solidFill>
        <a:latin typeface="+mn-lt"/>
        <a:ea typeface="Helvetica Neue" charset="0"/>
        <a:cs typeface="Helvetica Neue" charset="0"/>
        <a:sym typeface="Helvetica Neue" charset="0"/>
      </a:defRPr>
    </a:lvl4pPr>
    <a:lvl5pPr marL="625475" indent="-171450" algn="l" defTabSz="171446" rtl="0" eaLnBrk="0" fontAlgn="base" hangingPunct="0">
      <a:lnSpc>
        <a:spcPct val="117000"/>
      </a:lnSpc>
      <a:spcBef>
        <a:spcPct val="0"/>
      </a:spcBef>
      <a:spcAft>
        <a:spcPct val="0"/>
      </a:spcAft>
      <a:buFont typeface="Arial" panose="020B0604020202020204" pitchFamily="34" charset="0"/>
      <a:buChar char="•"/>
      <a:defRPr sz="1200" kern="1200">
        <a:solidFill>
          <a:srgbClr val="000000"/>
        </a:solidFill>
        <a:latin typeface="+mn-lt"/>
        <a:ea typeface="Helvetica Neue" charset="0"/>
        <a:cs typeface="Helvetica Neue" charset="0"/>
        <a:sym typeface="Helvetica Neue" charset="0"/>
      </a:defRPr>
    </a:lvl5pPr>
    <a:lvl6pPr marL="857229" algn="l" defTabSz="342891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6pPr>
    <a:lvl7pPr marL="1028674" algn="l" defTabSz="342891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7pPr>
    <a:lvl8pPr marL="1200120" algn="l" defTabSz="342891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8pPr>
    <a:lvl9pPr marL="1371566" algn="l" defTabSz="342891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3AD1103B-4EC3-4A4F-8CF7-FF3EFCB347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347663"/>
            <a:ext cx="5694362" cy="3203575"/>
          </a:xfrm>
        </p:spPr>
      </p:sp>
    </p:spTree>
    <p:extLst>
      <p:ext uri="{BB962C8B-B14F-4D97-AF65-F5344CB8AC3E}">
        <p14:creationId xmlns:p14="http://schemas.microsoft.com/office/powerpoint/2010/main" val="1424982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347663"/>
            <a:ext cx="5694362" cy="3203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665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347663"/>
            <a:ext cx="5694362" cy="3203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70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347663"/>
            <a:ext cx="5694362" cy="3203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05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347663"/>
            <a:ext cx="5694362" cy="3203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11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347663"/>
            <a:ext cx="5694362" cy="3203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033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347663"/>
            <a:ext cx="5694362" cy="3203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918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347663"/>
            <a:ext cx="5694362" cy="3203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920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347663"/>
            <a:ext cx="5694362" cy="3203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6510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347663"/>
            <a:ext cx="5694362" cy="3203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6344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347663"/>
            <a:ext cx="5694362" cy="3203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302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rgbClr val="000000"/>
                </a:solidFill>
                <a:effectLst/>
                <a:latin typeface="+mn-lt"/>
                <a:ea typeface="Helvetica Neue" charset="0"/>
                <a:cs typeface="Helvetica Neue" charset="0"/>
                <a:sym typeface="Helvetica Neue" charset="0"/>
              </a:rPr>
              <a:t>How to change the photo:</a:t>
            </a:r>
            <a:endParaRPr lang="en-US" sz="1200" kern="1200" dirty="0">
              <a:solidFill>
                <a:srgbClr val="000000"/>
              </a:solidFill>
              <a:effectLst/>
              <a:latin typeface="+mn-lt"/>
              <a:ea typeface="Helvetica Neue" charset="0"/>
              <a:cs typeface="Helvetica Neue" charset="0"/>
              <a:sym typeface="Helvetica Neue" charset="0"/>
            </a:endParaRP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+mn-lt"/>
                <a:ea typeface="Helvetica Neue" charset="0"/>
                <a:cs typeface="Helvetica Neue" charset="0"/>
                <a:sym typeface="Helvetica Neue" charset="0"/>
              </a:rPr>
              <a:t>Delete the placeholder image. Then, click on the center icon, navigate to the photo you want to add, and click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+mn-lt"/>
                <a:ea typeface="Helvetica Neue" charset="0"/>
                <a:cs typeface="Helvetica Neue" charset="0"/>
                <a:sym typeface="Helvetica Neue" charset="0"/>
              </a:rPr>
              <a:t> Insert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+mn-lt"/>
                <a:ea typeface="Helvetica Neue" charset="0"/>
                <a:cs typeface="Helvetica Neue" charset="0"/>
                <a:sym typeface="Helvetica Neue" charset="0"/>
              </a:rPr>
              <a:t>. </a:t>
            </a:r>
            <a:br>
              <a:rPr lang="en-US" sz="1200" kern="1200" dirty="0">
                <a:solidFill>
                  <a:srgbClr val="000000"/>
                </a:solidFill>
                <a:effectLst/>
                <a:latin typeface="+mn-lt"/>
                <a:ea typeface="Helvetica Neue" charset="0"/>
                <a:cs typeface="Helvetica Neue" charset="0"/>
                <a:sym typeface="Helvetica Neue" charset="0"/>
              </a:rPr>
            </a:br>
            <a:endParaRPr lang="en-US" sz="1200" kern="1200" dirty="0">
              <a:solidFill>
                <a:srgbClr val="000000"/>
              </a:solidFill>
              <a:effectLst/>
              <a:latin typeface="+mn-lt"/>
              <a:ea typeface="Helvetica Neue" charset="0"/>
              <a:cs typeface="Helvetica Neue" charset="0"/>
              <a:sym typeface="Helvetica Neue" charset="0"/>
            </a:endParaRP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+mn-lt"/>
                <a:ea typeface="Helvetica Neue" charset="0"/>
                <a:cs typeface="Helvetica Neue" charset="0"/>
                <a:sym typeface="Helvetica Neue" charset="0"/>
              </a:rPr>
              <a:t>If the photo appears cut off on any of the sides, right-click the photo and select the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+mn-lt"/>
                <a:ea typeface="Helvetica Neue" charset="0"/>
                <a:cs typeface="Helvetica Neue" charset="0"/>
                <a:sym typeface="Helvetica Neue" charset="0"/>
              </a:rPr>
              <a:t> Crop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+mn-lt"/>
                <a:ea typeface="Helvetica Neue" charset="0"/>
                <a:cs typeface="Helvetica Neue" charset="0"/>
                <a:sym typeface="Helvetica Neue" charset="0"/>
              </a:rPr>
              <a:t> tool to adjust the photo left or right within the frame. Hold the Shift key down while dragging the photo to constrain horizontal or vertical movement.</a:t>
            </a:r>
            <a:br>
              <a:rPr lang="en-US" sz="1200" kern="1200" dirty="0">
                <a:solidFill>
                  <a:srgbClr val="000000"/>
                </a:solidFill>
                <a:effectLst/>
                <a:latin typeface="+mn-lt"/>
                <a:ea typeface="Helvetica Neue" charset="0"/>
                <a:cs typeface="Helvetica Neue" charset="0"/>
                <a:sym typeface="Helvetica Neue" charset="0"/>
              </a:rPr>
            </a:br>
            <a:endParaRPr lang="en-US" sz="1200" kern="1200" dirty="0">
              <a:solidFill>
                <a:srgbClr val="000000"/>
              </a:solidFill>
              <a:effectLst/>
              <a:latin typeface="+mn-lt"/>
              <a:ea typeface="Helvetica Neue" charset="0"/>
              <a:cs typeface="Helvetica Neue" charset="0"/>
              <a:sym typeface="Helvetica Neue" charset="0"/>
            </a:endParaRPr>
          </a:p>
          <a:p>
            <a:r>
              <a:rPr lang="en-US" sz="1200" kern="1200">
                <a:solidFill>
                  <a:srgbClr val="000000"/>
                </a:solidFill>
                <a:effectLst/>
                <a:latin typeface="+mn-lt"/>
                <a:ea typeface="Helvetica Neue" charset="0"/>
                <a:cs typeface="Helvetica Neue" charset="0"/>
                <a:sym typeface="Helvetica Neue" charset="0"/>
              </a:rPr>
              <a:t>See 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+mn-lt"/>
                <a:ea typeface="Helvetica Neue" charset="0"/>
                <a:cs typeface="Helvetica Neue" charset="0"/>
                <a:sym typeface="Helvetica Neue" charset="0"/>
              </a:rPr>
              <a:t>“Using the photo slide layout” and “Cropping and resizing photos” on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+mn-lt"/>
                <a:ea typeface="Helvetica Neue" charset="0"/>
                <a:cs typeface="Helvetica Neue" charset="0"/>
                <a:sym typeface="Helvetica Neue" charset="0"/>
              </a:rPr>
              <a:t>pages 11 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+mn-lt"/>
                <a:ea typeface="Helvetica Neue" charset="0"/>
                <a:cs typeface="Helvetica Neue" charset="0"/>
                <a:sym typeface="Helvetica Neue" charset="0"/>
              </a:rPr>
              <a:t>and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+mn-lt"/>
                <a:ea typeface="Helvetica Neue" charset="0"/>
                <a:cs typeface="Helvetica Neue" charset="0"/>
                <a:sym typeface="Helvetica Neue" charset="0"/>
              </a:rPr>
              <a:t> 14 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+mn-lt"/>
                <a:ea typeface="Helvetica Neue" charset="0"/>
                <a:cs typeface="Helvetica Neue" charset="0"/>
                <a:sym typeface="Helvetica Neue" charset="0"/>
              </a:rPr>
              <a:t>of the User </a:t>
            </a:r>
            <a:r>
              <a:rPr lang="en-US" sz="1200" kern="1200">
                <a:solidFill>
                  <a:srgbClr val="000000"/>
                </a:solidFill>
                <a:effectLst/>
                <a:latin typeface="+mn-lt"/>
                <a:ea typeface="Helvetica Neue" charset="0"/>
                <a:cs typeface="Helvetica Neue" charset="0"/>
                <a:sym typeface="Helvetica Neue" charset="0"/>
              </a:rPr>
              <a:t>Guide.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+mn-lt"/>
                <a:ea typeface="Helvetica Neue" charset="0"/>
                <a:cs typeface="Helvetica Neue" charset="0"/>
                <a:sym typeface="Helvetica Neue" charset="0"/>
              </a:rPr>
              <a:t> </a:t>
            </a:r>
          </a:p>
        </p:txBody>
      </p:sp>
      <p:sp>
        <p:nvSpPr>
          <p:cNvPr id="5" name="Slide Image Placeholder 4">
            <a:extLst>
              <a:ext uri="{FF2B5EF4-FFF2-40B4-BE49-F238E27FC236}">
                <a16:creationId xmlns:a16="http://schemas.microsoft.com/office/drawing/2014/main" id="{B4E81288-D316-4225-917D-ACF98317E8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347663"/>
            <a:ext cx="5694362" cy="3203575"/>
          </a:xfrm>
        </p:spPr>
      </p:sp>
    </p:spTree>
    <p:extLst>
      <p:ext uri="{BB962C8B-B14F-4D97-AF65-F5344CB8AC3E}">
        <p14:creationId xmlns:p14="http://schemas.microsoft.com/office/powerpoint/2010/main" val="32451406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347663"/>
            <a:ext cx="5694362" cy="3203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7927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347663"/>
            <a:ext cx="5694362" cy="3203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9873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347663"/>
            <a:ext cx="5694362" cy="3203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6545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347663"/>
            <a:ext cx="5694362" cy="3203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6772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347663"/>
            <a:ext cx="5694362" cy="3203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2626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347663"/>
            <a:ext cx="5694362" cy="3203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4957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347663"/>
            <a:ext cx="5694362" cy="3203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8985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347663"/>
            <a:ext cx="5694362" cy="3203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51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347663"/>
            <a:ext cx="5694362" cy="3203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484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347663"/>
            <a:ext cx="5694362" cy="3203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980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347663"/>
            <a:ext cx="5694362" cy="3203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752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347663"/>
            <a:ext cx="5694362" cy="3203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648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347663"/>
            <a:ext cx="5694362" cy="3203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501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347663"/>
            <a:ext cx="5694362" cy="3203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185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347663"/>
            <a:ext cx="5694362" cy="3203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084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347663"/>
            <a:ext cx="5694362" cy="3203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236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C8FFF6-1271-4EEA-B8E8-83CBAFC056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97"/>
            <a:ext cx="9144000" cy="3633787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868C9A6-3A60-447D-B591-BED579D97C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95300" y="476250"/>
            <a:ext cx="1943100" cy="498598"/>
          </a:xfrm>
          <a:prstGeom prst="rect">
            <a:avLst/>
          </a:prstGeom>
          <a:noFill/>
        </p:spPr>
        <p:txBody>
          <a:bodyPr wrap="square" lIns="0" tIns="0" rIns="0" bIns="0" rtlCol="0" anchor="t" anchorCtr="1">
            <a:spAutoFit/>
          </a:bodyPr>
          <a:lstStyle>
            <a:lvl1pPr marL="0" indent="0">
              <a:buNone/>
              <a:defRPr lang="en-US" sz="3600" dirty="0">
                <a:solidFill>
                  <a:schemeClr val="bg1"/>
                </a:solidFill>
                <a:ea typeface="Poppins" charset="0"/>
                <a:cs typeface="Poppins" charset="0"/>
              </a:defRPr>
            </a:lvl1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Add text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8BD8C4F-37A0-4384-BB1A-839DFC757FA7}"/>
              </a:ext>
            </a:extLst>
          </p:cNvPr>
          <p:cNvGrpSpPr/>
          <p:nvPr userDrawn="1"/>
        </p:nvGrpSpPr>
        <p:grpSpPr bwMode="gray">
          <a:xfrm>
            <a:off x="8060634" y="4816610"/>
            <a:ext cx="673688" cy="185023"/>
            <a:chOff x="-2100262" y="1443038"/>
            <a:chExt cx="1884361" cy="517525"/>
          </a:xfrm>
          <a:solidFill>
            <a:schemeClr val="accent1"/>
          </a:solidFill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C99BD958-64AD-492D-92DA-1B49F7B90C64}"/>
                </a:ext>
              </a:extLst>
            </p:cNvPr>
            <p:cNvSpPr>
              <a:spLocks/>
            </p:cNvSpPr>
            <p:nvPr/>
          </p:nvSpPr>
          <p:spPr bwMode="gray">
            <a:xfrm>
              <a:off x="-1692275" y="1857375"/>
              <a:ext cx="95250" cy="84138"/>
            </a:xfrm>
            <a:custGeom>
              <a:avLst/>
              <a:gdLst>
                <a:gd name="T0" fmla="*/ 39 w 89"/>
                <a:gd name="T1" fmla="*/ 74 h 77"/>
                <a:gd name="T2" fmla="*/ 56 w 89"/>
                <a:gd name="T3" fmla="*/ 74 h 77"/>
                <a:gd name="T4" fmla="*/ 70 w 89"/>
                <a:gd name="T5" fmla="*/ 61 h 77"/>
                <a:gd name="T6" fmla="*/ 84 w 89"/>
                <a:gd name="T7" fmla="*/ 47 h 77"/>
                <a:gd name="T8" fmla="*/ 82 w 89"/>
                <a:gd name="T9" fmla="*/ 27 h 77"/>
                <a:gd name="T10" fmla="*/ 45 w 89"/>
                <a:gd name="T11" fmla="*/ 0 h 77"/>
                <a:gd name="T12" fmla="*/ 25 w 89"/>
                <a:gd name="T13" fmla="*/ 22 h 77"/>
                <a:gd name="T14" fmla="*/ 0 w 89"/>
                <a:gd name="T15" fmla="*/ 44 h 77"/>
                <a:gd name="T16" fmla="*/ 39 w 89"/>
                <a:gd name="T17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77">
                  <a:moveTo>
                    <a:pt x="39" y="74"/>
                  </a:moveTo>
                  <a:cubicBezTo>
                    <a:pt x="44" y="77"/>
                    <a:pt x="51" y="77"/>
                    <a:pt x="56" y="74"/>
                  </a:cubicBezTo>
                  <a:cubicBezTo>
                    <a:pt x="59" y="71"/>
                    <a:pt x="64" y="66"/>
                    <a:pt x="70" y="61"/>
                  </a:cubicBezTo>
                  <a:cubicBezTo>
                    <a:pt x="75" y="56"/>
                    <a:pt x="80" y="51"/>
                    <a:pt x="84" y="47"/>
                  </a:cubicBezTo>
                  <a:cubicBezTo>
                    <a:pt x="89" y="41"/>
                    <a:pt x="88" y="32"/>
                    <a:pt x="82" y="27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39" y="9"/>
                    <a:pt x="25" y="22"/>
                  </a:cubicBezTo>
                  <a:cubicBezTo>
                    <a:pt x="11" y="35"/>
                    <a:pt x="0" y="44"/>
                    <a:pt x="0" y="44"/>
                  </a:cubicBezTo>
                  <a:lnTo>
                    <a:pt x="39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AC99FCC4-D5C6-4D5F-9309-63102A4F1535}"/>
                </a:ext>
              </a:extLst>
            </p:cNvPr>
            <p:cNvSpPr>
              <a:spLocks/>
            </p:cNvSpPr>
            <p:nvPr/>
          </p:nvSpPr>
          <p:spPr bwMode="gray">
            <a:xfrm>
              <a:off x="-1527175" y="1603375"/>
              <a:ext cx="306387" cy="352425"/>
            </a:xfrm>
            <a:custGeom>
              <a:avLst/>
              <a:gdLst>
                <a:gd name="T0" fmla="*/ 283 w 283"/>
                <a:gd name="T1" fmla="*/ 188 h 325"/>
                <a:gd name="T2" fmla="*/ 142 w 283"/>
                <a:gd name="T3" fmla="*/ 325 h 325"/>
                <a:gd name="T4" fmla="*/ 0 w 283"/>
                <a:gd name="T5" fmla="*/ 188 h 325"/>
                <a:gd name="T6" fmla="*/ 0 w 283"/>
                <a:gd name="T7" fmla="*/ 13 h 325"/>
                <a:gd name="T8" fmla="*/ 13 w 283"/>
                <a:gd name="T9" fmla="*/ 0 h 325"/>
                <a:gd name="T10" fmla="*/ 49 w 283"/>
                <a:gd name="T11" fmla="*/ 0 h 325"/>
                <a:gd name="T12" fmla="*/ 49 w 283"/>
                <a:gd name="T13" fmla="*/ 184 h 325"/>
                <a:gd name="T14" fmla="*/ 142 w 283"/>
                <a:gd name="T15" fmla="*/ 279 h 325"/>
                <a:gd name="T16" fmla="*/ 234 w 283"/>
                <a:gd name="T17" fmla="*/ 184 h 325"/>
                <a:gd name="T18" fmla="*/ 234 w 283"/>
                <a:gd name="T19" fmla="*/ 0 h 325"/>
                <a:gd name="T20" fmla="*/ 271 w 283"/>
                <a:gd name="T21" fmla="*/ 0 h 325"/>
                <a:gd name="T22" fmla="*/ 283 w 283"/>
                <a:gd name="T23" fmla="*/ 12 h 325"/>
                <a:gd name="T24" fmla="*/ 283 w 283"/>
                <a:gd name="T25" fmla="*/ 18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3" h="325">
                  <a:moveTo>
                    <a:pt x="283" y="188"/>
                  </a:moveTo>
                  <a:cubicBezTo>
                    <a:pt x="283" y="281"/>
                    <a:pt x="217" y="325"/>
                    <a:pt x="142" y="325"/>
                  </a:cubicBezTo>
                  <a:cubicBezTo>
                    <a:pt x="66" y="325"/>
                    <a:pt x="0" y="281"/>
                    <a:pt x="0" y="1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"/>
                    <a:pt x="5" y="0"/>
                    <a:pt x="13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184"/>
                    <a:pt x="49" y="184"/>
                    <a:pt x="49" y="184"/>
                  </a:cubicBezTo>
                  <a:cubicBezTo>
                    <a:pt x="49" y="248"/>
                    <a:pt x="88" y="279"/>
                    <a:pt x="142" y="279"/>
                  </a:cubicBezTo>
                  <a:cubicBezTo>
                    <a:pt x="195" y="279"/>
                    <a:pt x="234" y="248"/>
                    <a:pt x="234" y="184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8" y="0"/>
                    <a:pt x="283" y="5"/>
                    <a:pt x="283" y="12"/>
                  </a:cubicBezTo>
                  <a:lnTo>
                    <a:pt x="283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4B0949DC-3CDC-4384-90ED-1CFB5554800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-1163638" y="1603375"/>
              <a:ext cx="327025" cy="350838"/>
            </a:xfrm>
            <a:custGeom>
              <a:avLst/>
              <a:gdLst>
                <a:gd name="T0" fmla="*/ 302 w 302"/>
                <a:gd name="T1" fmla="*/ 161 h 324"/>
                <a:gd name="T2" fmla="*/ 302 w 302"/>
                <a:gd name="T3" fmla="*/ 166 h 324"/>
                <a:gd name="T4" fmla="*/ 288 w 302"/>
                <a:gd name="T5" fmla="*/ 179 h 324"/>
                <a:gd name="T6" fmla="*/ 50 w 302"/>
                <a:gd name="T7" fmla="*/ 179 h 324"/>
                <a:gd name="T8" fmla="*/ 161 w 302"/>
                <a:gd name="T9" fmla="*/ 281 h 324"/>
                <a:gd name="T10" fmla="*/ 251 w 302"/>
                <a:gd name="T11" fmla="*/ 250 h 324"/>
                <a:gd name="T12" fmla="*/ 268 w 302"/>
                <a:gd name="T13" fmla="*/ 252 h 324"/>
                <a:gd name="T14" fmla="*/ 286 w 302"/>
                <a:gd name="T15" fmla="*/ 276 h 324"/>
                <a:gd name="T16" fmla="*/ 158 w 302"/>
                <a:gd name="T17" fmla="*/ 324 h 324"/>
                <a:gd name="T18" fmla="*/ 0 w 302"/>
                <a:gd name="T19" fmla="*/ 162 h 324"/>
                <a:gd name="T20" fmla="*/ 155 w 302"/>
                <a:gd name="T21" fmla="*/ 0 h 324"/>
                <a:gd name="T22" fmla="*/ 302 w 302"/>
                <a:gd name="T23" fmla="*/ 161 h 324"/>
                <a:gd name="T24" fmla="*/ 51 w 302"/>
                <a:gd name="T25" fmla="*/ 139 h 324"/>
                <a:gd name="T26" fmla="*/ 252 w 302"/>
                <a:gd name="T27" fmla="*/ 139 h 324"/>
                <a:gd name="T28" fmla="*/ 154 w 302"/>
                <a:gd name="T29" fmla="*/ 43 h 324"/>
                <a:gd name="T30" fmla="*/ 51 w 302"/>
                <a:gd name="T31" fmla="*/ 139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2" h="324">
                  <a:moveTo>
                    <a:pt x="302" y="161"/>
                  </a:moveTo>
                  <a:cubicBezTo>
                    <a:pt x="302" y="162"/>
                    <a:pt x="302" y="164"/>
                    <a:pt x="302" y="166"/>
                  </a:cubicBezTo>
                  <a:cubicBezTo>
                    <a:pt x="302" y="173"/>
                    <a:pt x="295" y="179"/>
                    <a:pt x="288" y="179"/>
                  </a:cubicBezTo>
                  <a:cubicBezTo>
                    <a:pt x="50" y="179"/>
                    <a:pt x="50" y="179"/>
                    <a:pt x="50" y="179"/>
                  </a:cubicBezTo>
                  <a:cubicBezTo>
                    <a:pt x="57" y="247"/>
                    <a:pt x="105" y="281"/>
                    <a:pt x="161" y="281"/>
                  </a:cubicBezTo>
                  <a:cubicBezTo>
                    <a:pt x="195" y="281"/>
                    <a:pt x="226" y="269"/>
                    <a:pt x="251" y="250"/>
                  </a:cubicBezTo>
                  <a:cubicBezTo>
                    <a:pt x="256" y="246"/>
                    <a:pt x="264" y="247"/>
                    <a:pt x="268" y="252"/>
                  </a:cubicBezTo>
                  <a:cubicBezTo>
                    <a:pt x="286" y="276"/>
                    <a:pt x="286" y="276"/>
                    <a:pt x="286" y="276"/>
                  </a:cubicBezTo>
                  <a:cubicBezTo>
                    <a:pt x="247" y="313"/>
                    <a:pt x="204" y="324"/>
                    <a:pt x="158" y="324"/>
                  </a:cubicBezTo>
                  <a:cubicBezTo>
                    <a:pt x="66" y="324"/>
                    <a:pt x="0" y="259"/>
                    <a:pt x="0" y="162"/>
                  </a:cubicBezTo>
                  <a:cubicBezTo>
                    <a:pt x="0" y="66"/>
                    <a:pt x="66" y="0"/>
                    <a:pt x="155" y="0"/>
                  </a:cubicBezTo>
                  <a:cubicBezTo>
                    <a:pt x="240" y="0"/>
                    <a:pt x="301" y="66"/>
                    <a:pt x="302" y="161"/>
                  </a:cubicBezTo>
                  <a:close/>
                  <a:moveTo>
                    <a:pt x="51" y="139"/>
                  </a:moveTo>
                  <a:cubicBezTo>
                    <a:pt x="252" y="139"/>
                    <a:pt x="252" y="139"/>
                    <a:pt x="252" y="139"/>
                  </a:cubicBezTo>
                  <a:cubicBezTo>
                    <a:pt x="245" y="81"/>
                    <a:pt x="207" y="43"/>
                    <a:pt x="154" y="43"/>
                  </a:cubicBezTo>
                  <a:cubicBezTo>
                    <a:pt x="96" y="43"/>
                    <a:pt x="59" y="83"/>
                    <a:pt x="51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87ADCF12-C2B5-4955-8D06-BE0A588A7D90}"/>
                </a:ext>
              </a:extLst>
            </p:cNvPr>
            <p:cNvSpPr>
              <a:spLocks/>
            </p:cNvSpPr>
            <p:nvPr/>
          </p:nvSpPr>
          <p:spPr bwMode="gray">
            <a:xfrm>
              <a:off x="-798513" y="1603375"/>
              <a:ext cx="290512" cy="350838"/>
            </a:xfrm>
            <a:custGeom>
              <a:avLst/>
              <a:gdLst>
                <a:gd name="T0" fmla="*/ 245 w 268"/>
                <a:gd name="T1" fmla="*/ 60 h 324"/>
                <a:gd name="T2" fmla="*/ 228 w 268"/>
                <a:gd name="T3" fmla="*/ 65 h 324"/>
                <a:gd name="T4" fmla="*/ 136 w 268"/>
                <a:gd name="T5" fmla="*/ 43 h 324"/>
                <a:gd name="T6" fmla="*/ 62 w 268"/>
                <a:gd name="T7" fmla="*/ 92 h 324"/>
                <a:gd name="T8" fmla="*/ 126 w 268"/>
                <a:gd name="T9" fmla="*/ 136 h 324"/>
                <a:gd name="T10" fmla="*/ 163 w 268"/>
                <a:gd name="T11" fmla="*/ 140 h 324"/>
                <a:gd name="T12" fmla="*/ 268 w 268"/>
                <a:gd name="T13" fmla="*/ 227 h 324"/>
                <a:gd name="T14" fmla="*/ 130 w 268"/>
                <a:gd name="T15" fmla="*/ 324 h 324"/>
                <a:gd name="T16" fmla="*/ 0 w 268"/>
                <a:gd name="T17" fmla="*/ 284 h 324"/>
                <a:gd name="T18" fmla="*/ 15 w 268"/>
                <a:gd name="T19" fmla="*/ 260 h 324"/>
                <a:gd name="T20" fmla="*/ 35 w 268"/>
                <a:gd name="T21" fmla="*/ 256 h 324"/>
                <a:gd name="T22" fmla="*/ 131 w 268"/>
                <a:gd name="T23" fmla="*/ 281 h 324"/>
                <a:gd name="T24" fmla="*/ 217 w 268"/>
                <a:gd name="T25" fmla="*/ 231 h 324"/>
                <a:gd name="T26" fmla="*/ 152 w 268"/>
                <a:gd name="T27" fmla="*/ 185 h 324"/>
                <a:gd name="T28" fmla="*/ 115 w 268"/>
                <a:gd name="T29" fmla="*/ 181 h 324"/>
                <a:gd name="T30" fmla="*/ 11 w 268"/>
                <a:gd name="T31" fmla="*/ 94 h 324"/>
                <a:gd name="T32" fmla="*/ 136 w 268"/>
                <a:gd name="T33" fmla="*/ 0 h 324"/>
                <a:gd name="T34" fmla="*/ 249 w 268"/>
                <a:gd name="T35" fmla="*/ 27 h 324"/>
                <a:gd name="T36" fmla="*/ 254 w 268"/>
                <a:gd name="T37" fmla="*/ 44 h 324"/>
                <a:gd name="T38" fmla="*/ 245 w 268"/>
                <a:gd name="T39" fmla="*/ 6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8" h="324">
                  <a:moveTo>
                    <a:pt x="245" y="60"/>
                  </a:moveTo>
                  <a:cubicBezTo>
                    <a:pt x="242" y="66"/>
                    <a:pt x="234" y="69"/>
                    <a:pt x="228" y="65"/>
                  </a:cubicBezTo>
                  <a:cubicBezTo>
                    <a:pt x="206" y="54"/>
                    <a:pt x="172" y="43"/>
                    <a:pt x="136" y="43"/>
                  </a:cubicBezTo>
                  <a:cubicBezTo>
                    <a:pt x="92" y="43"/>
                    <a:pt x="62" y="61"/>
                    <a:pt x="62" y="92"/>
                  </a:cubicBezTo>
                  <a:cubicBezTo>
                    <a:pt x="62" y="118"/>
                    <a:pt x="85" y="131"/>
                    <a:pt x="126" y="136"/>
                  </a:cubicBezTo>
                  <a:cubicBezTo>
                    <a:pt x="163" y="140"/>
                    <a:pt x="163" y="140"/>
                    <a:pt x="163" y="140"/>
                  </a:cubicBezTo>
                  <a:cubicBezTo>
                    <a:pt x="229" y="149"/>
                    <a:pt x="268" y="176"/>
                    <a:pt x="268" y="227"/>
                  </a:cubicBezTo>
                  <a:cubicBezTo>
                    <a:pt x="268" y="287"/>
                    <a:pt x="215" y="324"/>
                    <a:pt x="130" y="324"/>
                  </a:cubicBezTo>
                  <a:cubicBezTo>
                    <a:pt x="90" y="324"/>
                    <a:pt x="40" y="314"/>
                    <a:pt x="0" y="284"/>
                  </a:cubicBezTo>
                  <a:cubicBezTo>
                    <a:pt x="15" y="260"/>
                    <a:pt x="15" y="260"/>
                    <a:pt x="15" y="260"/>
                  </a:cubicBezTo>
                  <a:cubicBezTo>
                    <a:pt x="19" y="253"/>
                    <a:pt x="28" y="251"/>
                    <a:pt x="35" y="256"/>
                  </a:cubicBezTo>
                  <a:cubicBezTo>
                    <a:pt x="57" y="270"/>
                    <a:pt x="86" y="281"/>
                    <a:pt x="131" y="281"/>
                  </a:cubicBezTo>
                  <a:cubicBezTo>
                    <a:pt x="184" y="281"/>
                    <a:pt x="217" y="264"/>
                    <a:pt x="217" y="231"/>
                  </a:cubicBezTo>
                  <a:cubicBezTo>
                    <a:pt x="217" y="206"/>
                    <a:pt x="196" y="190"/>
                    <a:pt x="152" y="185"/>
                  </a:cubicBezTo>
                  <a:cubicBezTo>
                    <a:pt x="115" y="181"/>
                    <a:pt x="115" y="181"/>
                    <a:pt x="115" y="181"/>
                  </a:cubicBezTo>
                  <a:cubicBezTo>
                    <a:pt x="44" y="172"/>
                    <a:pt x="11" y="141"/>
                    <a:pt x="11" y="94"/>
                  </a:cubicBezTo>
                  <a:cubicBezTo>
                    <a:pt x="11" y="35"/>
                    <a:pt x="61" y="0"/>
                    <a:pt x="136" y="0"/>
                  </a:cubicBezTo>
                  <a:cubicBezTo>
                    <a:pt x="179" y="0"/>
                    <a:pt x="220" y="10"/>
                    <a:pt x="249" y="27"/>
                  </a:cubicBezTo>
                  <a:cubicBezTo>
                    <a:pt x="255" y="30"/>
                    <a:pt x="258" y="38"/>
                    <a:pt x="254" y="44"/>
                  </a:cubicBezTo>
                  <a:lnTo>
                    <a:pt x="245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C8F99979-E0D7-496D-82D2-7689792B3547}"/>
                </a:ext>
              </a:extLst>
            </p:cNvPr>
            <p:cNvSpPr>
              <a:spLocks/>
            </p:cNvSpPr>
            <p:nvPr/>
          </p:nvSpPr>
          <p:spPr bwMode="gray">
            <a:xfrm>
              <a:off x="-471488" y="1500188"/>
              <a:ext cx="255587" cy="454025"/>
            </a:xfrm>
            <a:custGeom>
              <a:avLst/>
              <a:gdLst>
                <a:gd name="T0" fmla="*/ 219 w 235"/>
                <a:gd name="T1" fmla="*/ 362 h 418"/>
                <a:gd name="T2" fmla="*/ 201 w 235"/>
                <a:gd name="T3" fmla="*/ 357 h 418"/>
                <a:gd name="T4" fmla="*/ 146 w 235"/>
                <a:gd name="T5" fmla="*/ 372 h 418"/>
                <a:gd name="T6" fmla="*/ 84 w 235"/>
                <a:gd name="T7" fmla="*/ 302 h 418"/>
                <a:gd name="T8" fmla="*/ 84 w 235"/>
                <a:gd name="T9" fmla="*/ 138 h 418"/>
                <a:gd name="T10" fmla="*/ 167 w 235"/>
                <a:gd name="T11" fmla="*/ 138 h 418"/>
                <a:gd name="T12" fmla="*/ 180 w 235"/>
                <a:gd name="T13" fmla="*/ 126 h 418"/>
                <a:gd name="T14" fmla="*/ 180 w 235"/>
                <a:gd name="T15" fmla="*/ 94 h 418"/>
                <a:gd name="T16" fmla="*/ 84 w 235"/>
                <a:gd name="T17" fmla="*/ 94 h 418"/>
                <a:gd name="T18" fmla="*/ 84 w 235"/>
                <a:gd name="T19" fmla="*/ 13 h 418"/>
                <a:gd name="T20" fmla="*/ 71 w 235"/>
                <a:gd name="T21" fmla="*/ 0 h 418"/>
                <a:gd name="T22" fmla="*/ 35 w 235"/>
                <a:gd name="T23" fmla="*/ 0 h 418"/>
                <a:gd name="T24" fmla="*/ 35 w 235"/>
                <a:gd name="T25" fmla="*/ 94 h 418"/>
                <a:gd name="T26" fmla="*/ 15 w 235"/>
                <a:gd name="T27" fmla="*/ 94 h 418"/>
                <a:gd name="T28" fmla="*/ 0 w 235"/>
                <a:gd name="T29" fmla="*/ 108 h 418"/>
                <a:gd name="T30" fmla="*/ 0 w 235"/>
                <a:gd name="T31" fmla="*/ 138 h 418"/>
                <a:gd name="T32" fmla="*/ 35 w 235"/>
                <a:gd name="T33" fmla="*/ 138 h 418"/>
                <a:gd name="T34" fmla="*/ 35 w 235"/>
                <a:gd name="T35" fmla="*/ 303 h 418"/>
                <a:gd name="T36" fmla="*/ 142 w 235"/>
                <a:gd name="T37" fmla="*/ 418 h 418"/>
                <a:gd name="T38" fmla="*/ 235 w 235"/>
                <a:gd name="T39" fmla="*/ 387 h 418"/>
                <a:gd name="T40" fmla="*/ 219 w 235"/>
                <a:gd name="T41" fmla="*/ 36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5" h="418">
                  <a:moveTo>
                    <a:pt x="219" y="362"/>
                  </a:moveTo>
                  <a:cubicBezTo>
                    <a:pt x="215" y="355"/>
                    <a:pt x="207" y="354"/>
                    <a:pt x="201" y="357"/>
                  </a:cubicBezTo>
                  <a:cubicBezTo>
                    <a:pt x="185" y="366"/>
                    <a:pt x="165" y="372"/>
                    <a:pt x="146" y="372"/>
                  </a:cubicBezTo>
                  <a:cubicBezTo>
                    <a:pt x="110" y="372"/>
                    <a:pt x="84" y="351"/>
                    <a:pt x="84" y="302"/>
                  </a:cubicBezTo>
                  <a:cubicBezTo>
                    <a:pt x="84" y="138"/>
                    <a:pt x="84" y="138"/>
                    <a:pt x="84" y="138"/>
                  </a:cubicBezTo>
                  <a:cubicBezTo>
                    <a:pt x="167" y="138"/>
                    <a:pt x="167" y="138"/>
                    <a:pt x="167" y="138"/>
                  </a:cubicBezTo>
                  <a:cubicBezTo>
                    <a:pt x="174" y="138"/>
                    <a:pt x="180" y="133"/>
                    <a:pt x="180" y="126"/>
                  </a:cubicBezTo>
                  <a:cubicBezTo>
                    <a:pt x="180" y="94"/>
                    <a:pt x="180" y="94"/>
                    <a:pt x="180" y="94"/>
                  </a:cubicBezTo>
                  <a:cubicBezTo>
                    <a:pt x="84" y="94"/>
                    <a:pt x="84" y="94"/>
                    <a:pt x="84" y="94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6"/>
                    <a:pt x="78" y="0"/>
                    <a:pt x="71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7" y="94"/>
                    <a:pt x="0" y="100"/>
                    <a:pt x="0" y="10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5" y="303"/>
                    <a:pt x="35" y="303"/>
                    <a:pt x="35" y="303"/>
                  </a:cubicBezTo>
                  <a:cubicBezTo>
                    <a:pt x="35" y="381"/>
                    <a:pt x="75" y="418"/>
                    <a:pt x="142" y="418"/>
                  </a:cubicBezTo>
                  <a:cubicBezTo>
                    <a:pt x="180" y="418"/>
                    <a:pt x="211" y="405"/>
                    <a:pt x="235" y="387"/>
                  </a:cubicBezTo>
                  <a:lnTo>
                    <a:pt x="219" y="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44521BA4-A97F-4E4F-A78C-96F25C3DA040}"/>
                </a:ext>
              </a:extLst>
            </p:cNvPr>
            <p:cNvSpPr>
              <a:spLocks/>
            </p:cNvSpPr>
            <p:nvPr/>
          </p:nvSpPr>
          <p:spPr bwMode="gray">
            <a:xfrm>
              <a:off x="-2100262" y="1443038"/>
              <a:ext cx="514350" cy="517525"/>
            </a:xfrm>
            <a:custGeom>
              <a:avLst/>
              <a:gdLst>
                <a:gd name="T0" fmla="*/ 472 w 474"/>
                <a:gd name="T1" fmla="*/ 230 h 477"/>
                <a:gd name="T2" fmla="*/ 229 w 474"/>
                <a:gd name="T3" fmla="*/ 5 h 477"/>
                <a:gd name="T4" fmla="*/ 208 w 474"/>
                <a:gd name="T5" fmla="*/ 6 h 477"/>
                <a:gd name="T6" fmla="*/ 4 w 474"/>
                <a:gd name="T7" fmla="*/ 247 h 477"/>
                <a:gd name="T8" fmla="*/ 247 w 474"/>
                <a:gd name="T9" fmla="*/ 472 h 477"/>
                <a:gd name="T10" fmla="*/ 376 w 474"/>
                <a:gd name="T11" fmla="*/ 427 h 477"/>
                <a:gd name="T12" fmla="*/ 340 w 474"/>
                <a:gd name="T13" fmla="*/ 401 h 477"/>
                <a:gd name="T14" fmla="*/ 327 w 474"/>
                <a:gd name="T15" fmla="*/ 400 h 477"/>
                <a:gd name="T16" fmla="*/ 233 w 474"/>
                <a:gd name="T17" fmla="*/ 423 h 477"/>
                <a:gd name="T18" fmla="*/ 57 w 474"/>
                <a:gd name="T19" fmla="*/ 250 h 477"/>
                <a:gd name="T20" fmla="*/ 254 w 474"/>
                <a:gd name="T21" fmla="*/ 61 h 477"/>
                <a:gd name="T22" fmla="*/ 419 w 474"/>
                <a:gd name="T23" fmla="*/ 229 h 477"/>
                <a:gd name="T24" fmla="*/ 388 w 474"/>
                <a:gd name="T25" fmla="*/ 344 h 477"/>
                <a:gd name="T26" fmla="*/ 391 w 474"/>
                <a:gd name="T27" fmla="*/ 362 h 477"/>
                <a:gd name="T28" fmla="*/ 421 w 474"/>
                <a:gd name="T29" fmla="*/ 384 h 477"/>
                <a:gd name="T30" fmla="*/ 472 w 474"/>
                <a:gd name="T31" fmla="*/ 23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4" h="477">
                  <a:moveTo>
                    <a:pt x="472" y="230"/>
                  </a:moveTo>
                  <a:cubicBezTo>
                    <a:pt x="467" y="101"/>
                    <a:pt x="358" y="0"/>
                    <a:pt x="229" y="5"/>
                  </a:cubicBezTo>
                  <a:cubicBezTo>
                    <a:pt x="222" y="5"/>
                    <a:pt x="215" y="5"/>
                    <a:pt x="208" y="6"/>
                  </a:cubicBezTo>
                  <a:cubicBezTo>
                    <a:pt x="90" y="22"/>
                    <a:pt x="0" y="125"/>
                    <a:pt x="4" y="247"/>
                  </a:cubicBezTo>
                  <a:cubicBezTo>
                    <a:pt x="9" y="376"/>
                    <a:pt x="118" y="477"/>
                    <a:pt x="247" y="472"/>
                  </a:cubicBezTo>
                  <a:cubicBezTo>
                    <a:pt x="294" y="471"/>
                    <a:pt x="338" y="455"/>
                    <a:pt x="376" y="427"/>
                  </a:cubicBezTo>
                  <a:cubicBezTo>
                    <a:pt x="340" y="401"/>
                    <a:pt x="340" y="401"/>
                    <a:pt x="340" y="401"/>
                  </a:cubicBezTo>
                  <a:cubicBezTo>
                    <a:pt x="336" y="398"/>
                    <a:pt x="331" y="397"/>
                    <a:pt x="327" y="400"/>
                  </a:cubicBezTo>
                  <a:cubicBezTo>
                    <a:pt x="299" y="415"/>
                    <a:pt x="267" y="424"/>
                    <a:pt x="233" y="423"/>
                  </a:cubicBezTo>
                  <a:cubicBezTo>
                    <a:pt x="139" y="421"/>
                    <a:pt x="61" y="345"/>
                    <a:pt x="57" y="250"/>
                  </a:cubicBezTo>
                  <a:cubicBezTo>
                    <a:pt x="52" y="141"/>
                    <a:pt x="144" y="51"/>
                    <a:pt x="254" y="61"/>
                  </a:cubicBezTo>
                  <a:cubicBezTo>
                    <a:pt x="342" y="69"/>
                    <a:pt x="413" y="141"/>
                    <a:pt x="419" y="229"/>
                  </a:cubicBezTo>
                  <a:cubicBezTo>
                    <a:pt x="422" y="272"/>
                    <a:pt x="410" y="311"/>
                    <a:pt x="388" y="344"/>
                  </a:cubicBezTo>
                  <a:cubicBezTo>
                    <a:pt x="384" y="350"/>
                    <a:pt x="385" y="357"/>
                    <a:pt x="391" y="362"/>
                  </a:cubicBezTo>
                  <a:cubicBezTo>
                    <a:pt x="421" y="384"/>
                    <a:pt x="421" y="384"/>
                    <a:pt x="421" y="384"/>
                  </a:cubicBezTo>
                  <a:cubicBezTo>
                    <a:pt x="456" y="340"/>
                    <a:pt x="474" y="286"/>
                    <a:pt x="472" y="2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39ED9B7D-B7E8-4699-9E59-43BF7918135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-287338" y="1500188"/>
              <a:ext cx="71437" cy="39688"/>
            </a:xfrm>
            <a:custGeom>
              <a:avLst/>
              <a:gdLst>
                <a:gd name="T0" fmla="*/ 9 w 45"/>
                <a:gd name="T1" fmla="*/ 25 h 25"/>
                <a:gd name="T2" fmla="*/ 6 w 45"/>
                <a:gd name="T3" fmla="*/ 25 h 25"/>
                <a:gd name="T4" fmla="*/ 6 w 45"/>
                <a:gd name="T5" fmla="*/ 3 h 25"/>
                <a:gd name="T6" fmla="*/ 0 w 45"/>
                <a:gd name="T7" fmla="*/ 3 h 25"/>
                <a:gd name="T8" fmla="*/ 0 w 45"/>
                <a:gd name="T9" fmla="*/ 0 h 25"/>
                <a:gd name="T10" fmla="*/ 17 w 45"/>
                <a:gd name="T11" fmla="*/ 0 h 25"/>
                <a:gd name="T12" fmla="*/ 17 w 45"/>
                <a:gd name="T13" fmla="*/ 3 h 25"/>
                <a:gd name="T14" fmla="*/ 9 w 45"/>
                <a:gd name="T15" fmla="*/ 3 h 25"/>
                <a:gd name="T16" fmla="*/ 9 w 45"/>
                <a:gd name="T17" fmla="*/ 25 h 25"/>
                <a:gd name="T18" fmla="*/ 41 w 45"/>
                <a:gd name="T19" fmla="*/ 5 h 25"/>
                <a:gd name="T20" fmla="*/ 33 w 45"/>
                <a:gd name="T21" fmla="*/ 25 h 25"/>
                <a:gd name="T22" fmla="*/ 32 w 45"/>
                <a:gd name="T23" fmla="*/ 25 h 25"/>
                <a:gd name="T24" fmla="*/ 24 w 45"/>
                <a:gd name="T25" fmla="*/ 5 h 25"/>
                <a:gd name="T26" fmla="*/ 24 w 45"/>
                <a:gd name="T27" fmla="*/ 25 h 25"/>
                <a:gd name="T28" fmla="*/ 21 w 45"/>
                <a:gd name="T29" fmla="*/ 25 h 25"/>
                <a:gd name="T30" fmla="*/ 21 w 45"/>
                <a:gd name="T31" fmla="*/ 0 h 25"/>
                <a:gd name="T32" fmla="*/ 26 w 45"/>
                <a:gd name="T33" fmla="*/ 0 h 25"/>
                <a:gd name="T34" fmla="*/ 32 w 45"/>
                <a:gd name="T35" fmla="*/ 18 h 25"/>
                <a:gd name="T36" fmla="*/ 40 w 45"/>
                <a:gd name="T37" fmla="*/ 0 h 25"/>
                <a:gd name="T38" fmla="*/ 45 w 45"/>
                <a:gd name="T39" fmla="*/ 0 h 25"/>
                <a:gd name="T40" fmla="*/ 45 w 45"/>
                <a:gd name="T41" fmla="*/ 25 h 25"/>
                <a:gd name="T42" fmla="*/ 41 w 45"/>
                <a:gd name="T43" fmla="*/ 25 h 25"/>
                <a:gd name="T44" fmla="*/ 41 w 45"/>
                <a:gd name="T45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25">
                  <a:moveTo>
                    <a:pt x="9" y="25"/>
                  </a:moveTo>
                  <a:lnTo>
                    <a:pt x="6" y="25"/>
                  </a:lnTo>
                  <a:lnTo>
                    <a:pt x="6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9" y="3"/>
                  </a:lnTo>
                  <a:lnTo>
                    <a:pt x="9" y="25"/>
                  </a:lnTo>
                  <a:close/>
                  <a:moveTo>
                    <a:pt x="41" y="5"/>
                  </a:moveTo>
                  <a:lnTo>
                    <a:pt x="33" y="25"/>
                  </a:lnTo>
                  <a:lnTo>
                    <a:pt x="32" y="25"/>
                  </a:lnTo>
                  <a:lnTo>
                    <a:pt x="24" y="5"/>
                  </a:lnTo>
                  <a:lnTo>
                    <a:pt x="24" y="25"/>
                  </a:lnTo>
                  <a:lnTo>
                    <a:pt x="21" y="25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2" y="18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45" y="25"/>
                  </a:lnTo>
                  <a:lnTo>
                    <a:pt x="41" y="25"/>
                  </a:lnTo>
                  <a:lnTo>
                    <a:pt x="4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</p:grp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D901A99E-E736-428D-9CA5-6DAD7341F3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3929349" y="4130638"/>
            <a:ext cx="4724400" cy="360099"/>
          </a:xfr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90000"/>
              </a:lnSpc>
              <a:buNone/>
              <a:defRPr sz="2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B1CEC446-D033-47DE-AE2F-0B4F2788E2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369983" y="4390696"/>
            <a:ext cx="3009900" cy="1938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lvl1pPr marL="0" indent="0" algn="r">
              <a:buNone/>
              <a:defRPr lang="en-US" sz="1400" b="0" dirty="0">
                <a:latin typeface="+mn-lt"/>
                <a:ea typeface="Poppins" charset="0"/>
                <a:cs typeface="Poppins" charset="0"/>
              </a:defRPr>
            </a:lvl1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DD21B60-075D-47E5-8917-3216E82C48F8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657600" y="3824001"/>
            <a:ext cx="0" cy="9525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63D50153-0B85-41FD-9A72-E607C056D2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69983" y="4047968"/>
            <a:ext cx="3009900" cy="2492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lvl1pPr marL="0" indent="0" algn="r">
              <a:buNone/>
              <a:defRPr lang="en-US" sz="1800" b="0" dirty="0">
                <a:latin typeface="+mn-lt"/>
                <a:ea typeface="Poppins" charset="0"/>
                <a:cs typeface="Poppins" charset="0"/>
              </a:defRPr>
            </a:lvl1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19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099" y="1226445"/>
            <a:ext cx="3924300" cy="1535805"/>
          </a:xfrm>
        </p:spPr>
        <p:txBody>
          <a:bodyPr/>
          <a:lstStyle>
            <a:lvl3pPr marL="746125" indent="-171450">
              <a:buFont typeface="Courier New" panose="02070309020205020404" pitchFamily="49" charset="0"/>
              <a:buChar char="o"/>
              <a:defRPr/>
            </a:lvl3pPr>
            <a:lvl4pPr marL="1027113" indent="-171450">
              <a:buFont typeface="Arial" panose="020B0604020202020204" pitchFamily="34" charset="0"/>
              <a:buChar char="&gt;"/>
              <a:defRPr/>
            </a:lvl4pPr>
            <a:lvl5pPr marL="1258888" indent="-176213">
              <a:buFont typeface="Arial" panose="020B0604020202020204" pitchFamily="34" charset="0"/>
              <a:buChar char="&gt;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quest.com |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890616-D152-4043-9C93-DB6738B10F3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00600" y="1226445"/>
            <a:ext cx="3924300" cy="1535805"/>
          </a:xfrm>
        </p:spPr>
        <p:txBody>
          <a:bodyPr/>
          <a:lstStyle>
            <a:lvl3pPr marL="746125" indent="-171450">
              <a:buFont typeface="Courier New" panose="02070309020205020404" pitchFamily="49" charset="0"/>
              <a:buChar char="o"/>
              <a:defRPr/>
            </a:lvl3pPr>
            <a:lvl4pPr marL="1027113" indent="-171450">
              <a:buFont typeface="Arial" panose="020B0604020202020204" pitchFamily="34" charset="0"/>
              <a:buChar char="&gt;"/>
              <a:defRPr/>
            </a:lvl4pPr>
            <a:lvl5pPr marL="1258888" indent="-176213">
              <a:buFont typeface="Arial" panose="020B0604020202020204" pitchFamily="34" charset="0"/>
              <a:buChar char="&gt;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900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quest.com |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52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quest.com |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3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ic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FF34BA-8CCC-4E5A-9E45-2DC474069745}"/>
              </a:ext>
            </a:extLst>
          </p:cNvPr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6000">
                <a:schemeClr val="bg1"/>
              </a:gs>
              <a:gs pos="100000">
                <a:schemeClr val="tx1">
                  <a:lumMod val="20000"/>
                  <a:lumOff val="8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C9D10C-7ED9-4AD3-8839-F0225A8E6A95}"/>
              </a:ext>
            </a:extLst>
          </p:cNvPr>
          <p:cNvSpPr/>
          <p:nvPr userDrawn="1"/>
        </p:nvSpPr>
        <p:spPr bwMode="gray">
          <a:xfrm>
            <a:off x="0" y="1581150"/>
            <a:ext cx="5715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04D8978-24C1-4D1E-8804-BFEC2D456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85800" y="2203337"/>
            <a:ext cx="4686300" cy="73866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75000"/>
              </a:lnSpc>
              <a:defRPr lang="en-US" sz="6400" b="0">
                <a:solidFill>
                  <a:schemeClr val="bg1"/>
                </a:solidFill>
                <a:latin typeface="+mn-lt"/>
                <a:sym typeface="Poppins" charset="0"/>
              </a:defRPr>
            </a:lvl1pPr>
          </a:lstStyle>
          <a:p>
            <a:pPr lvl="0" eaLnBrk="1"/>
            <a:r>
              <a:rPr lang="en-US" dirty="0"/>
              <a:t>Title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DE9A70-3F8D-4567-BA66-2E82CA464204}"/>
              </a:ext>
            </a:extLst>
          </p:cNvPr>
          <p:cNvGrpSpPr/>
          <p:nvPr userDrawn="1"/>
        </p:nvGrpSpPr>
        <p:grpSpPr bwMode="gray">
          <a:xfrm>
            <a:off x="6362700" y="2190750"/>
            <a:ext cx="2199675" cy="604123"/>
            <a:chOff x="-2100262" y="1443038"/>
            <a:chExt cx="1884361" cy="517525"/>
          </a:xfrm>
          <a:solidFill>
            <a:schemeClr val="accent1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42A6BBA-A2D8-4264-8B4B-89EB45965C07}"/>
                </a:ext>
              </a:extLst>
            </p:cNvPr>
            <p:cNvSpPr>
              <a:spLocks/>
            </p:cNvSpPr>
            <p:nvPr/>
          </p:nvSpPr>
          <p:spPr bwMode="gray">
            <a:xfrm>
              <a:off x="-1692275" y="1857375"/>
              <a:ext cx="95250" cy="84138"/>
            </a:xfrm>
            <a:custGeom>
              <a:avLst/>
              <a:gdLst>
                <a:gd name="T0" fmla="*/ 39 w 89"/>
                <a:gd name="T1" fmla="*/ 74 h 77"/>
                <a:gd name="T2" fmla="*/ 56 w 89"/>
                <a:gd name="T3" fmla="*/ 74 h 77"/>
                <a:gd name="T4" fmla="*/ 70 w 89"/>
                <a:gd name="T5" fmla="*/ 61 h 77"/>
                <a:gd name="T6" fmla="*/ 84 w 89"/>
                <a:gd name="T7" fmla="*/ 47 h 77"/>
                <a:gd name="T8" fmla="*/ 82 w 89"/>
                <a:gd name="T9" fmla="*/ 27 h 77"/>
                <a:gd name="T10" fmla="*/ 45 w 89"/>
                <a:gd name="T11" fmla="*/ 0 h 77"/>
                <a:gd name="T12" fmla="*/ 25 w 89"/>
                <a:gd name="T13" fmla="*/ 22 h 77"/>
                <a:gd name="T14" fmla="*/ 0 w 89"/>
                <a:gd name="T15" fmla="*/ 44 h 77"/>
                <a:gd name="T16" fmla="*/ 39 w 89"/>
                <a:gd name="T17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77">
                  <a:moveTo>
                    <a:pt x="39" y="74"/>
                  </a:moveTo>
                  <a:cubicBezTo>
                    <a:pt x="44" y="77"/>
                    <a:pt x="51" y="77"/>
                    <a:pt x="56" y="74"/>
                  </a:cubicBezTo>
                  <a:cubicBezTo>
                    <a:pt x="59" y="71"/>
                    <a:pt x="64" y="66"/>
                    <a:pt x="70" y="61"/>
                  </a:cubicBezTo>
                  <a:cubicBezTo>
                    <a:pt x="75" y="56"/>
                    <a:pt x="80" y="51"/>
                    <a:pt x="84" y="47"/>
                  </a:cubicBezTo>
                  <a:cubicBezTo>
                    <a:pt x="89" y="41"/>
                    <a:pt x="88" y="32"/>
                    <a:pt x="82" y="27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39" y="9"/>
                    <a:pt x="25" y="22"/>
                  </a:cubicBezTo>
                  <a:cubicBezTo>
                    <a:pt x="11" y="35"/>
                    <a:pt x="0" y="44"/>
                    <a:pt x="0" y="44"/>
                  </a:cubicBezTo>
                  <a:lnTo>
                    <a:pt x="39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759305C6-9AF5-497C-833A-788D5497AA40}"/>
                </a:ext>
              </a:extLst>
            </p:cNvPr>
            <p:cNvSpPr>
              <a:spLocks/>
            </p:cNvSpPr>
            <p:nvPr/>
          </p:nvSpPr>
          <p:spPr bwMode="gray">
            <a:xfrm>
              <a:off x="-1527175" y="1603375"/>
              <a:ext cx="306387" cy="352425"/>
            </a:xfrm>
            <a:custGeom>
              <a:avLst/>
              <a:gdLst>
                <a:gd name="T0" fmla="*/ 283 w 283"/>
                <a:gd name="T1" fmla="*/ 188 h 325"/>
                <a:gd name="T2" fmla="*/ 142 w 283"/>
                <a:gd name="T3" fmla="*/ 325 h 325"/>
                <a:gd name="T4" fmla="*/ 0 w 283"/>
                <a:gd name="T5" fmla="*/ 188 h 325"/>
                <a:gd name="T6" fmla="*/ 0 w 283"/>
                <a:gd name="T7" fmla="*/ 13 h 325"/>
                <a:gd name="T8" fmla="*/ 13 w 283"/>
                <a:gd name="T9" fmla="*/ 0 h 325"/>
                <a:gd name="T10" fmla="*/ 49 w 283"/>
                <a:gd name="T11" fmla="*/ 0 h 325"/>
                <a:gd name="T12" fmla="*/ 49 w 283"/>
                <a:gd name="T13" fmla="*/ 184 h 325"/>
                <a:gd name="T14" fmla="*/ 142 w 283"/>
                <a:gd name="T15" fmla="*/ 279 h 325"/>
                <a:gd name="T16" fmla="*/ 234 w 283"/>
                <a:gd name="T17" fmla="*/ 184 h 325"/>
                <a:gd name="T18" fmla="*/ 234 w 283"/>
                <a:gd name="T19" fmla="*/ 0 h 325"/>
                <a:gd name="T20" fmla="*/ 271 w 283"/>
                <a:gd name="T21" fmla="*/ 0 h 325"/>
                <a:gd name="T22" fmla="*/ 283 w 283"/>
                <a:gd name="T23" fmla="*/ 12 h 325"/>
                <a:gd name="T24" fmla="*/ 283 w 283"/>
                <a:gd name="T25" fmla="*/ 18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3" h="325">
                  <a:moveTo>
                    <a:pt x="283" y="188"/>
                  </a:moveTo>
                  <a:cubicBezTo>
                    <a:pt x="283" y="281"/>
                    <a:pt x="217" y="325"/>
                    <a:pt x="142" y="325"/>
                  </a:cubicBezTo>
                  <a:cubicBezTo>
                    <a:pt x="66" y="325"/>
                    <a:pt x="0" y="281"/>
                    <a:pt x="0" y="1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"/>
                    <a:pt x="5" y="0"/>
                    <a:pt x="13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184"/>
                    <a:pt x="49" y="184"/>
                    <a:pt x="49" y="184"/>
                  </a:cubicBezTo>
                  <a:cubicBezTo>
                    <a:pt x="49" y="248"/>
                    <a:pt x="88" y="279"/>
                    <a:pt x="142" y="279"/>
                  </a:cubicBezTo>
                  <a:cubicBezTo>
                    <a:pt x="195" y="279"/>
                    <a:pt x="234" y="248"/>
                    <a:pt x="234" y="184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8" y="0"/>
                    <a:pt x="283" y="5"/>
                    <a:pt x="283" y="12"/>
                  </a:cubicBezTo>
                  <a:lnTo>
                    <a:pt x="283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9CABA94-281E-428B-9352-8E10FAB05B3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-1163638" y="1603375"/>
              <a:ext cx="327025" cy="350838"/>
            </a:xfrm>
            <a:custGeom>
              <a:avLst/>
              <a:gdLst>
                <a:gd name="T0" fmla="*/ 302 w 302"/>
                <a:gd name="T1" fmla="*/ 161 h 324"/>
                <a:gd name="T2" fmla="*/ 302 w 302"/>
                <a:gd name="T3" fmla="*/ 166 h 324"/>
                <a:gd name="T4" fmla="*/ 288 w 302"/>
                <a:gd name="T5" fmla="*/ 179 h 324"/>
                <a:gd name="T6" fmla="*/ 50 w 302"/>
                <a:gd name="T7" fmla="*/ 179 h 324"/>
                <a:gd name="T8" fmla="*/ 161 w 302"/>
                <a:gd name="T9" fmla="*/ 281 h 324"/>
                <a:gd name="T10" fmla="*/ 251 w 302"/>
                <a:gd name="T11" fmla="*/ 250 h 324"/>
                <a:gd name="T12" fmla="*/ 268 w 302"/>
                <a:gd name="T13" fmla="*/ 252 h 324"/>
                <a:gd name="T14" fmla="*/ 286 w 302"/>
                <a:gd name="T15" fmla="*/ 276 h 324"/>
                <a:gd name="T16" fmla="*/ 158 w 302"/>
                <a:gd name="T17" fmla="*/ 324 h 324"/>
                <a:gd name="T18" fmla="*/ 0 w 302"/>
                <a:gd name="T19" fmla="*/ 162 h 324"/>
                <a:gd name="T20" fmla="*/ 155 w 302"/>
                <a:gd name="T21" fmla="*/ 0 h 324"/>
                <a:gd name="T22" fmla="*/ 302 w 302"/>
                <a:gd name="T23" fmla="*/ 161 h 324"/>
                <a:gd name="T24" fmla="*/ 51 w 302"/>
                <a:gd name="T25" fmla="*/ 139 h 324"/>
                <a:gd name="T26" fmla="*/ 252 w 302"/>
                <a:gd name="T27" fmla="*/ 139 h 324"/>
                <a:gd name="T28" fmla="*/ 154 w 302"/>
                <a:gd name="T29" fmla="*/ 43 h 324"/>
                <a:gd name="T30" fmla="*/ 51 w 302"/>
                <a:gd name="T31" fmla="*/ 139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2" h="324">
                  <a:moveTo>
                    <a:pt x="302" y="161"/>
                  </a:moveTo>
                  <a:cubicBezTo>
                    <a:pt x="302" y="162"/>
                    <a:pt x="302" y="164"/>
                    <a:pt x="302" y="166"/>
                  </a:cubicBezTo>
                  <a:cubicBezTo>
                    <a:pt x="302" y="173"/>
                    <a:pt x="295" y="179"/>
                    <a:pt x="288" y="179"/>
                  </a:cubicBezTo>
                  <a:cubicBezTo>
                    <a:pt x="50" y="179"/>
                    <a:pt x="50" y="179"/>
                    <a:pt x="50" y="179"/>
                  </a:cubicBezTo>
                  <a:cubicBezTo>
                    <a:pt x="57" y="247"/>
                    <a:pt x="105" y="281"/>
                    <a:pt x="161" y="281"/>
                  </a:cubicBezTo>
                  <a:cubicBezTo>
                    <a:pt x="195" y="281"/>
                    <a:pt x="226" y="269"/>
                    <a:pt x="251" y="250"/>
                  </a:cubicBezTo>
                  <a:cubicBezTo>
                    <a:pt x="256" y="246"/>
                    <a:pt x="264" y="247"/>
                    <a:pt x="268" y="252"/>
                  </a:cubicBezTo>
                  <a:cubicBezTo>
                    <a:pt x="286" y="276"/>
                    <a:pt x="286" y="276"/>
                    <a:pt x="286" y="276"/>
                  </a:cubicBezTo>
                  <a:cubicBezTo>
                    <a:pt x="247" y="313"/>
                    <a:pt x="204" y="324"/>
                    <a:pt x="158" y="324"/>
                  </a:cubicBezTo>
                  <a:cubicBezTo>
                    <a:pt x="66" y="324"/>
                    <a:pt x="0" y="259"/>
                    <a:pt x="0" y="162"/>
                  </a:cubicBezTo>
                  <a:cubicBezTo>
                    <a:pt x="0" y="66"/>
                    <a:pt x="66" y="0"/>
                    <a:pt x="155" y="0"/>
                  </a:cubicBezTo>
                  <a:cubicBezTo>
                    <a:pt x="240" y="0"/>
                    <a:pt x="301" y="66"/>
                    <a:pt x="302" y="161"/>
                  </a:cubicBezTo>
                  <a:close/>
                  <a:moveTo>
                    <a:pt x="51" y="139"/>
                  </a:moveTo>
                  <a:cubicBezTo>
                    <a:pt x="252" y="139"/>
                    <a:pt x="252" y="139"/>
                    <a:pt x="252" y="139"/>
                  </a:cubicBezTo>
                  <a:cubicBezTo>
                    <a:pt x="245" y="81"/>
                    <a:pt x="207" y="43"/>
                    <a:pt x="154" y="43"/>
                  </a:cubicBezTo>
                  <a:cubicBezTo>
                    <a:pt x="96" y="43"/>
                    <a:pt x="59" y="83"/>
                    <a:pt x="51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5853C0F9-656D-4037-9C4F-965D6CBDB33B}"/>
                </a:ext>
              </a:extLst>
            </p:cNvPr>
            <p:cNvSpPr>
              <a:spLocks/>
            </p:cNvSpPr>
            <p:nvPr/>
          </p:nvSpPr>
          <p:spPr bwMode="gray">
            <a:xfrm>
              <a:off x="-798513" y="1603375"/>
              <a:ext cx="290512" cy="350838"/>
            </a:xfrm>
            <a:custGeom>
              <a:avLst/>
              <a:gdLst>
                <a:gd name="T0" fmla="*/ 245 w 268"/>
                <a:gd name="T1" fmla="*/ 60 h 324"/>
                <a:gd name="T2" fmla="*/ 228 w 268"/>
                <a:gd name="T3" fmla="*/ 65 h 324"/>
                <a:gd name="T4" fmla="*/ 136 w 268"/>
                <a:gd name="T5" fmla="*/ 43 h 324"/>
                <a:gd name="T6" fmla="*/ 62 w 268"/>
                <a:gd name="T7" fmla="*/ 92 h 324"/>
                <a:gd name="T8" fmla="*/ 126 w 268"/>
                <a:gd name="T9" fmla="*/ 136 h 324"/>
                <a:gd name="T10" fmla="*/ 163 w 268"/>
                <a:gd name="T11" fmla="*/ 140 h 324"/>
                <a:gd name="T12" fmla="*/ 268 w 268"/>
                <a:gd name="T13" fmla="*/ 227 h 324"/>
                <a:gd name="T14" fmla="*/ 130 w 268"/>
                <a:gd name="T15" fmla="*/ 324 h 324"/>
                <a:gd name="T16" fmla="*/ 0 w 268"/>
                <a:gd name="T17" fmla="*/ 284 h 324"/>
                <a:gd name="T18" fmla="*/ 15 w 268"/>
                <a:gd name="T19" fmla="*/ 260 h 324"/>
                <a:gd name="T20" fmla="*/ 35 w 268"/>
                <a:gd name="T21" fmla="*/ 256 h 324"/>
                <a:gd name="T22" fmla="*/ 131 w 268"/>
                <a:gd name="T23" fmla="*/ 281 h 324"/>
                <a:gd name="T24" fmla="*/ 217 w 268"/>
                <a:gd name="T25" fmla="*/ 231 h 324"/>
                <a:gd name="T26" fmla="*/ 152 w 268"/>
                <a:gd name="T27" fmla="*/ 185 h 324"/>
                <a:gd name="T28" fmla="*/ 115 w 268"/>
                <a:gd name="T29" fmla="*/ 181 h 324"/>
                <a:gd name="T30" fmla="*/ 11 w 268"/>
                <a:gd name="T31" fmla="*/ 94 h 324"/>
                <a:gd name="T32" fmla="*/ 136 w 268"/>
                <a:gd name="T33" fmla="*/ 0 h 324"/>
                <a:gd name="T34" fmla="*/ 249 w 268"/>
                <a:gd name="T35" fmla="*/ 27 h 324"/>
                <a:gd name="T36" fmla="*/ 254 w 268"/>
                <a:gd name="T37" fmla="*/ 44 h 324"/>
                <a:gd name="T38" fmla="*/ 245 w 268"/>
                <a:gd name="T39" fmla="*/ 6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8" h="324">
                  <a:moveTo>
                    <a:pt x="245" y="60"/>
                  </a:moveTo>
                  <a:cubicBezTo>
                    <a:pt x="242" y="66"/>
                    <a:pt x="234" y="69"/>
                    <a:pt x="228" y="65"/>
                  </a:cubicBezTo>
                  <a:cubicBezTo>
                    <a:pt x="206" y="54"/>
                    <a:pt x="172" y="43"/>
                    <a:pt x="136" y="43"/>
                  </a:cubicBezTo>
                  <a:cubicBezTo>
                    <a:pt x="92" y="43"/>
                    <a:pt x="62" y="61"/>
                    <a:pt x="62" y="92"/>
                  </a:cubicBezTo>
                  <a:cubicBezTo>
                    <a:pt x="62" y="118"/>
                    <a:pt x="85" y="131"/>
                    <a:pt x="126" y="136"/>
                  </a:cubicBezTo>
                  <a:cubicBezTo>
                    <a:pt x="163" y="140"/>
                    <a:pt x="163" y="140"/>
                    <a:pt x="163" y="140"/>
                  </a:cubicBezTo>
                  <a:cubicBezTo>
                    <a:pt x="229" y="149"/>
                    <a:pt x="268" y="176"/>
                    <a:pt x="268" y="227"/>
                  </a:cubicBezTo>
                  <a:cubicBezTo>
                    <a:pt x="268" y="287"/>
                    <a:pt x="215" y="324"/>
                    <a:pt x="130" y="324"/>
                  </a:cubicBezTo>
                  <a:cubicBezTo>
                    <a:pt x="90" y="324"/>
                    <a:pt x="40" y="314"/>
                    <a:pt x="0" y="284"/>
                  </a:cubicBezTo>
                  <a:cubicBezTo>
                    <a:pt x="15" y="260"/>
                    <a:pt x="15" y="260"/>
                    <a:pt x="15" y="260"/>
                  </a:cubicBezTo>
                  <a:cubicBezTo>
                    <a:pt x="19" y="253"/>
                    <a:pt x="28" y="251"/>
                    <a:pt x="35" y="256"/>
                  </a:cubicBezTo>
                  <a:cubicBezTo>
                    <a:pt x="57" y="270"/>
                    <a:pt x="86" y="281"/>
                    <a:pt x="131" y="281"/>
                  </a:cubicBezTo>
                  <a:cubicBezTo>
                    <a:pt x="184" y="281"/>
                    <a:pt x="217" y="264"/>
                    <a:pt x="217" y="231"/>
                  </a:cubicBezTo>
                  <a:cubicBezTo>
                    <a:pt x="217" y="206"/>
                    <a:pt x="196" y="190"/>
                    <a:pt x="152" y="185"/>
                  </a:cubicBezTo>
                  <a:cubicBezTo>
                    <a:pt x="115" y="181"/>
                    <a:pt x="115" y="181"/>
                    <a:pt x="115" y="181"/>
                  </a:cubicBezTo>
                  <a:cubicBezTo>
                    <a:pt x="44" y="172"/>
                    <a:pt x="11" y="141"/>
                    <a:pt x="11" y="94"/>
                  </a:cubicBezTo>
                  <a:cubicBezTo>
                    <a:pt x="11" y="35"/>
                    <a:pt x="61" y="0"/>
                    <a:pt x="136" y="0"/>
                  </a:cubicBezTo>
                  <a:cubicBezTo>
                    <a:pt x="179" y="0"/>
                    <a:pt x="220" y="10"/>
                    <a:pt x="249" y="27"/>
                  </a:cubicBezTo>
                  <a:cubicBezTo>
                    <a:pt x="255" y="30"/>
                    <a:pt x="258" y="38"/>
                    <a:pt x="254" y="44"/>
                  </a:cubicBezTo>
                  <a:lnTo>
                    <a:pt x="245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9FEB8642-4EC5-46AF-B5AA-8C3AA6205A2C}"/>
                </a:ext>
              </a:extLst>
            </p:cNvPr>
            <p:cNvSpPr>
              <a:spLocks/>
            </p:cNvSpPr>
            <p:nvPr/>
          </p:nvSpPr>
          <p:spPr bwMode="gray">
            <a:xfrm>
              <a:off x="-471488" y="1500188"/>
              <a:ext cx="255587" cy="454025"/>
            </a:xfrm>
            <a:custGeom>
              <a:avLst/>
              <a:gdLst>
                <a:gd name="T0" fmla="*/ 219 w 235"/>
                <a:gd name="T1" fmla="*/ 362 h 418"/>
                <a:gd name="T2" fmla="*/ 201 w 235"/>
                <a:gd name="T3" fmla="*/ 357 h 418"/>
                <a:gd name="T4" fmla="*/ 146 w 235"/>
                <a:gd name="T5" fmla="*/ 372 h 418"/>
                <a:gd name="T6" fmla="*/ 84 w 235"/>
                <a:gd name="T7" fmla="*/ 302 h 418"/>
                <a:gd name="T8" fmla="*/ 84 w 235"/>
                <a:gd name="T9" fmla="*/ 138 h 418"/>
                <a:gd name="T10" fmla="*/ 167 w 235"/>
                <a:gd name="T11" fmla="*/ 138 h 418"/>
                <a:gd name="T12" fmla="*/ 180 w 235"/>
                <a:gd name="T13" fmla="*/ 126 h 418"/>
                <a:gd name="T14" fmla="*/ 180 w 235"/>
                <a:gd name="T15" fmla="*/ 94 h 418"/>
                <a:gd name="T16" fmla="*/ 84 w 235"/>
                <a:gd name="T17" fmla="*/ 94 h 418"/>
                <a:gd name="T18" fmla="*/ 84 w 235"/>
                <a:gd name="T19" fmla="*/ 13 h 418"/>
                <a:gd name="T20" fmla="*/ 71 w 235"/>
                <a:gd name="T21" fmla="*/ 0 h 418"/>
                <a:gd name="T22" fmla="*/ 35 w 235"/>
                <a:gd name="T23" fmla="*/ 0 h 418"/>
                <a:gd name="T24" fmla="*/ 35 w 235"/>
                <a:gd name="T25" fmla="*/ 94 h 418"/>
                <a:gd name="T26" fmla="*/ 15 w 235"/>
                <a:gd name="T27" fmla="*/ 94 h 418"/>
                <a:gd name="T28" fmla="*/ 0 w 235"/>
                <a:gd name="T29" fmla="*/ 108 h 418"/>
                <a:gd name="T30" fmla="*/ 0 w 235"/>
                <a:gd name="T31" fmla="*/ 138 h 418"/>
                <a:gd name="T32" fmla="*/ 35 w 235"/>
                <a:gd name="T33" fmla="*/ 138 h 418"/>
                <a:gd name="T34" fmla="*/ 35 w 235"/>
                <a:gd name="T35" fmla="*/ 303 h 418"/>
                <a:gd name="T36" fmla="*/ 142 w 235"/>
                <a:gd name="T37" fmla="*/ 418 h 418"/>
                <a:gd name="T38" fmla="*/ 235 w 235"/>
                <a:gd name="T39" fmla="*/ 387 h 418"/>
                <a:gd name="T40" fmla="*/ 219 w 235"/>
                <a:gd name="T41" fmla="*/ 36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5" h="418">
                  <a:moveTo>
                    <a:pt x="219" y="362"/>
                  </a:moveTo>
                  <a:cubicBezTo>
                    <a:pt x="215" y="355"/>
                    <a:pt x="207" y="354"/>
                    <a:pt x="201" y="357"/>
                  </a:cubicBezTo>
                  <a:cubicBezTo>
                    <a:pt x="185" y="366"/>
                    <a:pt x="165" y="372"/>
                    <a:pt x="146" y="372"/>
                  </a:cubicBezTo>
                  <a:cubicBezTo>
                    <a:pt x="110" y="372"/>
                    <a:pt x="84" y="351"/>
                    <a:pt x="84" y="302"/>
                  </a:cubicBezTo>
                  <a:cubicBezTo>
                    <a:pt x="84" y="138"/>
                    <a:pt x="84" y="138"/>
                    <a:pt x="84" y="138"/>
                  </a:cubicBezTo>
                  <a:cubicBezTo>
                    <a:pt x="167" y="138"/>
                    <a:pt x="167" y="138"/>
                    <a:pt x="167" y="138"/>
                  </a:cubicBezTo>
                  <a:cubicBezTo>
                    <a:pt x="174" y="138"/>
                    <a:pt x="180" y="133"/>
                    <a:pt x="180" y="126"/>
                  </a:cubicBezTo>
                  <a:cubicBezTo>
                    <a:pt x="180" y="94"/>
                    <a:pt x="180" y="94"/>
                    <a:pt x="180" y="94"/>
                  </a:cubicBezTo>
                  <a:cubicBezTo>
                    <a:pt x="84" y="94"/>
                    <a:pt x="84" y="94"/>
                    <a:pt x="84" y="94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6"/>
                    <a:pt x="78" y="0"/>
                    <a:pt x="71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7" y="94"/>
                    <a:pt x="0" y="100"/>
                    <a:pt x="0" y="10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5" y="303"/>
                    <a:pt x="35" y="303"/>
                    <a:pt x="35" y="303"/>
                  </a:cubicBezTo>
                  <a:cubicBezTo>
                    <a:pt x="35" y="381"/>
                    <a:pt x="75" y="418"/>
                    <a:pt x="142" y="418"/>
                  </a:cubicBezTo>
                  <a:cubicBezTo>
                    <a:pt x="180" y="418"/>
                    <a:pt x="211" y="405"/>
                    <a:pt x="235" y="387"/>
                  </a:cubicBezTo>
                  <a:lnTo>
                    <a:pt x="219" y="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8894D0FE-106A-4965-9557-D8A89402FD31}"/>
                </a:ext>
              </a:extLst>
            </p:cNvPr>
            <p:cNvSpPr>
              <a:spLocks/>
            </p:cNvSpPr>
            <p:nvPr/>
          </p:nvSpPr>
          <p:spPr bwMode="gray">
            <a:xfrm>
              <a:off x="-2100262" y="1443038"/>
              <a:ext cx="514350" cy="517525"/>
            </a:xfrm>
            <a:custGeom>
              <a:avLst/>
              <a:gdLst>
                <a:gd name="T0" fmla="*/ 472 w 474"/>
                <a:gd name="T1" fmla="*/ 230 h 477"/>
                <a:gd name="T2" fmla="*/ 229 w 474"/>
                <a:gd name="T3" fmla="*/ 5 h 477"/>
                <a:gd name="T4" fmla="*/ 208 w 474"/>
                <a:gd name="T5" fmla="*/ 6 h 477"/>
                <a:gd name="T6" fmla="*/ 4 w 474"/>
                <a:gd name="T7" fmla="*/ 247 h 477"/>
                <a:gd name="T8" fmla="*/ 247 w 474"/>
                <a:gd name="T9" fmla="*/ 472 h 477"/>
                <a:gd name="T10" fmla="*/ 376 w 474"/>
                <a:gd name="T11" fmla="*/ 427 h 477"/>
                <a:gd name="T12" fmla="*/ 340 w 474"/>
                <a:gd name="T13" fmla="*/ 401 h 477"/>
                <a:gd name="T14" fmla="*/ 327 w 474"/>
                <a:gd name="T15" fmla="*/ 400 h 477"/>
                <a:gd name="T16" fmla="*/ 233 w 474"/>
                <a:gd name="T17" fmla="*/ 423 h 477"/>
                <a:gd name="T18" fmla="*/ 57 w 474"/>
                <a:gd name="T19" fmla="*/ 250 h 477"/>
                <a:gd name="T20" fmla="*/ 254 w 474"/>
                <a:gd name="T21" fmla="*/ 61 h 477"/>
                <a:gd name="T22" fmla="*/ 419 w 474"/>
                <a:gd name="T23" fmla="*/ 229 h 477"/>
                <a:gd name="T24" fmla="*/ 388 w 474"/>
                <a:gd name="T25" fmla="*/ 344 h 477"/>
                <a:gd name="T26" fmla="*/ 391 w 474"/>
                <a:gd name="T27" fmla="*/ 362 h 477"/>
                <a:gd name="T28" fmla="*/ 421 w 474"/>
                <a:gd name="T29" fmla="*/ 384 h 477"/>
                <a:gd name="T30" fmla="*/ 472 w 474"/>
                <a:gd name="T31" fmla="*/ 23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4" h="477">
                  <a:moveTo>
                    <a:pt x="472" y="230"/>
                  </a:moveTo>
                  <a:cubicBezTo>
                    <a:pt x="467" y="101"/>
                    <a:pt x="358" y="0"/>
                    <a:pt x="229" y="5"/>
                  </a:cubicBezTo>
                  <a:cubicBezTo>
                    <a:pt x="222" y="5"/>
                    <a:pt x="215" y="5"/>
                    <a:pt x="208" y="6"/>
                  </a:cubicBezTo>
                  <a:cubicBezTo>
                    <a:pt x="90" y="22"/>
                    <a:pt x="0" y="125"/>
                    <a:pt x="4" y="247"/>
                  </a:cubicBezTo>
                  <a:cubicBezTo>
                    <a:pt x="9" y="376"/>
                    <a:pt x="118" y="477"/>
                    <a:pt x="247" y="472"/>
                  </a:cubicBezTo>
                  <a:cubicBezTo>
                    <a:pt x="294" y="471"/>
                    <a:pt x="338" y="455"/>
                    <a:pt x="376" y="427"/>
                  </a:cubicBezTo>
                  <a:cubicBezTo>
                    <a:pt x="340" y="401"/>
                    <a:pt x="340" y="401"/>
                    <a:pt x="340" y="401"/>
                  </a:cubicBezTo>
                  <a:cubicBezTo>
                    <a:pt x="336" y="398"/>
                    <a:pt x="331" y="397"/>
                    <a:pt x="327" y="400"/>
                  </a:cubicBezTo>
                  <a:cubicBezTo>
                    <a:pt x="299" y="415"/>
                    <a:pt x="267" y="424"/>
                    <a:pt x="233" y="423"/>
                  </a:cubicBezTo>
                  <a:cubicBezTo>
                    <a:pt x="139" y="421"/>
                    <a:pt x="61" y="345"/>
                    <a:pt x="57" y="250"/>
                  </a:cubicBezTo>
                  <a:cubicBezTo>
                    <a:pt x="52" y="141"/>
                    <a:pt x="144" y="51"/>
                    <a:pt x="254" y="61"/>
                  </a:cubicBezTo>
                  <a:cubicBezTo>
                    <a:pt x="342" y="69"/>
                    <a:pt x="413" y="141"/>
                    <a:pt x="419" y="229"/>
                  </a:cubicBezTo>
                  <a:cubicBezTo>
                    <a:pt x="422" y="272"/>
                    <a:pt x="410" y="311"/>
                    <a:pt x="388" y="344"/>
                  </a:cubicBezTo>
                  <a:cubicBezTo>
                    <a:pt x="384" y="350"/>
                    <a:pt x="385" y="357"/>
                    <a:pt x="391" y="362"/>
                  </a:cubicBezTo>
                  <a:cubicBezTo>
                    <a:pt x="421" y="384"/>
                    <a:pt x="421" y="384"/>
                    <a:pt x="421" y="384"/>
                  </a:cubicBezTo>
                  <a:cubicBezTo>
                    <a:pt x="456" y="340"/>
                    <a:pt x="474" y="286"/>
                    <a:pt x="472" y="2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931F2AF6-1477-4073-87BD-60274F41C32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-287338" y="1500188"/>
              <a:ext cx="71437" cy="39688"/>
            </a:xfrm>
            <a:custGeom>
              <a:avLst/>
              <a:gdLst>
                <a:gd name="T0" fmla="*/ 9 w 45"/>
                <a:gd name="T1" fmla="*/ 25 h 25"/>
                <a:gd name="T2" fmla="*/ 6 w 45"/>
                <a:gd name="T3" fmla="*/ 25 h 25"/>
                <a:gd name="T4" fmla="*/ 6 w 45"/>
                <a:gd name="T5" fmla="*/ 3 h 25"/>
                <a:gd name="T6" fmla="*/ 0 w 45"/>
                <a:gd name="T7" fmla="*/ 3 h 25"/>
                <a:gd name="T8" fmla="*/ 0 w 45"/>
                <a:gd name="T9" fmla="*/ 0 h 25"/>
                <a:gd name="T10" fmla="*/ 17 w 45"/>
                <a:gd name="T11" fmla="*/ 0 h 25"/>
                <a:gd name="T12" fmla="*/ 17 w 45"/>
                <a:gd name="T13" fmla="*/ 3 h 25"/>
                <a:gd name="T14" fmla="*/ 9 w 45"/>
                <a:gd name="T15" fmla="*/ 3 h 25"/>
                <a:gd name="T16" fmla="*/ 9 w 45"/>
                <a:gd name="T17" fmla="*/ 25 h 25"/>
                <a:gd name="T18" fmla="*/ 41 w 45"/>
                <a:gd name="T19" fmla="*/ 5 h 25"/>
                <a:gd name="T20" fmla="*/ 33 w 45"/>
                <a:gd name="T21" fmla="*/ 25 h 25"/>
                <a:gd name="T22" fmla="*/ 32 w 45"/>
                <a:gd name="T23" fmla="*/ 25 h 25"/>
                <a:gd name="T24" fmla="*/ 24 w 45"/>
                <a:gd name="T25" fmla="*/ 5 h 25"/>
                <a:gd name="T26" fmla="*/ 24 w 45"/>
                <a:gd name="T27" fmla="*/ 25 h 25"/>
                <a:gd name="T28" fmla="*/ 21 w 45"/>
                <a:gd name="T29" fmla="*/ 25 h 25"/>
                <a:gd name="T30" fmla="*/ 21 w 45"/>
                <a:gd name="T31" fmla="*/ 0 h 25"/>
                <a:gd name="T32" fmla="*/ 26 w 45"/>
                <a:gd name="T33" fmla="*/ 0 h 25"/>
                <a:gd name="T34" fmla="*/ 32 w 45"/>
                <a:gd name="T35" fmla="*/ 18 h 25"/>
                <a:gd name="T36" fmla="*/ 40 w 45"/>
                <a:gd name="T37" fmla="*/ 0 h 25"/>
                <a:gd name="T38" fmla="*/ 45 w 45"/>
                <a:gd name="T39" fmla="*/ 0 h 25"/>
                <a:gd name="T40" fmla="*/ 45 w 45"/>
                <a:gd name="T41" fmla="*/ 25 h 25"/>
                <a:gd name="T42" fmla="*/ 41 w 45"/>
                <a:gd name="T43" fmla="*/ 25 h 25"/>
                <a:gd name="T44" fmla="*/ 41 w 45"/>
                <a:gd name="T45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25">
                  <a:moveTo>
                    <a:pt x="9" y="25"/>
                  </a:moveTo>
                  <a:lnTo>
                    <a:pt x="6" y="25"/>
                  </a:lnTo>
                  <a:lnTo>
                    <a:pt x="6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9" y="3"/>
                  </a:lnTo>
                  <a:lnTo>
                    <a:pt x="9" y="25"/>
                  </a:lnTo>
                  <a:close/>
                  <a:moveTo>
                    <a:pt x="41" y="5"/>
                  </a:moveTo>
                  <a:lnTo>
                    <a:pt x="33" y="25"/>
                  </a:lnTo>
                  <a:lnTo>
                    <a:pt x="32" y="25"/>
                  </a:lnTo>
                  <a:lnTo>
                    <a:pt x="24" y="5"/>
                  </a:lnTo>
                  <a:lnTo>
                    <a:pt x="24" y="25"/>
                  </a:lnTo>
                  <a:lnTo>
                    <a:pt x="21" y="25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2" y="18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45" y="25"/>
                  </a:lnTo>
                  <a:lnTo>
                    <a:pt x="41" y="25"/>
                  </a:lnTo>
                  <a:lnTo>
                    <a:pt x="4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</p:grpSp>
    </p:spTree>
    <p:extLst>
      <p:ext uri="{BB962C8B-B14F-4D97-AF65-F5344CB8AC3E}">
        <p14:creationId xmlns:p14="http://schemas.microsoft.com/office/powerpoint/2010/main" val="141844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FF34BA-8CCC-4E5A-9E45-2DC47406974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6000">
                <a:schemeClr val="bg1"/>
              </a:gs>
              <a:gs pos="100000">
                <a:schemeClr val="tx1">
                  <a:lumMod val="20000"/>
                  <a:lumOff val="8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04D8978-24C1-4D1E-8804-BFEC2D456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04917"/>
            <a:ext cx="5372100" cy="81253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80000"/>
              </a:lnSpc>
              <a:defRPr lang="en-US" sz="6600" b="0">
                <a:solidFill>
                  <a:schemeClr val="tx1"/>
                </a:solidFill>
                <a:latin typeface="+mn-lt"/>
                <a:sym typeface="Poppins" charset="0"/>
              </a:defRPr>
            </a:lvl1pPr>
          </a:lstStyle>
          <a:p>
            <a:pPr lvl="0" eaLnBrk="1"/>
            <a:r>
              <a:rPr lang="en-US" dirty="0"/>
              <a:t>Next steps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4463DE-4CC3-4A4E-AA0C-2F21EC399A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128" b="32292"/>
          <a:stretch/>
        </p:blipFill>
        <p:spPr>
          <a:xfrm>
            <a:off x="4911011" y="1214665"/>
            <a:ext cx="4232989" cy="392883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2DE9A70-3F8D-4567-BA66-2E82CA464204}"/>
              </a:ext>
            </a:extLst>
          </p:cNvPr>
          <p:cNvGrpSpPr/>
          <p:nvPr userDrawn="1"/>
        </p:nvGrpSpPr>
        <p:grpSpPr>
          <a:xfrm>
            <a:off x="6923448" y="3943350"/>
            <a:ext cx="1783496" cy="489823"/>
            <a:chOff x="-2100262" y="1443038"/>
            <a:chExt cx="1884361" cy="517525"/>
          </a:xfrm>
          <a:solidFill>
            <a:schemeClr val="bg1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42A6BBA-A2D8-4264-8B4B-89EB45965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92275" y="1857375"/>
              <a:ext cx="95250" cy="84138"/>
            </a:xfrm>
            <a:custGeom>
              <a:avLst/>
              <a:gdLst>
                <a:gd name="T0" fmla="*/ 39 w 89"/>
                <a:gd name="T1" fmla="*/ 74 h 77"/>
                <a:gd name="T2" fmla="*/ 56 w 89"/>
                <a:gd name="T3" fmla="*/ 74 h 77"/>
                <a:gd name="T4" fmla="*/ 70 w 89"/>
                <a:gd name="T5" fmla="*/ 61 h 77"/>
                <a:gd name="T6" fmla="*/ 84 w 89"/>
                <a:gd name="T7" fmla="*/ 47 h 77"/>
                <a:gd name="T8" fmla="*/ 82 w 89"/>
                <a:gd name="T9" fmla="*/ 27 h 77"/>
                <a:gd name="T10" fmla="*/ 45 w 89"/>
                <a:gd name="T11" fmla="*/ 0 h 77"/>
                <a:gd name="T12" fmla="*/ 25 w 89"/>
                <a:gd name="T13" fmla="*/ 22 h 77"/>
                <a:gd name="T14" fmla="*/ 0 w 89"/>
                <a:gd name="T15" fmla="*/ 44 h 77"/>
                <a:gd name="T16" fmla="*/ 39 w 89"/>
                <a:gd name="T17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77">
                  <a:moveTo>
                    <a:pt x="39" y="74"/>
                  </a:moveTo>
                  <a:cubicBezTo>
                    <a:pt x="44" y="77"/>
                    <a:pt x="51" y="77"/>
                    <a:pt x="56" y="74"/>
                  </a:cubicBezTo>
                  <a:cubicBezTo>
                    <a:pt x="59" y="71"/>
                    <a:pt x="64" y="66"/>
                    <a:pt x="70" y="61"/>
                  </a:cubicBezTo>
                  <a:cubicBezTo>
                    <a:pt x="75" y="56"/>
                    <a:pt x="80" y="51"/>
                    <a:pt x="84" y="47"/>
                  </a:cubicBezTo>
                  <a:cubicBezTo>
                    <a:pt x="89" y="41"/>
                    <a:pt x="88" y="32"/>
                    <a:pt x="82" y="27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39" y="9"/>
                    <a:pt x="25" y="22"/>
                  </a:cubicBezTo>
                  <a:cubicBezTo>
                    <a:pt x="11" y="35"/>
                    <a:pt x="0" y="44"/>
                    <a:pt x="0" y="44"/>
                  </a:cubicBezTo>
                  <a:lnTo>
                    <a:pt x="39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759305C6-9AF5-497C-833A-788D5497A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27175" y="1603375"/>
              <a:ext cx="306387" cy="352425"/>
            </a:xfrm>
            <a:custGeom>
              <a:avLst/>
              <a:gdLst>
                <a:gd name="T0" fmla="*/ 283 w 283"/>
                <a:gd name="T1" fmla="*/ 188 h 325"/>
                <a:gd name="T2" fmla="*/ 142 w 283"/>
                <a:gd name="T3" fmla="*/ 325 h 325"/>
                <a:gd name="T4" fmla="*/ 0 w 283"/>
                <a:gd name="T5" fmla="*/ 188 h 325"/>
                <a:gd name="T6" fmla="*/ 0 w 283"/>
                <a:gd name="T7" fmla="*/ 13 h 325"/>
                <a:gd name="T8" fmla="*/ 13 w 283"/>
                <a:gd name="T9" fmla="*/ 0 h 325"/>
                <a:gd name="T10" fmla="*/ 49 w 283"/>
                <a:gd name="T11" fmla="*/ 0 h 325"/>
                <a:gd name="T12" fmla="*/ 49 w 283"/>
                <a:gd name="T13" fmla="*/ 184 h 325"/>
                <a:gd name="T14" fmla="*/ 142 w 283"/>
                <a:gd name="T15" fmla="*/ 279 h 325"/>
                <a:gd name="T16" fmla="*/ 234 w 283"/>
                <a:gd name="T17" fmla="*/ 184 h 325"/>
                <a:gd name="T18" fmla="*/ 234 w 283"/>
                <a:gd name="T19" fmla="*/ 0 h 325"/>
                <a:gd name="T20" fmla="*/ 271 w 283"/>
                <a:gd name="T21" fmla="*/ 0 h 325"/>
                <a:gd name="T22" fmla="*/ 283 w 283"/>
                <a:gd name="T23" fmla="*/ 12 h 325"/>
                <a:gd name="T24" fmla="*/ 283 w 283"/>
                <a:gd name="T25" fmla="*/ 18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3" h="325">
                  <a:moveTo>
                    <a:pt x="283" y="188"/>
                  </a:moveTo>
                  <a:cubicBezTo>
                    <a:pt x="283" y="281"/>
                    <a:pt x="217" y="325"/>
                    <a:pt x="142" y="325"/>
                  </a:cubicBezTo>
                  <a:cubicBezTo>
                    <a:pt x="66" y="325"/>
                    <a:pt x="0" y="281"/>
                    <a:pt x="0" y="1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"/>
                    <a:pt x="5" y="0"/>
                    <a:pt x="13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184"/>
                    <a:pt x="49" y="184"/>
                    <a:pt x="49" y="184"/>
                  </a:cubicBezTo>
                  <a:cubicBezTo>
                    <a:pt x="49" y="248"/>
                    <a:pt x="88" y="279"/>
                    <a:pt x="142" y="279"/>
                  </a:cubicBezTo>
                  <a:cubicBezTo>
                    <a:pt x="195" y="279"/>
                    <a:pt x="234" y="248"/>
                    <a:pt x="234" y="184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8" y="0"/>
                    <a:pt x="283" y="5"/>
                    <a:pt x="283" y="12"/>
                  </a:cubicBezTo>
                  <a:lnTo>
                    <a:pt x="283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9CABA94-281E-428B-9352-8E10FAB05B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163638" y="1603375"/>
              <a:ext cx="327025" cy="350838"/>
            </a:xfrm>
            <a:custGeom>
              <a:avLst/>
              <a:gdLst>
                <a:gd name="T0" fmla="*/ 302 w 302"/>
                <a:gd name="T1" fmla="*/ 161 h 324"/>
                <a:gd name="T2" fmla="*/ 302 w 302"/>
                <a:gd name="T3" fmla="*/ 166 h 324"/>
                <a:gd name="T4" fmla="*/ 288 w 302"/>
                <a:gd name="T5" fmla="*/ 179 h 324"/>
                <a:gd name="T6" fmla="*/ 50 w 302"/>
                <a:gd name="T7" fmla="*/ 179 h 324"/>
                <a:gd name="T8" fmla="*/ 161 w 302"/>
                <a:gd name="T9" fmla="*/ 281 h 324"/>
                <a:gd name="T10" fmla="*/ 251 w 302"/>
                <a:gd name="T11" fmla="*/ 250 h 324"/>
                <a:gd name="T12" fmla="*/ 268 w 302"/>
                <a:gd name="T13" fmla="*/ 252 h 324"/>
                <a:gd name="T14" fmla="*/ 286 w 302"/>
                <a:gd name="T15" fmla="*/ 276 h 324"/>
                <a:gd name="T16" fmla="*/ 158 w 302"/>
                <a:gd name="T17" fmla="*/ 324 h 324"/>
                <a:gd name="T18" fmla="*/ 0 w 302"/>
                <a:gd name="T19" fmla="*/ 162 h 324"/>
                <a:gd name="T20" fmla="*/ 155 w 302"/>
                <a:gd name="T21" fmla="*/ 0 h 324"/>
                <a:gd name="T22" fmla="*/ 302 w 302"/>
                <a:gd name="T23" fmla="*/ 161 h 324"/>
                <a:gd name="T24" fmla="*/ 51 w 302"/>
                <a:gd name="T25" fmla="*/ 139 h 324"/>
                <a:gd name="T26" fmla="*/ 252 w 302"/>
                <a:gd name="T27" fmla="*/ 139 h 324"/>
                <a:gd name="T28" fmla="*/ 154 w 302"/>
                <a:gd name="T29" fmla="*/ 43 h 324"/>
                <a:gd name="T30" fmla="*/ 51 w 302"/>
                <a:gd name="T31" fmla="*/ 139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2" h="324">
                  <a:moveTo>
                    <a:pt x="302" y="161"/>
                  </a:moveTo>
                  <a:cubicBezTo>
                    <a:pt x="302" y="162"/>
                    <a:pt x="302" y="164"/>
                    <a:pt x="302" y="166"/>
                  </a:cubicBezTo>
                  <a:cubicBezTo>
                    <a:pt x="302" y="173"/>
                    <a:pt x="295" y="179"/>
                    <a:pt x="288" y="179"/>
                  </a:cubicBezTo>
                  <a:cubicBezTo>
                    <a:pt x="50" y="179"/>
                    <a:pt x="50" y="179"/>
                    <a:pt x="50" y="179"/>
                  </a:cubicBezTo>
                  <a:cubicBezTo>
                    <a:pt x="57" y="247"/>
                    <a:pt x="105" y="281"/>
                    <a:pt x="161" y="281"/>
                  </a:cubicBezTo>
                  <a:cubicBezTo>
                    <a:pt x="195" y="281"/>
                    <a:pt x="226" y="269"/>
                    <a:pt x="251" y="250"/>
                  </a:cubicBezTo>
                  <a:cubicBezTo>
                    <a:pt x="256" y="246"/>
                    <a:pt x="264" y="247"/>
                    <a:pt x="268" y="252"/>
                  </a:cubicBezTo>
                  <a:cubicBezTo>
                    <a:pt x="286" y="276"/>
                    <a:pt x="286" y="276"/>
                    <a:pt x="286" y="276"/>
                  </a:cubicBezTo>
                  <a:cubicBezTo>
                    <a:pt x="247" y="313"/>
                    <a:pt x="204" y="324"/>
                    <a:pt x="158" y="324"/>
                  </a:cubicBezTo>
                  <a:cubicBezTo>
                    <a:pt x="66" y="324"/>
                    <a:pt x="0" y="259"/>
                    <a:pt x="0" y="162"/>
                  </a:cubicBezTo>
                  <a:cubicBezTo>
                    <a:pt x="0" y="66"/>
                    <a:pt x="66" y="0"/>
                    <a:pt x="155" y="0"/>
                  </a:cubicBezTo>
                  <a:cubicBezTo>
                    <a:pt x="240" y="0"/>
                    <a:pt x="301" y="66"/>
                    <a:pt x="302" y="161"/>
                  </a:cubicBezTo>
                  <a:close/>
                  <a:moveTo>
                    <a:pt x="51" y="139"/>
                  </a:moveTo>
                  <a:cubicBezTo>
                    <a:pt x="252" y="139"/>
                    <a:pt x="252" y="139"/>
                    <a:pt x="252" y="139"/>
                  </a:cubicBezTo>
                  <a:cubicBezTo>
                    <a:pt x="245" y="81"/>
                    <a:pt x="207" y="43"/>
                    <a:pt x="154" y="43"/>
                  </a:cubicBezTo>
                  <a:cubicBezTo>
                    <a:pt x="96" y="43"/>
                    <a:pt x="59" y="83"/>
                    <a:pt x="51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5853C0F9-656D-4037-9C4F-965D6CBDB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8513" y="1603375"/>
              <a:ext cx="290512" cy="350838"/>
            </a:xfrm>
            <a:custGeom>
              <a:avLst/>
              <a:gdLst>
                <a:gd name="T0" fmla="*/ 245 w 268"/>
                <a:gd name="T1" fmla="*/ 60 h 324"/>
                <a:gd name="T2" fmla="*/ 228 w 268"/>
                <a:gd name="T3" fmla="*/ 65 h 324"/>
                <a:gd name="T4" fmla="*/ 136 w 268"/>
                <a:gd name="T5" fmla="*/ 43 h 324"/>
                <a:gd name="T6" fmla="*/ 62 w 268"/>
                <a:gd name="T7" fmla="*/ 92 h 324"/>
                <a:gd name="T8" fmla="*/ 126 w 268"/>
                <a:gd name="T9" fmla="*/ 136 h 324"/>
                <a:gd name="T10" fmla="*/ 163 w 268"/>
                <a:gd name="T11" fmla="*/ 140 h 324"/>
                <a:gd name="T12" fmla="*/ 268 w 268"/>
                <a:gd name="T13" fmla="*/ 227 h 324"/>
                <a:gd name="T14" fmla="*/ 130 w 268"/>
                <a:gd name="T15" fmla="*/ 324 h 324"/>
                <a:gd name="T16" fmla="*/ 0 w 268"/>
                <a:gd name="T17" fmla="*/ 284 h 324"/>
                <a:gd name="T18" fmla="*/ 15 w 268"/>
                <a:gd name="T19" fmla="*/ 260 h 324"/>
                <a:gd name="T20" fmla="*/ 35 w 268"/>
                <a:gd name="T21" fmla="*/ 256 h 324"/>
                <a:gd name="T22" fmla="*/ 131 w 268"/>
                <a:gd name="T23" fmla="*/ 281 h 324"/>
                <a:gd name="T24" fmla="*/ 217 w 268"/>
                <a:gd name="T25" fmla="*/ 231 h 324"/>
                <a:gd name="T26" fmla="*/ 152 w 268"/>
                <a:gd name="T27" fmla="*/ 185 h 324"/>
                <a:gd name="T28" fmla="*/ 115 w 268"/>
                <a:gd name="T29" fmla="*/ 181 h 324"/>
                <a:gd name="T30" fmla="*/ 11 w 268"/>
                <a:gd name="T31" fmla="*/ 94 h 324"/>
                <a:gd name="T32" fmla="*/ 136 w 268"/>
                <a:gd name="T33" fmla="*/ 0 h 324"/>
                <a:gd name="T34" fmla="*/ 249 w 268"/>
                <a:gd name="T35" fmla="*/ 27 h 324"/>
                <a:gd name="T36" fmla="*/ 254 w 268"/>
                <a:gd name="T37" fmla="*/ 44 h 324"/>
                <a:gd name="T38" fmla="*/ 245 w 268"/>
                <a:gd name="T39" fmla="*/ 6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8" h="324">
                  <a:moveTo>
                    <a:pt x="245" y="60"/>
                  </a:moveTo>
                  <a:cubicBezTo>
                    <a:pt x="242" y="66"/>
                    <a:pt x="234" y="69"/>
                    <a:pt x="228" y="65"/>
                  </a:cubicBezTo>
                  <a:cubicBezTo>
                    <a:pt x="206" y="54"/>
                    <a:pt x="172" y="43"/>
                    <a:pt x="136" y="43"/>
                  </a:cubicBezTo>
                  <a:cubicBezTo>
                    <a:pt x="92" y="43"/>
                    <a:pt x="62" y="61"/>
                    <a:pt x="62" y="92"/>
                  </a:cubicBezTo>
                  <a:cubicBezTo>
                    <a:pt x="62" y="118"/>
                    <a:pt x="85" y="131"/>
                    <a:pt x="126" y="136"/>
                  </a:cubicBezTo>
                  <a:cubicBezTo>
                    <a:pt x="163" y="140"/>
                    <a:pt x="163" y="140"/>
                    <a:pt x="163" y="140"/>
                  </a:cubicBezTo>
                  <a:cubicBezTo>
                    <a:pt x="229" y="149"/>
                    <a:pt x="268" y="176"/>
                    <a:pt x="268" y="227"/>
                  </a:cubicBezTo>
                  <a:cubicBezTo>
                    <a:pt x="268" y="287"/>
                    <a:pt x="215" y="324"/>
                    <a:pt x="130" y="324"/>
                  </a:cubicBezTo>
                  <a:cubicBezTo>
                    <a:pt x="90" y="324"/>
                    <a:pt x="40" y="314"/>
                    <a:pt x="0" y="284"/>
                  </a:cubicBezTo>
                  <a:cubicBezTo>
                    <a:pt x="15" y="260"/>
                    <a:pt x="15" y="260"/>
                    <a:pt x="15" y="260"/>
                  </a:cubicBezTo>
                  <a:cubicBezTo>
                    <a:pt x="19" y="253"/>
                    <a:pt x="28" y="251"/>
                    <a:pt x="35" y="256"/>
                  </a:cubicBezTo>
                  <a:cubicBezTo>
                    <a:pt x="57" y="270"/>
                    <a:pt x="86" y="281"/>
                    <a:pt x="131" y="281"/>
                  </a:cubicBezTo>
                  <a:cubicBezTo>
                    <a:pt x="184" y="281"/>
                    <a:pt x="217" y="264"/>
                    <a:pt x="217" y="231"/>
                  </a:cubicBezTo>
                  <a:cubicBezTo>
                    <a:pt x="217" y="206"/>
                    <a:pt x="196" y="190"/>
                    <a:pt x="152" y="185"/>
                  </a:cubicBezTo>
                  <a:cubicBezTo>
                    <a:pt x="115" y="181"/>
                    <a:pt x="115" y="181"/>
                    <a:pt x="115" y="181"/>
                  </a:cubicBezTo>
                  <a:cubicBezTo>
                    <a:pt x="44" y="172"/>
                    <a:pt x="11" y="141"/>
                    <a:pt x="11" y="94"/>
                  </a:cubicBezTo>
                  <a:cubicBezTo>
                    <a:pt x="11" y="35"/>
                    <a:pt x="61" y="0"/>
                    <a:pt x="136" y="0"/>
                  </a:cubicBezTo>
                  <a:cubicBezTo>
                    <a:pt x="179" y="0"/>
                    <a:pt x="220" y="10"/>
                    <a:pt x="249" y="27"/>
                  </a:cubicBezTo>
                  <a:cubicBezTo>
                    <a:pt x="255" y="30"/>
                    <a:pt x="258" y="38"/>
                    <a:pt x="254" y="44"/>
                  </a:cubicBezTo>
                  <a:lnTo>
                    <a:pt x="245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9FEB8642-4EC5-46AF-B5AA-8C3AA6205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1488" y="1500188"/>
              <a:ext cx="255587" cy="454025"/>
            </a:xfrm>
            <a:custGeom>
              <a:avLst/>
              <a:gdLst>
                <a:gd name="T0" fmla="*/ 219 w 235"/>
                <a:gd name="T1" fmla="*/ 362 h 418"/>
                <a:gd name="T2" fmla="*/ 201 w 235"/>
                <a:gd name="T3" fmla="*/ 357 h 418"/>
                <a:gd name="T4" fmla="*/ 146 w 235"/>
                <a:gd name="T5" fmla="*/ 372 h 418"/>
                <a:gd name="T6" fmla="*/ 84 w 235"/>
                <a:gd name="T7" fmla="*/ 302 h 418"/>
                <a:gd name="T8" fmla="*/ 84 w 235"/>
                <a:gd name="T9" fmla="*/ 138 h 418"/>
                <a:gd name="T10" fmla="*/ 167 w 235"/>
                <a:gd name="T11" fmla="*/ 138 h 418"/>
                <a:gd name="T12" fmla="*/ 180 w 235"/>
                <a:gd name="T13" fmla="*/ 126 h 418"/>
                <a:gd name="T14" fmla="*/ 180 w 235"/>
                <a:gd name="T15" fmla="*/ 94 h 418"/>
                <a:gd name="T16" fmla="*/ 84 w 235"/>
                <a:gd name="T17" fmla="*/ 94 h 418"/>
                <a:gd name="T18" fmla="*/ 84 w 235"/>
                <a:gd name="T19" fmla="*/ 13 h 418"/>
                <a:gd name="T20" fmla="*/ 71 w 235"/>
                <a:gd name="T21" fmla="*/ 0 h 418"/>
                <a:gd name="T22" fmla="*/ 35 w 235"/>
                <a:gd name="T23" fmla="*/ 0 h 418"/>
                <a:gd name="T24" fmla="*/ 35 w 235"/>
                <a:gd name="T25" fmla="*/ 94 h 418"/>
                <a:gd name="T26" fmla="*/ 15 w 235"/>
                <a:gd name="T27" fmla="*/ 94 h 418"/>
                <a:gd name="T28" fmla="*/ 0 w 235"/>
                <a:gd name="T29" fmla="*/ 108 h 418"/>
                <a:gd name="T30" fmla="*/ 0 w 235"/>
                <a:gd name="T31" fmla="*/ 138 h 418"/>
                <a:gd name="T32" fmla="*/ 35 w 235"/>
                <a:gd name="T33" fmla="*/ 138 h 418"/>
                <a:gd name="T34" fmla="*/ 35 w 235"/>
                <a:gd name="T35" fmla="*/ 303 h 418"/>
                <a:gd name="T36" fmla="*/ 142 w 235"/>
                <a:gd name="T37" fmla="*/ 418 h 418"/>
                <a:gd name="T38" fmla="*/ 235 w 235"/>
                <a:gd name="T39" fmla="*/ 387 h 418"/>
                <a:gd name="T40" fmla="*/ 219 w 235"/>
                <a:gd name="T41" fmla="*/ 36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5" h="418">
                  <a:moveTo>
                    <a:pt x="219" y="362"/>
                  </a:moveTo>
                  <a:cubicBezTo>
                    <a:pt x="215" y="355"/>
                    <a:pt x="207" y="354"/>
                    <a:pt x="201" y="357"/>
                  </a:cubicBezTo>
                  <a:cubicBezTo>
                    <a:pt x="185" y="366"/>
                    <a:pt x="165" y="372"/>
                    <a:pt x="146" y="372"/>
                  </a:cubicBezTo>
                  <a:cubicBezTo>
                    <a:pt x="110" y="372"/>
                    <a:pt x="84" y="351"/>
                    <a:pt x="84" y="302"/>
                  </a:cubicBezTo>
                  <a:cubicBezTo>
                    <a:pt x="84" y="138"/>
                    <a:pt x="84" y="138"/>
                    <a:pt x="84" y="138"/>
                  </a:cubicBezTo>
                  <a:cubicBezTo>
                    <a:pt x="167" y="138"/>
                    <a:pt x="167" y="138"/>
                    <a:pt x="167" y="138"/>
                  </a:cubicBezTo>
                  <a:cubicBezTo>
                    <a:pt x="174" y="138"/>
                    <a:pt x="180" y="133"/>
                    <a:pt x="180" y="126"/>
                  </a:cubicBezTo>
                  <a:cubicBezTo>
                    <a:pt x="180" y="94"/>
                    <a:pt x="180" y="94"/>
                    <a:pt x="180" y="94"/>
                  </a:cubicBezTo>
                  <a:cubicBezTo>
                    <a:pt x="84" y="94"/>
                    <a:pt x="84" y="94"/>
                    <a:pt x="84" y="94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6"/>
                    <a:pt x="78" y="0"/>
                    <a:pt x="71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7" y="94"/>
                    <a:pt x="0" y="100"/>
                    <a:pt x="0" y="10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5" y="303"/>
                    <a:pt x="35" y="303"/>
                    <a:pt x="35" y="303"/>
                  </a:cubicBezTo>
                  <a:cubicBezTo>
                    <a:pt x="35" y="381"/>
                    <a:pt x="75" y="418"/>
                    <a:pt x="142" y="418"/>
                  </a:cubicBezTo>
                  <a:cubicBezTo>
                    <a:pt x="180" y="418"/>
                    <a:pt x="211" y="405"/>
                    <a:pt x="235" y="387"/>
                  </a:cubicBezTo>
                  <a:lnTo>
                    <a:pt x="219" y="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8894D0FE-106A-4965-9557-D8A89402F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00262" y="1443038"/>
              <a:ext cx="514350" cy="517525"/>
            </a:xfrm>
            <a:custGeom>
              <a:avLst/>
              <a:gdLst>
                <a:gd name="T0" fmla="*/ 472 w 474"/>
                <a:gd name="T1" fmla="*/ 230 h 477"/>
                <a:gd name="T2" fmla="*/ 229 w 474"/>
                <a:gd name="T3" fmla="*/ 5 h 477"/>
                <a:gd name="T4" fmla="*/ 208 w 474"/>
                <a:gd name="T5" fmla="*/ 6 h 477"/>
                <a:gd name="T6" fmla="*/ 4 w 474"/>
                <a:gd name="T7" fmla="*/ 247 h 477"/>
                <a:gd name="T8" fmla="*/ 247 w 474"/>
                <a:gd name="T9" fmla="*/ 472 h 477"/>
                <a:gd name="T10" fmla="*/ 376 w 474"/>
                <a:gd name="T11" fmla="*/ 427 h 477"/>
                <a:gd name="T12" fmla="*/ 340 w 474"/>
                <a:gd name="T13" fmla="*/ 401 h 477"/>
                <a:gd name="T14" fmla="*/ 327 w 474"/>
                <a:gd name="T15" fmla="*/ 400 h 477"/>
                <a:gd name="T16" fmla="*/ 233 w 474"/>
                <a:gd name="T17" fmla="*/ 423 h 477"/>
                <a:gd name="T18" fmla="*/ 57 w 474"/>
                <a:gd name="T19" fmla="*/ 250 h 477"/>
                <a:gd name="T20" fmla="*/ 254 w 474"/>
                <a:gd name="T21" fmla="*/ 61 h 477"/>
                <a:gd name="T22" fmla="*/ 419 w 474"/>
                <a:gd name="T23" fmla="*/ 229 h 477"/>
                <a:gd name="T24" fmla="*/ 388 w 474"/>
                <a:gd name="T25" fmla="*/ 344 h 477"/>
                <a:gd name="T26" fmla="*/ 391 w 474"/>
                <a:gd name="T27" fmla="*/ 362 h 477"/>
                <a:gd name="T28" fmla="*/ 421 w 474"/>
                <a:gd name="T29" fmla="*/ 384 h 477"/>
                <a:gd name="T30" fmla="*/ 472 w 474"/>
                <a:gd name="T31" fmla="*/ 23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4" h="477">
                  <a:moveTo>
                    <a:pt x="472" y="230"/>
                  </a:moveTo>
                  <a:cubicBezTo>
                    <a:pt x="467" y="101"/>
                    <a:pt x="358" y="0"/>
                    <a:pt x="229" y="5"/>
                  </a:cubicBezTo>
                  <a:cubicBezTo>
                    <a:pt x="222" y="5"/>
                    <a:pt x="215" y="5"/>
                    <a:pt x="208" y="6"/>
                  </a:cubicBezTo>
                  <a:cubicBezTo>
                    <a:pt x="90" y="22"/>
                    <a:pt x="0" y="125"/>
                    <a:pt x="4" y="247"/>
                  </a:cubicBezTo>
                  <a:cubicBezTo>
                    <a:pt x="9" y="376"/>
                    <a:pt x="118" y="477"/>
                    <a:pt x="247" y="472"/>
                  </a:cubicBezTo>
                  <a:cubicBezTo>
                    <a:pt x="294" y="471"/>
                    <a:pt x="338" y="455"/>
                    <a:pt x="376" y="427"/>
                  </a:cubicBezTo>
                  <a:cubicBezTo>
                    <a:pt x="340" y="401"/>
                    <a:pt x="340" y="401"/>
                    <a:pt x="340" y="401"/>
                  </a:cubicBezTo>
                  <a:cubicBezTo>
                    <a:pt x="336" y="398"/>
                    <a:pt x="331" y="397"/>
                    <a:pt x="327" y="400"/>
                  </a:cubicBezTo>
                  <a:cubicBezTo>
                    <a:pt x="299" y="415"/>
                    <a:pt x="267" y="424"/>
                    <a:pt x="233" y="423"/>
                  </a:cubicBezTo>
                  <a:cubicBezTo>
                    <a:pt x="139" y="421"/>
                    <a:pt x="61" y="345"/>
                    <a:pt x="57" y="250"/>
                  </a:cubicBezTo>
                  <a:cubicBezTo>
                    <a:pt x="52" y="141"/>
                    <a:pt x="144" y="51"/>
                    <a:pt x="254" y="61"/>
                  </a:cubicBezTo>
                  <a:cubicBezTo>
                    <a:pt x="342" y="69"/>
                    <a:pt x="413" y="141"/>
                    <a:pt x="419" y="229"/>
                  </a:cubicBezTo>
                  <a:cubicBezTo>
                    <a:pt x="422" y="272"/>
                    <a:pt x="410" y="311"/>
                    <a:pt x="388" y="344"/>
                  </a:cubicBezTo>
                  <a:cubicBezTo>
                    <a:pt x="384" y="350"/>
                    <a:pt x="385" y="357"/>
                    <a:pt x="391" y="362"/>
                  </a:cubicBezTo>
                  <a:cubicBezTo>
                    <a:pt x="421" y="384"/>
                    <a:pt x="421" y="384"/>
                    <a:pt x="421" y="384"/>
                  </a:cubicBezTo>
                  <a:cubicBezTo>
                    <a:pt x="456" y="340"/>
                    <a:pt x="474" y="286"/>
                    <a:pt x="472" y="2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931F2AF6-1477-4073-87BD-60274F41C3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87338" y="1500188"/>
              <a:ext cx="71437" cy="39688"/>
            </a:xfrm>
            <a:custGeom>
              <a:avLst/>
              <a:gdLst>
                <a:gd name="T0" fmla="*/ 9 w 45"/>
                <a:gd name="T1" fmla="*/ 25 h 25"/>
                <a:gd name="T2" fmla="*/ 6 w 45"/>
                <a:gd name="T3" fmla="*/ 25 h 25"/>
                <a:gd name="T4" fmla="*/ 6 w 45"/>
                <a:gd name="T5" fmla="*/ 3 h 25"/>
                <a:gd name="T6" fmla="*/ 0 w 45"/>
                <a:gd name="T7" fmla="*/ 3 h 25"/>
                <a:gd name="T8" fmla="*/ 0 w 45"/>
                <a:gd name="T9" fmla="*/ 0 h 25"/>
                <a:gd name="T10" fmla="*/ 17 w 45"/>
                <a:gd name="T11" fmla="*/ 0 h 25"/>
                <a:gd name="T12" fmla="*/ 17 w 45"/>
                <a:gd name="T13" fmla="*/ 3 h 25"/>
                <a:gd name="T14" fmla="*/ 9 w 45"/>
                <a:gd name="T15" fmla="*/ 3 h 25"/>
                <a:gd name="T16" fmla="*/ 9 w 45"/>
                <a:gd name="T17" fmla="*/ 25 h 25"/>
                <a:gd name="T18" fmla="*/ 41 w 45"/>
                <a:gd name="T19" fmla="*/ 5 h 25"/>
                <a:gd name="T20" fmla="*/ 33 w 45"/>
                <a:gd name="T21" fmla="*/ 25 h 25"/>
                <a:gd name="T22" fmla="*/ 32 w 45"/>
                <a:gd name="T23" fmla="*/ 25 h 25"/>
                <a:gd name="T24" fmla="*/ 24 w 45"/>
                <a:gd name="T25" fmla="*/ 5 h 25"/>
                <a:gd name="T26" fmla="*/ 24 w 45"/>
                <a:gd name="T27" fmla="*/ 25 h 25"/>
                <a:gd name="T28" fmla="*/ 21 w 45"/>
                <a:gd name="T29" fmla="*/ 25 h 25"/>
                <a:gd name="T30" fmla="*/ 21 w 45"/>
                <a:gd name="T31" fmla="*/ 0 h 25"/>
                <a:gd name="T32" fmla="*/ 26 w 45"/>
                <a:gd name="T33" fmla="*/ 0 h 25"/>
                <a:gd name="T34" fmla="*/ 32 w 45"/>
                <a:gd name="T35" fmla="*/ 18 h 25"/>
                <a:gd name="T36" fmla="*/ 40 w 45"/>
                <a:gd name="T37" fmla="*/ 0 h 25"/>
                <a:gd name="T38" fmla="*/ 45 w 45"/>
                <a:gd name="T39" fmla="*/ 0 h 25"/>
                <a:gd name="T40" fmla="*/ 45 w 45"/>
                <a:gd name="T41" fmla="*/ 25 h 25"/>
                <a:gd name="T42" fmla="*/ 41 w 45"/>
                <a:gd name="T43" fmla="*/ 25 h 25"/>
                <a:gd name="T44" fmla="*/ 41 w 45"/>
                <a:gd name="T45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25">
                  <a:moveTo>
                    <a:pt x="9" y="25"/>
                  </a:moveTo>
                  <a:lnTo>
                    <a:pt x="6" y="25"/>
                  </a:lnTo>
                  <a:lnTo>
                    <a:pt x="6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9" y="3"/>
                  </a:lnTo>
                  <a:lnTo>
                    <a:pt x="9" y="25"/>
                  </a:lnTo>
                  <a:close/>
                  <a:moveTo>
                    <a:pt x="41" y="5"/>
                  </a:moveTo>
                  <a:lnTo>
                    <a:pt x="33" y="25"/>
                  </a:lnTo>
                  <a:lnTo>
                    <a:pt x="32" y="25"/>
                  </a:lnTo>
                  <a:lnTo>
                    <a:pt x="24" y="5"/>
                  </a:lnTo>
                  <a:lnTo>
                    <a:pt x="24" y="25"/>
                  </a:lnTo>
                  <a:lnTo>
                    <a:pt x="21" y="25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2" y="18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45" y="25"/>
                  </a:lnTo>
                  <a:lnTo>
                    <a:pt x="41" y="25"/>
                  </a:lnTo>
                  <a:lnTo>
                    <a:pt x="4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</p:grpSp>
    </p:spTree>
    <p:extLst>
      <p:ext uri="{BB962C8B-B14F-4D97-AF65-F5344CB8AC3E}">
        <p14:creationId xmlns:p14="http://schemas.microsoft.com/office/powerpoint/2010/main" val="132943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4FBC78-3752-435B-82A0-77726EEBF4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0714" b="32222"/>
          <a:stretch/>
        </p:blipFill>
        <p:spPr>
          <a:xfrm>
            <a:off x="5372101" y="1657350"/>
            <a:ext cx="3771900" cy="348615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4D49629-340B-4788-B335-C0EE739B091D}"/>
              </a:ext>
            </a:extLst>
          </p:cNvPr>
          <p:cNvGrpSpPr/>
          <p:nvPr userDrawn="1"/>
        </p:nvGrpSpPr>
        <p:grpSpPr>
          <a:xfrm>
            <a:off x="6923448" y="3943350"/>
            <a:ext cx="1783496" cy="489823"/>
            <a:chOff x="-2100262" y="1443038"/>
            <a:chExt cx="1884361" cy="517525"/>
          </a:xfrm>
          <a:solidFill>
            <a:schemeClr val="bg1"/>
          </a:solidFill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0FA35B0D-1277-4262-B77E-AC577CA03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92275" y="1857375"/>
              <a:ext cx="95250" cy="84138"/>
            </a:xfrm>
            <a:custGeom>
              <a:avLst/>
              <a:gdLst>
                <a:gd name="T0" fmla="*/ 39 w 89"/>
                <a:gd name="T1" fmla="*/ 74 h 77"/>
                <a:gd name="T2" fmla="*/ 56 w 89"/>
                <a:gd name="T3" fmla="*/ 74 h 77"/>
                <a:gd name="T4" fmla="*/ 70 w 89"/>
                <a:gd name="T5" fmla="*/ 61 h 77"/>
                <a:gd name="T6" fmla="*/ 84 w 89"/>
                <a:gd name="T7" fmla="*/ 47 h 77"/>
                <a:gd name="T8" fmla="*/ 82 w 89"/>
                <a:gd name="T9" fmla="*/ 27 h 77"/>
                <a:gd name="T10" fmla="*/ 45 w 89"/>
                <a:gd name="T11" fmla="*/ 0 h 77"/>
                <a:gd name="T12" fmla="*/ 25 w 89"/>
                <a:gd name="T13" fmla="*/ 22 h 77"/>
                <a:gd name="T14" fmla="*/ 0 w 89"/>
                <a:gd name="T15" fmla="*/ 44 h 77"/>
                <a:gd name="T16" fmla="*/ 39 w 89"/>
                <a:gd name="T17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77">
                  <a:moveTo>
                    <a:pt x="39" y="74"/>
                  </a:moveTo>
                  <a:cubicBezTo>
                    <a:pt x="44" y="77"/>
                    <a:pt x="51" y="77"/>
                    <a:pt x="56" y="74"/>
                  </a:cubicBezTo>
                  <a:cubicBezTo>
                    <a:pt x="59" y="71"/>
                    <a:pt x="64" y="66"/>
                    <a:pt x="70" y="61"/>
                  </a:cubicBezTo>
                  <a:cubicBezTo>
                    <a:pt x="75" y="56"/>
                    <a:pt x="80" y="51"/>
                    <a:pt x="84" y="47"/>
                  </a:cubicBezTo>
                  <a:cubicBezTo>
                    <a:pt x="89" y="41"/>
                    <a:pt x="88" y="32"/>
                    <a:pt x="82" y="27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39" y="9"/>
                    <a:pt x="25" y="22"/>
                  </a:cubicBezTo>
                  <a:cubicBezTo>
                    <a:pt x="11" y="35"/>
                    <a:pt x="0" y="44"/>
                    <a:pt x="0" y="44"/>
                  </a:cubicBezTo>
                  <a:lnTo>
                    <a:pt x="39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B13ED584-3EC4-4EF6-A908-727F0F6F2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27175" y="1603375"/>
              <a:ext cx="306387" cy="352425"/>
            </a:xfrm>
            <a:custGeom>
              <a:avLst/>
              <a:gdLst>
                <a:gd name="T0" fmla="*/ 283 w 283"/>
                <a:gd name="T1" fmla="*/ 188 h 325"/>
                <a:gd name="T2" fmla="*/ 142 w 283"/>
                <a:gd name="T3" fmla="*/ 325 h 325"/>
                <a:gd name="T4" fmla="*/ 0 w 283"/>
                <a:gd name="T5" fmla="*/ 188 h 325"/>
                <a:gd name="T6" fmla="*/ 0 w 283"/>
                <a:gd name="T7" fmla="*/ 13 h 325"/>
                <a:gd name="T8" fmla="*/ 13 w 283"/>
                <a:gd name="T9" fmla="*/ 0 h 325"/>
                <a:gd name="T10" fmla="*/ 49 w 283"/>
                <a:gd name="T11" fmla="*/ 0 h 325"/>
                <a:gd name="T12" fmla="*/ 49 w 283"/>
                <a:gd name="T13" fmla="*/ 184 h 325"/>
                <a:gd name="T14" fmla="*/ 142 w 283"/>
                <a:gd name="T15" fmla="*/ 279 h 325"/>
                <a:gd name="T16" fmla="*/ 234 w 283"/>
                <a:gd name="T17" fmla="*/ 184 h 325"/>
                <a:gd name="T18" fmla="*/ 234 w 283"/>
                <a:gd name="T19" fmla="*/ 0 h 325"/>
                <a:gd name="T20" fmla="*/ 271 w 283"/>
                <a:gd name="T21" fmla="*/ 0 h 325"/>
                <a:gd name="T22" fmla="*/ 283 w 283"/>
                <a:gd name="T23" fmla="*/ 12 h 325"/>
                <a:gd name="T24" fmla="*/ 283 w 283"/>
                <a:gd name="T25" fmla="*/ 18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3" h="325">
                  <a:moveTo>
                    <a:pt x="283" y="188"/>
                  </a:moveTo>
                  <a:cubicBezTo>
                    <a:pt x="283" y="281"/>
                    <a:pt x="217" y="325"/>
                    <a:pt x="142" y="325"/>
                  </a:cubicBezTo>
                  <a:cubicBezTo>
                    <a:pt x="66" y="325"/>
                    <a:pt x="0" y="281"/>
                    <a:pt x="0" y="1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"/>
                    <a:pt x="5" y="0"/>
                    <a:pt x="13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184"/>
                    <a:pt x="49" y="184"/>
                    <a:pt x="49" y="184"/>
                  </a:cubicBezTo>
                  <a:cubicBezTo>
                    <a:pt x="49" y="248"/>
                    <a:pt x="88" y="279"/>
                    <a:pt x="142" y="279"/>
                  </a:cubicBezTo>
                  <a:cubicBezTo>
                    <a:pt x="195" y="279"/>
                    <a:pt x="234" y="248"/>
                    <a:pt x="234" y="184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8" y="0"/>
                    <a:pt x="283" y="5"/>
                    <a:pt x="283" y="12"/>
                  </a:cubicBezTo>
                  <a:lnTo>
                    <a:pt x="283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45FD0E82-E2A3-40D5-95B1-9ED59D4044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163638" y="1603375"/>
              <a:ext cx="327025" cy="350838"/>
            </a:xfrm>
            <a:custGeom>
              <a:avLst/>
              <a:gdLst>
                <a:gd name="T0" fmla="*/ 302 w 302"/>
                <a:gd name="T1" fmla="*/ 161 h 324"/>
                <a:gd name="T2" fmla="*/ 302 w 302"/>
                <a:gd name="T3" fmla="*/ 166 h 324"/>
                <a:gd name="T4" fmla="*/ 288 w 302"/>
                <a:gd name="T5" fmla="*/ 179 h 324"/>
                <a:gd name="T6" fmla="*/ 50 w 302"/>
                <a:gd name="T7" fmla="*/ 179 h 324"/>
                <a:gd name="T8" fmla="*/ 161 w 302"/>
                <a:gd name="T9" fmla="*/ 281 h 324"/>
                <a:gd name="T10" fmla="*/ 251 w 302"/>
                <a:gd name="T11" fmla="*/ 250 h 324"/>
                <a:gd name="T12" fmla="*/ 268 w 302"/>
                <a:gd name="T13" fmla="*/ 252 h 324"/>
                <a:gd name="T14" fmla="*/ 286 w 302"/>
                <a:gd name="T15" fmla="*/ 276 h 324"/>
                <a:gd name="T16" fmla="*/ 158 w 302"/>
                <a:gd name="T17" fmla="*/ 324 h 324"/>
                <a:gd name="T18" fmla="*/ 0 w 302"/>
                <a:gd name="T19" fmla="*/ 162 h 324"/>
                <a:gd name="T20" fmla="*/ 155 w 302"/>
                <a:gd name="T21" fmla="*/ 0 h 324"/>
                <a:gd name="T22" fmla="*/ 302 w 302"/>
                <a:gd name="T23" fmla="*/ 161 h 324"/>
                <a:gd name="T24" fmla="*/ 51 w 302"/>
                <a:gd name="T25" fmla="*/ 139 h 324"/>
                <a:gd name="T26" fmla="*/ 252 w 302"/>
                <a:gd name="T27" fmla="*/ 139 h 324"/>
                <a:gd name="T28" fmla="*/ 154 w 302"/>
                <a:gd name="T29" fmla="*/ 43 h 324"/>
                <a:gd name="T30" fmla="*/ 51 w 302"/>
                <a:gd name="T31" fmla="*/ 139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2" h="324">
                  <a:moveTo>
                    <a:pt x="302" y="161"/>
                  </a:moveTo>
                  <a:cubicBezTo>
                    <a:pt x="302" y="162"/>
                    <a:pt x="302" y="164"/>
                    <a:pt x="302" y="166"/>
                  </a:cubicBezTo>
                  <a:cubicBezTo>
                    <a:pt x="302" y="173"/>
                    <a:pt x="295" y="179"/>
                    <a:pt x="288" y="179"/>
                  </a:cubicBezTo>
                  <a:cubicBezTo>
                    <a:pt x="50" y="179"/>
                    <a:pt x="50" y="179"/>
                    <a:pt x="50" y="179"/>
                  </a:cubicBezTo>
                  <a:cubicBezTo>
                    <a:pt x="57" y="247"/>
                    <a:pt x="105" y="281"/>
                    <a:pt x="161" y="281"/>
                  </a:cubicBezTo>
                  <a:cubicBezTo>
                    <a:pt x="195" y="281"/>
                    <a:pt x="226" y="269"/>
                    <a:pt x="251" y="250"/>
                  </a:cubicBezTo>
                  <a:cubicBezTo>
                    <a:pt x="256" y="246"/>
                    <a:pt x="264" y="247"/>
                    <a:pt x="268" y="252"/>
                  </a:cubicBezTo>
                  <a:cubicBezTo>
                    <a:pt x="286" y="276"/>
                    <a:pt x="286" y="276"/>
                    <a:pt x="286" y="276"/>
                  </a:cubicBezTo>
                  <a:cubicBezTo>
                    <a:pt x="247" y="313"/>
                    <a:pt x="204" y="324"/>
                    <a:pt x="158" y="324"/>
                  </a:cubicBezTo>
                  <a:cubicBezTo>
                    <a:pt x="66" y="324"/>
                    <a:pt x="0" y="259"/>
                    <a:pt x="0" y="162"/>
                  </a:cubicBezTo>
                  <a:cubicBezTo>
                    <a:pt x="0" y="66"/>
                    <a:pt x="66" y="0"/>
                    <a:pt x="155" y="0"/>
                  </a:cubicBezTo>
                  <a:cubicBezTo>
                    <a:pt x="240" y="0"/>
                    <a:pt x="301" y="66"/>
                    <a:pt x="302" y="161"/>
                  </a:cubicBezTo>
                  <a:close/>
                  <a:moveTo>
                    <a:pt x="51" y="139"/>
                  </a:moveTo>
                  <a:cubicBezTo>
                    <a:pt x="252" y="139"/>
                    <a:pt x="252" y="139"/>
                    <a:pt x="252" y="139"/>
                  </a:cubicBezTo>
                  <a:cubicBezTo>
                    <a:pt x="245" y="81"/>
                    <a:pt x="207" y="43"/>
                    <a:pt x="154" y="43"/>
                  </a:cubicBezTo>
                  <a:cubicBezTo>
                    <a:pt x="96" y="43"/>
                    <a:pt x="59" y="83"/>
                    <a:pt x="51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7DCC45BC-7847-4EB2-B228-BCA830EFC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8513" y="1603375"/>
              <a:ext cx="290512" cy="350838"/>
            </a:xfrm>
            <a:custGeom>
              <a:avLst/>
              <a:gdLst>
                <a:gd name="T0" fmla="*/ 245 w 268"/>
                <a:gd name="T1" fmla="*/ 60 h 324"/>
                <a:gd name="T2" fmla="*/ 228 w 268"/>
                <a:gd name="T3" fmla="*/ 65 h 324"/>
                <a:gd name="T4" fmla="*/ 136 w 268"/>
                <a:gd name="T5" fmla="*/ 43 h 324"/>
                <a:gd name="T6" fmla="*/ 62 w 268"/>
                <a:gd name="T7" fmla="*/ 92 h 324"/>
                <a:gd name="T8" fmla="*/ 126 w 268"/>
                <a:gd name="T9" fmla="*/ 136 h 324"/>
                <a:gd name="T10" fmla="*/ 163 w 268"/>
                <a:gd name="T11" fmla="*/ 140 h 324"/>
                <a:gd name="T12" fmla="*/ 268 w 268"/>
                <a:gd name="T13" fmla="*/ 227 h 324"/>
                <a:gd name="T14" fmla="*/ 130 w 268"/>
                <a:gd name="T15" fmla="*/ 324 h 324"/>
                <a:gd name="T16" fmla="*/ 0 w 268"/>
                <a:gd name="T17" fmla="*/ 284 h 324"/>
                <a:gd name="T18" fmla="*/ 15 w 268"/>
                <a:gd name="T19" fmla="*/ 260 h 324"/>
                <a:gd name="T20" fmla="*/ 35 w 268"/>
                <a:gd name="T21" fmla="*/ 256 h 324"/>
                <a:gd name="T22" fmla="*/ 131 w 268"/>
                <a:gd name="T23" fmla="*/ 281 h 324"/>
                <a:gd name="T24" fmla="*/ 217 w 268"/>
                <a:gd name="T25" fmla="*/ 231 h 324"/>
                <a:gd name="T26" fmla="*/ 152 w 268"/>
                <a:gd name="T27" fmla="*/ 185 h 324"/>
                <a:gd name="T28" fmla="*/ 115 w 268"/>
                <a:gd name="T29" fmla="*/ 181 h 324"/>
                <a:gd name="T30" fmla="*/ 11 w 268"/>
                <a:gd name="T31" fmla="*/ 94 h 324"/>
                <a:gd name="T32" fmla="*/ 136 w 268"/>
                <a:gd name="T33" fmla="*/ 0 h 324"/>
                <a:gd name="T34" fmla="*/ 249 w 268"/>
                <a:gd name="T35" fmla="*/ 27 h 324"/>
                <a:gd name="T36" fmla="*/ 254 w 268"/>
                <a:gd name="T37" fmla="*/ 44 h 324"/>
                <a:gd name="T38" fmla="*/ 245 w 268"/>
                <a:gd name="T39" fmla="*/ 6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8" h="324">
                  <a:moveTo>
                    <a:pt x="245" y="60"/>
                  </a:moveTo>
                  <a:cubicBezTo>
                    <a:pt x="242" y="66"/>
                    <a:pt x="234" y="69"/>
                    <a:pt x="228" y="65"/>
                  </a:cubicBezTo>
                  <a:cubicBezTo>
                    <a:pt x="206" y="54"/>
                    <a:pt x="172" y="43"/>
                    <a:pt x="136" y="43"/>
                  </a:cubicBezTo>
                  <a:cubicBezTo>
                    <a:pt x="92" y="43"/>
                    <a:pt x="62" y="61"/>
                    <a:pt x="62" y="92"/>
                  </a:cubicBezTo>
                  <a:cubicBezTo>
                    <a:pt x="62" y="118"/>
                    <a:pt x="85" y="131"/>
                    <a:pt x="126" y="136"/>
                  </a:cubicBezTo>
                  <a:cubicBezTo>
                    <a:pt x="163" y="140"/>
                    <a:pt x="163" y="140"/>
                    <a:pt x="163" y="140"/>
                  </a:cubicBezTo>
                  <a:cubicBezTo>
                    <a:pt x="229" y="149"/>
                    <a:pt x="268" y="176"/>
                    <a:pt x="268" y="227"/>
                  </a:cubicBezTo>
                  <a:cubicBezTo>
                    <a:pt x="268" y="287"/>
                    <a:pt x="215" y="324"/>
                    <a:pt x="130" y="324"/>
                  </a:cubicBezTo>
                  <a:cubicBezTo>
                    <a:pt x="90" y="324"/>
                    <a:pt x="40" y="314"/>
                    <a:pt x="0" y="284"/>
                  </a:cubicBezTo>
                  <a:cubicBezTo>
                    <a:pt x="15" y="260"/>
                    <a:pt x="15" y="260"/>
                    <a:pt x="15" y="260"/>
                  </a:cubicBezTo>
                  <a:cubicBezTo>
                    <a:pt x="19" y="253"/>
                    <a:pt x="28" y="251"/>
                    <a:pt x="35" y="256"/>
                  </a:cubicBezTo>
                  <a:cubicBezTo>
                    <a:pt x="57" y="270"/>
                    <a:pt x="86" y="281"/>
                    <a:pt x="131" y="281"/>
                  </a:cubicBezTo>
                  <a:cubicBezTo>
                    <a:pt x="184" y="281"/>
                    <a:pt x="217" y="264"/>
                    <a:pt x="217" y="231"/>
                  </a:cubicBezTo>
                  <a:cubicBezTo>
                    <a:pt x="217" y="206"/>
                    <a:pt x="196" y="190"/>
                    <a:pt x="152" y="185"/>
                  </a:cubicBezTo>
                  <a:cubicBezTo>
                    <a:pt x="115" y="181"/>
                    <a:pt x="115" y="181"/>
                    <a:pt x="115" y="181"/>
                  </a:cubicBezTo>
                  <a:cubicBezTo>
                    <a:pt x="44" y="172"/>
                    <a:pt x="11" y="141"/>
                    <a:pt x="11" y="94"/>
                  </a:cubicBezTo>
                  <a:cubicBezTo>
                    <a:pt x="11" y="35"/>
                    <a:pt x="61" y="0"/>
                    <a:pt x="136" y="0"/>
                  </a:cubicBezTo>
                  <a:cubicBezTo>
                    <a:pt x="179" y="0"/>
                    <a:pt x="220" y="10"/>
                    <a:pt x="249" y="27"/>
                  </a:cubicBezTo>
                  <a:cubicBezTo>
                    <a:pt x="255" y="30"/>
                    <a:pt x="258" y="38"/>
                    <a:pt x="254" y="44"/>
                  </a:cubicBezTo>
                  <a:lnTo>
                    <a:pt x="245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90D05227-1149-46B2-8B83-5C5CB68B5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1488" y="1500188"/>
              <a:ext cx="255587" cy="454025"/>
            </a:xfrm>
            <a:custGeom>
              <a:avLst/>
              <a:gdLst>
                <a:gd name="T0" fmla="*/ 219 w 235"/>
                <a:gd name="T1" fmla="*/ 362 h 418"/>
                <a:gd name="T2" fmla="*/ 201 w 235"/>
                <a:gd name="T3" fmla="*/ 357 h 418"/>
                <a:gd name="T4" fmla="*/ 146 w 235"/>
                <a:gd name="T5" fmla="*/ 372 h 418"/>
                <a:gd name="T6" fmla="*/ 84 w 235"/>
                <a:gd name="T7" fmla="*/ 302 h 418"/>
                <a:gd name="T8" fmla="*/ 84 w 235"/>
                <a:gd name="T9" fmla="*/ 138 h 418"/>
                <a:gd name="T10" fmla="*/ 167 w 235"/>
                <a:gd name="T11" fmla="*/ 138 h 418"/>
                <a:gd name="T12" fmla="*/ 180 w 235"/>
                <a:gd name="T13" fmla="*/ 126 h 418"/>
                <a:gd name="T14" fmla="*/ 180 w 235"/>
                <a:gd name="T15" fmla="*/ 94 h 418"/>
                <a:gd name="T16" fmla="*/ 84 w 235"/>
                <a:gd name="T17" fmla="*/ 94 h 418"/>
                <a:gd name="T18" fmla="*/ 84 w 235"/>
                <a:gd name="T19" fmla="*/ 13 h 418"/>
                <a:gd name="T20" fmla="*/ 71 w 235"/>
                <a:gd name="T21" fmla="*/ 0 h 418"/>
                <a:gd name="T22" fmla="*/ 35 w 235"/>
                <a:gd name="T23" fmla="*/ 0 h 418"/>
                <a:gd name="T24" fmla="*/ 35 w 235"/>
                <a:gd name="T25" fmla="*/ 94 h 418"/>
                <a:gd name="T26" fmla="*/ 15 w 235"/>
                <a:gd name="T27" fmla="*/ 94 h 418"/>
                <a:gd name="T28" fmla="*/ 0 w 235"/>
                <a:gd name="T29" fmla="*/ 108 h 418"/>
                <a:gd name="T30" fmla="*/ 0 w 235"/>
                <a:gd name="T31" fmla="*/ 138 h 418"/>
                <a:gd name="T32" fmla="*/ 35 w 235"/>
                <a:gd name="T33" fmla="*/ 138 h 418"/>
                <a:gd name="T34" fmla="*/ 35 w 235"/>
                <a:gd name="T35" fmla="*/ 303 h 418"/>
                <a:gd name="T36" fmla="*/ 142 w 235"/>
                <a:gd name="T37" fmla="*/ 418 h 418"/>
                <a:gd name="T38" fmla="*/ 235 w 235"/>
                <a:gd name="T39" fmla="*/ 387 h 418"/>
                <a:gd name="T40" fmla="*/ 219 w 235"/>
                <a:gd name="T41" fmla="*/ 36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5" h="418">
                  <a:moveTo>
                    <a:pt x="219" y="362"/>
                  </a:moveTo>
                  <a:cubicBezTo>
                    <a:pt x="215" y="355"/>
                    <a:pt x="207" y="354"/>
                    <a:pt x="201" y="357"/>
                  </a:cubicBezTo>
                  <a:cubicBezTo>
                    <a:pt x="185" y="366"/>
                    <a:pt x="165" y="372"/>
                    <a:pt x="146" y="372"/>
                  </a:cubicBezTo>
                  <a:cubicBezTo>
                    <a:pt x="110" y="372"/>
                    <a:pt x="84" y="351"/>
                    <a:pt x="84" y="302"/>
                  </a:cubicBezTo>
                  <a:cubicBezTo>
                    <a:pt x="84" y="138"/>
                    <a:pt x="84" y="138"/>
                    <a:pt x="84" y="138"/>
                  </a:cubicBezTo>
                  <a:cubicBezTo>
                    <a:pt x="167" y="138"/>
                    <a:pt x="167" y="138"/>
                    <a:pt x="167" y="138"/>
                  </a:cubicBezTo>
                  <a:cubicBezTo>
                    <a:pt x="174" y="138"/>
                    <a:pt x="180" y="133"/>
                    <a:pt x="180" y="126"/>
                  </a:cubicBezTo>
                  <a:cubicBezTo>
                    <a:pt x="180" y="94"/>
                    <a:pt x="180" y="94"/>
                    <a:pt x="180" y="94"/>
                  </a:cubicBezTo>
                  <a:cubicBezTo>
                    <a:pt x="84" y="94"/>
                    <a:pt x="84" y="94"/>
                    <a:pt x="84" y="94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6"/>
                    <a:pt x="78" y="0"/>
                    <a:pt x="71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7" y="94"/>
                    <a:pt x="0" y="100"/>
                    <a:pt x="0" y="10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5" y="303"/>
                    <a:pt x="35" y="303"/>
                    <a:pt x="35" y="303"/>
                  </a:cubicBezTo>
                  <a:cubicBezTo>
                    <a:pt x="35" y="381"/>
                    <a:pt x="75" y="418"/>
                    <a:pt x="142" y="418"/>
                  </a:cubicBezTo>
                  <a:cubicBezTo>
                    <a:pt x="180" y="418"/>
                    <a:pt x="211" y="405"/>
                    <a:pt x="235" y="387"/>
                  </a:cubicBezTo>
                  <a:lnTo>
                    <a:pt x="219" y="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AE5AF906-0891-4225-8B56-599F38653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00262" y="1443038"/>
              <a:ext cx="514350" cy="517525"/>
            </a:xfrm>
            <a:custGeom>
              <a:avLst/>
              <a:gdLst>
                <a:gd name="T0" fmla="*/ 472 w 474"/>
                <a:gd name="T1" fmla="*/ 230 h 477"/>
                <a:gd name="T2" fmla="*/ 229 w 474"/>
                <a:gd name="T3" fmla="*/ 5 h 477"/>
                <a:gd name="T4" fmla="*/ 208 w 474"/>
                <a:gd name="T5" fmla="*/ 6 h 477"/>
                <a:gd name="T6" fmla="*/ 4 w 474"/>
                <a:gd name="T7" fmla="*/ 247 h 477"/>
                <a:gd name="T8" fmla="*/ 247 w 474"/>
                <a:gd name="T9" fmla="*/ 472 h 477"/>
                <a:gd name="T10" fmla="*/ 376 w 474"/>
                <a:gd name="T11" fmla="*/ 427 h 477"/>
                <a:gd name="T12" fmla="*/ 340 w 474"/>
                <a:gd name="T13" fmla="*/ 401 h 477"/>
                <a:gd name="T14" fmla="*/ 327 w 474"/>
                <a:gd name="T15" fmla="*/ 400 h 477"/>
                <a:gd name="T16" fmla="*/ 233 w 474"/>
                <a:gd name="T17" fmla="*/ 423 h 477"/>
                <a:gd name="T18" fmla="*/ 57 w 474"/>
                <a:gd name="T19" fmla="*/ 250 h 477"/>
                <a:gd name="T20" fmla="*/ 254 w 474"/>
                <a:gd name="T21" fmla="*/ 61 h 477"/>
                <a:gd name="T22" fmla="*/ 419 w 474"/>
                <a:gd name="T23" fmla="*/ 229 h 477"/>
                <a:gd name="T24" fmla="*/ 388 w 474"/>
                <a:gd name="T25" fmla="*/ 344 h 477"/>
                <a:gd name="T26" fmla="*/ 391 w 474"/>
                <a:gd name="T27" fmla="*/ 362 h 477"/>
                <a:gd name="T28" fmla="*/ 421 w 474"/>
                <a:gd name="T29" fmla="*/ 384 h 477"/>
                <a:gd name="T30" fmla="*/ 472 w 474"/>
                <a:gd name="T31" fmla="*/ 23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4" h="477">
                  <a:moveTo>
                    <a:pt x="472" y="230"/>
                  </a:moveTo>
                  <a:cubicBezTo>
                    <a:pt x="467" y="101"/>
                    <a:pt x="358" y="0"/>
                    <a:pt x="229" y="5"/>
                  </a:cubicBezTo>
                  <a:cubicBezTo>
                    <a:pt x="222" y="5"/>
                    <a:pt x="215" y="5"/>
                    <a:pt x="208" y="6"/>
                  </a:cubicBezTo>
                  <a:cubicBezTo>
                    <a:pt x="90" y="22"/>
                    <a:pt x="0" y="125"/>
                    <a:pt x="4" y="247"/>
                  </a:cubicBezTo>
                  <a:cubicBezTo>
                    <a:pt x="9" y="376"/>
                    <a:pt x="118" y="477"/>
                    <a:pt x="247" y="472"/>
                  </a:cubicBezTo>
                  <a:cubicBezTo>
                    <a:pt x="294" y="471"/>
                    <a:pt x="338" y="455"/>
                    <a:pt x="376" y="427"/>
                  </a:cubicBezTo>
                  <a:cubicBezTo>
                    <a:pt x="340" y="401"/>
                    <a:pt x="340" y="401"/>
                    <a:pt x="340" y="401"/>
                  </a:cubicBezTo>
                  <a:cubicBezTo>
                    <a:pt x="336" y="398"/>
                    <a:pt x="331" y="397"/>
                    <a:pt x="327" y="400"/>
                  </a:cubicBezTo>
                  <a:cubicBezTo>
                    <a:pt x="299" y="415"/>
                    <a:pt x="267" y="424"/>
                    <a:pt x="233" y="423"/>
                  </a:cubicBezTo>
                  <a:cubicBezTo>
                    <a:pt x="139" y="421"/>
                    <a:pt x="61" y="345"/>
                    <a:pt x="57" y="250"/>
                  </a:cubicBezTo>
                  <a:cubicBezTo>
                    <a:pt x="52" y="141"/>
                    <a:pt x="144" y="51"/>
                    <a:pt x="254" y="61"/>
                  </a:cubicBezTo>
                  <a:cubicBezTo>
                    <a:pt x="342" y="69"/>
                    <a:pt x="413" y="141"/>
                    <a:pt x="419" y="229"/>
                  </a:cubicBezTo>
                  <a:cubicBezTo>
                    <a:pt x="422" y="272"/>
                    <a:pt x="410" y="311"/>
                    <a:pt x="388" y="344"/>
                  </a:cubicBezTo>
                  <a:cubicBezTo>
                    <a:pt x="384" y="350"/>
                    <a:pt x="385" y="357"/>
                    <a:pt x="391" y="362"/>
                  </a:cubicBezTo>
                  <a:cubicBezTo>
                    <a:pt x="421" y="384"/>
                    <a:pt x="421" y="384"/>
                    <a:pt x="421" y="384"/>
                  </a:cubicBezTo>
                  <a:cubicBezTo>
                    <a:pt x="456" y="340"/>
                    <a:pt x="474" y="286"/>
                    <a:pt x="472" y="2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2CC6BC8A-A732-407B-B186-D480403C8F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87338" y="1500188"/>
              <a:ext cx="71437" cy="39688"/>
            </a:xfrm>
            <a:custGeom>
              <a:avLst/>
              <a:gdLst>
                <a:gd name="T0" fmla="*/ 9 w 45"/>
                <a:gd name="T1" fmla="*/ 25 h 25"/>
                <a:gd name="T2" fmla="*/ 6 w 45"/>
                <a:gd name="T3" fmla="*/ 25 h 25"/>
                <a:gd name="T4" fmla="*/ 6 w 45"/>
                <a:gd name="T5" fmla="*/ 3 h 25"/>
                <a:gd name="T6" fmla="*/ 0 w 45"/>
                <a:gd name="T7" fmla="*/ 3 h 25"/>
                <a:gd name="T8" fmla="*/ 0 w 45"/>
                <a:gd name="T9" fmla="*/ 0 h 25"/>
                <a:gd name="T10" fmla="*/ 17 w 45"/>
                <a:gd name="T11" fmla="*/ 0 h 25"/>
                <a:gd name="T12" fmla="*/ 17 w 45"/>
                <a:gd name="T13" fmla="*/ 3 h 25"/>
                <a:gd name="T14" fmla="*/ 9 w 45"/>
                <a:gd name="T15" fmla="*/ 3 h 25"/>
                <a:gd name="T16" fmla="*/ 9 w 45"/>
                <a:gd name="T17" fmla="*/ 25 h 25"/>
                <a:gd name="T18" fmla="*/ 41 w 45"/>
                <a:gd name="T19" fmla="*/ 5 h 25"/>
                <a:gd name="T20" fmla="*/ 33 w 45"/>
                <a:gd name="T21" fmla="*/ 25 h 25"/>
                <a:gd name="T22" fmla="*/ 32 w 45"/>
                <a:gd name="T23" fmla="*/ 25 h 25"/>
                <a:gd name="T24" fmla="*/ 24 w 45"/>
                <a:gd name="T25" fmla="*/ 5 h 25"/>
                <a:gd name="T26" fmla="*/ 24 w 45"/>
                <a:gd name="T27" fmla="*/ 25 h 25"/>
                <a:gd name="T28" fmla="*/ 21 w 45"/>
                <a:gd name="T29" fmla="*/ 25 h 25"/>
                <a:gd name="T30" fmla="*/ 21 w 45"/>
                <a:gd name="T31" fmla="*/ 0 h 25"/>
                <a:gd name="T32" fmla="*/ 26 w 45"/>
                <a:gd name="T33" fmla="*/ 0 h 25"/>
                <a:gd name="T34" fmla="*/ 32 w 45"/>
                <a:gd name="T35" fmla="*/ 18 h 25"/>
                <a:gd name="T36" fmla="*/ 40 w 45"/>
                <a:gd name="T37" fmla="*/ 0 h 25"/>
                <a:gd name="T38" fmla="*/ 45 w 45"/>
                <a:gd name="T39" fmla="*/ 0 h 25"/>
                <a:gd name="T40" fmla="*/ 45 w 45"/>
                <a:gd name="T41" fmla="*/ 25 h 25"/>
                <a:gd name="T42" fmla="*/ 41 w 45"/>
                <a:gd name="T43" fmla="*/ 25 h 25"/>
                <a:gd name="T44" fmla="*/ 41 w 45"/>
                <a:gd name="T45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25">
                  <a:moveTo>
                    <a:pt x="9" y="25"/>
                  </a:moveTo>
                  <a:lnTo>
                    <a:pt x="6" y="25"/>
                  </a:lnTo>
                  <a:lnTo>
                    <a:pt x="6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9" y="3"/>
                  </a:lnTo>
                  <a:lnTo>
                    <a:pt x="9" y="25"/>
                  </a:lnTo>
                  <a:close/>
                  <a:moveTo>
                    <a:pt x="41" y="5"/>
                  </a:moveTo>
                  <a:lnTo>
                    <a:pt x="33" y="25"/>
                  </a:lnTo>
                  <a:lnTo>
                    <a:pt x="32" y="25"/>
                  </a:lnTo>
                  <a:lnTo>
                    <a:pt x="24" y="5"/>
                  </a:lnTo>
                  <a:lnTo>
                    <a:pt x="24" y="25"/>
                  </a:lnTo>
                  <a:lnTo>
                    <a:pt x="21" y="25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2" y="18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45" y="25"/>
                  </a:lnTo>
                  <a:lnTo>
                    <a:pt x="41" y="25"/>
                  </a:lnTo>
                  <a:lnTo>
                    <a:pt x="4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9023747D-E926-40BD-AD3C-CCF6778CD6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04917"/>
            <a:ext cx="5372100" cy="81253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80000"/>
              </a:lnSpc>
              <a:defRPr lang="en-US" sz="6600" b="0">
                <a:solidFill>
                  <a:schemeClr val="tx1"/>
                </a:solidFill>
                <a:latin typeface="+mn-lt"/>
                <a:sym typeface="Poppins" charset="0"/>
              </a:defRPr>
            </a:lvl1pPr>
          </a:lstStyle>
          <a:p>
            <a:pPr lvl="0" eaLnBrk="1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0909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7538E8-E39D-4F58-8EAC-4FFC84AECA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04D8978-24C1-4D1E-8804-BFEC2D456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8200" y="2004917"/>
            <a:ext cx="5879901" cy="81253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>
            <a:lvl1pPr>
              <a:lnSpc>
                <a:spcPct val="80000"/>
              </a:lnSpc>
              <a:defRPr lang="en-US" sz="6600" b="0">
                <a:solidFill>
                  <a:schemeClr val="accent1"/>
                </a:solidFill>
                <a:latin typeface="+mn-lt"/>
                <a:sym typeface="Poppins" charset="0"/>
              </a:defRPr>
            </a:lvl1pPr>
          </a:lstStyle>
          <a:p>
            <a:pPr lvl="0" eaLnBrk="1"/>
            <a:r>
              <a:rPr lang="en-US" dirty="0"/>
              <a:t>Thank you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1338BFE-15BA-4FAF-8B2D-27204A25A78E}"/>
              </a:ext>
            </a:extLst>
          </p:cNvPr>
          <p:cNvGrpSpPr/>
          <p:nvPr userDrawn="1"/>
        </p:nvGrpSpPr>
        <p:grpSpPr>
          <a:xfrm>
            <a:off x="6923448" y="3943350"/>
            <a:ext cx="1783496" cy="489823"/>
            <a:chOff x="-2100262" y="1443038"/>
            <a:chExt cx="1884361" cy="517525"/>
          </a:xfrm>
          <a:solidFill>
            <a:schemeClr val="accent1"/>
          </a:solidFill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19B19EA8-4960-4356-AAEB-EBDC3BD68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92275" y="1857375"/>
              <a:ext cx="95250" cy="84138"/>
            </a:xfrm>
            <a:custGeom>
              <a:avLst/>
              <a:gdLst>
                <a:gd name="T0" fmla="*/ 39 w 89"/>
                <a:gd name="T1" fmla="*/ 74 h 77"/>
                <a:gd name="T2" fmla="*/ 56 w 89"/>
                <a:gd name="T3" fmla="*/ 74 h 77"/>
                <a:gd name="T4" fmla="*/ 70 w 89"/>
                <a:gd name="T5" fmla="*/ 61 h 77"/>
                <a:gd name="T6" fmla="*/ 84 w 89"/>
                <a:gd name="T7" fmla="*/ 47 h 77"/>
                <a:gd name="T8" fmla="*/ 82 w 89"/>
                <a:gd name="T9" fmla="*/ 27 h 77"/>
                <a:gd name="T10" fmla="*/ 45 w 89"/>
                <a:gd name="T11" fmla="*/ 0 h 77"/>
                <a:gd name="T12" fmla="*/ 25 w 89"/>
                <a:gd name="T13" fmla="*/ 22 h 77"/>
                <a:gd name="T14" fmla="*/ 0 w 89"/>
                <a:gd name="T15" fmla="*/ 44 h 77"/>
                <a:gd name="T16" fmla="*/ 39 w 89"/>
                <a:gd name="T17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77">
                  <a:moveTo>
                    <a:pt x="39" y="74"/>
                  </a:moveTo>
                  <a:cubicBezTo>
                    <a:pt x="44" y="77"/>
                    <a:pt x="51" y="77"/>
                    <a:pt x="56" y="74"/>
                  </a:cubicBezTo>
                  <a:cubicBezTo>
                    <a:pt x="59" y="71"/>
                    <a:pt x="64" y="66"/>
                    <a:pt x="70" y="61"/>
                  </a:cubicBezTo>
                  <a:cubicBezTo>
                    <a:pt x="75" y="56"/>
                    <a:pt x="80" y="51"/>
                    <a:pt x="84" y="47"/>
                  </a:cubicBezTo>
                  <a:cubicBezTo>
                    <a:pt x="89" y="41"/>
                    <a:pt x="88" y="32"/>
                    <a:pt x="82" y="27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39" y="9"/>
                    <a:pt x="25" y="22"/>
                  </a:cubicBezTo>
                  <a:cubicBezTo>
                    <a:pt x="11" y="35"/>
                    <a:pt x="0" y="44"/>
                    <a:pt x="0" y="44"/>
                  </a:cubicBezTo>
                  <a:lnTo>
                    <a:pt x="39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92A5BF34-32F4-4020-AD27-57624FBC2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27175" y="1603375"/>
              <a:ext cx="306387" cy="352425"/>
            </a:xfrm>
            <a:custGeom>
              <a:avLst/>
              <a:gdLst>
                <a:gd name="T0" fmla="*/ 283 w 283"/>
                <a:gd name="T1" fmla="*/ 188 h 325"/>
                <a:gd name="T2" fmla="*/ 142 w 283"/>
                <a:gd name="T3" fmla="*/ 325 h 325"/>
                <a:gd name="T4" fmla="*/ 0 w 283"/>
                <a:gd name="T5" fmla="*/ 188 h 325"/>
                <a:gd name="T6" fmla="*/ 0 w 283"/>
                <a:gd name="T7" fmla="*/ 13 h 325"/>
                <a:gd name="T8" fmla="*/ 13 w 283"/>
                <a:gd name="T9" fmla="*/ 0 h 325"/>
                <a:gd name="T10" fmla="*/ 49 w 283"/>
                <a:gd name="T11" fmla="*/ 0 h 325"/>
                <a:gd name="T12" fmla="*/ 49 w 283"/>
                <a:gd name="T13" fmla="*/ 184 h 325"/>
                <a:gd name="T14" fmla="*/ 142 w 283"/>
                <a:gd name="T15" fmla="*/ 279 h 325"/>
                <a:gd name="T16" fmla="*/ 234 w 283"/>
                <a:gd name="T17" fmla="*/ 184 h 325"/>
                <a:gd name="T18" fmla="*/ 234 w 283"/>
                <a:gd name="T19" fmla="*/ 0 h 325"/>
                <a:gd name="T20" fmla="*/ 271 w 283"/>
                <a:gd name="T21" fmla="*/ 0 h 325"/>
                <a:gd name="T22" fmla="*/ 283 w 283"/>
                <a:gd name="T23" fmla="*/ 12 h 325"/>
                <a:gd name="T24" fmla="*/ 283 w 283"/>
                <a:gd name="T25" fmla="*/ 18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3" h="325">
                  <a:moveTo>
                    <a:pt x="283" y="188"/>
                  </a:moveTo>
                  <a:cubicBezTo>
                    <a:pt x="283" y="281"/>
                    <a:pt x="217" y="325"/>
                    <a:pt x="142" y="325"/>
                  </a:cubicBezTo>
                  <a:cubicBezTo>
                    <a:pt x="66" y="325"/>
                    <a:pt x="0" y="281"/>
                    <a:pt x="0" y="1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"/>
                    <a:pt x="5" y="0"/>
                    <a:pt x="13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184"/>
                    <a:pt x="49" y="184"/>
                    <a:pt x="49" y="184"/>
                  </a:cubicBezTo>
                  <a:cubicBezTo>
                    <a:pt x="49" y="248"/>
                    <a:pt x="88" y="279"/>
                    <a:pt x="142" y="279"/>
                  </a:cubicBezTo>
                  <a:cubicBezTo>
                    <a:pt x="195" y="279"/>
                    <a:pt x="234" y="248"/>
                    <a:pt x="234" y="184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8" y="0"/>
                    <a:pt x="283" y="5"/>
                    <a:pt x="283" y="12"/>
                  </a:cubicBezTo>
                  <a:lnTo>
                    <a:pt x="283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38E0A59C-2867-462C-8552-DF98D5C007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163638" y="1603375"/>
              <a:ext cx="327025" cy="350838"/>
            </a:xfrm>
            <a:custGeom>
              <a:avLst/>
              <a:gdLst>
                <a:gd name="T0" fmla="*/ 302 w 302"/>
                <a:gd name="T1" fmla="*/ 161 h 324"/>
                <a:gd name="T2" fmla="*/ 302 w 302"/>
                <a:gd name="T3" fmla="*/ 166 h 324"/>
                <a:gd name="T4" fmla="*/ 288 w 302"/>
                <a:gd name="T5" fmla="*/ 179 h 324"/>
                <a:gd name="T6" fmla="*/ 50 w 302"/>
                <a:gd name="T7" fmla="*/ 179 h 324"/>
                <a:gd name="T8" fmla="*/ 161 w 302"/>
                <a:gd name="T9" fmla="*/ 281 h 324"/>
                <a:gd name="T10" fmla="*/ 251 w 302"/>
                <a:gd name="T11" fmla="*/ 250 h 324"/>
                <a:gd name="T12" fmla="*/ 268 w 302"/>
                <a:gd name="T13" fmla="*/ 252 h 324"/>
                <a:gd name="T14" fmla="*/ 286 w 302"/>
                <a:gd name="T15" fmla="*/ 276 h 324"/>
                <a:gd name="T16" fmla="*/ 158 w 302"/>
                <a:gd name="T17" fmla="*/ 324 h 324"/>
                <a:gd name="T18" fmla="*/ 0 w 302"/>
                <a:gd name="T19" fmla="*/ 162 h 324"/>
                <a:gd name="T20" fmla="*/ 155 w 302"/>
                <a:gd name="T21" fmla="*/ 0 h 324"/>
                <a:gd name="T22" fmla="*/ 302 w 302"/>
                <a:gd name="T23" fmla="*/ 161 h 324"/>
                <a:gd name="T24" fmla="*/ 51 w 302"/>
                <a:gd name="T25" fmla="*/ 139 h 324"/>
                <a:gd name="T26" fmla="*/ 252 w 302"/>
                <a:gd name="T27" fmla="*/ 139 h 324"/>
                <a:gd name="T28" fmla="*/ 154 w 302"/>
                <a:gd name="T29" fmla="*/ 43 h 324"/>
                <a:gd name="T30" fmla="*/ 51 w 302"/>
                <a:gd name="T31" fmla="*/ 139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2" h="324">
                  <a:moveTo>
                    <a:pt x="302" y="161"/>
                  </a:moveTo>
                  <a:cubicBezTo>
                    <a:pt x="302" y="162"/>
                    <a:pt x="302" y="164"/>
                    <a:pt x="302" y="166"/>
                  </a:cubicBezTo>
                  <a:cubicBezTo>
                    <a:pt x="302" y="173"/>
                    <a:pt x="295" y="179"/>
                    <a:pt x="288" y="179"/>
                  </a:cubicBezTo>
                  <a:cubicBezTo>
                    <a:pt x="50" y="179"/>
                    <a:pt x="50" y="179"/>
                    <a:pt x="50" y="179"/>
                  </a:cubicBezTo>
                  <a:cubicBezTo>
                    <a:pt x="57" y="247"/>
                    <a:pt x="105" y="281"/>
                    <a:pt x="161" y="281"/>
                  </a:cubicBezTo>
                  <a:cubicBezTo>
                    <a:pt x="195" y="281"/>
                    <a:pt x="226" y="269"/>
                    <a:pt x="251" y="250"/>
                  </a:cubicBezTo>
                  <a:cubicBezTo>
                    <a:pt x="256" y="246"/>
                    <a:pt x="264" y="247"/>
                    <a:pt x="268" y="252"/>
                  </a:cubicBezTo>
                  <a:cubicBezTo>
                    <a:pt x="286" y="276"/>
                    <a:pt x="286" y="276"/>
                    <a:pt x="286" y="276"/>
                  </a:cubicBezTo>
                  <a:cubicBezTo>
                    <a:pt x="247" y="313"/>
                    <a:pt x="204" y="324"/>
                    <a:pt x="158" y="324"/>
                  </a:cubicBezTo>
                  <a:cubicBezTo>
                    <a:pt x="66" y="324"/>
                    <a:pt x="0" y="259"/>
                    <a:pt x="0" y="162"/>
                  </a:cubicBezTo>
                  <a:cubicBezTo>
                    <a:pt x="0" y="66"/>
                    <a:pt x="66" y="0"/>
                    <a:pt x="155" y="0"/>
                  </a:cubicBezTo>
                  <a:cubicBezTo>
                    <a:pt x="240" y="0"/>
                    <a:pt x="301" y="66"/>
                    <a:pt x="302" y="161"/>
                  </a:cubicBezTo>
                  <a:close/>
                  <a:moveTo>
                    <a:pt x="51" y="139"/>
                  </a:moveTo>
                  <a:cubicBezTo>
                    <a:pt x="252" y="139"/>
                    <a:pt x="252" y="139"/>
                    <a:pt x="252" y="139"/>
                  </a:cubicBezTo>
                  <a:cubicBezTo>
                    <a:pt x="245" y="81"/>
                    <a:pt x="207" y="43"/>
                    <a:pt x="154" y="43"/>
                  </a:cubicBezTo>
                  <a:cubicBezTo>
                    <a:pt x="96" y="43"/>
                    <a:pt x="59" y="83"/>
                    <a:pt x="51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CED0F40C-1E0C-412C-B7D1-A457063A8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8513" y="1603375"/>
              <a:ext cx="290512" cy="350838"/>
            </a:xfrm>
            <a:custGeom>
              <a:avLst/>
              <a:gdLst>
                <a:gd name="T0" fmla="*/ 245 w 268"/>
                <a:gd name="T1" fmla="*/ 60 h 324"/>
                <a:gd name="T2" fmla="*/ 228 w 268"/>
                <a:gd name="T3" fmla="*/ 65 h 324"/>
                <a:gd name="T4" fmla="*/ 136 w 268"/>
                <a:gd name="T5" fmla="*/ 43 h 324"/>
                <a:gd name="T6" fmla="*/ 62 w 268"/>
                <a:gd name="T7" fmla="*/ 92 h 324"/>
                <a:gd name="T8" fmla="*/ 126 w 268"/>
                <a:gd name="T9" fmla="*/ 136 h 324"/>
                <a:gd name="T10" fmla="*/ 163 w 268"/>
                <a:gd name="T11" fmla="*/ 140 h 324"/>
                <a:gd name="T12" fmla="*/ 268 w 268"/>
                <a:gd name="T13" fmla="*/ 227 h 324"/>
                <a:gd name="T14" fmla="*/ 130 w 268"/>
                <a:gd name="T15" fmla="*/ 324 h 324"/>
                <a:gd name="T16" fmla="*/ 0 w 268"/>
                <a:gd name="T17" fmla="*/ 284 h 324"/>
                <a:gd name="T18" fmla="*/ 15 w 268"/>
                <a:gd name="T19" fmla="*/ 260 h 324"/>
                <a:gd name="T20" fmla="*/ 35 w 268"/>
                <a:gd name="T21" fmla="*/ 256 h 324"/>
                <a:gd name="T22" fmla="*/ 131 w 268"/>
                <a:gd name="T23" fmla="*/ 281 h 324"/>
                <a:gd name="T24" fmla="*/ 217 w 268"/>
                <a:gd name="T25" fmla="*/ 231 h 324"/>
                <a:gd name="T26" fmla="*/ 152 w 268"/>
                <a:gd name="T27" fmla="*/ 185 h 324"/>
                <a:gd name="T28" fmla="*/ 115 w 268"/>
                <a:gd name="T29" fmla="*/ 181 h 324"/>
                <a:gd name="T30" fmla="*/ 11 w 268"/>
                <a:gd name="T31" fmla="*/ 94 h 324"/>
                <a:gd name="T32" fmla="*/ 136 w 268"/>
                <a:gd name="T33" fmla="*/ 0 h 324"/>
                <a:gd name="T34" fmla="*/ 249 w 268"/>
                <a:gd name="T35" fmla="*/ 27 h 324"/>
                <a:gd name="T36" fmla="*/ 254 w 268"/>
                <a:gd name="T37" fmla="*/ 44 h 324"/>
                <a:gd name="T38" fmla="*/ 245 w 268"/>
                <a:gd name="T39" fmla="*/ 6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8" h="324">
                  <a:moveTo>
                    <a:pt x="245" y="60"/>
                  </a:moveTo>
                  <a:cubicBezTo>
                    <a:pt x="242" y="66"/>
                    <a:pt x="234" y="69"/>
                    <a:pt x="228" y="65"/>
                  </a:cubicBezTo>
                  <a:cubicBezTo>
                    <a:pt x="206" y="54"/>
                    <a:pt x="172" y="43"/>
                    <a:pt x="136" y="43"/>
                  </a:cubicBezTo>
                  <a:cubicBezTo>
                    <a:pt x="92" y="43"/>
                    <a:pt x="62" y="61"/>
                    <a:pt x="62" y="92"/>
                  </a:cubicBezTo>
                  <a:cubicBezTo>
                    <a:pt x="62" y="118"/>
                    <a:pt x="85" y="131"/>
                    <a:pt x="126" y="136"/>
                  </a:cubicBezTo>
                  <a:cubicBezTo>
                    <a:pt x="163" y="140"/>
                    <a:pt x="163" y="140"/>
                    <a:pt x="163" y="140"/>
                  </a:cubicBezTo>
                  <a:cubicBezTo>
                    <a:pt x="229" y="149"/>
                    <a:pt x="268" y="176"/>
                    <a:pt x="268" y="227"/>
                  </a:cubicBezTo>
                  <a:cubicBezTo>
                    <a:pt x="268" y="287"/>
                    <a:pt x="215" y="324"/>
                    <a:pt x="130" y="324"/>
                  </a:cubicBezTo>
                  <a:cubicBezTo>
                    <a:pt x="90" y="324"/>
                    <a:pt x="40" y="314"/>
                    <a:pt x="0" y="284"/>
                  </a:cubicBezTo>
                  <a:cubicBezTo>
                    <a:pt x="15" y="260"/>
                    <a:pt x="15" y="260"/>
                    <a:pt x="15" y="260"/>
                  </a:cubicBezTo>
                  <a:cubicBezTo>
                    <a:pt x="19" y="253"/>
                    <a:pt x="28" y="251"/>
                    <a:pt x="35" y="256"/>
                  </a:cubicBezTo>
                  <a:cubicBezTo>
                    <a:pt x="57" y="270"/>
                    <a:pt x="86" y="281"/>
                    <a:pt x="131" y="281"/>
                  </a:cubicBezTo>
                  <a:cubicBezTo>
                    <a:pt x="184" y="281"/>
                    <a:pt x="217" y="264"/>
                    <a:pt x="217" y="231"/>
                  </a:cubicBezTo>
                  <a:cubicBezTo>
                    <a:pt x="217" y="206"/>
                    <a:pt x="196" y="190"/>
                    <a:pt x="152" y="185"/>
                  </a:cubicBezTo>
                  <a:cubicBezTo>
                    <a:pt x="115" y="181"/>
                    <a:pt x="115" y="181"/>
                    <a:pt x="115" y="181"/>
                  </a:cubicBezTo>
                  <a:cubicBezTo>
                    <a:pt x="44" y="172"/>
                    <a:pt x="11" y="141"/>
                    <a:pt x="11" y="94"/>
                  </a:cubicBezTo>
                  <a:cubicBezTo>
                    <a:pt x="11" y="35"/>
                    <a:pt x="61" y="0"/>
                    <a:pt x="136" y="0"/>
                  </a:cubicBezTo>
                  <a:cubicBezTo>
                    <a:pt x="179" y="0"/>
                    <a:pt x="220" y="10"/>
                    <a:pt x="249" y="27"/>
                  </a:cubicBezTo>
                  <a:cubicBezTo>
                    <a:pt x="255" y="30"/>
                    <a:pt x="258" y="38"/>
                    <a:pt x="254" y="44"/>
                  </a:cubicBezTo>
                  <a:lnTo>
                    <a:pt x="245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A8659D3F-85FC-4D55-BE07-3A2A6C02C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1488" y="1500188"/>
              <a:ext cx="255587" cy="454025"/>
            </a:xfrm>
            <a:custGeom>
              <a:avLst/>
              <a:gdLst>
                <a:gd name="T0" fmla="*/ 219 w 235"/>
                <a:gd name="T1" fmla="*/ 362 h 418"/>
                <a:gd name="T2" fmla="*/ 201 w 235"/>
                <a:gd name="T3" fmla="*/ 357 h 418"/>
                <a:gd name="T4" fmla="*/ 146 w 235"/>
                <a:gd name="T5" fmla="*/ 372 h 418"/>
                <a:gd name="T6" fmla="*/ 84 w 235"/>
                <a:gd name="T7" fmla="*/ 302 h 418"/>
                <a:gd name="T8" fmla="*/ 84 w 235"/>
                <a:gd name="T9" fmla="*/ 138 h 418"/>
                <a:gd name="T10" fmla="*/ 167 w 235"/>
                <a:gd name="T11" fmla="*/ 138 h 418"/>
                <a:gd name="T12" fmla="*/ 180 w 235"/>
                <a:gd name="T13" fmla="*/ 126 h 418"/>
                <a:gd name="T14" fmla="*/ 180 w 235"/>
                <a:gd name="T15" fmla="*/ 94 h 418"/>
                <a:gd name="T16" fmla="*/ 84 w 235"/>
                <a:gd name="T17" fmla="*/ 94 h 418"/>
                <a:gd name="T18" fmla="*/ 84 w 235"/>
                <a:gd name="T19" fmla="*/ 13 h 418"/>
                <a:gd name="T20" fmla="*/ 71 w 235"/>
                <a:gd name="T21" fmla="*/ 0 h 418"/>
                <a:gd name="T22" fmla="*/ 35 w 235"/>
                <a:gd name="T23" fmla="*/ 0 h 418"/>
                <a:gd name="T24" fmla="*/ 35 w 235"/>
                <a:gd name="T25" fmla="*/ 94 h 418"/>
                <a:gd name="T26" fmla="*/ 15 w 235"/>
                <a:gd name="T27" fmla="*/ 94 h 418"/>
                <a:gd name="T28" fmla="*/ 0 w 235"/>
                <a:gd name="T29" fmla="*/ 108 h 418"/>
                <a:gd name="T30" fmla="*/ 0 w 235"/>
                <a:gd name="T31" fmla="*/ 138 h 418"/>
                <a:gd name="T32" fmla="*/ 35 w 235"/>
                <a:gd name="T33" fmla="*/ 138 h 418"/>
                <a:gd name="T34" fmla="*/ 35 w 235"/>
                <a:gd name="T35" fmla="*/ 303 h 418"/>
                <a:gd name="T36" fmla="*/ 142 w 235"/>
                <a:gd name="T37" fmla="*/ 418 h 418"/>
                <a:gd name="T38" fmla="*/ 235 w 235"/>
                <a:gd name="T39" fmla="*/ 387 h 418"/>
                <a:gd name="T40" fmla="*/ 219 w 235"/>
                <a:gd name="T41" fmla="*/ 36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5" h="418">
                  <a:moveTo>
                    <a:pt x="219" y="362"/>
                  </a:moveTo>
                  <a:cubicBezTo>
                    <a:pt x="215" y="355"/>
                    <a:pt x="207" y="354"/>
                    <a:pt x="201" y="357"/>
                  </a:cubicBezTo>
                  <a:cubicBezTo>
                    <a:pt x="185" y="366"/>
                    <a:pt x="165" y="372"/>
                    <a:pt x="146" y="372"/>
                  </a:cubicBezTo>
                  <a:cubicBezTo>
                    <a:pt x="110" y="372"/>
                    <a:pt x="84" y="351"/>
                    <a:pt x="84" y="302"/>
                  </a:cubicBezTo>
                  <a:cubicBezTo>
                    <a:pt x="84" y="138"/>
                    <a:pt x="84" y="138"/>
                    <a:pt x="84" y="138"/>
                  </a:cubicBezTo>
                  <a:cubicBezTo>
                    <a:pt x="167" y="138"/>
                    <a:pt x="167" y="138"/>
                    <a:pt x="167" y="138"/>
                  </a:cubicBezTo>
                  <a:cubicBezTo>
                    <a:pt x="174" y="138"/>
                    <a:pt x="180" y="133"/>
                    <a:pt x="180" y="126"/>
                  </a:cubicBezTo>
                  <a:cubicBezTo>
                    <a:pt x="180" y="94"/>
                    <a:pt x="180" y="94"/>
                    <a:pt x="180" y="94"/>
                  </a:cubicBezTo>
                  <a:cubicBezTo>
                    <a:pt x="84" y="94"/>
                    <a:pt x="84" y="94"/>
                    <a:pt x="84" y="94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6"/>
                    <a:pt x="78" y="0"/>
                    <a:pt x="71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7" y="94"/>
                    <a:pt x="0" y="100"/>
                    <a:pt x="0" y="10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5" y="303"/>
                    <a:pt x="35" y="303"/>
                    <a:pt x="35" y="303"/>
                  </a:cubicBezTo>
                  <a:cubicBezTo>
                    <a:pt x="35" y="381"/>
                    <a:pt x="75" y="418"/>
                    <a:pt x="142" y="418"/>
                  </a:cubicBezTo>
                  <a:cubicBezTo>
                    <a:pt x="180" y="418"/>
                    <a:pt x="211" y="405"/>
                    <a:pt x="235" y="387"/>
                  </a:cubicBezTo>
                  <a:lnTo>
                    <a:pt x="219" y="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D1F518B9-5FC9-4D01-A232-75CC77E77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00262" y="1443038"/>
              <a:ext cx="514350" cy="517525"/>
            </a:xfrm>
            <a:custGeom>
              <a:avLst/>
              <a:gdLst>
                <a:gd name="T0" fmla="*/ 472 w 474"/>
                <a:gd name="T1" fmla="*/ 230 h 477"/>
                <a:gd name="T2" fmla="*/ 229 w 474"/>
                <a:gd name="T3" fmla="*/ 5 h 477"/>
                <a:gd name="T4" fmla="*/ 208 w 474"/>
                <a:gd name="T5" fmla="*/ 6 h 477"/>
                <a:gd name="T6" fmla="*/ 4 w 474"/>
                <a:gd name="T7" fmla="*/ 247 h 477"/>
                <a:gd name="T8" fmla="*/ 247 w 474"/>
                <a:gd name="T9" fmla="*/ 472 h 477"/>
                <a:gd name="T10" fmla="*/ 376 w 474"/>
                <a:gd name="T11" fmla="*/ 427 h 477"/>
                <a:gd name="T12" fmla="*/ 340 w 474"/>
                <a:gd name="T13" fmla="*/ 401 h 477"/>
                <a:gd name="T14" fmla="*/ 327 w 474"/>
                <a:gd name="T15" fmla="*/ 400 h 477"/>
                <a:gd name="T16" fmla="*/ 233 w 474"/>
                <a:gd name="T17" fmla="*/ 423 h 477"/>
                <a:gd name="T18" fmla="*/ 57 w 474"/>
                <a:gd name="T19" fmla="*/ 250 h 477"/>
                <a:gd name="T20" fmla="*/ 254 w 474"/>
                <a:gd name="T21" fmla="*/ 61 h 477"/>
                <a:gd name="T22" fmla="*/ 419 w 474"/>
                <a:gd name="T23" fmla="*/ 229 h 477"/>
                <a:gd name="T24" fmla="*/ 388 w 474"/>
                <a:gd name="T25" fmla="*/ 344 h 477"/>
                <a:gd name="T26" fmla="*/ 391 w 474"/>
                <a:gd name="T27" fmla="*/ 362 h 477"/>
                <a:gd name="T28" fmla="*/ 421 w 474"/>
                <a:gd name="T29" fmla="*/ 384 h 477"/>
                <a:gd name="T30" fmla="*/ 472 w 474"/>
                <a:gd name="T31" fmla="*/ 23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4" h="477">
                  <a:moveTo>
                    <a:pt x="472" y="230"/>
                  </a:moveTo>
                  <a:cubicBezTo>
                    <a:pt x="467" y="101"/>
                    <a:pt x="358" y="0"/>
                    <a:pt x="229" y="5"/>
                  </a:cubicBezTo>
                  <a:cubicBezTo>
                    <a:pt x="222" y="5"/>
                    <a:pt x="215" y="5"/>
                    <a:pt x="208" y="6"/>
                  </a:cubicBezTo>
                  <a:cubicBezTo>
                    <a:pt x="90" y="22"/>
                    <a:pt x="0" y="125"/>
                    <a:pt x="4" y="247"/>
                  </a:cubicBezTo>
                  <a:cubicBezTo>
                    <a:pt x="9" y="376"/>
                    <a:pt x="118" y="477"/>
                    <a:pt x="247" y="472"/>
                  </a:cubicBezTo>
                  <a:cubicBezTo>
                    <a:pt x="294" y="471"/>
                    <a:pt x="338" y="455"/>
                    <a:pt x="376" y="427"/>
                  </a:cubicBezTo>
                  <a:cubicBezTo>
                    <a:pt x="340" y="401"/>
                    <a:pt x="340" y="401"/>
                    <a:pt x="340" y="401"/>
                  </a:cubicBezTo>
                  <a:cubicBezTo>
                    <a:pt x="336" y="398"/>
                    <a:pt x="331" y="397"/>
                    <a:pt x="327" y="400"/>
                  </a:cubicBezTo>
                  <a:cubicBezTo>
                    <a:pt x="299" y="415"/>
                    <a:pt x="267" y="424"/>
                    <a:pt x="233" y="423"/>
                  </a:cubicBezTo>
                  <a:cubicBezTo>
                    <a:pt x="139" y="421"/>
                    <a:pt x="61" y="345"/>
                    <a:pt x="57" y="250"/>
                  </a:cubicBezTo>
                  <a:cubicBezTo>
                    <a:pt x="52" y="141"/>
                    <a:pt x="144" y="51"/>
                    <a:pt x="254" y="61"/>
                  </a:cubicBezTo>
                  <a:cubicBezTo>
                    <a:pt x="342" y="69"/>
                    <a:pt x="413" y="141"/>
                    <a:pt x="419" y="229"/>
                  </a:cubicBezTo>
                  <a:cubicBezTo>
                    <a:pt x="422" y="272"/>
                    <a:pt x="410" y="311"/>
                    <a:pt x="388" y="344"/>
                  </a:cubicBezTo>
                  <a:cubicBezTo>
                    <a:pt x="384" y="350"/>
                    <a:pt x="385" y="357"/>
                    <a:pt x="391" y="362"/>
                  </a:cubicBezTo>
                  <a:cubicBezTo>
                    <a:pt x="421" y="384"/>
                    <a:pt x="421" y="384"/>
                    <a:pt x="421" y="384"/>
                  </a:cubicBezTo>
                  <a:cubicBezTo>
                    <a:pt x="456" y="340"/>
                    <a:pt x="474" y="286"/>
                    <a:pt x="472" y="2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7DB84FF9-D242-4656-9DC1-414A4D5E6F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87338" y="1500188"/>
              <a:ext cx="71437" cy="39688"/>
            </a:xfrm>
            <a:custGeom>
              <a:avLst/>
              <a:gdLst>
                <a:gd name="T0" fmla="*/ 9 w 45"/>
                <a:gd name="T1" fmla="*/ 25 h 25"/>
                <a:gd name="T2" fmla="*/ 6 w 45"/>
                <a:gd name="T3" fmla="*/ 25 h 25"/>
                <a:gd name="T4" fmla="*/ 6 w 45"/>
                <a:gd name="T5" fmla="*/ 3 h 25"/>
                <a:gd name="T6" fmla="*/ 0 w 45"/>
                <a:gd name="T7" fmla="*/ 3 h 25"/>
                <a:gd name="T8" fmla="*/ 0 w 45"/>
                <a:gd name="T9" fmla="*/ 0 h 25"/>
                <a:gd name="T10" fmla="*/ 17 w 45"/>
                <a:gd name="T11" fmla="*/ 0 h 25"/>
                <a:gd name="T12" fmla="*/ 17 w 45"/>
                <a:gd name="T13" fmla="*/ 3 h 25"/>
                <a:gd name="T14" fmla="*/ 9 w 45"/>
                <a:gd name="T15" fmla="*/ 3 h 25"/>
                <a:gd name="T16" fmla="*/ 9 w 45"/>
                <a:gd name="T17" fmla="*/ 25 h 25"/>
                <a:gd name="T18" fmla="*/ 41 w 45"/>
                <a:gd name="T19" fmla="*/ 5 h 25"/>
                <a:gd name="T20" fmla="*/ 33 w 45"/>
                <a:gd name="T21" fmla="*/ 25 h 25"/>
                <a:gd name="T22" fmla="*/ 32 w 45"/>
                <a:gd name="T23" fmla="*/ 25 h 25"/>
                <a:gd name="T24" fmla="*/ 24 w 45"/>
                <a:gd name="T25" fmla="*/ 5 h 25"/>
                <a:gd name="T26" fmla="*/ 24 w 45"/>
                <a:gd name="T27" fmla="*/ 25 h 25"/>
                <a:gd name="T28" fmla="*/ 21 w 45"/>
                <a:gd name="T29" fmla="*/ 25 h 25"/>
                <a:gd name="T30" fmla="*/ 21 w 45"/>
                <a:gd name="T31" fmla="*/ 0 h 25"/>
                <a:gd name="T32" fmla="*/ 26 w 45"/>
                <a:gd name="T33" fmla="*/ 0 h 25"/>
                <a:gd name="T34" fmla="*/ 32 w 45"/>
                <a:gd name="T35" fmla="*/ 18 h 25"/>
                <a:gd name="T36" fmla="*/ 40 w 45"/>
                <a:gd name="T37" fmla="*/ 0 h 25"/>
                <a:gd name="T38" fmla="*/ 45 w 45"/>
                <a:gd name="T39" fmla="*/ 0 h 25"/>
                <a:gd name="T40" fmla="*/ 45 w 45"/>
                <a:gd name="T41" fmla="*/ 25 h 25"/>
                <a:gd name="T42" fmla="*/ 41 w 45"/>
                <a:gd name="T43" fmla="*/ 25 h 25"/>
                <a:gd name="T44" fmla="*/ 41 w 45"/>
                <a:gd name="T45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25">
                  <a:moveTo>
                    <a:pt x="9" y="25"/>
                  </a:moveTo>
                  <a:lnTo>
                    <a:pt x="6" y="25"/>
                  </a:lnTo>
                  <a:lnTo>
                    <a:pt x="6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9" y="3"/>
                  </a:lnTo>
                  <a:lnTo>
                    <a:pt x="9" y="25"/>
                  </a:lnTo>
                  <a:close/>
                  <a:moveTo>
                    <a:pt x="41" y="5"/>
                  </a:moveTo>
                  <a:lnTo>
                    <a:pt x="33" y="25"/>
                  </a:lnTo>
                  <a:lnTo>
                    <a:pt x="32" y="25"/>
                  </a:lnTo>
                  <a:lnTo>
                    <a:pt x="24" y="5"/>
                  </a:lnTo>
                  <a:lnTo>
                    <a:pt x="24" y="25"/>
                  </a:lnTo>
                  <a:lnTo>
                    <a:pt x="21" y="25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2" y="18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45" y="25"/>
                  </a:lnTo>
                  <a:lnTo>
                    <a:pt x="41" y="25"/>
                  </a:lnTo>
                  <a:lnTo>
                    <a:pt x="4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</p:grpSp>
    </p:spTree>
    <p:extLst>
      <p:ext uri="{BB962C8B-B14F-4D97-AF65-F5344CB8AC3E}">
        <p14:creationId xmlns:p14="http://schemas.microsoft.com/office/powerpoint/2010/main" val="34534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7538E8-E39D-4F58-8EAC-4FFC84AECA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04D8978-24C1-4D1E-8804-BFEC2D456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8200" y="2004917"/>
            <a:ext cx="5879901" cy="81253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>
            <a:lvl1pPr>
              <a:lnSpc>
                <a:spcPct val="80000"/>
              </a:lnSpc>
              <a:defRPr lang="en-US" sz="6600" b="0">
                <a:solidFill>
                  <a:schemeClr val="bg1"/>
                </a:solidFill>
                <a:latin typeface="+mn-lt"/>
                <a:sym typeface="Poppins" charset="0"/>
              </a:defRPr>
            </a:lvl1pPr>
          </a:lstStyle>
          <a:p>
            <a:pPr lvl="0" eaLnBrk="1"/>
            <a:r>
              <a:rPr lang="en-US" dirty="0"/>
              <a:t>Thank you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1338BFE-15BA-4FAF-8B2D-27204A25A78E}"/>
              </a:ext>
            </a:extLst>
          </p:cNvPr>
          <p:cNvGrpSpPr/>
          <p:nvPr userDrawn="1"/>
        </p:nvGrpSpPr>
        <p:grpSpPr>
          <a:xfrm>
            <a:off x="6923448" y="3943350"/>
            <a:ext cx="1783496" cy="489823"/>
            <a:chOff x="-2100262" y="1443038"/>
            <a:chExt cx="1884361" cy="517525"/>
          </a:xfrm>
          <a:solidFill>
            <a:schemeClr val="accent1"/>
          </a:solidFill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19B19EA8-4960-4356-AAEB-EBDC3BD68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92275" y="1857375"/>
              <a:ext cx="95250" cy="84138"/>
            </a:xfrm>
            <a:custGeom>
              <a:avLst/>
              <a:gdLst>
                <a:gd name="T0" fmla="*/ 39 w 89"/>
                <a:gd name="T1" fmla="*/ 74 h 77"/>
                <a:gd name="T2" fmla="*/ 56 w 89"/>
                <a:gd name="T3" fmla="*/ 74 h 77"/>
                <a:gd name="T4" fmla="*/ 70 w 89"/>
                <a:gd name="T5" fmla="*/ 61 h 77"/>
                <a:gd name="T6" fmla="*/ 84 w 89"/>
                <a:gd name="T7" fmla="*/ 47 h 77"/>
                <a:gd name="T8" fmla="*/ 82 w 89"/>
                <a:gd name="T9" fmla="*/ 27 h 77"/>
                <a:gd name="T10" fmla="*/ 45 w 89"/>
                <a:gd name="T11" fmla="*/ 0 h 77"/>
                <a:gd name="T12" fmla="*/ 25 w 89"/>
                <a:gd name="T13" fmla="*/ 22 h 77"/>
                <a:gd name="T14" fmla="*/ 0 w 89"/>
                <a:gd name="T15" fmla="*/ 44 h 77"/>
                <a:gd name="T16" fmla="*/ 39 w 89"/>
                <a:gd name="T17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77">
                  <a:moveTo>
                    <a:pt x="39" y="74"/>
                  </a:moveTo>
                  <a:cubicBezTo>
                    <a:pt x="44" y="77"/>
                    <a:pt x="51" y="77"/>
                    <a:pt x="56" y="74"/>
                  </a:cubicBezTo>
                  <a:cubicBezTo>
                    <a:pt x="59" y="71"/>
                    <a:pt x="64" y="66"/>
                    <a:pt x="70" y="61"/>
                  </a:cubicBezTo>
                  <a:cubicBezTo>
                    <a:pt x="75" y="56"/>
                    <a:pt x="80" y="51"/>
                    <a:pt x="84" y="47"/>
                  </a:cubicBezTo>
                  <a:cubicBezTo>
                    <a:pt x="89" y="41"/>
                    <a:pt x="88" y="32"/>
                    <a:pt x="82" y="27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39" y="9"/>
                    <a:pt x="25" y="22"/>
                  </a:cubicBezTo>
                  <a:cubicBezTo>
                    <a:pt x="11" y="35"/>
                    <a:pt x="0" y="44"/>
                    <a:pt x="0" y="44"/>
                  </a:cubicBezTo>
                  <a:lnTo>
                    <a:pt x="39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92A5BF34-32F4-4020-AD27-57624FBC2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27175" y="1603375"/>
              <a:ext cx="306387" cy="352425"/>
            </a:xfrm>
            <a:custGeom>
              <a:avLst/>
              <a:gdLst>
                <a:gd name="T0" fmla="*/ 283 w 283"/>
                <a:gd name="T1" fmla="*/ 188 h 325"/>
                <a:gd name="T2" fmla="*/ 142 w 283"/>
                <a:gd name="T3" fmla="*/ 325 h 325"/>
                <a:gd name="T4" fmla="*/ 0 w 283"/>
                <a:gd name="T5" fmla="*/ 188 h 325"/>
                <a:gd name="T6" fmla="*/ 0 w 283"/>
                <a:gd name="T7" fmla="*/ 13 h 325"/>
                <a:gd name="T8" fmla="*/ 13 w 283"/>
                <a:gd name="T9" fmla="*/ 0 h 325"/>
                <a:gd name="T10" fmla="*/ 49 w 283"/>
                <a:gd name="T11" fmla="*/ 0 h 325"/>
                <a:gd name="T12" fmla="*/ 49 w 283"/>
                <a:gd name="T13" fmla="*/ 184 h 325"/>
                <a:gd name="T14" fmla="*/ 142 w 283"/>
                <a:gd name="T15" fmla="*/ 279 h 325"/>
                <a:gd name="T16" fmla="*/ 234 w 283"/>
                <a:gd name="T17" fmla="*/ 184 h 325"/>
                <a:gd name="T18" fmla="*/ 234 w 283"/>
                <a:gd name="T19" fmla="*/ 0 h 325"/>
                <a:gd name="T20" fmla="*/ 271 w 283"/>
                <a:gd name="T21" fmla="*/ 0 h 325"/>
                <a:gd name="T22" fmla="*/ 283 w 283"/>
                <a:gd name="T23" fmla="*/ 12 h 325"/>
                <a:gd name="T24" fmla="*/ 283 w 283"/>
                <a:gd name="T25" fmla="*/ 18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3" h="325">
                  <a:moveTo>
                    <a:pt x="283" y="188"/>
                  </a:moveTo>
                  <a:cubicBezTo>
                    <a:pt x="283" y="281"/>
                    <a:pt x="217" y="325"/>
                    <a:pt x="142" y="325"/>
                  </a:cubicBezTo>
                  <a:cubicBezTo>
                    <a:pt x="66" y="325"/>
                    <a:pt x="0" y="281"/>
                    <a:pt x="0" y="1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"/>
                    <a:pt x="5" y="0"/>
                    <a:pt x="13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184"/>
                    <a:pt x="49" y="184"/>
                    <a:pt x="49" y="184"/>
                  </a:cubicBezTo>
                  <a:cubicBezTo>
                    <a:pt x="49" y="248"/>
                    <a:pt x="88" y="279"/>
                    <a:pt x="142" y="279"/>
                  </a:cubicBezTo>
                  <a:cubicBezTo>
                    <a:pt x="195" y="279"/>
                    <a:pt x="234" y="248"/>
                    <a:pt x="234" y="184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8" y="0"/>
                    <a:pt x="283" y="5"/>
                    <a:pt x="283" y="12"/>
                  </a:cubicBezTo>
                  <a:lnTo>
                    <a:pt x="283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38E0A59C-2867-462C-8552-DF98D5C007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163638" y="1603375"/>
              <a:ext cx="327025" cy="350838"/>
            </a:xfrm>
            <a:custGeom>
              <a:avLst/>
              <a:gdLst>
                <a:gd name="T0" fmla="*/ 302 w 302"/>
                <a:gd name="T1" fmla="*/ 161 h 324"/>
                <a:gd name="T2" fmla="*/ 302 w 302"/>
                <a:gd name="T3" fmla="*/ 166 h 324"/>
                <a:gd name="T4" fmla="*/ 288 w 302"/>
                <a:gd name="T5" fmla="*/ 179 h 324"/>
                <a:gd name="T6" fmla="*/ 50 w 302"/>
                <a:gd name="T7" fmla="*/ 179 h 324"/>
                <a:gd name="T8" fmla="*/ 161 w 302"/>
                <a:gd name="T9" fmla="*/ 281 h 324"/>
                <a:gd name="T10" fmla="*/ 251 w 302"/>
                <a:gd name="T11" fmla="*/ 250 h 324"/>
                <a:gd name="T12" fmla="*/ 268 w 302"/>
                <a:gd name="T13" fmla="*/ 252 h 324"/>
                <a:gd name="T14" fmla="*/ 286 w 302"/>
                <a:gd name="T15" fmla="*/ 276 h 324"/>
                <a:gd name="T16" fmla="*/ 158 w 302"/>
                <a:gd name="T17" fmla="*/ 324 h 324"/>
                <a:gd name="T18" fmla="*/ 0 w 302"/>
                <a:gd name="T19" fmla="*/ 162 h 324"/>
                <a:gd name="T20" fmla="*/ 155 w 302"/>
                <a:gd name="T21" fmla="*/ 0 h 324"/>
                <a:gd name="T22" fmla="*/ 302 w 302"/>
                <a:gd name="T23" fmla="*/ 161 h 324"/>
                <a:gd name="T24" fmla="*/ 51 w 302"/>
                <a:gd name="T25" fmla="*/ 139 h 324"/>
                <a:gd name="T26" fmla="*/ 252 w 302"/>
                <a:gd name="T27" fmla="*/ 139 h 324"/>
                <a:gd name="T28" fmla="*/ 154 w 302"/>
                <a:gd name="T29" fmla="*/ 43 h 324"/>
                <a:gd name="T30" fmla="*/ 51 w 302"/>
                <a:gd name="T31" fmla="*/ 139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2" h="324">
                  <a:moveTo>
                    <a:pt x="302" y="161"/>
                  </a:moveTo>
                  <a:cubicBezTo>
                    <a:pt x="302" y="162"/>
                    <a:pt x="302" y="164"/>
                    <a:pt x="302" y="166"/>
                  </a:cubicBezTo>
                  <a:cubicBezTo>
                    <a:pt x="302" y="173"/>
                    <a:pt x="295" y="179"/>
                    <a:pt x="288" y="179"/>
                  </a:cubicBezTo>
                  <a:cubicBezTo>
                    <a:pt x="50" y="179"/>
                    <a:pt x="50" y="179"/>
                    <a:pt x="50" y="179"/>
                  </a:cubicBezTo>
                  <a:cubicBezTo>
                    <a:pt x="57" y="247"/>
                    <a:pt x="105" y="281"/>
                    <a:pt x="161" y="281"/>
                  </a:cubicBezTo>
                  <a:cubicBezTo>
                    <a:pt x="195" y="281"/>
                    <a:pt x="226" y="269"/>
                    <a:pt x="251" y="250"/>
                  </a:cubicBezTo>
                  <a:cubicBezTo>
                    <a:pt x="256" y="246"/>
                    <a:pt x="264" y="247"/>
                    <a:pt x="268" y="252"/>
                  </a:cubicBezTo>
                  <a:cubicBezTo>
                    <a:pt x="286" y="276"/>
                    <a:pt x="286" y="276"/>
                    <a:pt x="286" y="276"/>
                  </a:cubicBezTo>
                  <a:cubicBezTo>
                    <a:pt x="247" y="313"/>
                    <a:pt x="204" y="324"/>
                    <a:pt x="158" y="324"/>
                  </a:cubicBezTo>
                  <a:cubicBezTo>
                    <a:pt x="66" y="324"/>
                    <a:pt x="0" y="259"/>
                    <a:pt x="0" y="162"/>
                  </a:cubicBezTo>
                  <a:cubicBezTo>
                    <a:pt x="0" y="66"/>
                    <a:pt x="66" y="0"/>
                    <a:pt x="155" y="0"/>
                  </a:cubicBezTo>
                  <a:cubicBezTo>
                    <a:pt x="240" y="0"/>
                    <a:pt x="301" y="66"/>
                    <a:pt x="302" y="161"/>
                  </a:cubicBezTo>
                  <a:close/>
                  <a:moveTo>
                    <a:pt x="51" y="139"/>
                  </a:moveTo>
                  <a:cubicBezTo>
                    <a:pt x="252" y="139"/>
                    <a:pt x="252" y="139"/>
                    <a:pt x="252" y="139"/>
                  </a:cubicBezTo>
                  <a:cubicBezTo>
                    <a:pt x="245" y="81"/>
                    <a:pt x="207" y="43"/>
                    <a:pt x="154" y="43"/>
                  </a:cubicBezTo>
                  <a:cubicBezTo>
                    <a:pt x="96" y="43"/>
                    <a:pt x="59" y="83"/>
                    <a:pt x="51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CED0F40C-1E0C-412C-B7D1-A457063A8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8513" y="1603375"/>
              <a:ext cx="290512" cy="350838"/>
            </a:xfrm>
            <a:custGeom>
              <a:avLst/>
              <a:gdLst>
                <a:gd name="T0" fmla="*/ 245 w 268"/>
                <a:gd name="T1" fmla="*/ 60 h 324"/>
                <a:gd name="T2" fmla="*/ 228 w 268"/>
                <a:gd name="T3" fmla="*/ 65 h 324"/>
                <a:gd name="T4" fmla="*/ 136 w 268"/>
                <a:gd name="T5" fmla="*/ 43 h 324"/>
                <a:gd name="T6" fmla="*/ 62 w 268"/>
                <a:gd name="T7" fmla="*/ 92 h 324"/>
                <a:gd name="T8" fmla="*/ 126 w 268"/>
                <a:gd name="T9" fmla="*/ 136 h 324"/>
                <a:gd name="T10" fmla="*/ 163 w 268"/>
                <a:gd name="T11" fmla="*/ 140 h 324"/>
                <a:gd name="T12" fmla="*/ 268 w 268"/>
                <a:gd name="T13" fmla="*/ 227 h 324"/>
                <a:gd name="T14" fmla="*/ 130 w 268"/>
                <a:gd name="T15" fmla="*/ 324 h 324"/>
                <a:gd name="T16" fmla="*/ 0 w 268"/>
                <a:gd name="T17" fmla="*/ 284 h 324"/>
                <a:gd name="T18" fmla="*/ 15 w 268"/>
                <a:gd name="T19" fmla="*/ 260 h 324"/>
                <a:gd name="T20" fmla="*/ 35 w 268"/>
                <a:gd name="T21" fmla="*/ 256 h 324"/>
                <a:gd name="T22" fmla="*/ 131 w 268"/>
                <a:gd name="T23" fmla="*/ 281 h 324"/>
                <a:gd name="T24" fmla="*/ 217 w 268"/>
                <a:gd name="T25" fmla="*/ 231 h 324"/>
                <a:gd name="T26" fmla="*/ 152 w 268"/>
                <a:gd name="T27" fmla="*/ 185 h 324"/>
                <a:gd name="T28" fmla="*/ 115 w 268"/>
                <a:gd name="T29" fmla="*/ 181 h 324"/>
                <a:gd name="T30" fmla="*/ 11 w 268"/>
                <a:gd name="T31" fmla="*/ 94 h 324"/>
                <a:gd name="T32" fmla="*/ 136 w 268"/>
                <a:gd name="T33" fmla="*/ 0 h 324"/>
                <a:gd name="T34" fmla="*/ 249 w 268"/>
                <a:gd name="T35" fmla="*/ 27 h 324"/>
                <a:gd name="T36" fmla="*/ 254 w 268"/>
                <a:gd name="T37" fmla="*/ 44 h 324"/>
                <a:gd name="T38" fmla="*/ 245 w 268"/>
                <a:gd name="T39" fmla="*/ 6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8" h="324">
                  <a:moveTo>
                    <a:pt x="245" y="60"/>
                  </a:moveTo>
                  <a:cubicBezTo>
                    <a:pt x="242" y="66"/>
                    <a:pt x="234" y="69"/>
                    <a:pt x="228" y="65"/>
                  </a:cubicBezTo>
                  <a:cubicBezTo>
                    <a:pt x="206" y="54"/>
                    <a:pt x="172" y="43"/>
                    <a:pt x="136" y="43"/>
                  </a:cubicBezTo>
                  <a:cubicBezTo>
                    <a:pt x="92" y="43"/>
                    <a:pt x="62" y="61"/>
                    <a:pt x="62" y="92"/>
                  </a:cubicBezTo>
                  <a:cubicBezTo>
                    <a:pt x="62" y="118"/>
                    <a:pt x="85" y="131"/>
                    <a:pt x="126" y="136"/>
                  </a:cubicBezTo>
                  <a:cubicBezTo>
                    <a:pt x="163" y="140"/>
                    <a:pt x="163" y="140"/>
                    <a:pt x="163" y="140"/>
                  </a:cubicBezTo>
                  <a:cubicBezTo>
                    <a:pt x="229" y="149"/>
                    <a:pt x="268" y="176"/>
                    <a:pt x="268" y="227"/>
                  </a:cubicBezTo>
                  <a:cubicBezTo>
                    <a:pt x="268" y="287"/>
                    <a:pt x="215" y="324"/>
                    <a:pt x="130" y="324"/>
                  </a:cubicBezTo>
                  <a:cubicBezTo>
                    <a:pt x="90" y="324"/>
                    <a:pt x="40" y="314"/>
                    <a:pt x="0" y="284"/>
                  </a:cubicBezTo>
                  <a:cubicBezTo>
                    <a:pt x="15" y="260"/>
                    <a:pt x="15" y="260"/>
                    <a:pt x="15" y="260"/>
                  </a:cubicBezTo>
                  <a:cubicBezTo>
                    <a:pt x="19" y="253"/>
                    <a:pt x="28" y="251"/>
                    <a:pt x="35" y="256"/>
                  </a:cubicBezTo>
                  <a:cubicBezTo>
                    <a:pt x="57" y="270"/>
                    <a:pt x="86" y="281"/>
                    <a:pt x="131" y="281"/>
                  </a:cubicBezTo>
                  <a:cubicBezTo>
                    <a:pt x="184" y="281"/>
                    <a:pt x="217" y="264"/>
                    <a:pt x="217" y="231"/>
                  </a:cubicBezTo>
                  <a:cubicBezTo>
                    <a:pt x="217" y="206"/>
                    <a:pt x="196" y="190"/>
                    <a:pt x="152" y="185"/>
                  </a:cubicBezTo>
                  <a:cubicBezTo>
                    <a:pt x="115" y="181"/>
                    <a:pt x="115" y="181"/>
                    <a:pt x="115" y="181"/>
                  </a:cubicBezTo>
                  <a:cubicBezTo>
                    <a:pt x="44" y="172"/>
                    <a:pt x="11" y="141"/>
                    <a:pt x="11" y="94"/>
                  </a:cubicBezTo>
                  <a:cubicBezTo>
                    <a:pt x="11" y="35"/>
                    <a:pt x="61" y="0"/>
                    <a:pt x="136" y="0"/>
                  </a:cubicBezTo>
                  <a:cubicBezTo>
                    <a:pt x="179" y="0"/>
                    <a:pt x="220" y="10"/>
                    <a:pt x="249" y="27"/>
                  </a:cubicBezTo>
                  <a:cubicBezTo>
                    <a:pt x="255" y="30"/>
                    <a:pt x="258" y="38"/>
                    <a:pt x="254" y="44"/>
                  </a:cubicBezTo>
                  <a:lnTo>
                    <a:pt x="245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A8659D3F-85FC-4D55-BE07-3A2A6C02C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1488" y="1500188"/>
              <a:ext cx="255587" cy="454025"/>
            </a:xfrm>
            <a:custGeom>
              <a:avLst/>
              <a:gdLst>
                <a:gd name="T0" fmla="*/ 219 w 235"/>
                <a:gd name="T1" fmla="*/ 362 h 418"/>
                <a:gd name="T2" fmla="*/ 201 w 235"/>
                <a:gd name="T3" fmla="*/ 357 h 418"/>
                <a:gd name="T4" fmla="*/ 146 w 235"/>
                <a:gd name="T5" fmla="*/ 372 h 418"/>
                <a:gd name="T6" fmla="*/ 84 w 235"/>
                <a:gd name="T7" fmla="*/ 302 h 418"/>
                <a:gd name="T8" fmla="*/ 84 w 235"/>
                <a:gd name="T9" fmla="*/ 138 h 418"/>
                <a:gd name="T10" fmla="*/ 167 w 235"/>
                <a:gd name="T11" fmla="*/ 138 h 418"/>
                <a:gd name="T12" fmla="*/ 180 w 235"/>
                <a:gd name="T13" fmla="*/ 126 h 418"/>
                <a:gd name="T14" fmla="*/ 180 w 235"/>
                <a:gd name="T15" fmla="*/ 94 h 418"/>
                <a:gd name="T16" fmla="*/ 84 w 235"/>
                <a:gd name="T17" fmla="*/ 94 h 418"/>
                <a:gd name="T18" fmla="*/ 84 w 235"/>
                <a:gd name="T19" fmla="*/ 13 h 418"/>
                <a:gd name="T20" fmla="*/ 71 w 235"/>
                <a:gd name="T21" fmla="*/ 0 h 418"/>
                <a:gd name="T22" fmla="*/ 35 w 235"/>
                <a:gd name="T23" fmla="*/ 0 h 418"/>
                <a:gd name="T24" fmla="*/ 35 w 235"/>
                <a:gd name="T25" fmla="*/ 94 h 418"/>
                <a:gd name="T26" fmla="*/ 15 w 235"/>
                <a:gd name="T27" fmla="*/ 94 h 418"/>
                <a:gd name="T28" fmla="*/ 0 w 235"/>
                <a:gd name="T29" fmla="*/ 108 h 418"/>
                <a:gd name="T30" fmla="*/ 0 w 235"/>
                <a:gd name="T31" fmla="*/ 138 h 418"/>
                <a:gd name="T32" fmla="*/ 35 w 235"/>
                <a:gd name="T33" fmla="*/ 138 h 418"/>
                <a:gd name="T34" fmla="*/ 35 w 235"/>
                <a:gd name="T35" fmla="*/ 303 h 418"/>
                <a:gd name="T36" fmla="*/ 142 w 235"/>
                <a:gd name="T37" fmla="*/ 418 h 418"/>
                <a:gd name="T38" fmla="*/ 235 w 235"/>
                <a:gd name="T39" fmla="*/ 387 h 418"/>
                <a:gd name="T40" fmla="*/ 219 w 235"/>
                <a:gd name="T41" fmla="*/ 36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5" h="418">
                  <a:moveTo>
                    <a:pt x="219" y="362"/>
                  </a:moveTo>
                  <a:cubicBezTo>
                    <a:pt x="215" y="355"/>
                    <a:pt x="207" y="354"/>
                    <a:pt x="201" y="357"/>
                  </a:cubicBezTo>
                  <a:cubicBezTo>
                    <a:pt x="185" y="366"/>
                    <a:pt x="165" y="372"/>
                    <a:pt x="146" y="372"/>
                  </a:cubicBezTo>
                  <a:cubicBezTo>
                    <a:pt x="110" y="372"/>
                    <a:pt x="84" y="351"/>
                    <a:pt x="84" y="302"/>
                  </a:cubicBezTo>
                  <a:cubicBezTo>
                    <a:pt x="84" y="138"/>
                    <a:pt x="84" y="138"/>
                    <a:pt x="84" y="138"/>
                  </a:cubicBezTo>
                  <a:cubicBezTo>
                    <a:pt x="167" y="138"/>
                    <a:pt x="167" y="138"/>
                    <a:pt x="167" y="138"/>
                  </a:cubicBezTo>
                  <a:cubicBezTo>
                    <a:pt x="174" y="138"/>
                    <a:pt x="180" y="133"/>
                    <a:pt x="180" y="126"/>
                  </a:cubicBezTo>
                  <a:cubicBezTo>
                    <a:pt x="180" y="94"/>
                    <a:pt x="180" y="94"/>
                    <a:pt x="180" y="94"/>
                  </a:cubicBezTo>
                  <a:cubicBezTo>
                    <a:pt x="84" y="94"/>
                    <a:pt x="84" y="94"/>
                    <a:pt x="84" y="94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6"/>
                    <a:pt x="78" y="0"/>
                    <a:pt x="71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7" y="94"/>
                    <a:pt x="0" y="100"/>
                    <a:pt x="0" y="10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5" y="303"/>
                    <a:pt x="35" y="303"/>
                    <a:pt x="35" y="303"/>
                  </a:cubicBezTo>
                  <a:cubicBezTo>
                    <a:pt x="35" y="381"/>
                    <a:pt x="75" y="418"/>
                    <a:pt x="142" y="418"/>
                  </a:cubicBezTo>
                  <a:cubicBezTo>
                    <a:pt x="180" y="418"/>
                    <a:pt x="211" y="405"/>
                    <a:pt x="235" y="387"/>
                  </a:cubicBezTo>
                  <a:lnTo>
                    <a:pt x="219" y="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D1F518B9-5FC9-4D01-A232-75CC77E77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00262" y="1443038"/>
              <a:ext cx="514350" cy="517525"/>
            </a:xfrm>
            <a:custGeom>
              <a:avLst/>
              <a:gdLst>
                <a:gd name="T0" fmla="*/ 472 w 474"/>
                <a:gd name="T1" fmla="*/ 230 h 477"/>
                <a:gd name="T2" fmla="*/ 229 w 474"/>
                <a:gd name="T3" fmla="*/ 5 h 477"/>
                <a:gd name="T4" fmla="*/ 208 w 474"/>
                <a:gd name="T5" fmla="*/ 6 h 477"/>
                <a:gd name="T6" fmla="*/ 4 w 474"/>
                <a:gd name="T7" fmla="*/ 247 h 477"/>
                <a:gd name="T8" fmla="*/ 247 w 474"/>
                <a:gd name="T9" fmla="*/ 472 h 477"/>
                <a:gd name="T10" fmla="*/ 376 w 474"/>
                <a:gd name="T11" fmla="*/ 427 h 477"/>
                <a:gd name="T12" fmla="*/ 340 w 474"/>
                <a:gd name="T13" fmla="*/ 401 h 477"/>
                <a:gd name="T14" fmla="*/ 327 w 474"/>
                <a:gd name="T15" fmla="*/ 400 h 477"/>
                <a:gd name="T16" fmla="*/ 233 w 474"/>
                <a:gd name="T17" fmla="*/ 423 h 477"/>
                <a:gd name="T18" fmla="*/ 57 w 474"/>
                <a:gd name="T19" fmla="*/ 250 h 477"/>
                <a:gd name="T20" fmla="*/ 254 w 474"/>
                <a:gd name="T21" fmla="*/ 61 h 477"/>
                <a:gd name="T22" fmla="*/ 419 w 474"/>
                <a:gd name="T23" fmla="*/ 229 h 477"/>
                <a:gd name="T24" fmla="*/ 388 w 474"/>
                <a:gd name="T25" fmla="*/ 344 h 477"/>
                <a:gd name="T26" fmla="*/ 391 w 474"/>
                <a:gd name="T27" fmla="*/ 362 h 477"/>
                <a:gd name="T28" fmla="*/ 421 w 474"/>
                <a:gd name="T29" fmla="*/ 384 h 477"/>
                <a:gd name="T30" fmla="*/ 472 w 474"/>
                <a:gd name="T31" fmla="*/ 23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4" h="477">
                  <a:moveTo>
                    <a:pt x="472" y="230"/>
                  </a:moveTo>
                  <a:cubicBezTo>
                    <a:pt x="467" y="101"/>
                    <a:pt x="358" y="0"/>
                    <a:pt x="229" y="5"/>
                  </a:cubicBezTo>
                  <a:cubicBezTo>
                    <a:pt x="222" y="5"/>
                    <a:pt x="215" y="5"/>
                    <a:pt x="208" y="6"/>
                  </a:cubicBezTo>
                  <a:cubicBezTo>
                    <a:pt x="90" y="22"/>
                    <a:pt x="0" y="125"/>
                    <a:pt x="4" y="247"/>
                  </a:cubicBezTo>
                  <a:cubicBezTo>
                    <a:pt x="9" y="376"/>
                    <a:pt x="118" y="477"/>
                    <a:pt x="247" y="472"/>
                  </a:cubicBezTo>
                  <a:cubicBezTo>
                    <a:pt x="294" y="471"/>
                    <a:pt x="338" y="455"/>
                    <a:pt x="376" y="427"/>
                  </a:cubicBezTo>
                  <a:cubicBezTo>
                    <a:pt x="340" y="401"/>
                    <a:pt x="340" y="401"/>
                    <a:pt x="340" y="401"/>
                  </a:cubicBezTo>
                  <a:cubicBezTo>
                    <a:pt x="336" y="398"/>
                    <a:pt x="331" y="397"/>
                    <a:pt x="327" y="400"/>
                  </a:cubicBezTo>
                  <a:cubicBezTo>
                    <a:pt x="299" y="415"/>
                    <a:pt x="267" y="424"/>
                    <a:pt x="233" y="423"/>
                  </a:cubicBezTo>
                  <a:cubicBezTo>
                    <a:pt x="139" y="421"/>
                    <a:pt x="61" y="345"/>
                    <a:pt x="57" y="250"/>
                  </a:cubicBezTo>
                  <a:cubicBezTo>
                    <a:pt x="52" y="141"/>
                    <a:pt x="144" y="51"/>
                    <a:pt x="254" y="61"/>
                  </a:cubicBezTo>
                  <a:cubicBezTo>
                    <a:pt x="342" y="69"/>
                    <a:pt x="413" y="141"/>
                    <a:pt x="419" y="229"/>
                  </a:cubicBezTo>
                  <a:cubicBezTo>
                    <a:pt x="422" y="272"/>
                    <a:pt x="410" y="311"/>
                    <a:pt x="388" y="344"/>
                  </a:cubicBezTo>
                  <a:cubicBezTo>
                    <a:pt x="384" y="350"/>
                    <a:pt x="385" y="357"/>
                    <a:pt x="391" y="362"/>
                  </a:cubicBezTo>
                  <a:cubicBezTo>
                    <a:pt x="421" y="384"/>
                    <a:pt x="421" y="384"/>
                    <a:pt x="421" y="384"/>
                  </a:cubicBezTo>
                  <a:cubicBezTo>
                    <a:pt x="456" y="340"/>
                    <a:pt x="474" y="286"/>
                    <a:pt x="472" y="2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7DB84FF9-D242-4656-9DC1-414A4D5E6F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87338" y="1500188"/>
              <a:ext cx="71437" cy="39688"/>
            </a:xfrm>
            <a:custGeom>
              <a:avLst/>
              <a:gdLst>
                <a:gd name="T0" fmla="*/ 9 w 45"/>
                <a:gd name="T1" fmla="*/ 25 h 25"/>
                <a:gd name="T2" fmla="*/ 6 w 45"/>
                <a:gd name="T3" fmla="*/ 25 h 25"/>
                <a:gd name="T4" fmla="*/ 6 w 45"/>
                <a:gd name="T5" fmla="*/ 3 h 25"/>
                <a:gd name="T6" fmla="*/ 0 w 45"/>
                <a:gd name="T7" fmla="*/ 3 h 25"/>
                <a:gd name="T8" fmla="*/ 0 w 45"/>
                <a:gd name="T9" fmla="*/ 0 h 25"/>
                <a:gd name="T10" fmla="*/ 17 w 45"/>
                <a:gd name="T11" fmla="*/ 0 h 25"/>
                <a:gd name="T12" fmla="*/ 17 w 45"/>
                <a:gd name="T13" fmla="*/ 3 h 25"/>
                <a:gd name="T14" fmla="*/ 9 w 45"/>
                <a:gd name="T15" fmla="*/ 3 h 25"/>
                <a:gd name="T16" fmla="*/ 9 w 45"/>
                <a:gd name="T17" fmla="*/ 25 h 25"/>
                <a:gd name="T18" fmla="*/ 41 w 45"/>
                <a:gd name="T19" fmla="*/ 5 h 25"/>
                <a:gd name="T20" fmla="*/ 33 w 45"/>
                <a:gd name="T21" fmla="*/ 25 h 25"/>
                <a:gd name="T22" fmla="*/ 32 w 45"/>
                <a:gd name="T23" fmla="*/ 25 h 25"/>
                <a:gd name="T24" fmla="*/ 24 w 45"/>
                <a:gd name="T25" fmla="*/ 5 h 25"/>
                <a:gd name="T26" fmla="*/ 24 w 45"/>
                <a:gd name="T27" fmla="*/ 25 h 25"/>
                <a:gd name="T28" fmla="*/ 21 w 45"/>
                <a:gd name="T29" fmla="*/ 25 h 25"/>
                <a:gd name="T30" fmla="*/ 21 w 45"/>
                <a:gd name="T31" fmla="*/ 0 h 25"/>
                <a:gd name="T32" fmla="*/ 26 w 45"/>
                <a:gd name="T33" fmla="*/ 0 h 25"/>
                <a:gd name="T34" fmla="*/ 32 w 45"/>
                <a:gd name="T35" fmla="*/ 18 h 25"/>
                <a:gd name="T36" fmla="*/ 40 w 45"/>
                <a:gd name="T37" fmla="*/ 0 h 25"/>
                <a:gd name="T38" fmla="*/ 45 w 45"/>
                <a:gd name="T39" fmla="*/ 0 h 25"/>
                <a:gd name="T40" fmla="*/ 45 w 45"/>
                <a:gd name="T41" fmla="*/ 25 h 25"/>
                <a:gd name="T42" fmla="*/ 41 w 45"/>
                <a:gd name="T43" fmla="*/ 25 h 25"/>
                <a:gd name="T44" fmla="*/ 41 w 45"/>
                <a:gd name="T45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25">
                  <a:moveTo>
                    <a:pt x="9" y="25"/>
                  </a:moveTo>
                  <a:lnTo>
                    <a:pt x="6" y="25"/>
                  </a:lnTo>
                  <a:lnTo>
                    <a:pt x="6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9" y="3"/>
                  </a:lnTo>
                  <a:lnTo>
                    <a:pt x="9" y="25"/>
                  </a:lnTo>
                  <a:close/>
                  <a:moveTo>
                    <a:pt x="41" y="5"/>
                  </a:moveTo>
                  <a:lnTo>
                    <a:pt x="33" y="25"/>
                  </a:lnTo>
                  <a:lnTo>
                    <a:pt x="32" y="25"/>
                  </a:lnTo>
                  <a:lnTo>
                    <a:pt x="24" y="5"/>
                  </a:lnTo>
                  <a:lnTo>
                    <a:pt x="24" y="25"/>
                  </a:lnTo>
                  <a:lnTo>
                    <a:pt x="21" y="25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2" y="18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45" y="25"/>
                  </a:lnTo>
                  <a:lnTo>
                    <a:pt x="41" y="25"/>
                  </a:lnTo>
                  <a:lnTo>
                    <a:pt x="4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</p:grpSp>
    </p:spTree>
    <p:extLst>
      <p:ext uri="{BB962C8B-B14F-4D97-AF65-F5344CB8AC3E}">
        <p14:creationId xmlns:p14="http://schemas.microsoft.com/office/powerpoint/2010/main" val="131925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79AAD7-A80A-4EA6-8E19-5A64D5850B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D92C9A0-0BD6-4E4E-8FE4-F01D1AA21300}"/>
              </a:ext>
            </a:extLst>
          </p:cNvPr>
          <p:cNvSpPr/>
          <p:nvPr userDrawn="1"/>
        </p:nvSpPr>
        <p:spPr bwMode="gray">
          <a:xfrm>
            <a:off x="685800" y="0"/>
            <a:ext cx="3886200" cy="5143500"/>
          </a:xfrm>
          <a:prstGeom prst="rect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FF419A51-03EF-4213-B810-555B49B633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1000875" y="2446054"/>
            <a:ext cx="3238500" cy="452432"/>
          </a:xfrm>
          <a:prstGeom prst="rect">
            <a:avLst/>
          </a:prstGeom>
          <a:noFill/>
        </p:spPr>
        <p:txBody>
          <a:bodyPr wrap="square" lIns="0" rIns="0" rtlCol="0" anchor="b" anchorCtr="0">
            <a:spAutoFit/>
          </a:bodyPr>
          <a:lstStyle>
            <a:lvl1pPr marL="0" indent="0">
              <a:buNone/>
              <a:defRPr lang="en-US" sz="2600" dirty="0">
                <a:solidFill>
                  <a:schemeClr val="bg1"/>
                </a:solidFill>
                <a:latin typeface="+mj-lt"/>
                <a:ea typeface="Poppins" charset="0"/>
                <a:cs typeface="Poppins" charset="0"/>
              </a:defRPr>
            </a:lvl1pPr>
          </a:lstStyle>
          <a:p>
            <a:pPr lvl="0">
              <a:spcBef>
                <a:spcPct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C170F105-A38E-435D-A3E1-E77B8E56D8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gray">
          <a:xfrm>
            <a:off x="1000875" y="3733318"/>
            <a:ext cx="3229382" cy="286232"/>
          </a:xfrm>
          <a:prstGeom prst="rect">
            <a:avLst/>
          </a:prstGeom>
          <a:noFill/>
        </p:spPr>
        <p:txBody>
          <a:bodyPr wrap="square" lIns="0" rIns="0" rtlCol="0" anchor="t" anchorCtr="0">
            <a:spAutoFit/>
          </a:bodyPr>
          <a:lstStyle>
            <a:lvl1pPr marL="0" indent="0">
              <a:spcAft>
                <a:spcPts val="150"/>
              </a:spcAft>
              <a:buNone/>
              <a:defRPr lang="en-US" sz="1400" dirty="0">
                <a:solidFill>
                  <a:schemeClr val="bg1"/>
                </a:solidFill>
                <a:ea typeface="Poppins" charset="0"/>
                <a:cs typeface="Poppins" charset="0"/>
              </a:defRPr>
            </a:lvl1pPr>
          </a:lstStyle>
          <a:p>
            <a:pPr lvl="0">
              <a:spcBef>
                <a:spcPct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3F5E1217-A081-4CDC-B2D3-21F5A3DFCE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1000874" y="3396100"/>
            <a:ext cx="3229864" cy="341632"/>
          </a:xfrm>
          <a:prstGeom prst="rect">
            <a:avLst/>
          </a:prstGeom>
          <a:noFill/>
        </p:spPr>
        <p:txBody>
          <a:bodyPr wrap="square" lIns="0" rIns="0" rtlCol="0" anchor="b" anchorCtr="0">
            <a:spAutoFit/>
          </a:bodyPr>
          <a:lstStyle>
            <a:lvl1pPr marL="0" indent="0">
              <a:buNone/>
              <a:defRPr lang="en-US" sz="1800" b="0" dirty="0">
                <a:solidFill>
                  <a:schemeClr val="bg1"/>
                </a:solidFill>
                <a:latin typeface="+mn-lt"/>
                <a:ea typeface="Poppins" charset="0"/>
                <a:cs typeface="Poppins" charset="0"/>
              </a:defRPr>
            </a:lvl1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013A06A-8980-4B09-BF2D-343746CB429C}"/>
              </a:ext>
            </a:extLst>
          </p:cNvPr>
          <p:cNvGrpSpPr/>
          <p:nvPr userDrawn="1"/>
        </p:nvGrpSpPr>
        <p:grpSpPr bwMode="white">
          <a:xfrm>
            <a:off x="8060634" y="4816610"/>
            <a:ext cx="673688" cy="185023"/>
            <a:chOff x="-2100262" y="1443038"/>
            <a:chExt cx="1884361" cy="517525"/>
          </a:xfrm>
          <a:solidFill>
            <a:schemeClr val="accent1"/>
          </a:solidFill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8D7BDEA1-C108-49EF-A549-47FBFE465247}"/>
                </a:ext>
              </a:extLst>
            </p:cNvPr>
            <p:cNvSpPr>
              <a:spLocks/>
            </p:cNvSpPr>
            <p:nvPr/>
          </p:nvSpPr>
          <p:spPr bwMode="white">
            <a:xfrm>
              <a:off x="-1692275" y="1857375"/>
              <a:ext cx="95250" cy="84138"/>
            </a:xfrm>
            <a:custGeom>
              <a:avLst/>
              <a:gdLst>
                <a:gd name="T0" fmla="*/ 39 w 89"/>
                <a:gd name="T1" fmla="*/ 74 h 77"/>
                <a:gd name="T2" fmla="*/ 56 w 89"/>
                <a:gd name="T3" fmla="*/ 74 h 77"/>
                <a:gd name="T4" fmla="*/ 70 w 89"/>
                <a:gd name="T5" fmla="*/ 61 h 77"/>
                <a:gd name="T6" fmla="*/ 84 w 89"/>
                <a:gd name="T7" fmla="*/ 47 h 77"/>
                <a:gd name="T8" fmla="*/ 82 w 89"/>
                <a:gd name="T9" fmla="*/ 27 h 77"/>
                <a:gd name="T10" fmla="*/ 45 w 89"/>
                <a:gd name="T11" fmla="*/ 0 h 77"/>
                <a:gd name="T12" fmla="*/ 25 w 89"/>
                <a:gd name="T13" fmla="*/ 22 h 77"/>
                <a:gd name="T14" fmla="*/ 0 w 89"/>
                <a:gd name="T15" fmla="*/ 44 h 77"/>
                <a:gd name="T16" fmla="*/ 39 w 89"/>
                <a:gd name="T17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77">
                  <a:moveTo>
                    <a:pt x="39" y="74"/>
                  </a:moveTo>
                  <a:cubicBezTo>
                    <a:pt x="44" y="77"/>
                    <a:pt x="51" y="77"/>
                    <a:pt x="56" y="74"/>
                  </a:cubicBezTo>
                  <a:cubicBezTo>
                    <a:pt x="59" y="71"/>
                    <a:pt x="64" y="66"/>
                    <a:pt x="70" y="61"/>
                  </a:cubicBezTo>
                  <a:cubicBezTo>
                    <a:pt x="75" y="56"/>
                    <a:pt x="80" y="51"/>
                    <a:pt x="84" y="47"/>
                  </a:cubicBezTo>
                  <a:cubicBezTo>
                    <a:pt x="89" y="41"/>
                    <a:pt x="88" y="32"/>
                    <a:pt x="82" y="27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39" y="9"/>
                    <a:pt x="25" y="22"/>
                  </a:cubicBezTo>
                  <a:cubicBezTo>
                    <a:pt x="11" y="35"/>
                    <a:pt x="0" y="44"/>
                    <a:pt x="0" y="44"/>
                  </a:cubicBezTo>
                  <a:lnTo>
                    <a:pt x="39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AF2B262-B2F6-49FC-9270-7A1B1DCAF833}"/>
                </a:ext>
              </a:extLst>
            </p:cNvPr>
            <p:cNvSpPr>
              <a:spLocks/>
            </p:cNvSpPr>
            <p:nvPr/>
          </p:nvSpPr>
          <p:spPr bwMode="white">
            <a:xfrm>
              <a:off x="-1527175" y="1603375"/>
              <a:ext cx="306387" cy="352425"/>
            </a:xfrm>
            <a:custGeom>
              <a:avLst/>
              <a:gdLst>
                <a:gd name="T0" fmla="*/ 283 w 283"/>
                <a:gd name="T1" fmla="*/ 188 h 325"/>
                <a:gd name="T2" fmla="*/ 142 w 283"/>
                <a:gd name="T3" fmla="*/ 325 h 325"/>
                <a:gd name="T4" fmla="*/ 0 w 283"/>
                <a:gd name="T5" fmla="*/ 188 h 325"/>
                <a:gd name="T6" fmla="*/ 0 w 283"/>
                <a:gd name="T7" fmla="*/ 13 h 325"/>
                <a:gd name="T8" fmla="*/ 13 w 283"/>
                <a:gd name="T9" fmla="*/ 0 h 325"/>
                <a:gd name="T10" fmla="*/ 49 w 283"/>
                <a:gd name="T11" fmla="*/ 0 h 325"/>
                <a:gd name="T12" fmla="*/ 49 w 283"/>
                <a:gd name="T13" fmla="*/ 184 h 325"/>
                <a:gd name="T14" fmla="*/ 142 w 283"/>
                <a:gd name="T15" fmla="*/ 279 h 325"/>
                <a:gd name="T16" fmla="*/ 234 w 283"/>
                <a:gd name="T17" fmla="*/ 184 h 325"/>
                <a:gd name="T18" fmla="*/ 234 w 283"/>
                <a:gd name="T19" fmla="*/ 0 h 325"/>
                <a:gd name="T20" fmla="*/ 271 w 283"/>
                <a:gd name="T21" fmla="*/ 0 h 325"/>
                <a:gd name="T22" fmla="*/ 283 w 283"/>
                <a:gd name="T23" fmla="*/ 12 h 325"/>
                <a:gd name="T24" fmla="*/ 283 w 283"/>
                <a:gd name="T25" fmla="*/ 18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3" h="325">
                  <a:moveTo>
                    <a:pt x="283" y="188"/>
                  </a:moveTo>
                  <a:cubicBezTo>
                    <a:pt x="283" y="281"/>
                    <a:pt x="217" y="325"/>
                    <a:pt x="142" y="325"/>
                  </a:cubicBezTo>
                  <a:cubicBezTo>
                    <a:pt x="66" y="325"/>
                    <a:pt x="0" y="281"/>
                    <a:pt x="0" y="1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"/>
                    <a:pt x="5" y="0"/>
                    <a:pt x="13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184"/>
                    <a:pt x="49" y="184"/>
                    <a:pt x="49" y="184"/>
                  </a:cubicBezTo>
                  <a:cubicBezTo>
                    <a:pt x="49" y="248"/>
                    <a:pt x="88" y="279"/>
                    <a:pt x="142" y="279"/>
                  </a:cubicBezTo>
                  <a:cubicBezTo>
                    <a:pt x="195" y="279"/>
                    <a:pt x="234" y="248"/>
                    <a:pt x="234" y="184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8" y="0"/>
                    <a:pt x="283" y="5"/>
                    <a:pt x="283" y="12"/>
                  </a:cubicBezTo>
                  <a:lnTo>
                    <a:pt x="283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0164B42A-7991-4F6D-BAD4-3C133E23D416}"/>
                </a:ext>
              </a:extLst>
            </p:cNvPr>
            <p:cNvSpPr>
              <a:spLocks noEditPoints="1"/>
            </p:cNvSpPr>
            <p:nvPr/>
          </p:nvSpPr>
          <p:spPr bwMode="white">
            <a:xfrm>
              <a:off x="-1163638" y="1603375"/>
              <a:ext cx="327025" cy="350838"/>
            </a:xfrm>
            <a:custGeom>
              <a:avLst/>
              <a:gdLst>
                <a:gd name="T0" fmla="*/ 302 w 302"/>
                <a:gd name="T1" fmla="*/ 161 h 324"/>
                <a:gd name="T2" fmla="*/ 302 w 302"/>
                <a:gd name="T3" fmla="*/ 166 h 324"/>
                <a:gd name="T4" fmla="*/ 288 w 302"/>
                <a:gd name="T5" fmla="*/ 179 h 324"/>
                <a:gd name="T6" fmla="*/ 50 w 302"/>
                <a:gd name="T7" fmla="*/ 179 h 324"/>
                <a:gd name="T8" fmla="*/ 161 w 302"/>
                <a:gd name="T9" fmla="*/ 281 h 324"/>
                <a:gd name="T10" fmla="*/ 251 w 302"/>
                <a:gd name="T11" fmla="*/ 250 h 324"/>
                <a:gd name="T12" fmla="*/ 268 w 302"/>
                <a:gd name="T13" fmla="*/ 252 h 324"/>
                <a:gd name="T14" fmla="*/ 286 w 302"/>
                <a:gd name="T15" fmla="*/ 276 h 324"/>
                <a:gd name="T16" fmla="*/ 158 w 302"/>
                <a:gd name="T17" fmla="*/ 324 h 324"/>
                <a:gd name="T18" fmla="*/ 0 w 302"/>
                <a:gd name="T19" fmla="*/ 162 h 324"/>
                <a:gd name="T20" fmla="*/ 155 w 302"/>
                <a:gd name="T21" fmla="*/ 0 h 324"/>
                <a:gd name="T22" fmla="*/ 302 w 302"/>
                <a:gd name="T23" fmla="*/ 161 h 324"/>
                <a:gd name="T24" fmla="*/ 51 w 302"/>
                <a:gd name="T25" fmla="*/ 139 h 324"/>
                <a:gd name="T26" fmla="*/ 252 w 302"/>
                <a:gd name="T27" fmla="*/ 139 h 324"/>
                <a:gd name="T28" fmla="*/ 154 w 302"/>
                <a:gd name="T29" fmla="*/ 43 h 324"/>
                <a:gd name="T30" fmla="*/ 51 w 302"/>
                <a:gd name="T31" fmla="*/ 139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2" h="324">
                  <a:moveTo>
                    <a:pt x="302" y="161"/>
                  </a:moveTo>
                  <a:cubicBezTo>
                    <a:pt x="302" y="162"/>
                    <a:pt x="302" y="164"/>
                    <a:pt x="302" y="166"/>
                  </a:cubicBezTo>
                  <a:cubicBezTo>
                    <a:pt x="302" y="173"/>
                    <a:pt x="295" y="179"/>
                    <a:pt x="288" y="179"/>
                  </a:cubicBezTo>
                  <a:cubicBezTo>
                    <a:pt x="50" y="179"/>
                    <a:pt x="50" y="179"/>
                    <a:pt x="50" y="179"/>
                  </a:cubicBezTo>
                  <a:cubicBezTo>
                    <a:pt x="57" y="247"/>
                    <a:pt x="105" y="281"/>
                    <a:pt x="161" y="281"/>
                  </a:cubicBezTo>
                  <a:cubicBezTo>
                    <a:pt x="195" y="281"/>
                    <a:pt x="226" y="269"/>
                    <a:pt x="251" y="250"/>
                  </a:cubicBezTo>
                  <a:cubicBezTo>
                    <a:pt x="256" y="246"/>
                    <a:pt x="264" y="247"/>
                    <a:pt x="268" y="252"/>
                  </a:cubicBezTo>
                  <a:cubicBezTo>
                    <a:pt x="286" y="276"/>
                    <a:pt x="286" y="276"/>
                    <a:pt x="286" y="276"/>
                  </a:cubicBezTo>
                  <a:cubicBezTo>
                    <a:pt x="247" y="313"/>
                    <a:pt x="204" y="324"/>
                    <a:pt x="158" y="324"/>
                  </a:cubicBezTo>
                  <a:cubicBezTo>
                    <a:pt x="66" y="324"/>
                    <a:pt x="0" y="259"/>
                    <a:pt x="0" y="162"/>
                  </a:cubicBezTo>
                  <a:cubicBezTo>
                    <a:pt x="0" y="66"/>
                    <a:pt x="66" y="0"/>
                    <a:pt x="155" y="0"/>
                  </a:cubicBezTo>
                  <a:cubicBezTo>
                    <a:pt x="240" y="0"/>
                    <a:pt x="301" y="66"/>
                    <a:pt x="302" y="161"/>
                  </a:cubicBezTo>
                  <a:close/>
                  <a:moveTo>
                    <a:pt x="51" y="139"/>
                  </a:moveTo>
                  <a:cubicBezTo>
                    <a:pt x="252" y="139"/>
                    <a:pt x="252" y="139"/>
                    <a:pt x="252" y="139"/>
                  </a:cubicBezTo>
                  <a:cubicBezTo>
                    <a:pt x="245" y="81"/>
                    <a:pt x="207" y="43"/>
                    <a:pt x="154" y="43"/>
                  </a:cubicBezTo>
                  <a:cubicBezTo>
                    <a:pt x="96" y="43"/>
                    <a:pt x="59" y="83"/>
                    <a:pt x="51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D63DC434-EDD4-4FF6-9DC5-35D04413F30F}"/>
                </a:ext>
              </a:extLst>
            </p:cNvPr>
            <p:cNvSpPr>
              <a:spLocks/>
            </p:cNvSpPr>
            <p:nvPr/>
          </p:nvSpPr>
          <p:spPr bwMode="white">
            <a:xfrm>
              <a:off x="-798513" y="1603375"/>
              <a:ext cx="290512" cy="350838"/>
            </a:xfrm>
            <a:custGeom>
              <a:avLst/>
              <a:gdLst>
                <a:gd name="T0" fmla="*/ 245 w 268"/>
                <a:gd name="T1" fmla="*/ 60 h 324"/>
                <a:gd name="T2" fmla="*/ 228 w 268"/>
                <a:gd name="T3" fmla="*/ 65 h 324"/>
                <a:gd name="T4" fmla="*/ 136 w 268"/>
                <a:gd name="T5" fmla="*/ 43 h 324"/>
                <a:gd name="T6" fmla="*/ 62 w 268"/>
                <a:gd name="T7" fmla="*/ 92 h 324"/>
                <a:gd name="T8" fmla="*/ 126 w 268"/>
                <a:gd name="T9" fmla="*/ 136 h 324"/>
                <a:gd name="T10" fmla="*/ 163 w 268"/>
                <a:gd name="T11" fmla="*/ 140 h 324"/>
                <a:gd name="T12" fmla="*/ 268 w 268"/>
                <a:gd name="T13" fmla="*/ 227 h 324"/>
                <a:gd name="T14" fmla="*/ 130 w 268"/>
                <a:gd name="T15" fmla="*/ 324 h 324"/>
                <a:gd name="T16" fmla="*/ 0 w 268"/>
                <a:gd name="T17" fmla="*/ 284 h 324"/>
                <a:gd name="T18" fmla="*/ 15 w 268"/>
                <a:gd name="T19" fmla="*/ 260 h 324"/>
                <a:gd name="T20" fmla="*/ 35 w 268"/>
                <a:gd name="T21" fmla="*/ 256 h 324"/>
                <a:gd name="T22" fmla="*/ 131 w 268"/>
                <a:gd name="T23" fmla="*/ 281 h 324"/>
                <a:gd name="T24" fmla="*/ 217 w 268"/>
                <a:gd name="T25" fmla="*/ 231 h 324"/>
                <a:gd name="T26" fmla="*/ 152 w 268"/>
                <a:gd name="T27" fmla="*/ 185 h 324"/>
                <a:gd name="T28" fmla="*/ 115 w 268"/>
                <a:gd name="T29" fmla="*/ 181 h 324"/>
                <a:gd name="T30" fmla="*/ 11 w 268"/>
                <a:gd name="T31" fmla="*/ 94 h 324"/>
                <a:gd name="T32" fmla="*/ 136 w 268"/>
                <a:gd name="T33" fmla="*/ 0 h 324"/>
                <a:gd name="T34" fmla="*/ 249 w 268"/>
                <a:gd name="T35" fmla="*/ 27 h 324"/>
                <a:gd name="T36" fmla="*/ 254 w 268"/>
                <a:gd name="T37" fmla="*/ 44 h 324"/>
                <a:gd name="T38" fmla="*/ 245 w 268"/>
                <a:gd name="T39" fmla="*/ 6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8" h="324">
                  <a:moveTo>
                    <a:pt x="245" y="60"/>
                  </a:moveTo>
                  <a:cubicBezTo>
                    <a:pt x="242" y="66"/>
                    <a:pt x="234" y="69"/>
                    <a:pt x="228" y="65"/>
                  </a:cubicBezTo>
                  <a:cubicBezTo>
                    <a:pt x="206" y="54"/>
                    <a:pt x="172" y="43"/>
                    <a:pt x="136" y="43"/>
                  </a:cubicBezTo>
                  <a:cubicBezTo>
                    <a:pt x="92" y="43"/>
                    <a:pt x="62" y="61"/>
                    <a:pt x="62" y="92"/>
                  </a:cubicBezTo>
                  <a:cubicBezTo>
                    <a:pt x="62" y="118"/>
                    <a:pt x="85" y="131"/>
                    <a:pt x="126" y="136"/>
                  </a:cubicBezTo>
                  <a:cubicBezTo>
                    <a:pt x="163" y="140"/>
                    <a:pt x="163" y="140"/>
                    <a:pt x="163" y="140"/>
                  </a:cubicBezTo>
                  <a:cubicBezTo>
                    <a:pt x="229" y="149"/>
                    <a:pt x="268" y="176"/>
                    <a:pt x="268" y="227"/>
                  </a:cubicBezTo>
                  <a:cubicBezTo>
                    <a:pt x="268" y="287"/>
                    <a:pt x="215" y="324"/>
                    <a:pt x="130" y="324"/>
                  </a:cubicBezTo>
                  <a:cubicBezTo>
                    <a:pt x="90" y="324"/>
                    <a:pt x="40" y="314"/>
                    <a:pt x="0" y="284"/>
                  </a:cubicBezTo>
                  <a:cubicBezTo>
                    <a:pt x="15" y="260"/>
                    <a:pt x="15" y="260"/>
                    <a:pt x="15" y="260"/>
                  </a:cubicBezTo>
                  <a:cubicBezTo>
                    <a:pt x="19" y="253"/>
                    <a:pt x="28" y="251"/>
                    <a:pt x="35" y="256"/>
                  </a:cubicBezTo>
                  <a:cubicBezTo>
                    <a:pt x="57" y="270"/>
                    <a:pt x="86" y="281"/>
                    <a:pt x="131" y="281"/>
                  </a:cubicBezTo>
                  <a:cubicBezTo>
                    <a:pt x="184" y="281"/>
                    <a:pt x="217" y="264"/>
                    <a:pt x="217" y="231"/>
                  </a:cubicBezTo>
                  <a:cubicBezTo>
                    <a:pt x="217" y="206"/>
                    <a:pt x="196" y="190"/>
                    <a:pt x="152" y="185"/>
                  </a:cubicBezTo>
                  <a:cubicBezTo>
                    <a:pt x="115" y="181"/>
                    <a:pt x="115" y="181"/>
                    <a:pt x="115" y="181"/>
                  </a:cubicBezTo>
                  <a:cubicBezTo>
                    <a:pt x="44" y="172"/>
                    <a:pt x="11" y="141"/>
                    <a:pt x="11" y="94"/>
                  </a:cubicBezTo>
                  <a:cubicBezTo>
                    <a:pt x="11" y="35"/>
                    <a:pt x="61" y="0"/>
                    <a:pt x="136" y="0"/>
                  </a:cubicBezTo>
                  <a:cubicBezTo>
                    <a:pt x="179" y="0"/>
                    <a:pt x="220" y="10"/>
                    <a:pt x="249" y="27"/>
                  </a:cubicBezTo>
                  <a:cubicBezTo>
                    <a:pt x="255" y="30"/>
                    <a:pt x="258" y="38"/>
                    <a:pt x="254" y="44"/>
                  </a:cubicBezTo>
                  <a:lnTo>
                    <a:pt x="245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0A214D28-CC17-47C8-AE46-83AD5B433B5C}"/>
                </a:ext>
              </a:extLst>
            </p:cNvPr>
            <p:cNvSpPr>
              <a:spLocks/>
            </p:cNvSpPr>
            <p:nvPr/>
          </p:nvSpPr>
          <p:spPr bwMode="white">
            <a:xfrm>
              <a:off x="-471488" y="1500188"/>
              <a:ext cx="255587" cy="454025"/>
            </a:xfrm>
            <a:custGeom>
              <a:avLst/>
              <a:gdLst>
                <a:gd name="T0" fmla="*/ 219 w 235"/>
                <a:gd name="T1" fmla="*/ 362 h 418"/>
                <a:gd name="T2" fmla="*/ 201 w 235"/>
                <a:gd name="T3" fmla="*/ 357 h 418"/>
                <a:gd name="T4" fmla="*/ 146 w 235"/>
                <a:gd name="T5" fmla="*/ 372 h 418"/>
                <a:gd name="T6" fmla="*/ 84 w 235"/>
                <a:gd name="T7" fmla="*/ 302 h 418"/>
                <a:gd name="T8" fmla="*/ 84 w 235"/>
                <a:gd name="T9" fmla="*/ 138 h 418"/>
                <a:gd name="T10" fmla="*/ 167 w 235"/>
                <a:gd name="T11" fmla="*/ 138 h 418"/>
                <a:gd name="T12" fmla="*/ 180 w 235"/>
                <a:gd name="T13" fmla="*/ 126 h 418"/>
                <a:gd name="T14" fmla="*/ 180 w 235"/>
                <a:gd name="T15" fmla="*/ 94 h 418"/>
                <a:gd name="T16" fmla="*/ 84 w 235"/>
                <a:gd name="T17" fmla="*/ 94 h 418"/>
                <a:gd name="T18" fmla="*/ 84 w 235"/>
                <a:gd name="T19" fmla="*/ 13 h 418"/>
                <a:gd name="T20" fmla="*/ 71 w 235"/>
                <a:gd name="T21" fmla="*/ 0 h 418"/>
                <a:gd name="T22" fmla="*/ 35 w 235"/>
                <a:gd name="T23" fmla="*/ 0 h 418"/>
                <a:gd name="T24" fmla="*/ 35 w 235"/>
                <a:gd name="T25" fmla="*/ 94 h 418"/>
                <a:gd name="T26" fmla="*/ 15 w 235"/>
                <a:gd name="T27" fmla="*/ 94 h 418"/>
                <a:gd name="T28" fmla="*/ 0 w 235"/>
                <a:gd name="T29" fmla="*/ 108 h 418"/>
                <a:gd name="T30" fmla="*/ 0 w 235"/>
                <a:gd name="T31" fmla="*/ 138 h 418"/>
                <a:gd name="T32" fmla="*/ 35 w 235"/>
                <a:gd name="T33" fmla="*/ 138 h 418"/>
                <a:gd name="T34" fmla="*/ 35 w 235"/>
                <a:gd name="T35" fmla="*/ 303 h 418"/>
                <a:gd name="T36" fmla="*/ 142 w 235"/>
                <a:gd name="T37" fmla="*/ 418 h 418"/>
                <a:gd name="T38" fmla="*/ 235 w 235"/>
                <a:gd name="T39" fmla="*/ 387 h 418"/>
                <a:gd name="T40" fmla="*/ 219 w 235"/>
                <a:gd name="T41" fmla="*/ 36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5" h="418">
                  <a:moveTo>
                    <a:pt x="219" y="362"/>
                  </a:moveTo>
                  <a:cubicBezTo>
                    <a:pt x="215" y="355"/>
                    <a:pt x="207" y="354"/>
                    <a:pt x="201" y="357"/>
                  </a:cubicBezTo>
                  <a:cubicBezTo>
                    <a:pt x="185" y="366"/>
                    <a:pt x="165" y="372"/>
                    <a:pt x="146" y="372"/>
                  </a:cubicBezTo>
                  <a:cubicBezTo>
                    <a:pt x="110" y="372"/>
                    <a:pt x="84" y="351"/>
                    <a:pt x="84" y="302"/>
                  </a:cubicBezTo>
                  <a:cubicBezTo>
                    <a:pt x="84" y="138"/>
                    <a:pt x="84" y="138"/>
                    <a:pt x="84" y="138"/>
                  </a:cubicBezTo>
                  <a:cubicBezTo>
                    <a:pt x="167" y="138"/>
                    <a:pt x="167" y="138"/>
                    <a:pt x="167" y="138"/>
                  </a:cubicBezTo>
                  <a:cubicBezTo>
                    <a:pt x="174" y="138"/>
                    <a:pt x="180" y="133"/>
                    <a:pt x="180" y="126"/>
                  </a:cubicBezTo>
                  <a:cubicBezTo>
                    <a:pt x="180" y="94"/>
                    <a:pt x="180" y="94"/>
                    <a:pt x="180" y="94"/>
                  </a:cubicBezTo>
                  <a:cubicBezTo>
                    <a:pt x="84" y="94"/>
                    <a:pt x="84" y="94"/>
                    <a:pt x="84" y="94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6"/>
                    <a:pt x="78" y="0"/>
                    <a:pt x="71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7" y="94"/>
                    <a:pt x="0" y="100"/>
                    <a:pt x="0" y="10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5" y="303"/>
                    <a:pt x="35" y="303"/>
                    <a:pt x="35" y="303"/>
                  </a:cubicBezTo>
                  <a:cubicBezTo>
                    <a:pt x="35" y="381"/>
                    <a:pt x="75" y="418"/>
                    <a:pt x="142" y="418"/>
                  </a:cubicBezTo>
                  <a:cubicBezTo>
                    <a:pt x="180" y="418"/>
                    <a:pt x="211" y="405"/>
                    <a:pt x="235" y="387"/>
                  </a:cubicBezTo>
                  <a:lnTo>
                    <a:pt x="219" y="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5E11314E-ACA6-44D5-9EF6-CD7524D78D10}"/>
                </a:ext>
              </a:extLst>
            </p:cNvPr>
            <p:cNvSpPr>
              <a:spLocks/>
            </p:cNvSpPr>
            <p:nvPr/>
          </p:nvSpPr>
          <p:spPr bwMode="white">
            <a:xfrm>
              <a:off x="-2100262" y="1443038"/>
              <a:ext cx="514350" cy="517525"/>
            </a:xfrm>
            <a:custGeom>
              <a:avLst/>
              <a:gdLst>
                <a:gd name="T0" fmla="*/ 472 w 474"/>
                <a:gd name="T1" fmla="*/ 230 h 477"/>
                <a:gd name="T2" fmla="*/ 229 w 474"/>
                <a:gd name="T3" fmla="*/ 5 h 477"/>
                <a:gd name="T4" fmla="*/ 208 w 474"/>
                <a:gd name="T5" fmla="*/ 6 h 477"/>
                <a:gd name="T6" fmla="*/ 4 w 474"/>
                <a:gd name="T7" fmla="*/ 247 h 477"/>
                <a:gd name="T8" fmla="*/ 247 w 474"/>
                <a:gd name="T9" fmla="*/ 472 h 477"/>
                <a:gd name="T10" fmla="*/ 376 w 474"/>
                <a:gd name="T11" fmla="*/ 427 h 477"/>
                <a:gd name="T12" fmla="*/ 340 w 474"/>
                <a:gd name="T13" fmla="*/ 401 h 477"/>
                <a:gd name="T14" fmla="*/ 327 w 474"/>
                <a:gd name="T15" fmla="*/ 400 h 477"/>
                <a:gd name="T16" fmla="*/ 233 w 474"/>
                <a:gd name="T17" fmla="*/ 423 h 477"/>
                <a:gd name="T18" fmla="*/ 57 w 474"/>
                <a:gd name="T19" fmla="*/ 250 h 477"/>
                <a:gd name="T20" fmla="*/ 254 w 474"/>
                <a:gd name="T21" fmla="*/ 61 h 477"/>
                <a:gd name="T22" fmla="*/ 419 w 474"/>
                <a:gd name="T23" fmla="*/ 229 h 477"/>
                <a:gd name="T24" fmla="*/ 388 w 474"/>
                <a:gd name="T25" fmla="*/ 344 h 477"/>
                <a:gd name="T26" fmla="*/ 391 w 474"/>
                <a:gd name="T27" fmla="*/ 362 h 477"/>
                <a:gd name="T28" fmla="*/ 421 w 474"/>
                <a:gd name="T29" fmla="*/ 384 h 477"/>
                <a:gd name="T30" fmla="*/ 472 w 474"/>
                <a:gd name="T31" fmla="*/ 23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4" h="477">
                  <a:moveTo>
                    <a:pt x="472" y="230"/>
                  </a:moveTo>
                  <a:cubicBezTo>
                    <a:pt x="467" y="101"/>
                    <a:pt x="358" y="0"/>
                    <a:pt x="229" y="5"/>
                  </a:cubicBezTo>
                  <a:cubicBezTo>
                    <a:pt x="222" y="5"/>
                    <a:pt x="215" y="5"/>
                    <a:pt x="208" y="6"/>
                  </a:cubicBezTo>
                  <a:cubicBezTo>
                    <a:pt x="90" y="22"/>
                    <a:pt x="0" y="125"/>
                    <a:pt x="4" y="247"/>
                  </a:cubicBezTo>
                  <a:cubicBezTo>
                    <a:pt x="9" y="376"/>
                    <a:pt x="118" y="477"/>
                    <a:pt x="247" y="472"/>
                  </a:cubicBezTo>
                  <a:cubicBezTo>
                    <a:pt x="294" y="471"/>
                    <a:pt x="338" y="455"/>
                    <a:pt x="376" y="427"/>
                  </a:cubicBezTo>
                  <a:cubicBezTo>
                    <a:pt x="340" y="401"/>
                    <a:pt x="340" y="401"/>
                    <a:pt x="340" y="401"/>
                  </a:cubicBezTo>
                  <a:cubicBezTo>
                    <a:pt x="336" y="398"/>
                    <a:pt x="331" y="397"/>
                    <a:pt x="327" y="400"/>
                  </a:cubicBezTo>
                  <a:cubicBezTo>
                    <a:pt x="299" y="415"/>
                    <a:pt x="267" y="424"/>
                    <a:pt x="233" y="423"/>
                  </a:cubicBezTo>
                  <a:cubicBezTo>
                    <a:pt x="139" y="421"/>
                    <a:pt x="61" y="345"/>
                    <a:pt x="57" y="250"/>
                  </a:cubicBezTo>
                  <a:cubicBezTo>
                    <a:pt x="52" y="141"/>
                    <a:pt x="144" y="51"/>
                    <a:pt x="254" y="61"/>
                  </a:cubicBezTo>
                  <a:cubicBezTo>
                    <a:pt x="342" y="69"/>
                    <a:pt x="413" y="141"/>
                    <a:pt x="419" y="229"/>
                  </a:cubicBezTo>
                  <a:cubicBezTo>
                    <a:pt x="422" y="272"/>
                    <a:pt x="410" y="311"/>
                    <a:pt x="388" y="344"/>
                  </a:cubicBezTo>
                  <a:cubicBezTo>
                    <a:pt x="384" y="350"/>
                    <a:pt x="385" y="357"/>
                    <a:pt x="391" y="362"/>
                  </a:cubicBezTo>
                  <a:cubicBezTo>
                    <a:pt x="421" y="384"/>
                    <a:pt x="421" y="384"/>
                    <a:pt x="421" y="384"/>
                  </a:cubicBezTo>
                  <a:cubicBezTo>
                    <a:pt x="456" y="340"/>
                    <a:pt x="474" y="286"/>
                    <a:pt x="472" y="2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A6C24E04-3531-42C4-A158-F84263B41A04}"/>
                </a:ext>
              </a:extLst>
            </p:cNvPr>
            <p:cNvSpPr>
              <a:spLocks noEditPoints="1"/>
            </p:cNvSpPr>
            <p:nvPr/>
          </p:nvSpPr>
          <p:spPr bwMode="white">
            <a:xfrm>
              <a:off x="-287338" y="1500188"/>
              <a:ext cx="71437" cy="39688"/>
            </a:xfrm>
            <a:custGeom>
              <a:avLst/>
              <a:gdLst>
                <a:gd name="T0" fmla="*/ 9 w 45"/>
                <a:gd name="T1" fmla="*/ 25 h 25"/>
                <a:gd name="T2" fmla="*/ 6 w 45"/>
                <a:gd name="T3" fmla="*/ 25 h 25"/>
                <a:gd name="T4" fmla="*/ 6 w 45"/>
                <a:gd name="T5" fmla="*/ 3 h 25"/>
                <a:gd name="T6" fmla="*/ 0 w 45"/>
                <a:gd name="T7" fmla="*/ 3 h 25"/>
                <a:gd name="T8" fmla="*/ 0 w 45"/>
                <a:gd name="T9" fmla="*/ 0 h 25"/>
                <a:gd name="T10" fmla="*/ 17 w 45"/>
                <a:gd name="T11" fmla="*/ 0 h 25"/>
                <a:gd name="T12" fmla="*/ 17 w 45"/>
                <a:gd name="T13" fmla="*/ 3 h 25"/>
                <a:gd name="T14" fmla="*/ 9 w 45"/>
                <a:gd name="T15" fmla="*/ 3 h 25"/>
                <a:gd name="T16" fmla="*/ 9 w 45"/>
                <a:gd name="T17" fmla="*/ 25 h 25"/>
                <a:gd name="T18" fmla="*/ 41 w 45"/>
                <a:gd name="T19" fmla="*/ 5 h 25"/>
                <a:gd name="T20" fmla="*/ 33 w 45"/>
                <a:gd name="T21" fmla="*/ 25 h 25"/>
                <a:gd name="T22" fmla="*/ 32 w 45"/>
                <a:gd name="T23" fmla="*/ 25 h 25"/>
                <a:gd name="T24" fmla="*/ 24 w 45"/>
                <a:gd name="T25" fmla="*/ 5 h 25"/>
                <a:gd name="T26" fmla="*/ 24 w 45"/>
                <a:gd name="T27" fmla="*/ 25 h 25"/>
                <a:gd name="T28" fmla="*/ 21 w 45"/>
                <a:gd name="T29" fmla="*/ 25 h 25"/>
                <a:gd name="T30" fmla="*/ 21 w 45"/>
                <a:gd name="T31" fmla="*/ 0 h 25"/>
                <a:gd name="T32" fmla="*/ 26 w 45"/>
                <a:gd name="T33" fmla="*/ 0 h 25"/>
                <a:gd name="T34" fmla="*/ 32 w 45"/>
                <a:gd name="T35" fmla="*/ 18 h 25"/>
                <a:gd name="T36" fmla="*/ 40 w 45"/>
                <a:gd name="T37" fmla="*/ 0 h 25"/>
                <a:gd name="T38" fmla="*/ 45 w 45"/>
                <a:gd name="T39" fmla="*/ 0 h 25"/>
                <a:gd name="T40" fmla="*/ 45 w 45"/>
                <a:gd name="T41" fmla="*/ 25 h 25"/>
                <a:gd name="T42" fmla="*/ 41 w 45"/>
                <a:gd name="T43" fmla="*/ 25 h 25"/>
                <a:gd name="T44" fmla="*/ 41 w 45"/>
                <a:gd name="T45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25">
                  <a:moveTo>
                    <a:pt x="9" y="25"/>
                  </a:moveTo>
                  <a:lnTo>
                    <a:pt x="6" y="25"/>
                  </a:lnTo>
                  <a:lnTo>
                    <a:pt x="6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9" y="3"/>
                  </a:lnTo>
                  <a:lnTo>
                    <a:pt x="9" y="25"/>
                  </a:lnTo>
                  <a:close/>
                  <a:moveTo>
                    <a:pt x="41" y="5"/>
                  </a:moveTo>
                  <a:lnTo>
                    <a:pt x="33" y="25"/>
                  </a:lnTo>
                  <a:lnTo>
                    <a:pt x="32" y="25"/>
                  </a:lnTo>
                  <a:lnTo>
                    <a:pt x="24" y="5"/>
                  </a:lnTo>
                  <a:lnTo>
                    <a:pt x="24" y="25"/>
                  </a:lnTo>
                  <a:lnTo>
                    <a:pt x="21" y="25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2" y="18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45" y="25"/>
                  </a:lnTo>
                  <a:lnTo>
                    <a:pt x="41" y="25"/>
                  </a:lnTo>
                  <a:lnTo>
                    <a:pt x="4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</p:grpSp>
    </p:spTree>
    <p:extLst>
      <p:ext uri="{BB962C8B-B14F-4D97-AF65-F5344CB8AC3E}">
        <p14:creationId xmlns:p14="http://schemas.microsoft.com/office/powerpoint/2010/main" val="56627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79AAD7-A80A-4EA6-8E19-5A64D5850B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D92C9A0-0BD6-4E4E-8FE4-F01D1AA21300}"/>
              </a:ext>
            </a:extLst>
          </p:cNvPr>
          <p:cNvSpPr/>
          <p:nvPr userDrawn="1"/>
        </p:nvSpPr>
        <p:spPr bwMode="gray">
          <a:xfrm>
            <a:off x="685800" y="0"/>
            <a:ext cx="3886200" cy="5143500"/>
          </a:xfrm>
          <a:prstGeom prst="rect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FF419A51-03EF-4213-B810-555B49B633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1000875" y="2446054"/>
            <a:ext cx="3238500" cy="452432"/>
          </a:xfrm>
          <a:prstGeom prst="rect">
            <a:avLst/>
          </a:prstGeom>
          <a:noFill/>
        </p:spPr>
        <p:txBody>
          <a:bodyPr wrap="square" lIns="0" rIns="0" rtlCol="0" anchor="b" anchorCtr="0">
            <a:spAutoFit/>
          </a:bodyPr>
          <a:lstStyle>
            <a:lvl1pPr marL="0" indent="0">
              <a:buNone/>
              <a:defRPr lang="en-US" sz="2600" dirty="0">
                <a:solidFill>
                  <a:schemeClr val="bg1"/>
                </a:solidFill>
                <a:latin typeface="+mj-lt"/>
                <a:ea typeface="Poppins" charset="0"/>
                <a:cs typeface="Poppins" charset="0"/>
              </a:defRPr>
            </a:lvl1pPr>
          </a:lstStyle>
          <a:p>
            <a:pPr lvl="0">
              <a:spcBef>
                <a:spcPct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C170F105-A38E-435D-A3E1-E77B8E56D8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gray">
          <a:xfrm>
            <a:off x="1000875" y="3733318"/>
            <a:ext cx="3229382" cy="286232"/>
          </a:xfrm>
          <a:prstGeom prst="rect">
            <a:avLst/>
          </a:prstGeom>
          <a:noFill/>
        </p:spPr>
        <p:txBody>
          <a:bodyPr wrap="square" lIns="0" rIns="0" rtlCol="0" anchor="t" anchorCtr="0">
            <a:spAutoFit/>
          </a:bodyPr>
          <a:lstStyle>
            <a:lvl1pPr marL="0" indent="0">
              <a:spcAft>
                <a:spcPts val="150"/>
              </a:spcAft>
              <a:buNone/>
              <a:defRPr lang="en-US" sz="1400" dirty="0">
                <a:solidFill>
                  <a:schemeClr val="bg1"/>
                </a:solidFill>
                <a:ea typeface="Poppins" charset="0"/>
                <a:cs typeface="Poppins" charset="0"/>
              </a:defRPr>
            </a:lvl1pPr>
          </a:lstStyle>
          <a:p>
            <a:pPr lvl="0">
              <a:spcBef>
                <a:spcPct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3F5E1217-A081-4CDC-B2D3-21F5A3DFCE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1000874" y="3396100"/>
            <a:ext cx="3229864" cy="341632"/>
          </a:xfrm>
          <a:prstGeom prst="rect">
            <a:avLst/>
          </a:prstGeom>
          <a:noFill/>
        </p:spPr>
        <p:txBody>
          <a:bodyPr wrap="square" lIns="0" rIns="0" rtlCol="0" anchor="b" anchorCtr="0">
            <a:spAutoFit/>
          </a:bodyPr>
          <a:lstStyle>
            <a:lvl1pPr marL="0" indent="0">
              <a:buNone/>
              <a:defRPr lang="en-US" sz="1800" b="0" dirty="0">
                <a:solidFill>
                  <a:schemeClr val="bg1"/>
                </a:solidFill>
                <a:latin typeface="+mn-lt"/>
                <a:ea typeface="Poppins" charset="0"/>
                <a:cs typeface="Poppins" charset="0"/>
              </a:defRPr>
            </a:lvl1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013A06A-8980-4B09-BF2D-343746CB429C}"/>
              </a:ext>
            </a:extLst>
          </p:cNvPr>
          <p:cNvGrpSpPr/>
          <p:nvPr userDrawn="1"/>
        </p:nvGrpSpPr>
        <p:grpSpPr bwMode="white">
          <a:xfrm>
            <a:off x="8060634" y="4816610"/>
            <a:ext cx="673688" cy="185023"/>
            <a:chOff x="-2100262" y="1443038"/>
            <a:chExt cx="1884361" cy="517525"/>
          </a:xfrm>
          <a:solidFill>
            <a:schemeClr val="accent1"/>
          </a:solidFill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8D7BDEA1-C108-49EF-A549-47FBFE465247}"/>
                </a:ext>
              </a:extLst>
            </p:cNvPr>
            <p:cNvSpPr>
              <a:spLocks/>
            </p:cNvSpPr>
            <p:nvPr/>
          </p:nvSpPr>
          <p:spPr bwMode="white">
            <a:xfrm>
              <a:off x="-1692275" y="1857375"/>
              <a:ext cx="95250" cy="84138"/>
            </a:xfrm>
            <a:custGeom>
              <a:avLst/>
              <a:gdLst>
                <a:gd name="T0" fmla="*/ 39 w 89"/>
                <a:gd name="T1" fmla="*/ 74 h 77"/>
                <a:gd name="T2" fmla="*/ 56 w 89"/>
                <a:gd name="T3" fmla="*/ 74 h 77"/>
                <a:gd name="T4" fmla="*/ 70 w 89"/>
                <a:gd name="T5" fmla="*/ 61 h 77"/>
                <a:gd name="T6" fmla="*/ 84 w 89"/>
                <a:gd name="T7" fmla="*/ 47 h 77"/>
                <a:gd name="T8" fmla="*/ 82 w 89"/>
                <a:gd name="T9" fmla="*/ 27 h 77"/>
                <a:gd name="T10" fmla="*/ 45 w 89"/>
                <a:gd name="T11" fmla="*/ 0 h 77"/>
                <a:gd name="T12" fmla="*/ 25 w 89"/>
                <a:gd name="T13" fmla="*/ 22 h 77"/>
                <a:gd name="T14" fmla="*/ 0 w 89"/>
                <a:gd name="T15" fmla="*/ 44 h 77"/>
                <a:gd name="T16" fmla="*/ 39 w 89"/>
                <a:gd name="T17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77">
                  <a:moveTo>
                    <a:pt x="39" y="74"/>
                  </a:moveTo>
                  <a:cubicBezTo>
                    <a:pt x="44" y="77"/>
                    <a:pt x="51" y="77"/>
                    <a:pt x="56" y="74"/>
                  </a:cubicBezTo>
                  <a:cubicBezTo>
                    <a:pt x="59" y="71"/>
                    <a:pt x="64" y="66"/>
                    <a:pt x="70" y="61"/>
                  </a:cubicBezTo>
                  <a:cubicBezTo>
                    <a:pt x="75" y="56"/>
                    <a:pt x="80" y="51"/>
                    <a:pt x="84" y="47"/>
                  </a:cubicBezTo>
                  <a:cubicBezTo>
                    <a:pt x="89" y="41"/>
                    <a:pt x="88" y="32"/>
                    <a:pt x="82" y="27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39" y="9"/>
                    <a:pt x="25" y="22"/>
                  </a:cubicBezTo>
                  <a:cubicBezTo>
                    <a:pt x="11" y="35"/>
                    <a:pt x="0" y="44"/>
                    <a:pt x="0" y="44"/>
                  </a:cubicBezTo>
                  <a:lnTo>
                    <a:pt x="39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AF2B262-B2F6-49FC-9270-7A1B1DCAF833}"/>
                </a:ext>
              </a:extLst>
            </p:cNvPr>
            <p:cNvSpPr>
              <a:spLocks/>
            </p:cNvSpPr>
            <p:nvPr/>
          </p:nvSpPr>
          <p:spPr bwMode="white">
            <a:xfrm>
              <a:off x="-1527175" y="1603375"/>
              <a:ext cx="306387" cy="352425"/>
            </a:xfrm>
            <a:custGeom>
              <a:avLst/>
              <a:gdLst>
                <a:gd name="T0" fmla="*/ 283 w 283"/>
                <a:gd name="T1" fmla="*/ 188 h 325"/>
                <a:gd name="T2" fmla="*/ 142 w 283"/>
                <a:gd name="T3" fmla="*/ 325 h 325"/>
                <a:gd name="T4" fmla="*/ 0 w 283"/>
                <a:gd name="T5" fmla="*/ 188 h 325"/>
                <a:gd name="T6" fmla="*/ 0 w 283"/>
                <a:gd name="T7" fmla="*/ 13 h 325"/>
                <a:gd name="T8" fmla="*/ 13 w 283"/>
                <a:gd name="T9" fmla="*/ 0 h 325"/>
                <a:gd name="T10" fmla="*/ 49 w 283"/>
                <a:gd name="T11" fmla="*/ 0 h 325"/>
                <a:gd name="T12" fmla="*/ 49 w 283"/>
                <a:gd name="T13" fmla="*/ 184 h 325"/>
                <a:gd name="T14" fmla="*/ 142 w 283"/>
                <a:gd name="T15" fmla="*/ 279 h 325"/>
                <a:gd name="T16" fmla="*/ 234 w 283"/>
                <a:gd name="T17" fmla="*/ 184 h 325"/>
                <a:gd name="T18" fmla="*/ 234 w 283"/>
                <a:gd name="T19" fmla="*/ 0 h 325"/>
                <a:gd name="T20" fmla="*/ 271 w 283"/>
                <a:gd name="T21" fmla="*/ 0 h 325"/>
                <a:gd name="T22" fmla="*/ 283 w 283"/>
                <a:gd name="T23" fmla="*/ 12 h 325"/>
                <a:gd name="T24" fmla="*/ 283 w 283"/>
                <a:gd name="T25" fmla="*/ 18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3" h="325">
                  <a:moveTo>
                    <a:pt x="283" y="188"/>
                  </a:moveTo>
                  <a:cubicBezTo>
                    <a:pt x="283" y="281"/>
                    <a:pt x="217" y="325"/>
                    <a:pt x="142" y="325"/>
                  </a:cubicBezTo>
                  <a:cubicBezTo>
                    <a:pt x="66" y="325"/>
                    <a:pt x="0" y="281"/>
                    <a:pt x="0" y="1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"/>
                    <a:pt x="5" y="0"/>
                    <a:pt x="13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184"/>
                    <a:pt x="49" y="184"/>
                    <a:pt x="49" y="184"/>
                  </a:cubicBezTo>
                  <a:cubicBezTo>
                    <a:pt x="49" y="248"/>
                    <a:pt x="88" y="279"/>
                    <a:pt x="142" y="279"/>
                  </a:cubicBezTo>
                  <a:cubicBezTo>
                    <a:pt x="195" y="279"/>
                    <a:pt x="234" y="248"/>
                    <a:pt x="234" y="184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8" y="0"/>
                    <a:pt x="283" y="5"/>
                    <a:pt x="283" y="12"/>
                  </a:cubicBezTo>
                  <a:lnTo>
                    <a:pt x="283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0164B42A-7991-4F6D-BAD4-3C133E23D416}"/>
                </a:ext>
              </a:extLst>
            </p:cNvPr>
            <p:cNvSpPr>
              <a:spLocks noEditPoints="1"/>
            </p:cNvSpPr>
            <p:nvPr/>
          </p:nvSpPr>
          <p:spPr bwMode="white">
            <a:xfrm>
              <a:off x="-1163638" y="1603375"/>
              <a:ext cx="327025" cy="350838"/>
            </a:xfrm>
            <a:custGeom>
              <a:avLst/>
              <a:gdLst>
                <a:gd name="T0" fmla="*/ 302 w 302"/>
                <a:gd name="T1" fmla="*/ 161 h 324"/>
                <a:gd name="T2" fmla="*/ 302 w 302"/>
                <a:gd name="T3" fmla="*/ 166 h 324"/>
                <a:gd name="T4" fmla="*/ 288 w 302"/>
                <a:gd name="T5" fmla="*/ 179 h 324"/>
                <a:gd name="T6" fmla="*/ 50 w 302"/>
                <a:gd name="T7" fmla="*/ 179 h 324"/>
                <a:gd name="T8" fmla="*/ 161 w 302"/>
                <a:gd name="T9" fmla="*/ 281 h 324"/>
                <a:gd name="T10" fmla="*/ 251 w 302"/>
                <a:gd name="T11" fmla="*/ 250 h 324"/>
                <a:gd name="T12" fmla="*/ 268 w 302"/>
                <a:gd name="T13" fmla="*/ 252 h 324"/>
                <a:gd name="T14" fmla="*/ 286 w 302"/>
                <a:gd name="T15" fmla="*/ 276 h 324"/>
                <a:gd name="T16" fmla="*/ 158 w 302"/>
                <a:gd name="T17" fmla="*/ 324 h 324"/>
                <a:gd name="T18" fmla="*/ 0 w 302"/>
                <a:gd name="T19" fmla="*/ 162 h 324"/>
                <a:gd name="T20" fmla="*/ 155 w 302"/>
                <a:gd name="T21" fmla="*/ 0 h 324"/>
                <a:gd name="T22" fmla="*/ 302 w 302"/>
                <a:gd name="T23" fmla="*/ 161 h 324"/>
                <a:gd name="T24" fmla="*/ 51 w 302"/>
                <a:gd name="T25" fmla="*/ 139 h 324"/>
                <a:gd name="T26" fmla="*/ 252 w 302"/>
                <a:gd name="T27" fmla="*/ 139 h 324"/>
                <a:gd name="T28" fmla="*/ 154 w 302"/>
                <a:gd name="T29" fmla="*/ 43 h 324"/>
                <a:gd name="T30" fmla="*/ 51 w 302"/>
                <a:gd name="T31" fmla="*/ 139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2" h="324">
                  <a:moveTo>
                    <a:pt x="302" y="161"/>
                  </a:moveTo>
                  <a:cubicBezTo>
                    <a:pt x="302" y="162"/>
                    <a:pt x="302" y="164"/>
                    <a:pt x="302" y="166"/>
                  </a:cubicBezTo>
                  <a:cubicBezTo>
                    <a:pt x="302" y="173"/>
                    <a:pt x="295" y="179"/>
                    <a:pt x="288" y="179"/>
                  </a:cubicBezTo>
                  <a:cubicBezTo>
                    <a:pt x="50" y="179"/>
                    <a:pt x="50" y="179"/>
                    <a:pt x="50" y="179"/>
                  </a:cubicBezTo>
                  <a:cubicBezTo>
                    <a:pt x="57" y="247"/>
                    <a:pt x="105" y="281"/>
                    <a:pt x="161" y="281"/>
                  </a:cubicBezTo>
                  <a:cubicBezTo>
                    <a:pt x="195" y="281"/>
                    <a:pt x="226" y="269"/>
                    <a:pt x="251" y="250"/>
                  </a:cubicBezTo>
                  <a:cubicBezTo>
                    <a:pt x="256" y="246"/>
                    <a:pt x="264" y="247"/>
                    <a:pt x="268" y="252"/>
                  </a:cubicBezTo>
                  <a:cubicBezTo>
                    <a:pt x="286" y="276"/>
                    <a:pt x="286" y="276"/>
                    <a:pt x="286" y="276"/>
                  </a:cubicBezTo>
                  <a:cubicBezTo>
                    <a:pt x="247" y="313"/>
                    <a:pt x="204" y="324"/>
                    <a:pt x="158" y="324"/>
                  </a:cubicBezTo>
                  <a:cubicBezTo>
                    <a:pt x="66" y="324"/>
                    <a:pt x="0" y="259"/>
                    <a:pt x="0" y="162"/>
                  </a:cubicBezTo>
                  <a:cubicBezTo>
                    <a:pt x="0" y="66"/>
                    <a:pt x="66" y="0"/>
                    <a:pt x="155" y="0"/>
                  </a:cubicBezTo>
                  <a:cubicBezTo>
                    <a:pt x="240" y="0"/>
                    <a:pt x="301" y="66"/>
                    <a:pt x="302" y="161"/>
                  </a:cubicBezTo>
                  <a:close/>
                  <a:moveTo>
                    <a:pt x="51" y="139"/>
                  </a:moveTo>
                  <a:cubicBezTo>
                    <a:pt x="252" y="139"/>
                    <a:pt x="252" y="139"/>
                    <a:pt x="252" y="139"/>
                  </a:cubicBezTo>
                  <a:cubicBezTo>
                    <a:pt x="245" y="81"/>
                    <a:pt x="207" y="43"/>
                    <a:pt x="154" y="43"/>
                  </a:cubicBezTo>
                  <a:cubicBezTo>
                    <a:pt x="96" y="43"/>
                    <a:pt x="59" y="83"/>
                    <a:pt x="51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D63DC434-EDD4-4FF6-9DC5-35D04413F30F}"/>
                </a:ext>
              </a:extLst>
            </p:cNvPr>
            <p:cNvSpPr>
              <a:spLocks/>
            </p:cNvSpPr>
            <p:nvPr/>
          </p:nvSpPr>
          <p:spPr bwMode="white">
            <a:xfrm>
              <a:off x="-798513" y="1603375"/>
              <a:ext cx="290512" cy="350838"/>
            </a:xfrm>
            <a:custGeom>
              <a:avLst/>
              <a:gdLst>
                <a:gd name="T0" fmla="*/ 245 w 268"/>
                <a:gd name="T1" fmla="*/ 60 h 324"/>
                <a:gd name="T2" fmla="*/ 228 w 268"/>
                <a:gd name="T3" fmla="*/ 65 h 324"/>
                <a:gd name="T4" fmla="*/ 136 w 268"/>
                <a:gd name="T5" fmla="*/ 43 h 324"/>
                <a:gd name="T6" fmla="*/ 62 w 268"/>
                <a:gd name="T7" fmla="*/ 92 h 324"/>
                <a:gd name="T8" fmla="*/ 126 w 268"/>
                <a:gd name="T9" fmla="*/ 136 h 324"/>
                <a:gd name="T10" fmla="*/ 163 w 268"/>
                <a:gd name="T11" fmla="*/ 140 h 324"/>
                <a:gd name="T12" fmla="*/ 268 w 268"/>
                <a:gd name="T13" fmla="*/ 227 h 324"/>
                <a:gd name="T14" fmla="*/ 130 w 268"/>
                <a:gd name="T15" fmla="*/ 324 h 324"/>
                <a:gd name="T16" fmla="*/ 0 w 268"/>
                <a:gd name="T17" fmla="*/ 284 h 324"/>
                <a:gd name="T18" fmla="*/ 15 w 268"/>
                <a:gd name="T19" fmla="*/ 260 h 324"/>
                <a:gd name="T20" fmla="*/ 35 w 268"/>
                <a:gd name="T21" fmla="*/ 256 h 324"/>
                <a:gd name="T22" fmla="*/ 131 w 268"/>
                <a:gd name="T23" fmla="*/ 281 h 324"/>
                <a:gd name="T24" fmla="*/ 217 w 268"/>
                <a:gd name="T25" fmla="*/ 231 h 324"/>
                <a:gd name="T26" fmla="*/ 152 w 268"/>
                <a:gd name="T27" fmla="*/ 185 h 324"/>
                <a:gd name="T28" fmla="*/ 115 w 268"/>
                <a:gd name="T29" fmla="*/ 181 h 324"/>
                <a:gd name="T30" fmla="*/ 11 w 268"/>
                <a:gd name="T31" fmla="*/ 94 h 324"/>
                <a:gd name="T32" fmla="*/ 136 w 268"/>
                <a:gd name="T33" fmla="*/ 0 h 324"/>
                <a:gd name="T34" fmla="*/ 249 w 268"/>
                <a:gd name="T35" fmla="*/ 27 h 324"/>
                <a:gd name="T36" fmla="*/ 254 w 268"/>
                <a:gd name="T37" fmla="*/ 44 h 324"/>
                <a:gd name="T38" fmla="*/ 245 w 268"/>
                <a:gd name="T39" fmla="*/ 6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8" h="324">
                  <a:moveTo>
                    <a:pt x="245" y="60"/>
                  </a:moveTo>
                  <a:cubicBezTo>
                    <a:pt x="242" y="66"/>
                    <a:pt x="234" y="69"/>
                    <a:pt x="228" y="65"/>
                  </a:cubicBezTo>
                  <a:cubicBezTo>
                    <a:pt x="206" y="54"/>
                    <a:pt x="172" y="43"/>
                    <a:pt x="136" y="43"/>
                  </a:cubicBezTo>
                  <a:cubicBezTo>
                    <a:pt x="92" y="43"/>
                    <a:pt x="62" y="61"/>
                    <a:pt x="62" y="92"/>
                  </a:cubicBezTo>
                  <a:cubicBezTo>
                    <a:pt x="62" y="118"/>
                    <a:pt x="85" y="131"/>
                    <a:pt x="126" y="136"/>
                  </a:cubicBezTo>
                  <a:cubicBezTo>
                    <a:pt x="163" y="140"/>
                    <a:pt x="163" y="140"/>
                    <a:pt x="163" y="140"/>
                  </a:cubicBezTo>
                  <a:cubicBezTo>
                    <a:pt x="229" y="149"/>
                    <a:pt x="268" y="176"/>
                    <a:pt x="268" y="227"/>
                  </a:cubicBezTo>
                  <a:cubicBezTo>
                    <a:pt x="268" y="287"/>
                    <a:pt x="215" y="324"/>
                    <a:pt x="130" y="324"/>
                  </a:cubicBezTo>
                  <a:cubicBezTo>
                    <a:pt x="90" y="324"/>
                    <a:pt x="40" y="314"/>
                    <a:pt x="0" y="284"/>
                  </a:cubicBezTo>
                  <a:cubicBezTo>
                    <a:pt x="15" y="260"/>
                    <a:pt x="15" y="260"/>
                    <a:pt x="15" y="260"/>
                  </a:cubicBezTo>
                  <a:cubicBezTo>
                    <a:pt x="19" y="253"/>
                    <a:pt x="28" y="251"/>
                    <a:pt x="35" y="256"/>
                  </a:cubicBezTo>
                  <a:cubicBezTo>
                    <a:pt x="57" y="270"/>
                    <a:pt x="86" y="281"/>
                    <a:pt x="131" y="281"/>
                  </a:cubicBezTo>
                  <a:cubicBezTo>
                    <a:pt x="184" y="281"/>
                    <a:pt x="217" y="264"/>
                    <a:pt x="217" y="231"/>
                  </a:cubicBezTo>
                  <a:cubicBezTo>
                    <a:pt x="217" y="206"/>
                    <a:pt x="196" y="190"/>
                    <a:pt x="152" y="185"/>
                  </a:cubicBezTo>
                  <a:cubicBezTo>
                    <a:pt x="115" y="181"/>
                    <a:pt x="115" y="181"/>
                    <a:pt x="115" y="181"/>
                  </a:cubicBezTo>
                  <a:cubicBezTo>
                    <a:pt x="44" y="172"/>
                    <a:pt x="11" y="141"/>
                    <a:pt x="11" y="94"/>
                  </a:cubicBezTo>
                  <a:cubicBezTo>
                    <a:pt x="11" y="35"/>
                    <a:pt x="61" y="0"/>
                    <a:pt x="136" y="0"/>
                  </a:cubicBezTo>
                  <a:cubicBezTo>
                    <a:pt x="179" y="0"/>
                    <a:pt x="220" y="10"/>
                    <a:pt x="249" y="27"/>
                  </a:cubicBezTo>
                  <a:cubicBezTo>
                    <a:pt x="255" y="30"/>
                    <a:pt x="258" y="38"/>
                    <a:pt x="254" y="44"/>
                  </a:cubicBezTo>
                  <a:lnTo>
                    <a:pt x="245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0A214D28-CC17-47C8-AE46-83AD5B433B5C}"/>
                </a:ext>
              </a:extLst>
            </p:cNvPr>
            <p:cNvSpPr>
              <a:spLocks/>
            </p:cNvSpPr>
            <p:nvPr/>
          </p:nvSpPr>
          <p:spPr bwMode="white">
            <a:xfrm>
              <a:off x="-471488" y="1500188"/>
              <a:ext cx="255587" cy="454025"/>
            </a:xfrm>
            <a:custGeom>
              <a:avLst/>
              <a:gdLst>
                <a:gd name="T0" fmla="*/ 219 w 235"/>
                <a:gd name="T1" fmla="*/ 362 h 418"/>
                <a:gd name="T2" fmla="*/ 201 w 235"/>
                <a:gd name="T3" fmla="*/ 357 h 418"/>
                <a:gd name="T4" fmla="*/ 146 w 235"/>
                <a:gd name="T5" fmla="*/ 372 h 418"/>
                <a:gd name="T6" fmla="*/ 84 w 235"/>
                <a:gd name="T7" fmla="*/ 302 h 418"/>
                <a:gd name="T8" fmla="*/ 84 w 235"/>
                <a:gd name="T9" fmla="*/ 138 h 418"/>
                <a:gd name="T10" fmla="*/ 167 w 235"/>
                <a:gd name="T11" fmla="*/ 138 h 418"/>
                <a:gd name="T12" fmla="*/ 180 w 235"/>
                <a:gd name="T13" fmla="*/ 126 h 418"/>
                <a:gd name="T14" fmla="*/ 180 w 235"/>
                <a:gd name="T15" fmla="*/ 94 h 418"/>
                <a:gd name="T16" fmla="*/ 84 w 235"/>
                <a:gd name="T17" fmla="*/ 94 h 418"/>
                <a:gd name="T18" fmla="*/ 84 w 235"/>
                <a:gd name="T19" fmla="*/ 13 h 418"/>
                <a:gd name="T20" fmla="*/ 71 w 235"/>
                <a:gd name="T21" fmla="*/ 0 h 418"/>
                <a:gd name="T22" fmla="*/ 35 w 235"/>
                <a:gd name="T23" fmla="*/ 0 h 418"/>
                <a:gd name="T24" fmla="*/ 35 w 235"/>
                <a:gd name="T25" fmla="*/ 94 h 418"/>
                <a:gd name="T26" fmla="*/ 15 w 235"/>
                <a:gd name="T27" fmla="*/ 94 h 418"/>
                <a:gd name="T28" fmla="*/ 0 w 235"/>
                <a:gd name="T29" fmla="*/ 108 h 418"/>
                <a:gd name="T30" fmla="*/ 0 w 235"/>
                <a:gd name="T31" fmla="*/ 138 h 418"/>
                <a:gd name="T32" fmla="*/ 35 w 235"/>
                <a:gd name="T33" fmla="*/ 138 h 418"/>
                <a:gd name="T34" fmla="*/ 35 w 235"/>
                <a:gd name="T35" fmla="*/ 303 h 418"/>
                <a:gd name="T36" fmla="*/ 142 w 235"/>
                <a:gd name="T37" fmla="*/ 418 h 418"/>
                <a:gd name="T38" fmla="*/ 235 w 235"/>
                <a:gd name="T39" fmla="*/ 387 h 418"/>
                <a:gd name="T40" fmla="*/ 219 w 235"/>
                <a:gd name="T41" fmla="*/ 36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5" h="418">
                  <a:moveTo>
                    <a:pt x="219" y="362"/>
                  </a:moveTo>
                  <a:cubicBezTo>
                    <a:pt x="215" y="355"/>
                    <a:pt x="207" y="354"/>
                    <a:pt x="201" y="357"/>
                  </a:cubicBezTo>
                  <a:cubicBezTo>
                    <a:pt x="185" y="366"/>
                    <a:pt x="165" y="372"/>
                    <a:pt x="146" y="372"/>
                  </a:cubicBezTo>
                  <a:cubicBezTo>
                    <a:pt x="110" y="372"/>
                    <a:pt x="84" y="351"/>
                    <a:pt x="84" y="302"/>
                  </a:cubicBezTo>
                  <a:cubicBezTo>
                    <a:pt x="84" y="138"/>
                    <a:pt x="84" y="138"/>
                    <a:pt x="84" y="138"/>
                  </a:cubicBezTo>
                  <a:cubicBezTo>
                    <a:pt x="167" y="138"/>
                    <a:pt x="167" y="138"/>
                    <a:pt x="167" y="138"/>
                  </a:cubicBezTo>
                  <a:cubicBezTo>
                    <a:pt x="174" y="138"/>
                    <a:pt x="180" y="133"/>
                    <a:pt x="180" y="126"/>
                  </a:cubicBezTo>
                  <a:cubicBezTo>
                    <a:pt x="180" y="94"/>
                    <a:pt x="180" y="94"/>
                    <a:pt x="180" y="94"/>
                  </a:cubicBezTo>
                  <a:cubicBezTo>
                    <a:pt x="84" y="94"/>
                    <a:pt x="84" y="94"/>
                    <a:pt x="84" y="94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6"/>
                    <a:pt x="78" y="0"/>
                    <a:pt x="71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7" y="94"/>
                    <a:pt x="0" y="100"/>
                    <a:pt x="0" y="10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5" y="303"/>
                    <a:pt x="35" y="303"/>
                    <a:pt x="35" y="303"/>
                  </a:cubicBezTo>
                  <a:cubicBezTo>
                    <a:pt x="35" y="381"/>
                    <a:pt x="75" y="418"/>
                    <a:pt x="142" y="418"/>
                  </a:cubicBezTo>
                  <a:cubicBezTo>
                    <a:pt x="180" y="418"/>
                    <a:pt x="211" y="405"/>
                    <a:pt x="235" y="387"/>
                  </a:cubicBezTo>
                  <a:lnTo>
                    <a:pt x="219" y="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5E11314E-ACA6-44D5-9EF6-CD7524D78D10}"/>
                </a:ext>
              </a:extLst>
            </p:cNvPr>
            <p:cNvSpPr>
              <a:spLocks/>
            </p:cNvSpPr>
            <p:nvPr/>
          </p:nvSpPr>
          <p:spPr bwMode="white">
            <a:xfrm>
              <a:off x="-2100262" y="1443038"/>
              <a:ext cx="514350" cy="517525"/>
            </a:xfrm>
            <a:custGeom>
              <a:avLst/>
              <a:gdLst>
                <a:gd name="T0" fmla="*/ 472 w 474"/>
                <a:gd name="T1" fmla="*/ 230 h 477"/>
                <a:gd name="T2" fmla="*/ 229 w 474"/>
                <a:gd name="T3" fmla="*/ 5 h 477"/>
                <a:gd name="T4" fmla="*/ 208 w 474"/>
                <a:gd name="T5" fmla="*/ 6 h 477"/>
                <a:gd name="T6" fmla="*/ 4 w 474"/>
                <a:gd name="T7" fmla="*/ 247 h 477"/>
                <a:gd name="T8" fmla="*/ 247 w 474"/>
                <a:gd name="T9" fmla="*/ 472 h 477"/>
                <a:gd name="T10" fmla="*/ 376 w 474"/>
                <a:gd name="T11" fmla="*/ 427 h 477"/>
                <a:gd name="T12" fmla="*/ 340 w 474"/>
                <a:gd name="T13" fmla="*/ 401 h 477"/>
                <a:gd name="T14" fmla="*/ 327 w 474"/>
                <a:gd name="T15" fmla="*/ 400 h 477"/>
                <a:gd name="T16" fmla="*/ 233 w 474"/>
                <a:gd name="T17" fmla="*/ 423 h 477"/>
                <a:gd name="T18" fmla="*/ 57 w 474"/>
                <a:gd name="T19" fmla="*/ 250 h 477"/>
                <a:gd name="T20" fmla="*/ 254 w 474"/>
                <a:gd name="T21" fmla="*/ 61 h 477"/>
                <a:gd name="T22" fmla="*/ 419 w 474"/>
                <a:gd name="T23" fmla="*/ 229 h 477"/>
                <a:gd name="T24" fmla="*/ 388 w 474"/>
                <a:gd name="T25" fmla="*/ 344 h 477"/>
                <a:gd name="T26" fmla="*/ 391 w 474"/>
                <a:gd name="T27" fmla="*/ 362 h 477"/>
                <a:gd name="T28" fmla="*/ 421 w 474"/>
                <a:gd name="T29" fmla="*/ 384 h 477"/>
                <a:gd name="T30" fmla="*/ 472 w 474"/>
                <a:gd name="T31" fmla="*/ 23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4" h="477">
                  <a:moveTo>
                    <a:pt x="472" y="230"/>
                  </a:moveTo>
                  <a:cubicBezTo>
                    <a:pt x="467" y="101"/>
                    <a:pt x="358" y="0"/>
                    <a:pt x="229" y="5"/>
                  </a:cubicBezTo>
                  <a:cubicBezTo>
                    <a:pt x="222" y="5"/>
                    <a:pt x="215" y="5"/>
                    <a:pt x="208" y="6"/>
                  </a:cubicBezTo>
                  <a:cubicBezTo>
                    <a:pt x="90" y="22"/>
                    <a:pt x="0" y="125"/>
                    <a:pt x="4" y="247"/>
                  </a:cubicBezTo>
                  <a:cubicBezTo>
                    <a:pt x="9" y="376"/>
                    <a:pt x="118" y="477"/>
                    <a:pt x="247" y="472"/>
                  </a:cubicBezTo>
                  <a:cubicBezTo>
                    <a:pt x="294" y="471"/>
                    <a:pt x="338" y="455"/>
                    <a:pt x="376" y="427"/>
                  </a:cubicBezTo>
                  <a:cubicBezTo>
                    <a:pt x="340" y="401"/>
                    <a:pt x="340" y="401"/>
                    <a:pt x="340" y="401"/>
                  </a:cubicBezTo>
                  <a:cubicBezTo>
                    <a:pt x="336" y="398"/>
                    <a:pt x="331" y="397"/>
                    <a:pt x="327" y="400"/>
                  </a:cubicBezTo>
                  <a:cubicBezTo>
                    <a:pt x="299" y="415"/>
                    <a:pt x="267" y="424"/>
                    <a:pt x="233" y="423"/>
                  </a:cubicBezTo>
                  <a:cubicBezTo>
                    <a:pt x="139" y="421"/>
                    <a:pt x="61" y="345"/>
                    <a:pt x="57" y="250"/>
                  </a:cubicBezTo>
                  <a:cubicBezTo>
                    <a:pt x="52" y="141"/>
                    <a:pt x="144" y="51"/>
                    <a:pt x="254" y="61"/>
                  </a:cubicBezTo>
                  <a:cubicBezTo>
                    <a:pt x="342" y="69"/>
                    <a:pt x="413" y="141"/>
                    <a:pt x="419" y="229"/>
                  </a:cubicBezTo>
                  <a:cubicBezTo>
                    <a:pt x="422" y="272"/>
                    <a:pt x="410" y="311"/>
                    <a:pt x="388" y="344"/>
                  </a:cubicBezTo>
                  <a:cubicBezTo>
                    <a:pt x="384" y="350"/>
                    <a:pt x="385" y="357"/>
                    <a:pt x="391" y="362"/>
                  </a:cubicBezTo>
                  <a:cubicBezTo>
                    <a:pt x="421" y="384"/>
                    <a:pt x="421" y="384"/>
                    <a:pt x="421" y="384"/>
                  </a:cubicBezTo>
                  <a:cubicBezTo>
                    <a:pt x="456" y="340"/>
                    <a:pt x="474" y="286"/>
                    <a:pt x="472" y="2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A6C24E04-3531-42C4-A158-F84263B41A04}"/>
                </a:ext>
              </a:extLst>
            </p:cNvPr>
            <p:cNvSpPr>
              <a:spLocks noEditPoints="1"/>
            </p:cNvSpPr>
            <p:nvPr/>
          </p:nvSpPr>
          <p:spPr bwMode="white">
            <a:xfrm>
              <a:off x="-287338" y="1500188"/>
              <a:ext cx="71437" cy="39688"/>
            </a:xfrm>
            <a:custGeom>
              <a:avLst/>
              <a:gdLst>
                <a:gd name="T0" fmla="*/ 9 w 45"/>
                <a:gd name="T1" fmla="*/ 25 h 25"/>
                <a:gd name="T2" fmla="*/ 6 w 45"/>
                <a:gd name="T3" fmla="*/ 25 h 25"/>
                <a:gd name="T4" fmla="*/ 6 w 45"/>
                <a:gd name="T5" fmla="*/ 3 h 25"/>
                <a:gd name="T6" fmla="*/ 0 w 45"/>
                <a:gd name="T7" fmla="*/ 3 h 25"/>
                <a:gd name="T8" fmla="*/ 0 w 45"/>
                <a:gd name="T9" fmla="*/ 0 h 25"/>
                <a:gd name="T10" fmla="*/ 17 w 45"/>
                <a:gd name="T11" fmla="*/ 0 h 25"/>
                <a:gd name="T12" fmla="*/ 17 w 45"/>
                <a:gd name="T13" fmla="*/ 3 h 25"/>
                <a:gd name="T14" fmla="*/ 9 w 45"/>
                <a:gd name="T15" fmla="*/ 3 h 25"/>
                <a:gd name="T16" fmla="*/ 9 w 45"/>
                <a:gd name="T17" fmla="*/ 25 h 25"/>
                <a:gd name="T18" fmla="*/ 41 w 45"/>
                <a:gd name="T19" fmla="*/ 5 h 25"/>
                <a:gd name="T20" fmla="*/ 33 w 45"/>
                <a:gd name="T21" fmla="*/ 25 h 25"/>
                <a:gd name="T22" fmla="*/ 32 w 45"/>
                <a:gd name="T23" fmla="*/ 25 h 25"/>
                <a:gd name="T24" fmla="*/ 24 w 45"/>
                <a:gd name="T25" fmla="*/ 5 h 25"/>
                <a:gd name="T26" fmla="*/ 24 w 45"/>
                <a:gd name="T27" fmla="*/ 25 h 25"/>
                <a:gd name="T28" fmla="*/ 21 w 45"/>
                <a:gd name="T29" fmla="*/ 25 h 25"/>
                <a:gd name="T30" fmla="*/ 21 w 45"/>
                <a:gd name="T31" fmla="*/ 0 h 25"/>
                <a:gd name="T32" fmla="*/ 26 w 45"/>
                <a:gd name="T33" fmla="*/ 0 h 25"/>
                <a:gd name="T34" fmla="*/ 32 w 45"/>
                <a:gd name="T35" fmla="*/ 18 h 25"/>
                <a:gd name="T36" fmla="*/ 40 w 45"/>
                <a:gd name="T37" fmla="*/ 0 h 25"/>
                <a:gd name="T38" fmla="*/ 45 w 45"/>
                <a:gd name="T39" fmla="*/ 0 h 25"/>
                <a:gd name="T40" fmla="*/ 45 w 45"/>
                <a:gd name="T41" fmla="*/ 25 h 25"/>
                <a:gd name="T42" fmla="*/ 41 w 45"/>
                <a:gd name="T43" fmla="*/ 25 h 25"/>
                <a:gd name="T44" fmla="*/ 41 w 45"/>
                <a:gd name="T45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25">
                  <a:moveTo>
                    <a:pt x="9" y="25"/>
                  </a:moveTo>
                  <a:lnTo>
                    <a:pt x="6" y="25"/>
                  </a:lnTo>
                  <a:lnTo>
                    <a:pt x="6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9" y="3"/>
                  </a:lnTo>
                  <a:lnTo>
                    <a:pt x="9" y="25"/>
                  </a:lnTo>
                  <a:close/>
                  <a:moveTo>
                    <a:pt x="41" y="5"/>
                  </a:moveTo>
                  <a:lnTo>
                    <a:pt x="33" y="25"/>
                  </a:lnTo>
                  <a:lnTo>
                    <a:pt x="32" y="25"/>
                  </a:lnTo>
                  <a:lnTo>
                    <a:pt x="24" y="5"/>
                  </a:lnTo>
                  <a:lnTo>
                    <a:pt x="24" y="25"/>
                  </a:lnTo>
                  <a:lnTo>
                    <a:pt x="21" y="25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2" y="18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45" y="25"/>
                  </a:lnTo>
                  <a:lnTo>
                    <a:pt x="41" y="25"/>
                  </a:lnTo>
                  <a:lnTo>
                    <a:pt x="4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</p:grpSp>
    </p:spTree>
    <p:extLst>
      <p:ext uri="{BB962C8B-B14F-4D97-AF65-F5344CB8AC3E}">
        <p14:creationId xmlns:p14="http://schemas.microsoft.com/office/powerpoint/2010/main" val="42660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6F79DC-90B6-4CA5-B09E-2E39CE4E26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D92C9A0-0BD6-4E4E-8FE4-F01D1AA21300}"/>
              </a:ext>
            </a:extLst>
          </p:cNvPr>
          <p:cNvSpPr/>
          <p:nvPr userDrawn="1"/>
        </p:nvSpPr>
        <p:spPr bwMode="gray">
          <a:xfrm>
            <a:off x="685800" y="0"/>
            <a:ext cx="3886200" cy="5143500"/>
          </a:xfrm>
          <a:prstGeom prst="rect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FF419A51-03EF-4213-B810-555B49B633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1000875" y="2446054"/>
            <a:ext cx="3238500" cy="452432"/>
          </a:xfrm>
          <a:prstGeom prst="rect">
            <a:avLst/>
          </a:prstGeom>
          <a:noFill/>
        </p:spPr>
        <p:txBody>
          <a:bodyPr wrap="square" lIns="0" rIns="0" rtlCol="0" anchor="b" anchorCtr="0">
            <a:spAutoFit/>
          </a:bodyPr>
          <a:lstStyle>
            <a:lvl1pPr marL="0" indent="0">
              <a:buNone/>
              <a:defRPr lang="en-US" sz="2600" dirty="0">
                <a:solidFill>
                  <a:schemeClr val="bg1"/>
                </a:solidFill>
                <a:latin typeface="+mj-lt"/>
                <a:ea typeface="Poppins" charset="0"/>
                <a:cs typeface="Poppins" charset="0"/>
              </a:defRPr>
            </a:lvl1pPr>
          </a:lstStyle>
          <a:p>
            <a:pPr lvl="0">
              <a:spcBef>
                <a:spcPct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C170F105-A38E-435D-A3E1-E77B8E56D8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gray">
          <a:xfrm>
            <a:off x="1000875" y="3733318"/>
            <a:ext cx="3229382" cy="286232"/>
          </a:xfrm>
          <a:prstGeom prst="rect">
            <a:avLst/>
          </a:prstGeom>
          <a:noFill/>
        </p:spPr>
        <p:txBody>
          <a:bodyPr wrap="square" lIns="0" rIns="0" rtlCol="0" anchor="t" anchorCtr="0">
            <a:spAutoFit/>
          </a:bodyPr>
          <a:lstStyle>
            <a:lvl1pPr marL="0" indent="0">
              <a:spcAft>
                <a:spcPts val="150"/>
              </a:spcAft>
              <a:buNone/>
              <a:defRPr lang="en-US" sz="1400" dirty="0">
                <a:solidFill>
                  <a:schemeClr val="bg1"/>
                </a:solidFill>
                <a:ea typeface="Poppins" charset="0"/>
                <a:cs typeface="Poppins" charset="0"/>
              </a:defRPr>
            </a:lvl1pPr>
          </a:lstStyle>
          <a:p>
            <a:pPr lvl="0">
              <a:spcBef>
                <a:spcPct val="0"/>
              </a:spcBef>
              <a:spcAft>
                <a:spcPts val="0"/>
              </a:spcAft>
            </a:pPr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D4B621E-AA90-4654-BBEF-0F519C64B8F9}"/>
              </a:ext>
            </a:extLst>
          </p:cNvPr>
          <p:cNvGrpSpPr/>
          <p:nvPr userDrawn="1"/>
        </p:nvGrpSpPr>
        <p:grpSpPr bwMode="gray">
          <a:xfrm>
            <a:off x="8060634" y="4816610"/>
            <a:ext cx="673688" cy="185023"/>
            <a:chOff x="-2100262" y="1443038"/>
            <a:chExt cx="1884361" cy="517525"/>
          </a:xfrm>
          <a:solidFill>
            <a:schemeClr val="bg1"/>
          </a:solidFill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3CA7C4FC-0E3B-4CB3-8339-6AA8F28DE97F}"/>
                </a:ext>
              </a:extLst>
            </p:cNvPr>
            <p:cNvSpPr>
              <a:spLocks/>
            </p:cNvSpPr>
            <p:nvPr/>
          </p:nvSpPr>
          <p:spPr bwMode="gray">
            <a:xfrm>
              <a:off x="-1692275" y="1857375"/>
              <a:ext cx="95250" cy="84138"/>
            </a:xfrm>
            <a:custGeom>
              <a:avLst/>
              <a:gdLst>
                <a:gd name="T0" fmla="*/ 39 w 89"/>
                <a:gd name="T1" fmla="*/ 74 h 77"/>
                <a:gd name="T2" fmla="*/ 56 w 89"/>
                <a:gd name="T3" fmla="*/ 74 h 77"/>
                <a:gd name="T4" fmla="*/ 70 w 89"/>
                <a:gd name="T5" fmla="*/ 61 h 77"/>
                <a:gd name="T6" fmla="*/ 84 w 89"/>
                <a:gd name="T7" fmla="*/ 47 h 77"/>
                <a:gd name="T8" fmla="*/ 82 w 89"/>
                <a:gd name="T9" fmla="*/ 27 h 77"/>
                <a:gd name="T10" fmla="*/ 45 w 89"/>
                <a:gd name="T11" fmla="*/ 0 h 77"/>
                <a:gd name="T12" fmla="*/ 25 w 89"/>
                <a:gd name="T13" fmla="*/ 22 h 77"/>
                <a:gd name="T14" fmla="*/ 0 w 89"/>
                <a:gd name="T15" fmla="*/ 44 h 77"/>
                <a:gd name="T16" fmla="*/ 39 w 89"/>
                <a:gd name="T17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77">
                  <a:moveTo>
                    <a:pt x="39" y="74"/>
                  </a:moveTo>
                  <a:cubicBezTo>
                    <a:pt x="44" y="77"/>
                    <a:pt x="51" y="77"/>
                    <a:pt x="56" y="74"/>
                  </a:cubicBezTo>
                  <a:cubicBezTo>
                    <a:pt x="59" y="71"/>
                    <a:pt x="64" y="66"/>
                    <a:pt x="70" y="61"/>
                  </a:cubicBezTo>
                  <a:cubicBezTo>
                    <a:pt x="75" y="56"/>
                    <a:pt x="80" y="51"/>
                    <a:pt x="84" y="47"/>
                  </a:cubicBezTo>
                  <a:cubicBezTo>
                    <a:pt x="89" y="41"/>
                    <a:pt x="88" y="32"/>
                    <a:pt x="82" y="27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39" y="9"/>
                    <a:pt x="25" y="22"/>
                  </a:cubicBezTo>
                  <a:cubicBezTo>
                    <a:pt x="11" y="35"/>
                    <a:pt x="0" y="44"/>
                    <a:pt x="0" y="44"/>
                  </a:cubicBezTo>
                  <a:lnTo>
                    <a:pt x="39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AEC39655-C1F8-4FDF-BE39-2349C458F496}"/>
                </a:ext>
              </a:extLst>
            </p:cNvPr>
            <p:cNvSpPr>
              <a:spLocks/>
            </p:cNvSpPr>
            <p:nvPr/>
          </p:nvSpPr>
          <p:spPr bwMode="gray">
            <a:xfrm>
              <a:off x="-1527175" y="1603375"/>
              <a:ext cx="306387" cy="352425"/>
            </a:xfrm>
            <a:custGeom>
              <a:avLst/>
              <a:gdLst>
                <a:gd name="T0" fmla="*/ 283 w 283"/>
                <a:gd name="T1" fmla="*/ 188 h 325"/>
                <a:gd name="T2" fmla="*/ 142 w 283"/>
                <a:gd name="T3" fmla="*/ 325 h 325"/>
                <a:gd name="T4" fmla="*/ 0 w 283"/>
                <a:gd name="T5" fmla="*/ 188 h 325"/>
                <a:gd name="T6" fmla="*/ 0 w 283"/>
                <a:gd name="T7" fmla="*/ 13 h 325"/>
                <a:gd name="T8" fmla="*/ 13 w 283"/>
                <a:gd name="T9" fmla="*/ 0 h 325"/>
                <a:gd name="T10" fmla="*/ 49 w 283"/>
                <a:gd name="T11" fmla="*/ 0 h 325"/>
                <a:gd name="T12" fmla="*/ 49 w 283"/>
                <a:gd name="T13" fmla="*/ 184 h 325"/>
                <a:gd name="T14" fmla="*/ 142 w 283"/>
                <a:gd name="T15" fmla="*/ 279 h 325"/>
                <a:gd name="T16" fmla="*/ 234 w 283"/>
                <a:gd name="T17" fmla="*/ 184 h 325"/>
                <a:gd name="T18" fmla="*/ 234 w 283"/>
                <a:gd name="T19" fmla="*/ 0 h 325"/>
                <a:gd name="T20" fmla="*/ 271 w 283"/>
                <a:gd name="T21" fmla="*/ 0 h 325"/>
                <a:gd name="T22" fmla="*/ 283 w 283"/>
                <a:gd name="T23" fmla="*/ 12 h 325"/>
                <a:gd name="T24" fmla="*/ 283 w 283"/>
                <a:gd name="T25" fmla="*/ 18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3" h="325">
                  <a:moveTo>
                    <a:pt x="283" y="188"/>
                  </a:moveTo>
                  <a:cubicBezTo>
                    <a:pt x="283" y="281"/>
                    <a:pt x="217" y="325"/>
                    <a:pt x="142" y="325"/>
                  </a:cubicBezTo>
                  <a:cubicBezTo>
                    <a:pt x="66" y="325"/>
                    <a:pt x="0" y="281"/>
                    <a:pt x="0" y="1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"/>
                    <a:pt x="5" y="0"/>
                    <a:pt x="13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184"/>
                    <a:pt x="49" y="184"/>
                    <a:pt x="49" y="184"/>
                  </a:cubicBezTo>
                  <a:cubicBezTo>
                    <a:pt x="49" y="248"/>
                    <a:pt x="88" y="279"/>
                    <a:pt x="142" y="279"/>
                  </a:cubicBezTo>
                  <a:cubicBezTo>
                    <a:pt x="195" y="279"/>
                    <a:pt x="234" y="248"/>
                    <a:pt x="234" y="184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8" y="0"/>
                    <a:pt x="283" y="5"/>
                    <a:pt x="283" y="12"/>
                  </a:cubicBezTo>
                  <a:lnTo>
                    <a:pt x="283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3860EEB0-81F2-4E8D-9A50-91EB3EA6912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-1163638" y="1603375"/>
              <a:ext cx="327025" cy="350838"/>
            </a:xfrm>
            <a:custGeom>
              <a:avLst/>
              <a:gdLst>
                <a:gd name="T0" fmla="*/ 302 w 302"/>
                <a:gd name="T1" fmla="*/ 161 h 324"/>
                <a:gd name="T2" fmla="*/ 302 w 302"/>
                <a:gd name="T3" fmla="*/ 166 h 324"/>
                <a:gd name="T4" fmla="*/ 288 w 302"/>
                <a:gd name="T5" fmla="*/ 179 h 324"/>
                <a:gd name="T6" fmla="*/ 50 w 302"/>
                <a:gd name="T7" fmla="*/ 179 h 324"/>
                <a:gd name="T8" fmla="*/ 161 w 302"/>
                <a:gd name="T9" fmla="*/ 281 h 324"/>
                <a:gd name="T10" fmla="*/ 251 w 302"/>
                <a:gd name="T11" fmla="*/ 250 h 324"/>
                <a:gd name="T12" fmla="*/ 268 w 302"/>
                <a:gd name="T13" fmla="*/ 252 h 324"/>
                <a:gd name="T14" fmla="*/ 286 w 302"/>
                <a:gd name="T15" fmla="*/ 276 h 324"/>
                <a:gd name="T16" fmla="*/ 158 w 302"/>
                <a:gd name="T17" fmla="*/ 324 h 324"/>
                <a:gd name="T18" fmla="*/ 0 w 302"/>
                <a:gd name="T19" fmla="*/ 162 h 324"/>
                <a:gd name="T20" fmla="*/ 155 w 302"/>
                <a:gd name="T21" fmla="*/ 0 h 324"/>
                <a:gd name="T22" fmla="*/ 302 w 302"/>
                <a:gd name="T23" fmla="*/ 161 h 324"/>
                <a:gd name="T24" fmla="*/ 51 w 302"/>
                <a:gd name="T25" fmla="*/ 139 h 324"/>
                <a:gd name="T26" fmla="*/ 252 w 302"/>
                <a:gd name="T27" fmla="*/ 139 h 324"/>
                <a:gd name="T28" fmla="*/ 154 w 302"/>
                <a:gd name="T29" fmla="*/ 43 h 324"/>
                <a:gd name="T30" fmla="*/ 51 w 302"/>
                <a:gd name="T31" fmla="*/ 139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2" h="324">
                  <a:moveTo>
                    <a:pt x="302" y="161"/>
                  </a:moveTo>
                  <a:cubicBezTo>
                    <a:pt x="302" y="162"/>
                    <a:pt x="302" y="164"/>
                    <a:pt x="302" y="166"/>
                  </a:cubicBezTo>
                  <a:cubicBezTo>
                    <a:pt x="302" y="173"/>
                    <a:pt x="295" y="179"/>
                    <a:pt x="288" y="179"/>
                  </a:cubicBezTo>
                  <a:cubicBezTo>
                    <a:pt x="50" y="179"/>
                    <a:pt x="50" y="179"/>
                    <a:pt x="50" y="179"/>
                  </a:cubicBezTo>
                  <a:cubicBezTo>
                    <a:pt x="57" y="247"/>
                    <a:pt x="105" y="281"/>
                    <a:pt x="161" y="281"/>
                  </a:cubicBezTo>
                  <a:cubicBezTo>
                    <a:pt x="195" y="281"/>
                    <a:pt x="226" y="269"/>
                    <a:pt x="251" y="250"/>
                  </a:cubicBezTo>
                  <a:cubicBezTo>
                    <a:pt x="256" y="246"/>
                    <a:pt x="264" y="247"/>
                    <a:pt x="268" y="252"/>
                  </a:cubicBezTo>
                  <a:cubicBezTo>
                    <a:pt x="286" y="276"/>
                    <a:pt x="286" y="276"/>
                    <a:pt x="286" y="276"/>
                  </a:cubicBezTo>
                  <a:cubicBezTo>
                    <a:pt x="247" y="313"/>
                    <a:pt x="204" y="324"/>
                    <a:pt x="158" y="324"/>
                  </a:cubicBezTo>
                  <a:cubicBezTo>
                    <a:pt x="66" y="324"/>
                    <a:pt x="0" y="259"/>
                    <a:pt x="0" y="162"/>
                  </a:cubicBezTo>
                  <a:cubicBezTo>
                    <a:pt x="0" y="66"/>
                    <a:pt x="66" y="0"/>
                    <a:pt x="155" y="0"/>
                  </a:cubicBezTo>
                  <a:cubicBezTo>
                    <a:pt x="240" y="0"/>
                    <a:pt x="301" y="66"/>
                    <a:pt x="302" y="161"/>
                  </a:cubicBezTo>
                  <a:close/>
                  <a:moveTo>
                    <a:pt x="51" y="139"/>
                  </a:moveTo>
                  <a:cubicBezTo>
                    <a:pt x="252" y="139"/>
                    <a:pt x="252" y="139"/>
                    <a:pt x="252" y="139"/>
                  </a:cubicBezTo>
                  <a:cubicBezTo>
                    <a:pt x="245" y="81"/>
                    <a:pt x="207" y="43"/>
                    <a:pt x="154" y="43"/>
                  </a:cubicBezTo>
                  <a:cubicBezTo>
                    <a:pt x="96" y="43"/>
                    <a:pt x="59" y="83"/>
                    <a:pt x="51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ADBDF8D1-5BC0-4777-B55B-E40D93BFF0D3}"/>
                </a:ext>
              </a:extLst>
            </p:cNvPr>
            <p:cNvSpPr>
              <a:spLocks/>
            </p:cNvSpPr>
            <p:nvPr/>
          </p:nvSpPr>
          <p:spPr bwMode="gray">
            <a:xfrm>
              <a:off x="-798513" y="1603375"/>
              <a:ext cx="290512" cy="350838"/>
            </a:xfrm>
            <a:custGeom>
              <a:avLst/>
              <a:gdLst>
                <a:gd name="T0" fmla="*/ 245 w 268"/>
                <a:gd name="T1" fmla="*/ 60 h 324"/>
                <a:gd name="T2" fmla="*/ 228 w 268"/>
                <a:gd name="T3" fmla="*/ 65 h 324"/>
                <a:gd name="T4" fmla="*/ 136 w 268"/>
                <a:gd name="T5" fmla="*/ 43 h 324"/>
                <a:gd name="T6" fmla="*/ 62 w 268"/>
                <a:gd name="T7" fmla="*/ 92 h 324"/>
                <a:gd name="T8" fmla="*/ 126 w 268"/>
                <a:gd name="T9" fmla="*/ 136 h 324"/>
                <a:gd name="T10" fmla="*/ 163 w 268"/>
                <a:gd name="T11" fmla="*/ 140 h 324"/>
                <a:gd name="T12" fmla="*/ 268 w 268"/>
                <a:gd name="T13" fmla="*/ 227 h 324"/>
                <a:gd name="T14" fmla="*/ 130 w 268"/>
                <a:gd name="T15" fmla="*/ 324 h 324"/>
                <a:gd name="T16" fmla="*/ 0 w 268"/>
                <a:gd name="T17" fmla="*/ 284 h 324"/>
                <a:gd name="T18" fmla="*/ 15 w 268"/>
                <a:gd name="T19" fmla="*/ 260 h 324"/>
                <a:gd name="T20" fmla="*/ 35 w 268"/>
                <a:gd name="T21" fmla="*/ 256 h 324"/>
                <a:gd name="T22" fmla="*/ 131 w 268"/>
                <a:gd name="T23" fmla="*/ 281 h 324"/>
                <a:gd name="T24" fmla="*/ 217 w 268"/>
                <a:gd name="T25" fmla="*/ 231 h 324"/>
                <a:gd name="T26" fmla="*/ 152 w 268"/>
                <a:gd name="T27" fmla="*/ 185 h 324"/>
                <a:gd name="T28" fmla="*/ 115 w 268"/>
                <a:gd name="T29" fmla="*/ 181 h 324"/>
                <a:gd name="T30" fmla="*/ 11 w 268"/>
                <a:gd name="T31" fmla="*/ 94 h 324"/>
                <a:gd name="T32" fmla="*/ 136 w 268"/>
                <a:gd name="T33" fmla="*/ 0 h 324"/>
                <a:gd name="T34" fmla="*/ 249 w 268"/>
                <a:gd name="T35" fmla="*/ 27 h 324"/>
                <a:gd name="T36" fmla="*/ 254 w 268"/>
                <a:gd name="T37" fmla="*/ 44 h 324"/>
                <a:gd name="T38" fmla="*/ 245 w 268"/>
                <a:gd name="T39" fmla="*/ 6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8" h="324">
                  <a:moveTo>
                    <a:pt x="245" y="60"/>
                  </a:moveTo>
                  <a:cubicBezTo>
                    <a:pt x="242" y="66"/>
                    <a:pt x="234" y="69"/>
                    <a:pt x="228" y="65"/>
                  </a:cubicBezTo>
                  <a:cubicBezTo>
                    <a:pt x="206" y="54"/>
                    <a:pt x="172" y="43"/>
                    <a:pt x="136" y="43"/>
                  </a:cubicBezTo>
                  <a:cubicBezTo>
                    <a:pt x="92" y="43"/>
                    <a:pt x="62" y="61"/>
                    <a:pt x="62" y="92"/>
                  </a:cubicBezTo>
                  <a:cubicBezTo>
                    <a:pt x="62" y="118"/>
                    <a:pt x="85" y="131"/>
                    <a:pt x="126" y="136"/>
                  </a:cubicBezTo>
                  <a:cubicBezTo>
                    <a:pt x="163" y="140"/>
                    <a:pt x="163" y="140"/>
                    <a:pt x="163" y="140"/>
                  </a:cubicBezTo>
                  <a:cubicBezTo>
                    <a:pt x="229" y="149"/>
                    <a:pt x="268" y="176"/>
                    <a:pt x="268" y="227"/>
                  </a:cubicBezTo>
                  <a:cubicBezTo>
                    <a:pt x="268" y="287"/>
                    <a:pt x="215" y="324"/>
                    <a:pt x="130" y="324"/>
                  </a:cubicBezTo>
                  <a:cubicBezTo>
                    <a:pt x="90" y="324"/>
                    <a:pt x="40" y="314"/>
                    <a:pt x="0" y="284"/>
                  </a:cubicBezTo>
                  <a:cubicBezTo>
                    <a:pt x="15" y="260"/>
                    <a:pt x="15" y="260"/>
                    <a:pt x="15" y="260"/>
                  </a:cubicBezTo>
                  <a:cubicBezTo>
                    <a:pt x="19" y="253"/>
                    <a:pt x="28" y="251"/>
                    <a:pt x="35" y="256"/>
                  </a:cubicBezTo>
                  <a:cubicBezTo>
                    <a:pt x="57" y="270"/>
                    <a:pt x="86" y="281"/>
                    <a:pt x="131" y="281"/>
                  </a:cubicBezTo>
                  <a:cubicBezTo>
                    <a:pt x="184" y="281"/>
                    <a:pt x="217" y="264"/>
                    <a:pt x="217" y="231"/>
                  </a:cubicBezTo>
                  <a:cubicBezTo>
                    <a:pt x="217" y="206"/>
                    <a:pt x="196" y="190"/>
                    <a:pt x="152" y="185"/>
                  </a:cubicBezTo>
                  <a:cubicBezTo>
                    <a:pt x="115" y="181"/>
                    <a:pt x="115" y="181"/>
                    <a:pt x="115" y="181"/>
                  </a:cubicBezTo>
                  <a:cubicBezTo>
                    <a:pt x="44" y="172"/>
                    <a:pt x="11" y="141"/>
                    <a:pt x="11" y="94"/>
                  </a:cubicBezTo>
                  <a:cubicBezTo>
                    <a:pt x="11" y="35"/>
                    <a:pt x="61" y="0"/>
                    <a:pt x="136" y="0"/>
                  </a:cubicBezTo>
                  <a:cubicBezTo>
                    <a:pt x="179" y="0"/>
                    <a:pt x="220" y="10"/>
                    <a:pt x="249" y="27"/>
                  </a:cubicBezTo>
                  <a:cubicBezTo>
                    <a:pt x="255" y="30"/>
                    <a:pt x="258" y="38"/>
                    <a:pt x="254" y="44"/>
                  </a:cubicBezTo>
                  <a:lnTo>
                    <a:pt x="245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4A25D41-99AF-4750-A628-1C6A2D3B3609}"/>
                </a:ext>
              </a:extLst>
            </p:cNvPr>
            <p:cNvSpPr>
              <a:spLocks/>
            </p:cNvSpPr>
            <p:nvPr/>
          </p:nvSpPr>
          <p:spPr bwMode="gray">
            <a:xfrm>
              <a:off x="-471488" y="1500188"/>
              <a:ext cx="255587" cy="454025"/>
            </a:xfrm>
            <a:custGeom>
              <a:avLst/>
              <a:gdLst>
                <a:gd name="T0" fmla="*/ 219 w 235"/>
                <a:gd name="T1" fmla="*/ 362 h 418"/>
                <a:gd name="T2" fmla="*/ 201 w 235"/>
                <a:gd name="T3" fmla="*/ 357 h 418"/>
                <a:gd name="T4" fmla="*/ 146 w 235"/>
                <a:gd name="T5" fmla="*/ 372 h 418"/>
                <a:gd name="T6" fmla="*/ 84 w 235"/>
                <a:gd name="T7" fmla="*/ 302 h 418"/>
                <a:gd name="T8" fmla="*/ 84 w 235"/>
                <a:gd name="T9" fmla="*/ 138 h 418"/>
                <a:gd name="T10" fmla="*/ 167 w 235"/>
                <a:gd name="T11" fmla="*/ 138 h 418"/>
                <a:gd name="T12" fmla="*/ 180 w 235"/>
                <a:gd name="T13" fmla="*/ 126 h 418"/>
                <a:gd name="T14" fmla="*/ 180 w 235"/>
                <a:gd name="T15" fmla="*/ 94 h 418"/>
                <a:gd name="T16" fmla="*/ 84 w 235"/>
                <a:gd name="T17" fmla="*/ 94 h 418"/>
                <a:gd name="T18" fmla="*/ 84 w 235"/>
                <a:gd name="T19" fmla="*/ 13 h 418"/>
                <a:gd name="T20" fmla="*/ 71 w 235"/>
                <a:gd name="T21" fmla="*/ 0 h 418"/>
                <a:gd name="T22" fmla="*/ 35 w 235"/>
                <a:gd name="T23" fmla="*/ 0 h 418"/>
                <a:gd name="T24" fmla="*/ 35 w 235"/>
                <a:gd name="T25" fmla="*/ 94 h 418"/>
                <a:gd name="T26" fmla="*/ 15 w 235"/>
                <a:gd name="T27" fmla="*/ 94 h 418"/>
                <a:gd name="T28" fmla="*/ 0 w 235"/>
                <a:gd name="T29" fmla="*/ 108 h 418"/>
                <a:gd name="T30" fmla="*/ 0 w 235"/>
                <a:gd name="T31" fmla="*/ 138 h 418"/>
                <a:gd name="T32" fmla="*/ 35 w 235"/>
                <a:gd name="T33" fmla="*/ 138 h 418"/>
                <a:gd name="T34" fmla="*/ 35 w 235"/>
                <a:gd name="T35" fmla="*/ 303 h 418"/>
                <a:gd name="T36" fmla="*/ 142 w 235"/>
                <a:gd name="T37" fmla="*/ 418 h 418"/>
                <a:gd name="T38" fmla="*/ 235 w 235"/>
                <a:gd name="T39" fmla="*/ 387 h 418"/>
                <a:gd name="T40" fmla="*/ 219 w 235"/>
                <a:gd name="T41" fmla="*/ 36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5" h="418">
                  <a:moveTo>
                    <a:pt x="219" y="362"/>
                  </a:moveTo>
                  <a:cubicBezTo>
                    <a:pt x="215" y="355"/>
                    <a:pt x="207" y="354"/>
                    <a:pt x="201" y="357"/>
                  </a:cubicBezTo>
                  <a:cubicBezTo>
                    <a:pt x="185" y="366"/>
                    <a:pt x="165" y="372"/>
                    <a:pt x="146" y="372"/>
                  </a:cubicBezTo>
                  <a:cubicBezTo>
                    <a:pt x="110" y="372"/>
                    <a:pt x="84" y="351"/>
                    <a:pt x="84" y="302"/>
                  </a:cubicBezTo>
                  <a:cubicBezTo>
                    <a:pt x="84" y="138"/>
                    <a:pt x="84" y="138"/>
                    <a:pt x="84" y="138"/>
                  </a:cubicBezTo>
                  <a:cubicBezTo>
                    <a:pt x="167" y="138"/>
                    <a:pt x="167" y="138"/>
                    <a:pt x="167" y="138"/>
                  </a:cubicBezTo>
                  <a:cubicBezTo>
                    <a:pt x="174" y="138"/>
                    <a:pt x="180" y="133"/>
                    <a:pt x="180" y="126"/>
                  </a:cubicBezTo>
                  <a:cubicBezTo>
                    <a:pt x="180" y="94"/>
                    <a:pt x="180" y="94"/>
                    <a:pt x="180" y="94"/>
                  </a:cubicBezTo>
                  <a:cubicBezTo>
                    <a:pt x="84" y="94"/>
                    <a:pt x="84" y="94"/>
                    <a:pt x="84" y="94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6"/>
                    <a:pt x="78" y="0"/>
                    <a:pt x="71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7" y="94"/>
                    <a:pt x="0" y="100"/>
                    <a:pt x="0" y="10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5" y="303"/>
                    <a:pt x="35" y="303"/>
                    <a:pt x="35" y="303"/>
                  </a:cubicBezTo>
                  <a:cubicBezTo>
                    <a:pt x="35" y="381"/>
                    <a:pt x="75" y="418"/>
                    <a:pt x="142" y="418"/>
                  </a:cubicBezTo>
                  <a:cubicBezTo>
                    <a:pt x="180" y="418"/>
                    <a:pt x="211" y="405"/>
                    <a:pt x="235" y="387"/>
                  </a:cubicBezTo>
                  <a:lnTo>
                    <a:pt x="219" y="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1E0B3352-D82D-40E6-B963-FE3B44624DF7}"/>
                </a:ext>
              </a:extLst>
            </p:cNvPr>
            <p:cNvSpPr>
              <a:spLocks/>
            </p:cNvSpPr>
            <p:nvPr/>
          </p:nvSpPr>
          <p:spPr bwMode="gray">
            <a:xfrm>
              <a:off x="-2100262" y="1443038"/>
              <a:ext cx="514350" cy="517525"/>
            </a:xfrm>
            <a:custGeom>
              <a:avLst/>
              <a:gdLst>
                <a:gd name="T0" fmla="*/ 472 w 474"/>
                <a:gd name="T1" fmla="*/ 230 h 477"/>
                <a:gd name="T2" fmla="*/ 229 w 474"/>
                <a:gd name="T3" fmla="*/ 5 h 477"/>
                <a:gd name="T4" fmla="*/ 208 w 474"/>
                <a:gd name="T5" fmla="*/ 6 h 477"/>
                <a:gd name="T6" fmla="*/ 4 w 474"/>
                <a:gd name="T7" fmla="*/ 247 h 477"/>
                <a:gd name="T8" fmla="*/ 247 w 474"/>
                <a:gd name="T9" fmla="*/ 472 h 477"/>
                <a:gd name="T10" fmla="*/ 376 w 474"/>
                <a:gd name="T11" fmla="*/ 427 h 477"/>
                <a:gd name="T12" fmla="*/ 340 w 474"/>
                <a:gd name="T13" fmla="*/ 401 h 477"/>
                <a:gd name="T14" fmla="*/ 327 w 474"/>
                <a:gd name="T15" fmla="*/ 400 h 477"/>
                <a:gd name="T16" fmla="*/ 233 w 474"/>
                <a:gd name="T17" fmla="*/ 423 h 477"/>
                <a:gd name="T18" fmla="*/ 57 w 474"/>
                <a:gd name="T19" fmla="*/ 250 h 477"/>
                <a:gd name="T20" fmla="*/ 254 w 474"/>
                <a:gd name="T21" fmla="*/ 61 h 477"/>
                <a:gd name="T22" fmla="*/ 419 w 474"/>
                <a:gd name="T23" fmla="*/ 229 h 477"/>
                <a:gd name="T24" fmla="*/ 388 w 474"/>
                <a:gd name="T25" fmla="*/ 344 h 477"/>
                <a:gd name="T26" fmla="*/ 391 w 474"/>
                <a:gd name="T27" fmla="*/ 362 h 477"/>
                <a:gd name="T28" fmla="*/ 421 w 474"/>
                <a:gd name="T29" fmla="*/ 384 h 477"/>
                <a:gd name="T30" fmla="*/ 472 w 474"/>
                <a:gd name="T31" fmla="*/ 23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4" h="477">
                  <a:moveTo>
                    <a:pt x="472" y="230"/>
                  </a:moveTo>
                  <a:cubicBezTo>
                    <a:pt x="467" y="101"/>
                    <a:pt x="358" y="0"/>
                    <a:pt x="229" y="5"/>
                  </a:cubicBezTo>
                  <a:cubicBezTo>
                    <a:pt x="222" y="5"/>
                    <a:pt x="215" y="5"/>
                    <a:pt x="208" y="6"/>
                  </a:cubicBezTo>
                  <a:cubicBezTo>
                    <a:pt x="90" y="22"/>
                    <a:pt x="0" y="125"/>
                    <a:pt x="4" y="247"/>
                  </a:cubicBezTo>
                  <a:cubicBezTo>
                    <a:pt x="9" y="376"/>
                    <a:pt x="118" y="477"/>
                    <a:pt x="247" y="472"/>
                  </a:cubicBezTo>
                  <a:cubicBezTo>
                    <a:pt x="294" y="471"/>
                    <a:pt x="338" y="455"/>
                    <a:pt x="376" y="427"/>
                  </a:cubicBezTo>
                  <a:cubicBezTo>
                    <a:pt x="340" y="401"/>
                    <a:pt x="340" y="401"/>
                    <a:pt x="340" y="401"/>
                  </a:cubicBezTo>
                  <a:cubicBezTo>
                    <a:pt x="336" y="398"/>
                    <a:pt x="331" y="397"/>
                    <a:pt x="327" y="400"/>
                  </a:cubicBezTo>
                  <a:cubicBezTo>
                    <a:pt x="299" y="415"/>
                    <a:pt x="267" y="424"/>
                    <a:pt x="233" y="423"/>
                  </a:cubicBezTo>
                  <a:cubicBezTo>
                    <a:pt x="139" y="421"/>
                    <a:pt x="61" y="345"/>
                    <a:pt x="57" y="250"/>
                  </a:cubicBezTo>
                  <a:cubicBezTo>
                    <a:pt x="52" y="141"/>
                    <a:pt x="144" y="51"/>
                    <a:pt x="254" y="61"/>
                  </a:cubicBezTo>
                  <a:cubicBezTo>
                    <a:pt x="342" y="69"/>
                    <a:pt x="413" y="141"/>
                    <a:pt x="419" y="229"/>
                  </a:cubicBezTo>
                  <a:cubicBezTo>
                    <a:pt x="422" y="272"/>
                    <a:pt x="410" y="311"/>
                    <a:pt x="388" y="344"/>
                  </a:cubicBezTo>
                  <a:cubicBezTo>
                    <a:pt x="384" y="350"/>
                    <a:pt x="385" y="357"/>
                    <a:pt x="391" y="362"/>
                  </a:cubicBezTo>
                  <a:cubicBezTo>
                    <a:pt x="421" y="384"/>
                    <a:pt x="421" y="384"/>
                    <a:pt x="421" y="384"/>
                  </a:cubicBezTo>
                  <a:cubicBezTo>
                    <a:pt x="456" y="340"/>
                    <a:pt x="474" y="286"/>
                    <a:pt x="472" y="2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EF7DC433-E391-4945-A8AC-678F6F52526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-287338" y="1500188"/>
              <a:ext cx="71437" cy="39688"/>
            </a:xfrm>
            <a:custGeom>
              <a:avLst/>
              <a:gdLst>
                <a:gd name="T0" fmla="*/ 9 w 45"/>
                <a:gd name="T1" fmla="*/ 25 h 25"/>
                <a:gd name="T2" fmla="*/ 6 w 45"/>
                <a:gd name="T3" fmla="*/ 25 h 25"/>
                <a:gd name="T4" fmla="*/ 6 w 45"/>
                <a:gd name="T5" fmla="*/ 3 h 25"/>
                <a:gd name="T6" fmla="*/ 0 w 45"/>
                <a:gd name="T7" fmla="*/ 3 h 25"/>
                <a:gd name="T8" fmla="*/ 0 w 45"/>
                <a:gd name="T9" fmla="*/ 0 h 25"/>
                <a:gd name="T10" fmla="*/ 17 w 45"/>
                <a:gd name="T11" fmla="*/ 0 h 25"/>
                <a:gd name="T12" fmla="*/ 17 w 45"/>
                <a:gd name="T13" fmla="*/ 3 h 25"/>
                <a:gd name="T14" fmla="*/ 9 w 45"/>
                <a:gd name="T15" fmla="*/ 3 h 25"/>
                <a:gd name="T16" fmla="*/ 9 w 45"/>
                <a:gd name="T17" fmla="*/ 25 h 25"/>
                <a:gd name="T18" fmla="*/ 41 w 45"/>
                <a:gd name="T19" fmla="*/ 5 h 25"/>
                <a:gd name="T20" fmla="*/ 33 w 45"/>
                <a:gd name="T21" fmla="*/ 25 h 25"/>
                <a:gd name="T22" fmla="*/ 32 w 45"/>
                <a:gd name="T23" fmla="*/ 25 h 25"/>
                <a:gd name="T24" fmla="*/ 24 w 45"/>
                <a:gd name="T25" fmla="*/ 5 h 25"/>
                <a:gd name="T26" fmla="*/ 24 w 45"/>
                <a:gd name="T27" fmla="*/ 25 h 25"/>
                <a:gd name="T28" fmla="*/ 21 w 45"/>
                <a:gd name="T29" fmla="*/ 25 h 25"/>
                <a:gd name="T30" fmla="*/ 21 w 45"/>
                <a:gd name="T31" fmla="*/ 0 h 25"/>
                <a:gd name="T32" fmla="*/ 26 w 45"/>
                <a:gd name="T33" fmla="*/ 0 h 25"/>
                <a:gd name="T34" fmla="*/ 32 w 45"/>
                <a:gd name="T35" fmla="*/ 18 h 25"/>
                <a:gd name="T36" fmla="*/ 40 w 45"/>
                <a:gd name="T37" fmla="*/ 0 h 25"/>
                <a:gd name="T38" fmla="*/ 45 w 45"/>
                <a:gd name="T39" fmla="*/ 0 h 25"/>
                <a:gd name="T40" fmla="*/ 45 w 45"/>
                <a:gd name="T41" fmla="*/ 25 h 25"/>
                <a:gd name="T42" fmla="*/ 41 w 45"/>
                <a:gd name="T43" fmla="*/ 25 h 25"/>
                <a:gd name="T44" fmla="*/ 41 w 45"/>
                <a:gd name="T45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25">
                  <a:moveTo>
                    <a:pt x="9" y="25"/>
                  </a:moveTo>
                  <a:lnTo>
                    <a:pt x="6" y="25"/>
                  </a:lnTo>
                  <a:lnTo>
                    <a:pt x="6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9" y="3"/>
                  </a:lnTo>
                  <a:lnTo>
                    <a:pt x="9" y="25"/>
                  </a:lnTo>
                  <a:close/>
                  <a:moveTo>
                    <a:pt x="41" y="5"/>
                  </a:moveTo>
                  <a:lnTo>
                    <a:pt x="33" y="25"/>
                  </a:lnTo>
                  <a:lnTo>
                    <a:pt x="32" y="25"/>
                  </a:lnTo>
                  <a:lnTo>
                    <a:pt x="24" y="5"/>
                  </a:lnTo>
                  <a:lnTo>
                    <a:pt x="24" y="25"/>
                  </a:lnTo>
                  <a:lnTo>
                    <a:pt x="21" y="25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2" y="18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45" y="25"/>
                  </a:lnTo>
                  <a:lnTo>
                    <a:pt x="41" y="25"/>
                  </a:lnTo>
                  <a:lnTo>
                    <a:pt x="4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</p:grp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DEAE17FE-F03C-4DD9-9A2A-D362D81114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1000874" y="3396100"/>
            <a:ext cx="3229864" cy="341632"/>
          </a:xfrm>
          <a:prstGeom prst="rect">
            <a:avLst/>
          </a:prstGeom>
          <a:noFill/>
        </p:spPr>
        <p:txBody>
          <a:bodyPr wrap="square" lIns="0" rIns="0" rtlCol="0" anchor="b" anchorCtr="0">
            <a:spAutoFit/>
          </a:bodyPr>
          <a:lstStyle>
            <a:lvl1pPr marL="0" indent="0">
              <a:buNone/>
              <a:defRPr lang="en-US" sz="1800" b="0" dirty="0">
                <a:solidFill>
                  <a:schemeClr val="bg1"/>
                </a:solidFill>
                <a:latin typeface="+mn-lt"/>
                <a:ea typeface="Poppins" charset="0"/>
                <a:cs typeface="Poppins" charset="0"/>
              </a:defRPr>
            </a:lvl1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63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4382222-387B-4D7E-95EE-3583853F91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657600" cy="5143500"/>
          </a:xfrm>
          <a:prstGeom prst="rect">
            <a:avLst/>
          </a:prstGeom>
        </p:spPr>
        <p:txBody>
          <a:bodyPr tIns="822960" anchor="ctr" anchorCtr="1"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86C922D-253E-4C80-B37D-DBBE1C91CF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7700" y="1875550"/>
            <a:ext cx="4229100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b">
            <a:spAutoFit/>
          </a:bodyPr>
          <a:lstStyle>
            <a:lvl1pPr marL="0" indent="0">
              <a:buNone/>
              <a:defRPr lang="en-US" sz="2600" b="0" dirty="0">
                <a:solidFill>
                  <a:schemeClr val="accent2"/>
                </a:solidFill>
                <a:ea typeface="Open Sans Semibold" charset="0"/>
                <a:cs typeface="Open Sans Semibold" charset="0"/>
              </a:defRPr>
            </a:lvl1pPr>
          </a:lstStyle>
          <a:p>
            <a:pPr lvl="0" eaLnBrk="1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82BA870-B0B4-4199-9981-57FD453DB1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700" y="2609850"/>
            <a:ext cx="4229100" cy="29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t">
            <a:spAutoFit/>
          </a:bodyPr>
          <a:lstStyle>
            <a:lvl1pPr marL="0" indent="0"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lvl="0" eaLnBrk="1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8871C07-CAC1-4B65-8282-FF7F1A098186}"/>
              </a:ext>
            </a:extLst>
          </p:cNvPr>
          <p:cNvCxnSpPr>
            <a:cxnSpLocks/>
          </p:cNvCxnSpPr>
          <p:nvPr userDrawn="1"/>
        </p:nvCxnSpPr>
        <p:spPr>
          <a:xfrm>
            <a:off x="4457700" y="2457450"/>
            <a:ext cx="46863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B2A5A83-93E5-4D81-A899-BDBD7FEDBA33}"/>
              </a:ext>
            </a:extLst>
          </p:cNvPr>
          <p:cNvGrpSpPr/>
          <p:nvPr userDrawn="1"/>
        </p:nvGrpSpPr>
        <p:grpSpPr>
          <a:xfrm>
            <a:off x="8060634" y="4816610"/>
            <a:ext cx="673688" cy="185023"/>
            <a:chOff x="-2100262" y="1443038"/>
            <a:chExt cx="1884361" cy="517525"/>
          </a:xfrm>
          <a:solidFill>
            <a:schemeClr val="accent1"/>
          </a:solidFill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77469F05-D45E-4881-9182-EB6D1F71B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92275" y="1857375"/>
              <a:ext cx="95250" cy="84138"/>
            </a:xfrm>
            <a:custGeom>
              <a:avLst/>
              <a:gdLst>
                <a:gd name="T0" fmla="*/ 39 w 89"/>
                <a:gd name="T1" fmla="*/ 74 h 77"/>
                <a:gd name="T2" fmla="*/ 56 w 89"/>
                <a:gd name="T3" fmla="*/ 74 h 77"/>
                <a:gd name="T4" fmla="*/ 70 w 89"/>
                <a:gd name="T5" fmla="*/ 61 h 77"/>
                <a:gd name="T6" fmla="*/ 84 w 89"/>
                <a:gd name="T7" fmla="*/ 47 h 77"/>
                <a:gd name="T8" fmla="*/ 82 w 89"/>
                <a:gd name="T9" fmla="*/ 27 h 77"/>
                <a:gd name="T10" fmla="*/ 45 w 89"/>
                <a:gd name="T11" fmla="*/ 0 h 77"/>
                <a:gd name="T12" fmla="*/ 25 w 89"/>
                <a:gd name="T13" fmla="*/ 22 h 77"/>
                <a:gd name="T14" fmla="*/ 0 w 89"/>
                <a:gd name="T15" fmla="*/ 44 h 77"/>
                <a:gd name="T16" fmla="*/ 39 w 89"/>
                <a:gd name="T17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77">
                  <a:moveTo>
                    <a:pt x="39" y="74"/>
                  </a:moveTo>
                  <a:cubicBezTo>
                    <a:pt x="44" y="77"/>
                    <a:pt x="51" y="77"/>
                    <a:pt x="56" y="74"/>
                  </a:cubicBezTo>
                  <a:cubicBezTo>
                    <a:pt x="59" y="71"/>
                    <a:pt x="64" y="66"/>
                    <a:pt x="70" y="61"/>
                  </a:cubicBezTo>
                  <a:cubicBezTo>
                    <a:pt x="75" y="56"/>
                    <a:pt x="80" y="51"/>
                    <a:pt x="84" y="47"/>
                  </a:cubicBezTo>
                  <a:cubicBezTo>
                    <a:pt x="89" y="41"/>
                    <a:pt x="88" y="32"/>
                    <a:pt x="82" y="27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39" y="9"/>
                    <a:pt x="25" y="22"/>
                  </a:cubicBezTo>
                  <a:cubicBezTo>
                    <a:pt x="11" y="35"/>
                    <a:pt x="0" y="44"/>
                    <a:pt x="0" y="44"/>
                  </a:cubicBezTo>
                  <a:lnTo>
                    <a:pt x="39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361FF8C9-6FBC-4CA7-9755-265FF6B65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27175" y="1603375"/>
              <a:ext cx="306387" cy="352425"/>
            </a:xfrm>
            <a:custGeom>
              <a:avLst/>
              <a:gdLst>
                <a:gd name="T0" fmla="*/ 283 w 283"/>
                <a:gd name="T1" fmla="*/ 188 h 325"/>
                <a:gd name="T2" fmla="*/ 142 w 283"/>
                <a:gd name="T3" fmla="*/ 325 h 325"/>
                <a:gd name="T4" fmla="*/ 0 w 283"/>
                <a:gd name="T5" fmla="*/ 188 h 325"/>
                <a:gd name="T6" fmla="*/ 0 w 283"/>
                <a:gd name="T7" fmla="*/ 13 h 325"/>
                <a:gd name="T8" fmla="*/ 13 w 283"/>
                <a:gd name="T9" fmla="*/ 0 h 325"/>
                <a:gd name="T10" fmla="*/ 49 w 283"/>
                <a:gd name="T11" fmla="*/ 0 h 325"/>
                <a:gd name="T12" fmla="*/ 49 w 283"/>
                <a:gd name="T13" fmla="*/ 184 h 325"/>
                <a:gd name="T14" fmla="*/ 142 w 283"/>
                <a:gd name="T15" fmla="*/ 279 h 325"/>
                <a:gd name="T16" fmla="*/ 234 w 283"/>
                <a:gd name="T17" fmla="*/ 184 h 325"/>
                <a:gd name="T18" fmla="*/ 234 w 283"/>
                <a:gd name="T19" fmla="*/ 0 h 325"/>
                <a:gd name="T20" fmla="*/ 271 w 283"/>
                <a:gd name="T21" fmla="*/ 0 h 325"/>
                <a:gd name="T22" fmla="*/ 283 w 283"/>
                <a:gd name="T23" fmla="*/ 12 h 325"/>
                <a:gd name="T24" fmla="*/ 283 w 283"/>
                <a:gd name="T25" fmla="*/ 18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3" h="325">
                  <a:moveTo>
                    <a:pt x="283" y="188"/>
                  </a:moveTo>
                  <a:cubicBezTo>
                    <a:pt x="283" y="281"/>
                    <a:pt x="217" y="325"/>
                    <a:pt x="142" y="325"/>
                  </a:cubicBezTo>
                  <a:cubicBezTo>
                    <a:pt x="66" y="325"/>
                    <a:pt x="0" y="281"/>
                    <a:pt x="0" y="1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"/>
                    <a:pt x="5" y="0"/>
                    <a:pt x="13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184"/>
                    <a:pt x="49" y="184"/>
                    <a:pt x="49" y="184"/>
                  </a:cubicBezTo>
                  <a:cubicBezTo>
                    <a:pt x="49" y="248"/>
                    <a:pt x="88" y="279"/>
                    <a:pt x="142" y="279"/>
                  </a:cubicBezTo>
                  <a:cubicBezTo>
                    <a:pt x="195" y="279"/>
                    <a:pt x="234" y="248"/>
                    <a:pt x="234" y="184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8" y="0"/>
                    <a:pt x="283" y="5"/>
                    <a:pt x="283" y="12"/>
                  </a:cubicBezTo>
                  <a:lnTo>
                    <a:pt x="283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518BF3AB-5D0D-442D-BEC2-8EC28B5EF8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163638" y="1603375"/>
              <a:ext cx="327025" cy="350838"/>
            </a:xfrm>
            <a:custGeom>
              <a:avLst/>
              <a:gdLst>
                <a:gd name="T0" fmla="*/ 302 w 302"/>
                <a:gd name="T1" fmla="*/ 161 h 324"/>
                <a:gd name="T2" fmla="*/ 302 w 302"/>
                <a:gd name="T3" fmla="*/ 166 h 324"/>
                <a:gd name="T4" fmla="*/ 288 w 302"/>
                <a:gd name="T5" fmla="*/ 179 h 324"/>
                <a:gd name="T6" fmla="*/ 50 w 302"/>
                <a:gd name="T7" fmla="*/ 179 h 324"/>
                <a:gd name="T8" fmla="*/ 161 w 302"/>
                <a:gd name="T9" fmla="*/ 281 h 324"/>
                <a:gd name="T10" fmla="*/ 251 w 302"/>
                <a:gd name="T11" fmla="*/ 250 h 324"/>
                <a:gd name="T12" fmla="*/ 268 w 302"/>
                <a:gd name="T13" fmla="*/ 252 h 324"/>
                <a:gd name="T14" fmla="*/ 286 w 302"/>
                <a:gd name="T15" fmla="*/ 276 h 324"/>
                <a:gd name="T16" fmla="*/ 158 w 302"/>
                <a:gd name="T17" fmla="*/ 324 h 324"/>
                <a:gd name="T18" fmla="*/ 0 w 302"/>
                <a:gd name="T19" fmla="*/ 162 h 324"/>
                <a:gd name="T20" fmla="*/ 155 w 302"/>
                <a:gd name="T21" fmla="*/ 0 h 324"/>
                <a:gd name="T22" fmla="*/ 302 w 302"/>
                <a:gd name="T23" fmla="*/ 161 h 324"/>
                <a:gd name="T24" fmla="*/ 51 w 302"/>
                <a:gd name="T25" fmla="*/ 139 h 324"/>
                <a:gd name="T26" fmla="*/ 252 w 302"/>
                <a:gd name="T27" fmla="*/ 139 h 324"/>
                <a:gd name="T28" fmla="*/ 154 w 302"/>
                <a:gd name="T29" fmla="*/ 43 h 324"/>
                <a:gd name="T30" fmla="*/ 51 w 302"/>
                <a:gd name="T31" fmla="*/ 139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2" h="324">
                  <a:moveTo>
                    <a:pt x="302" y="161"/>
                  </a:moveTo>
                  <a:cubicBezTo>
                    <a:pt x="302" y="162"/>
                    <a:pt x="302" y="164"/>
                    <a:pt x="302" y="166"/>
                  </a:cubicBezTo>
                  <a:cubicBezTo>
                    <a:pt x="302" y="173"/>
                    <a:pt x="295" y="179"/>
                    <a:pt x="288" y="179"/>
                  </a:cubicBezTo>
                  <a:cubicBezTo>
                    <a:pt x="50" y="179"/>
                    <a:pt x="50" y="179"/>
                    <a:pt x="50" y="179"/>
                  </a:cubicBezTo>
                  <a:cubicBezTo>
                    <a:pt x="57" y="247"/>
                    <a:pt x="105" y="281"/>
                    <a:pt x="161" y="281"/>
                  </a:cubicBezTo>
                  <a:cubicBezTo>
                    <a:pt x="195" y="281"/>
                    <a:pt x="226" y="269"/>
                    <a:pt x="251" y="250"/>
                  </a:cubicBezTo>
                  <a:cubicBezTo>
                    <a:pt x="256" y="246"/>
                    <a:pt x="264" y="247"/>
                    <a:pt x="268" y="252"/>
                  </a:cubicBezTo>
                  <a:cubicBezTo>
                    <a:pt x="286" y="276"/>
                    <a:pt x="286" y="276"/>
                    <a:pt x="286" y="276"/>
                  </a:cubicBezTo>
                  <a:cubicBezTo>
                    <a:pt x="247" y="313"/>
                    <a:pt x="204" y="324"/>
                    <a:pt x="158" y="324"/>
                  </a:cubicBezTo>
                  <a:cubicBezTo>
                    <a:pt x="66" y="324"/>
                    <a:pt x="0" y="259"/>
                    <a:pt x="0" y="162"/>
                  </a:cubicBezTo>
                  <a:cubicBezTo>
                    <a:pt x="0" y="66"/>
                    <a:pt x="66" y="0"/>
                    <a:pt x="155" y="0"/>
                  </a:cubicBezTo>
                  <a:cubicBezTo>
                    <a:pt x="240" y="0"/>
                    <a:pt x="301" y="66"/>
                    <a:pt x="302" y="161"/>
                  </a:cubicBezTo>
                  <a:close/>
                  <a:moveTo>
                    <a:pt x="51" y="139"/>
                  </a:moveTo>
                  <a:cubicBezTo>
                    <a:pt x="252" y="139"/>
                    <a:pt x="252" y="139"/>
                    <a:pt x="252" y="139"/>
                  </a:cubicBezTo>
                  <a:cubicBezTo>
                    <a:pt x="245" y="81"/>
                    <a:pt x="207" y="43"/>
                    <a:pt x="154" y="43"/>
                  </a:cubicBezTo>
                  <a:cubicBezTo>
                    <a:pt x="96" y="43"/>
                    <a:pt x="59" y="83"/>
                    <a:pt x="51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35F532D0-707F-440E-A3A1-83F6B6F65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8513" y="1603375"/>
              <a:ext cx="290512" cy="350838"/>
            </a:xfrm>
            <a:custGeom>
              <a:avLst/>
              <a:gdLst>
                <a:gd name="T0" fmla="*/ 245 w 268"/>
                <a:gd name="T1" fmla="*/ 60 h 324"/>
                <a:gd name="T2" fmla="*/ 228 w 268"/>
                <a:gd name="T3" fmla="*/ 65 h 324"/>
                <a:gd name="T4" fmla="*/ 136 w 268"/>
                <a:gd name="T5" fmla="*/ 43 h 324"/>
                <a:gd name="T6" fmla="*/ 62 w 268"/>
                <a:gd name="T7" fmla="*/ 92 h 324"/>
                <a:gd name="T8" fmla="*/ 126 w 268"/>
                <a:gd name="T9" fmla="*/ 136 h 324"/>
                <a:gd name="T10" fmla="*/ 163 w 268"/>
                <a:gd name="T11" fmla="*/ 140 h 324"/>
                <a:gd name="T12" fmla="*/ 268 w 268"/>
                <a:gd name="T13" fmla="*/ 227 h 324"/>
                <a:gd name="T14" fmla="*/ 130 w 268"/>
                <a:gd name="T15" fmla="*/ 324 h 324"/>
                <a:gd name="T16" fmla="*/ 0 w 268"/>
                <a:gd name="T17" fmla="*/ 284 h 324"/>
                <a:gd name="T18" fmla="*/ 15 w 268"/>
                <a:gd name="T19" fmla="*/ 260 h 324"/>
                <a:gd name="T20" fmla="*/ 35 w 268"/>
                <a:gd name="T21" fmla="*/ 256 h 324"/>
                <a:gd name="T22" fmla="*/ 131 w 268"/>
                <a:gd name="T23" fmla="*/ 281 h 324"/>
                <a:gd name="T24" fmla="*/ 217 w 268"/>
                <a:gd name="T25" fmla="*/ 231 h 324"/>
                <a:gd name="T26" fmla="*/ 152 w 268"/>
                <a:gd name="T27" fmla="*/ 185 h 324"/>
                <a:gd name="T28" fmla="*/ 115 w 268"/>
                <a:gd name="T29" fmla="*/ 181 h 324"/>
                <a:gd name="T30" fmla="*/ 11 w 268"/>
                <a:gd name="T31" fmla="*/ 94 h 324"/>
                <a:gd name="T32" fmla="*/ 136 w 268"/>
                <a:gd name="T33" fmla="*/ 0 h 324"/>
                <a:gd name="T34" fmla="*/ 249 w 268"/>
                <a:gd name="T35" fmla="*/ 27 h 324"/>
                <a:gd name="T36" fmla="*/ 254 w 268"/>
                <a:gd name="T37" fmla="*/ 44 h 324"/>
                <a:gd name="T38" fmla="*/ 245 w 268"/>
                <a:gd name="T39" fmla="*/ 6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8" h="324">
                  <a:moveTo>
                    <a:pt x="245" y="60"/>
                  </a:moveTo>
                  <a:cubicBezTo>
                    <a:pt x="242" y="66"/>
                    <a:pt x="234" y="69"/>
                    <a:pt x="228" y="65"/>
                  </a:cubicBezTo>
                  <a:cubicBezTo>
                    <a:pt x="206" y="54"/>
                    <a:pt x="172" y="43"/>
                    <a:pt x="136" y="43"/>
                  </a:cubicBezTo>
                  <a:cubicBezTo>
                    <a:pt x="92" y="43"/>
                    <a:pt x="62" y="61"/>
                    <a:pt x="62" y="92"/>
                  </a:cubicBezTo>
                  <a:cubicBezTo>
                    <a:pt x="62" y="118"/>
                    <a:pt x="85" y="131"/>
                    <a:pt x="126" y="136"/>
                  </a:cubicBezTo>
                  <a:cubicBezTo>
                    <a:pt x="163" y="140"/>
                    <a:pt x="163" y="140"/>
                    <a:pt x="163" y="140"/>
                  </a:cubicBezTo>
                  <a:cubicBezTo>
                    <a:pt x="229" y="149"/>
                    <a:pt x="268" y="176"/>
                    <a:pt x="268" y="227"/>
                  </a:cubicBezTo>
                  <a:cubicBezTo>
                    <a:pt x="268" y="287"/>
                    <a:pt x="215" y="324"/>
                    <a:pt x="130" y="324"/>
                  </a:cubicBezTo>
                  <a:cubicBezTo>
                    <a:pt x="90" y="324"/>
                    <a:pt x="40" y="314"/>
                    <a:pt x="0" y="284"/>
                  </a:cubicBezTo>
                  <a:cubicBezTo>
                    <a:pt x="15" y="260"/>
                    <a:pt x="15" y="260"/>
                    <a:pt x="15" y="260"/>
                  </a:cubicBezTo>
                  <a:cubicBezTo>
                    <a:pt x="19" y="253"/>
                    <a:pt x="28" y="251"/>
                    <a:pt x="35" y="256"/>
                  </a:cubicBezTo>
                  <a:cubicBezTo>
                    <a:pt x="57" y="270"/>
                    <a:pt x="86" y="281"/>
                    <a:pt x="131" y="281"/>
                  </a:cubicBezTo>
                  <a:cubicBezTo>
                    <a:pt x="184" y="281"/>
                    <a:pt x="217" y="264"/>
                    <a:pt x="217" y="231"/>
                  </a:cubicBezTo>
                  <a:cubicBezTo>
                    <a:pt x="217" y="206"/>
                    <a:pt x="196" y="190"/>
                    <a:pt x="152" y="185"/>
                  </a:cubicBezTo>
                  <a:cubicBezTo>
                    <a:pt x="115" y="181"/>
                    <a:pt x="115" y="181"/>
                    <a:pt x="115" y="181"/>
                  </a:cubicBezTo>
                  <a:cubicBezTo>
                    <a:pt x="44" y="172"/>
                    <a:pt x="11" y="141"/>
                    <a:pt x="11" y="94"/>
                  </a:cubicBezTo>
                  <a:cubicBezTo>
                    <a:pt x="11" y="35"/>
                    <a:pt x="61" y="0"/>
                    <a:pt x="136" y="0"/>
                  </a:cubicBezTo>
                  <a:cubicBezTo>
                    <a:pt x="179" y="0"/>
                    <a:pt x="220" y="10"/>
                    <a:pt x="249" y="27"/>
                  </a:cubicBezTo>
                  <a:cubicBezTo>
                    <a:pt x="255" y="30"/>
                    <a:pt x="258" y="38"/>
                    <a:pt x="254" y="44"/>
                  </a:cubicBezTo>
                  <a:lnTo>
                    <a:pt x="245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707A4B3B-741E-49DE-BA4E-DED183F87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1488" y="1500188"/>
              <a:ext cx="255587" cy="454025"/>
            </a:xfrm>
            <a:custGeom>
              <a:avLst/>
              <a:gdLst>
                <a:gd name="T0" fmla="*/ 219 w 235"/>
                <a:gd name="T1" fmla="*/ 362 h 418"/>
                <a:gd name="T2" fmla="*/ 201 w 235"/>
                <a:gd name="T3" fmla="*/ 357 h 418"/>
                <a:gd name="T4" fmla="*/ 146 w 235"/>
                <a:gd name="T5" fmla="*/ 372 h 418"/>
                <a:gd name="T6" fmla="*/ 84 w 235"/>
                <a:gd name="T7" fmla="*/ 302 h 418"/>
                <a:gd name="T8" fmla="*/ 84 w 235"/>
                <a:gd name="T9" fmla="*/ 138 h 418"/>
                <a:gd name="T10" fmla="*/ 167 w 235"/>
                <a:gd name="T11" fmla="*/ 138 h 418"/>
                <a:gd name="T12" fmla="*/ 180 w 235"/>
                <a:gd name="T13" fmla="*/ 126 h 418"/>
                <a:gd name="T14" fmla="*/ 180 w 235"/>
                <a:gd name="T15" fmla="*/ 94 h 418"/>
                <a:gd name="T16" fmla="*/ 84 w 235"/>
                <a:gd name="T17" fmla="*/ 94 h 418"/>
                <a:gd name="T18" fmla="*/ 84 w 235"/>
                <a:gd name="T19" fmla="*/ 13 h 418"/>
                <a:gd name="T20" fmla="*/ 71 w 235"/>
                <a:gd name="T21" fmla="*/ 0 h 418"/>
                <a:gd name="T22" fmla="*/ 35 w 235"/>
                <a:gd name="T23" fmla="*/ 0 h 418"/>
                <a:gd name="T24" fmla="*/ 35 w 235"/>
                <a:gd name="T25" fmla="*/ 94 h 418"/>
                <a:gd name="T26" fmla="*/ 15 w 235"/>
                <a:gd name="T27" fmla="*/ 94 h 418"/>
                <a:gd name="T28" fmla="*/ 0 w 235"/>
                <a:gd name="T29" fmla="*/ 108 h 418"/>
                <a:gd name="T30" fmla="*/ 0 w 235"/>
                <a:gd name="T31" fmla="*/ 138 h 418"/>
                <a:gd name="T32" fmla="*/ 35 w 235"/>
                <a:gd name="T33" fmla="*/ 138 h 418"/>
                <a:gd name="T34" fmla="*/ 35 w 235"/>
                <a:gd name="T35" fmla="*/ 303 h 418"/>
                <a:gd name="T36" fmla="*/ 142 w 235"/>
                <a:gd name="T37" fmla="*/ 418 h 418"/>
                <a:gd name="T38" fmla="*/ 235 w 235"/>
                <a:gd name="T39" fmla="*/ 387 h 418"/>
                <a:gd name="T40" fmla="*/ 219 w 235"/>
                <a:gd name="T41" fmla="*/ 36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5" h="418">
                  <a:moveTo>
                    <a:pt x="219" y="362"/>
                  </a:moveTo>
                  <a:cubicBezTo>
                    <a:pt x="215" y="355"/>
                    <a:pt x="207" y="354"/>
                    <a:pt x="201" y="357"/>
                  </a:cubicBezTo>
                  <a:cubicBezTo>
                    <a:pt x="185" y="366"/>
                    <a:pt x="165" y="372"/>
                    <a:pt x="146" y="372"/>
                  </a:cubicBezTo>
                  <a:cubicBezTo>
                    <a:pt x="110" y="372"/>
                    <a:pt x="84" y="351"/>
                    <a:pt x="84" y="302"/>
                  </a:cubicBezTo>
                  <a:cubicBezTo>
                    <a:pt x="84" y="138"/>
                    <a:pt x="84" y="138"/>
                    <a:pt x="84" y="138"/>
                  </a:cubicBezTo>
                  <a:cubicBezTo>
                    <a:pt x="167" y="138"/>
                    <a:pt x="167" y="138"/>
                    <a:pt x="167" y="138"/>
                  </a:cubicBezTo>
                  <a:cubicBezTo>
                    <a:pt x="174" y="138"/>
                    <a:pt x="180" y="133"/>
                    <a:pt x="180" y="126"/>
                  </a:cubicBezTo>
                  <a:cubicBezTo>
                    <a:pt x="180" y="94"/>
                    <a:pt x="180" y="94"/>
                    <a:pt x="180" y="94"/>
                  </a:cubicBezTo>
                  <a:cubicBezTo>
                    <a:pt x="84" y="94"/>
                    <a:pt x="84" y="94"/>
                    <a:pt x="84" y="94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6"/>
                    <a:pt x="78" y="0"/>
                    <a:pt x="71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7" y="94"/>
                    <a:pt x="0" y="100"/>
                    <a:pt x="0" y="10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5" y="303"/>
                    <a:pt x="35" y="303"/>
                    <a:pt x="35" y="303"/>
                  </a:cubicBezTo>
                  <a:cubicBezTo>
                    <a:pt x="35" y="381"/>
                    <a:pt x="75" y="418"/>
                    <a:pt x="142" y="418"/>
                  </a:cubicBezTo>
                  <a:cubicBezTo>
                    <a:pt x="180" y="418"/>
                    <a:pt x="211" y="405"/>
                    <a:pt x="235" y="387"/>
                  </a:cubicBezTo>
                  <a:lnTo>
                    <a:pt x="219" y="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E047C632-16E3-42F6-9E8E-3E87F1151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00262" y="1443038"/>
              <a:ext cx="514350" cy="517525"/>
            </a:xfrm>
            <a:custGeom>
              <a:avLst/>
              <a:gdLst>
                <a:gd name="T0" fmla="*/ 472 w 474"/>
                <a:gd name="T1" fmla="*/ 230 h 477"/>
                <a:gd name="T2" fmla="*/ 229 w 474"/>
                <a:gd name="T3" fmla="*/ 5 h 477"/>
                <a:gd name="T4" fmla="*/ 208 w 474"/>
                <a:gd name="T5" fmla="*/ 6 h 477"/>
                <a:gd name="T6" fmla="*/ 4 w 474"/>
                <a:gd name="T7" fmla="*/ 247 h 477"/>
                <a:gd name="T8" fmla="*/ 247 w 474"/>
                <a:gd name="T9" fmla="*/ 472 h 477"/>
                <a:gd name="T10" fmla="*/ 376 w 474"/>
                <a:gd name="T11" fmla="*/ 427 h 477"/>
                <a:gd name="T12" fmla="*/ 340 w 474"/>
                <a:gd name="T13" fmla="*/ 401 h 477"/>
                <a:gd name="T14" fmla="*/ 327 w 474"/>
                <a:gd name="T15" fmla="*/ 400 h 477"/>
                <a:gd name="T16" fmla="*/ 233 w 474"/>
                <a:gd name="T17" fmla="*/ 423 h 477"/>
                <a:gd name="T18" fmla="*/ 57 w 474"/>
                <a:gd name="T19" fmla="*/ 250 h 477"/>
                <a:gd name="T20" fmla="*/ 254 w 474"/>
                <a:gd name="T21" fmla="*/ 61 h 477"/>
                <a:gd name="T22" fmla="*/ 419 w 474"/>
                <a:gd name="T23" fmla="*/ 229 h 477"/>
                <a:gd name="T24" fmla="*/ 388 w 474"/>
                <a:gd name="T25" fmla="*/ 344 h 477"/>
                <a:gd name="T26" fmla="*/ 391 w 474"/>
                <a:gd name="T27" fmla="*/ 362 h 477"/>
                <a:gd name="T28" fmla="*/ 421 w 474"/>
                <a:gd name="T29" fmla="*/ 384 h 477"/>
                <a:gd name="T30" fmla="*/ 472 w 474"/>
                <a:gd name="T31" fmla="*/ 23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4" h="477">
                  <a:moveTo>
                    <a:pt x="472" y="230"/>
                  </a:moveTo>
                  <a:cubicBezTo>
                    <a:pt x="467" y="101"/>
                    <a:pt x="358" y="0"/>
                    <a:pt x="229" y="5"/>
                  </a:cubicBezTo>
                  <a:cubicBezTo>
                    <a:pt x="222" y="5"/>
                    <a:pt x="215" y="5"/>
                    <a:pt x="208" y="6"/>
                  </a:cubicBezTo>
                  <a:cubicBezTo>
                    <a:pt x="90" y="22"/>
                    <a:pt x="0" y="125"/>
                    <a:pt x="4" y="247"/>
                  </a:cubicBezTo>
                  <a:cubicBezTo>
                    <a:pt x="9" y="376"/>
                    <a:pt x="118" y="477"/>
                    <a:pt x="247" y="472"/>
                  </a:cubicBezTo>
                  <a:cubicBezTo>
                    <a:pt x="294" y="471"/>
                    <a:pt x="338" y="455"/>
                    <a:pt x="376" y="427"/>
                  </a:cubicBezTo>
                  <a:cubicBezTo>
                    <a:pt x="340" y="401"/>
                    <a:pt x="340" y="401"/>
                    <a:pt x="340" y="401"/>
                  </a:cubicBezTo>
                  <a:cubicBezTo>
                    <a:pt x="336" y="398"/>
                    <a:pt x="331" y="397"/>
                    <a:pt x="327" y="400"/>
                  </a:cubicBezTo>
                  <a:cubicBezTo>
                    <a:pt x="299" y="415"/>
                    <a:pt x="267" y="424"/>
                    <a:pt x="233" y="423"/>
                  </a:cubicBezTo>
                  <a:cubicBezTo>
                    <a:pt x="139" y="421"/>
                    <a:pt x="61" y="345"/>
                    <a:pt x="57" y="250"/>
                  </a:cubicBezTo>
                  <a:cubicBezTo>
                    <a:pt x="52" y="141"/>
                    <a:pt x="144" y="51"/>
                    <a:pt x="254" y="61"/>
                  </a:cubicBezTo>
                  <a:cubicBezTo>
                    <a:pt x="342" y="69"/>
                    <a:pt x="413" y="141"/>
                    <a:pt x="419" y="229"/>
                  </a:cubicBezTo>
                  <a:cubicBezTo>
                    <a:pt x="422" y="272"/>
                    <a:pt x="410" y="311"/>
                    <a:pt x="388" y="344"/>
                  </a:cubicBezTo>
                  <a:cubicBezTo>
                    <a:pt x="384" y="350"/>
                    <a:pt x="385" y="357"/>
                    <a:pt x="391" y="362"/>
                  </a:cubicBezTo>
                  <a:cubicBezTo>
                    <a:pt x="421" y="384"/>
                    <a:pt x="421" y="384"/>
                    <a:pt x="421" y="384"/>
                  </a:cubicBezTo>
                  <a:cubicBezTo>
                    <a:pt x="456" y="340"/>
                    <a:pt x="474" y="286"/>
                    <a:pt x="472" y="2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CF715D2B-393E-49DE-9B93-51F235DA53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87338" y="1500188"/>
              <a:ext cx="71437" cy="39688"/>
            </a:xfrm>
            <a:custGeom>
              <a:avLst/>
              <a:gdLst>
                <a:gd name="T0" fmla="*/ 9 w 45"/>
                <a:gd name="T1" fmla="*/ 25 h 25"/>
                <a:gd name="T2" fmla="*/ 6 w 45"/>
                <a:gd name="T3" fmla="*/ 25 h 25"/>
                <a:gd name="T4" fmla="*/ 6 w 45"/>
                <a:gd name="T5" fmla="*/ 3 h 25"/>
                <a:gd name="T6" fmla="*/ 0 w 45"/>
                <a:gd name="T7" fmla="*/ 3 h 25"/>
                <a:gd name="T8" fmla="*/ 0 w 45"/>
                <a:gd name="T9" fmla="*/ 0 h 25"/>
                <a:gd name="T10" fmla="*/ 17 w 45"/>
                <a:gd name="T11" fmla="*/ 0 h 25"/>
                <a:gd name="T12" fmla="*/ 17 w 45"/>
                <a:gd name="T13" fmla="*/ 3 h 25"/>
                <a:gd name="T14" fmla="*/ 9 w 45"/>
                <a:gd name="T15" fmla="*/ 3 h 25"/>
                <a:gd name="T16" fmla="*/ 9 w 45"/>
                <a:gd name="T17" fmla="*/ 25 h 25"/>
                <a:gd name="T18" fmla="*/ 41 w 45"/>
                <a:gd name="T19" fmla="*/ 5 h 25"/>
                <a:gd name="T20" fmla="*/ 33 w 45"/>
                <a:gd name="T21" fmla="*/ 25 h 25"/>
                <a:gd name="T22" fmla="*/ 32 w 45"/>
                <a:gd name="T23" fmla="*/ 25 h 25"/>
                <a:gd name="T24" fmla="*/ 24 w 45"/>
                <a:gd name="T25" fmla="*/ 5 h 25"/>
                <a:gd name="T26" fmla="*/ 24 w 45"/>
                <a:gd name="T27" fmla="*/ 25 h 25"/>
                <a:gd name="T28" fmla="*/ 21 w 45"/>
                <a:gd name="T29" fmla="*/ 25 h 25"/>
                <a:gd name="T30" fmla="*/ 21 w 45"/>
                <a:gd name="T31" fmla="*/ 0 h 25"/>
                <a:gd name="T32" fmla="*/ 26 w 45"/>
                <a:gd name="T33" fmla="*/ 0 h 25"/>
                <a:gd name="T34" fmla="*/ 32 w 45"/>
                <a:gd name="T35" fmla="*/ 18 h 25"/>
                <a:gd name="T36" fmla="*/ 40 w 45"/>
                <a:gd name="T37" fmla="*/ 0 h 25"/>
                <a:gd name="T38" fmla="*/ 45 w 45"/>
                <a:gd name="T39" fmla="*/ 0 h 25"/>
                <a:gd name="T40" fmla="*/ 45 w 45"/>
                <a:gd name="T41" fmla="*/ 25 h 25"/>
                <a:gd name="T42" fmla="*/ 41 w 45"/>
                <a:gd name="T43" fmla="*/ 25 h 25"/>
                <a:gd name="T44" fmla="*/ 41 w 45"/>
                <a:gd name="T45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25">
                  <a:moveTo>
                    <a:pt x="9" y="25"/>
                  </a:moveTo>
                  <a:lnTo>
                    <a:pt x="6" y="25"/>
                  </a:lnTo>
                  <a:lnTo>
                    <a:pt x="6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9" y="3"/>
                  </a:lnTo>
                  <a:lnTo>
                    <a:pt x="9" y="25"/>
                  </a:lnTo>
                  <a:close/>
                  <a:moveTo>
                    <a:pt x="41" y="5"/>
                  </a:moveTo>
                  <a:lnTo>
                    <a:pt x="33" y="25"/>
                  </a:lnTo>
                  <a:lnTo>
                    <a:pt x="32" y="25"/>
                  </a:lnTo>
                  <a:lnTo>
                    <a:pt x="24" y="5"/>
                  </a:lnTo>
                  <a:lnTo>
                    <a:pt x="24" y="25"/>
                  </a:lnTo>
                  <a:lnTo>
                    <a:pt x="21" y="25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2" y="18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45" y="25"/>
                  </a:lnTo>
                  <a:lnTo>
                    <a:pt x="41" y="25"/>
                  </a:lnTo>
                  <a:lnTo>
                    <a:pt x="4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</p:grpSp>
    </p:spTree>
    <p:extLst>
      <p:ext uri="{BB962C8B-B14F-4D97-AF65-F5344CB8AC3E}">
        <p14:creationId xmlns:p14="http://schemas.microsoft.com/office/powerpoint/2010/main" val="156998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vie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FCB773-388E-4D3B-A7E6-F15ACE4564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20"/>
            <a:ext cx="9144000" cy="4591050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86C922D-253E-4C80-B37D-DBBE1C91CF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gray">
          <a:xfrm>
            <a:off x="495300" y="786970"/>
            <a:ext cx="2324100" cy="584775"/>
          </a:xfrm>
          <a:prstGeom prst="rect">
            <a:avLst/>
          </a:prstGeom>
          <a:noFill/>
        </p:spPr>
        <p:txBody>
          <a:bodyPr wrap="square" lIns="0" rtlCol="0" anchor="b" anchorCtr="0">
            <a:spAutoFit/>
          </a:bodyPr>
          <a:lstStyle>
            <a:lvl1pPr marL="0" indent="0" algn="ctr">
              <a:lnSpc>
                <a:spcPct val="80000"/>
              </a:lnSpc>
              <a:buNone/>
              <a:defRPr lang="en-US" sz="4000" dirty="0">
                <a:solidFill>
                  <a:schemeClr val="bg1"/>
                </a:solidFill>
                <a:ea typeface="Poppins" charset="0"/>
                <a:cs typeface="Poppins" charset="0"/>
              </a:defRPr>
            </a:lvl1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5C3C5-A1E9-4A46-AFF6-5F1C6BA73D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495300" y="1397262"/>
            <a:ext cx="2324100" cy="2369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lang="en-US" sz="1400" dirty="0">
                <a:solidFill>
                  <a:schemeClr val="bg1"/>
                </a:solidFill>
                <a:ea typeface="Poppins" charset="0"/>
                <a:cs typeface="Poppins" charset="0"/>
              </a:defRPr>
            </a:lvl1pPr>
          </a:lstStyle>
          <a:p>
            <a:pPr lvl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C3BC741-201D-4E96-A584-B746C3C72D1E}"/>
              </a:ext>
            </a:extLst>
          </p:cNvPr>
          <p:cNvGrpSpPr/>
          <p:nvPr userDrawn="1"/>
        </p:nvGrpSpPr>
        <p:grpSpPr>
          <a:xfrm>
            <a:off x="8060634" y="4816610"/>
            <a:ext cx="673688" cy="185023"/>
            <a:chOff x="-2100262" y="1443038"/>
            <a:chExt cx="1884361" cy="517525"/>
          </a:xfrm>
          <a:solidFill>
            <a:schemeClr val="accent1"/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3A4303A0-4E46-4891-8672-D2F2B65D9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92275" y="1857375"/>
              <a:ext cx="95250" cy="84138"/>
            </a:xfrm>
            <a:custGeom>
              <a:avLst/>
              <a:gdLst>
                <a:gd name="T0" fmla="*/ 39 w 89"/>
                <a:gd name="T1" fmla="*/ 74 h 77"/>
                <a:gd name="T2" fmla="*/ 56 w 89"/>
                <a:gd name="T3" fmla="*/ 74 h 77"/>
                <a:gd name="T4" fmla="*/ 70 w 89"/>
                <a:gd name="T5" fmla="*/ 61 h 77"/>
                <a:gd name="T6" fmla="*/ 84 w 89"/>
                <a:gd name="T7" fmla="*/ 47 h 77"/>
                <a:gd name="T8" fmla="*/ 82 w 89"/>
                <a:gd name="T9" fmla="*/ 27 h 77"/>
                <a:gd name="T10" fmla="*/ 45 w 89"/>
                <a:gd name="T11" fmla="*/ 0 h 77"/>
                <a:gd name="T12" fmla="*/ 25 w 89"/>
                <a:gd name="T13" fmla="*/ 22 h 77"/>
                <a:gd name="T14" fmla="*/ 0 w 89"/>
                <a:gd name="T15" fmla="*/ 44 h 77"/>
                <a:gd name="T16" fmla="*/ 39 w 89"/>
                <a:gd name="T17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77">
                  <a:moveTo>
                    <a:pt x="39" y="74"/>
                  </a:moveTo>
                  <a:cubicBezTo>
                    <a:pt x="44" y="77"/>
                    <a:pt x="51" y="77"/>
                    <a:pt x="56" y="74"/>
                  </a:cubicBezTo>
                  <a:cubicBezTo>
                    <a:pt x="59" y="71"/>
                    <a:pt x="64" y="66"/>
                    <a:pt x="70" y="61"/>
                  </a:cubicBezTo>
                  <a:cubicBezTo>
                    <a:pt x="75" y="56"/>
                    <a:pt x="80" y="51"/>
                    <a:pt x="84" y="47"/>
                  </a:cubicBezTo>
                  <a:cubicBezTo>
                    <a:pt x="89" y="41"/>
                    <a:pt x="88" y="32"/>
                    <a:pt x="82" y="27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39" y="9"/>
                    <a:pt x="25" y="22"/>
                  </a:cubicBezTo>
                  <a:cubicBezTo>
                    <a:pt x="11" y="35"/>
                    <a:pt x="0" y="44"/>
                    <a:pt x="0" y="44"/>
                  </a:cubicBezTo>
                  <a:lnTo>
                    <a:pt x="39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29391043-5940-4577-BB4E-FB30ABFFA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27175" y="1603375"/>
              <a:ext cx="306387" cy="352425"/>
            </a:xfrm>
            <a:custGeom>
              <a:avLst/>
              <a:gdLst>
                <a:gd name="T0" fmla="*/ 283 w 283"/>
                <a:gd name="T1" fmla="*/ 188 h 325"/>
                <a:gd name="T2" fmla="*/ 142 w 283"/>
                <a:gd name="T3" fmla="*/ 325 h 325"/>
                <a:gd name="T4" fmla="*/ 0 w 283"/>
                <a:gd name="T5" fmla="*/ 188 h 325"/>
                <a:gd name="T6" fmla="*/ 0 w 283"/>
                <a:gd name="T7" fmla="*/ 13 h 325"/>
                <a:gd name="T8" fmla="*/ 13 w 283"/>
                <a:gd name="T9" fmla="*/ 0 h 325"/>
                <a:gd name="T10" fmla="*/ 49 w 283"/>
                <a:gd name="T11" fmla="*/ 0 h 325"/>
                <a:gd name="T12" fmla="*/ 49 w 283"/>
                <a:gd name="T13" fmla="*/ 184 h 325"/>
                <a:gd name="T14" fmla="*/ 142 w 283"/>
                <a:gd name="T15" fmla="*/ 279 h 325"/>
                <a:gd name="T16" fmla="*/ 234 w 283"/>
                <a:gd name="T17" fmla="*/ 184 h 325"/>
                <a:gd name="T18" fmla="*/ 234 w 283"/>
                <a:gd name="T19" fmla="*/ 0 h 325"/>
                <a:gd name="T20" fmla="*/ 271 w 283"/>
                <a:gd name="T21" fmla="*/ 0 h 325"/>
                <a:gd name="T22" fmla="*/ 283 w 283"/>
                <a:gd name="T23" fmla="*/ 12 h 325"/>
                <a:gd name="T24" fmla="*/ 283 w 283"/>
                <a:gd name="T25" fmla="*/ 18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3" h="325">
                  <a:moveTo>
                    <a:pt x="283" y="188"/>
                  </a:moveTo>
                  <a:cubicBezTo>
                    <a:pt x="283" y="281"/>
                    <a:pt x="217" y="325"/>
                    <a:pt x="142" y="325"/>
                  </a:cubicBezTo>
                  <a:cubicBezTo>
                    <a:pt x="66" y="325"/>
                    <a:pt x="0" y="281"/>
                    <a:pt x="0" y="1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"/>
                    <a:pt x="5" y="0"/>
                    <a:pt x="13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184"/>
                    <a:pt x="49" y="184"/>
                    <a:pt x="49" y="184"/>
                  </a:cubicBezTo>
                  <a:cubicBezTo>
                    <a:pt x="49" y="248"/>
                    <a:pt x="88" y="279"/>
                    <a:pt x="142" y="279"/>
                  </a:cubicBezTo>
                  <a:cubicBezTo>
                    <a:pt x="195" y="279"/>
                    <a:pt x="234" y="248"/>
                    <a:pt x="234" y="184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8" y="0"/>
                    <a:pt x="283" y="5"/>
                    <a:pt x="283" y="12"/>
                  </a:cubicBezTo>
                  <a:lnTo>
                    <a:pt x="283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A7869877-A9CA-4D96-BD93-290B60DF24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163638" y="1603375"/>
              <a:ext cx="327025" cy="350838"/>
            </a:xfrm>
            <a:custGeom>
              <a:avLst/>
              <a:gdLst>
                <a:gd name="T0" fmla="*/ 302 w 302"/>
                <a:gd name="T1" fmla="*/ 161 h 324"/>
                <a:gd name="T2" fmla="*/ 302 w 302"/>
                <a:gd name="T3" fmla="*/ 166 h 324"/>
                <a:gd name="T4" fmla="*/ 288 w 302"/>
                <a:gd name="T5" fmla="*/ 179 h 324"/>
                <a:gd name="T6" fmla="*/ 50 w 302"/>
                <a:gd name="T7" fmla="*/ 179 h 324"/>
                <a:gd name="T8" fmla="*/ 161 w 302"/>
                <a:gd name="T9" fmla="*/ 281 h 324"/>
                <a:gd name="T10" fmla="*/ 251 w 302"/>
                <a:gd name="T11" fmla="*/ 250 h 324"/>
                <a:gd name="T12" fmla="*/ 268 w 302"/>
                <a:gd name="T13" fmla="*/ 252 h 324"/>
                <a:gd name="T14" fmla="*/ 286 w 302"/>
                <a:gd name="T15" fmla="*/ 276 h 324"/>
                <a:gd name="T16" fmla="*/ 158 w 302"/>
                <a:gd name="T17" fmla="*/ 324 h 324"/>
                <a:gd name="T18" fmla="*/ 0 w 302"/>
                <a:gd name="T19" fmla="*/ 162 h 324"/>
                <a:gd name="T20" fmla="*/ 155 w 302"/>
                <a:gd name="T21" fmla="*/ 0 h 324"/>
                <a:gd name="T22" fmla="*/ 302 w 302"/>
                <a:gd name="T23" fmla="*/ 161 h 324"/>
                <a:gd name="T24" fmla="*/ 51 w 302"/>
                <a:gd name="T25" fmla="*/ 139 h 324"/>
                <a:gd name="T26" fmla="*/ 252 w 302"/>
                <a:gd name="T27" fmla="*/ 139 h 324"/>
                <a:gd name="T28" fmla="*/ 154 w 302"/>
                <a:gd name="T29" fmla="*/ 43 h 324"/>
                <a:gd name="T30" fmla="*/ 51 w 302"/>
                <a:gd name="T31" fmla="*/ 139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2" h="324">
                  <a:moveTo>
                    <a:pt x="302" y="161"/>
                  </a:moveTo>
                  <a:cubicBezTo>
                    <a:pt x="302" y="162"/>
                    <a:pt x="302" y="164"/>
                    <a:pt x="302" y="166"/>
                  </a:cubicBezTo>
                  <a:cubicBezTo>
                    <a:pt x="302" y="173"/>
                    <a:pt x="295" y="179"/>
                    <a:pt x="288" y="179"/>
                  </a:cubicBezTo>
                  <a:cubicBezTo>
                    <a:pt x="50" y="179"/>
                    <a:pt x="50" y="179"/>
                    <a:pt x="50" y="179"/>
                  </a:cubicBezTo>
                  <a:cubicBezTo>
                    <a:pt x="57" y="247"/>
                    <a:pt x="105" y="281"/>
                    <a:pt x="161" y="281"/>
                  </a:cubicBezTo>
                  <a:cubicBezTo>
                    <a:pt x="195" y="281"/>
                    <a:pt x="226" y="269"/>
                    <a:pt x="251" y="250"/>
                  </a:cubicBezTo>
                  <a:cubicBezTo>
                    <a:pt x="256" y="246"/>
                    <a:pt x="264" y="247"/>
                    <a:pt x="268" y="252"/>
                  </a:cubicBezTo>
                  <a:cubicBezTo>
                    <a:pt x="286" y="276"/>
                    <a:pt x="286" y="276"/>
                    <a:pt x="286" y="276"/>
                  </a:cubicBezTo>
                  <a:cubicBezTo>
                    <a:pt x="247" y="313"/>
                    <a:pt x="204" y="324"/>
                    <a:pt x="158" y="324"/>
                  </a:cubicBezTo>
                  <a:cubicBezTo>
                    <a:pt x="66" y="324"/>
                    <a:pt x="0" y="259"/>
                    <a:pt x="0" y="162"/>
                  </a:cubicBezTo>
                  <a:cubicBezTo>
                    <a:pt x="0" y="66"/>
                    <a:pt x="66" y="0"/>
                    <a:pt x="155" y="0"/>
                  </a:cubicBezTo>
                  <a:cubicBezTo>
                    <a:pt x="240" y="0"/>
                    <a:pt x="301" y="66"/>
                    <a:pt x="302" y="161"/>
                  </a:cubicBezTo>
                  <a:close/>
                  <a:moveTo>
                    <a:pt x="51" y="139"/>
                  </a:moveTo>
                  <a:cubicBezTo>
                    <a:pt x="252" y="139"/>
                    <a:pt x="252" y="139"/>
                    <a:pt x="252" y="139"/>
                  </a:cubicBezTo>
                  <a:cubicBezTo>
                    <a:pt x="245" y="81"/>
                    <a:pt x="207" y="43"/>
                    <a:pt x="154" y="43"/>
                  </a:cubicBezTo>
                  <a:cubicBezTo>
                    <a:pt x="96" y="43"/>
                    <a:pt x="59" y="83"/>
                    <a:pt x="51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1B514B33-90AD-444F-BE58-C4183DD53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8513" y="1603375"/>
              <a:ext cx="290512" cy="350838"/>
            </a:xfrm>
            <a:custGeom>
              <a:avLst/>
              <a:gdLst>
                <a:gd name="T0" fmla="*/ 245 w 268"/>
                <a:gd name="T1" fmla="*/ 60 h 324"/>
                <a:gd name="T2" fmla="*/ 228 w 268"/>
                <a:gd name="T3" fmla="*/ 65 h 324"/>
                <a:gd name="T4" fmla="*/ 136 w 268"/>
                <a:gd name="T5" fmla="*/ 43 h 324"/>
                <a:gd name="T6" fmla="*/ 62 w 268"/>
                <a:gd name="T7" fmla="*/ 92 h 324"/>
                <a:gd name="T8" fmla="*/ 126 w 268"/>
                <a:gd name="T9" fmla="*/ 136 h 324"/>
                <a:gd name="T10" fmla="*/ 163 w 268"/>
                <a:gd name="T11" fmla="*/ 140 h 324"/>
                <a:gd name="T12" fmla="*/ 268 w 268"/>
                <a:gd name="T13" fmla="*/ 227 h 324"/>
                <a:gd name="T14" fmla="*/ 130 w 268"/>
                <a:gd name="T15" fmla="*/ 324 h 324"/>
                <a:gd name="T16" fmla="*/ 0 w 268"/>
                <a:gd name="T17" fmla="*/ 284 h 324"/>
                <a:gd name="T18" fmla="*/ 15 w 268"/>
                <a:gd name="T19" fmla="*/ 260 h 324"/>
                <a:gd name="T20" fmla="*/ 35 w 268"/>
                <a:gd name="T21" fmla="*/ 256 h 324"/>
                <a:gd name="T22" fmla="*/ 131 w 268"/>
                <a:gd name="T23" fmla="*/ 281 h 324"/>
                <a:gd name="T24" fmla="*/ 217 w 268"/>
                <a:gd name="T25" fmla="*/ 231 h 324"/>
                <a:gd name="T26" fmla="*/ 152 w 268"/>
                <a:gd name="T27" fmla="*/ 185 h 324"/>
                <a:gd name="T28" fmla="*/ 115 w 268"/>
                <a:gd name="T29" fmla="*/ 181 h 324"/>
                <a:gd name="T30" fmla="*/ 11 w 268"/>
                <a:gd name="T31" fmla="*/ 94 h 324"/>
                <a:gd name="T32" fmla="*/ 136 w 268"/>
                <a:gd name="T33" fmla="*/ 0 h 324"/>
                <a:gd name="T34" fmla="*/ 249 w 268"/>
                <a:gd name="T35" fmla="*/ 27 h 324"/>
                <a:gd name="T36" fmla="*/ 254 w 268"/>
                <a:gd name="T37" fmla="*/ 44 h 324"/>
                <a:gd name="T38" fmla="*/ 245 w 268"/>
                <a:gd name="T39" fmla="*/ 6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8" h="324">
                  <a:moveTo>
                    <a:pt x="245" y="60"/>
                  </a:moveTo>
                  <a:cubicBezTo>
                    <a:pt x="242" y="66"/>
                    <a:pt x="234" y="69"/>
                    <a:pt x="228" y="65"/>
                  </a:cubicBezTo>
                  <a:cubicBezTo>
                    <a:pt x="206" y="54"/>
                    <a:pt x="172" y="43"/>
                    <a:pt x="136" y="43"/>
                  </a:cubicBezTo>
                  <a:cubicBezTo>
                    <a:pt x="92" y="43"/>
                    <a:pt x="62" y="61"/>
                    <a:pt x="62" y="92"/>
                  </a:cubicBezTo>
                  <a:cubicBezTo>
                    <a:pt x="62" y="118"/>
                    <a:pt x="85" y="131"/>
                    <a:pt x="126" y="136"/>
                  </a:cubicBezTo>
                  <a:cubicBezTo>
                    <a:pt x="163" y="140"/>
                    <a:pt x="163" y="140"/>
                    <a:pt x="163" y="140"/>
                  </a:cubicBezTo>
                  <a:cubicBezTo>
                    <a:pt x="229" y="149"/>
                    <a:pt x="268" y="176"/>
                    <a:pt x="268" y="227"/>
                  </a:cubicBezTo>
                  <a:cubicBezTo>
                    <a:pt x="268" y="287"/>
                    <a:pt x="215" y="324"/>
                    <a:pt x="130" y="324"/>
                  </a:cubicBezTo>
                  <a:cubicBezTo>
                    <a:pt x="90" y="324"/>
                    <a:pt x="40" y="314"/>
                    <a:pt x="0" y="284"/>
                  </a:cubicBezTo>
                  <a:cubicBezTo>
                    <a:pt x="15" y="260"/>
                    <a:pt x="15" y="260"/>
                    <a:pt x="15" y="260"/>
                  </a:cubicBezTo>
                  <a:cubicBezTo>
                    <a:pt x="19" y="253"/>
                    <a:pt x="28" y="251"/>
                    <a:pt x="35" y="256"/>
                  </a:cubicBezTo>
                  <a:cubicBezTo>
                    <a:pt x="57" y="270"/>
                    <a:pt x="86" y="281"/>
                    <a:pt x="131" y="281"/>
                  </a:cubicBezTo>
                  <a:cubicBezTo>
                    <a:pt x="184" y="281"/>
                    <a:pt x="217" y="264"/>
                    <a:pt x="217" y="231"/>
                  </a:cubicBezTo>
                  <a:cubicBezTo>
                    <a:pt x="217" y="206"/>
                    <a:pt x="196" y="190"/>
                    <a:pt x="152" y="185"/>
                  </a:cubicBezTo>
                  <a:cubicBezTo>
                    <a:pt x="115" y="181"/>
                    <a:pt x="115" y="181"/>
                    <a:pt x="115" y="181"/>
                  </a:cubicBezTo>
                  <a:cubicBezTo>
                    <a:pt x="44" y="172"/>
                    <a:pt x="11" y="141"/>
                    <a:pt x="11" y="94"/>
                  </a:cubicBezTo>
                  <a:cubicBezTo>
                    <a:pt x="11" y="35"/>
                    <a:pt x="61" y="0"/>
                    <a:pt x="136" y="0"/>
                  </a:cubicBezTo>
                  <a:cubicBezTo>
                    <a:pt x="179" y="0"/>
                    <a:pt x="220" y="10"/>
                    <a:pt x="249" y="27"/>
                  </a:cubicBezTo>
                  <a:cubicBezTo>
                    <a:pt x="255" y="30"/>
                    <a:pt x="258" y="38"/>
                    <a:pt x="254" y="44"/>
                  </a:cubicBezTo>
                  <a:lnTo>
                    <a:pt x="245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2584F099-01CE-432B-B300-E09A037AA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1488" y="1500188"/>
              <a:ext cx="255587" cy="454025"/>
            </a:xfrm>
            <a:custGeom>
              <a:avLst/>
              <a:gdLst>
                <a:gd name="T0" fmla="*/ 219 w 235"/>
                <a:gd name="T1" fmla="*/ 362 h 418"/>
                <a:gd name="T2" fmla="*/ 201 w 235"/>
                <a:gd name="T3" fmla="*/ 357 h 418"/>
                <a:gd name="T4" fmla="*/ 146 w 235"/>
                <a:gd name="T5" fmla="*/ 372 h 418"/>
                <a:gd name="T6" fmla="*/ 84 w 235"/>
                <a:gd name="T7" fmla="*/ 302 h 418"/>
                <a:gd name="T8" fmla="*/ 84 w 235"/>
                <a:gd name="T9" fmla="*/ 138 h 418"/>
                <a:gd name="T10" fmla="*/ 167 w 235"/>
                <a:gd name="T11" fmla="*/ 138 h 418"/>
                <a:gd name="T12" fmla="*/ 180 w 235"/>
                <a:gd name="T13" fmla="*/ 126 h 418"/>
                <a:gd name="T14" fmla="*/ 180 w 235"/>
                <a:gd name="T15" fmla="*/ 94 h 418"/>
                <a:gd name="T16" fmla="*/ 84 w 235"/>
                <a:gd name="T17" fmla="*/ 94 h 418"/>
                <a:gd name="T18" fmla="*/ 84 w 235"/>
                <a:gd name="T19" fmla="*/ 13 h 418"/>
                <a:gd name="T20" fmla="*/ 71 w 235"/>
                <a:gd name="T21" fmla="*/ 0 h 418"/>
                <a:gd name="T22" fmla="*/ 35 w 235"/>
                <a:gd name="T23" fmla="*/ 0 h 418"/>
                <a:gd name="T24" fmla="*/ 35 w 235"/>
                <a:gd name="T25" fmla="*/ 94 h 418"/>
                <a:gd name="T26" fmla="*/ 15 w 235"/>
                <a:gd name="T27" fmla="*/ 94 h 418"/>
                <a:gd name="T28" fmla="*/ 0 w 235"/>
                <a:gd name="T29" fmla="*/ 108 h 418"/>
                <a:gd name="T30" fmla="*/ 0 w 235"/>
                <a:gd name="T31" fmla="*/ 138 h 418"/>
                <a:gd name="T32" fmla="*/ 35 w 235"/>
                <a:gd name="T33" fmla="*/ 138 h 418"/>
                <a:gd name="T34" fmla="*/ 35 w 235"/>
                <a:gd name="T35" fmla="*/ 303 h 418"/>
                <a:gd name="T36" fmla="*/ 142 w 235"/>
                <a:gd name="T37" fmla="*/ 418 h 418"/>
                <a:gd name="T38" fmla="*/ 235 w 235"/>
                <a:gd name="T39" fmla="*/ 387 h 418"/>
                <a:gd name="T40" fmla="*/ 219 w 235"/>
                <a:gd name="T41" fmla="*/ 36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5" h="418">
                  <a:moveTo>
                    <a:pt x="219" y="362"/>
                  </a:moveTo>
                  <a:cubicBezTo>
                    <a:pt x="215" y="355"/>
                    <a:pt x="207" y="354"/>
                    <a:pt x="201" y="357"/>
                  </a:cubicBezTo>
                  <a:cubicBezTo>
                    <a:pt x="185" y="366"/>
                    <a:pt x="165" y="372"/>
                    <a:pt x="146" y="372"/>
                  </a:cubicBezTo>
                  <a:cubicBezTo>
                    <a:pt x="110" y="372"/>
                    <a:pt x="84" y="351"/>
                    <a:pt x="84" y="302"/>
                  </a:cubicBezTo>
                  <a:cubicBezTo>
                    <a:pt x="84" y="138"/>
                    <a:pt x="84" y="138"/>
                    <a:pt x="84" y="138"/>
                  </a:cubicBezTo>
                  <a:cubicBezTo>
                    <a:pt x="167" y="138"/>
                    <a:pt x="167" y="138"/>
                    <a:pt x="167" y="138"/>
                  </a:cubicBezTo>
                  <a:cubicBezTo>
                    <a:pt x="174" y="138"/>
                    <a:pt x="180" y="133"/>
                    <a:pt x="180" y="126"/>
                  </a:cubicBezTo>
                  <a:cubicBezTo>
                    <a:pt x="180" y="94"/>
                    <a:pt x="180" y="94"/>
                    <a:pt x="180" y="94"/>
                  </a:cubicBezTo>
                  <a:cubicBezTo>
                    <a:pt x="84" y="94"/>
                    <a:pt x="84" y="94"/>
                    <a:pt x="84" y="94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6"/>
                    <a:pt x="78" y="0"/>
                    <a:pt x="71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7" y="94"/>
                    <a:pt x="0" y="100"/>
                    <a:pt x="0" y="10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5" y="303"/>
                    <a:pt x="35" y="303"/>
                    <a:pt x="35" y="303"/>
                  </a:cubicBezTo>
                  <a:cubicBezTo>
                    <a:pt x="35" y="381"/>
                    <a:pt x="75" y="418"/>
                    <a:pt x="142" y="418"/>
                  </a:cubicBezTo>
                  <a:cubicBezTo>
                    <a:pt x="180" y="418"/>
                    <a:pt x="211" y="405"/>
                    <a:pt x="235" y="387"/>
                  </a:cubicBezTo>
                  <a:lnTo>
                    <a:pt x="219" y="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FEBC93A3-AA6C-413F-A31F-B6674B343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00262" y="1443038"/>
              <a:ext cx="514350" cy="517525"/>
            </a:xfrm>
            <a:custGeom>
              <a:avLst/>
              <a:gdLst>
                <a:gd name="T0" fmla="*/ 472 w 474"/>
                <a:gd name="T1" fmla="*/ 230 h 477"/>
                <a:gd name="T2" fmla="*/ 229 w 474"/>
                <a:gd name="T3" fmla="*/ 5 h 477"/>
                <a:gd name="T4" fmla="*/ 208 w 474"/>
                <a:gd name="T5" fmla="*/ 6 h 477"/>
                <a:gd name="T6" fmla="*/ 4 w 474"/>
                <a:gd name="T7" fmla="*/ 247 h 477"/>
                <a:gd name="T8" fmla="*/ 247 w 474"/>
                <a:gd name="T9" fmla="*/ 472 h 477"/>
                <a:gd name="T10" fmla="*/ 376 w 474"/>
                <a:gd name="T11" fmla="*/ 427 h 477"/>
                <a:gd name="T12" fmla="*/ 340 w 474"/>
                <a:gd name="T13" fmla="*/ 401 h 477"/>
                <a:gd name="T14" fmla="*/ 327 w 474"/>
                <a:gd name="T15" fmla="*/ 400 h 477"/>
                <a:gd name="T16" fmla="*/ 233 w 474"/>
                <a:gd name="T17" fmla="*/ 423 h 477"/>
                <a:gd name="T18" fmla="*/ 57 w 474"/>
                <a:gd name="T19" fmla="*/ 250 h 477"/>
                <a:gd name="T20" fmla="*/ 254 w 474"/>
                <a:gd name="T21" fmla="*/ 61 h 477"/>
                <a:gd name="T22" fmla="*/ 419 w 474"/>
                <a:gd name="T23" fmla="*/ 229 h 477"/>
                <a:gd name="T24" fmla="*/ 388 w 474"/>
                <a:gd name="T25" fmla="*/ 344 h 477"/>
                <a:gd name="T26" fmla="*/ 391 w 474"/>
                <a:gd name="T27" fmla="*/ 362 h 477"/>
                <a:gd name="T28" fmla="*/ 421 w 474"/>
                <a:gd name="T29" fmla="*/ 384 h 477"/>
                <a:gd name="T30" fmla="*/ 472 w 474"/>
                <a:gd name="T31" fmla="*/ 23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4" h="477">
                  <a:moveTo>
                    <a:pt x="472" y="230"/>
                  </a:moveTo>
                  <a:cubicBezTo>
                    <a:pt x="467" y="101"/>
                    <a:pt x="358" y="0"/>
                    <a:pt x="229" y="5"/>
                  </a:cubicBezTo>
                  <a:cubicBezTo>
                    <a:pt x="222" y="5"/>
                    <a:pt x="215" y="5"/>
                    <a:pt x="208" y="6"/>
                  </a:cubicBezTo>
                  <a:cubicBezTo>
                    <a:pt x="90" y="22"/>
                    <a:pt x="0" y="125"/>
                    <a:pt x="4" y="247"/>
                  </a:cubicBezTo>
                  <a:cubicBezTo>
                    <a:pt x="9" y="376"/>
                    <a:pt x="118" y="477"/>
                    <a:pt x="247" y="472"/>
                  </a:cubicBezTo>
                  <a:cubicBezTo>
                    <a:pt x="294" y="471"/>
                    <a:pt x="338" y="455"/>
                    <a:pt x="376" y="427"/>
                  </a:cubicBezTo>
                  <a:cubicBezTo>
                    <a:pt x="340" y="401"/>
                    <a:pt x="340" y="401"/>
                    <a:pt x="340" y="401"/>
                  </a:cubicBezTo>
                  <a:cubicBezTo>
                    <a:pt x="336" y="398"/>
                    <a:pt x="331" y="397"/>
                    <a:pt x="327" y="400"/>
                  </a:cubicBezTo>
                  <a:cubicBezTo>
                    <a:pt x="299" y="415"/>
                    <a:pt x="267" y="424"/>
                    <a:pt x="233" y="423"/>
                  </a:cubicBezTo>
                  <a:cubicBezTo>
                    <a:pt x="139" y="421"/>
                    <a:pt x="61" y="345"/>
                    <a:pt x="57" y="250"/>
                  </a:cubicBezTo>
                  <a:cubicBezTo>
                    <a:pt x="52" y="141"/>
                    <a:pt x="144" y="51"/>
                    <a:pt x="254" y="61"/>
                  </a:cubicBezTo>
                  <a:cubicBezTo>
                    <a:pt x="342" y="69"/>
                    <a:pt x="413" y="141"/>
                    <a:pt x="419" y="229"/>
                  </a:cubicBezTo>
                  <a:cubicBezTo>
                    <a:pt x="422" y="272"/>
                    <a:pt x="410" y="311"/>
                    <a:pt x="388" y="344"/>
                  </a:cubicBezTo>
                  <a:cubicBezTo>
                    <a:pt x="384" y="350"/>
                    <a:pt x="385" y="357"/>
                    <a:pt x="391" y="362"/>
                  </a:cubicBezTo>
                  <a:cubicBezTo>
                    <a:pt x="421" y="384"/>
                    <a:pt x="421" y="384"/>
                    <a:pt x="421" y="384"/>
                  </a:cubicBezTo>
                  <a:cubicBezTo>
                    <a:pt x="456" y="340"/>
                    <a:pt x="474" y="286"/>
                    <a:pt x="472" y="2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D1386C3-E314-4C86-ADBD-AAB0F0B793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87338" y="1500188"/>
              <a:ext cx="71437" cy="39688"/>
            </a:xfrm>
            <a:custGeom>
              <a:avLst/>
              <a:gdLst>
                <a:gd name="T0" fmla="*/ 9 w 45"/>
                <a:gd name="T1" fmla="*/ 25 h 25"/>
                <a:gd name="T2" fmla="*/ 6 w 45"/>
                <a:gd name="T3" fmla="*/ 25 h 25"/>
                <a:gd name="T4" fmla="*/ 6 w 45"/>
                <a:gd name="T5" fmla="*/ 3 h 25"/>
                <a:gd name="T6" fmla="*/ 0 w 45"/>
                <a:gd name="T7" fmla="*/ 3 h 25"/>
                <a:gd name="T8" fmla="*/ 0 w 45"/>
                <a:gd name="T9" fmla="*/ 0 h 25"/>
                <a:gd name="T10" fmla="*/ 17 w 45"/>
                <a:gd name="T11" fmla="*/ 0 h 25"/>
                <a:gd name="T12" fmla="*/ 17 w 45"/>
                <a:gd name="T13" fmla="*/ 3 h 25"/>
                <a:gd name="T14" fmla="*/ 9 w 45"/>
                <a:gd name="T15" fmla="*/ 3 h 25"/>
                <a:gd name="T16" fmla="*/ 9 w 45"/>
                <a:gd name="T17" fmla="*/ 25 h 25"/>
                <a:gd name="T18" fmla="*/ 41 w 45"/>
                <a:gd name="T19" fmla="*/ 5 h 25"/>
                <a:gd name="T20" fmla="*/ 33 w 45"/>
                <a:gd name="T21" fmla="*/ 25 h 25"/>
                <a:gd name="T22" fmla="*/ 32 w 45"/>
                <a:gd name="T23" fmla="*/ 25 h 25"/>
                <a:gd name="T24" fmla="*/ 24 w 45"/>
                <a:gd name="T25" fmla="*/ 5 h 25"/>
                <a:gd name="T26" fmla="*/ 24 w 45"/>
                <a:gd name="T27" fmla="*/ 25 h 25"/>
                <a:gd name="T28" fmla="*/ 21 w 45"/>
                <a:gd name="T29" fmla="*/ 25 h 25"/>
                <a:gd name="T30" fmla="*/ 21 w 45"/>
                <a:gd name="T31" fmla="*/ 0 h 25"/>
                <a:gd name="T32" fmla="*/ 26 w 45"/>
                <a:gd name="T33" fmla="*/ 0 h 25"/>
                <a:gd name="T34" fmla="*/ 32 w 45"/>
                <a:gd name="T35" fmla="*/ 18 h 25"/>
                <a:gd name="T36" fmla="*/ 40 w 45"/>
                <a:gd name="T37" fmla="*/ 0 h 25"/>
                <a:gd name="T38" fmla="*/ 45 w 45"/>
                <a:gd name="T39" fmla="*/ 0 h 25"/>
                <a:gd name="T40" fmla="*/ 45 w 45"/>
                <a:gd name="T41" fmla="*/ 25 h 25"/>
                <a:gd name="T42" fmla="*/ 41 w 45"/>
                <a:gd name="T43" fmla="*/ 25 h 25"/>
                <a:gd name="T44" fmla="*/ 41 w 45"/>
                <a:gd name="T45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25">
                  <a:moveTo>
                    <a:pt x="9" y="25"/>
                  </a:moveTo>
                  <a:lnTo>
                    <a:pt x="6" y="25"/>
                  </a:lnTo>
                  <a:lnTo>
                    <a:pt x="6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9" y="3"/>
                  </a:lnTo>
                  <a:lnTo>
                    <a:pt x="9" y="25"/>
                  </a:lnTo>
                  <a:close/>
                  <a:moveTo>
                    <a:pt x="41" y="5"/>
                  </a:moveTo>
                  <a:lnTo>
                    <a:pt x="33" y="25"/>
                  </a:lnTo>
                  <a:lnTo>
                    <a:pt x="32" y="25"/>
                  </a:lnTo>
                  <a:lnTo>
                    <a:pt x="24" y="5"/>
                  </a:lnTo>
                  <a:lnTo>
                    <a:pt x="24" y="25"/>
                  </a:lnTo>
                  <a:lnTo>
                    <a:pt x="21" y="25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2" y="18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45" y="25"/>
                  </a:lnTo>
                  <a:lnTo>
                    <a:pt x="41" y="25"/>
                  </a:lnTo>
                  <a:lnTo>
                    <a:pt x="4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</p:grpSp>
      <p:sp>
        <p:nvSpPr>
          <p:cNvPr id="43" name="Footer Placeholder 4">
            <a:extLst>
              <a:ext uri="{FF2B5EF4-FFF2-40B4-BE49-F238E27FC236}">
                <a16:creationId xmlns:a16="http://schemas.microsoft.com/office/drawing/2014/main" id="{E7CA90B1-C60C-4DA7-86A1-30AF6245F3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372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quest.com | confidential</a:t>
            </a:r>
          </a:p>
        </p:txBody>
      </p:sp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89397316-E58D-4A92-8B9A-2DAC03ABAF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9099" y="4797079"/>
            <a:ext cx="1971261" cy="22580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77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4BFA5DC-B5BB-4BF5-89A0-6182FDDDA315}"/>
              </a:ext>
            </a:extLst>
          </p:cNvPr>
          <p:cNvSpPr/>
          <p:nvPr userDrawn="1"/>
        </p:nvSpPr>
        <p:spPr bwMode="invGray">
          <a:xfrm>
            <a:off x="952500" y="0"/>
            <a:ext cx="1447800" cy="3638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509FB4-475C-4242-B03E-A0B599E23C9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invGray">
          <a:xfrm>
            <a:off x="2635449" y="2595219"/>
            <a:ext cx="5879901" cy="11818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>
            <a:lvl1pPr>
              <a:lnSpc>
                <a:spcPct val="80000"/>
              </a:lnSpc>
              <a:defRPr lang="en-US" sz="4800" b="0">
                <a:solidFill>
                  <a:schemeClr val="bg1"/>
                </a:solidFill>
                <a:latin typeface="+mn-lt"/>
                <a:sym typeface="Poppins" charset="0"/>
              </a:defRPr>
            </a:lvl1pPr>
          </a:lstStyle>
          <a:p>
            <a:pPr lvl="0" eaLnBrk="1"/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section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B8B3D58-EEBE-44FA-818D-DCD7A3181B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962228" y="2308036"/>
            <a:ext cx="1404245" cy="118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 anchorCtr="1">
            <a:spAutoFit/>
          </a:bodyPr>
          <a:lstStyle>
            <a:lvl1pPr marL="0" indent="0">
              <a:lnSpc>
                <a:spcPct val="100000"/>
              </a:lnSpc>
              <a:buNone/>
              <a:defRPr lang="en-US" sz="7200" b="1" smtClean="0">
                <a:solidFill>
                  <a:schemeClr val="accent1"/>
                </a:solidFill>
                <a:latin typeface="+mn-lt"/>
                <a:ea typeface="Open Sans Semibold" charset="0"/>
                <a:cs typeface="Open Sans Semibold" charset="0"/>
              </a:defRPr>
            </a:lvl1pPr>
            <a:lvl2pPr>
              <a:defRPr lang="en-US" sz="750" smtClean="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</a:defRPr>
            </a:lvl2pPr>
            <a:lvl3pPr>
              <a:defRPr lang="en-US" sz="750" smtClean="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</a:defRPr>
            </a:lvl3pPr>
            <a:lvl4pPr>
              <a:defRPr lang="en-US" sz="750" smtClean="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</a:defRPr>
            </a:lvl4pPr>
            <a:lvl5pPr>
              <a:defRPr lang="en-US" sz="75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</a:defRPr>
            </a:lvl5pPr>
          </a:lstStyle>
          <a:p>
            <a:pPr lvl="0" eaLnBrk="1"/>
            <a:r>
              <a:rPr lang="en-US" dirty="0"/>
              <a:t>01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2164E87-3422-4461-ABC4-EA3CC43B526D}"/>
              </a:ext>
            </a:extLst>
          </p:cNvPr>
          <p:cNvGrpSpPr/>
          <p:nvPr userDrawn="1"/>
        </p:nvGrpSpPr>
        <p:grpSpPr bwMode="black">
          <a:xfrm>
            <a:off x="8060634" y="4816610"/>
            <a:ext cx="673688" cy="185023"/>
            <a:chOff x="-2100262" y="1443038"/>
            <a:chExt cx="1884361" cy="517525"/>
          </a:xfrm>
          <a:solidFill>
            <a:schemeClr val="bg1"/>
          </a:solidFill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60D880D3-D3F3-4408-B2E4-55083D9CCFB6}"/>
                </a:ext>
              </a:extLst>
            </p:cNvPr>
            <p:cNvSpPr>
              <a:spLocks/>
            </p:cNvSpPr>
            <p:nvPr/>
          </p:nvSpPr>
          <p:spPr bwMode="black">
            <a:xfrm>
              <a:off x="-1692275" y="1857375"/>
              <a:ext cx="95250" cy="84138"/>
            </a:xfrm>
            <a:custGeom>
              <a:avLst/>
              <a:gdLst>
                <a:gd name="T0" fmla="*/ 39 w 89"/>
                <a:gd name="T1" fmla="*/ 74 h 77"/>
                <a:gd name="T2" fmla="*/ 56 w 89"/>
                <a:gd name="T3" fmla="*/ 74 h 77"/>
                <a:gd name="T4" fmla="*/ 70 w 89"/>
                <a:gd name="T5" fmla="*/ 61 h 77"/>
                <a:gd name="T6" fmla="*/ 84 w 89"/>
                <a:gd name="T7" fmla="*/ 47 h 77"/>
                <a:gd name="T8" fmla="*/ 82 w 89"/>
                <a:gd name="T9" fmla="*/ 27 h 77"/>
                <a:gd name="T10" fmla="*/ 45 w 89"/>
                <a:gd name="T11" fmla="*/ 0 h 77"/>
                <a:gd name="T12" fmla="*/ 25 w 89"/>
                <a:gd name="T13" fmla="*/ 22 h 77"/>
                <a:gd name="T14" fmla="*/ 0 w 89"/>
                <a:gd name="T15" fmla="*/ 44 h 77"/>
                <a:gd name="T16" fmla="*/ 39 w 89"/>
                <a:gd name="T17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77">
                  <a:moveTo>
                    <a:pt x="39" y="74"/>
                  </a:moveTo>
                  <a:cubicBezTo>
                    <a:pt x="44" y="77"/>
                    <a:pt x="51" y="77"/>
                    <a:pt x="56" y="74"/>
                  </a:cubicBezTo>
                  <a:cubicBezTo>
                    <a:pt x="59" y="71"/>
                    <a:pt x="64" y="66"/>
                    <a:pt x="70" y="61"/>
                  </a:cubicBezTo>
                  <a:cubicBezTo>
                    <a:pt x="75" y="56"/>
                    <a:pt x="80" y="51"/>
                    <a:pt x="84" y="47"/>
                  </a:cubicBezTo>
                  <a:cubicBezTo>
                    <a:pt x="89" y="41"/>
                    <a:pt x="88" y="32"/>
                    <a:pt x="82" y="27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39" y="9"/>
                    <a:pt x="25" y="22"/>
                  </a:cubicBezTo>
                  <a:cubicBezTo>
                    <a:pt x="11" y="35"/>
                    <a:pt x="0" y="44"/>
                    <a:pt x="0" y="44"/>
                  </a:cubicBezTo>
                  <a:lnTo>
                    <a:pt x="39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FF3D55E5-E2CE-4F3F-8B86-B40269121A27}"/>
                </a:ext>
              </a:extLst>
            </p:cNvPr>
            <p:cNvSpPr>
              <a:spLocks/>
            </p:cNvSpPr>
            <p:nvPr/>
          </p:nvSpPr>
          <p:spPr bwMode="black">
            <a:xfrm>
              <a:off x="-1527175" y="1603375"/>
              <a:ext cx="306387" cy="352425"/>
            </a:xfrm>
            <a:custGeom>
              <a:avLst/>
              <a:gdLst>
                <a:gd name="T0" fmla="*/ 283 w 283"/>
                <a:gd name="T1" fmla="*/ 188 h 325"/>
                <a:gd name="T2" fmla="*/ 142 w 283"/>
                <a:gd name="T3" fmla="*/ 325 h 325"/>
                <a:gd name="T4" fmla="*/ 0 w 283"/>
                <a:gd name="T5" fmla="*/ 188 h 325"/>
                <a:gd name="T6" fmla="*/ 0 w 283"/>
                <a:gd name="T7" fmla="*/ 13 h 325"/>
                <a:gd name="T8" fmla="*/ 13 w 283"/>
                <a:gd name="T9" fmla="*/ 0 h 325"/>
                <a:gd name="T10" fmla="*/ 49 w 283"/>
                <a:gd name="T11" fmla="*/ 0 h 325"/>
                <a:gd name="T12" fmla="*/ 49 w 283"/>
                <a:gd name="T13" fmla="*/ 184 h 325"/>
                <a:gd name="T14" fmla="*/ 142 w 283"/>
                <a:gd name="T15" fmla="*/ 279 h 325"/>
                <a:gd name="T16" fmla="*/ 234 w 283"/>
                <a:gd name="T17" fmla="*/ 184 h 325"/>
                <a:gd name="T18" fmla="*/ 234 w 283"/>
                <a:gd name="T19" fmla="*/ 0 h 325"/>
                <a:gd name="T20" fmla="*/ 271 w 283"/>
                <a:gd name="T21" fmla="*/ 0 h 325"/>
                <a:gd name="T22" fmla="*/ 283 w 283"/>
                <a:gd name="T23" fmla="*/ 12 h 325"/>
                <a:gd name="T24" fmla="*/ 283 w 283"/>
                <a:gd name="T25" fmla="*/ 18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3" h="325">
                  <a:moveTo>
                    <a:pt x="283" y="188"/>
                  </a:moveTo>
                  <a:cubicBezTo>
                    <a:pt x="283" y="281"/>
                    <a:pt x="217" y="325"/>
                    <a:pt x="142" y="325"/>
                  </a:cubicBezTo>
                  <a:cubicBezTo>
                    <a:pt x="66" y="325"/>
                    <a:pt x="0" y="281"/>
                    <a:pt x="0" y="1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"/>
                    <a:pt x="5" y="0"/>
                    <a:pt x="13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184"/>
                    <a:pt x="49" y="184"/>
                    <a:pt x="49" y="184"/>
                  </a:cubicBezTo>
                  <a:cubicBezTo>
                    <a:pt x="49" y="248"/>
                    <a:pt x="88" y="279"/>
                    <a:pt x="142" y="279"/>
                  </a:cubicBezTo>
                  <a:cubicBezTo>
                    <a:pt x="195" y="279"/>
                    <a:pt x="234" y="248"/>
                    <a:pt x="234" y="184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8" y="0"/>
                    <a:pt x="283" y="5"/>
                    <a:pt x="283" y="12"/>
                  </a:cubicBezTo>
                  <a:lnTo>
                    <a:pt x="283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7242321E-AFAA-48C8-8A23-6376B7771797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-1163638" y="1603375"/>
              <a:ext cx="327025" cy="350838"/>
            </a:xfrm>
            <a:custGeom>
              <a:avLst/>
              <a:gdLst>
                <a:gd name="T0" fmla="*/ 302 w 302"/>
                <a:gd name="T1" fmla="*/ 161 h 324"/>
                <a:gd name="T2" fmla="*/ 302 w 302"/>
                <a:gd name="T3" fmla="*/ 166 h 324"/>
                <a:gd name="T4" fmla="*/ 288 w 302"/>
                <a:gd name="T5" fmla="*/ 179 h 324"/>
                <a:gd name="T6" fmla="*/ 50 w 302"/>
                <a:gd name="T7" fmla="*/ 179 h 324"/>
                <a:gd name="T8" fmla="*/ 161 w 302"/>
                <a:gd name="T9" fmla="*/ 281 h 324"/>
                <a:gd name="T10" fmla="*/ 251 w 302"/>
                <a:gd name="T11" fmla="*/ 250 h 324"/>
                <a:gd name="T12" fmla="*/ 268 w 302"/>
                <a:gd name="T13" fmla="*/ 252 h 324"/>
                <a:gd name="T14" fmla="*/ 286 w 302"/>
                <a:gd name="T15" fmla="*/ 276 h 324"/>
                <a:gd name="T16" fmla="*/ 158 w 302"/>
                <a:gd name="T17" fmla="*/ 324 h 324"/>
                <a:gd name="T18" fmla="*/ 0 w 302"/>
                <a:gd name="T19" fmla="*/ 162 h 324"/>
                <a:gd name="T20" fmla="*/ 155 w 302"/>
                <a:gd name="T21" fmla="*/ 0 h 324"/>
                <a:gd name="T22" fmla="*/ 302 w 302"/>
                <a:gd name="T23" fmla="*/ 161 h 324"/>
                <a:gd name="T24" fmla="*/ 51 w 302"/>
                <a:gd name="T25" fmla="*/ 139 h 324"/>
                <a:gd name="T26" fmla="*/ 252 w 302"/>
                <a:gd name="T27" fmla="*/ 139 h 324"/>
                <a:gd name="T28" fmla="*/ 154 w 302"/>
                <a:gd name="T29" fmla="*/ 43 h 324"/>
                <a:gd name="T30" fmla="*/ 51 w 302"/>
                <a:gd name="T31" fmla="*/ 139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2" h="324">
                  <a:moveTo>
                    <a:pt x="302" y="161"/>
                  </a:moveTo>
                  <a:cubicBezTo>
                    <a:pt x="302" y="162"/>
                    <a:pt x="302" y="164"/>
                    <a:pt x="302" y="166"/>
                  </a:cubicBezTo>
                  <a:cubicBezTo>
                    <a:pt x="302" y="173"/>
                    <a:pt x="295" y="179"/>
                    <a:pt x="288" y="179"/>
                  </a:cubicBezTo>
                  <a:cubicBezTo>
                    <a:pt x="50" y="179"/>
                    <a:pt x="50" y="179"/>
                    <a:pt x="50" y="179"/>
                  </a:cubicBezTo>
                  <a:cubicBezTo>
                    <a:pt x="57" y="247"/>
                    <a:pt x="105" y="281"/>
                    <a:pt x="161" y="281"/>
                  </a:cubicBezTo>
                  <a:cubicBezTo>
                    <a:pt x="195" y="281"/>
                    <a:pt x="226" y="269"/>
                    <a:pt x="251" y="250"/>
                  </a:cubicBezTo>
                  <a:cubicBezTo>
                    <a:pt x="256" y="246"/>
                    <a:pt x="264" y="247"/>
                    <a:pt x="268" y="252"/>
                  </a:cubicBezTo>
                  <a:cubicBezTo>
                    <a:pt x="286" y="276"/>
                    <a:pt x="286" y="276"/>
                    <a:pt x="286" y="276"/>
                  </a:cubicBezTo>
                  <a:cubicBezTo>
                    <a:pt x="247" y="313"/>
                    <a:pt x="204" y="324"/>
                    <a:pt x="158" y="324"/>
                  </a:cubicBezTo>
                  <a:cubicBezTo>
                    <a:pt x="66" y="324"/>
                    <a:pt x="0" y="259"/>
                    <a:pt x="0" y="162"/>
                  </a:cubicBezTo>
                  <a:cubicBezTo>
                    <a:pt x="0" y="66"/>
                    <a:pt x="66" y="0"/>
                    <a:pt x="155" y="0"/>
                  </a:cubicBezTo>
                  <a:cubicBezTo>
                    <a:pt x="240" y="0"/>
                    <a:pt x="301" y="66"/>
                    <a:pt x="302" y="161"/>
                  </a:cubicBezTo>
                  <a:close/>
                  <a:moveTo>
                    <a:pt x="51" y="139"/>
                  </a:moveTo>
                  <a:cubicBezTo>
                    <a:pt x="252" y="139"/>
                    <a:pt x="252" y="139"/>
                    <a:pt x="252" y="139"/>
                  </a:cubicBezTo>
                  <a:cubicBezTo>
                    <a:pt x="245" y="81"/>
                    <a:pt x="207" y="43"/>
                    <a:pt x="154" y="43"/>
                  </a:cubicBezTo>
                  <a:cubicBezTo>
                    <a:pt x="96" y="43"/>
                    <a:pt x="59" y="83"/>
                    <a:pt x="51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082F9845-BD6D-4917-877C-55895FFAA90F}"/>
                </a:ext>
              </a:extLst>
            </p:cNvPr>
            <p:cNvSpPr>
              <a:spLocks/>
            </p:cNvSpPr>
            <p:nvPr/>
          </p:nvSpPr>
          <p:spPr bwMode="black">
            <a:xfrm>
              <a:off x="-798513" y="1603375"/>
              <a:ext cx="290512" cy="350838"/>
            </a:xfrm>
            <a:custGeom>
              <a:avLst/>
              <a:gdLst>
                <a:gd name="T0" fmla="*/ 245 w 268"/>
                <a:gd name="T1" fmla="*/ 60 h 324"/>
                <a:gd name="T2" fmla="*/ 228 w 268"/>
                <a:gd name="T3" fmla="*/ 65 h 324"/>
                <a:gd name="T4" fmla="*/ 136 w 268"/>
                <a:gd name="T5" fmla="*/ 43 h 324"/>
                <a:gd name="T6" fmla="*/ 62 w 268"/>
                <a:gd name="T7" fmla="*/ 92 h 324"/>
                <a:gd name="T8" fmla="*/ 126 w 268"/>
                <a:gd name="T9" fmla="*/ 136 h 324"/>
                <a:gd name="T10" fmla="*/ 163 w 268"/>
                <a:gd name="T11" fmla="*/ 140 h 324"/>
                <a:gd name="T12" fmla="*/ 268 w 268"/>
                <a:gd name="T13" fmla="*/ 227 h 324"/>
                <a:gd name="T14" fmla="*/ 130 w 268"/>
                <a:gd name="T15" fmla="*/ 324 h 324"/>
                <a:gd name="T16" fmla="*/ 0 w 268"/>
                <a:gd name="T17" fmla="*/ 284 h 324"/>
                <a:gd name="T18" fmla="*/ 15 w 268"/>
                <a:gd name="T19" fmla="*/ 260 h 324"/>
                <a:gd name="T20" fmla="*/ 35 w 268"/>
                <a:gd name="T21" fmla="*/ 256 h 324"/>
                <a:gd name="T22" fmla="*/ 131 w 268"/>
                <a:gd name="T23" fmla="*/ 281 h 324"/>
                <a:gd name="T24" fmla="*/ 217 w 268"/>
                <a:gd name="T25" fmla="*/ 231 h 324"/>
                <a:gd name="T26" fmla="*/ 152 w 268"/>
                <a:gd name="T27" fmla="*/ 185 h 324"/>
                <a:gd name="T28" fmla="*/ 115 w 268"/>
                <a:gd name="T29" fmla="*/ 181 h 324"/>
                <a:gd name="T30" fmla="*/ 11 w 268"/>
                <a:gd name="T31" fmla="*/ 94 h 324"/>
                <a:gd name="T32" fmla="*/ 136 w 268"/>
                <a:gd name="T33" fmla="*/ 0 h 324"/>
                <a:gd name="T34" fmla="*/ 249 w 268"/>
                <a:gd name="T35" fmla="*/ 27 h 324"/>
                <a:gd name="T36" fmla="*/ 254 w 268"/>
                <a:gd name="T37" fmla="*/ 44 h 324"/>
                <a:gd name="T38" fmla="*/ 245 w 268"/>
                <a:gd name="T39" fmla="*/ 6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8" h="324">
                  <a:moveTo>
                    <a:pt x="245" y="60"/>
                  </a:moveTo>
                  <a:cubicBezTo>
                    <a:pt x="242" y="66"/>
                    <a:pt x="234" y="69"/>
                    <a:pt x="228" y="65"/>
                  </a:cubicBezTo>
                  <a:cubicBezTo>
                    <a:pt x="206" y="54"/>
                    <a:pt x="172" y="43"/>
                    <a:pt x="136" y="43"/>
                  </a:cubicBezTo>
                  <a:cubicBezTo>
                    <a:pt x="92" y="43"/>
                    <a:pt x="62" y="61"/>
                    <a:pt x="62" y="92"/>
                  </a:cubicBezTo>
                  <a:cubicBezTo>
                    <a:pt x="62" y="118"/>
                    <a:pt x="85" y="131"/>
                    <a:pt x="126" y="136"/>
                  </a:cubicBezTo>
                  <a:cubicBezTo>
                    <a:pt x="163" y="140"/>
                    <a:pt x="163" y="140"/>
                    <a:pt x="163" y="140"/>
                  </a:cubicBezTo>
                  <a:cubicBezTo>
                    <a:pt x="229" y="149"/>
                    <a:pt x="268" y="176"/>
                    <a:pt x="268" y="227"/>
                  </a:cubicBezTo>
                  <a:cubicBezTo>
                    <a:pt x="268" y="287"/>
                    <a:pt x="215" y="324"/>
                    <a:pt x="130" y="324"/>
                  </a:cubicBezTo>
                  <a:cubicBezTo>
                    <a:pt x="90" y="324"/>
                    <a:pt x="40" y="314"/>
                    <a:pt x="0" y="284"/>
                  </a:cubicBezTo>
                  <a:cubicBezTo>
                    <a:pt x="15" y="260"/>
                    <a:pt x="15" y="260"/>
                    <a:pt x="15" y="260"/>
                  </a:cubicBezTo>
                  <a:cubicBezTo>
                    <a:pt x="19" y="253"/>
                    <a:pt x="28" y="251"/>
                    <a:pt x="35" y="256"/>
                  </a:cubicBezTo>
                  <a:cubicBezTo>
                    <a:pt x="57" y="270"/>
                    <a:pt x="86" y="281"/>
                    <a:pt x="131" y="281"/>
                  </a:cubicBezTo>
                  <a:cubicBezTo>
                    <a:pt x="184" y="281"/>
                    <a:pt x="217" y="264"/>
                    <a:pt x="217" y="231"/>
                  </a:cubicBezTo>
                  <a:cubicBezTo>
                    <a:pt x="217" y="206"/>
                    <a:pt x="196" y="190"/>
                    <a:pt x="152" y="185"/>
                  </a:cubicBezTo>
                  <a:cubicBezTo>
                    <a:pt x="115" y="181"/>
                    <a:pt x="115" y="181"/>
                    <a:pt x="115" y="181"/>
                  </a:cubicBezTo>
                  <a:cubicBezTo>
                    <a:pt x="44" y="172"/>
                    <a:pt x="11" y="141"/>
                    <a:pt x="11" y="94"/>
                  </a:cubicBezTo>
                  <a:cubicBezTo>
                    <a:pt x="11" y="35"/>
                    <a:pt x="61" y="0"/>
                    <a:pt x="136" y="0"/>
                  </a:cubicBezTo>
                  <a:cubicBezTo>
                    <a:pt x="179" y="0"/>
                    <a:pt x="220" y="10"/>
                    <a:pt x="249" y="27"/>
                  </a:cubicBezTo>
                  <a:cubicBezTo>
                    <a:pt x="255" y="30"/>
                    <a:pt x="258" y="38"/>
                    <a:pt x="254" y="44"/>
                  </a:cubicBezTo>
                  <a:lnTo>
                    <a:pt x="245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78641BBD-2FE1-4E04-9B1B-D003DC735F91}"/>
                </a:ext>
              </a:extLst>
            </p:cNvPr>
            <p:cNvSpPr>
              <a:spLocks/>
            </p:cNvSpPr>
            <p:nvPr/>
          </p:nvSpPr>
          <p:spPr bwMode="black">
            <a:xfrm>
              <a:off x="-471488" y="1500188"/>
              <a:ext cx="255587" cy="454025"/>
            </a:xfrm>
            <a:custGeom>
              <a:avLst/>
              <a:gdLst>
                <a:gd name="T0" fmla="*/ 219 w 235"/>
                <a:gd name="T1" fmla="*/ 362 h 418"/>
                <a:gd name="T2" fmla="*/ 201 w 235"/>
                <a:gd name="T3" fmla="*/ 357 h 418"/>
                <a:gd name="T4" fmla="*/ 146 w 235"/>
                <a:gd name="T5" fmla="*/ 372 h 418"/>
                <a:gd name="T6" fmla="*/ 84 w 235"/>
                <a:gd name="T7" fmla="*/ 302 h 418"/>
                <a:gd name="T8" fmla="*/ 84 w 235"/>
                <a:gd name="T9" fmla="*/ 138 h 418"/>
                <a:gd name="T10" fmla="*/ 167 w 235"/>
                <a:gd name="T11" fmla="*/ 138 h 418"/>
                <a:gd name="T12" fmla="*/ 180 w 235"/>
                <a:gd name="T13" fmla="*/ 126 h 418"/>
                <a:gd name="T14" fmla="*/ 180 w 235"/>
                <a:gd name="T15" fmla="*/ 94 h 418"/>
                <a:gd name="T16" fmla="*/ 84 w 235"/>
                <a:gd name="T17" fmla="*/ 94 h 418"/>
                <a:gd name="T18" fmla="*/ 84 w 235"/>
                <a:gd name="T19" fmla="*/ 13 h 418"/>
                <a:gd name="T20" fmla="*/ 71 w 235"/>
                <a:gd name="T21" fmla="*/ 0 h 418"/>
                <a:gd name="T22" fmla="*/ 35 w 235"/>
                <a:gd name="T23" fmla="*/ 0 h 418"/>
                <a:gd name="T24" fmla="*/ 35 w 235"/>
                <a:gd name="T25" fmla="*/ 94 h 418"/>
                <a:gd name="T26" fmla="*/ 15 w 235"/>
                <a:gd name="T27" fmla="*/ 94 h 418"/>
                <a:gd name="T28" fmla="*/ 0 w 235"/>
                <a:gd name="T29" fmla="*/ 108 h 418"/>
                <a:gd name="T30" fmla="*/ 0 w 235"/>
                <a:gd name="T31" fmla="*/ 138 h 418"/>
                <a:gd name="T32" fmla="*/ 35 w 235"/>
                <a:gd name="T33" fmla="*/ 138 h 418"/>
                <a:gd name="T34" fmla="*/ 35 w 235"/>
                <a:gd name="T35" fmla="*/ 303 h 418"/>
                <a:gd name="T36" fmla="*/ 142 w 235"/>
                <a:gd name="T37" fmla="*/ 418 h 418"/>
                <a:gd name="T38" fmla="*/ 235 w 235"/>
                <a:gd name="T39" fmla="*/ 387 h 418"/>
                <a:gd name="T40" fmla="*/ 219 w 235"/>
                <a:gd name="T41" fmla="*/ 36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5" h="418">
                  <a:moveTo>
                    <a:pt x="219" y="362"/>
                  </a:moveTo>
                  <a:cubicBezTo>
                    <a:pt x="215" y="355"/>
                    <a:pt x="207" y="354"/>
                    <a:pt x="201" y="357"/>
                  </a:cubicBezTo>
                  <a:cubicBezTo>
                    <a:pt x="185" y="366"/>
                    <a:pt x="165" y="372"/>
                    <a:pt x="146" y="372"/>
                  </a:cubicBezTo>
                  <a:cubicBezTo>
                    <a:pt x="110" y="372"/>
                    <a:pt x="84" y="351"/>
                    <a:pt x="84" y="302"/>
                  </a:cubicBezTo>
                  <a:cubicBezTo>
                    <a:pt x="84" y="138"/>
                    <a:pt x="84" y="138"/>
                    <a:pt x="84" y="138"/>
                  </a:cubicBezTo>
                  <a:cubicBezTo>
                    <a:pt x="167" y="138"/>
                    <a:pt x="167" y="138"/>
                    <a:pt x="167" y="138"/>
                  </a:cubicBezTo>
                  <a:cubicBezTo>
                    <a:pt x="174" y="138"/>
                    <a:pt x="180" y="133"/>
                    <a:pt x="180" y="126"/>
                  </a:cubicBezTo>
                  <a:cubicBezTo>
                    <a:pt x="180" y="94"/>
                    <a:pt x="180" y="94"/>
                    <a:pt x="180" y="94"/>
                  </a:cubicBezTo>
                  <a:cubicBezTo>
                    <a:pt x="84" y="94"/>
                    <a:pt x="84" y="94"/>
                    <a:pt x="84" y="94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6"/>
                    <a:pt x="78" y="0"/>
                    <a:pt x="71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7" y="94"/>
                    <a:pt x="0" y="100"/>
                    <a:pt x="0" y="10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5" y="303"/>
                    <a:pt x="35" y="303"/>
                    <a:pt x="35" y="303"/>
                  </a:cubicBezTo>
                  <a:cubicBezTo>
                    <a:pt x="35" y="381"/>
                    <a:pt x="75" y="418"/>
                    <a:pt x="142" y="418"/>
                  </a:cubicBezTo>
                  <a:cubicBezTo>
                    <a:pt x="180" y="418"/>
                    <a:pt x="211" y="405"/>
                    <a:pt x="235" y="387"/>
                  </a:cubicBezTo>
                  <a:lnTo>
                    <a:pt x="219" y="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2A3C83F7-D571-4C18-A5AC-6CDA9ADBB151}"/>
                </a:ext>
              </a:extLst>
            </p:cNvPr>
            <p:cNvSpPr>
              <a:spLocks/>
            </p:cNvSpPr>
            <p:nvPr/>
          </p:nvSpPr>
          <p:spPr bwMode="black">
            <a:xfrm>
              <a:off x="-2100262" y="1443038"/>
              <a:ext cx="514350" cy="517525"/>
            </a:xfrm>
            <a:custGeom>
              <a:avLst/>
              <a:gdLst>
                <a:gd name="T0" fmla="*/ 472 w 474"/>
                <a:gd name="T1" fmla="*/ 230 h 477"/>
                <a:gd name="T2" fmla="*/ 229 w 474"/>
                <a:gd name="T3" fmla="*/ 5 h 477"/>
                <a:gd name="T4" fmla="*/ 208 w 474"/>
                <a:gd name="T5" fmla="*/ 6 h 477"/>
                <a:gd name="T6" fmla="*/ 4 w 474"/>
                <a:gd name="T7" fmla="*/ 247 h 477"/>
                <a:gd name="T8" fmla="*/ 247 w 474"/>
                <a:gd name="T9" fmla="*/ 472 h 477"/>
                <a:gd name="T10" fmla="*/ 376 w 474"/>
                <a:gd name="T11" fmla="*/ 427 h 477"/>
                <a:gd name="T12" fmla="*/ 340 w 474"/>
                <a:gd name="T13" fmla="*/ 401 h 477"/>
                <a:gd name="T14" fmla="*/ 327 w 474"/>
                <a:gd name="T15" fmla="*/ 400 h 477"/>
                <a:gd name="T16" fmla="*/ 233 w 474"/>
                <a:gd name="T17" fmla="*/ 423 h 477"/>
                <a:gd name="T18" fmla="*/ 57 w 474"/>
                <a:gd name="T19" fmla="*/ 250 h 477"/>
                <a:gd name="T20" fmla="*/ 254 w 474"/>
                <a:gd name="T21" fmla="*/ 61 h 477"/>
                <a:gd name="T22" fmla="*/ 419 w 474"/>
                <a:gd name="T23" fmla="*/ 229 h 477"/>
                <a:gd name="T24" fmla="*/ 388 w 474"/>
                <a:gd name="T25" fmla="*/ 344 h 477"/>
                <a:gd name="T26" fmla="*/ 391 w 474"/>
                <a:gd name="T27" fmla="*/ 362 h 477"/>
                <a:gd name="T28" fmla="*/ 421 w 474"/>
                <a:gd name="T29" fmla="*/ 384 h 477"/>
                <a:gd name="T30" fmla="*/ 472 w 474"/>
                <a:gd name="T31" fmla="*/ 23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4" h="477">
                  <a:moveTo>
                    <a:pt x="472" y="230"/>
                  </a:moveTo>
                  <a:cubicBezTo>
                    <a:pt x="467" y="101"/>
                    <a:pt x="358" y="0"/>
                    <a:pt x="229" y="5"/>
                  </a:cubicBezTo>
                  <a:cubicBezTo>
                    <a:pt x="222" y="5"/>
                    <a:pt x="215" y="5"/>
                    <a:pt x="208" y="6"/>
                  </a:cubicBezTo>
                  <a:cubicBezTo>
                    <a:pt x="90" y="22"/>
                    <a:pt x="0" y="125"/>
                    <a:pt x="4" y="247"/>
                  </a:cubicBezTo>
                  <a:cubicBezTo>
                    <a:pt x="9" y="376"/>
                    <a:pt x="118" y="477"/>
                    <a:pt x="247" y="472"/>
                  </a:cubicBezTo>
                  <a:cubicBezTo>
                    <a:pt x="294" y="471"/>
                    <a:pt x="338" y="455"/>
                    <a:pt x="376" y="427"/>
                  </a:cubicBezTo>
                  <a:cubicBezTo>
                    <a:pt x="340" y="401"/>
                    <a:pt x="340" y="401"/>
                    <a:pt x="340" y="401"/>
                  </a:cubicBezTo>
                  <a:cubicBezTo>
                    <a:pt x="336" y="398"/>
                    <a:pt x="331" y="397"/>
                    <a:pt x="327" y="400"/>
                  </a:cubicBezTo>
                  <a:cubicBezTo>
                    <a:pt x="299" y="415"/>
                    <a:pt x="267" y="424"/>
                    <a:pt x="233" y="423"/>
                  </a:cubicBezTo>
                  <a:cubicBezTo>
                    <a:pt x="139" y="421"/>
                    <a:pt x="61" y="345"/>
                    <a:pt x="57" y="250"/>
                  </a:cubicBezTo>
                  <a:cubicBezTo>
                    <a:pt x="52" y="141"/>
                    <a:pt x="144" y="51"/>
                    <a:pt x="254" y="61"/>
                  </a:cubicBezTo>
                  <a:cubicBezTo>
                    <a:pt x="342" y="69"/>
                    <a:pt x="413" y="141"/>
                    <a:pt x="419" y="229"/>
                  </a:cubicBezTo>
                  <a:cubicBezTo>
                    <a:pt x="422" y="272"/>
                    <a:pt x="410" y="311"/>
                    <a:pt x="388" y="344"/>
                  </a:cubicBezTo>
                  <a:cubicBezTo>
                    <a:pt x="384" y="350"/>
                    <a:pt x="385" y="357"/>
                    <a:pt x="391" y="362"/>
                  </a:cubicBezTo>
                  <a:cubicBezTo>
                    <a:pt x="421" y="384"/>
                    <a:pt x="421" y="384"/>
                    <a:pt x="421" y="384"/>
                  </a:cubicBezTo>
                  <a:cubicBezTo>
                    <a:pt x="456" y="340"/>
                    <a:pt x="474" y="286"/>
                    <a:pt x="472" y="2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958AFD6E-4F72-417A-B7AD-DB69846FD309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-287338" y="1500188"/>
              <a:ext cx="71437" cy="39688"/>
            </a:xfrm>
            <a:custGeom>
              <a:avLst/>
              <a:gdLst>
                <a:gd name="T0" fmla="*/ 9 w 45"/>
                <a:gd name="T1" fmla="*/ 25 h 25"/>
                <a:gd name="T2" fmla="*/ 6 w 45"/>
                <a:gd name="T3" fmla="*/ 25 h 25"/>
                <a:gd name="T4" fmla="*/ 6 w 45"/>
                <a:gd name="T5" fmla="*/ 3 h 25"/>
                <a:gd name="T6" fmla="*/ 0 w 45"/>
                <a:gd name="T7" fmla="*/ 3 h 25"/>
                <a:gd name="T8" fmla="*/ 0 w 45"/>
                <a:gd name="T9" fmla="*/ 0 h 25"/>
                <a:gd name="T10" fmla="*/ 17 w 45"/>
                <a:gd name="T11" fmla="*/ 0 h 25"/>
                <a:gd name="T12" fmla="*/ 17 w 45"/>
                <a:gd name="T13" fmla="*/ 3 h 25"/>
                <a:gd name="T14" fmla="*/ 9 w 45"/>
                <a:gd name="T15" fmla="*/ 3 h 25"/>
                <a:gd name="T16" fmla="*/ 9 w 45"/>
                <a:gd name="T17" fmla="*/ 25 h 25"/>
                <a:gd name="T18" fmla="*/ 41 w 45"/>
                <a:gd name="T19" fmla="*/ 5 h 25"/>
                <a:gd name="T20" fmla="*/ 33 w 45"/>
                <a:gd name="T21" fmla="*/ 25 h 25"/>
                <a:gd name="T22" fmla="*/ 32 w 45"/>
                <a:gd name="T23" fmla="*/ 25 h 25"/>
                <a:gd name="T24" fmla="*/ 24 w 45"/>
                <a:gd name="T25" fmla="*/ 5 h 25"/>
                <a:gd name="T26" fmla="*/ 24 w 45"/>
                <a:gd name="T27" fmla="*/ 25 h 25"/>
                <a:gd name="T28" fmla="*/ 21 w 45"/>
                <a:gd name="T29" fmla="*/ 25 h 25"/>
                <a:gd name="T30" fmla="*/ 21 w 45"/>
                <a:gd name="T31" fmla="*/ 0 h 25"/>
                <a:gd name="T32" fmla="*/ 26 w 45"/>
                <a:gd name="T33" fmla="*/ 0 h 25"/>
                <a:gd name="T34" fmla="*/ 32 w 45"/>
                <a:gd name="T35" fmla="*/ 18 h 25"/>
                <a:gd name="T36" fmla="*/ 40 w 45"/>
                <a:gd name="T37" fmla="*/ 0 h 25"/>
                <a:gd name="T38" fmla="*/ 45 w 45"/>
                <a:gd name="T39" fmla="*/ 0 h 25"/>
                <a:gd name="T40" fmla="*/ 45 w 45"/>
                <a:gd name="T41" fmla="*/ 25 h 25"/>
                <a:gd name="T42" fmla="*/ 41 w 45"/>
                <a:gd name="T43" fmla="*/ 25 h 25"/>
                <a:gd name="T44" fmla="*/ 41 w 45"/>
                <a:gd name="T45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25">
                  <a:moveTo>
                    <a:pt x="9" y="25"/>
                  </a:moveTo>
                  <a:lnTo>
                    <a:pt x="6" y="25"/>
                  </a:lnTo>
                  <a:lnTo>
                    <a:pt x="6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9" y="3"/>
                  </a:lnTo>
                  <a:lnTo>
                    <a:pt x="9" y="25"/>
                  </a:lnTo>
                  <a:close/>
                  <a:moveTo>
                    <a:pt x="41" y="5"/>
                  </a:moveTo>
                  <a:lnTo>
                    <a:pt x="33" y="25"/>
                  </a:lnTo>
                  <a:lnTo>
                    <a:pt x="32" y="25"/>
                  </a:lnTo>
                  <a:lnTo>
                    <a:pt x="24" y="5"/>
                  </a:lnTo>
                  <a:lnTo>
                    <a:pt x="24" y="25"/>
                  </a:lnTo>
                  <a:lnTo>
                    <a:pt x="21" y="25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2" y="18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45" y="25"/>
                  </a:lnTo>
                  <a:lnTo>
                    <a:pt x="41" y="25"/>
                  </a:lnTo>
                  <a:lnTo>
                    <a:pt x="4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</p:grpSp>
    </p:spTree>
    <p:extLst>
      <p:ext uri="{BB962C8B-B14F-4D97-AF65-F5344CB8AC3E}">
        <p14:creationId xmlns:p14="http://schemas.microsoft.com/office/powerpoint/2010/main" val="217500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4BFA5DC-B5BB-4BF5-89A0-6182FDDDA315}"/>
              </a:ext>
            </a:extLst>
          </p:cNvPr>
          <p:cNvSpPr/>
          <p:nvPr userDrawn="1"/>
        </p:nvSpPr>
        <p:spPr bwMode="gray">
          <a:xfrm>
            <a:off x="952500" y="0"/>
            <a:ext cx="1447800" cy="3638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509FB4-475C-4242-B03E-A0B599E23C9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2635449" y="2595219"/>
            <a:ext cx="5879901" cy="11818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>
            <a:lvl1pPr>
              <a:lnSpc>
                <a:spcPct val="80000"/>
              </a:lnSpc>
              <a:defRPr lang="en-US" sz="4800" b="0">
                <a:solidFill>
                  <a:schemeClr val="tx1"/>
                </a:solidFill>
                <a:latin typeface="+mn-lt"/>
                <a:sym typeface="Poppins" charset="0"/>
              </a:defRPr>
            </a:lvl1pPr>
          </a:lstStyle>
          <a:p>
            <a:pPr lvl="0" eaLnBrk="1"/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section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B8B3D58-EEBE-44FA-818D-DCD7A3181B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52500" y="2308036"/>
            <a:ext cx="1404245" cy="118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 anchorCtr="1">
            <a:spAutoFit/>
          </a:bodyPr>
          <a:lstStyle>
            <a:lvl1pPr marL="0" indent="0">
              <a:lnSpc>
                <a:spcPct val="100000"/>
              </a:lnSpc>
              <a:buNone/>
              <a:defRPr lang="en-US" sz="7200" b="1" smtClean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  <a:lvl2pPr>
              <a:defRPr lang="en-US" sz="750" smtClean="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</a:defRPr>
            </a:lvl2pPr>
            <a:lvl3pPr>
              <a:defRPr lang="en-US" sz="750" smtClean="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</a:defRPr>
            </a:lvl3pPr>
            <a:lvl4pPr>
              <a:defRPr lang="en-US" sz="750" smtClean="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</a:defRPr>
            </a:lvl4pPr>
            <a:lvl5pPr>
              <a:defRPr lang="en-US" sz="75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</a:defRPr>
            </a:lvl5pPr>
          </a:lstStyle>
          <a:p>
            <a:pPr lvl="0" eaLnBrk="1"/>
            <a:r>
              <a:rPr lang="en-US" dirty="0"/>
              <a:t>01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2164E87-3422-4461-ABC4-EA3CC43B526D}"/>
              </a:ext>
            </a:extLst>
          </p:cNvPr>
          <p:cNvGrpSpPr/>
          <p:nvPr userDrawn="1"/>
        </p:nvGrpSpPr>
        <p:grpSpPr>
          <a:xfrm>
            <a:off x="8060634" y="4816610"/>
            <a:ext cx="673688" cy="185023"/>
            <a:chOff x="-2100262" y="1443038"/>
            <a:chExt cx="1884361" cy="517525"/>
          </a:xfrm>
          <a:solidFill>
            <a:schemeClr val="accent1"/>
          </a:solidFill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60D880D3-D3F3-4408-B2E4-55083D9CC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92275" y="1857375"/>
              <a:ext cx="95250" cy="84138"/>
            </a:xfrm>
            <a:custGeom>
              <a:avLst/>
              <a:gdLst>
                <a:gd name="T0" fmla="*/ 39 w 89"/>
                <a:gd name="T1" fmla="*/ 74 h 77"/>
                <a:gd name="T2" fmla="*/ 56 w 89"/>
                <a:gd name="T3" fmla="*/ 74 h 77"/>
                <a:gd name="T4" fmla="*/ 70 w 89"/>
                <a:gd name="T5" fmla="*/ 61 h 77"/>
                <a:gd name="T6" fmla="*/ 84 w 89"/>
                <a:gd name="T7" fmla="*/ 47 h 77"/>
                <a:gd name="T8" fmla="*/ 82 w 89"/>
                <a:gd name="T9" fmla="*/ 27 h 77"/>
                <a:gd name="T10" fmla="*/ 45 w 89"/>
                <a:gd name="T11" fmla="*/ 0 h 77"/>
                <a:gd name="T12" fmla="*/ 25 w 89"/>
                <a:gd name="T13" fmla="*/ 22 h 77"/>
                <a:gd name="T14" fmla="*/ 0 w 89"/>
                <a:gd name="T15" fmla="*/ 44 h 77"/>
                <a:gd name="T16" fmla="*/ 39 w 89"/>
                <a:gd name="T17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77">
                  <a:moveTo>
                    <a:pt x="39" y="74"/>
                  </a:moveTo>
                  <a:cubicBezTo>
                    <a:pt x="44" y="77"/>
                    <a:pt x="51" y="77"/>
                    <a:pt x="56" y="74"/>
                  </a:cubicBezTo>
                  <a:cubicBezTo>
                    <a:pt x="59" y="71"/>
                    <a:pt x="64" y="66"/>
                    <a:pt x="70" y="61"/>
                  </a:cubicBezTo>
                  <a:cubicBezTo>
                    <a:pt x="75" y="56"/>
                    <a:pt x="80" y="51"/>
                    <a:pt x="84" y="47"/>
                  </a:cubicBezTo>
                  <a:cubicBezTo>
                    <a:pt x="89" y="41"/>
                    <a:pt x="88" y="32"/>
                    <a:pt x="82" y="27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39" y="9"/>
                    <a:pt x="25" y="22"/>
                  </a:cubicBezTo>
                  <a:cubicBezTo>
                    <a:pt x="11" y="35"/>
                    <a:pt x="0" y="44"/>
                    <a:pt x="0" y="44"/>
                  </a:cubicBezTo>
                  <a:lnTo>
                    <a:pt x="39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FF3D55E5-E2CE-4F3F-8B86-B40269121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27175" y="1603375"/>
              <a:ext cx="306387" cy="352425"/>
            </a:xfrm>
            <a:custGeom>
              <a:avLst/>
              <a:gdLst>
                <a:gd name="T0" fmla="*/ 283 w 283"/>
                <a:gd name="T1" fmla="*/ 188 h 325"/>
                <a:gd name="T2" fmla="*/ 142 w 283"/>
                <a:gd name="T3" fmla="*/ 325 h 325"/>
                <a:gd name="T4" fmla="*/ 0 w 283"/>
                <a:gd name="T5" fmla="*/ 188 h 325"/>
                <a:gd name="T6" fmla="*/ 0 w 283"/>
                <a:gd name="T7" fmla="*/ 13 h 325"/>
                <a:gd name="T8" fmla="*/ 13 w 283"/>
                <a:gd name="T9" fmla="*/ 0 h 325"/>
                <a:gd name="T10" fmla="*/ 49 w 283"/>
                <a:gd name="T11" fmla="*/ 0 h 325"/>
                <a:gd name="T12" fmla="*/ 49 w 283"/>
                <a:gd name="T13" fmla="*/ 184 h 325"/>
                <a:gd name="T14" fmla="*/ 142 w 283"/>
                <a:gd name="T15" fmla="*/ 279 h 325"/>
                <a:gd name="T16" fmla="*/ 234 w 283"/>
                <a:gd name="T17" fmla="*/ 184 h 325"/>
                <a:gd name="T18" fmla="*/ 234 w 283"/>
                <a:gd name="T19" fmla="*/ 0 h 325"/>
                <a:gd name="T20" fmla="*/ 271 w 283"/>
                <a:gd name="T21" fmla="*/ 0 h 325"/>
                <a:gd name="T22" fmla="*/ 283 w 283"/>
                <a:gd name="T23" fmla="*/ 12 h 325"/>
                <a:gd name="T24" fmla="*/ 283 w 283"/>
                <a:gd name="T25" fmla="*/ 18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3" h="325">
                  <a:moveTo>
                    <a:pt x="283" y="188"/>
                  </a:moveTo>
                  <a:cubicBezTo>
                    <a:pt x="283" y="281"/>
                    <a:pt x="217" y="325"/>
                    <a:pt x="142" y="325"/>
                  </a:cubicBezTo>
                  <a:cubicBezTo>
                    <a:pt x="66" y="325"/>
                    <a:pt x="0" y="281"/>
                    <a:pt x="0" y="1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"/>
                    <a:pt x="5" y="0"/>
                    <a:pt x="13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184"/>
                    <a:pt x="49" y="184"/>
                    <a:pt x="49" y="184"/>
                  </a:cubicBezTo>
                  <a:cubicBezTo>
                    <a:pt x="49" y="248"/>
                    <a:pt x="88" y="279"/>
                    <a:pt x="142" y="279"/>
                  </a:cubicBezTo>
                  <a:cubicBezTo>
                    <a:pt x="195" y="279"/>
                    <a:pt x="234" y="248"/>
                    <a:pt x="234" y="184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8" y="0"/>
                    <a:pt x="283" y="5"/>
                    <a:pt x="283" y="12"/>
                  </a:cubicBezTo>
                  <a:lnTo>
                    <a:pt x="283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7242321E-AFAA-48C8-8A23-6376B77717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163638" y="1603375"/>
              <a:ext cx="327025" cy="350838"/>
            </a:xfrm>
            <a:custGeom>
              <a:avLst/>
              <a:gdLst>
                <a:gd name="T0" fmla="*/ 302 w 302"/>
                <a:gd name="T1" fmla="*/ 161 h 324"/>
                <a:gd name="T2" fmla="*/ 302 w 302"/>
                <a:gd name="T3" fmla="*/ 166 h 324"/>
                <a:gd name="T4" fmla="*/ 288 w 302"/>
                <a:gd name="T5" fmla="*/ 179 h 324"/>
                <a:gd name="T6" fmla="*/ 50 w 302"/>
                <a:gd name="T7" fmla="*/ 179 h 324"/>
                <a:gd name="T8" fmla="*/ 161 w 302"/>
                <a:gd name="T9" fmla="*/ 281 h 324"/>
                <a:gd name="T10" fmla="*/ 251 w 302"/>
                <a:gd name="T11" fmla="*/ 250 h 324"/>
                <a:gd name="T12" fmla="*/ 268 w 302"/>
                <a:gd name="T13" fmla="*/ 252 h 324"/>
                <a:gd name="T14" fmla="*/ 286 w 302"/>
                <a:gd name="T15" fmla="*/ 276 h 324"/>
                <a:gd name="T16" fmla="*/ 158 w 302"/>
                <a:gd name="T17" fmla="*/ 324 h 324"/>
                <a:gd name="T18" fmla="*/ 0 w 302"/>
                <a:gd name="T19" fmla="*/ 162 h 324"/>
                <a:gd name="T20" fmla="*/ 155 w 302"/>
                <a:gd name="T21" fmla="*/ 0 h 324"/>
                <a:gd name="T22" fmla="*/ 302 w 302"/>
                <a:gd name="T23" fmla="*/ 161 h 324"/>
                <a:gd name="T24" fmla="*/ 51 w 302"/>
                <a:gd name="T25" fmla="*/ 139 h 324"/>
                <a:gd name="T26" fmla="*/ 252 w 302"/>
                <a:gd name="T27" fmla="*/ 139 h 324"/>
                <a:gd name="T28" fmla="*/ 154 w 302"/>
                <a:gd name="T29" fmla="*/ 43 h 324"/>
                <a:gd name="T30" fmla="*/ 51 w 302"/>
                <a:gd name="T31" fmla="*/ 139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2" h="324">
                  <a:moveTo>
                    <a:pt x="302" y="161"/>
                  </a:moveTo>
                  <a:cubicBezTo>
                    <a:pt x="302" y="162"/>
                    <a:pt x="302" y="164"/>
                    <a:pt x="302" y="166"/>
                  </a:cubicBezTo>
                  <a:cubicBezTo>
                    <a:pt x="302" y="173"/>
                    <a:pt x="295" y="179"/>
                    <a:pt x="288" y="179"/>
                  </a:cubicBezTo>
                  <a:cubicBezTo>
                    <a:pt x="50" y="179"/>
                    <a:pt x="50" y="179"/>
                    <a:pt x="50" y="179"/>
                  </a:cubicBezTo>
                  <a:cubicBezTo>
                    <a:pt x="57" y="247"/>
                    <a:pt x="105" y="281"/>
                    <a:pt x="161" y="281"/>
                  </a:cubicBezTo>
                  <a:cubicBezTo>
                    <a:pt x="195" y="281"/>
                    <a:pt x="226" y="269"/>
                    <a:pt x="251" y="250"/>
                  </a:cubicBezTo>
                  <a:cubicBezTo>
                    <a:pt x="256" y="246"/>
                    <a:pt x="264" y="247"/>
                    <a:pt x="268" y="252"/>
                  </a:cubicBezTo>
                  <a:cubicBezTo>
                    <a:pt x="286" y="276"/>
                    <a:pt x="286" y="276"/>
                    <a:pt x="286" y="276"/>
                  </a:cubicBezTo>
                  <a:cubicBezTo>
                    <a:pt x="247" y="313"/>
                    <a:pt x="204" y="324"/>
                    <a:pt x="158" y="324"/>
                  </a:cubicBezTo>
                  <a:cubicBezTo>
                    <a:pt x="66" y="324"/>
                    <a:pt x="0" y="259"/>
                    <a:pt x="0" y="162"/>
                  </a:cubicBezTo>
                  <a:cubicBezTo>
                    <a:pt x="0" y="66"/>
                    <a:pt x="66" y="0"/>
                    <a:pt x="155" y="0"/>
                  </a:cubicBezTo>
                  <a:cubicBezTo>
                    <a:pt x="240" y="0"/>
                    <a:pt x="301" y="66"/>
                    <a:pt x="302" y="161"/>
                  </a:cubicBezTo>
                  <a:close/>
                  <a:moveTo>
                    <a:pt x="51" y="139"/>
                  </a:moveTo>
                  <a:cubicBezTo>
                    <a:pt x="252" y="139"/>
                    <a:pt x="252" y="139"/>
                    <a:pt x="252" y="139"/>
                  </a:cubicBezTo>
                  <a:cubicBezTo>
                    <a:pt x="245" y="81"/>
                    <a:pt x="207" y="43"/>
                    <a:pt x="154" y="43"/>
                  </a:cubicBezTo>
                  <a:cubicBezTo>
                    <a:pt x="96" y="43"/>
                    <a:pt x="59" y="83"/>
                    <a:pt x="51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082F9845-BD6D-4917-877C-55895FFAA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8513" y="1603375"/>
              <a:ext cx="290512" cy="350838"/>
            </a:xfrm>
            <a:custGeom>
              <a:avLst/>
              <a:gdLst>
                <a:gd name="T0" fmla="*/ 245 w 268"/>
                <a:gd name="T1" fmla="*/ 60 h 324"/>
                <a:gd name="T2" fmla="*/ 228 w 268"/>
                <a:gd name="T3" fmla="*/ 65 h 324"/>
                <a:gd name="T4" fmla="*/ 136 w 268"/>
                <a:gd name="T5" fmla="*/ 43 h 324"/>
                <a:gd name="T6" fmla="*/ 62 w 268"/>
                <a:gd name="T7" fmla="*/ 92 h 324"/>
                <a:gd name="T8" fmla="*/ 126 w 268"/>
                <a:gd name="T9" fmla="*/ 136 h 324"/>
                <a:gd name="T10" fmla="*/ 163 w 268"/>
                <a:gd name="T11" fmla="*/ 140 h 324"/>
                <a:gd name="T12" fmla="*/ 268 w 268"/>
                <a:gd name="T13" fmla="*/ 227 h 324"/>
                <a:gd name="T14" fmla="*/ 130 w 268"/>
                <a:gd name="T15" fmla="*/ 324 h 324"/>
                <a:gd name="T16" fmla="*/ 0 w 268"/>
                <a:gd name="T17" fmla="*/ 284 h 324"/>
                <a:gd name="T18" fmla="*/ 15 w 268"/>
                <a:gd name="T19" fmla="*/ 260 h 324"/>
                <a:gd name="T20" fmla="*/ 35 w 268"/>
                <a:gd name="T21" fmla="*/ 256 h 324"/>
                <a:gd name="T22" fmla="*/ 131 w 268"/>
                <a:gd name="T23" fmla="*/ 281 h 324"/>
                <a:gd name="T24" fmla="*/ 217 w 268"/>
                <a:gd name="T25" fmla="*/ 231 h 324"/>
                <a:gd name="T26" fmla="*/ 152 w 268"/>
                <a:gd name="T27" fmla="*/ 185 h 324"/>
                <a:gd name="T28" fmla="*/ 115 w 268"/>
                <a:gd name="T29" fmla="*/ 181 h 324"/>
                <a:gd name="T30" fmla="*/ 11 w 268"/>
                <a:gd name="T31" fmla="*/ 94 h 324"/>
                <a:gd name="T32" fmla="*/ 136 w 268"/>
                <a:gd name="T33" fmla="*/ 0 h 324"/>
                <a:gd name="T34" fmla="*/ 249 w 268"/>
                <a:gd name="T35" fmla="*/ 27 h 324"/>
                <a:gd name="T36" fmla="*/ 254 w 268"/>
                <a:gd name="T37" fmla="*/ 44 h 324"/>
                <a:gd name="T38" fmla="*/ 245 w 268"/>
                <a:gd name="T39" fmla="*/ 6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8" h="324">
                  <a:moveTo>
                    <a:pt x="245" y="60"/>
                  </a:moveTo>
                  <a:cubicBezTo>
                    <a:pt x="242" y="66"/>
                    <a:pt x="234" y="69"/>
                    <a:pt x="228" y="65"/>
                  </a:cubicBezTo>
                  <a:cubicBezTo>
                    <a:pt x="206" y="54"/>
                    <a:pt x="172" y="43"/>
                    <a:pt x="136" y="43"/>
                  </a:cubicBezTo>
                  <a:cubicBezTo>
                    <a:pt x="92" y="43"/>
                    <a:pt x="62" y="61"/>
                    <a:pt x="62" y="92"/>
                  </a:cubicBezTo>
                  <a:cubicBezTo>
                    <a:pt x="62" y="118"/>
                    <a:pt x="85" y="131"/>
                    <a:pt x="126" y="136"/>
                  </a:cubicBezTo>
                  <a:cubicBezTo>
                    <a:pt x="163" y="140"/>
                    <a:pt x="163" y="140"/>
                    <a:pt x="163" y="140"/>
                  </a:cubicBezTo>
                  <a:cubicBezTo>
                    <a:pt x="229" y="149"/>
                    <a:pt x="268" y="176"/>
                    <a:pt x="268" y="227"/>
                  </a:cubicBezTo>
                  <a:cubicBezTo>
                    <a:pt x="268" y="287"/>
                    <a:pt x="215" y="324"/>
                    <a:pt x="130" y="324"/>
                  </a:cubicBezTo>
                  <a:cubicBezTo>
                    <a:pt x="90" y="324"/>
                    <a:pt x="40" y="314"/>
                    <a:pt x="0" y="284"/>
                  </a:cubicBezTo>
                  <a:cubicBezTo>
                    <a:pt x="15" y="260"/>
                    <a:pt x="15" y="260"/>
                    <a:pt x="15" y="260"/>
                  </a:cubicBezTo>
                  <a:cubicBezTo>
                    <a:pt x="19" y="253"/>
                    <a:pt x="28" y="251"/>
                    <a:pt x="35" y="256"/>
                  </a:cubicBezTo>
                  <a:cubicBezTo>
                    <a:pt x="57" y="270"/>
                    <a:pt x="86" y="281"/>
                    <a:pt x="131" y="281"/>
                  </a:cubicBezTo>
                  <a:cubicBezTo>
                    <a:pt x="184" y="281"/>
                    <a:pt x="217" y="264"/>
                    <a:pt x="217" y="231"/>
                  </a:cubicBezTo>
                  <a:cubicBezTo>
                    <a:pt x="217" y="206"/>
                    <a:pt x="196" y="190"/>
                    <a:pt x="152" y="185"/>
                  </a:cubicBezTo>
                  <a:cubicBezTo>
                    <a:pt x="115" y="181"/>
                    <a:pt x="115" y="181"/>
                    <a:pt x="115" y="181"/>
                  </a:cubicBezTo>
                  <a:cubicBezTo>
                    <a:pt x="44" y="172"/>
                    <a:pt x="11" y="141"/>
                    <a:pt x="11" y="94"/>
                  </a:cubicBezTo>
                  <a:cubicBezTo>
                    <a:pt x="11" y="35"/>
                    <a:pt x="61" y="0"/>
                    <a:pt x="136" y="0"/>
                  </a:cubicBezTo>
                  <a:cubicBezTo>
                    <a:pt x="179" y="0"/>
                    <a:pt x="220" y="10"/>
                    <a:pt x="249" y="27"/>
                  </a:cubicBezTo>
                  <a:cubicBezTo>
                    <a:pt x="255" y="30"/>
                    <a:pt x="258" y="38"/>
                    <a:pt x="254" y="44"/>
                  </a:cubicBezTo>
                  <a:lnTo>
                    <a:pt x="245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78641BBD-2FE1-4E04-9B1B-D003DC735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1488" y="1500188"/>
              <a:ext cx="255587" cy="454025"/>
            </a:xfrm>
            <a:custGeom>
              <a:avLst/>
              <a:gdLst>
                <a:gd name="T0" fmla="*/ 219 w 235"/>
                <a:gd name="T1" fmla="*/ 362 h 418"/>
                <a:gd name="T2" fmla="*/ 201 w 235"/>
                <a:gd name="T3" fmla="*/ 357 h 418"/>
                <a:gd name="T4" fmla="*/ 146 w 235"/>
                <a:gd name="T5" fmla="*/ 372 h 418"/>
                <a:gd name="T6" fmla="*/ 84 w 235"/>
                <a:gd name="T7" fmla="*/ 302 h 418"/>
                <a:gd name="T8" fmla="*/ 84 w 235"/>
                <a:gd name="T9" fmla="*/ 138 h 418"/>
                <a:gd name="T10" fmla="*/ 167 w 235"/>
                <a:gd name="T11" fmla="*/ 138 h 418"/>
                <a:gd name="T12" fmla="*/ 180 w 235"/>
                <a:gd name="T13" fmla="*/ 126 h 418"/>
                <a:gd name="T14" fmla="*/ 180 w 235"/>
                <a:gd name="T15" fmla="*/ 94 h 418"/>
                <a:gd name="T16" fmla="*/ 84 w 235"/>
                <a:gd name="T17" fmla="*/ 94 h 418"/>
                <a:gd name="T18" fmla="*/ 84 w 235"/>
                <a:gd name="T19" fmla="*/ 13 h 418"/>
                <a:gd name="T20" fmla="*/ 71 w 235"/>
                <a:gd name="T21" fmla="*/ 0 h 418"/>
                <a:gd name="T22" fmla="*/ 35 w 235"/>
                <a:gd name="T23" fmla="*/ 0 h 418"/>
                <a:gd name="T24" fmla="*/ 35 w 235"/>
                <a:gd name="T25" fmla="*/ 94 h 418"/>
                <a:gd name="T26" fmla="*/ 15 w 235"/>
                <a:gd name="T27" fmla="*/ 94 h 418"/>
                <a:gd name="T28" fmla="*/ 0 w 235"/>
                <a:gd name="T29" fmla="*/ 108 h 418"/>
                <a:gd name="T30" fmla="*/ 0 w 235"/>
                <a:gd name="T31" fmla="*/ 138 h 418"/>
                <a:gd name="T32" fmla="*/ 35 w 235"/>
                <a:gd name="T33" fmla="*/ 138 h 418"/>
                <a:gd name="T34" fmla="*/ 35 w 235"/>
                <a:gd name="T35" fmla="*/ 303 h 418"/>
                <a:gd name="T36" fmla="*/ 142 w 235"/>
                <a:gd name="T37" fmla="*/ 418 h 418"/>
                <a:gd name="T38" fmla="*/ 235 w 235"/>
                <a:gd name="T39" fmla="*/ 387 h 418"/>
                <a:gd name="T40" fmla="*/ 219 w 235"/>
                <a:gd name="T41" fmla="*/ 36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5" h="418">
                  <a:moveTo>
                    <a:pt x="219" y="362"/>
                  </a:moveTo>
                  <a:cubicBezTo>
                    <a:pt x="215" y="355"/>
                    <a:pt x="207" y="354"/>
                    <a:pt x="201" y="357"/>
                  </a:cubicBezTo>
                  <a:cubicBezTo>
                    <a:pt x="185" y="366"/>
                    <a:pt x="165" y="372"/>
                    <a:pt x="146" y="372"/>
                  </a:cubicBezTo>
                  <a:cubicBezTo>
                    <a:pt x="110" y="372"/>
                    <a:pt x="84" y="351"/>
                    <a:pt x="84" y="302"/>
                  </a:cubicBezTo>
                  <a:cubicBezTo>
                    <a:pt x="84" y="138"/>
                    <a:pt x="84" y="138"/>
                    <a:pt x="84" y="138"/>
                  </a:cubicBezTo>
                  <a:cubicBezTo>
                    <a:pt x="167" y="138"/>
                    <a:pt x="167" y="138"/>
                    <a:pt x="167" y="138"/>
                  </a:cubicBezTo>
                  <a:cubicBezTo>
                    <a:pt x="174" y="138"/>
                    <a:pt x="180" y="133"/>
                    <a:pt x="180" y="126"/>
                  </a:cubicBezTo>
                  <a:cubicBezTo>
                    <a:pt x="180" y="94"/>
                    <a:pt x="180" y="94"/>
                    <a:pt x="180" y="94"/>
                  </a:cubicBezTo>
                  <a:cubicBezTo>
                    <a:pt x="84" y="94"/>
                    <a:pt x="84" y="94"/>
                    <a:pt x="84" y="94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6"/>
                    <a:pt x="78" y="0"/>
                    <a:pt x="71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7" y="94"/>
                    <a:pt x="0" y="100"/>
                    <a:pt x="0" y="10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5" y="303"/>
                    <a:pt x="35" y="303"/>
                    <a:pt x="35" y="303"/>
                  </a:cubicBezTo>
                  <a:cubicBezTo>
                    <a:pt x="35" y="381"/>
                    <a:pt x="75" y="418"/>
                    <a:pt x="142" y="418"/>
                  </a:cubicBezTo>
                  <a:cubicBezTo>
                    <a:pt x="180" y="418"/>
                    <a:pt x="211" y="405"/>
                    <a:pt x="235" y="387"/>
                  </a:cubicBezTo>
                  <a:lnTo>
                    <a:pt x="219" y="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2A3C83F7-D571-4C18-A5AC-6CDA9ADBB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00262" y="1443038"/>
              <a:ext cx="514350" cy="517525"/>
            </a:xfrm>
            <a:custGeom>
              <a:avLst/>
              <a:gdLst>
                <a:gd name="T0" fmla="*/ 472 w 474"/>
                <a:gd name="T1" fmla="*/ 230 h 477"/>
                <a:gd name="T2" fmla="*/ 229 w 474"/>
                <a:gd name="T3" fmla="*/ 5 h 477"/>
                <a:gd name="T4" fmla="*/ 208 w 474"/>
                <a:gd name="T5" fmla="*/ 6 h 477"/>
                <a:gd name="T6" fmla="*/ 4 w 474"/>
                <a:gd name="T7" fmla="*/ 247 h 477"/>
                <a:gd name="T8" fmla="*/ 247 w 474"/>
                <a:gd name="T9" fmla="*/ 472 h 477"/>
                <a:gd name="T10" fmla="*/ 376 w 474"/>
                <a:gd name="T11" fmla="*/ 427 h 477"/>
                <a:gd name="T12" fmla="*/ 340 w 474"/>
                <a:gd name="T13" fmla="*/ 401 h 477"/>
                <a:gd name="T14" fmla="*/ 327 w 474"/>
                <a:gd name="T15" fmla="*/ 400 h 477"/>
                <a:gd name="T16" fmla="*/ 233 w 474"/>
                <a:gd name="T17" fmla="*/ 423 h 477"/>
                <a:gd name="T18" fmla="*/ 57 w 474"/>
                <a:gd name="T19" fmla="*/ 250 h 477"/>
                <a:gd name="T20" fmla="*/ 254 w 474"/>
                <a:gd name="T21" fmla="*/ 61 h 477"/>
                <a:gd name="T22" fmla="*/ 419 w 474"/>
                <a:gd name="T23" fmla="*/ 229 h 477"/>
                <a:gd name="T24" fmla="*/ 388 w 474"/>
                <a:gd name="T25" fmla="*/ 344 h 477"/>
                <a:gd name="T26" fmla="*/ 391 w 474"/>
                <a:gd name="T27" fmla="*/ 362 h 477"/>
                <a:gd name="T28" fmla="*/ 421 w 474"/>
                <a:gd name="T29" fmla="*/ 384 h 477"/>
                <a:gd name="T30" fmla="*/ 472 w 474"/>
                <a:gd name="T31" fmla="*/ 23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4" h="477">
                  <a:moveTo>
                    <a:pt x="472" y="230"/>
                  </a:moveTo>
                  <a:cubicBezTo>
                    <a:pt x="467" y="101"/>
                    <a:pt x="358" y="0"/>
                    <a:pt x="229" y="5"/>
                  </a:cubicBezTo>
                  <a:cubicBezTo>
                    <a:pt x="222" y="5"/>
                    <a:pt x="215" y="5"/>
                    <a:pt x="208" y="6"/>
                  </a:cubicBezTo>
                  <a:cubicBezTo>
                    <a:pt x="90" y="22"/>
                    <a:pt x="0" y="125"/>
                    <a:pt x="4" y="247"/>
                  </a:cubicBezTo>
                  <a:cubicBezTo>
                    <a:pt x="9" y="376"/>
                    <a:pt x="118" y="477"/>
                    <a:pt x="247" y="472"/>
                  </a:cubicBezTo>
                  <a:cubicBezTo>
                    <a:pt x="294" y="471"/>
                    <a:pt x="338" y="455"/>
                    <a:pt x="376" y="427"/>
                  </a:cubicBezTo>
                  <a:cubicBezTo>
                    <a:pt x="340" y="401"/>
                    <a:pt x="340" y="401"/>
                    <a:pt x="340" y="401"/>
                  </a:cubicBezTo>
                  <a:cubicBezTo>
                    <a:pt x="336" y="398"/>
                    <a:pt x="331" y="397"/>
                    <a:pt x="327" y="400"/>
                  </a:cubicBezTo>
                  <a:cubicBezTo>
                    <a:pt x="299" y="415"/>
                    <a:pt x="267" y="424"/>
                    <a:pt x="233" y="423"/>
                  </a:cubicBezTo>
                  <a:cubicBezTo>
                    <a:pt x="139" y="421"/>
                    <a:pt x="61" y="345"/>
                    <a:pt x="57" y="250"/>
                  </a:cubicBezTo>
                  <a:cubicBezTo>
                    <a:pt x="52" y="141"/>
                    <a:pt x="144" y="51"/>
                    <a:pt x="254" y="61"/>
                  </a:cubicBezTo>
                  <a:cubicBezTo>
                    <a:pt x="342" y="69"/>
                    <a:pt x="413" y="141"/>
                    <a:pt x="419" y="229"/>
                  </a:cubicBezTo>
                  <a:cubicBezTo>
                    <a:pt x="422" y="272"/>
                    <a:pt x="410" y="311"/>
                    <a:pt x="388" y="344"/>
                  </a:cubicBezTo>
                  <a:cubicBezTo>
                    <a:pt x="384" y="350"/>
                    <a:pt x="385" y="357"/>
                    <a:pt x="391" y="362"/>
                  </a:cubicBezTo>
                  <a:cubicBezTo>
                    <a:pt x="421" y="384"/>
                    <a:pt x="421" y="384"/>
                    <a:pt x="421" y="384"/>
                  </a:cubicBezTo>
                  <a:cubicBezTo>
                    <a:pt x="456" y="340"/>
                    <a:pt x="474" y="286"/>
                    <a:pt x="472" y="2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958AFD6E-4F72-417A-B7AD-DB69846FD3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87338" y="1500188"/>
              <a:ext cx="71437" cy="39688"/>
            </a:xfrm>
            <a:custGeom>
              <a:avLst/>
              <a:gdLst>
                <a:gd name="T0" fmla="*/ 9 w 45"/>
                <a:gd name="T1" fmla="*/ 25 h 25"/>
                <a:gd name="T2" fmla="*/ 6 w 45"/>
                <a:gd name="T3" fmla="*/ 25 h 25"/>
                <a:gd name="T4" fmla="*/ 6 w 45"/>
                <a:gd name="T5" fmla="*/ 3 h 25"/>
                <a:gd name="T6" fmla="*/ 0 w 45"/>
                <a:gd name="T7" fmla="*/ 3 h 25"/>
                <a:gd name="T8" fmla="*/ 0 w 45"/>
                <a:gd name="T9" fmla="*/ 0 h 25"/>
                <a:gd name="T10" fmla="*/ 17 w 45"/>
                <a:gd name="T11" fmla="*/ 0 h 25"/>
                <a:gd name="T12" fmla="*/ 17 w 45"/>
                <a:gd name="T13" fmla="*/ 3 h 25"/>
                <a:gd name="T14" fmla="*/ 9 w 45"/>
                <a:gd name="T15" fmla="*/ 3 h 25"/>
                <a:gd name="T16" fmla="*/ 9 w 45"/>
                <a:gd name="T17" fmla="*/ 25 h 25"/>
                <a:gd name="T18" fmla="*/ 41 w 45"/>
                <a:gd name="T19" fmla="*/ 5 h 25"/>
                <a:gd name="T20" fmla="*/ 33 w 45"/>
                <a:gd name="T21" fmla="*/ 25 h 25"/>
                <a:gd name="T22" fmla="*/ 32 w 45"/>
                <a:gd name="T23" fmla="*/ 25 h 25"/>
                <a:gd name="T24" fmla="*/ 24 w 45"/>
                <a:gd name="T25" fmla="*/ 5 h 25"/>
                <a:gd name="T26" fmla="*/ 24 w 45"/>
                <a:gd name="T27" fmla="*/ 25 h 25"/>
                <a:gd name="T28" fmla="*/ 21 w 45"/>
                <a:gd name="T29" fmla="*/ 25 h 25"/>
                <a:gd name="T30" fmla="*/ 21 w 45"/>
                <a:gd name="T31" fmla="*/ 0 h 25"/>
                <a:gd name="T32" fmla="*/ 26 w 45"/>
                <a:gd name="T33" fmla="*/ 0 h 25"/>
                <a:gd name="T34" fmla="*/ 32 w 45"/>
                <a:gd name="T35" fmla="*/ 18 h 25"/>
                <a:gd name="T36" fmla="*/ 40 w 45"/>
                <a:gd name="T37" fmla="*/ 0 h 25"/>
                <a:gd name="T38" fmla="*/ 45 w 45"/>
                <a:gd name="T39" fmla="*/ 0 h 25"/>
                <a:gd name="T40" fmla="*/ 45 w 45"/>
                <a:gd name="T41" fmla="*/ 25 h 25"/>
                <a:gd name="T42" fmla="*/ 41 w 45"/>
                <a:gd name="T43" fmla="*/ 25 h 25"/>
                <a:gd name="T44" fmla="*/ 41 w 45"/>
                <a:gd name="T45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25">
                  <a:moveTo>
                    <a:pt x="9" y="25"/>
                  </a:moveTo>
                  <a:lnTo>
                    <a:pt x="6" y="25"/>
                  </a:lnTo>
                  <a:lnTo>
                    <a:pt x="6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9" y="3"/>
                  </a:lnTo>
                  <a:lnTo>
                    <a:pt x="9" y="25"/>
                  </a:lnTo>
                  <a:close/>
                  <a:moveTo>
                    <a:pt x="41" y="5"/>
                  </a:moveTo>
                  <a:lnTo>
                    <a:pt x="33" y="25"/>
                  </a:lnTo>
                  <a:lnTo>
                    <a:pt x="32" y="25"/>
                  </a:lnTo>
                  <a:lnTo>
                    <a:pt x="24" y="5"/>
                  </a:lnTo>
                  <a:lnTo>
                    <a:pt x="24" y="25"/>
                  </a:lnTo>
                  <a:lnTo>
                    <a:pt x="21" y="25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2" y="18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45" y="25"/>
                  </a:lnTo>
                  <a:lnTo>
                    <a:pt x="41" y="25"/>
                  </a:lnTo>
                  <a:lnTo>
                    <a:pt x="4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</p:grpSp>
    </p:spTree>
    <p:extLst>
      <p:ext uri="{BB962C8B-B14F-4D97-AF65-F5344CB8AC3E}">
        <p14:creationId xmlns:p14="http://schemas.microsoft.com/office/powerpoint/2010/main" val="60701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 marL="746125" indent="-171450">
              <a:buFont typeface="Courier New" panose="02070309020205020404" pitchFamily="49" charset="0"/>
              <a:buChar char="o"/>
              <a:defRPr/>
            </a:lvl3pPr>
            <a:lvl4pPr marL="1027113" indent="-171450">
              <a:buFont typeface="Arial" panose="020B0604020202020204" pitchFamily="34" charset="0"/>
              <a:buChar char="&gt;"/>
              <a:defRPr/>
            </a:lvl4pPr>
            <a:lvl5pPr marL="1258888" indent="-176213">
              <a:buFont typeface="Arial" panose="020B0604020202020204" pitchFamily="34" charset="0"/>
              <a:buChar char="&gt;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quest.com |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10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9100" y="513065"/>
            <a:ext cx="8305800" cy="458587"/>
          </a:xfrm>
          <a:prstGeom prst="rect">
            <a:avLst/>
          </a:prstGeom>
        </p:spPr>
        <p:txBody>
          <a:bodyPr vert="horz" lIns="0" tIns="45720" rIns="0" bIns="45720" rtlCol="0" anchor="b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100" y="1226445"/>
            <a:ext cx="8305800" cy="153580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372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quest.com |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099" y="4797079"/>
            <a:ext cx="372471" cy="22580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D549C67-FE81-48AB-A69C-6BDF8C3AD399}"/>
              </a:ext>
            </a:extLst>
          </p:cNvPr>
          <p:cNvGrpSpPr/>
          <p:nvPr userDrawn="1"/>
        </p:nvGrpSpPr>
        <p:grpSpPr>
          <a:xfrm>
            <a:off x="8060634" y="4816610"/>
            <a:ext cx="673688" cy="185023"/>
            <a:chOff x="-2100262" y="1443038"/>
            <a:chExt cx="1884361" cy="517525"/>
          </a:xfrm>
          <a:solidFill>
            <a:schemeClr val="accent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C2A0DEAE-D8B2-49DE-AEED-CFA00A5D2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92275" y="1857375"/>
              <a:ext cx="95250" cy="84138"/>
            </a:xfrm>
            <a:custGeom>
              <a:avLst/>
              <a:gdLst>
                <a:gd name="T0" fmla="*/ 39 w 89"/>
                <a:gd name="T1" fmla="*/ 74 h 77"/>
                <a:gd name="T2" fmla="*/ 56 w 89"/>
                <a:gd name="T3" fmla="*/ 74 h 77"/>
                <a:gd name="T4" fmla="*/ 70 w 89"/>
                <a:gd name="T5" fmla="*/ 61 h 77"/>
                <a:gd name="T6" fmla="*/ 84 w 89"/>
                <a:gd name="T7" fmla="*/ 47 h 77"/>
                <a:gd name="T8" fmla="*/ 82 w 89"/>
                <a:gd name="T9" fmla="*/ 27 h 77"/>
                <a:gd name="T10" fmla="*/ 45 w 89"/>
                <a:gd name="T11" fmla="*/ 0 h 77"/>
                <a:gd name="T12" fmla="*/ 25 w 89"/>
                <a:gd name="T13" fmla="*/ 22 h 77"/>
                <a:gd name="T14" fmla="*/ 0 w 89"/>
                <a:gd name="T15" fmla="*/ 44 h 77"/>
                <a:gd name="T16" fmla="*/ 39 w 89"/>
                <a:gd name="T17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77">
                  <a:moveTo>
                    <a:pt x="39" y="74"/>
                  </a:moveTo>
                  <a:cubicBezTo>
                    <a:pt x="44" y="77"/>
                    <a:pt x="51" y="77"/>
                    <a:pt x="56" y="74"/>
                  </a:cubicBezTo>
                  <a:cubicBezTo>
                    <a:pt x="59" y="71"/>
                    <a:pt x="64" y="66"/>
                    <a:pt x="70" y="61"/>
                  </a:cubicBezTo>
                  <a:cubicBezTo>
                    <a:pt x="75" y="56"/>
                    <a:pt x="80" y="51"/>
                    <a:pt x="84" y="47"/>
                  </a:cubicBezTo>
                  <a:cubicBezTo>
                    <a:pt x="89" y="41"/>
                    <a:pt x="88" y="32"/>
                    <a:pt x="82" y="27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39" y="9"/>
                    <a:pt x="25" y="22"/>
                  </a:cubicBezTo>
                  <a:cubicBezTo>
                    <a:pt x="11" y="35"/>
                    <a:pt x="0" y="44"/>
                    <a:pt x="0" y="44"/>
                  </a:cubicBezTo>
                  <a:lnTo>
                    <a:pt x="39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85712E45-D16A-402D-9E24-925EAE010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27175" y="1603375"/>
              <a:ext cx="306387" cy="352425"/>
            </a:xfrm>
            <a:custGeom>
              <a:avLst/>
              <a:gdLst>
                <a:gd name="T0" fmla="*/ 283 w 283"/>
                <a:gd name="T1" fmla="*/ 188 h 325"/>
                <a:gd name="T2" fmla="*/ 142 w 283"/>
                <a:gd name="T3" fmla="*/ 325 h 325"/>
                <a:gd name="T4" fmla="*/ 0 w 283"/>
                <a:gd name="T5" fmla="*/ 188 h 325"/>
                <a:gd name="T6" fmla="*/ 0 w 283"/>
                <a:gd name="T7" fmla="*/ 13 h 325"/>
                <a:gd name="T8" fmla="*/ 13 w 283"/>
                <a:gd name="T9" fmla="*/ 0 h 325"/>
                <a:gd name="T10" fmla="*/ 49 w 283"/>
                <a:gd name="T11" fmla="*/ 0 h 325"/>
                <a:gd name="T12" fmla="*/ 49 w 283"/>
                <a:gd name="T13" fmla="*/ 184 h 325"/>
                <a:gd name="T14" fmla="*/ 142 w 283"/>
                <a:gd name="T15" fmla="*/ 279 h 325"/>
                <a:gd name="T16" fmla="*/ 234 w 283"/>
                <a:gd name="T17" fmla="*/ 184 h 325"/>
                <a:gd name="T18" fmla="*/ 234 w 283"/>
                <a:gd name="T19" fmla="*/ 0 h 325"/>
                <a:gd name="T20" fmla="*/ 271 w 283"/>
                <a:gd name="T21" fmla="*/ 0 h 325"/>
                <a:gd name="T22" fmla="*/ 283 w 283"/>
                <a:gd name="T23" fmla="*/ 12 h 325"/>
                <a:gd name="T24" fmla="*/ 283 w 283"/>
                <a:gd name="T25" fmla="*/ 18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3" h="325">
                  <a:moveTo>
                    <a:pt x="283" y="188"/>
                  </a:moveTo>
                  <a:cubicBezTo>
                    <a:pt x="283" y="281"/>
                    <a:pt x="217" y="325"/>
                    <a:pt x="142" y="325"/>
                  </a:cubicBezTo>
                  <a:cubicBezTo>
                    <a:pt x="66" y="325"/>
                    <a:pt x="0" y="281"/>
                    <a:pt x="0" y="1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"/>
                    <a:pt x="5" y="0"/>
                    <a:pt x="13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184"/>
                    <a:pt x="49" y="184"/>
                    <a:pt x="49" y="184"/>
                  </a:cubicBezTo>
                  <a:cubicBezTo>
                    <a:pt x="49" y="248"/>
                    <a:pt x="88" y="279"/>
                    <a:pt x="142" y="279"/>
                  </a:cubicBezTo>
                  <a:cubicBezTo>
                    <a:pt x="195" y="279"/>
                    <a:pt x="234" y="248"/>
                    <a:pt x="234" y="184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8" y="0"/>
                    <a:pt x="283" y="5"/>
                    <a:pt x="283" y="12"/>
                  </a:cubicBezTo>
                  <a:lnTo>
                    <a:pt x="283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751B89F-345A-46F4-9240-2C83A59862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163638" y="1603375"/>
              <a:ext cx="327025" cy="350838"/>
            </a:xfrm>
            <a:custGeom>
              <a:avLst/>
              <a:gdLst>
                <a:gd name="T0" fmla="*/ 302 w 302"/>
                <a:gd name="T1" fmla="*/ 161 h 324"/>
                <a:gd name="T2" fmla="*/ 302 w 302"/>
                <a:gd name="T3" fmla="*/ 166 h 324"/>
                <a:gd name="T4" fmla="*/ 288 w 302"/>
                <a:gd name="T5" fmla="*/ 179 h 324"/>
                <a:gd name="T6" fmla="*/ 50 w 302"/>
                <a:gd name="T7" fmla="*/ 179 h 324"/>
                <a:gd name="T8" fmla="*/ 161 w 302"/>
                <a:gd name="T9" fmla="*/ 281 h 324"/>
                <a:gd name="T10" fmla="*/ 251 w 302"/>
                <a:gd name="T11" fmla="*/ 250 h 324"/>
                <a:gd name="T12" fmla="*/ 268 w 302"/>
                <a:gd name="T13" fmla="*/ 252 h 324"/>
                <a:gd name="T14" fmla="*/ 286 w 302"/>
                <a:gd name="T15" fmla="*/ 276 h 324"/>
                <a:gd name="T16" fmla="*/ 158 w 302"/>
                <a:gd name="T17" fmla="*/ 324 h 324"/>
                <a:gd name="T18" fmla="*/ 0 w 302"/>
                <a:gd name="T19" fmla="*/ 162 h 324"/>
                <a:gd name="T20" fmla="*/ 155 w 302"/>
                <a:gd name="T21" fmla="*/ 0 h 324"/>
                <a:gd name="T22" fmla="*/ 302 w 302"/>
                <a:gd name="T23" fmla="*/ 161 h 324"/>
                <a:gd name="T24" fmla="*/ 51 w 302"/>
                <a:gd name="T25" fmla="*/ 139 h 324"/>
                <a:gd name="T26" fmla="*/ 252 w 302"/>
                <a:gd name="T27" fmla="*/ 139 h 324"/>
                <a:gd name="T28" fmla="*/ 154 w 302"/>
                <a:gd name="T29" fmla="*/ 43 h 324"/>
                <a:gd name="T30" fmla="*/ 51 w 302"/>
                <a:gd name="T31" fmla="*/ 139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2" h="324">
                  <a:moveTo>
                    <a:pt x="302" y="161"/>
                  </a:moveTo>
                  <a:cubicBezTo>
                    <a:pt x="302" y="162"/>
                    <a:pt x="302" y="164"/>
                    <a:pt x="302" y="166"/>
                  </a:cubicBezTo>
                  <a:cubicBezTo>
                    <a:pt x="302" y="173"/>
                    <a:pt x="295" y="179"/>
                    <a:pt x="288" y="179"/>
                  </a:cubicBezTo>
                  <a:cubicBezTo>
                    <a:pt x="50" y="179"/>
                    <a:pt x="50" y="179"/>
                    <a:pt x="50" y="179"/>
                  </a:cubicBezTo>
                  <a:cubicBezTo>
                    <a:pt x="57" y="247"/>
                    <a:pt x="105" y="281"/>
                    <a:pt x="161" y="281"/>
                  </a:cubicBezTo>
                  <a:cubicBezTo>
                    <a:pt x="195" y="281"/>
                    <a:pt x="226" y="269"/>
                    <a:pt x="251" y="250"/>
                  </a:cubicBezTo>
                  <a:cubicBezTo>
                    <a:pt x="256" y="246"/>
                    <a:pt x="264" y="247"/>
                    <a:pt x="268" y="252"/>
                  </a:cubicBezTo>
                  <a:cubicBezTo>
                    <a:pt x="286" y="276"/>
                    <a:pt x="286" y="276"/>
                    <a:pt x="286" y="276"/>
                  </a:cubicBezTo>
                  <a:cubicBezTo>
                    <a:pt x="247" y="313"/>
                    <a:pt x="204" y="324"/>
                    <a:pt x="158" y="324"/>
                  </a:cubicBezTo>
                  <a:cubicBezTo>
                    <a:pt x="66" y="324"/>
                    <a:pt x="0" y="259"/>
                    <a:pt x="0" y="162"/>
                  </a:cubicBezTo>
                  <a:cubicBezTo>
                    <a:pt x="0" y="66"/>
                    <a:pt x="66" y="0"/>
                    <a:pt x="155" y="0"/>
                  </a:cubicBezTo>
                  <a:cubicBezTo>
                    <a:pt x="240" y="0"/>
                    <a:pt x="301" y="66"/>
                    <a:pt x="302" y="161"/>
                  </a:cubicBezTo>
                  <a:close/>
                  <a:moveTo>
                    <a:pt x="51" y="139"/>
                  </a:moveTo>
                  <a:cubicBezTo>
                    <a:pt x="252" y="139"/>
                    <a:pt x="252" y="139"/>
                    <a:pt x="252" y="139"/>
                  </a:cubicBezTo>
                  <a:cubicBezTo>
                    <a:pt x="245" y="81"/>
                    <a:pt x="207" y="43"/>
                    <a:pt x="154" y="43"/>
                  </a:cubicBezTo>
                  <a:cubicBezTo>
                    <a:pt x="96" y="43"/>
                    <a:pt x="59" y="83"/>
                    <a:pt x="51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0CE5F670-9769-4855-AE92-23D0C157B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8513" y="1603375"/>
              <a:ext cx="290512" cy="350838"/>
            </a:xfrm>
            <a:custGeom>
              <a:avLst/>
              <a:gdLst>
                <a:gd name="T0" fmla="*/ 245 w 268"/>
                <a:gd name="T1" fmla="*/ 60 h 324"/>
                <a:gd name="T2" fmla="*/ 228 w 268"/>
                <a:gd name="T3" fmla="*/ 65 h 324"/>
                <a:gd name="T4" fmla="*/ 136 w 268"/>
                <a:gd name="T5" fmla="*/ 43 h 324"/>
                <a:gd name="T6" fmla="*/ 62 w 268"/>
                <a:gd name="T7" fmla="*/ 92 h 324"/>
                <a:gd name="T8" fmla="*/ 126 w 268"/>
                <a:gd name="T9" fmla="*/ 136 h 324"/>
                <a:gd name="T10" fmla="*/ 163 w 268"/>
                <a:gd name="T11" fmla="*/ 140 h 324"/>
                <a:gd name="T12" fmla="*/ 268 w 268"/>
                <a:gd name="T13" fmla="*/ 227 h 324"/>
                <a:gd name="T14" fmla="*/ 130 w 268"/>
                <a:gd name="T15" fmla="*/ 324 h 324"/>
                <a:gd name="T16" fmla="*/ 0 w 268"/>
                <a:gd name="T17" fmla="*/ 284 h 324"/>
                <a:gd name="T18" fmla="*/ 15 w 268"/>
                <a:gd name="T19" fmla="*/ 260 h 324"/>
                <a:gd name="T20" fmla="*/ 35 w 268"/>
                <a:gd name="T21" fmla="*/ 256 h 324"/>
                <a:gd name="T22" fmla="*/ 131 w 268"/>
                <a:gd name="T23" fmla="*/ 281 h 324"/>
                <a:gd name="T24" fmla="*/ 217 w 268"/>
                <a:gd name="T25" fmla="*/ 231 h 324"/>
                <a:gd name="T26" fmla="*/ 152 w 268"/>
                <a:gd name="T27" fmla="*/ 185 h 324"/>
                <a:gd name="T28" fmla="*/ 115 w 268"/>
                <a:gd name="T29" fmla="*/ 181 h 324"/>
                <a:gd name="T30" fmla="*/ 11 w 268"/>
                <a:gd name="T31" fmla="*/ 94 h 324"/>
                <a:gd name="T32" fmla="*/ 136 w 268"/>
                <a:gd name="T33" fmla="*/ 0 h 324"/>
                <a:gd name="T34" fmla="*/ 249 w 268"/>
                <a:gd name="T35" fmla="*/ 27 h 324"/>
                <a:gd name="T36" fmla="*/ 254 w 268"/>
                <a:gd name="T37" fmla="*/ 44 h 324"/>
                <a:gd name="T38" fmla="*/ 245 w 268"/>
                <a:gd name="T39" fmla="*/ 6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8" h="324">
                  <a:moveTo>
                    <a:pt x="245" y="60"/>
                  </a:moveTo>
                  <a:cubicBezTo>
                    <a:pt x="242" y="66"/>
                    <a:pt x="234" y="69"/>
                    <a:pt x="228" y="65"/>
                  </a:cubicBezTo>
                  <a:cubicBezTo>
                    <a:pt x="206" y="54"/>
                    <a:pt x="172" y="43"/>
                    <a:pt x="136" y="43"/>
                  </a:cubicBezTo>
                  <a:cubicBezTo>
                    <a:pt x="92" y="43"/>
                    <a:pt x="62" y="61"/>
                    <a:pt x="62" y="92"/>
                  </a:cubicBezTo>
                  <a:cubicBezTo>
                    <a:pt x="62" y="118"/>
                    <a:pt x="85" y="131"/>
                    <a:pt x="126" y="136"/>
                  </a:cubicBezTo>
                  <a:cubicBezTo>
                    <a:pt x="163" y="140"/>
                    <a:pt x="163" y="140"/>
                    <a:pt x="163" y="140"/>
                  </a:cubicBezTo>
                  <a:cubicBezTo>
                    <a:pt x="229" y="149"/>
                    <a:pt x="268" y="176"/>
                    <a:pt x="268" y="227"/>
                  </a:cubicBezTo>
                  <a:cubicBezTo>
                    <a:pt x="268" y="287"/>
                    <a:pt x="215" y="324"/>
                    <a:pt x="130" y="324"/>
                  </a:cubicBezTo>
                  <a:cubicBezTo>
                    <a:pt x="90" y="324"/>
                    <a:pt x="40" y="314"/>
                    <a:pt x="0" y="284"/>
                  </a:cubicBezTo>
                  <a:cubicBezTo>
                    <a:pt x="15" y="260"/>
                    <a:pt x="15" y="260"/>
                    <a:pt x="15" y="260"/>
                  </a:cubicBezTo>
                  <a:cubicBezTo>
                    <a:pt x="19" y="253"/>
                    <a:pt x="28" y="251"/>
                    <a:pt x="35" y="256"/>
                  </a:cubicBezTo>
                  <a:cubicBezTo>
                    <a:pt x="57" y="270"/>
                    <a:pt x="86" y="281"/>
                    <a:pt x="131" y="281"/>
                  </a:cubicBezTo>
                  <a:cubicBezTo>
                    <a:pt x="184" y="281"/>
                    <a:pt x="217" y="264"/>
                    <a:pt x="217" y="231"/>
                  </a:cubicBezTo>
                  <a:cubicBezTo>
                    <a:pt x="217" y="206"/>
                    <a:pt x="196" y="190"/>
                    <a:pt x="152" y="185"/>
                  </a:cubicBezTo>
                  <a:cubicBezTo>
                    <a:pt x="115" y="181"/>
                    <a:pt x="115" y="181"/>
                    <a:pt x="115" y="181"/>
                  </a:cubicBezTo>
                  <a:cubicBezTo>
                    <a:pt x="44" y="172"/>
                    <a:pt x="11" y="141"/>
                    <a:pt x="11" y="94"/>
                  </a:cubicBezTo>
                  <a:cubicBezTo>
                    <a:pt x="11" y="35"/>
                    <a:pt x="61" y="0"/>
                    <a:pt x="136" y="0"/>
                  </a:cubicBezTo>
                  <a:cubicBezTo>
                    <a:pt x="179" y="0"/>
                    <a:pt x="220" y="10"/>
                    <a:pt x="249" y="27"/>
                  </a:cubicBezTo>
                  <a:cubicBezTo>
                    <a:pt x="255" y="30"/>
                    <a:pt x="258" y="38"/>
                    <a:pt x="254" y="44"/>
                  </a:cubicBezTo>
                  <a:lnTo>
                    <a:pt x="245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F784EBE-C9B9-47B3-9487-CFDC10075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1488" y="1500188"/>
              <a:ext cx="255587" cy="454025"/>
            </a:xfrm>
            <a:custGeom>
              <a:avLst/>
              <a:gdLst>
                <a:gd name="T0" fmla="*/ 219 w 235"/>
                <a:gd name="T1" fmla="*/ 362 h 418"/>
                <a:gd name="T2" fmla="*/ 201 w 235"/>
                <a:gd name="T3" fmla="*/ 357 h 418"/>
                <a:gd name="T4" fmla="*/ 146 w 235"/>
                <a:gd name="T5" fmla="*/ 372 h 418"/>
                <a:gd name="T6" fmla="*/ 84 w 235"/>
                <a:gd name="T7" fmla="*/ 302 h 418"/>
                <a:gd name="T8" fmla="*/ 84 w 235"/>
                <a:gd name="T9" fmla="*/ 138 h 418"/>
                <a:gd name="T10" fmla="*/ 167 w 235"/>
                <a:gd name="T11" fmla="*/ 138 h 418"/>
                <a:gd name="T12" fmla="*/ 180 w 235"/>
                <a:gd name="T13" fmla="*/ 126 h 418"/>
                <a:gd name="T14" fmla="*/ 180 w 235"/>
                <a:gd name="T15" fmla="*/ 94 h 418"/>
                <a:gd name="T16" fmla="*/ 84 w 235"/>
                <a:gd name="T17" fmla="*/ 94 h 418"/>
                <a:gd name="T18" fmla="*/ 84 w 235"/>
                <a:gd name="T19" fmla="*/ 13 h 418"/>
                <a:gd name="T20" fmla="*/ 71 w 235"/>
                <a:gd name="T21" fmla="*/ 0 h 418"/>
                <a:gd name="T22" fmla="*/ 35 w 235"/>
                <a:gd name="T23" fmla="*/ 0 h 418"/>
                <a:gd name="T24" fmla="*/ 35 w 235"/>
                <a:gd name="T25" fmla="*/ 94 h 418"/>
                <a:gd name="T26" fmla="*/ 15 w 235"/>
                <a:gd name="T27" fmla="*/ 94 h 418"/>
                <a:gd name="T28" fmla="*/ 0 w 235"/>
                <a:gd name="T29" fmla="*/ 108 h 418"/>
                <a:gd name="T30" fmla="*/ 0 w 235"/>
                <a:gd name="T31" fmla="*/ 138 h 418"/>
                <a:gd name="T32" fmla="*/ 35 w 235"/>
                <a:gd name="T33" fmla="*/ 138 h 418"/>
                <a:gd name="T34" fmla="*/ 35 w 235"/>
                <a:gd name="T35" fmla="*/ 303 h 418"/>
                <a:gd name="T36" fmla="*/ 142 w 235"/>
                <a:gd name="T37" fmla="*/ 418 h 418"/>
                <a:gd name="T38" fmla="*/ 235 w 235"/>
                <a:gd name="T39" fmla="*/ 387 h 418"/>
                <a:gd name="T40" fmla="*/ 219 w 235"/>
                <a:gd name="T41" fmla="*/ 36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5" h="418">
                  <a:moveTo>
                    <a:pt x="219" y="362"/>
                  </a:moveTo>
                  <a:cubicBezTo>
                    <a:pt x="215" y="355"/>
                    <a:pt x="207" y="354"/>
                    <a:pt x="201" y="357"/>
                  </a:cubicBezTo>
                  <a:cubicBezTo>
                    <a:pt x="185" y="366"/>
                    <a:pt x="165" y="372"/>
                    <a:pt x="146" y="372"/>
                  </a:cubicBezTo>
                  <a:cubicBezTo>
                    <a:pt x="110" y="372"/>
                    <a:pt x="84" y="351"/>
                    <a:pt x="84" y="302"/>
                  </a:cubicBezTo>
                  <a:cubicBezTo>
                    <a:pt x="84" y="138"/>
                    <a:pt x="84" y="138"/>
                    <a:pt x="84" y="138"/>
                  </a:cubicBezTo>
                  <a:cubicBezTo>
                    <a:pt x="167" y="138"/>
                    <a:pt x="167" y="138"/>
                    <a:pt x="167" y="138"/>
                  </a:cubicBezTo>
                  <a:cubicBezTo>
                    <a:pt x="174" y="138"/>
                    <a:pt x="180" y="133"/>
                    <a:pt x="180" y="126"/>
                  </a:cubicBezTo>
                  <a:cubicBezTo>
                    <a:pt x="180" y="94"/>
                    <a:pt x="180" y="94"/>
                    <a:pt x="180" y="94"/>
                  </a:cubicBezTo>
                  <a:cubicBezTo>
                    <a:pt x="84" y="94"/>
                    <a:pt x="84" y="94"/>
                    <a:pt x="84" y="94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6"/>
                    <a:pt x="78" y="0"/>
                    <a:pt x="71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7" y="94"/>
                    <a:pt x="0" y="100"/>
                    <a:pt x="0" y="10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5" y="303"/>
                    <a:pt x="35" y="303"/>
                    <a:pt x="35" y="303"/>
                  </a:cubicBezTo>
                  <a:cubicBezTo>
                    <a:pt x="35" y="381"/>
                    <a:pt x="75" y="418"/>
                    <a:pt x="142" y="418"/>
                  </a:cubicBezTo>
                  <a:cubicBezTo>
                    <a:pt x="180" y="418"/>
                    <a:pt x="211" y="405"/>
                    <a:pt x="235" y="387"/>
                  </a:cubicBezTo>
                  <a:lnTo>
                    <a:pt x="219" y="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F0A1FC46-E507-4B91-8F99-6D74B9998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00262" y="1443038"/>
              <a:ext cx="514350" cy="517525"/>
            </a:xfrm>
            <a:custGeom>
              <a:avLst/>
              <a:gdLst>
                <a:gd name="T0" fmla="*/ 472 w 474"/>
                <a:gd name="T1" fmla="*/ 230 h 477"/>
                <a:gd name="T2" fmla="*/ 229 w 474"/>
                <a:gd name="T3" fmla="*/ 5 h 477"/>
                <a:gd name="T4" fmla="*/ 208 w 474"/>
                <a:gd name="T5" fmla="*/ 6 h 477"/>
                <a:gd name="T6" fmla="*/ 4 w 474"/>
                <a:gd name="T7" fmla="*/ 247 h 477"/>
                <a:gd name="T8" fmla="*/ 247 w 474"/>
                <a:gd name="T9" fmla="*/ 472 h 477"/>
                <a:gd name="T10" fmla="*/ 376 w 474"/>
                <a:gd name="T11" fmla="*/ 427 h 477"/>
                <a:gd name="T12" fmla="*/ 340 w 474"/>
                <a:gd name="T13" fmla="*/ 401 h 477"/>
                <a:gd name="T14" fmla="*/ 327 w 474"/>
                <a:gd name="T15" fmla="*/ 400 h 477"/>
                <a:gd name="T16" fmla="*/ 233 w 474"/>
                <a:gd name="T17" fmla="*/ 423 h 477"/>
                <a:gd name="T18" fmla="*/ 57 w 474"/>
                <a:gd name="T19" fmla="*/ 250 h 477"/>
                <a:gd name="T20" fmla="*/ 254 w 474"/>
                <a:gd name="T21" fmla="*/ 61 h 477"/>
                <a:gd name="T22" fmla="*/ 419 w 474"/>
                <a:gd name="T23" fmla="*/ 229 h 477"/>
                <a:gd name="T24" fmla="*/ 388 w 474"/>
                <a:gd name="T25" fmla="*/ 344 h 477"/>
                <a:gd name="T26" fmla="*/ 391 w 474"/>
                <a:gd name="T27" fmla="*/ 362 h 477"/>
                <a:gd name="T28" fmla="*/ 421 w 474"/>
                <a:gd name="T29" fmla="*/ 384 h 477"/>
                <a:gd name="T30" fmla="*/ 472 w 474"/>
                <a:gd name="T31" fmla="*/ 23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4" h="477">
                  <a:moveTo>
                    <a:pt x="472" y="230"/>
                  </a:moveTo>
                  <a:cubicBezTo>
                    <a:pt x="467" y="101"/>
                    <a:pt x="358" y="0"/>
                    <a:pt x="229" y="5"/>
                  </a:cubicBezTo>
                  <a:cubicBezTo>
                    <a:pt x="222" y="5"/>
                    <a:pt x="215" y="5"/>
                    <a:pt x="208" y="6"/>
                  </a:cubicBezTo>
                  <a:cubicBezTo>
                    <a:pt x="90" y="22"/>
                    <a:pt x="0" y="125"/>
                    <a:pt x="4" y="247"/>
                  </a:cubicBezTo>
                  <a:cubicBezTo>
                    <a:pt x="9" y="376"/>
                    <a:pt x="118" y="477"/>
                    <a:pt x="247" y="472"/>
                  </a:cubicBezTo>
                  <a:cubicBezTo>
                    <a:pt x="294" y="471"/>
                    <a:pt x="338" y="455"/>
                    <a:pt x="376" y="427"/>
                  </a:cubicBezTo>
                  <a:cubicBezTo>
                    <a:pt x="340" y="401"/>
                    <a:pt x="340" y="401"/>
                    <a:pt x="340" y="401"/>
                  </a:cubicBezTo>
                  <a:cubicBezTo>
                    <a:pt x="336" y="398"/>
                    <a:pt x="331" y="397"/>
                    <a:pt x="327" y="400"/>
                  </a:cubicBezTo>
                  <a:cubicBezTo>
                    <a:pt x="299" y="415"/>
                    <a:pt x="267" y="424"/>
                    <a:pt x="233" y="423"/>
                  </a:cubicBezTo>
                  <a:cubicBezTo>
                    <a:pt x="139" y="421"/>
                    <a:pt x="61" y="345"/>
                    <a:pt x="57" y="250"/>
                  </a:cubicBezTo>
                  <a:cubicBezTo>
                    <a:pt x="52" y="141"/>
                    <a:pt x="144" y="51"/>
                    <a:pt x="254" y="61"/>
                  </a:cubicBezTo>
                  <a:cubicBezTo>
                    <a:pt x="342" y="69"/>
                    <a:pt x="413" y="141"/>
                    <a:pt x="419" y="229"/>
                  </a:cubicBezTo>
                  <a:cubicBezTo>
                    <a:pt x="422" y="272"/>
                    <a:pt x="410" y="311"/>
                    <a:pt x="388" y="344"/>
                  </a:cubicBezTo>
                  <a:cubicBezTo>
                    <a:pt x="384" y="350"/>
                    <a:pt x="385" y="357"/>
                    <a:pt x="391" y="362"/>
                  </a:cubicBezTo>
                  <a:cubicBezTo>
                    <a:pt x="421" y="384"/>
                    <a:pt x="421" y="384"/>
                    <a:pt x="421" y="384"/>
                  </a:cubicBezTo>
                  <a:cubicBezTo>
                    <a:pt x="456" y="340"/>
                    <a:pt x="474" y="286"/>
                    <a:pt x="472" y="2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93CE48E6-60E2-4091-BCB4-863AD6C383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87338" y="1500188"/>
              <a:ext cx="71437" cy="39688"/>
            </a:xfrm>
            <a:custGeom>
              <a:avLst/>
              <a:gdLst>
                <a:gd name="T0" fmla="*/ 9 w 45"/>
                <a:gd name="T1" fmla="*/ 25 h 25"/>
                <a:gd name="T2" fmla="*/ 6 w 45"/>
                <a:gd name="T3" fmla="*/ 25 h 25"/>
                <a:gd name="T4" fmla="*/ 6 w 45"/>
                <a:gd name="T5" fmla="*/ 3 h 25"/>
                <a:gd name="T6" fmla="*/ 0 w 45"/>
                <a:gd name="T7" fmla="*/ 3 h 25"/>
                <a:gd name="T8" fmla="*/ 0 w 45"/>
                <a:gd name="T9" fmla="*/ 0 h 25"/>
                <a:gd name="T10" fmla="*/ 17 w 45"/>
                <a:gd name="T11" fmla="*/ 0 h 25"/>
                <a:gd name="T12" fmla="*/ 17 w 45"/>
                <a:gd name="T13" fmla="*/ 3 h 25"/>
                <a:gd name="T14" fmla="*/ 9 w 45"/>
                <a:gd name="T15" fmla="*/ 3 h 25"/>
                <a:gd name="T16" fmla="*/ 9 w 45"/>
                <a:gd name="T17" fmla="*/ 25 h 25"/>
                <a:gd name="T18" fmla="*/ 41 w 45"/>
                <a:gd name="T19" fmla="*/ 5 h 25"/>
                <a:gd name="T20" fmla="*/ 33 w 45"/>
                <a:gd name="T21" fmla="*/ 25 h 25"/>
                <a:gd name="T22" fmla="*/ 32 w 45"/>
                <a:gd name="T23" fmla="*/ 25 h 25"/>
                <a:gd name="T24" fmla="*/ 24 w 45"/>
                <a:gd name="T25" fmla="*/ 5 h 25"/>
                <a:gd name="T26" fmla="*/ 24 w 45"/>
                <a:gd name="T27" fmla="*/ 25 h 25"/>
                <a:gd name="T28" fmla="*/ 21 w 45"/>
                <a:gd name="T29" fmla="*/ 25 h 25"/>
                <a:gd name="T30" fmla="*/ 21 w 45"/>
                <a:gd name="T31" fmla="*/ 0 h 25"/>
                <a:gd name="T32" fmla="*/ 26 w 45"/>
                <a:gd name="T33" fmla="*/ 0 h 25"/>
                <a:gd name="T34" fmla="*/ 32 w 45"/>
                <a:gd name="T35" fmla="*/ 18 h 25"/>
                <a:gd name="T36" fmla="*/ 40 w 45"/>
                <a:gd name="T37" fmla="*/ 0 h 25"/>
                <a:gd name="T38" fmla="*/ 45 w 45"/>
                <a:gd name="T39" fmla="*/ 0 h 25"/>
                <a:gd name="T40" fmla="*/ 45 w 45"/>
                <a:gd name="T41" fmla="*/ 25 h 25"/>
                <a:gd name="T42" fmla="*/ 41 w 45"/>
                <a:gd name="T43" fmla="*/ 25 h 25"/>
                <a:gd name="T44" fmla="*/ 41 w 45"/>
                <a:gd name="T45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25">
                  <a:moveTo>
                    <a:pt x="9" y="25"/>
                  </a:moveTo>
                  <a:lnTo>
                    <a:pt x="6" y="25"/>
                  </a:lnTo>
                  <a:lnTo>
                    <a:pt x="6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9" y="3"/>
                  </a:lnTo>
                  <a:lnTo>
                    <a:pt x="9" y="25"/>
                  </a:lnTo>
                  <a:close/>
                  <a:moveTo>
                    <a:pt x="41" y="5"/>
                  </a:moveTo>
                  <a:lnTo>
                    <a:pt x="33" y="25"/>
                  </a:lnTo>
                  <a:lnTo>
                    <a:pt x="32" y="25"/>
                  </a:lnTo>
                  <a:lnTo>
                    <a:pt x="24" y="5"/>
                  </a:lnTo>
                  <a:lnTo>
                    <a:pt x="24" y="25"/>
                  </a:lnTo>
                  <a:lnTo>
                    <a:pt x="21" y="25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2" y="18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45" y="25"/>
                  </a:lnTo>
                  <a:lnTo>
                    <a:pt x="41" y="25"/>
                  </a:lnTo>
                  <a:lnTo>
                    <a:pt x="4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1" dirty="0"/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64ACB0D-BEA7-4730-8CC0-CF383F1C4E63}"/>
              </a:ext>
            </a:extLst>
          </p:cNvPr>
          <p:cNvCxnSpPr>
            <a:cxnSpLocks/>
          </p:cNvCxnSpPr>
          <p:nvPr userDrawn="1"/>
        </p:nvCxnSpPr>
        <p:spPr>
          <a:xfrm>
            <a:off x="402102" y="4702420"/>
            <a:ext cx="832279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09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35" r:id="rId2"/>
    <p:sldLayoutId id="2147483842" r:id="rId3"/>
    <p:sldLayoutId id="2147483834" r:id="rId4"/>
    <p:sldLayoutId id="2147483816" r:id="rId5"/>
    <p:sldLayoutId id="2147483827" r:id="rId6"/>
    <p:sldLayoutId id="2147483837" r:id="rId7"/>
    <p:sldLayoutId id="2147483836" r:id="rId8"/>
    <p:sldLayoutId id="2147483802" r:id="rId9"/>
    <p:sldLayoutId id="2147483839" r:id="rId10"/>
    <p:sldLayoutId id="2147483840" r:id="rId11"/>
    <p:sldLayoutId id="2147483807" r:id="rId12"/>
    <p:sldLayoutId id="2147483832" r:id="rId13"/>
    <p:sldLayoutId id="2147483831" r:id="rId14"/>
    <p:sldLayoutId id="2147483833" r:id="rId15"/>
    <p:sldLayoutId id="2147483830" r:id="rId16"/>
    <p:sldLayoutId id="214748384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0375" indent="-233363" algn="l" defTabSz="6858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6125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113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58888" indent="-176213" algn="l" defTabSz="6858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technet.microsoft.com/ru-ru/sysinternals/processmonitor.aspx" TargetMode="External"/><Relationship Id="rId4" Type="http://schemas.openxmlformats.org/officeDocument/2006/relationships/hyperlink" Target="https://technet.microsoft.com/ru-ru/sysinternals/processexplorer.aspx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blogs.microsoft.co.il/sasha/2016/01/05/windows-process-memory-usage-demystified/" TargetMode="External"/><Relationship Id="rId5" Type="http://schemas.openxmlformats.org/officeDocument/2006/relationships/hyperlink" Target="https://blogs.msdn.microsoft.com/tims/2010/10/28/pdc10-mysteries-of-windows-memory-management-revealed-part-one/" TargetMode="External"/><Relationship Id="rId4" Type="http://schemas.openxmlformats.org/officeDocument/2006/relationships/hyperlink" Target="https://blogs.technet.microsoft.com/mark_russinovich/2009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D2E09F-1E49-4BC8-A42C-4843502D26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9558" y="1587358"/>
            <a:ext cx="3629319" cy="1311128"/>
          </a:xfrm>
        </p:spPr>
        <p:txBody>
          <a:bodyPr/>
          <a:lstStyle/>
          <a:p>
            <a:r>
              <a:rPr lang="ru-RU" sz="2200" b="1" dirty="0"/>
              <a:t>Анализ использования ресурсов приложениями в ОС Windows.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12763A-E143-4F35-8109-9A2AC65D49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0874" y="3396100"/>
            <a:ext cx="3229864" cy="341632"/>
          </a:xfrm>
        </p:spPr>
        <p:txBody>
          <a:bodyPr/>
          <a:lstStyle/>
          <a:p>
            <a:r>
              <a:rPr lang="ru-RU" dirty="0"/>
              <a:t>Василий </a:t>
            </a:r>
            <a:r>
              <a:rPr lang="ru-RU" dirty="0" smtClean="0"/>
              <a:t>Буров</a:t>
            </a:r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4752000"/>
            <a:ext cx="62255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4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24B18-2C85-4D0B-AD69-54C493D6D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43" y="314027"/>
            <a:ext cx="8305800" cy="474745"/>
          </a:xfrm>
        </p:spPr>
        <p:txBody>
          <a:bodyPr/>
          <a:lstStyle/>
          <a:p>
            <a:r>
              <a:rPr lang="ru-RU" dirty="0">
                <a:solidFill>
                  <a:srgbClr val="FB4F14"/>
                </a:solidFill>
                <a:latin typeface="Segoe Print" panose="02000600000000000000" pitchFamily="2" charset="0"/>
              </a:rPr>
              <a:t>Состояние гонки</a:t>
            </a:r>
            <a:r>
              <a:rPr lang="en-US" dirty="0">
                <a:solidFill>
                  <a:srgbClr val="FB4F14"/>
                </a:solidFill>
                <a:latin typeface="Segoe Print" panose="02000600000000000000" pitchFamily="2" charset="0"/>
              </a:rPr>
              <a:t> (Race condition)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4752000"/>
            <a:ext cx="622556" cy="36000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709" y="1144411"/>
            <a:ext cx="2510583" cy="2854679"/>
          </a:xfrm>
        </p:spPr>
      </p:pic>
    </p:spTree>
    <p:extLst>
      <p:ext uri="{BB962C8B-B14F-4D97-AF65-F5344CB8AC3E}">
        <p14:creationId xmlns:p14="http://schemas.microsoft.com/office/powerpoint/2010/main" val="116884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24B18-2C85-4D0B-AD69-54C493D6D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43" y="314027"/>
            <a:ext cx="8305800" cy="474745"/>
          </a:xfrm>
        </p:spPr>
        <p:txBody>
          <a:bodyPr/>
          <a:lstStyle/>
          <a:p>
            <a:r>
              <a:rPr lang="ru-RU" dirty="0">
                <a:solidFill>
                  <a:srgbClr val="FB4F14"/>
                </a:solidFill>
                <a:latin typeface="Segoe Print" panose="02000600000000000000" pitchFamily="2" charset="0"/>
              </a:rPr>
              <a:t>Состояние гонки</a:t>
            </a:r>
            <a:r>
              <a:rPr lang="en-US" dirty="0">
                <a:solidFill>
                  <a:srgbClr val="FB4F14"/>
                </a:solidFill>
                <a:latin typeface="Segoe Print" panose="02000600000000000000" pitchFamily="2" charset="0"/>
              </a:rPr>
              <a:t> (Race condition)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4752000"/>
            <a:ext cx="622556" cy="360000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241" y="1466122"/>
            <a:ext cx="5347519" cy="2211257"/>
          </a:xfrm>
        </p:spPr>
      </p:pic>
    </p:spTree>
    <p:extLst>
      <p:ext uri="{BB962C8B-B14F-4D97-AF65-F5344CB8AC3E}">
        <p14:creationId xmlns:p14="http://schemas.microsoft.com/office/powerpoint/2010/main" val="397379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24B18-2C85-4D0B-AD69-54C493D6D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43" y="314027"/>
            <a:ext cx="8305800" cy="474745"/>
          </a:xfrm>
        </p:spPr>
        <p:txBody>
          <a:bodyPr/>
          <a:lstStyle/>
          <a:p>
            <a:r>
              <a:rPr lang="ru-RU" dirty="0">
                <a:solidFill>
                  <a:srgbClr val="FB4F14"/>
                </a:solidFill>
                <a:latin typeface="Segoe Print" panose="02000600000000000000" pitchFamily="2" charset="0"/>
              </a:rPr>
              <a:t>Взаимная блокировка (</a:t>
            </a:r>
            <a:r>
              <a:rPr lang="en-US" dirty="0">
                <a:solidFill>
                  <a:srgbClr val="FB4F14"/>
                </a:solidFill>
                <a:latin typeface="Segoe Print" panose="02000600000000000000" pitchFamily="2" charset="0"/>
              </a:rPr>
              <a:t>Deadlock)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4752000"/>
            <a:ext cx="622556" cy="360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402" y="1198622"/>
            <a:ext cx="4993196" cy="2746257"/>
          </a:xfrm>
        </p:spPr>
      </p:pic>
    </p:spTree>
    <p:extLst>
      <p:ext uri="{BB962C8B-B14F-4D97-AF65-F5344CB8AC3E}">
        <p14:creationId xmlns:p14="http://schemas.microsoft.com/office/powerpoint/2010/main" val="412701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24B18-2C85-4D0B-AD69-54C493D6D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43" y="314027"/>
            <a:ext cx="8305800" cy="474745"/>
          </a:xfrm>
        </p:spPr>
        <p:txBody>
          <a:bodyPr/>
          <a:lstStyle/>
          <a:p>
            <a:r>
              <a:rPr lang="ru-RU" dirty="0">
                <a:latin typeface="Segoe Print" panose="02000600000000000000" pitchFamily="2" charset="0"/>
              </a:rPr>
              <a:t>Указатель (</a:t>
            </a:r>
            <a:r>
              <a:rPr lang="en-US" dirty="0">
                <a:latin typeface="Segoe Print" panose="02000600000000000000" pitchFamily="2" charset="0"/>
              </a:rPr>
              <a:t>handle</a:t>
            </a:r>
            <a:r>
              <a:rPr lang="ru-RU" dirty="0">
                <a:latin typeface="Segoe Print" panose="02000600000000000000" pitchFamily="2" charset="0"/>
              </a:rPr>
              <a:t>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4752000"/>
            <a:ext cx="622556" cy="360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226445"/>
            <a:ext cx="8305800" cy="2616101"/>
          </a:xfrm>
        </p:spPr>
        <p:txBody>
          <a:bodyPr/>
          <a:lstStyle/>
          <a:p>
            <a:pPr marL="0" lvl="0" indent="0">
              <a:buClr>
                <a:srgbClr val="003876"/>
              </a:buClr>
              <a:buNone/>
            </a:pPr>
            <a:r>
              <a:rPr lang="en-US" dirty="0" smtClean="0">
                <a:solidFill>
                  <a:srgbClr val="444444"/>
                </a:solidFill>
                <a:latin typeface="Segoe Print" panose="02000600000000000000" pitchFamily="2" charset="0"/>
              </a:rPr>
              <a:t>Handle</a:t>
            </a:r>
            <a:r>
              <a:rPr lang="ru-RU" dirty="0" smtClean="0">
                <a:solidFill>
                  <a:srgbClr val="444444"/>
                </a:solidFill>
                <a:latin typeface="Segoe Print" panose="02000600000000000000" pitchFamily="2" charset="0"/>
              </a:rPr>
              <a:t> </a:t>
            </a:r>
            <a:r>
              <a:rPr lang="ru-RU" dirty="0">
                <a:solidFill>
                  <a:srgbClr val="444444"/>
                </a:solidFill>
                <a:latin typeface="Segoe Print" panose="02000600000000000000" pitchFamily="2" charset="0"/>
              </a:rPr>
              <a:t>– это указатель, с помощью которого можно идентифицировать ресурс. С помощью указателей можно ссылаться на </a:t>
            </a:r>
            <a:r>
              <a:rPr lang="ru-RU" dirty="0" smtClean="0">
                <a:solidFill>
                  <a:srgbClr val="444444"/>
                </a:solidFill>
                <a:latin typeface="Segoe Print" panose="02000600000000000000" pitchFamily="2" charset="0"/>
              </a:rPr>
              <a:t>файлы, </a:t>
            </a:r>
            <a:r>
              <a:rPr lang="ru-RU" dirty="0">
                <a:solidFill>
                  <a:srgbClr val="444444"/>
                </a:solidFill>
                <a:latin typeface="Segoe Print" panose="02000600000000000000" pitchFamily="2" charset="0"/>
              </a:rPr>
              <a:t>объекты ядра, графические объекты и т.п.</a:t>
            </a:r>
          </a:p>
          <a:p>
            <a:pPr marL="0" lvl="0" indent="0">
              <a:buClr>
                <a:srgbClr val="003876"/>
              </a:buClr>
              <a:buNone/>
            </a:pPr>
            <a:endParaRPr lang="ru-RU" dirty="0">
              <a:solidFill>
                <a:srgbClr val="444444"/>
              </a:solidFill>
              <a:latin typeface="Segoe Print" panose="02000600000000000000" pitchFamily="2" charset="0"/>
            </a:endParaRPr>
          </a:p>
          <a:p>
            <a:pPr marL="0" lvl="0" indent="0">
              <a:buClr>
                <a:srgbClr val="003876"/>
              </a:buClr>
              <a:buNone/>
            </a:pPr>
            <a:r>
              <a:rPr lang="ru-RU" dirty="0">
                <a:solidFill>
                  <a:srgbClr val="444444"/>
                </a:solidFill>
                <a:latin typeface="Segoe Print" panose="02000600000000000000" pitchFamily="2" charset="0"/>
              </a:rPr>
              <a:t>Можно провести аналогию с массивом: у нас имеется набор ресурсов, а </a:t>
            </a:r>
            <a:r>
              <a:rPr lang="en-US" dirty="0">
                <a:solidFill>
                  <a:srgbClr val="444444"/>
                </a:solidFill>
                <a:latin typeface="Segoe Print" panose="02000600000000000000" pitchFamily="2" charset="0"/>
              </a:rPr>
              <a:t>handle</a:t>
            </a:r>
            <a:r>
              <a:rPr lang="ru-RU" dirty="0">
                <a:solidFill>
                  <a:srgbClr val="444444"/>
                </a:solidFill>
                <a:latin typeface="Segoe Print" panose="02000600000000000000" pitchFamily="2" charset="0"/>
              </a:rPr>
              <a:t> - это индекс, который указывает на конкретный ресурс</a:t>
            </a:r>
            <a:r>
              <a:rPr lang="ru-RU" dirty="0" smtClean="0">
                <a:solidFill>
                  <a:srgbClr val="444444"/>
                </a:solidFill>
                <a:latin typeface="Segoe Print" panose="02000600000000000000" pitchFamily="2" charset="0"/>
              </a:rPr>
              <a:t>.</a:t>
            </a:r>
            <a:endParaRPr lang="en-US" dirty="0">
              <a:solidFill>
                <a:srgbClr val="444444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27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24B18-2C85-4D0B-AD69-54C493D6D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43" y="314027"/>
            <a:ext cx="8305800" cy="474745"/>
          </a:xfrm>
        </p:spPr>
        <p:txBody>
          <a:bodyPr/>
          <a:lstStyle/>
          <a:p>
            <a:r>
              <a:rPr lang="ru-RU" dirty="0">
                <a:latin typeface="Segoe Print" panose="02000600000000000000" pitchFamily="2" charset="0"/>
              </a:rPr>
              <a:t>Типы представления ресурсов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4752000"/>
            <a:ext cx="622556" cy="360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226445"/>
            <a:ext cx="8305800" cy="3385542"/>
          </a:xfrm>
        </p:spPr>
        <p:txBody>
          <a:bodyPr/>
          <a:lstStyle/>
          <a:p>
            <a:r>
              <a:rPr lang="ru-RU" dirty="0">
                <a:latin typeface="Segoe Print" panose="02000600000000000000" pitchFamily="2" charset="0"/>
              </a:rPr>
              <a:t>Ключ (</a:t>
            </a:r>
            <a:r>
              <a:rPr lang="en-US" dirty="0">
                <a:latin typeface="Segoe Print" panose="02000600000000000000" pitchFamily="2" charset="0"/>
              </a:rPr>
              <a:t>Key</a:t>
            </a:r>
            <a:r>
              <a:rPr lang="ru-RU" dirty="0">
                <a:latin typeface="Segoe Print" panose="02000600000000000000" pitchFamily="2" charset="0"/>
              </a:rPr>
              <a:t>)</a:t>
            </a:r>
          </a:p>
          <a:p>
            <a:r>
              <a:rPr lang="ru-RU" dirty="0">
                <a:latin typeface="Segoe Print" panose="02000600000000000000" pitchFamily="2" charset="0"/>
              </a:rPr>
              <a:t>Секция</a:t>
            </a:r>
            <a:r>
              <a:rPr lang="en-US" dirty="0">
                <a:latin typeface="Segoe Print" panose="02000600000000000000" pitchFamily="2" charset="0"/>
              </a:rPr>
              <a:t> (Section)</a:t>
            </a:r>
            <a:endParaRPr lang="ru-RU" dirty="0">
              <a:latin typeface="Segoe Print" panose="02000600000000000000" pitchFamily="2" charset="0"/>
            </a:endParaRPr>
          </a:p>
          <a:p>
            <a:r>
              <a:rPr lang="ru-RU" dirty="0">
                <a:latin typeface="Segoe Print" panose="02000600000000000000" pitchFamily="2" charset="0"/>
              </a:rPr>
              <a:t>Семафор</a:t>
            </a:r>
            <a:r>
              <a:rPr lang="en-US" dirty="0">
                <a:latin typeface="Segoe Print" panose="02000600000000000000" pitchFamily="2" charset="0"/>
              </a:rPr>
              <a:t> (Semaphore)</a:t>
            </a:r>
            <a:endParaRPr lang="ru-RU" dirty="0">
              <a:latin typeface="Segoe Print" panose="02000600000000000000" pitchFamily="2" charset="0"/>
            </a:endParaRPr>
          </a:p>
          <a:p>
            <a:r>
              <a:rPr lang="ru-RU" dirty="0">
                <a:latin typeface="Segoe Print" panose="02000600000000000000" pitchFamily="2" charset="0"/>
              </a:rPr>
              <a:t>Мьютекс</a:t>
            </a:r>
            <a:r>
              <a:rPr lang="en-US" dirty="0">
                <a:latin typeface="Segoe Print" panose="02000600000000000000" pitchFamily="2" charset="0"/>
              </a:rPr>
              <a:t> (</a:t>
            </a:r>
            <a:r>
              <a:rPr lang="en-US" dirty="0" err="1">
                <a:latin typeface="Segoe Print" panose="02000600000000000000" pitchFamily="2" charset="0"/>
              </a:rPr>
              <a:t>Mutex</a:t>
            </a:r>
            <a:r>
              <a:rPr lang="en-US" dirty="0">
                <a:latin typeface="Segoe Print" panose="02000600000000000000" pitchFamily="2" charset="0"/>
              </a:rPr>
              <a:t>)</a:t>
            </a:r>
            <a:endParaRPr lang="ru-RU" dirty="0">
              <a:latin typeface="Segoe Print" panose="02000600000000000000" pitchFamily="2" charset="0"/>
            </a:endParaRPr>
          </a:p>
          <a:p>
            <a:r>
              <a:rPr lang="ru-RU" dirty="0" smtClean="0">
                <a:latin typeface="Segoe Print" panose="02000600000000000000" pitchFamily="2" charset="0"/>
              </a:rPr>
              <a:t>Файл</a:t>
            </a:r>
            <a:r>
              <a:rPr lang="en-US" dirty="0" smtClean="0">
                <a:latin typeface="Segoe Print" panose="02000600000000000000" pitchFamily="2" charset="0"/>
              </a:rPr>
              <a:t> </a:t>
            </a:r>
            <a:r>
              <a:rPr lang="en-US" dirty="0">
                <a:latin typeface="Segoe Print" panose="02000600000000000000" pitchFamily="2" charset="0"/>
              </a:rPr>
              <a:t>(File)</a:t>
            </a:r>
            <a:endParaRPr lang="ru-RU" dirty="0">
              <a:latin typeface="Segoe Print" panose="02000600000000000000" pitchFamily="2" charset="0"/>
            </a:endParaRPr>
          </a:p>
          <a:p>
            <a:r>
              <a:rPr lang="ru-RU" dirty="0">
                <a:latin typeface="Segoe Print" panose="02000600000000000000" pitchFamily="2" charset="0"/>
              </a:rPr>
              <a:t>Процесс</a:t>
            </a:r>
            <a:r>
              <a:rPr lang="en-US" dirty="0">
                <a:latin typeface="Segoe Print" panose="02000600000000000000" pitchFamily="2" charset="0"/>
              </a:rPr>
              <a:t> (Process)</a:t>
            </a:r>
            <a:endParaRPr lang="ru-RU" dirty="0">
              <a:latin typeface="Segoe Print" panose="02000600000000000000" pitchFamily="2" charset="0"/>
            </a:endParaRPr>
          </a:p>
          <a:p>
            <a:r>
              <a:rPr lang="ru-RU" dirty="0">
                <a:latin typeface="Segoe Print" panose="02000600000000000000" pitchFamily="2" charset="0"/>
              </a:rPr>
              <a:t>Поток</a:t>
            </a:r>
            <a:r>
              <a:rPr lang="en-US" dirty="0">
                <a:latin typeface="Segoe Print" panose="02000600000000000000" pitchFamily="2" charset="0"/>
              </a:rPr>
              <a:t> (Thread)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6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24B18-2C85-4D0B-AD69-54C493D6D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43" y="314027"/>
            <a:ext cx="8305800" cy="474745"/>
          </a:xfrm>
        </p:spPr>
        <p:txBody>
          <a:bodyPr/>
          <a:lstStyle/>
          <a:p>
            <a:r>
              <a:rPr lang="ru-RU" dirty="0">
                <a:latin typeface="Segoe Print" panose="02000600000000000000" pitchFamily="2" charset="0"/>
              </a:rPr>
              <a:t>Работа с ресурсом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4752000"/>
            <a:ext cx="622556" cy="3600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575" y="1069336"/>
            <a:ext cx="6184850" cy="3004829"/>
          </a:xfrm>
        </p:spPr>
      </p:pic>
    </p:spTree>
    <p:extLst>
      <p:ext uri="{BB962C8B-B14F-4D97-AF65-F5344CB8AC3E}">
        <p14:creationId xmlns:p14="http://schemas.microsoft.com/office/powerpoint/2010/main" val="14176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24B18-2C85-4D0B-AD69-54C493D6D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43" y="314027"/>
            <a:ext cx="8305800" cy="474745"/>
          </a:xfrm>
        </p:spPr>
        <p:txBody>
          <a:bodyPr/>
          <a:lstStyle/>
          <a:p>
            <a:r>
              <a:rPr lang="ru-RU" dirty="0">
                <a:latin typeface="Segoe Print" panose="02000600000000000000" pitchFamily="2" charset="0"/>
              </a:rPr>
              <a:t>Виртуальная память (</a:t>
            </a:r>
            <a:r>
              <a:rPr lang="en-US" dirty="0">
                <a:latin typeface="Segoe Print" panose="02000600000000000000" pitchFamily="2" charset="0"/>
              </a:rPr>
              <a:t>Virtual Memory</a:t>
            </a:r>
            <a:r>
              <a:rPr lang="ru-RU" dirty="0">
                <a:latin typeface="Segoe Print" panose="02000600000000000000" pitchFamily="2" charset="0"/>
              </a:rPr>
              <a:t>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4752000"/>
            <a:ext cx="622556" cy="360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243" y="977607"/>
            <a:ext cx="3925515" cy="3188287"/>
          </a:xfrm>
        </p:spPr>
      </p:pic>
    </p:spTree>
    <p:extLst>
      <p:ext uri="{BB962C8B-B14F-4D97-AF65-F5344CB8AC3E}">
        <p14:creationId xmlns:p14="http://schemas.microsoft.com/office/powerpoint/2010/main" val="291199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24B18-2C85-4D0B-AD69-54C493D6D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43" y="314027"/>
            <a:ext cx="8305800" cy="474745"/>
          </a:xfrm>
        </p:spPr>
        <p:txBody>
          <a:bodyPr/>
          <a:lstStyle/>
          <a:p>
            <a:r>
              <a:rPr lang="ru-RU" dirty="0">
                <a:latin typeface="Segoe Print" panose="02000600000000000000" pitchFamily="2" charset="0"/>
              </a:rPr>
              <a:t>Виртуальная память (</a:t>
            </a:r>
            <a:r>
              <a:rPr lang="en-US" dirty="0">
                <a:latin typeface="Segoe Print" panose="02000600000000000000" pitchFamily="2" charset="0"/>
              </a:rPr>
              <a:t>Virtual Memory</a:t>
            </a:r>
            <a:r>
              <a:rPr lang="ru-RU" dirty="0">
                <a:latin typeface="Segoe Print" panose="02000600000000000000" pitchFamily="2" charset="0"/>
              </a:rPr>
              <a:t>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4752000"/>
            <a:ext cx="622556" cy="360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12" y="1164507"/>
            <a:ext cx="2651179" cy="279371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770" y="1302706"/>
            <a:ext cx="2132242" cy="293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86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24B18-2C85-4D0B-AD69-54C493D6D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43" y="314027"/>
            <a:ext cx="8305800" cy="474745"/>
          </a:xfrm>
        </p:spPr>
        <p:txBody>
          <a:bodyPr/>
          <a:lstStyle/>
          <a:p>
            <a:r>
              <a:rPr lang="en-US" dirty="0">
                <a:latin typeface="Segoe Print" panose="02000600000000000000" pitchFamily="2" charset="0"/>
              </a:rPr>
              <a:t>Private Bytes, Virtual Bytes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4752000"/>
            <a:ext cx="622556" cy="360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6655">
            <a:off x="2453353" y="1124788"/>
            <a:ext cx="4237294" cy="2893925"/>
          </a:xfrm>
        </p:spPr>
      </p:pic>
    </p:spTree>
    <p:extLst>
      <p:ext uri="{BB962C8B-B14F-4D97-AF65-F5344CB8AC3E}">
        <p14:creationId xmlns:p14="http://schemas.microsoft.com/office/powerpoint/2010/main" val="182399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24B18-2C85-4D0B-AD69-54C493D6D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43" y="314027"/>
            <a:ext cx="8305800" cy="474745"/>
          </a:xfrm>
        </p:spPr>
        <p:txBody>
          <a:bodyPr/>
          <a:lstStyle/>
          <a:p>
            <a:r>
              <a:rPr lang="ru-RU" dirty="0">
                <a:solidFill>
                  <a:srgbClr val="FB4F14"/>
                </a:solidFill>
                <a:latin typeface="Segoe Print" panose="02000600000000000000" pitchFamily="2" charset="0"/>
              </a:rPr>
              <a:t>Проблемы с ресурсами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4752000"/>
            <a:ext cx="622556" cy="360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226445"/>
            <a:ext cx="8305800" cy="2092881"/>
          </a:xfrm>
        </p:spPr>
        <p:txBody>
          <a:bodyPr/>
          <a:lstStyle/>
          <a:p>
            <a:r>
              <a:rPr lang="ru-RU" dirty="0">
                <a:latin typeface="Segoe Print" panose="02000600000000000000" pitchFamily="2" charset="0"/>
              </a:rPr>
              <a:t>Указатель не закрыли (утечка памяти/ресурсов).</a:t>
            </a:r>
          </a:p>
          <a:p>
            <a:r>
              <a:rPr lang="ru-RU" dirty="0">
                <a:latin typeface="Segoe Print" panose="02000600000000000000" pitchFamily="2" charset="0"/>
              </a:rPr>
              <a:t>Указатель закрыли дважды (неопределённое поведение).</a:t>
            </a:r>
          </a:p>
          <a:p>
            <a:r>
              <a:rPr lang="ru-RU" dirty="0" smtClean="0">
                <a:latin typeface="Segoe Print" panose="02000600000000000000" pitchFamily="2" charset="0"/>
              </a:rPr>
              <a:t>Состояние гонки</a:t>
            </a:r>
            <a:endParaRPr lang="ru-RU" dirty="0">
              <a:latin typeface="Segoe Print" panose="02000600000000000000" pitchFamily="2" charset="0"/>
            </a:endParaRPr>
          </a:p>
          <a:p>
            <a:r>
              <a:rPr lang="ru-RU" dirty="0">
                <a:latin typeface="Segoe Print" panose="02000600000000000000" pitchFamily="2" charset="0"/>
              </a:rPr>
              <a:t>Взаимная блокировка ресурсов.</a:t>
            </a:r>
          </a:p>
          <a:p>
            <a:r>
              <a:rPr lang="ru-RU" dirty="0">
                <a:latin typeface="Segoe Print" panose="02000600000000000000" pitchFamily="2" charset="0"/>
              </a:rPr>
              <a:t>Ресурс используют после закрытия указателя</a:t>
            </a:r>
            <a:r>
              <a:rPr lang="ru-RU" dirty="0" smtClean="0">
                <a:latin typeface="Segoe Print" panose="02000600000000000000" pitchFamily="2" charset="0"/>
              </a:rPr>
              <a:t>.</a:t>
            </a:r>
            <a:endParaRPr lang="en-US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6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5347AB-96A6-47C3-B8B6-F83ECDD6F3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7700" y="1865548"/>
            <a:ext cx="4229100" cy="447045"/>
          </a:xfrm>
        </p:spPr>
        <p:txBody>
          <a:bodyPr/>
          <a:lstStyle/>
          <a:p>
            <a:pPr lvl="0">
              <a:buClr>
                <a:srgbClr val="003876"/>
              </a:buClr>
            </a:pPr>
            <a:r>
              <a:rPr lang="ru-RU" dirty="0">
                <a:solidFill>
                  <a:srgbClr val="003876"/>
                </a:solidFill>
                <a:latin typeface="Segoe Print" panose="02000600000000000000" pitchFamily="2" charset="0"/>
              </a:rPr>
              <a:t>Василий </a:t>
            </a:r>
            <a:r>
              <a:rPr lang="ru-RU" dirty="0" smtClean="0">
                <a:solidFill>
                  <a:srgbClr val="003876"/>
                </a:solidFill>
                <a:latin typeface="Segoe Print" panose="02000600000000000000" pitchFamily="2" charset="0"/>
              </a:rPr>
              <a:t>Буров</a:t>
            </a:r>
            <a:endParaRPr lang="en-US" dirty="0">
              <a:solidFill>
                <a:srgbClr val="003876"/>
              </a:solidFill>
              <a:latin typeface="Segoe Print" panose="02000600000000000000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6E2A34-ED6F-4AD2-BDFC-E878490BCE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700" y="2609850"/>
            <a:ext cx="4229100" cy="1874359"/>
          </a:xfrm>
        </p:spPr>
        <p:txBody>
          <a:bodyPr/>
          <a:lstStyle/>
          <a:p>
            <a:pPr marL="285750" lvl="0" indent="-285750">
              <a:buClr>
                <a:srgbClr val="003876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44444"/>
                </a:solidFill>
                <a:latin typeface="Segoe Print" panose="02000600000000000000" pitchFamily="2" charset="0"/>
              </a:rPr>
              <a:t>17 лет тестирую ПО, из них 15 лет один и тот же продукт </a:t>
            </a:r>
            <a:r>
              <a:rPr lang="ru-RU" dirty="0">
                <a:solidFill>
                  <a:srgbClr val="444444"/>
                </a:solidFill>
                <a:latin typeface="Segoe Print" panose="02000600000000000000" pitchFamily="2" charset="0"/>
                <a:sym typeface="Wingdings" panose="05000000000000000000" pitchFamily="2" charset="2"/>
              </a:rPr>
              <a:t></a:t>
            </a:r>
            <a:endParaRPr lang="ru-RU" dirty="0">
              <a:solidFill>
                <a:srgbClr val="444444"/>
              </a:solidFill>
              <a:latin typeface="Segoe Print" panose="02000600000000000000" pitchFamily="2" charset="0"/>
            </a:endParaRPr>
          </a:p>
          <a:p>
            <a:pPr marL="285750" lvl="0" indent="-285750">
              <a:buClr>
                <a:srgbClr val="003876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444444"/>
                </a:solidFill>
                <a:latin typeface="Segoe Print" panose="02000600000000000000" pitchFamily="2" charset="0"/>
              </a:rPr>
              <a:t>Aelita</a:t>
            </a:r>
            <a:r>
              <a:rPr lang="en-US" dirty="0">
                <a:solidFill>
                  <a:srgbClr val="444444"/>
                </a:solidFill>
                <a:latin typeface="Segoe Print" panose="02000600000000000000" pitchFamily="2" charset="0"/>
              </a:rPr>
              <a:t> -&gt; Quest -&gt; Dell -&gt; Quest</a:t>
            </a:r>
          </a:p>
          <a:p>
            <a:pPr marL="285750" lvl="0" indent="-285750">
              <a:buClr>
                <a:srgbClr val="003876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44444"/>
                </a:solidFill>
                <a:latin typeface="Segoe Print" panose="02000600000000000000" pitchFamily="2" charset="0"/>
              </a:rPr>
              <a:t>Event Admin -&gt; </a:t>
            </a:r>
            <a:r>
              <a:rPr lang="en-US" dirty="0" err="1">
                <a:solidFill>
                  <a:srgbClr val="444444"/>
                </a:solidFill>
                <a:latin typeface="Segoe Print" panose="02000600000000000000" pitchFamily="2" charset="0"/>
              </a:rPr>
              <a:t>InTrust</a:t>
            </a:r>
            <a:r>
              <a:rPr lang="en-US" dirty="0">
                <a:solidFill>
                  <a:srgbClr val="444444"/>
                </a:solidFill>
                <a:latin typeface="Segoe Print" panose="02000600000000000000" pitchFamily="2" charset="0"/>
              </a:rPr>
              <a:t> -&gt; </a:t>
            </a:r>
            <a:r>
              <a:rPr lang="en-US" dirty="0" err="1">
                <a:solidFill>
                  <a:srgbClr val="444444"/>
                </a:solidFill>
                <a:latin typeface="Segoe Print" panose="02000600000000000000" pitchFamily="2" charset="0"/>
              </a:rPr>
              <a:t>InTrust</a:t>
            </a:r>
            <a:r>
              <a:rPr lang="en-US" dirty="0">
                <a:solidFill>
                  <a:srgbClr val="444444"/>
                </a:solidFill>
                <a:latin typeface="Segoe Print" panose="02000600000000000000" pitchFamily="2" charset="0"/>
              </a:rPr>
              <a:t> -&gt; </a:t>
            </a:r>
            <a:r>
              <a:rPr lang="en-US" dirty="0" err="1">
                <a:solidFill>
                  <a:srgbClr val="444444"/>
                </a:solidFill>
                <a:latin typeface="Segoe Print" panose="02000600000000000000" pitchFamily="2" charset="0"/>
              </a:rPr>
              <a:t>InTrust</a:t>
            </a:r>
            <a:endParaRPr lang="en-US" dirty="0">
              <a:solidFill>
                <a:srgbClr val="444444"/>
              </a:solidFill>
              <a:latin typeface="Segoe Print" panose="02000600000000000000" pitchFamily="2" charset="0"/>
            </a:endParaRPr>
          </a:p>
          <a:p>
            <a:pPr marL="285750" lvl="0" indent="-285750">
              <a:buClr>
                <a:srgbClr val="003876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44444"/>
                </a:solidFill>
                <a:latin typeface="Segoe Print" panose="02000600000000000000" pitchFamily="2" charset="0"/>
              </a:rPr>
              <a:t>mailto: </a:t>
            </a:r>
            <a:r>
              <a:rPr lang="en-US" dirty="0" smtClean="0">
                <a:solidFill>
                  <a:srgbClr val="444444"/>
                </a:solidFill>
                <a:latin typeface="Segoe Print" panose="02000600000000000000" pitchFamily="2" charset="0"/>
              </a:rPr>
              <a:t>vasebur@gmail.com</a:t>
            </a:r>
            <a:endParaRPr lang="en-US" dirty="0">
              <a:solidFill>
                <a:srgbClr val="444444"/>
              </a:solidFill>
              <a:latin typeface="Segoe Print" panose="02000600000000000000" pitchFamily="2" charset="0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805" r="805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4752000"/>
            <a:ext cx="62255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0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24B18-2C85-4D0B-AD69-54C493D6D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43" y="314027"/>
            <a:ext cx="8305800" cy="474745"/>
          </a:xfrm>
        </p:spPr>
        <p:txBody>
          <a:bodyPr/>
          <a:lstStyle/>
          <a:p>
            <a:r>
              <a:rPr lang="ru-RU" dirty="0">
                <a:latin typeface="Segoe Print" panose="02000600000000000000" pitchFamily="2" charset="0"/>
              </a:rPr>
              <a:t>Тестовая стратегия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4752000"/>
            <a:ext cx="622556" cy="360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226445"/>
            <a:ext cx="8305800" cy="3054682"/>
          </a:xfrm>
        </p:spPr>
        <p:txBody>
          <a:bodyPr/>
          <a:lstStyle/>
          <a:p>
            <a:r>
              <a:rPr lang="ru-RU" dirty="0">
                <a:latin typeface="Segoe Print" panose="02000600000000000000" pitchFamily="2" charset="0"/>
              </a:rPr>
              <a:t>Статический анализ кода.</a:t>
            </a:r>
          </a:p>
          <a:p>
            <a:r>
              <a:rPr lang="ru-RU" dirty="0">
                <a:latin typeface="Segoe Print" panose="02000600000000000000" pitchFamily="2" charset="0"/>
              </a:rPr>
              <a:t>Тестирование на оборудовании различной скорости (как на более медленных, так и на более быстрых машинах) и конфигурации (один процессор, много процессоров</a:t>
            </a:r>
            <a:r>
              <a:rPr lang="ru-RU" dirty="0" smtClean="0">
                <a:latin typeface="Segoe Print" panose="02000600000000000000" pitchFamily="2" charset="0"/>
              </a:rPr>
              <a:t>)</a:t>
            </a:r>
            <a:r>
              <a:rPr lang="ru-RU" dirty="0">
                <a:latin typeface="Segoe Print" panose="02000600000000000000" pitchFamily="2" charset="0"/>
              </a:rPr>
              <a:t>.</a:t>
            </a:r>
          </a:p>
          <a:p>
            <a:r>
              <a:rPr lang="ru-RU" dirty="0">
                <a:latin typeface="Segoe Print" panose="02000600000000000000" pitchFamily="2" charset="0"/>
              </a:rPr>
              <a:t>Проверка различных сценариев параллелизма, сосредоточивая внимание на действиях, которые могут совместно использовать ресурсы.</a:t>
            </a:r>
          </a:p>
          <a:p>
            <a:r>
              <a:rPr lang="ru-RU" dirty="0">
                <a:latin typeface="Segoe Print" panose="02000600000000000000" pitchFamily="2" charset="0"/>
              </a:rPr>
              <a:t>Постоянное выполнение одних и тех же действий в приложении в течении длительного времени</a:t>
            </a:r>
            <a:r>
              <a:rPr lang="ru-RU" dirty="0" smtClean="0">
                <a:latin typeface="Segoe Print" panose="02000600000000000000" pitchFamily="2" charset="0"/>
              </a:rPr>
              <a:t>.</a:t>
            </a:r>
            <a:endParaRPr lang="ru-RU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93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24B18-2C85-4D0B-AD69-54C493D6D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43" y="95505"/>
            <a:ext cx="8305800" cy="693267"/>
          </a:xfrm>
        </p:spPr>
        <p:txBody>
          <a:bodyPr/>
          <a:lstStyle/>
          <a:p>
            <a:r>
              <a:rPr lang="ru-RU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n-ea"/>
                <a:cs typeface="+mn-cs"/>
              </a:rPr>
              <a:t>02_Инструменты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4752000"/>
            <a:ext cx="62255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7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24B18-2C85-4D0B-AD69-54C493D6D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43" y="314027"/>
            <a:ext cx="8305800" cy="474745"/>
          </a:xfrm>
        </p:spPr>
        <p:txBody>
          <a:bodyPr/>
          <a:lstStyle/>
          <a:p>
            <a:r>
              <a:rPr lang="ru-RU" dirty="0">
                <a:latin typeface="Segoe Print" panose="02000600000000000000" pitchFamily="2" charset="0"/>
              </a:rPr>
              <a:t>Инструменты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4752000"/>
            <a:ext cx="622556" cy="360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226445"/>
            <a:ext cx="8305800" cy="2788456"/>
          </a:xfrm>
        </p:spPr>
        <p:txBody>
          <a:bodyPr/>
          <a:lstStyle/>
          <a:p>
            <a:pPr lvl="0">
              <a:buClr>
                <a:srgbClr val="003876"/>
              </a:buClr>
            </a:pPr>
            <a:r>
              <a:rPr lang="en-US" b="1" dirty="0">
                <a:solidFill>
                  <a:srgbClr val="444444"/>
                </a:solidFill>
                <a:latin typeface="Segoe Print" panose="02000600000000000000" pitchFamily="2" charset="0"/>
              </a:rPr>
              <a:t>Windows Performance </a:t>
            </a:r>
            <a:r>
              <a:rPr lang="en-US" b="1" dirty="0" smtClean="0">
                <a:solidFill>
                  <a:srgbClr val="444444"/>
                </a:solidFill>
                <a:latin typeface="Segoe Print" panose="02000600000000000000" pitchFamily="2" charset="0"/>
              </a:rPr>
              <a:t>Monitor</a:t>
            </a:r>
          </a:p>
          <a:p>
            <a:pPr marL="0" lvl="0" indent="0">
              <a:buClr>
                <a:srgbClr val="003876"/>
              </a:buClr>
              <a:buNone/>
            </a:pPr>
            <a:r>
              <a:rPr lang="ru-RU" dirty="0" smtClean="0">
                <a:solidFill>
                  <a:srgbClr val="444444"/>
                </a:solidFill>
                <a:latin typeface="Segoe Print" panose="02000600000000000000" pitchFamily="2" charset="0"/>
              </a:rPr>
              <a:t>Встроен </a:t>
            </a:r>
            <a:r>
              <a:rPr lang="ru-RU" dirty="0">
                <a:solidFill>
                  <a:srgbClr val="444444"/>
                </a:solidFill>
                <a:latin typeface="Segoe Print" panose="02000600000000000000" pitchFamily="2" charset="0"/>
              </a:rPr>
              <a:t>в ОС </a:t>
            </a:r>
            <a:r>
              <a:rPr lang="en-US" dirty="0" smtClean="0">
                <a:solidFill>
                  <a:srgbClr val="444444"/>
                </a:solidFill>
                <a:latin typeface="Segoe Print" panose="02000600000000000000" pitchFamily="2" charset="0"/>
              </a:rPr>
              <a:t>Windows</a:t>
            </a:r>
          </a:p>
          <a:p>
            <a:pPr lvl="0">
              <a:buClr>
                <a:srgbClr val="003876"/>
              </a:buClr>
            </a:pPr>
            <a:r>
              <a:rPr lang="en-US" b="1" dirty="0" err="1">
                <a:solidFill>
                  <a:srgbClr val="444444"/>
                </a:solidFill>
                <a:latin typeface="Segoe Print" panose="02000600000000000000" pitchFamily="2" charset="0"/>
              </a:rPr>
              <a:t>Sysinternals</a:t>
            </a:r>
            <a:r>
              <a:rPr lang="en-US" b="1" dirty="0">
                <a:solidFill>
                  <a:srgbClr val="444444"/>
                </a:solidFill>
                <a:latin typeface="Segoe Print" panose="02000600000000000000" pitchFamily="2" charset="0"/>
              </a:rPr>
              <a:t> Process Explorer</a:t>
            </a:r>
            <a:endParaRPr lang="ru-RU" b="1" dirty="0">
              <a:solidFill>
                <a:srgbClr val="444444"/>
              </a:solidFill>
              <a:latin typeface="Segoe Print" panose="02000600000000000000" pitchFamily="2" charset="0"/>
            </a:endParaRPr>
          </a:p>
          <a:p>
            <a:pPr marL="0" lvl="0" indent="0">
              <a:buClr>
                <a:srgbClr val="003876"/>
              </a:buClr>
              <a:buNone/>
            </a:pPr>
            <a:r>
              <a:rPr lang="en-US" sz="1600" dirty="0">
                <a:solidFill>
                  <a:srgbClr val="444444"/>
                </a:solidFill>
                <a:latin typeface="Segoe Print" panose="02000600000000000000" pitchFamily="2" charset="0"/>
                <a:hlinkClick r:id="rId4"/>
              </a:rPr>
              <a:t>https://technet.microsoft.com/ru-ru/sysinternals/processexplorer.aspx</a:t>
            </a:r>
            <a:endParaRPr lang="en-US" sz="1600" b="1" dirty="0" smtClean="0">
              <a:solidFill>
                <a:srgbClr val="444444"/>
              </a:solidFill>
              <a:latin typeface="Segoe Print" panose="02000600000000000000" pitchFamily="2" charset="0"/>
            </a:endParaRPr>
          </a:p>
          <a:p>
            <a:pPr lvl="0">
              <a:buClr>
                <a:srgbClr val="003876"/>
              </a:buClr>
            </a:pPr>
            <a:r>
              <a:rPr lang="en-US" b="1" dirty="0" err="1" smtClean="0">
                <a:solidFill>
                  <a:srgbClr val="444444"/>
                </a:solidFill>
                <a:latin typeface="Segoe Print" panose="02000600000000000000" pitchFamily="2" charset="0"/>
              </a:rPr>
              <a:t>Sysinternals</a:t>
            </a:r>
            <a:r>
              <a:rPr lang="en-US" b="1" dirty="0" smtClean="0">
                <a:solidFill>
                  <a:srgbClr val="444444"/>
                </a:solidFill>
                <a:latin typeface="Segoe Print" panose="02000600000000000000" pitchFamily="2" charset="0"/>
              </a:rPr>
              <a:t> </a:t>
            </a:r>
            <a:r>
              <a:rPr lang="en-US" b="1" dirty="0">
                <a:solidFill>
                  <a:srgbClr val="444444"/>
                </a:solidFill>
                <a:latin typeface="Segoe Print" panose="02000600000000000000" pitchFamily="2" charset="0"/>
              </a:rPr>
              <a:t>Process Monitor</a:t>
            </a:r>
            <a:endParaRPr lang="ru-RU" b="1" dirty="0">
              <a:solidFill>
                <a:srgbClr val="444444"/>
              </a:solidFill>
              <a:latin typeface="Segoe Print" panose="02000600000000000000" pitchFamily="2" charset="0"/>
            </a:endParaRPr>
          </a:p>
          <a:p>
            <a:pPr marL="0" lvl="0" indent="0">
              <a:buClr>
                <a:srgbClr val="003876"/>
              </a:buClr>
              <a:buNone/>
            </a:pPr>
            <a:r>
              <a:rPr lang="en-US" sz="1600" dirty="0">
                <a:solidFill>
                  <a:srgbClr val="444444"/>
                </a:solidFill>
                <a:latin typeface="Segoe Print" panose="02000600000000000000" pitchFamily="2" charset="0"/>
                <a:hlinkClick r:id="rId5"/>
              </a:rPr>
              <a:t>https://technet.microsoft.com/ru-ru/sysinternals/processmonitor.aspx</a:t>
            </a:r>
            <a:endParaRPr lang="en-US" sz="1600" dirty="0">
              <a:solidFill>
                <a:srgbClr val="444444"/>
              </a:solidFill>
              <a:latin typeface="Segoe Print" panose="02000600000000000000" pitchFamily="2" charset="0"/>
            </a:endParaRPr>
          </a:p>
          <a:p>
            <a:pPr lvl="0">
              <a:buClr>
                <a:srgbClr val="003876"/>
              </a:buClr>
            </a:pPr>
            <a:endParaRPr lang="en-US" sz="1600" dirty="0">
              <a:solidFill>
                <a:srgbClr val="444444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73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24B18-2C85-4D0B-AD69-54C493D6D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0730"/>
            <a:ext cx="5822004" cy="3300904"/>
          </a:xfrm>
        </p:spPr>
        <p:txBody>
          <a:bodyPr/>
          <a:lstStyle/>
          <a:p>
            <a:r>
              <a:rPr lang="en-US" dirty="0">
                <a:latin typeface="Segoe Print" panose="02000600000000000000" pitchFamily="2" charset="0"/>
              </a:rPr>
              <a:t>Windows Performance Monitor Demo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4752000"/>
            <a:ext cx="62255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6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24B18-2C85-4D0B-AD69-54C493D6D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Print" panose="02000600000000000000" pitchFamily="2" charset="0"/>
              </a:rPr>
              <a:t>Process Explorer Demo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4752000"/>
            <a:ext cx="62255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24B18-2C85-4D0B-AD69-54C493D6D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Print" panose="02000600000000000000" pitchFamily="2" charset="0"/>
              </a:rPr>
              <a:t>Process Monitor Demo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4752000"/>
            <a:ext cx="62255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7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24B18-2C85-4D0B-AD69-54C493D6D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976" y="0"/>
            <a:ext cx="4529417" cy="693267"/>
          </a:xfrm>
        </p:spPr>
        <p:txBody>
          <a:bodyPr/>
          <a:lstStyle/>
          <a:p>
            <a:r>
              <a:rPr lang="ru-RU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n-ea"/>
                <a:cs typeface="+mn-cs"/>
              </a:rPr>
              <a:t>03_Заключение</a:t>
            </a:r>
            <a:endParaRPr lang="en-US" dirty="0">
              <a:latin typeface="Segoe Print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4752000"/>
            <a:ext cx="62255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0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24B18-2C85-4D0B-AD69-54C493D6D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43" y="314027"/>
            <a:ext cx="8305800" cy="474745"/>
          </a:xfrm>
        </p:spPr>
        <p:txBody>
          <a:bodyPr/>
          <a:lstStyle/>
          <a:p>
            <a:r>
              <a:rPr lang="ru-RU" dirty="0">
                <a:latin typeface="Segoe Print" panose="02000600000000000000" pitchFamily="2" charset="0"/>
              </a:rPr>
              <a:t>Выводы</a:t>
            </a:r>
            <a:endParaRPr lang="en-US" dirty="0">
              <a:latin typeface="Segoe Print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4752000"/>
            <a:ext cx="622556" cy="360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226445"/>
            <a:ext cx="8305800" cy="2905411"/>
          </a:xfrm>
        </p:spPr>
        <p:txBody>
          <a:bodyPr/>
          <a:lstStyle/>
          <a:p>
            <a:pPr marL="0" lvl="0" indent="0">
              <a:buClr>
                <a:srgbClr val="003876"/>
              </a:buClr>
              <a:buNone/>
            </a:pPr>
            <a:r>
              <a:rPr lang="ru-RU" dirty="0">
                <a:solidFill>
                  <a:srgbClr val="444444"/>
                </a:solidFill>
                <a:latin typeface="Segoe Print" panose="02000600000000000000" pitchFamily="2" charset="0"/>
              </a:rPr>
              <a:t>Анализ использования ресурсов позволяет: </a:t>
            </a:r>
          </a:p>
          <a:p>
            <a:pPr lvl="0">
              <a:buClr>
                <a:srgbClr val="003876"/>
              </a:buClr>
            </a:pPr>
            <a:r>
              <a:rPr lang="ru-RU" dirty="0" smtClean="0">
                <a:solidFill>
                  <a:srgbClr val="444444"/>
                </a:solidFill>
                <a:latin typeface="Segoe Print" panose="02000600000000000000" pitchFamily="2" charset="0"/>
              </a:rPr>
              <a:t>Понять </a:t>
            </a:r>
            <a:r>
              <a:rPr lang="ru-RU" dirty="0">
                <a:solidFill>
                  <a:srgbClr val="444444"/>
                </a:solidFill>
                <a:latin typeface="Segoe Print" panose="02000600000000000000" pitchFamily="2" charset="0"/>
              </a:rPr>
              <a:t>логику работы </a:t>
            </a:r>
            <a:r>
              <a:rPr lang="ru-RU" dirty="0" smtClean="0">
                <a:solidFill>
                  <a:srgbClr val="444444"/>
                </a:solidFill>
                <a:latin typeface="Segoe Print" panose="02000600000000000000" pitchFamily="2" charset="0"/>
              </a:rPr>
              <a:t>приложения.</a:t>
            </a:r>
            <a:endParaRPr lang="ru-RU" dirty="0">
              <a:solidFill>
                <a:srgbClr val="444444"/>
              </a:solidFill>
              <a:latin typeface="Segoe Print" panose="02000600000000000000" pitchFamily="2" charset="0"/>
            </a:endParaRPr>
          </a:p>
          <a:p>
            <a:pPr lvl="0">
              <a:buClr>
                <a:srgbClr val="003876"/>
              </a:buClr>
            </a:pPr>
            <a:r>
              <a:rPr lang="ru-RU" dirty="0" smtClean="0">
                <a:solidFill>
                  <a:srgbClr val="444444"/>
                </a:solidFill>
                <a:latin typeface="Segoe Print" panose="02000600000000000000" pitchFamily="2" charset="0"/>
              </a:rPr>
              <a:t>Найти </a:t>
            </a:r>
            <a:r>
              <a:rPr lang="ru-RU" dirty="0">
                <a:solidFill>
                  <a:srgbClr val="444444"/>
                </a:solidFill>
                <a:latin typeface="Segoe Print" panose="02000600000000000000" pitchFamily="2" charset="0"/>
              </a:rPr>
              <a:t>утечки </a:t>
            </a:r>
            <a:r>
              <a:rPr lang="ru-RU" dirty="0" smtClean="0">
                <a:solidFill>
                  <a:srgbClr val="444444"/>
                </a:solidFill>
                <a:latin typeface="Segoe Print" panose="02000600000000000000" pitchFamily="2" charset="0"/>
              </a:rPr>
              <a:t>ресурсов.</a:t>
            </a:r>
            <a:endParaRPr lang="ru-RU" dirty="0">
              <a:solidFill>
                <a:srgbClr val="444444"/>
              </a:solidFill>
              <a:latin typeface="Segoe Print" panose="02000600000000000000" pitchFamily="2" charset="0"/>
            </a:endParaRPr>
          </a:p>
          <a:p>
            <a:pPr lvl="0">
              <a:buClr>
                <a:srgbClr val="003876"/>
              </a:buClr>
            </a:pPr>
            <a:r>
              <a:rPr lang="ru-RU" dirty="0" smtClean="0">
                <a:solidFill>
                  <a:srgbClr val="444444"/>
                </a:solidFill>
                <a:latin typeface="Segoe Print" panose="02000600000000000000" pitchFamily="2" charset="0"/>
              </a:rPr>
              <a:t>Выявить </a:t>
            </a:r>
            <a:r>
              <a:rPr lang="ru-RU" dirty="0">
                <a:solidFill>
                  <a:srgbClr val="444444"/>
                </a:solidFill>
                <a:latin typeface="Segoe Print" panose="02000600000000000000" pitchFamily="2" charset="0"/>
              </a:rPr>
              <a:t>нерациональное использование </a:t>
            </a:r>
            <a:r>
              <a:rPr lang="ru-RU" dirty="0" smtClean="0">
                <a:solidFill>
                  <a:srgbClr val="444444"/>
                </a:solidFill>
                <a:latin typeface="Segoe Print" panose="02000600000000000000" pitchFamily="2" charset="0"/>
              </a:rPr>
              <a:t>ресурсов.</a:t>
            </a:r>
            <a:endParaRPr lang="ru-RU" dirty="0">
              <a:solidFill>
                <a:srgbClr val="444444"/>
              </a:solidFill>
              <a:latin typeface="Segoe Print" panose="02000600000000000000" pitchFamily="2" charset="0"/>
            </a:endParaRPr>
          </a:p>
          <a:p>
            <a:pPr lvl="0">
              <a:buClr>
                <a:srgbClr val="003876"/>
              </a:buClr>
            </a:pPr>
            <a:endParaRPr lang="ru-RU" dirty="0">
              <a:solidFill>
                <a:srgbClr val="444444"/>
              </a:solidFill>
              <a:latin typeface="Segoe Print" panose="02000600000000000000" pitchFamily="2" charset="0"/>
            </a:endParaRPr>
          </a:p>
          <a:p>
            <a:pPr marL="0" lvl="0" indent="0">
              <a:buClr>
                <a:srgbClr val="003876"/>
              </a:buClr>
              <a:buNone/>
            </a:pPr>
            <a:r>
              <a:rPr lang="ru-RU" dirty="0">
                <a:solidFill>
                  <a:srgbClr val="444444"/>
                </a:solidFill>
                <a:latin typeface="Segoe Print" panose="02000600000000000000" pitchFamily="2" charset="0"/>
              </a:rPr>
              <a:t>Не забывайте и не ленитесь это делать </a:t>
            </a:r>
            <a:r>
              <a:rPr lang="ru-RU" dirty="0">
                <a:solidFill>
                  <a:srgbClr val="444444"/>
                </a:solidFill>
                <a:latin typeface="Segoe Print" panose="02000600000000000000" pitchFamily="2" charset="0"/>
                <a:sym typeface="Wingdings" panose="05000000000000000000" pitchFamily="2" charset="2"/>
              </a:rPr>
              <a:t></a:t>
            </a:r>
            <a:endParaRPr lang="ru-RU" dirty="0">
              <a:solidFill>
                <a:srgbClr val="444444"/>
              </a:solidFill>
              <a:latin typeface="Segoe Print" panose="02000600000000000000" pitchFamily="2" charset="0"/>
            </a:endParaRPr>
          </a:p>
          <a:p>
            <a:pPr marL="0" lvl="0" indent="0">
              <a:buClr>
                <a:srgbClr val="003876"/>
              </a:buClr>
              <a:buNone/>
            </a:pPr>
            <a:endParaRPr lang="en-US" sz="1600" dirty="0">
              <a:solidFill>
                <a:srgbClr val="444444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97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4752000"/>
            <a:ext cx="62255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8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24B18-2C85-4D0B-AD69-54C493D6D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43" y="314027"/>
            <a:ext cx="8305800" cy="474745"/>
          </a:xfrm>
        </p:spPr>
        <p:txBody>
          <a:bodyPr/>
          <a:lstStyle/>
          <a:p>
            <a:r>
              <a:rPr lang="ru-RU" dirty="0" smtClean="0">
                <a:latin typeface="Segoe Print" panose="02000600000000000000" pitchFamily="2" charset="0"/>
              </a:rPr>
              <a:t>Почитать</a:t>
            </a:r>
            <a:endParaRPr lang="en-US" dirty="0">
              <a:latin typeface="Segoe Print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4752000"/>
            <a:ext cx="622556" cy="360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075838"/>
            <a:ext cx="8305800" cy="3392467"/>
          </a:xfrm>
        </p:spPr>
        <p:txBody>
          <a:bodyPr/>
          <a:lstStyle/>
          <a:p>
            <a:pPr lvl="0">
              <a:buClr>
                <a:srgbClr val="003876"/>
              </a:buClr>
            </a:pPr>
            <a:r>
              <a:rPr lang="ru-RU" sz="1600" dirty="0">
                <a:solidFill>
                  <a:srgbClr val="444444"/>
                </a:solidFill>
                <a:latin typeface="Segoe Print" panose="02000600000000000000" pitchFamily="2" charset="0"/>
              </a:rPr>
              <a:t>Преодолевая ограничения </a:t>
            </a:r>
            <a:r>
              <a:rPr lang="en-US" sz="1600" dirty="0">
                <a:solidFill>
                  <a:srgbClr val="444444"/>
                </a:solidFill>
                <a:latin typeface="Segoe Print" panose="02000600000000000000" pitchFamily="2" charset="0"/>
              </a:rPr>
              <a:t>Windows </a:t>
            </a:r>
            <a:r>
              <a:rPr lang="en-US" sz="1600" dirty="0">
                <a:solidFill>
                  <a:srgbClr val="444444"/>
                </a:solidFill>
                <a:latin typeface="Segoe Print" panose="02000600000000000000" pitchFamily="2" charset="0"/>
                <a:hlinkClick r:id="rId4"/>
              </a:rPr>
              <a:t>https://blogs.technet.microsoft.com/mark_russinovich/2009/</a:t>
            </a:r>
            <a:endParaRPr lang="en-US" sz="1600" dirty="0">
              <a:solidFill>
                <a:srgbClr val="444444"/>
              </a:solidFill>
              <a:latin typeface="Segoe Print" panose="02000600000000000000" pitchFamily="2" charset="0"/>
            </a:endParaRPr>
          </a:p>
          <a:p>
            <a:pPr lvl="0">
              <a:buClr>
                <a:srgbClr val="003876"/>
              </a:buClr>
            </a:pPr>
            <a:r>
              <a:rPr lang="en-US" sz="1600" dirty="0">
                <a:solidFill>
                  <a:srgbClr val="444444"/>
                </a:solidFill>
                <a:latin typeface="Segoe Print" panose="02000600000000000000" pitchFamily="2" charset="0"/>
              </a:rPr>
              <a:t>Mysteries of Windows Memory Management Revealed </a:t>
            </a:r>
            <a:r>
              <a:rPr lang="en-US" sz="1600" dirty="0">
                <a:solidFill>
                  <a:srgbClr val="444444"/>
                </a:solidFill>
                <a:latin typeface="Segoe Print" panose="02000600000000000000" pitchFamily="2" charset="0"/>
                <a:hlinkClick r:id="rId5"/>
              </a:rPr>
              <a:t>https://blogs.msdn.microsoft.com/tims/2010/10/28/pdc10-mysteries-of-windows-memory-management-revealed-part-one/</a:t>
            </a:r>
            <a:endParaRPr lang="en-US" sz="1600" dirty="0">
              <a:solidFill>
                <a:srgbClr val="444444"/>
              </a:solidFill>
              <a:latin typeface="Segoe Print" panose="02000600000000000000" pitchFamily="2" charset="0"/>
            </a:endParaRPr>
          </a:p>
          <a:p>
            <a:pPr lvl="0">
              <a:buClr>
                <a:srgbClr val="003876"/>
              </a:buClr>
            </a:pPr>
            <a:r>
              <a:rPr lang="en-US" sz="1600" dirty="0">
                <a:solidFill>
                  <a:srgbClr val="444444"/>
                </a:solidFill>
                <a:latin typeface="Segoe Print" panose="02000600000000000000" pitchFamily="2" charset="0"/>
              </a:rPr>
              <a:t>Windows Process Memory Usage Demystified </a:t>
            </a:r>
            <a:r>
              <a:rPr lang="en-US" sz="1600" dirty="0">
                <a:solidFill>
                  <a:srgbClr val="444444"/>
                </a:solidFill>
                <a:latin typeface="Segoe Print" panose="02000600000000000000" pitchFamily="2" charset="0"/>
                <a:hlinkClick r:id="rId6"/>
              </a:rPr>
              <a:t>http://blogs.microsoft.co.il/sasha/2016/01/05/windows-process-memory-usage-demystified/</a:t>
            </a:r>
            <a:endParaRPr lang="en-US" sz="1600" dirty="0">
              <a:solidFill>
                <a:srgbClr val="444444"/>
              </a:solidFill>
              <a:latin typeface="Segoe Print" panose="02000600000000000000" pitchFamily="2" charset="0"/>
            </a:endParaRPr>
          </a:p>
          <a:p>
            <a:pPr lvl="0">
              <a:buClr>
                <a:srgbClr val="003876"/>
              </a:buClr>
            </a:pPr>
            <a:r>
              <a:rPr lang="en-US" sz="1600" dirty="0">
                <a:solidFill>
                  <a:srgbClr val="444444"/>
                </a:solidFill>
                <a:latin typeface="Segoe Print" panose="02000600000000000000" pitchFamily="2" charset="0"/>
              </a:rPr>
              <a:t>Troubleshooting with the Windows </a:t>
            </a:r>
            <a:r>
              <a:rPr lang="en-US" sz="1600" dirty="0" err="1">
                <a:solidFill>
                  <a:srgbClr val="444444"/>
                </a:solidFill>
                <a:latin typeface="Segoe Print" panose="02000600000000000000" pitchFamily="2" charset="0"/>
              </a:rPr>
              <a:t>Sysinternals</a:t>
            </a:r>
            <a:r>
              <a:rPr lang="en-US" sz="1600" dirty="0">
                <a:solidFill>
                  <a:srgbClr val="444444"/>
                </a:solidFill>
                <a:latin typeface="Segoe Print" panose="02000600000000000000" pitchFamily="2" charset="0"/>
              </a:rPr>
              <a:t> Tools      		           Mark </a:t>
            </a:r>
            <a:r>
              <a:rPr lang="en-US" sz="1600" dirty="0" err="1">
                <a:solidFill>
                  <a:srgbClr val="444444"/>
                </a:solidFill>
                <a:latin typeface="Segoe Print" panose="02000600000000000000" pitchFamily="2" charset="0"/>
              </a:rPr>
              <a:t>Russinovich</a:t>
            </a:r>
            <a:r>
              <a:rPr lang="en-US" sz="1600" dirty="0">
                <a:solidFill>
                  <a:srgbClr val="444444"/>
                </a:solidFill>
                <a:latin typeface="Segoe Print" panose="02000600000000000000" pitchFamily="2" charset="0"/>
              </a:rPr>
              <a:t>, Aaron </a:t>
            </a:r>
            <a:r>
              <a:rPr lang="en-US" sz="1600" dirty="0" err="1">
                <a:solidFill>
                  <a:srgbClr val="444444"/>
                </a:solidFill>
                <a:latin typeface="Segoe Print" panose="02000600000000000000" pitchFamily="2" charset="0"/>
              </a:rPr>
              <a:t>Margosis</a:t>
            </a:r>
            <a:endParaRPr lang="en-US" sz="1600" dirty="0">
              <a:solidFill>
                <a:srgbClr val="444444"/>
              </a:solidFill>
              <a:latin typeface="Segoe Print" panose="02000600000000000000" pitchFamily="2" charset="0"/>
            </a:endParaRPr>
          </a:p>
          <a:p>
            <a:pPr lvl="0">
              <a:buClr>
                <a:srgbClr val="003876"/>
              </a:buClr>
            </a:pPr>
            <a:r>
              <a:rPr lang="en-US" sz="1600" dirty="0">
                <a:solidFill>
                  <a:srgbClr val="444444"/>
                </a:solidFill>
                <a:latin typeface="Segoe Print" panose="02000600000000000000" pitchFamily="2" charset="0"/>
              </a:rPr>
              <a:t>Windows Internals, Sixth Edition, Part 1 and Part 2                         Mark </a:t>
            </a:r>
            <a:r>
              <a:rPr lang="en-US" sz="1600" dirty="0" err="1">
                <a:solidFill>
                  <a:srgbClr val="444444"/>
                </a:solidFill>
                <a:latin typeface="Segoe Print" panose="02000600000000000000" pitchFamily="2" charset="0"/>
              </a:rPr>
              <a:t>Russinovich</a:t>
            </a:r>
            <a:r>
              <a:rPr lang="en-US" sz="1600" dirty="0">
                <a:solidFill>
                  <a:srgbClr val="444444"/>
                </a:solidFill>
                <a:latin typeface="Segoe Print" panose="02000600000000000000" pitchFamily="2" charset="0"/>
              </a:rPr>
              <a:t>, David A. Solomon, Alex </a:t>
            </a:r>
            <a:r>
              <a:rPr lang="en-US" sz="1600" dirty="0" err="1">
                <a:solidFill>
                  <a:srgbClr val="444444"/>
                </a:solidFill>
                <a:latin typeface="Segoe Print" panose="02000600000000000000" pitchFamily="2" charset="0"/>
              </a:rPr>
              <a:t>Ionescu</a:t>
            </a:r>
            <a:endParaRPr lang="en-US" sz="1600" dirty="0">
              <a:solidFill>
                <a:srgbClr val="444444"/>
              </a:solidFill>
              <a:latin typeface="Segoe Print" panose="02000600000000000000" pitchFamily="2" charset="0"/>
            </a:endParaRPr>
          </a:p>
          <a:p>
            <a:pPr marL="0" lvl="0" indent="0">
              <a:buClr>
                <a:srgbClr val="003876"/>
              </a:buClr>
              <a:buNone/>
            </a:pPr>
            <a:endParaRPr lang="en-US" sz="1600" dirty="0">
              <a:solidFill>
                <a:srgbClr val="444444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6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4752000"/>
            <a:ext cx="62255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3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24B18-2C85-4D0B-AD69-54C493D6D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009" y="280156"/>
            <a:ext cx="8305800" cy="1089529"/>
          </a:xfrm>
        </p:spPr>
        <p:txBody>
          <a:bodyPr/>
          <a:lstStyle/>
          <a:p>
            <a:pPr lvl="0" defTabSz="457200">
              <a:lnSpc>
                <a:spcPct val="90000"/>
              </a:lnSpc>
              <a:spcBef>
                <a:spcPts val="1200"/>
              </a:spcBef>
              <a:defRPr/>
            </a:pPr>
            <a:r>
              <a:rPr lang="ru-RU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n-ea"/>
                <a:cs typeface="+mn-cs"/>
              </a:rPr>
              <a:t>01_Ресурсы</a:t>
            </a: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n-ea"/>
                <a:cs typeface="+mn-cs"/>
              </a:rPr>
              <a:t/>
            </a:r>
            <a:b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4752000"/>
            <a:ext cx="62255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2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24B18-2C85-4D0B-AD69-54C493D6D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43" y="314027"/>
            <a:ext cx="8305800" cy="474745"/>
          </a:xfrm>
        </p:spPr>
        <p:txBody>
          <a:bodyPr/>
          <a:lstStyle/>
          <a:p>
            <a:r>
              <a:rPr lang="ru-RU" dirty="0">
                <a:solidFill>
                  <a:srgbClr val="FB4F14"/>
                </a:solidFill>
                <a:latin typeface="Segoe Print" panose="02000600000000000000" pitchFamily="2" charset="0"/>
              </a:rPr>
              <a:t>Процесс</a:t>
            </a:r>
            <a:r>
              <a:rPr lang="en-US" dirty="0">
                <a:solidFill>
                  <a:srgbClr val="FB4F14"/>
                </a:solidFill>
                <a:latin typeface="Segoe Print" panose="02000600000000000000" pitchFamily="2" charset="0"/>
              </a:rPr>
              <a:t> (Process)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4752000"/>
            <a:ext cx="622556" cy="360000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34" y="1178023"/>
            <a:ext cx="4744333" cy="2787454"/>
          </a:xfrm>
        </p:spPr>
      </p:pic>
    </p:spTree>
    <p:extLst>
      <p:ext uri="{BB962C8B-B14F-4D97-AF65-F5344CB8AC3E}">
        <p14:creationId xmlns:p14="http://schemas.microsoft.com/office/powerpoint/2010/main" val="201234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24B18-2C85-4D0B-AD69-54C493D6D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43" y="314027"/>
            <a:ext cx="8305800" cy="474745"/>
          </a:xfrm>
        </p:spPr>
        <p:txBody>
          <a:bodyPr/>
          <a:lstStyle/>
          <a:p>
            <a:r>
              <a:rPr lang="ru-RU" dirty="0">
                <a:solidFill>
                  <a:srgbClr val="FB4F14"/>
                </a:solidFill>
                <a:latin typeface="Segoe Print" panose="02000600000000000000" pitchFamily="2" charset="0"/>
              </a:rPr>
              <a:t>Поток</a:t>
            </a:r>
            <a:r>
              <a:rPr lang="en-US" dirty="0">
                <a:solidFill>
                  <a:srgbClr val="FB4F14"/>
                </a:solidFill>
                <a:latin typeface="Segoe Print" panose="02000600000000000000" pitchFamily="2" charset="0"/>
              </a:rPr>
              <a:t> (Thread)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4752000"/>
            <a:ext cx="622556" cy="360000"/>
          </a:xfrm>
          <a:prstGeom prst="rect">
            <a:avLst/>
          </a:prstGeom>
        </p:spPr>
      </p:pic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615" y="990133"/>
            <a:ext cx="3554770" cy="3163235"/>
          </a:xfrm>
        </p:spPr>
      </p:pic>
    </p:spTree>
    <p:extLst>
      <p:ext uri="{BB962C8B-B14F-4D97-AF65-F5344CB8AC3E}">
        <p14:creationId xmlns:p14="http://schemas.microsoft.com/office/powerpoint/2010/main" val="65763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24B18-2C85-4D0B-AD69-54C493D6D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43" y="314027"/>
            <a:ext cx="8305800" cy="474745"/>
          </a:xfrm>
        </p:spPr>
        <p:txBody>
          <a:bodyPr/>
          <a:lstStyle/>
          <a:p>
            <a:r>
              <a:rPr lang="ru-RU" dirty="0">
                <a:solidFill>
                  <a:srgbClr val="FB4F14"/>
                </a:solidFill>
                <a:latin typeface="Segoe Print" panose="02000600000000000000" pitchFamily="2" charset="0"/>
              </a:rPr>
              <a:t>Многопоточность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4752000"/>
            <a:ext cx="622556" cy="36000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4446">
            <a:off x="2807445" y="812087"/>
            <a:ext cx="3529111" cy="3519326"/>
          </a:xfrm>
        </p:spPr>
      </p:pic>
    </p:spTree>
    <p:extLst>
      <p:ext uri="{BB962C8B-B14F-4D97-AF65-F5344CB8AC3E}">
        <p14:creationId xmlns:p14="http://schemas.microsoft.com/office/powerpoint/2010/main" val="167223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24B18-2C85-4D0B-AD69-54C493D6D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43" y="314027"/>
            <a:ext cx="8305800" cy="474745"/>
          </a:xfrm>
        </p:spPr>
        <p:txBody>
          <a:bodyPr/>
          <a:lstStyle/>
          <a:p>
            <a:r>
              <a:rPr lang="ru-RU" dirty="0">
                <a:solidFill>
                  <a:srgbClr val="FB4F14"/>
                </a:solidFill>
                <a:latin typeface="Segoe Print" panose="02000600000000000000" pitchFamily="2" charset="0"/>
              </a:rPr>
              <a:t>Многопоточность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4752000"/>
            <a:ext cx="622556" cy="360000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928" y="1021448"/>
            <a:ext cx="4246144" cy="3100604"/>
          </a:xfrm>
        </p:spPr>
      </p:pic>
    </p:spTree>
    <p:extLst>
      <p:ext uri="{BB962C8B-B14F-4D97-AF65-F5344CB8AC3E}">
        <p14:creationId xmlns:p14="http://schemas.microsoft.com/office/powerpoint/2010/main" val="37789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24B18-2C85-4D0B-AD69-54C493D6D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43" y="314027"/>
            <a:ext cx="8305800" cy="474745"/>
          </a:xfrm>
        </p:spPr>
        <p:txBody>
          <a:bodyPr/>
          <a:lstStyle/>
          <a:p>
            <a:r>
              <a:rPr lang="ru-RU" dirty="0">
                <a:solidFill>
                  <a:srgbClr val="FB4F14"/>
                </a:solidFill>
                <a:latin typeface="Segoe Print" panose="02000600000000000000" pitchFamily="2" charset="0"/>
              </a:rPr>
              <a:t>Состояние гонки</a:t>
            </a:r>
            <a:r>
              <a:rPr lang="en-US" dirty="0">
                <a:solidFill>
                  <a:srgbClr val="FB4F14"/>
                </a:solidFill>
                <a:latin typeface="Segoe Print" panose="02000600000000000000" pitchFamily="2" charset="0"/>
              </a:rPr>
              <a:t> (Race condition)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4752000"/>
            <a:ext cx="622556" cy="360000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987" y="1220867"/>
            <a:ext cx="6472027" cy="2701767"/>
          </a:xfrm>
        </p:spPr>
      </p:pic>
    </p:spTree>
    <p:extLst>
      <p:ext uri="{BB962C8B-B14F-4D97-AF65-F5344CB8AC3E}">
        <p14:creationId xmlns:p14="http://schemas.microsoft.com/office/powerpoint/2010/main" val="114547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est Template">
  <a:themeElements>
    <a:clrScheme name="Quest New">
      <a:dk1>
        <a:srgbClr val="444444"/>
      </a:dk1>
      <a:lt1>
        <a:srgbClr val="FFFFFF"/>
      </a:lt1>
      <a:dk2>
        <a:srgbClr val="333333"/>
      </a:dk2>
      <a:lt2>
        <a:srgbClr val="AAAAAA"/>
      </a:lt2>
      <a:accent1>
        <a:srgbClr val="FB4F14"/>
      </a:accent1>
      <a:accent2>
        <a:srgbClr val="003876"/>
      </a:accent2>
      <a:accent3>
        <a:srgbClr val="597999"/>
      </a:accent3>
      <a:accent4>
        <a:srgbClr val="8FC7E8"/>
      </a:accent4>
      <a:accent5>
        <a:srgbClr val="ABDDDC"/>
      </a:accent5>
      <a:accent6>
        <a:srgbClr val="D2B886"/>
      </a:accent6>
      <a:hlink>
        <a:srgbClr val="003876"/>
      </a:hlink>
      <a:folHlink>
        <a:srgbClr val="597999"/>
      </a:folHlink>
    </a:clrScheme>
    <a:fontScheme name="Custom 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Bef>
            <a:spcPts val="1200"/>
          </a:spcBef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Quest">
      <a:dk1>
        <a:srgbClr val="333333"/>
      </a:dk1>
      <a:lt1>
        <a:srgbClr val="FEFCFF"/>
      </a:lt1>
      <a:dk2>
        <a:srgbClr val="444444"/>
      </a:dk2>
      <a:lt2>
        <a:srgbClr val="AAAAAA"/>
      </a:lt2>
      <a:accent1>
        <a:srgbClr val="FB4F14"/>
      </a:accent1>
      <a:accent2>
        <a:srgbClr val="597999"/>
      </a:accent2>
      <a:accent3>
        <a:srgbClr val="8FC7E8"/>
      </a:accent3>
      <a:accent4>
        <a:srgbClr val="ABDDDC"/>
      </a:accent4>
      <a:accent5>
        <a:srgbClr val="D2B886"/>
      </a:accent5>
      <a:accent6>
        <a:srgbClr val="003876"/>
      </a:accent6>
      <a:hlink>
        <a:srgbClr val="003876"/>
      </a:hlink>
      <a:folHlink>
        <a:srgbClr val="597999"/>
      </a:folHlink>
    </a:clrScheme>
    <a:fontScheme name="Custom 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Quest">
      <a:dk1>
        <a:srgbClr val="333333"/>
      </a:dk1>
      <a:lt1>
        <a:srgbClr val="FEFCFF"/>
      </a:lt1>
      <a:dk2>
        <a:srgbClr val="444444"/>
      </a:dk2>
      <a:lt2>
        <a:srgbClr val="AAAAAA"/>
      </a:lt2>
      <a:accent1>
        <a:srgbClr val="FB4F14"/>
      </a:accent1>
      <a:accent2>
        <a:srgbClr val="597999"/>
      </a:accent2>
      <a:accent3>
        <a:srgbClr val="8FC7E8"/>
      </a:accent3>
      <a:accent4>
        <a:srgbClr val="ABDDDC"/>
      </a:accent4>
      <a:accent5>
        <a:srgbClr val="D2B886"/>
      </a:accent5>
      <a:accent6>
        <a:srgbClr val="003876"/>
      </a:accent6>
      <a:hlink>
        <a:srgbClr val="003876"/>
      </a:hlink>
      <a:folHlink>
        <a:srgbClr val="597999"/>
      </a:folHlink>
    </a:clrScheme>
    <a:fontScheme name="Custom 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86FBB12D25214392929E503AA335D3" ma:contentTypeVersion="37" ma:contentTypeDescription="Create a new document." ma:contentTypeScope="" ma:versionID="8260d586ba33b0b1dd28b3ecf7d101c1">
  <xsd:schema xmlns:xsd="http://www.w3.org/2001/XMLSchema" xmlns:xs="http://www.w3.org/2001/XMLSchema" xmlns:p="http://schemas.microsoft.com/office/2006/metadata/properties" xmlns:ns2="1c75c9f0-309d-4718-b1e8-be2857ae0ca9" xmlns:ns3="b9c591b5-a18f-41b8-91b1-76764c977bc3" targetNamespace="http://schemas.microsoft.com/office/2006/metadata/properties" ma:root="true" ma:fieldsID="b1ea78d9da2e5728bb6117d4e9f9cb63" ns2:_="" ns3:_="">
    <xsd:import namespace="1c75c9f0-309d-4718-b1e8-be2857ae0ca9"/>
    <xsd:import namespace="b9c591b5-a18f-41b8-91b1-76764c977b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75c9f0-309d-4718-b1e8-be2857ae0c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c591b5-a18f-41b8-91b1-76764c977bc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2E0C27-0872-4A06-AAA5-6F531A7CF8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4A002A-9439-4653-A1D8-B7A53DCCEA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75c9f0-309d-4718-b1e8-be2857ae0ca9"/>
    <ds:schemaRef ds:uri="b9c591b5-a18f-41b8-91b1-76764c977b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5FAB25-FA1F-4F15-834B-47B209751717}">
  <ds:schemaRefs>
    <ds:schemaRef ds:uri="http://purl.org/dc/elements/1.1/"/>
    <ds:schemaRef ds:uri="http://purl.org/dc/terms/"/>
    <ds:schemaRef ds:uri="1c75c9f0-309d-4718-b1e8-be2857ae0ca9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b9c591b5-a18f-41b8-91b1-76764c977bc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26800</TotalTime>
  <Words>403</Words>
  <Application>Microsoft Office PowerPoint</Application>
  <PresentationFormat>On-screen Show (16:9)</PresentationFormat>
  <Paragraphs>72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Courier New</vt:lpstr>
      <vt:lpstr>Helvetica Neue</vt:lpstr>
      <vt:lpstr>Open Sans Semibold</vt:lpstr>
      <vt:lpstr>Poppins</vt:lpstr>
      <vt:lpstr>Segoe Print</vt:lpstr>
      <vt:lpstr>Wingdings</vt:lpstr>
      <vt:lpstr>Quest Template</vt:lpstr>
      <vt:lpstr>PowerPoint Presentation</vt:lpstr>
      <vt:lpstr>PowerPoint Presentation</vt:lpstr>
      <vt:lpstr>PowerPoint Presentation</vt:lpstr>
      <vt:lpstr>01_Ресурсы </vt:lpstr>
      <vt:lpstr>Процесс (Process)</vt:lpstr>
      <vt:lpstr>Поток (Thread)</vt:lpstr>
      <vt:lpstr>Многопоточность</vt:lpstr>
      <vt:lpstr>Многопоточность</vt:lpstr>
      <vt:lpstr>Состояние гонки (Race condition)</vt:lpstr>
      <vt:lpstr>Состояние гонки (Race condition)</vt:lpstr>
      <vt:lpstr>Состояние гонки (Race condition)</vt:lpstr>
      <vt:lpstr>Взаимная блокировка (Deadlock)</vt:lpstr>
      <vt:lpstr>Указатель (handle)</vt:lpstr>
      <vt:lpstr>Типы представления ресурсов</vt:lpstr>
      <vt:lpstr>Работа с ресурсом</vt:lpstr>
      <vt:lpstr>Виртуальная память (Virtual Memory)</vt:lpstr>
      <vt:lpstr>Виртуальная память (Virtual Memory)</vt:lpstr>
      <vt:lpstr>Private Bytes, Virtual Bytes</vt:lpstr>
      <vt:lpstr>Проблемы с ресурсами</vt:lpstr>
      <vt:lpstr>Тестовая стратегия</vt:lpstr>
      <vt:lpstr>02_Инструменты</vt:lpstr>
      <vt:lpstr>Инструменты</vt:lpstr>
      <vt:lpstr>Windows Performance Monitor Demo</vt:lpstr>
      <vt:lpstr>Process Explorer Demo</vt:lpstr>
      <vt:lpstr>Process Monitor Demo</vt:lpstr>
      <vt:lpstr>03_Заключение</vt:lpstr>
      <vt:lpstr>Выводы</vt:lpstr>
      <vt:lpstr>PowerPoint Presentation</vt:lpstr>
      <vt:lpstr>Почитать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 PowerPoint Presentation</dc:title>
  <dc:creator>Quest</dc:creator>
  <cp:lastModifiedBy>Windows User</cp:lastModifiedBy>
  <cp:revision>719</cp:revision>
  <cp:lastPrinted>2017-11-07T16:39:10Z</cp:lastPrinted>
  <dcterms:modified xsi:type="dcterms:W3CDTF">2018-11-23T21:16:08Z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0x010100C986FBB12D25214392929E503AA335D3</vt:lpwstr>
  </property>
</Properties>
</file>