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90" r:id="rId5"/>
    <p:sldId id="391" r:id="rId6"/>
    <p:sldId id="392" r:id="rId7"/>
    <p:sldId id="393" r:id="rId8"/>
    <p:sldId id="394" r:id="rId9"/>
    <p:sldId id="424" r:id="rId10"/>
    <p:sldId id="396" r:id="rId11"/>
    <p:sldId id="398" r:id="rId12"/>
    <p:sldId id="395" r:id="rId13"/>
    <p:sldId id="425" r:id="rId14"/>
    <p:sldId id="399" r:id="rId15"/>
    <p:sldId id="434" r:id="rId16"/>
    <p:sldId id="397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23" r:id="rId26"/>
    <p:sldId id="408" r:id="rId27"/>
    <p:sldId id="409" r:id="rId28"/>
    <p:sldId id="410" r:id="rId29"/>
    <p:sldId id="411" r:id="rId30"/>
    <p:sldId id="412" r:id="rId31"/>
    <p:sldId id="435" r:id="rId32"/>
    <p:sldId id="413" r:id="rId33"/>
    <p:sldId id="415" r:id="rId34"/>
    <p:sldId id="426" r:id="rId35"/>
    <p:sldId id="428" r:id="rId36"/>
    <p:sldId id="429" r:id="rId37"/>
    <p:sldId id="430" r:id="rId38"/>
    <p:sldId id="431" r:id="rId39"/>
    <p:sldId id="432" r:id="rId40"/>
    <p:sldId id="416" r:id="rId41"/>
    <p:sldId id="417" r:id="rId42"/>
    <p:sldId id="418" r:id="rId43"/>
    <p:sldId id="419" r:id="rId44"/>
    <p:sldId id="421" r:id="rId45"/>
    <p:sldId id="422" r:id="rId46"/>
    <p:sldId id="436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dye" initials="r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EEB111"/>
    <a:srgbClr val="009FC2"/>
    <a:srgbClr val="009B7A"/>
    <a:srgbClr val="F15D22"/>
    <a:srgbClr val="006666"/>
    <a:srgbClr val="00CC99"/>
    <a:srgbClr val="ADC8E9"/>
    <a:srgbClr val="0079C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 autoAdjust="0"/>
    <p:restoredTop sz="95108" autoAdjust="0"/>
  </p:normalViewPr>
  <p:slideViewPr>
    <p:cSldViewPr snapToGrid="0" showGuides="1">
      <p:cViewPr>
        <p:scale>
          <a:sx n="80" d="100"/>
          <a:sy n="80" d="100"/>
        </p:scale>
        <p:origin x="-1254" y="-198"/>
      </p:cViewPr>
      <p:guideLst>
        <p:guide orient="horz" pos="3795"/>
        <p:guide orient="horz" pos="2184"/>
        <p:guide orient="horz" pos="2139"/>
        <p:guide orient="horz" pos="2967"/>
        <p:guide orient="horz" pos="3011"/>
        <p:guide orient="horz" pos="1355"/>
        <p:guide orient="horz" pos="1300"/>
        <p:guide orient="horz" pos="240"/>
        <p:guide orient="horz" pos="915"/>
        <p:guide orient="horz" pos="4008"/>
        <p:guide orient="horz" pos="4083"/>
        <p:guide orient="horz" pos="4215"/>
        <p:guide orient="horz" pos="3909"/>
        <p:guide orient="horz" pos="2695"/>
        <p:guide pos="5546"/>
        <p:guide pos="2879"/>
        <p:guide pos="4189"/>
        <p:guide pos="4237"/>
        <p:guide pos="4691"/>
        <p:guide pos="4644"/>
        <p:guide pos="3784"/>
        <p:guide pos="3737"/>
        <p:guide pos="218"/>
        <p:guide pos="5129"/>
        <p:guide pos="702"/>
        <p:guide pos="5079"/>
        <p:guide pos="5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43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63B6-D0BC-4062-930A-11B4D5AB7939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962"/>
            <a:ext cx="2946275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962"/>
            <a:ext cx="2946275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3FE5-AF8D-458F-8A1C-4E166974B6A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53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611" tIns="46805" rIns="93611" bIns="46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611" tIns="46805" rIns="93611" bIns="46805" rtlCol="0"/>
          <a:lstStyle>
            <a:lvl1pPr algn="r">
              <a:defRPr sz="1200"/>
            </a:lvl1pPr>
          </a:lstStyle>
          <a:p>
            <a:fld id="{B788F782-BD18-4D20-9658-FD761C2F6FBD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1" tIns="46805" rIns="93611" bIns="468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611" tIns="46805" rIns="93611" bIns="468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611" tIns="46805" rIns="93611" bIns="46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611" tIns="46805" rIns="93611" bIns="46805" rtlCol="0" anchor="b"/>
          <a:lstStyle>
            <a:lvl1pPr algn="r">
              <a:defRPr sz="1200"/>
            </a:lvl1pPr>
          </a:lstStyle>
          <a:p>
            <a:fld id="{3806CC64-6C62-40AA-B74A-DE82ECDE9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l-BE" dirty="0" smtClean="0"/>
              <a:t>Outsourcing / </a:t>
            </a:r>
            <a:r>
              <a:rPr lang="nl-BE" dirty="0" err="1" smtClean="0"/>
              <a:t>offshoring</a:t>
            </a:r>
            <a:endParaRPr lang="nl-B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l-BE" dirty="0" smtClean="0"/>
              <a:t>Test </a:t>
            </a:r>
            <a:r>
              <a:rPr lang="nl-BE" dirty="0" err="1" smtClean="0"/>
              <a:t>automation</a:t>
            </a:r>
            <a:endParaRPr lang="nl-BE" dirty="0" smtClean="0"/>
          </a:p>
          <a:p>
            <a:r>
              <a:rPr lang="nl-BE" dirty="0" smtClean="0"/>
              <a:t>Or…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testing</a:t>
            </a:r>
            <a:r>
              <a:rPr lang="nl-BE" dirty="0" smtClean="0"/>
              <a:t> </a:t>
            </a:r>
            <a:r>
              <a:rPr lang="nl-BE" dirty="0" err="1" smtClean="0"/>
              <a:t>everything</a:t>
            </a:r>
            <a:r>
              <a:rPr lang="nl-BE" dirty="0" smtClean="0"/>
              <a:t> (</a:t>
            </a:r>
            <a:r>
              <a:rPr lang="nl-BE" dirty="0" err="1" smtClean="0"/>
              <a:t>cherry</a:t>
            </a:r>
            <a:r>
              <a:rPr lang="nl-BE" dirty="0" smtClean="0"/>
              <a:t> </a:t>
            </a:r>
            <a:r>
              <a:rPr lang="nl-BE" dirty="0" err="1" smtClean="0"/>
              <a:t>picking</a:t>
            </a:r>
            <a:r>
              <a:rPr lang="nl-BE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dirty="0" smtClean="0"/>
              <a:t>RRBT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CC64-6C62-40AA-B74A-DE82ECDE9B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Risk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requirement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testing</a:t>
            </a:r>
            <a:r>
              <a:rPr lang="nl-BE" dirty="0" smtClean="0"/>
              <a:t>: </a:t>
            </a:r>
            <a:r>
              <a:rPr lang="nl-BE" dirty="0" err="1" smtClean="0"/>
              <a:t>writing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executing</a:t>
            </a:r>
            <a:r>
              <a:rPr lang="nl-BE" dirty="0" smtClean="0"/>
              <a:t> the test cases </a:t>
            </a:r>
            <a:r>
              <a:rPr lang="nl-BE" dirty="0" err="1" smtClean="0"/>
              <a:t>which</a:t>
            </a:r>
            <a:r>
              <a:rPr lang="nl-BE" dirty="0" smtClean="0"/>
              <a:t> poses the </a:t>
            </a:r>
            <a:r>
              <a:rPr lang="nl-BE" dirty="0" err="1" smtClean="0"/>
              <a:t>highest</a:t>
            </a:r>
            <a:r>
              <a:rPr lang="nl-BE" baseline="0" dirty="0" smtClean="0"/>
              <a:t> risk of </a:t>
            </a:r>
            <a:r>
              <a:rPr lang="nl-BE" baseline="0" dirty="0" err="1" smtClean="0"/>
              <a:t>malfunctioning</a:t>
            </a:r>
            <a:r>
              <a:rPr lang="nl-BE" baseline="0" dirty="0" smtClean="0"/>
              <a:t>.</a:t>
            </a:r>
          </a:p>
          <a:p>
            <a:endParaRPr lang="nl-BE" baseline="0" dirty="0" smtClean="0"/>
          </a:p>
          <a:p>
            <a:r>
              <a:rPr lang="nl-BE" baseline="0" dirty="0" smtClean="0"/>
              <a:t>Pro:</a:t>
            </a:r>
          </a:p>
          <a:p>
            <a:r>
              <a:rPr lang="nl-BE" baseline="0" dirty="0" smtClean="0"/>
              <a:t> - </a:t>
            </a:r>
            <a:r>
              <a:rPr lang="nl-BE" baseline="0" dirty="0" err="1" smtClean="0"/>
              <a:t>functionalities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highest</a:t>
            </a:r>
            <a:r>
              <a:rPr lang="nl-BE" baseline="0" dirty="0" smtClean="0"/>
              <a:t> risk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most </a:t>
            </a:r>
            <a:r>
              <a:rPr lang="nl-BE" baseline="0" dirty="0" err="1" smtClean="0"/>
              <a:t>likely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work</a:t>
            </a:r>
            <a:endParaRPr lang="nl-BE" baseline="0" dirty="0" smtClean="0"/>
          </a:p>
          <a:p>
            <a:r>
              <a:rPr lang="nl-BE" baseline="0" dirty="0" smtClean="0"/>
              <a:t>Con:</a:t>
            </a:r>
          </a:p>
          <a:p>
            <a:r>
              <a:rPr lang="nl-BE" dirty="0" smtClean="0"/>
              <a:t> - </a:t>
            </a:r>
            <a:r>
              <a:rPr lang="nl-BE" dirty="0" err="1" smtClean="0"/>
              <a:t>how</a:t>
            </a:r>
            <a:r>
              <a:rPr lang="nl-BE" dirty="0" smtClean="0"/>
              <a:t> to make the risk assessment (</a:t>
            </a:r>
            <a:r>
              <a:rPr lang="nl-BE" dirty="0" err="1" smtClean="0"/>
              <a:t>based</a:t>
            </a:r>
            <a:r>
              <a:rPr lang="nl-BE" dirty="0" smtClean="0"/>
              <a:t> on)?</a:t>
            </a:r>
          </a:p>
          <a:p>
            <a:r>
              <a:rPr lang="nl-BE" dirty="0" smtClean="0"/>
              <a:t> - </a:t>
            </a:r>
            <a:r>
              <a:rPr lang="nl-BE" dirty="0" err="1" smtClean="0"/>
              <a:t>what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low risk </a:t>
            </a:r>
            <a:r>
              <a:rPr lang="nl-BE" baseline="0" dirty="0" err="1" smtClean="0"/>
              <a:t>areas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used</a:t>
            </a:r>
            <a:r>
              <a:rPr lang="nl-BE" baseline="0" dirty="0" smtClean="0"/>
              <a:t> a lot? (customer </a:t>
            </a:r>
            <a:r>
              <a:rPr lang="nl-BE" baseline="0" dirty="0" err="1" smtClean="0"/>
              <a:t>satisfaction</a:t>
            </a:r>
            <a:r>
              <a:rPr lang="nl-BE" baseline="0" dirty="0" smtClean="0"/>
              <a:t>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CC64-6C62-40AA-B74A-DE82ECDE9B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Research shows </a:t>
            </a:r>
            <a:r>
              <a:rPr lang="nl-BE" dirty="0" err="1" smtClean="0"/>
              <a:t>that</a:t>
            </a:r>
            <a:r>
              <a:rPr lang="nl-BE" dirty="0" smtClean="0"/>
              <a:t> over 99,8% of </a:t>
            </a:r>
            <a:r>
              <a:rPr lang="nl-BE" dirty="0" err="1" smtClean="0"/>
              <a:t>all</a:t>
            </a:r>
            <a:r>
              <a:rPr lang="nl-BE" dirty="0" smtClean="0"/>
              <a:t> defects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incidents</a:t>
            </a:r>
            <a:r>
              <a:rPr lang="nl-BE" dirty="0" smtClean="0"/>
              <a:t> </a:t>
            </a:r>
            <a:r>
              <a:rPr lang="nl-BE" dirty="0" err="1" smtClean="0"/>
              <a:t>reported</a:t>
            </a:r>
            <a:r>
              <a:rPr lang="nl-BE" dirty="0" smtClean="0"/>
              <a:t> are </a:t>
            </a:r>
            <a:r>
              <a:rPr lang="nl-BE" dirty="0" err="1" smtClean="0"/>
              <a:t>either</a:t>
            </a:r>
            <a:r>
              <a:rPr lang="nl-BE" dirty="0" smtClean="0"/>
              <a:t> single-mode defects or double-mode</a:t>
            </a:r>
            <a:r>
              <a:rPr lang="nl-BE" baseline="0" dirty="0" smtClean="0"/>
              <a:t> defects.</a:t>
            </a:r>
          </a:p>
          <a:p>
            <a:endParaRPr lang="nl-BE" baseline="0" dirty="0" smtClean="0"/>
          </a:p>
          <a:p>
            <a:r>
              <a:rPr lang="nl-BE" baseline="0" dirty="0" smtClean="0"/>
              <a:t>Single mode: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mistake</a:t>
            </a:r>
            <a:r>
              <a:rPr lang="nl-BE" baseline="0" dirty="0" smtClean="0"/>
              <a:t> in the code </a:t>
            </a:r>
            <a:r>
              <a:rPr lang="nl-BE" baseline="0" dirty="0" err="1" smtClean="0"/>
              <a:t>results</a:t>
            </a:r>
            <a:r>
              <a:rPr lang="nl-BE" baseline="0" dirty="0" smtClean="0"/>
              <a:t> in a defect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shows up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executiuon</a:t>
            </a:r>
            <a:endParaRPr lang="nl-BE" baseline="0" dirty="0" smtClean="0"/>
          </a:p>
          <a:p>
            <a:r>
              <a:rPr lang="nl-BE" baseline="0" dirty="0" smtClean="0"/>
              <a:t>Double mode: </a:t>
            </a:r>
            <a:r>
              <a:rPr lang="nl-BE" baseline="0" dirty="0" err="1" smtClean="0"/>
              <a:t>two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combined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mistakes</a:t>
            </a:r>
            <a:r>
              <a:rPr lang="nl-BE" baseline="0" dirty="0" smtClean="0"/>
              <a:t> in the code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in a defect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shows up </a:t>
            </a:r>
            <a:r>
              <a:rPr lang="nl-BE" baseline="0" dirty="0" err="1" smtClean="0"/>
              <a:t>during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execution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smtClean="0"/>
              <a:t>The change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a Three (or </a:t>
            </a:r>
            <a:r>
              <a:rPr lang="nl-BE" baseline="0" dirty="0" err="1" smtClean="0"/>
              <a:t>higher</a:t>
            </a:r>
            <a:r>
              <a:rPr lang="nl-BE" baseline="0" dirty="0" smtClean="0"/>
              <a:t>) mode defect in the code, </a:t>
            </a:r>
            <a:r>
              <a:rPr lang="nl-BE" baseline="0" dirty="0" err="1" smtClean="0"/>
              <a:t>after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single mode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double mode defects are found, is below 0,02%.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CC64-6C62-40AA-B74A-DE82ECDE9B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378.000 x </a:t>
            </a:r>
            <a:r>
              <a:rPr lang="nl-BE" dirty="0" err="1" smtClean="0"/>
              <a:t>less</a:t>
            </a:r>
            <a:r>
              <a:rPr lang="nl-BE" dirty="0" smtClean="0"/>
              <a:t> effort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CC64-6C62-40AA-B74A-DE82ECDE9BA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rinity.e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21"/>
          <p:cNvSpPr>
            <a:spLocks noGrp="1"/>
          </p:cNvSpPr>
          <p:nvPr>
            <p:ph type="dt" sz="half" idx="35"/>
          </p:nvPr>
        </p:nvSpPr>
        <p:spPr>
          <a:xfrm>
            <a:off x="6007099" y="6481763"/>
            <a:ext cx="2055814" cy="287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1" name="Slide Number Placeholder 22"/>
          <p:cNvSpPr>
            <a:spLocks noGrp="1"/>
          </p:cNvSpPr>
          <p:nvPr>
            <p:ph type="sldNum" sz="quarter" idx="36"/>
          </p:nvPr>
        </p:nvSpPr>
        <p:spPr>
          <a:xfrm>
            <a:off x="8142288" y="6481763"/>
            <a:ext cx="661987" cy="287337"/>
          </a:xfrm>
        </p:spPr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2" name="Footer Placeholder 26"/>
          <p:cNvSpPr>
            <a:spLocks noGrp="1"/>
          </p:cNvSpPr>
          <p:nvPr>
            <p:ph type="ftr" sz="quarter" idx="37"/>
          </p:nvPr>
        </p:nvSpPr>
        <p:spPr>
          <a:xfrm>
            <a:off x="346074" y="6481763"/>
            <a:ext cx="5586413" cy="292100"/>
          </a:xfrm>
        </p:spPr>
        <p:txBody>
          <a:bodyPr/>
          <a:lstStyle/>
          <a:p>
            <a:r>
              <a:rPr lang="en-US" dirty="0" smtClean="0"/>
              <a:t>© 2013 CTG, Inc.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6075" y="6481763"/>
            <a:ext cx="84582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346075" y="381000"/>
            <a:ext cx="8458200" cy="168274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58019" y="780149"/>
            <a:ext cx="779340" cy="779340"/>
            <a:chOff x="5065" y="395"/>
            <a:chExt cx="296" cy="296"/>
          </a:xfrm>
        </p:grpSpPr>
        <p:sp>
          <p:nvSpPr>
            <p:cNvPr id="1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5"/>
            <p:cNvSpPr>
              <a:spLocks noChangeArrowheads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68753" y="6000965"/>
            <a:ext cx="3095768" cy="44093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to add Date, Author</a:t>
            </a:r>
            <a:endParaRPr lang="en-US" dirty="0"/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498476" y="4489047"/>
            <a:ext cx="4076699" cy="1757363"/>
          </a:xfrm>
        </p:spPr>
        <p:txBody>
          <a:bodyPr r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495946" y="3269587"/>
            <a:ext cx="4079229" cy="13795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  <a:p>
            <a:pPr lvl="0"/>
            <a:endParaRPr lang="nl-BE" dirty="0"/>
          </a:p>
        </p:txBody>
      </p:sp>
      <p:pic>
        <p:nvPicPr>
          <p:cNvPr id="50" name="Picture Placeholder 12" descr="Picture 1.jpg"/>
          <p:cNvPicPr>
            <a:picLocks noChangeAspect="1"/>
          </p:cNvPicPr>
          <p:nvPr userDrawn="1"/>
        </p:nvPicPr>
        <p:blipFill>
          <a:blip r:embed="rId2" cstate="print"/>
          <a:srcRect t="3773" b="3773"/>
          <a:stretch>
            <a:fillRect/>
          </a:stretch>
        </p:blipFill>
        <p:spPr>
          <a:xfrm>
            <a:off x="4570413" y="2151064"/>
            <a:ext cx="1362075" cy="1244599"/>
          </a:xfrm>
          <a:prstGeom prst="rect">
            <a:avLst/>
          </a:prstGeom>
        </p:spPr>
      </p:pic>
      <p:pic>
        <p:nvPicPr>
          <p:cNvPr id="51" name="Picture Placeholder 13" descr="Picture 2.jpg"/>
          <p:cNvPicPr>
            <a:picLocks noChangeAspect="1"/>
          </p:cNvPicPr>
          <p:nvPr userDrawn="1"/>
        </p:nvPicPr>
        <p:blipFill>
          <a:blip r:embed="rId3" cstate="print"/>
          <a:srcRect t="16622" b="16622"/>
          <a:stretch>
            <a:fillRect/>
          </a:stretch>
        </p:blipFill>
        <p:spPr>
          <a:xfrm>
            <a:off x="6007099" y="2151064"/>
            <a:ext cx="2797854" cy="1244599"/>
          </a:xfrm>
          <a:prstGeom prst="rect">
            <a:avLst/>
          </a:prstGeom>
        </p:spPr>
      </p:pic>
      <p:pic>
        <p:nvPicPr>
          <p:cNvPr id="52" name="Picture Placeholder 15" descr="Picture 4.jpg"/>
          <p:cNvPicPr>
            <a:picLocks noChangeAspect="1"/>
          </p:cNvPicPr>
          <p:nvPr userDrawn="1"/>
        </p:nvPicPr>
        <p:blipFill>
          <a:blip r:embed="rId4" cstate="print"/>
          <a:srcRect t="19408" b="19408"/>
          <a:stretch>
            <a:fillRect/>
          </a:stretch>
        </p:blipFill>
        <p:spPr>
          <a:xfrm>
            <a:off x="7446963" y="3467100"/>
            <a:ext cx="1357312" cy="1243013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2945" r="14797" b="701"/>
          <a:stretch>
            <a:fillRect/>
          </a:stretch>
        </p:blipFill>
        <p:spPr bwMode="auto">
          <a:xfrm>
            <a:off x="4582274" y="3468740"/>
            <a:ext cx="2787517" cy="25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2100" t="1988" r="1701" b="1659"/>
          <a:stretch>
            <a:fillRect/>
          </a:stretch>
        </p:blipFill>
        <p:spPr bwMode="auto">
          <a:xfrm>
            <a:off x="7446963" y="4779963"/>
            <a:ext cx="13573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5"/>
          <a:stretch/>
        </p:blipFill>
        <p:spPr bwMode="auto">
          <a:xfrm>
            <a:off x="3076972" y="780149"/>
            <a:ext cx="812688" cy="80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 descr="Home">
            <a:hlinkClick r:id="rId8" tooltip="Home"/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/>
          <a:stretch/>
        </p:blipFill>
        <p:spPr bwMode="auto">
          <a:xfrm>
            <a:off x="1549400" y="780149"/>
            <a:ext cx="1370732" cy="8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11"/>
          <p:cNvGrpSpPr>
            <a:grpSpLocks noChangeAspect="1"/>
          </p:cNvGrpSpPr>
          <p:nvPr userDrawn="1"/>
        </p:nvGrpSpPr>
        <p:grpSpPr>
          <a:xfrm>
            <a:off x="4621390" y="644856"/>
            <a:ext cx="4020914" cy="1013657"/>
            <a:chOff x="4570413" y="768350"/>
            <a:chExt cx="3819868" cy="960862"/>
          </a:xfrm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4915262" y="1379942"/>
              <a:ext cx="3444513" cy="347797"/>
            </a:xfrm>
            <a:custGeom>
              <a:avLst/>
              <a:gdLst/>
              <a:ahLst/>
              <a:cxnLst>
                <a:cxn ang="0">
                  <a:pos x="1365" y="75"/>
                </a:cxn>
                <a:cxn ang="0">
                  <a:pos x="1356" y="533"/>
                </a:cxn>
                <a:cxn ang="0">
                  <a:pos x="893" y="89"/>
                </a:cxn>
                <a:cxn ang="0">
                  <a:pos x="875" y="17"/>
                </a:cxn>
                <a:cxn ang="0">
                  <a:pos x="746" y="93"/>
                </a:cxn>
                <a:cxn ang="0">
                  <a:pos x="514" y="440"/>
                </a:cxn>
                <a:cxn ang="0">
                  <a:pos x="299" y="60"/>
                </a:cxn>
                <a:cxn ang="0">
                  <a:pos x="10" y="22"/>
                </a:cxn>
                <a:cxn ang="0">
                  <a:pos x="325" y="396"/>
                </a:cxn>
                <a:cxn ang="0">
                  <a:pos x="710" y="693"/>
                </a:cxn>
                <a:cxn ang="0">
                  <a:pos x="1185" y="590"/>
                </a:cxn>
                <a:cxn ang="0">
                  <a:pos x="1423" y="677"/>
                </a:cxn>
                <a:cxn ang="0">
                  <a:pos x="1543" y="66"/>
                </a:cxn>
                <a:cxn ang="0">
                  <a:pos x="4959" y="254"/>
                </a:cxn>
                <a:cxn ang="0">
                  <a:pos x="4748" y="472"/>
                </a:cxn>
                <a:cxn ang="0">
                  <a:pos x="5250" y="699"/>
                </a:cxn>
                <a:cxn ang="0">
                  <a:pos x="5595" y="496"/>
                </a:cxn>
                <a:cxn ang="0">
                  <a:pos x="5088" y="244"/>
                </a:cxn>
                <a:cxn ang="0">
                  <a:pos x="3921" y="249"/>
                </a:cxn>
                <a:cxn ang="0">
                  <a:pos x="3859" y="324"/>
                </a:cxn>
                <a:cxn ang="0">
                  <a:pos x="3936" y="665"/>
                </a:cxn>
                <a:cxn ang="0">
                  <a:pos x="4195" y="657"/>
                </a:cxn>
                <a:cxn ang="0">
                  <a:pos x="4140" y="308"/>
                </a:cxn>
                <a:cxn ang="0">
                  <a:pos x="4464" y="429"/>
                </a:cxn>
                <a:cxn ang="0">
                  <a:pos x="4489" y="683"/>
                </a:cxn>
                <a:cxn ang="0">
                  <a:pos x="4678" y="638"/>
                </a:cxn>
                <a:cxn ang="0">
                  <a:pos x="4251" y="245"/>
                </a:cxn>
                <a:cxn ang="0">
                  <a:pos x="1704" y="406"/>
                </a:cxn>
                <a:cxn ang="0">
                  <a:pos x="2044" y="693"/>
                </a:cxn>
                <a:cxn ang="0">
                  <a:pos x="2476" y="605"/>
                </a:cxn>
                <a:cxn ang="0">
                  <a:pos x="2264" y="636"/>
                </a:cxn>
                <a:cxn ang="0">
                  <a:pos x="1886" y="541"/>
                </a:cxn>
                <a:cxn ang="0">
                  <a:pos x="2391" y="382"/>
                </a:cxn>
                <a:cxn ang="0">
                  <a:pos x="6646" y="256"/>
                </a:cxn>
                <a:cxn ang="0">
                  <a:pos x="6602" y="334"/>
                </a:cxn>
                <a:cxn ang="0">
                  <a:pos x="6389" y="517"/>
                </a:cxn>
                <a:cxn ang="0">
                  <a:pos x="6265" y="279"/>
                </a:cxn>
                <a:cxn ang="0">
                  <a:pos x="6022" y="281"/>
                </a:cxn>
                <a:cxn ang="0">
                  <a:pos x="6069" y="534"/>
                </a:cxn>
                <a:cxn ang="0">
                  <a:pos x="5723" y="311"/>
                </a:cxn>
                <a:cxn ang="0">
                  <a:pos x="5586" y="257"/>
                </a:cxn>
                <a:cxn ang="0">
                  <a:pos x="5684" y="447"/>
                </a:cxn>
                <a:cxn ang="0">
                  <a:pos x="6059" y="685"/>
                </a:cxn>
                <a:cxn ang="0">
                  <a:pos x="6517" y="699"/>
                </a:cxn>
                <a:cxn ang="0">
                  <a:pos x="6681" y="496"/>
                </a:cxn>
                <a:cxn ang="0">
                  <a:pos x="6691" y="257"/>
                </a:cxn>
                <a:cxn ang="0">
                  <a:pos x="6912" y="678"/>
                </a:cxn>
                <a:cxn ang="0">
                  <a:pos x="7065" y="640"/>
                </a:cxn>
                <a:cxn ang="0">
                  <a:pos x="4927" y="530"/>
                </a:cxn>
                <a:cxn ang="0">
                  <a:pos x="5105" y="293"/>
                </a:cxn>
                <a:cxn ang="0">
                  <a:pos x="5448" y="546"/>
                </a:cxn>
                <a:cxn ang="0">
                  <a:pos x="1842" y="381"/>
                </a:cxn>
                <a:cxn ang="0">
                  <a:pos x="2213" y="323"/>
                </a:cxn>
                <a:cxn ang="0">
                  <a:pos x="2034" y="466"/>
                </a:cxn>
                <a:cxn ang="0">
                  <a:pos x="2852" y="68"/>
                </a:cxn>
                <a:cxn ang="0">
                  <a:pos x="3140" y="644"/>
                </a:cxn>
                <a:cxn ang="0">
                  <a:pos x="3372" y="677"/>
                </a:cxn>
                <a:cxn ang="0">
                  <a:pos x="3430" y="500"/>
                </a:cxn>
                <a:cxn ang="0">
                  <a:pos x="3596" y="670"/>
                </a:cxn>
                <a:cxn ang="0">
                  <a:pos x="3858" y="654"/>
                </a:cxn>
                <a:cxn ang="0">
                  <a:pos x="3600" y="324"/>
                </a:cxn>
                <a:cxn ang="0">
                  <a:pos x="3390" y="269"/>
                </a:cxn>
                <a:cxn ang="0">
                  <a:pos x="3329" y="418"/>
                </a:cxn>
              </a:cxnLst>
              <a:rect l="0" t="0" r="r" b="b"/>
              <a:pathLst>
                <a:path w="7073" h="708">
                  <a:moveTo>
                    <a:pt x="1487" y="17"/>
                  </a:moveTo>
                  <a:lnTo>
                    <a:pt x="1487" y="17"/>
                  </a:lnTo>
                  <a:lnTo>
                    <a:pt x="1487" y="17"/>
                  </a:lnTo>
                  <a:lnTo>
                    <a:pt x="1320" y="17"/>
                  </a:lnTo>
                  <a:lnTo>
                    <a:pt x="1320" y="17"/>
                  </a:lnTo>
                  <a:lnTo>
                    <a:pt x="1294" y="18"/>
                  </a:lnTo>
                  <a:lnTo>
                    <a:pt x="1284" y="19"/>
                  </a:lnTo>
                  <a:lnTo>
                    <a:pt x="1276" y="22"/>
                  </a:lnTo>
                  <a:lnTo>
                    <a:pt x="1269" y="25"/>
                  </a:lnTo>
                  <a:lnTo>
                    <a:pt x="1265" y="29"/>
                  </a:lnTo>
                  <a:lnTo>
                    <a:pt x="1264" y="33"/>
                  </a:lnTo>
                  <a:lnTo>
                    <a:pt x="1264" y="37"/>
                  </a:lnTo>
                  <a:lnTo>
                    <a:pt x="1264" y="37"/>
                  </a:lnTo>
                  <a:lnTo>
                    <a:pt x="1266" y="42"/>
                  </a:lnTo>
                  <a:lnTo>
                    <a:pt x="1269" y="44"/>
                  </a:lnTo>
                  <a:lnTo>
                    <a:pt x="1277" y="51"/>
                  </a:lnTo>
                  <a:lnTo>
                    <a:pt x="1287" y="55"/>
                  </a:lnTo>
                  <a:lnTo>
                    <a:pt x="1299" y="59"/>
                  </a:lnTo>
                  <a:lnTo>
                    <a:pt x="1330" y="66"/>
                  </a:lnTo>
                  <a:lnTo>
                    <a:pt x="1347" y="70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80" y="80"/>
                  </a:lnTo>
                  <a:lnTo>
                    <a:pt x="1385" y="83"/>
                  </a:lnTo>
                  <a:lnTo>
                    <a:pt x="1390" y="87"/>
                  </a:lnTo>
                  <a:lnTo>
                    <a:pt x="1394" y="92"/>
                  </a:lnTo>
                  <a:lnTo>
                    <a:pt x="1397" y="96"/>
                  </a:lnTo>
                  <a:lnTo>
                    <a:pt x="1402" y="108"/>
                  </a:lnTo>
                  <a:lnTo>
                    <a:pt x="1402" y="108"/>
                  </a:lnTo>
                  <a:lnTo>
                    <a:pt x="1406" y="118"/>
                  </a:lnTo>
                  <a:lnTo>
                    <a:pt x="1409" y="132"/>
                  </a:lnTo>
                  <a:lnTo>
                    <a:pt x="1410" y="147"/>
                  </a:lnTo>
                  <a:lnTo>
                    <a:pt x="1413" y="166"/>
                  </a:lnTo>
                  <a:lnTo>
                    <a:pt x="1414" y="187"/>
                  </a:lnTo>
                  <a:lnTo>
                    <a:pt x="1414" y="211"/>
                  </a:lnTo>
                  <a:lnTo>
                    <a:pt x="1413" y="237"/>
                  </a:lnTo>
                  <a:lnTo>
                    <a:pt x="1411" y="266"/>
                  </a:lnTo>
                  <a:lnTo>
                    <a:pt x="1407" y="297"/>
                  </a:lnTo>
                  <a:lnTo>
                    <a:pt x="1403" y="331"/>
                  </a:lnTo>
                  <a:lnTo>
                    <a:pt x="1397" y="367"/>
                  </a:lnTo>
                  <a:lnTo>
                    <a:pt x="1390" y="405"/>
                  </a:lnTo>
                  <a:lnTo>
                    <a:pt x="1380" y="446"/>
                  </a:lnTo>
                  <a:lnTo>
                    <a:pt x="1369" y="488"/>
                  </a:lnTo>
                  <a:lnTo>
                    <a:pt x="1356" y="533"/>
                  </a:lnTo>
                  <a:lnTo>
                    <a:pt x="1340" y="579"/>
                  </a:lnTo>
                  <a:lnTo>
                    <a:pt x="1340" y="579"/>
                  </a:lnTo>
                  <a:lnTo>
                    <a:pt x="1286" y="535"/>
                  </a:lnTo>
                  <a:lnTo>
                    <a:pt x="1236" y="492"/>
                  </a:lnTo>
                  <a:lnTo>
                    <a:pt x="1191" y="451"/>
                  </a:lnTo>
                  <a:lnTo>
                    <a:pt x="1148" y="413"/>
                  </a:lnTo>
                  <a:lnTo>
                    <a:pt x="1110" y="376"/>
                  </a:lnTo>
                  <a:lnTo>
                    <a:pt x="1074" y="340"/>
                  </a:lnTo>
                  <a:lnTo>
                    <a:pt x="1042" y="307"/>
                  </a:lnTo>
                  <a:lnTo>
                    <a:pt x="1015" y="275"/>
                  </a:lnTo>
                  <a:lnTo>
                    <a:pt x="990" y="248"/>
                  </a:lnTo>
                  <a:lnTo>
                    <a:pt x="967" y="221"/>
                  </a:lnTo>
                  <a:lnTo>
                    <a:pt x="947" y="196"/>
                  </a:lnTo>
                  <a:lnTo>
                    <a:pt x="932" y="175"/>
                  </a:lnTo>
                  <a:lnTo>
                    <a:pt x="918" y="155"/>
                  </a:lnTo>
                  <a:lnTo>
                    <a:pt x="909" y="140"/>
                  </a:lnTo>
                  <a:lnTo>
                    <a:pt x="901" y="125"/>
                  </a:lnTo>
                  <a:lnTo>
                    <a:pt x="896" y="113"/>
                  </a:lnTo>
                  <a:lnTo>
                    <a:pt x="896" y="113"/>
                  </a:lnTo>
                  <a:lnTo>
                    <a:pt x="893" y="104"/>
                  </a:lnTo>
                  <a:lnTo>
                    <a:pt x="892" y="96"/>
                  </a:lnTo>
                  <a:lnTo>
                    <a:pt x="893" y="89"/>
                  </a:lnTo>
                  <a:lnTo>
                    <a:pt x="896" y="83"/>
                  </a:lnTo>
                  <a:lnTo>
                    <a:pt x="901" y="79"/>
                  </a:lnTo>
                  <a:lnTo>
                    <a:pt x="908" y="74"/>
                  </a:lnTo>
                  <a:lnTo>
                    <a:pt x="917" y="70"/>
                  </a:lnTo>
                  <a:lnTo>
                    <a:pt x="929" y="66"/>
                  </a:lnTo>
                  <a:lnTo>
                    <a:pt x="929" y="66"/>
                  </a:lnTo>
                  <a:lnTo>
                    <a:pt x="945" y="60"/>
                  </a:lnTo>
                  <a:lnTo>
                    <a:pt x="957" y="55"/>
                  </a:lnTo>
                  <a:lnTo>
                    <a:pt x="961" y="52"/>
                  </a:lnTo>
                  <a:lnTo>
                    <a:pt x="965" y="48"/>
                  </a:lnTo>
                  <a:lnTo>
                    <a:pt x="965" y="44"/>
                  </a:lnTo>
                  <a:lnTo>
                    <a:pt x="963" y="39"/>
                  </a:lnTo>
                  <a:lnTo>
                    <a:pt x="963" y="39"/>
                  </a:lnTo>
                  <a:lnTo>
                    <a:pt x="961" y="33"/>
                  </a:lnTo>
                  <a:lnTo>
                    <a:pt x="955" y="29"/>
                  </a:lnTo>
                  <a:lnTo>
                    <a:pt x="947" y="25"/>
                  </a:lnTo>
                  <a:lnTo>
                    <a:pt x="938" y="22"/>
                  </a:lnTo>
                  <a:lnTo>
                    <a:pt x="926" y="19"/>
                  </a:lnTo>
                  <a:lnTo>
                    <a:pt x="912" y="18"/>
                  </a:lnTo>
                  <a:lnTo>
                    <a:pt x="876" y="17"/>
                  </a:lnTo>
                  <a:lnTo>
                    <a:pt x="876" y="17"/>
                  </a:lnTo>
                  <a:lnTo>
                    <a:pt x="875" y="17"/>
                  </a:lnTo>
                  <a:lnTo>
                    <a:pt x="700" y="17"/>
                  </a:lnTo>
                  <a:lnTo>
                    <a:pt x="700" y="17"/>
                  </a:lnTo>
                  <a:lnTo>
                    <a:pt x="669" y="18"/>
                  </a:lnTo>
                  <a:lnTo>
                    <a:pt x="659" y="19"/>
                  </a:lnTo>
                  <a:lnTo>
                    <a:pt x="649" y="22"/>
                  </a:lnTo>
                  <a:lnTo>
                    <a:pt x="643" y="25"/>
                  </a:lnTo>
                  <a:lnTo>
                    <a:pt x="639" y="29"/>
                  </a:lnTo>
                  <a:lnTo>
                    <a:pt x="638" y="34"/>
                  </a:lnTo>
                  <a:lnTo>
                    <a:pt x="639" y="41"/>
                  </a:lnTo>
                  <a:lnTo>
                    <a:pt x="639" y="41"/>
                  </a:lnTo>
                  <a:lnTo>
                    <a:pt x="640" y="43"/>
                  </a:lnTo>
                  <a:lnTo>
                    <a:pt x="643" y="46"/>
                  </a:lnTo>
                  <a:lnTo>
                    <a:pt x="649" y="51"/>
                  </a:lnTo>
                  <a:lnTo>
                    <a:pt x="659" y="55"/>
                  </a:lnTo>
                  <a:lnTo>
                    <a:pt x="669" y="58"/>
                  </a:lnTo>
                  <a:lnTo>
                    <a:pt x="694" y="64"/>
                  </a:lnTo>
                  <a:lnTo>
                    <a:pt x="706" y="67"/>
                  </a:lnTo>
                  <a:lnTo>
                    <a:pt x="719" y="72"/>
                  </a:lnTo>
                  <a:lnTo>
                    <a:pt x="719" y="72"/>
                  </a:lnTo>
                  <a:lnTo>
                    <a:pt x="731" y="77"/>
                  </a:lnTo>
                  <a:lnTo>
                    <a:pt x="739" y="84"/>
                  </a:lnTo>
                  <a:lnTo>
                    <a:pt x="746" y="93"/>
                  </a:lnTo>
                  <a:lnTo>
                    <a:pt x="751" y="103"/>
                  </a:lnTo>
                  <a:lnTo>
                    <a:pt x="751" y="103"/>
                  </a:lnTo>
                  <a:lnTo>
                    <a:pt x="754" y="114"/>
                  </a:lnTo>
                  <a:lnTo>
                    <a:pt x="756" y="129"/>
                  </a:lnTo>
                  <a:lnTo>
                    <a:pt x="759" y="145"/>
                  </a:lnTo>
                  <a:lnTo>
                    <a:pt x="759" y="165"/>
                  </a:lnTo>
                  <a:lnTo>
                    <a:pt x="759" y="187"/>
                  </a:lnTo>
                  <a:lnTo>
                    <a:pt x="758" y="211"/>
                  </a:lnTo>
                  <a:lnTo>
                    <a:pt x="755" y="238"/>
                  </a:lnTo>
                  <a:lnTo>
                    <a:pt x="751" y="268"/>
                  </a:lnTo>
                  <a:lnTo>
                    <a:pt x="746" y="299"/>
                  </a:lnTo>
                  <a:lnTo>
                    <a:pt x="739" y="332"/>
                  </a:lnTo>
                  <a:lnTo>
                    <a:pt x="730" y="369"/>
                  </a:lnTo>
                  <a:lnTo>
                    <a:pt x="718" y="407"/>
                  </a:lnTo>
                  <a:lnTo>
                    <a:pt x="705" y="447"/>
                  </a:lnTo>
                  <a:lnTo>
                    <a:pt x="690" y="489"/>
                  </a:lnTo>
                  <a:lnTo>
                    <a:pt x="673" y="534"/>
                  </a:lnTo>
                  <a:lnTo>
                    <a:pt x="652" y="580"/>
                  </a:lnTo>
                  <a:lnTo>
                    <a:pt x="652" y="580"/>
                  </a:lnTo>
                  <a:lnTo>
                    <a:pt x="602" y="532"/>
                  </a:lnTo>
                  <a:lnTo>
                    <a:pt x="556" y="484"/>
                  </a:lnTo>
                  <a:lnTo>
                    <a:pt x="514" y="440"/>
                  </a:lnTo>
                  <a:lnTo>
                    <a:pt x="475" y="398"/>
                  </a:lnTo>
                  <a:lnTo>
                    <a:pt x="440" y="359"/>
                  </a:lnTo>
                  <a:lnTo>
                    <a:pt x="408" y="322"/>
                  </a:lnTo>
                  <a:lnTo>
                    <a:pt x="379" y="289"/>
                  </a:lnTo>
                  <a:lnTo>
                    <a:pt x="354" y="257"/>
                  </a:lnTo>
                  <a:lnTo>
                    <a:pt x="313" y="203"/>
                  </a:lnTo>
                  <a:lnTo>
                    <a:pt x="283" y="159"/>
                  </a:lnTo>
                  <a:lnTo>
                    <a:pt x="265" y="129"/>
                  </a:lnTo>
                  <a:lnTo>
                    <a:pt x="258" y="117"/>
                  </a:lnTo>
                  <a:lnTo>
                    <a:pt x="255" y="109"/>
                  </a:lnTo>
                  <a:lnTo>
                    <a:pt x="255" y="109"/>
                  </a:lnTo>
                  <a:lnTo>
                    <a:pt x="253" y="101"/>
                  </a:lnTo>
                  <a:lnTo>
                    <a:pt x="251" y="95"/>
                  </a:lnTo>
                  <a:lnTo>
                    <a:pt x="251" y="88"/>
                  </a:lnTo>
                  <a:lnTo>
                    <a:pt x="253" y="83"/>
                  </a:lnTo>
                  <a:lnTo>
                    <a:pt x="255" y="77"/>
                  </a:lnTo>
                  <a:lnTo>
                    <a:pt x="259" y="74"/>
                  </a:lnTo>
                  <a:lnTo>
                    <a:pt x="265" y="71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84" y="63"/>
                  </a:lnTo>
                  <a:lnTo>
                    <a:pt x="299" y="60"/>
                  </a:lnTo>
                  <a:lnTo>
                    <a:pt x="323" y="55"/>
                  </a:lnTo>
                  <a:lnTo>
                    <a:pt x="332" y="52"/>
                  </a:lnTo>
                  <a:lnTo>
                    <a:pt x="337" y="47"/>
                  </a:lnTo>
                  <a:lnTo>
                    <a:pt x="340" y="44"/>
                  </a:lnTo>
                  <a:lnTo>
                    <a:pt x="340" y="42"/>
                  </a:lnTo>
                  <a:lnTo>
                    <a:pt x="340" y="39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36" y="30"/>
                  </a:lnTo>
                  <a:lnTo>
                    <a:pt x="330" y="26"/>
                  </a:lnTo>
                  <a:lnTo>
                    <a:pt x="324" y="23"/>
                  </a:lnTo>
                  <a:lnTo>
                    <a:pt x="315" y="21"/>
                  </a:lnTo>
                  <a:lnTo>
                    <a:pt x="303" y="19"/>
                  </a:lnTo>
                  <a:lnTo>
                    <a:pt x="288" y="18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53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29" y="18"/>
                  </a:lnTo>
                  <a:lnTo>
                    <a:pt x="18" y="21"/>
                  </a:lnTo>
                  <a:lnTo>
                    <a:pt x="10" y="22"/>
                  </a:lnTo>
                  <a:lnTo>
                    <a:pt x="5" y="26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10" y="50"/>
                  </a:lnTo>
                  <a:lnTo>
                    <a:pt x="17" y="54"/>
                  </a:lnTo>
                  <a:lnTo>
                    <a:pt x="25" y="58"/>
                  </a:lnTo>
                  <a:lnTo>
                    <a:pt x="42" y="6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67" y="72"/>
                  </a:lnTo>
                  <a:lnTo>
                    <a:pt x="76" y="80"/>
                  </a:lnTo>
                  <a:lnTo>
                    <a:pt x="85" y="8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31" y="150"/>
                  </a:lnTo>
                  <a:lnTo>
                    <a:pt x="182" y="217"/>
                  </a:lnTo>
                  <a:lnTo>
                    <a:pt x="245" y="299"/>
                  </a:lnTo>
                  <a:lnTo>
                    <a:pt x="283" y="345"/>
                  </a:lnTo>
                  <a:lnTo>
                    <a:pt x="325" y="396"/>
                  </a:lnTo>
                  <a:lnTo>
                    <a:pt x="325" y="396"/>
                  </a:lnTo>
                  <a:lnTo>
                    <a:pt x="388" y="469"/>
                  </a:lnTo>
                  <a:lnTo>
                    <a:pt x="444" y="533"/>
                  </a:lnTo>
                  <a:lnTo>
                    <a:pt x="495" y="587"/>
                  </a:lnTo>
                  <a:lnTo>
                    <a:pt x="518" y="609"/>
                  </a:lnTo>
                  <a:lnTo>
                    <a:pt x="539" y="630"/>
                  </a:lnTo>
                  <a:lnTo>
                    <a:pt x="560" y="649"/>
                  </a:lnTo>
                  <a:lnTo>
                    <a:pt x="578" y="665"/>
                  </a:lnTo>
                  <a:lnTo>
                    <a:pt x="597" y="678"/>
                  </a:lnTo>
                  <a:lnTo>
                    <a:pt x="614" y="689"/>
                  </a:lnTo>
                  <a:lnTo>
                    <a:pt x="630" y="698"/>
                  </a:lnTo>
                  <a:lnTo>
                    <a:pt x="644" y="703"/>
                  </a:lnTo>
                  <a:lnTo>
                    <a:pt x="657" y="707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7" y="707"/>
                  </a:lnTo>
                  <a:lnTo>
                    <a:pt x="684" y="707"/>
                  </a:lnTo>
                  <a:lnTo>
                    <a:pt x="690" y="704"/>
                  </a:lnTo>
                  <a:lnTo>
                    <a:pt x="697" y="702"/>
                  </a:lnTo>
                  <a:lnTo>
                    <a:pt x="710" y="693"/>
                  </a:lnTo>
                  <a:lnTo>
                    <a:pt x="723" y="681"/>
                  </a:lnTo>
                  <a:lnTo>
                    <a:pt x="735" y="665"/>
                  </a:lnTo>
                  <a:lnTo>
                    <a:pt x="747" y="646"/>
                  </a:lnTo>
                  <a:lnTo>
                    <a:pt x="760" y="623"/>
                  </a:lnTo>
                  <a:lnTo>
                    <a:pt x="771" y="597"/>
                  </a:lnTo>
                  <a:lnTo>
                    <a:pt x="783" y="568"/>
                  </a:lnTo>
                  <a:lnTo>
                    <a:pt x="794" y="535"/>
                  </a:lnTo>
                  <a:lnTo>
                    <a:pt x="805" y="499"/>
                  </a:lnTo>
                  <a:lnTo>
                    <a:pt x="817" y="459"/>
                  </a:lnTo>
                  <a:lnTo>
                    <a:pt x="827" y="415"/>
                  </a:lnTo>
                  <a:lnTo>
                    <a:pt x="838" y="369"/>
                  </a:lnTo>
                  <a:lnTo>
                    <a:pt x="849" y="319"/>
                  </a:lnTo>
                  <a:lnTo>
                    <a:pt x="858" y="265"/>
                  </a:lnTo>
                  <a:lnTo>
                    <a:pt x="858" y="265"/>
                  </a:lnTo>
                  <a:lnTo>
                    <a:pt x="887" y="298"/>
                  </a:lnTo>
                  <a:lnTo>
                    <a:pt x="918" y="332"/>
                  </a:lnTo>
                  <a:lnTo>
                    <a:pt x="954" y="370"/>
                  </a:lnTo>
                  <a:lnTo>
                    <a:pt x="992" y="410"/>
                  </a:lnTo>
                  <a:lnTo>
                    <a:pt x="1036" y="451"/>
                  </a:lnTo>
                  <a:lnTo>
                    <a:pt x="1082" y="496"/>
                  </a:lnTo>
                  <a:lnTo>
                    <a:pt x="1131" y="542"/>
                  </a:lnTo>
                  <a:lnTo>
                    <a:pt x="1185" y="590"/>
                  </a:lnTo>
                  <a:lnTo>
                    <a:pt x="1185" y="590"/>
                  </a:lnTo>
                  <a:lnTo>
                    <a:pt x="1243" y="641"/>
                  </a:lnTo>
                  <a:lnTo>
                    <a:pt x="1268" y="662"/>
                  </a:lnTo>
                  <a:lnTo>
                    <a:pt x="1289" y="678"/>
                  </a:lnTo>
                  <a:lnTo>
                    <a:pt x="1310" y="691"/>
                  </a:lnTo>
                  <a:lnTo>
                    <a:pt x="1319" y="696"/>
                  </a:lnTo>
                  <a:lnTo>
                    <a:pt x="1330" y="700"/>
                  </a:lnTo>
                  <a:lnTo>
                    <a:pt x="1339" y="703"/>
                  </a:lnTo>
                  <a:lnTo>
                    <a:pt x="1349" y="706"/>
                  </a:lnTo>
                  <a:lnTo>
                    <a:pt x="1359" y="707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78" y="707"/>
                  </a:lnTo>
                  <a:lnTo>
                    <a:pt x="1386" y="706"/>
                  </a:lnTo>
                  <a:lnTo>
                    <a:pt x="1394" y="703"/>
                  </a:lnTo>
                  <a:lnTo>
                    <a:pt x="1401" y="700"/>
                  </a:lnTo>
                  <a:lnTo>
                    <a:pt x="1407" y="696"/>
                  </a:lnTo>
                  <a:lnTo>
                    <a:pt x="1413" y="691"/>
                  </a:lnTo>
                  <a:lnTo>
                    <a:pt x="1418" y="685"/>
                  </a:lnTo>
                  <a:lnTo>
                    <a:pt x="1423" y="677"/>
                  </a:lnTo>
                  <a:lnTo>
                    <a:pt x="1431" y="660"/>
                  </a:lnTo>
                  <a:lnTo>
                    <a:pt x="1439" y="638"/>
                  </a:lnTo>
                  <a:lnTo>
                    <a:pt x="1456" y="584"/>
                  </a:lnTo>
                  <a:lnTo>
                    <a:pt x="1456" y="584"/>
                  </a:lnTo>
                  <a:lnTo>
                    <a:pt x="1469" y="537"/>
                  </a:lnTo>
                  <a:lnTo>
                    <a:pt x="1481" y="489"/>
                  </a:lnTo>
                  <a:lnTo>
                    <a:pt x="1490" y="442"/>
                  </a:lnTo>
                  <a:lnTo>
                    <a:pt x="1498" y="393"/>
                  </a:lnTo>
                  <a:lnTo>
                    <a:pt x="1505" y="345"/>
                  </a:lnTo>
                  <a:lnTo>
                    <a:pt x="1509" y="297"/>
                  </a:lnTo>
                  <a:lnTo>
                    <a:pt x="1512" y="248"/>
                  </a:lnTo>
                  <a:lnTo>
                    <a:pt x="1513" y="200"/>
                  </a:lnTo>
                  <a:lnTo>
                    <a:pt x="1513" y="200"/>
                  </a:lnTo>
                  <a:lnTo>
                    <a:pt x="1512" y="128"/>
                  </a:lnTo>
                  <a:lnTo>
                    <a:pt x="1512" y="116"/>
                  </a:lnTo>
                  <a:lnTo>
                    <a:pt x="1512" y="104"/>
                  </a:lnTo>
                  <a:lnTo>
                    <a:pt x="1514" y="95"/>
                  </a:lnTo>
                  <a:lnTo>
                    <a:pt x="1517" y="88"/>
                  </a:lnTo>
                  <a:lnTo>
                    <a:pt x="1517" y="88"/>
                  </a:lnTo>
                  <a:lnTo>
                    <a:pt x="1525" y="79"/>
                  </a:lnTo>
                  <a:lnTo>
                    <a:pt x="1533" y="72"/>
                  </a:lnTo>
                  <a:lnTo>
                    <a:pt x="1543" y="66"/>
                  </a:lnTo>
                  <a:lnTo>
                    <a:pt x="1552" y="60"/>
                  </a:lnTo>
                  <a:lnTo>
                    <a:pt x="1562" y="55"/>
                  </a:lnTo>
                  <a:lnTo>
                    <a:pt x="1568" y="50"/>
                  </a:lnTo>
                  <a:lnTo>
                    <a:pt x="1570" y="47"/>
                  </a:lnTo>
                  <a:lnTo>
                    <a:pt x="1571" y="44"/>
                  </a:lnTo>
                  <a:lnTo>
                    <a:pt x="1572" y="42"/>
                  </a:lnTo>
                  <a:lnTo>
                    <a:pt x="1571" y="38"/>
                  </a:lnTo>
                  <a:lnTo>
                    <a:pt x="1571" y="38"/>
                  </a:lnTo>
                  <a:lnTo>
                    <a:pt x="1568" y="31"/>
                  </a:lnTo>
                  <a:lnTo>
                    <a:pt x="1563" y="27"/>
                  </a:lnTo>
                  <a:lnTo>
                    <a:pt x="1555" y="23"/>
                  </a:lnTo>
                  <a:lnTo>
                    <a:pt x="1546" y="21"/>
                  </a:lnTo>
                  <a:lnTo>
                    <a:pt x="1535" y="18"/>
                  </a:lnTo>
                  <a:lnTo>
                    <a:pt x="1521" y="17"/>
                  </a:lnTo>
                  <a:lnTo>
                    <a:pt x="1487" y="17"/>
                  </a:lnTo>
                  <a:close/>
                  <a:moveTo>
                    <a:pt x="5088" y="244"/>
                  </a:moveTo>
                  <a:lnTo>
                    <a:pt x="5088" y="244"/>
                  </a:lnTo>
                  <a:lnTo>
                    <a:pt x="5088" y="244"/>
                  </a:lnTo>
                  <a:lnTo>
                    <a:pt x="5088" y="244"/>
                  </a:lnTo>
                  <a:lnTo>
                    <a:pt x="5042" y="245"/>
                  </a:lnTo>
                  <a:lnTo>
                    <a:pt x="4999" y="249"/>
                  </a:lnTo>
                  <a:lnTo>
                    <a:pt x="4959" y="254"/>
                  </a:lnTo>
                  <a:lnTo>
                    <a:pt x="4922" y="261"/>
                  </a:lnTo>
                  <a:lnTo>
                    <a:pt x="4889" y="270"/>
                  </a:lnTo>
                  <a:lnTo>
                    <a:pt x="4857" y="282"/>
                  </a:lnTo>
                  <a:lnTo>
                    <a:pt x="4829" y="294"/>
                  </a:lnTo>
                  <a:lnTo>
                    <a:pt x="4806" y="308"/>
                  </a:lnTo>
                  <a:lnTo>
                    <a:pt x="4795" y="316"/>
                  </a:lnTo>
                  <a:lnTo>
                    <a:pt x="4786" y="324"/>
                  </a:lnTo>
                  <a:lnTo>
                    <a:pt x="4777" y="334"/>
                  </a:lnTo>
                  <a:lnTo>
                    <a:pt x="4769" y="341"/>
                  </a:lnTo>
                  <a:lnTo>
                    <a:pt x="4761" y="351"/>
                  </a:lnTo>
                  <a:lnTo>
                    <a:pt x="4756" y="360"/>
                  </a:lnTo>
                  <a:lnTo>
                    <a:pt x="4750" y="370"/>
                  </a:lnTo>
                  <a:lnTo>
                    <a:pt x="4745" y="381"/>
                  </a:lnTo>
                  <a:lnTo>
                    <a:pt x="4742" y="392"/>
                  </a:lnTo>
                  <a:lnTo>
                    <a:pt x="4740" y="402"/>
                  </a:lnTo>
                  <a:lnTo>
                    <a:pt x="4738" y="413"/>
                  </a:lnTo>
                  <a:lnTo>
                    <a:pt x="4738" y="425"/>
                  </a:lnTo>
                  <a:lnTo>
                    <a:pt x="4740" y="436"/>
                  </a:lnTo>
                  <a:lnTo>
                    <a:pt x="4741" y="448"/>
                  </a:lnTo>
                  <a:lnTo>
                    <a:pt x="4744" y="460"/>
                  </a:lnTo>
                  <a:lnTo>
                    <a:pt x="4748" y="472"/>
                  </a:lnTo>
                  <a:lnTo>
                    <a:pt x="4748" y="472"/>
                  </a:lnTo>
                  <a:lnTo>
                    <a:pt x="4753" y="485"/>
                  </a:lnTo>
                  <a:lnTo>
                    <a:pt x="4758" y="497"/>
                  </a:lnTo>
                  <a:lnTo>
                    <a:pt x="4765" y="509"/>
                  </a:lnTo>
                  <a:lnTo>
                    <a:pt x="4773" y="520"/>
                  </a:lnTo>
                  <a:lnTo>
                    <a:pt x="4781" y="532"/>
                  </a:lnTo>
                  <a:lnTo>
                    <a:pt x="4790" y="542"/>
                  </a:lnTo>
                  <a:lnTo>
                    <a:pt x="4811" y="563"/>
                  </a:lnTo>
                  <a:lnTo>
                    <a:pt x="4835" y="584"/>
                  </a:lnTo>
                  <a:lnTo>
                    <a:pt x="4861" y="603"/>
                  </a:lnTo>
                  <a:lnTo>
                    <a:pt x="4891" y="620"/>
                  </a:lnTo>
                  <a:lnTo>
                    <a:pt x="4923" y="636"/>
                  </a:lnTo>
                  <a:lnTo>
                    <a:pt x="4957" y="650"/>
                  </a:lnTo>
                  <a:lnTo>
                    <a:pt x="4993" y="662"/>
                  </a:lnTo>
                  <a:lnTo>
                    <a:pt x="5032" y="673"/>
                  </a:lnTo>
                  <a:lnTo>
                    <a:pt x="5072" y="682"/>
                  </a:lnTo>
                  <a:lnTo>
                    <a:pt x="5114" y="690"/>
                  </a:lnTo>
                  <a:lnTo>
                    <a:pt x="5158" y="695"/>
                  </a:lnTo>
                  <a:lnTo>
                    <a:pt x="5202" y="698"/>
                  </a:lnTo>
                  <a:lnTo>
                    <a:pt x="5249" y="699"/>
                  </a:lnTo>
                  <a:lnTo>
                    <a:pt x="5249" y="699"/>
                  </a:lnTo>
                  <a:lnTo>
                    <a:pt x="5250" y="699"/>
                  </a:lnTo>
                  <a:lnTo>
                    <a:pt x="5250" y="699"/>
                  </a:lnTo>
                  <a:lnTo>
                    <a:pt x="5295" y="698"/>
                  </a:lnTo>
                  <a:lnTo>
                    <a:pt x="5338" y="695"/>
                  </a:lnTo>
                  <a:lnTo>
                    <a:pt x="5378" y="690"/>
                  </a:lnTo>
                  <a:lnTo>
                    <a:pt x="5415" y="682"/>
                  </a:lnTo>
                  <a:lnTo>
                    <a:pt x="5449" y="673"/>
                  </a:lnTo>
                  <a:lnTo>
                    <a:pt x="5479" y="662"/>
                  </a:lnTo>
                  <a:lnTo>
                    <a:pt x="5507" y="649"/>
                  </a:lnTo>
                  <a:lnTo>
                    <a:pt x="5531" y="636"/>
                  </a:lnTo>
                  <a:lnTo>
                    <a:pt x="5541" y="628"/>
                  </a:lnTo>
                  <a:lnTo>
                    <a:pt x="5550" y="620"/>
                  </a:lnTo>
                  <a:lnTo>
                    <a:pt x="5560" y="611"/>
                  </a:lnTo>
                  <a:lnTo>
                    <a:pt x="5568" y="603"/>
                  </a:lnTo>
                  <a:lnTo>
                    <a:pt x="5574" y="594"/>
                  </a:lnTo>
                  <a:lnTo>
                    <a:pt x="5581" y="583"/>
                  </a:lnTo>
                  <a:lnTo>
                    <a:pt x="5586" y="574"/>
                  </a:lnTo>
                  <a:lnTo>
                    <a:pt x="5590" y="563"/>
                  </a:lnTo>
                  <a:lnTo>
                    <a:pt x="5594" y="553"/>
                  </a:lnTo>
                  <a:lnTo>
                    <a:pt x="5595" y="542"/>
                  </a:lnTo>
                  <a:lnTo>
                    <a:pt x="5597" y="532"/>
                  </a:lnTo>
                  <a:lnTo>
                    <a:pt x="5597" y="520"/>
                  </a:lnTo>
                  <a:lnTo>
                    <a:pt x="5597" y="508"/>
                  </a:lnTo>
                  <a:lnTo>
                    <a:pt x="5595" y="496"/>
                  </a:lnTo>
                  <a:lnTo>
                    <a:pt x="5591" y="484"/>
                  </a:lnTo>
                  <a:lnTo>
                    <a:pt x="5587" y="472"/>
                  </a:lnTo>
                  <a:lnTo>
                    <a:pt x="5587" y="472"/>
                  </a:lnTo>
                  <a:lnTo>
                    <a:pt x="5583" y="459"/>
                  </a:lnTo>
                  <a:lnTo>
                    <a:pt x="5577" y="447"/>
                  </a:lnTo>
                  <a:lnTo>
                    <a:pt x="5570" y="435"/>
                  </a:lnTo>
                  <a:lnTo>
                    <a:pt x="5562" y="423"/>
                  </a:lnTo>
                  <a:lnTo>
                    <a:pt x="5554" y="413"/>
                  </a:lnTo>
                  <a:lnTo>
                    <a:pt x="5545" y="402"/>
                  </a:lnTo>
                  <a:lnTo>
                    <a:pt x="5524" y="380"/>
                  </a:lnTo>
                  <a:lnTo>
                    <a:pt x="5502" y="360"/>
                  </a:lnTo>
                  <a:lnTo>
                    <a:pt x="5474" y="341"/>
                  </a:lnTo>
                  <a:lnTo>
                    <a:pt x="5445" y="324"/>
                  </a:lnTo>
                  <a:lnTo>
                    <a:pt x="5413" y="308"/>
                  </a:lnTo>
                  <a:lnTo>
                    <a:pt x="5379" y="294"/>
                  </a:lnTo>
                  <a:lnTo>
                    <a:pt x="5344" y="281"/>
                  </a:lnTo>
                  <a:lnTo>
                    <a:pt x="5305" y="270"/>
                  </a:lnTo>
                  <a:lnTo>
                    <a:pt x="5264" y="261"/>
                  </a:lnTo>
                  <a:lnTo>
                    <a:pt x="5222" y="254"/>
                  </a:lnTo>
                  <a:lnTo>
                    <a:pt x="5179" y="249"/>
                  </a:lnTo>
                  <a:lnTo>
                    <a:pt x="5134" y="245"/>
                  </a:lnTo>
                  <a:lnTo>
                    <a:pt x="5088" y="244"/>
                  </a:lnTo>
                  <a:close/>
                  <a:moveTo>
                    <a:pt x="4251" y="245"/>
                  </a:moveTo>
                  <a:lnTo>
                    <a:pt x="4251" y="245"/>
                  </a:lnTo>
                  <a:lnTo>
                    <a:pt x="4249" y="245"/>
                  </a:lnTo>
                  <a:lnTo>
                    <a:pt x="4249" y="245"/>
                  </a:lnTo>
                  <a:lnTo>
                    <a:pt x="4210" y="246"/>
                  </a:lnTo>
                  <a:lnTo>
                    <a:pt x="4172" y="249"/>
                  </a:lnTo>
                  <a:lnTo>
                    <a:pt x="4136" y="256"/>
                  </a:lnTo>
                  <a:lnTo>
                    <a:pt x="4103" y="264"/>
                  </a:lnTo>
                  <a:lnTo>
                    <a:pt x="4074" y="274"/>
                  </a:lnTo>
                  <a:lnTo>
                    <a:pt x="4060" y="281"/>
                  </a:lnTo>
                  <a:lnTo>
                    <a:pt x="4046" y="287"/>
                  </a:lnTo>
                  <a:lnTo>
                    <a:pt x="4035" y="295"/>
                  </a:lnTo>
                  <a:lnTo>
                    <a:pt x="4023" y="303"/>
                  </a:lnTo>
                  <a:lnTo>
                    <a:pt x="4011" y="311"/>
                  </a:lnTo>
                  <a:lnTo>
                    <a:pt x="4002" y="320"/>
                  </a:lnTo>
                  <a:lnTo>
                    <a:pt x="4002" y="320"/>
                  </a:lnTo>
                  <a:lnTo>
                    <a:pt x="3987" y="303"/>
                  </a:lnTo>
                  <a:lnTo>
                    <a:pt x="3973" y="287"/>
                  </a:lnTo>
                  <a:lnTo>
                    <a:pt x="3959" y="274"/>
                  </a:lnTo>
                  <a:lnTo>
                    <a:pt x="3946" y="264"/>
                  </a:lnTo>
                  <a:lnTo>
                    <a:pt x="3933" y="256"/>
                  </a:lnTo>
                  <a:lnTo>
                    <a:pt x="3921" y="249"/>
                  </a:lnTo>
                  <a:lnTo>
                    <a:pt x="3909" y="246"/>
                  </a:lnTo>
                  <a:lnTo>
                    <a:pt x="3897" y="245"/>
                  </a:lnTo>
                  <a:lnTo>
                    <a:pt x="3897" y="245"/>
                  </a:lnTo>
                  <a:lnTo>
                    <a:pt x="3879" y="246"/>
                  </a:lnTo>
                  <a:lnTo>
                    <a:pt x="3859" y="250"/>
                  </a:lnTo>
                  <a:lnTo>
                    <a:pt x="3839" y="257"/>
                  </a:lnTo>
                  <a:lnTo>
                    <a:pt x="3821" y="266"/>
                  </a:lnTo>
                  <a:lnTo>
                    <a:pt x="3805" y="274"/>
                  </a:lnTo>
                  <a:lnTo>
                    <a:pt x="3792" y="283"/>
                  </a:lnTo>
                  <a:lnTo>
                    <a:pt x="3787" y="287"/>
                  </a:lnTo>
                  <a:lnTo>
                    <a:pt x="3784" y="291"/>
                  </a:lnTo>
                  <a:lnTo>
                    <a:pt x="3783" y="295"/>
                  </a:lnTo>
                  <a:lnTo>
                    <a:pt x="3783" y="298"/>
                  </a:lnTo>
                  <a:lnTo>
                    <a:pt x="3783" y="298"/>
                  </a:lnTo>
                  <a:lnTo>
                    <a:pt x="3784" y="301"/>
                  </a:lnTo>
                  <a:lnTo>
                    <a:pt x="3787" y="303"/>
                  </a:lnTo>
                  <a:lnTo>
                    <a:pt x="3792" y="307"/>
                  </a:lnTo>
                  <a:lnTo>
                    <a:pt x="3801" y="311"/>
                  </a:lnTo>
                  <a:lnTo>
                    <a:pt x="3810" y="314"/>
                  </a:lnTo>
                  <a:lnTo>
                    <a:pt x="3834" y="318"/>
                  </a:lnTo>
                  <a:lnTo>
                    <a:pt x="3846" y="322"/>
                  </a:lnTo>
                  <a:lnTo>
                    <a:pt x="3859" y="324"/>
                  </a:lnTo>
                  <a:lnTo>
                    <a:pt x="3859" y="324"/>
                  </a:lnTo>
                  <a:lnTo>
                    <a:pt x="3870" y="330"/>
                  </a:lnTo>
                  <a:lnTo>
                    <a:pt x="3879" y="336"/>
                  </a:lnTo>
                  <a:lnTo>
                    <a:pt x="3887" y="343"/>
                  </a:lnTo>
                  <a:lnTo>
                    <a:pt x="3892" y="352"/>
                  </a:lnTo>
                  <a:lnTo>
                    <a:pt x="3899" y="363"/>
                  </a:lnTo>
                  <a:lnTo>
                    <a:pt x="3904" y="374"/>
                  </a:lnTo>
                  <a:lnTo>
                    <a:pt x="3915" y="402"/>
                  </a:lnTo>
                  <a:lnTo>
                    <a:pt x="3988" y="609"/>
                  </a:lnTo>
                  <a:lnTo>
                    <a:pt x="3988" y="609"/>
                  </a:lnTo>
                  <a:lnTo>
                    <a:pt x="3991" y="620"/>
                  </a:lnTo>
                  <a:lnTo>
                    <a:pt x="3994" y="628"/>
                  </a:lnTo>
                  <a:lnTo>
                    <a:pt x="3994" y="633"/>
                  </a:lnTo>
                  <a:lnTo>
                    <a:pt x="3991" y="637"/>
                  </a:lnTo>
                  <a:lnTo>
                    <a:pt x="3987" y="641"/>
                  </a:lnTo>
                  <a:lnTo>
                    <a:pt x="3981" y="644"/>
                  </a:lnTo>
                  <a:lnTo>
                    <a:pt x="3962" y="650"/>
                  </a:lnTo>
                  <a:lnTo>
                    <a:pt x="3962" y="650"/>
                  </a:lnTo>
                  <a:lnTo>
                    <a:pt x="3949" y="656"/>
                  </a:lnTo>
                  <a:lnTo>
                    <a:pt x="3940" y="660"/>
                  </a:lnTo>
                  <a:lnTo>
                    <a:pt x="3937" y="662"/>
                  </a:lnTo>
                  <a:lnTo>
                    <a:pt x="3936" y="665"/>
                  </a:lnTo>
                  <a:lnTo>
                    <a:pt x="3934" y="669"/>
                  </a:lnTo>
                  <a:lnTo>
                    <a:pt x="3936" y="673"/>
                  </a:lnTo>
                  <a:lnTo>
                    <a:pt x="3936" y="673"/>
                  </a:lnTo>
                  <a:lnTo>
                    <a:pt x="3938" y="677"/>
                  </a:lnTo>
                  <a:lnTo>
                    <a:pt x="3941" y="679"/>
                  </a:lnTo>
                  <a:lnTo>
                    <a:pt x="3946" y="682"/>
                  </a:lnTo>
                  <a:lnTo>
                    <a:pt x="3953" y="685"/>
                  </a:lnTo>
                  <a:lnTo>
                    <a:pt x="3971" y="686"/>
                  </a:lnTo>
                  <a:lnTo>
                    <a:pt x="3995" y="687"/>
                  </a:lnTo>
                  <a:lnTo>
                    <a:pt x="4155" y="687"/>
                  </a:lnTo>
                  <a:lnTo>
                    <a:pt x="4155" y="687"/>
                  </a:lnTo>
                  <a:lnTo>
                    <a:pt x="4182" y="686"/>
                  </a:lnTo>
                  <a:lnTo>
                    <a:pt x="4193" y="685"/>
                  </a:lnTo>
                  <a:lnTo>
                    <a:pt x="4201" y="683"/>
                  </a:lnTo>
                  <a:lnTo>
                    <a:pt x="4206" y="681"/>
                  </a:lnTo>
                  <a:lnTo>
                    <a:pt x="4210" y="678"/>
                  </a:lnTo>
                  <a:lnTo>
                    <a:pt x="4211" y="674"/>
                  </a:lnTo>
                  <a:lnTo>
                    <a:pt x="4210" y="670"/>
                  </a:lnTo>
                  <a:lnTo>
                    <a:pt x="4210" y="670"/>
                  </a:lnTo>
                  <a:lnTo>
                    <a:pt x="4207" y="665"/>
                  </a:lnTo>
                  <a:lnTo>
                    <a:pt x="4202" y="661"/>
                  </a:lnTo>
                  <a:lnTo>
                    <a:pt x="4195" y="657"/>
                  </a:lnTo>
                  <a:lnTo>
                    <a:pt x="4186" y="654"/>
                  </a:lnTo>
                  <a:lnTo>
                    <a:pt x="4166" y="649"/>
                  </a:lnTo>
                  <a:lnTo>
                    <a:pt x="4144" y="642"/>
                  </a:lnTo>
                  <a:lnTo>
                    <a:pt x="4144" y="642"/>
                  </a:lnTo>
                  <a:lnTo>
                    <a:pt x="4136" y="638"/>
                  </a:lnTo>
                  <a:lnTo>
                    <a:pt x="4131" y="634"/>
                  </a:lnTo>
                  <a:lnTo>
                    <a:pt x="4127" y="628"/>
                  </a:lnTo>
                  <a:lnTo>
                    <a:pt x="4124" y="621"/>
                  </a:lnTo>
                  <a:lnTo>
                    <a:pt x="4050" y="413"/>
                  </a:lnTo>
                  <a:lnTo>
                    <a:pt x="4050" y="413"/>
                  </a:lnTo>
                  <a:lnTo>
                    <a:pt x="4046" y="400"/>
                  </a:lnTo>
                  <a:lnTo>
                    <a:pt x="4045" y="388"/>
                  </a:lnTo>
                  <a:lnTo>
                    <a:pt x="4045" y="376"/>
                  </a:lnTo>
                  <a:lnTo>
                    <a:pt x="4049" y="365"/>
                  </a:lnTo>
                  <a:lnTo>
                    <a:pt x="4054" y="355"/>
                  </a:lnTo>
                  <a:lnTo>
                    <a:pt x="4061" y="345"/>
                  </a:lnTo>
                  <a:lnTo>
                    <a:pt x="4070" y="337"/>
                  </a:lnTo>
                  <a:lnTo>
                    <a:pt x="4081" y="330"/>
                  </a:lnTo>
                  <a:lnTo>
                    <a:pt x="4093" y="323"/>
                  </a:lnTo>
                  <a:lnTo>
                    <a:pt x="4107" y="318"/>
                  </a:lnTo>
                  <a:lnTo>
                    <a:pt x="4123" y="312"/>
                  </a:lnTo>
                  <a:lnTo>
                    <a:pt x="4140" y="308"/>
                  </a:lnTo>
                  <a:lnTo>
                    <a:pt x="4158" y="304"/>
                  </a:lnTo>
                  <a:lnTo>
                    <a:pt x="4178" y="302"/>
                  </a:lnTo>
                  <a:lnTo>
                    <a:pt x="4199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48" y="301"/>
                  </a:lnTo>
                  <a:lnTo>
                    <a:pt x="4272" y="303"/>
                  </a:lnTo>
                  <a:lnTo>
                    <a:pt x="4294" y="306"/>
                  </a:lnTo>
                  <a:lnTo>
                    <a:pt x="4315" y="310"/>
                  </a:lnTo>
                  <a:lnTo>
                    <a:pt x="4335" y="315"/>
                  </a:lnTo>
                  <a:lnTo>
                    <a:pt x="4354" y="320"/>
                  </a:lnTo>
                  <a:lnTo>
                    <a:pt x="4369" y="328"/>
                  </a:lnTo>
                  <a:lnTo>
                    <a:pt x="4385" y="336"/>
                  </a:lnTo>
                  <a:lnTo>
                    <a:pt x="4400" y="347"/>
                  </a:lnTo>
                  <a:lnTo>
                    <a:pt x="4413" y="357"/>
                  </a:lnTo>
                  <a:lnTo>
                    <a:pt x="4426" y="369"/>
                  </a:lnTo>
                  <a:lnTo>
                    <a:pt x="4437" y="382"/>
                  </a:lnTo>
                  <a:lnTo>
                    <a:pt x="4447" y="397"/>
                  </a:lnTo>
                  <a:lnTo>
                    <a:pt x="4455" y="411"/>
                  </a:lnTo>
                  <a:lnTo>
                    <a:pt x="4464" y="429"/>
                  </a:lnTo>
                  <a:lnTo>
                    <a:pt x="4471" y="447"/>
                  </a:lnTo>
                  <a:lnTo>
                    <a:pt x="4529" y="611"/>
                  </a:lnTo>
                  <a:lnTo>
                    <a:pt x="4529" y="611"/>
                  </a:lnTo>
                  <a:lnTo>
                    <a:pt x="4533" y="620"/>
                  </a:lnTo>
                  <a:lnTo>
                    <a:pt x="4534" y="627"/>
                  </a:lnTo>
                  <a:lnTo>
                    <a:pt x="4533" y="633"/>
                  </a:lnTo>
                  <a:lnTo>
                    <a:pt x="4532" y="637"/>
                  </a:lnTo>
                  <a:lnTo>
                    <a:pt x="4528" y="641"/>
                  </a:lnTo>
                  <a:lnTo>
                    <a:pt x="4521" y="644"/>
                  </a:lnTo>
                  <a:lnTo>
                    <a:pt x="4503" y="650"/>
                  </a:lnTo>
                  <a:lnTo>
                    <a:pt x="4503" y="650"/>
                  </a:lnTo>
                  <a:lnTo>
                    <a:pt x="4488" y="654"/>
                  </a:lnTo>
                  <a:lnTo>
                    <a:pt x="4476" y="658"/>
                  </a:lnTo>
                  <a:lnTo>
                    <a:pt x="4474" y="661"/>
                  </a:lnTo>
                  <a:lnTo>
                    <a:pt x="4471" y="663"/>
                  </a:lnTo>
                  <a:lnTo>
                    <a:pt x="4470" y="667"/>
                  </a:lnTo>
                  <a:lnTo>
                    <a:pt x="4471" y="671"/>
                  </a:lnTo>
                  <a:lnTo>
                    <a:pt x="4471" y="671"/>
                  </a:lnTo>
                  <a:lnTo>
                    <a:pt x="4474" y="675"/>
                  </a:lnTo>
                  <a:lnTo>
                    <a:pt x="4477" y="678"/>
                  </a:lnTo>
                  <a:lnTo>
                    <a:pt x="4483" y="681"/>
                  </a:lnTo>
                  <a:lnTo>
                    <a:pt x="4489" y="683"/>
                  </a:lnTo>
                  <a:lnTo>
                    <a:pt x="4508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704" y="686"/>
                  </a:lnTo>
                  <a:lnTo>
                    <a:pt x="4704" y="686"/>
                  </a:lnTo>
                  <a:lnTo>
                    <a:pt x="4728" y="686"/>
                  </a:lnTo>
                  <a:lnTo>
                    <a:pt x="4737" y="685"/>
                  </a:lnTo>
                  <a:lnTo>
                    <a:pt x="4745" y="683"/>
                  </a:lnTo>
                  <a:lnTo>
                    <a:pt x="4750" y="681"/>
                  </a:lnTo>
                  <a:lnTo>
                    <a:pt x="4754" y="678"/>
                  </a:lnTo>
                  <a:lnTo>
                    <a:pt x="4756" y="674"/>
                  </a:lnTo>
                  <a:lnTo>
                    <a:pt x="4754" y="670"/>
                  </a:lnTo>
                  <a:lnTo>
                    <a:pt x="4754" y="670"/>
                  </a:lnTo>
                  <a:lnTo>
                    <a:pt x="4752" y="665"/>
                  </a:lnTo>
                  <a:lnTo>
                    <a:pt x="4746" y="661"/>
                  </a:lnTo>
                  <a:lnTo>
                    <a:pt x="4740" y="658"/>
                  </a:lnTo>
                  <a:lnTo>
                    <a:pt x="4732" y="654"/>
                  </a:lnTo>
                  <a:lnTo>
                    <a:pt x="4688" y="642"/>
                  </a:lnTo>
                  <a:lnTo>
                    <a:pt x="4688" y="642"/>
                  </a:lnTo>
                  <a:lnTo>
                    <a:pt x="4683" y="641"/>
                  </a:lnTo>
                  <a:lnTo>
                    <a:pt x="4678" y="638"/>
                  </a:lnTo>
                  <a:lnTo>
                    <a:pt x="4674" y="634"/>
                  </a:lnTo>
                  <a:lnTo>
                    <a:pt x="4671" y="632"/>
                  </a:lnTo>
                  <a:lnTo>
                    <a:pt x="4666" y="623"/>
                  </a:lnTo>
                  <a:lnTo>
                    <a:pt x="4662" y="612"/>
                  </a:lnTo>
                  <a:lnTo>
                    <a:pt x="4603" y="447"/>
                  </a:lnTo>
                  <a:lnTo>
                    <a:pt x="4603" y="447"/>
                  </a:lnTo>
                  <a:lnTo>
                    <a:pt x="4593" y="423"/>
                  </a:lnTo>
                  <a:lnTo>
                    <a:pt x="4582" y="400"/>
                  </a:lnTo>
                  <a:lnTo>
                    <a:pt x="4568" y="378"/>
                  </a:lnTo>
                  <a:lnTo>
                    <a:pt x="4554" y="359"/>
                  </a:lnTo>
                  <a:lnTo>
                    <a:pt x="4538" y="340"/>
                  </a:lnTo>
                  <a:lnTo>
                    <a:pt x="4520" y="323"/>
                  </a:lnTo>
                  <a:lnTo>
                    <a:pt x="4500" y="308"/>
                  </a:lnTo>
                  <a:lnTo>
                    <a:pt x="4479" y="295"/>
                  </a:lnTo>
                  <a:lnTo>
                    <a:pt x="4456" y="283"/>
                  </a:lnTo>
                  <a:lnTo>
                    <a:pt x="4433" y="273"/>
                  </a:lnTo>
                  <a:lnTo>
                    <a:pt x="4406" y="265"/>
                  </a:lnTo>
                  <a:lnTo>
                    <a:pt x="4379" y="257"/>
                  </a:lnTo>
                  <a:lnTo>
                    <a:pt x="4348" y="252"/>
                  </a:lnTo>
                  <a:lnTo>
                    <a:pt x="4318" y="248"/>
                  </a:lnTo>
                  <a:lnTo>
                    <a:pt x="4285" y="245"/>
                  </a:lnTo>
                  <a:lnTo>
                    <a:pt x="4251" y="245"/>
                  </a:lnTo>
                  <a:close/>
                  <a:moveTo>
                    <a:pt x="2055" y="246"/>
                  </a:moveTo>
                  <a:lnTo>
                    <a:pt x="2055" y="246"/>
                  </a:lnTo>
                  <a:lnTo>
                    <a:pt x="2055" y="246"/>
                  </a:lnTo>
                  <a:lnTo>
                    <a:pt x="2055" y="246"/>
                  </a:lnTo>
                  <a:lnTo>
                    <a:pt x="2010" y="248"/>
                  </a:lnTo>
                  <a:lnTo>
                    <a:pt x="1968" y="250"/>
                  </a:lnTo>
                  <a:lnTo>
                    <a:pt x="1928" y="257"/>
                  </a:lnTo>
                  <a:lnTo>
                    <a:pt x="1890" y="265"/>
                  </a:lnTo>
                  <a:lnTo>
                    <a:pt x="1856" y="275"/>
                  </a:lnTo>
                  <a:lnTo>
                    <a:pt x="1824" y="287"/>
                  </a:lnTo>
                  <a:lnTo>
                    <a:pt x="1796" y="301"/>
                  </a:lnTo>
                  <a:lnTo>
                    <a:pt x="1783" y="308"/>
                  </a:lnTo>
                  <a:lnTo>
                    <a:pt x="1771" y="316"/>
                  </a:lnTo>
                  <a:lnTo>
                    <a:pt x="1761" y="326"/>
                  </a:lnTo>
                  <a:lnTo>
                    <a:pt x="1750" y="334"/>
                  </a:lnTo>
                  <a:lnTo>
                    <a:pt x="1741" y="343"/>
                  </a:lnTo>
                  <a:lnTo>
                    <a:pt x="1732" y="353"/>
                  </a:lnTo>
                  <a:lnTo>
                    <a:pt x="1725" y="363"/>
                  </a:lnTo>
                  <a:lnTo>
                    <a:pt x="1719" y="373"/>
                  </a:lnTo>
                  <a:lnTo>
                    <a:pt x="1712" y="384"/>
                  </a:lnTo>
                  <a:lnTo>
                    <a:pt x="1708" y="394"/>
                  </a:lnTo>
                  <a:lnTo>
                    <a:pt x="1704" y="406"/>
                  </a:lnTo>
                  <a:lnTo>
                    <a:pt x="1701" y="417"/>
                  </a:lnTo>
                  <a:lnTo>
                    <a:pt x="1700" y="429"/>
                  </a:lnTo>
                  <a:lnTo>
                    <a:pt x="1700" y="442"/>
                  </a:lnTo>
                  <a:lnTo>
                    <a:pt x="1700" y="454"/>
                  </a:lnTo>
                  <a:lnTo>
                    <a:pt x="1703" y="466"/>
                  </a:lnTo>
                  <a:lnTo>
                    <a:pt x="1705" y="479"/>
                  </a:lnTo>
                  <a:lnTo>
                    <a:pt x="1709" y="492"/>
                  </a:lnTo>
                  <a:lnTo>
                    <a:pt x="1709" y="492"/>
                  </a:lnTo>
                  <a:lnTo>
                    <a:pt x="1715" y="504"/>
                  </a:lnTo>
                  <a:lnTo>
                    <a:pt x="1720" y="514"/>
                  </a:lnTo>
                  <a:lnTo>
                    <a:pt x="1733" y="537"/>
                  </a:lnTo>
                  <a:lnTo>
                    <a:pt x="1749" y="558"/>
                  </a:lnTo>
                  <a:lnTo>
                    <a:pt x="1767" y="578"/>
                  </a:lnTo>
                  <a:lnTo>
                    <a:pt x="1788" y="596"/>
                  </a:lnTo>
                  <a:lnTo>
                    <a:pt x="1813" y="613"/>
                  </a:lnTo>
                  <a:lnTo>
                    <a:pt x="1840" y="629"/>
                  </a:lnTo>
                  <a:lnTo>
                    <a:pt x="1869" y="644"/>
                  </a:lnTo>
                  <a:lnTo>
                    <a:pt x="1899" y="657"/>
                  </a:lnTo>
                  <a:lnTo>
                    <a:pt x="1933" y="667"/>
                  </a:lnTo>
                  <a:lnTo>
                    <a:pt x="1968" y="678"/>
                  </a:lnTo>
                  <a:lnTo>
                    <a:pt x="2005" y="686"/>
                  </a:lnTo>
                  <a:lnTo>
                    <a:pt x="2044" y="693"/>
                  </a:lnTo>
                  <a:lnTo>
                    <a:pt x="2085" y="696"/>
                  </a:lnTo>
                  <a:lnTo>
                    <a:pt x="2127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200" y="700"/>
                  </a:lnTo>
                  <a:lnTo>
                    <a:pt x="2227" y="699"/>
                  </a:lnTo>
                  <a:lnTo>
                    <a:pt x="2255" y="696"/>
                  </a:lnTo>
                  <a:lnTo>
                    <a:pt x="2281" y="693"/>
                  </a:lnTo>
                  <a:lnTo>
                    <a:pt x="2306" y="689"/>
                  </a:lnTo>
                  <a:lnTo>
                    <a:pt x="2330" y="683"/>
                  </a:lnTo>
                  <a:lnTo>
                    <a:pt x="2354" y="677"/>
                  </a:lnTo>
                  <a:lnTo>
                    <a:pt x="2375" y="670"/>
                  </a:lnTo>
                  <a:lnTo>
                    <a:pt x="2375" y="670"/>
                  </a:lnTo>
                  <a:lnTo>
                    <a:pt x="2401" y="660"/>
                  </a:lnTo>
                  <a:lnTo>
                    <a:pt x="2424" y="649"/>
                  </a:lnTo>
                  <a:lnTo>
                    <a:pt x="2442" y="640"/>
                  </a:lnTo>
                  <a:lnTo>
                    <a:pt x="2457" y="630"/>
                  </a:lnTo>
                  <a:lnTo>
                    <a:pt x="2467" y="621"/>
                  </a:lnTo>
                  <a:lnTo>
                    <a:pt x="2474" y="612"/>
                  </a:lnTo>
                  <a:lnTo>
                    <a:pt x="2476" y="605"/>
                  </a:lnTo>
                  <a:lnTo>
                    <a:pt x="2476" y="601"/>
                  </a:lnTo>
                  <a:lnTo>
                    <a:pt x="2476" y="599"/>
                  </a:lnTo>
                  <a:lnTo>
                    <a:pt x="2476" y="599"/>
                  </a:lnTo>
                  <a:lnTo>
                    <a:pt x="2474" y="595"/>
                  </a:lnTo>
                  <a:lnTo>
                    <a:pt x="2471" y="591"/>
                  </a:lnTo>
                  <a:lnTo>
                    <a:pt x="2467" y="587"/>
                  </a:lnTo>
                  <a:lnTo>
                    <a:pt x="2463" y="584"/>
                  </a:lnTo>
                  <a:lnTo>
                    <a:pt x="2451" y="580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0" y="579"/>
                  </a:lnTo>
                  <a:lnTo>
                    <a:pt x="2422" y="582"/>
                  </a:lnTo>
                  <a:lnTo>
                    <a:pt x="2403" y="590"/>
                  </a:lnTo>
                  <a:lnTo>
                    <a:pt x="2376" y="601"/>
                  </a:lnTo>
                  <a:lnTo>
                    <a:pt x="2343" y="615"/>
                  </a:lnTo>
                  <a:lnTo>
                    <a:pt x="2343" y="615"/>
                  </a:lnTo>
                  <a:lnTo>
                    <a:pt x="2325" y="621"/>
                  </a:lnTo>
                  <a:lnTo>
                    <a:pt x="2305" y="628"/>
                  </a:lnTo>
                  <a:lnTo>
                    <a:pt x="2285" y="632"/>
                  </a:lnTo>
                  <a:lnTo>
                    <a:pt x="2264" y="636"/>
                  </a:lnTo>
                  <a:lnTo>
                    <a:pt x="2242" y="640"/>
                  </a:lnTo>
                  <a:lnTo>
                    <a:pt x="2219" y="641"/>
                  </a:lnTo>
                  <a:lnTo>
                    <a:pt x="2194" y="642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46" y="642"/>
                  </a:lnTo>
                  <a:lnTo>
                    <a:pt x="2123" y="641"/>
                  </a:lnTo>
                  <a:lnTo>
                    <a:pt x="2099" y="638"/>
                  </a:lnTo>
                  <a:lnTo>
                    <a:pt x="2078" y="636"/>
                  </a:lnTo>
                  <a:lnTo>
                    <a:pt x="2056" y="630"/>
                  </a:lnTo>
                  <a:lnTo>
                    <a:pt x="2035" y="625"/>
                  </a:lnTo>
                  <a:lnTo>
                    <a:pt x="2015" y="620"/>
                  </a:lnTo>
                  <a:lnTo>
                    <a:pt x="1995" y="612"/>
                  </a:lnTo>
                  <a:lnTo>
                    <a:pt x="1977" y="604"/>
                  </a:lnTo>
                  <a:lnTo>
                    <a:pt x="1958" y="596"/>
                  </a:lnTo>
                  <a:lnTo>
                    <a:pt x="1941" y="587"/>
                  </a:lnTo>
                  <a:lnTo>
                    <a:pt x="1925" y="576"/>
                  </a:lnTo>
                  <a:lnTo>
                    <a:pt x="1911" y="564"/>
                  </a:lnTo>
                  <a:lnTo>
                    <a:pt x="1898" y="554"/>
                  </a:lnTo>
                  <a:lnTo>
                    <a:pt x="1886" y="541"/>
                  </a:lnTo>
                  <a:lnTo>
                    <a:pt x="1874" y="528"/>
                  </a:lnTo>
                  <a:lnTo>
                    <a:pt x="1874" y="528"/>
                  </a:lnTo>
                  <a:lnTo>
                    <a:pt x="1943" y="524"/>
                  </a:lnTo>
                  <a:lnTo>
                    <a:pt x="2006" y="518"/>
                  </a:lnTo>
                  <a:lnTo>
                    <a:pt x="2064" y="513"/>
                  </a:lnTo>
                  <a:lnTo>
                    <a:pt x="2118" y="506"/>
                  </a:lnTo>
                  <a:lnTo>
                    <a:pt x="2167" y="500"/>
                  </a:lnTo>
                  <a:lnTo>
                    <a:pt x="2210" y="492"/>
                  </a:lnTo>
                  <a:lnTo>
                    <a:pt x="2250" y="483"/>
                  </a:lnTo>
                  <a:lnTo>
                    <a:pt x="2284" y="473"/>
                  </a:lnTo>
                  <a:lnTo>
                    <a:pt x="2313" y="463"/>
                  </a:lnTo>
                  <a:lnTo>
                    <a:pt x="2338" y="452"/>
                  </a:lnTo>
                  <a:lnTo>
                    <a:pt x="2349" y="446"/>
                  </a:lnTo>
                  <a:lnTo>
                    <a:pt x="2358" y="439"/>
                  </a:lnTo>
                  <a:lnTo>
                    <a:pt x="2366" y="434"/>
                  </a:lnTo>
                  <a:lnTo>
                    <a:pt x="2374" y="427"/>
                  </a:lnTo>
                  <a:lnTo>
                    <a:pt x="2379" y="419"/>
                  </a:lnTo>
                  <a:lnTo>
                    <a:pt x="2384" y="413"/>
                  </a:lnTo>
                  <a:lnTo>
                    <a:pt x="2387" y="406"/>
                  </a:lnTo>
                  <a:lnTo>
                    <a:pt x="2389" y="398"/>
                  </a:lnTo>
                  <a:lnTo>
                    <a:pt x="2391" y="390"/>
                  </a:lnTo>
                  <a:lnTo>
                    <a:pt x="2391" y="382"/>
                  </a:lnTo>
                  <a:lnTo>
                    <a:pt x="2389" y="374"/>
                  </a:lnTo>
                  <a:lnTo>
                    <a:pt x="2387" y="365"/>
                  </a:lnTo>
                  <a:lnTo>
                    <a:pt x="2387" y="365"/>
                  </a:lnTo>
                  <a:lnTo>
                    <a:pt x="2380" y="352"/>
                  </a:lnTo>
                  <a:lnTo>
                    <a:pt x="2372" y="339"/>
                  </a:lnTo>
                  <a:lnTo>
                    <a:pt x="2362" y="327"/>
                  </a:lnTo>
                  <a:lnTo>
                    <a:pt x="2350" y="315"/>
                  </a:lnTo>
                  <a:lnTo>
                    <a:pt x="2335" y="304"/>
                  </a:lnTo>
                  <a:lnTo>
                    <a:pt x="2320" y="295"/>
                  </a:lnTo>
                  <a:lnTo>
                    <a:pt x="2301" y="286"/>
                  </a:lnTo>
                  <a:lnTo>
                    <a:pt x="2281" y="278"/>
                  </a:lnTo>
                  <a:lnTo>
                    <a:pt x="2259" y="270"/>
                  </a:lnTo>
                  <a:lnTo>
                    <a:pt x="2235" y="264"/>
                  </a:lnTo>
                  <a:lnTo>
                    <a:pt x="2210" y="258"/>
                  </a:lnTo>
                  <a:lnTo>
                    <a:pt x="2183" y="254"/>
                  </a:lnTo>
                  <a:lnTo>
                    <a:pt x="2154" y="250"/>
                  </a:lnTo>
                  <a:lnTo>
                    <a:pt x="2122" y="248"/>
                  </a:lnTo>
                  <a:lnTo>
                    <a:pt x="2089" y="246"/>
                  </a:lnTo>
                  <a:lnTo>
                    <a:pt x="2055" y="246"/>
                  </a:lnTo>
                  <a:close/>
                  <a:moveTo>
                    <a:pt x="6646" y="256"/>
                  </a:moveTo>
                  <a:lnTo>
                    <a:pt x="6646" y="256"/>
                  </a:lnTo>
                  <a:lnTo>
                    <a:pt x="6646" y="256"/>
                  </a:lnTo>
                  <a:lnTo>
                    <a:pt x="6575" y="256"/>
                  </a:lnTo>
                  <a:lnTo>
                    <a:pt x="6575" y="256"/>
                  </a:lnTo>
                  <a:lnTo>
                    <a:pt x="6542" y="257"/>
                  </a:lnTo>
                  <a:lnTo>
                    <a:pt x="6519" y="258"/>
                  </a:lnTo>
                  <a:lnTo>
                    <a:pt x="6513" y="261"/>
                  </a:lnTo>
                  <a:lnTo>
                    <a:pt x="6509" y="264"/>
                  </a:lnTo>
                  <a:lnTo>
                    <a:pt x="6506" y="266"/>
                  </a:lnTo>
                  <a:lnTo>
                    <a:pt x="6507" y="271"/>
                  </a:lnTo>
                  <a:lnTo>
                    <a:pt x="6507" y="271"/>
                  </a:lnTo>
                  <a:lnTo>
                    <a:pt x="6509" y="274"/>
                  </a:lnTo>
                  <a:lnTo>
                    <a:pt x="6510" y="277"/>
                  </a:lnTo>
                  <a:lnTo>
                    <a:pt x="6517" y="282"/>
                  </a:lnTo>
                  <a:lnTo>
                    <a:pt x="6525" y="286"/>
                  </a:lnTo>
                  <a:lnTo>
                    <a:pt x="6534" y="289"/>
                  </a:lnTo>
                  <a:lnTo>
                    <a:pt x="6555" y="294"/>
                  </a:lnTo>
                  <a:lnTo>
                    <a:pt x="6565" y="298"/>
                  </a:lnTo>
                  <a:lnTo>
                    <a:pt x="6575" y="302"/>
                  </a:lnTo>
                  <a:lnTo>
                    <a:pt x="6575" y="302"/>
                  </a:lnTo>
                  <a:lnTo>
                    <a:pt x="6585" y="308"/>
                  </a:lnTo>
                  <a:lnTo>
                    <a:pt x="6593" y="316"/>
                  </a:lnTo>
                  <a:lnTo>
                    <a:pt x="6598" y="324"/>
                  </a:lnTo>
                  <a:lnTo>
                    <a:pt x="6602" y="334"/>
                  </a:lnTo>
                  <a:lnTo>
                    <a:pt x="6602" y="334"/>
                  </a:lnTo>
                  <a:lnTo>
                    <a:pt x="6606" y="344"/>
                  </a:lnTo>
                  <a:lnTo>
                    <a:pt x="6608" y="356"/>
                  </a:lnTo>
                  <a:lnTo>
                    <a:pt x="6609" y="369"/>
                  </a:lnTo>
                  <a:lnTo>
                    <a:pt x="6610" y="382"/>
                  </a:lnTo>
                  <a:lnTo>
                    <a:pt x="6609" y="398"/>
                  </a:lnTo>
                  <a:lnTo>
                    <a:pt x="6608" y="414"/>
                  </a:lnTo>
                  <a:lnTo>
                    <a:pt x="6605" y="431"/>
                  </a:lnTo>
                  <a:lnTo>
                    <a:pt x="6601" y="448"/>
                  </a:lnTo>
                  <a:lnTo>
                    <a:pt x="6596" y="468"/>
                  </a:lnTo>
                  <a:lnTo>
                    <a:pt x="6589" y="487"/>
                  </a:lnTo>
                  <a:lnTo>
                    <a:pt x="6581" y="506"/>
                  </a:lnTo>
                  <a:lnTo>
                    <a:pt x="6571" y="528"/>
                  </a:lnTo>
                  <a:lnTo>
                    <a:pt x="6560" y="549"/>
                  </a:lnTo>
                  <a:lnTo>
                    <a:pt x="6547" y="571"/>
                  </a:lnTo>
                  <a:lnTo>
                    <a:pt x="6533" y="592"/>
                  </a:lnTo>
                  <a:lnTo>
                    <a:pt x="6517" y="615"/>
                  </a:lnTo>
                  <a:lnTo>
                    <a:pt x="6517" y="615"/>
                  </a:lnTo>
                  <a:lnTo>
                    <a:pt x="6481" y="590"/>
                  </a:lnTo>
                  <a:lnTo>
                    <a:pt x="6448" y="564"/>
                  </a:lnTo>
                  <a:lnTo>
                    <a:pt x="6417" y="541"/>
                  </a:lnTo>
                  <a:lnTo>
                    <a:pt x="6389" y="517"/>
                  </a:lnTo>
                  <a:lnTo>
                    <a:pt x="6362" y="495"/>
                  </a:lnTo>
                  <a:lnTo>
                    <a:pt x="6339" y="473"/>
                  </a:lnTo>
                  <a:lnTo>
                    <a:pt x="6316" y="452"/>
                  </a:lnTo>
                  <a:lnTo>
                    <a:pt x="6298" y="434"/>
                  </a:lnTo>
                  <a:lnTo>
                    <a:pt x="6265" y="398"/>
                  </a:lnTo>
                  <a:lnTo>
                    <a:pt x="6241" y="368"/>
                  </a:lnTo>
                  <a:lnTo>
                    <a:pt x="6225" y="344"/>
                  </a:lnTo>
                  <a:lnTo>
                    <a:pt x="6220" y="335"/>
                  </a:lnTo>
                  <a:lnTo>
                    <a:pt x="6217" y="327"/>
                  </a:lnTo>
                  <a:lnTo>
                    <a:pt x="6217" y="327"/>
                  </a:lnTo>
                  <a:lnTo>
                    <a:pt x="6215" y="319"/>
                  </a:lnTo>
                  <a:lnTo>
                    <a:pt x="6215" y="314"/>
                  </a:lnTo>
                  <a:lnTo>
                    <a:pt x="6215" y="308"/>
                  </a:lnTo>
                  <a:lnTo>
                    <a:pt x="6217" y="304"/>
                  </a:lnTo>
                  <a:lnTo>
                    <a:pt x="6221" y="301"/>
                  </a:lnTo>
                  <a:lnTo>
                    <a:pt x="6227" y="298"/>
                  </a:lnTo>
                  <a:lnTo>
                    <a:pt x="6243" y="291"/>
                  </a:lnTo>
                  <a:lnTo>
                    <a:pt x="6243" y="291"/>
                  </a:lnTo>
                  <a:lnTo>
                    <a:pt x="6253" y="289"/>
                  </a:lnTo>
                  <a:lnTo>
                    <a:pt x="6261" y="285"/>
                  </a:lnTo>
                  <a:lnTo>
                    <a:pt x="6264" y="282"/>
                  </a:lnTo>
                  <a:lnTo>
                    <a:pt x="6265" y="279"/>
                  </a:lnTo>
                  <a:lnTo>
                    <a:pt x="6265" y="275"/>
                  </a:lnTo>
                  <a:lnTo>
                    <a:pt x="6264" y="271"/>
                  </a:lnTo>
                  <a:lnTo>
                    <a:pt x="6264" y="271"/>
                  </a:lnTo>
                  <a:lnTo>
                    <a:pt x="6261" y="268"/>
                  </a:lnTo>
                  <a:lnTo>
                    <a:pt x="6257" y="264"/>
                  </a:lnTo>
                  <a:lnTo>
                    <a:pt x="6250" y="261"/>
                  </a:lnTo>
                  <a:lnTo>
                    <a:pt x="6243" y="260"/>
                  </a:lnTo>
                  <a:lnTo>
                    <a:pt x="6221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074" y="257"/>
                  </a:lnTo>
                  <a:lnTo>
                    <a:pt x="6074" y="257"/>
                  </a:lnTo>
                  <a:lnTo>
                    <a:pt x="6045" y="257"/>
                  </a:lnTo>
                  <a:lnTo>
                    <a:pt x="6025" y="260"/>
                  </a:lnTo>
                  <a:lnTo>
                    <a:pt x="6020" y="261"/>
                  </a:lnTo>
                  <a:lnTo>
                    <a:pt x="6016" y="264"/>
                  </a:lnTo>
                  <a:lnTo>
                    <a:pt x="6013" y="268"/>
                  </a:lnTo>
                  <a:lnTo>
                    <a:pt x="6014" y="271"/>
                  </a:lnTo>
                  <a:lnTo>
                    <a:pt x="6014" y="271"/>
                  </a:lnTo>
                  <a:lnTo>
                    <a:pt x="6017" y="277"/>
                  </a:lnTo>
                  <a:lnTo>
                    <a:pt x="6022" y="281"/>
                  </a:lnTo>
                  <a:lnTo>
                    <a:pt x="6029" y="285"/>
                  </a:lnTo>
                  <a:lnTo>
                    <a:pt x="6037" y="289"/>
                  </a:lnTo>
                  <a:lnTo>
                    <a:pt x="6055" y="294"/>
                  </a:lnTo>
                  <a:lnTo>
                    <a:pt x="6075" y="302"/>
                  </a:lnTo>
                  <a:lnTo>
                    <a:pt x="6075" y="302"/>
                  </a:lnTo>
                  <a:lnTo>
                    <a:pt x="6086" y="308"/>
                  </a:lnTo>
                  <a:lnTo>
                    <a:pt x="6094" y="315"/>
                  </a:lnTo>
                  <a:lnTo>
                    <a:pt x="6099" y="323"/>
                  </a:lnTo>
                  <a:lnTo>
                    <a:pt x="6103" y="332"/>
                  </a:lnTo>
                  <a:lnTo>
                    <a:pt x="6103" y="332"/>
                  </a:lnTo>
                  <a:lnTo>
                    <a:pt x="6107" y="344"/>
                  </a:lnTo>
                  <a:lnTo>
                    <a:pt x="6109" y="357"/>
                  </a:lnTo>
                  <a:lnTo>
                    <a:pt x="6111" y="372"/>
                  </a:lnTo>
                  <a:lnTo>
                    <a:pt x="6111" y="386"/>
                  </a:lnTo>
                  <a:lnTo>
                    <a:pt x="6111" y="403"/>
                  </a:lnTo>
                  <a:lnTo>
                    <a:pt x="6108" y="419"/>
                  </a:lnTo>
                  <a:lnTo>
                    <a:pt x="6105" y="438"/>
                  </a:lnTo>
                  <a:lnTo>
                    <a:pt x="6100" y="456"/>
                  </a:lnTo>
                  <a:lnTo>
                    <a:pt x="6095" y="475"/>
                  </a:lnTo>
                  <a:lnTo>
                    <a:pt x="6087" y="495"/>
                  </a:lnTo>
                  <a:lnTo>
                    <a:pt x="6079" y="514"/>
                  </a:lnTo>
                  <a:lnTo>
                    <a:pt x="6069" y="534"/>
                  </a:lnTo>
                  <a:lnTo>
                    <a:pt x="6055" y="554"/>
                  </a:lnTo>
                  <a:lnTo>
                    <a:pt x="6042" y="575"/>
                  </a:lnTo>
                  <a:lnTo>
                    <a:pt x="6026" y="596"/>
                  </a:lnTo>
                  <a:lnTo>
                    <a:pt x="6009" y="617"/>
                  </a:lnTo>
                  <a:lnTo>
                    <a:pt x="6009" y="617"/>
                  </a:lnTo>
                  <a:lnTo>
                    <a:pt x="5976" y="594"/>
                  </a:lnTo>
                  <a:lnTo>
                    <a:pt x="5946" y="568"/>
                  </a:lnTo>
                  <a:lnTo>
                    <a:pt x="5917" y="546"/>
                  </a:lnTo>
                  <a:lnTo>
                    <a:pt x="5891" y="522"/>
                  </a:lnTo>
                  <a:lnTo>
                    <a:pt x="5866" y="500"/>
                  </a:lnTo>
                  <a:lnTo>
                    <a:pt x="5843" y="479"/>
                  </a:lnTo>
                  <a:lnTo>
                    <a:pt x="5823" y="459"/>
                  </a:lnTo>
                  <a:lnTo>
                    <a:pt x="5805" y="439"/>
                  </a:lnTo>
                  <a:lnTo>
                    <a:pt x="5773" y="403"/>
                  </a:lnTo>
                  <a:lnTo>
                    <a:pt x="5750" y="372"/>
                  </a:lnTo>
                  <a:lnTo>
                    <a:pt x="5734" y="345"/>
                  </a:lnTo>
                  <a:lnTo>
                    <a:pt x="5727" y="335"/>
                  </a:lnTo>
                  <a:lnTo>
                    <a:pt x="5723" y="326"/>
                  </a:lnTo>
                  <a:lnTo>
                    <a:pt x="5723" y="326"/>
                  </a:lnTo>
                  <a:lnTo>
                    <a:pt x="5722" y="320"/>
                  </a:lnTo>
                  <a:lnTo>
                    <a:pt x="5722" y="315"/>
                  </a:lnTo>
                  <a:lnTo>
                    <a:pt x="5723" y="311"/>
                  </a:lnTo>
                  <a:lnTo>
                    <a:pt x="5726" y="308"/>
                  </a:lnTo>
                  <a:lnTo>
                    <a:pt x="5728" y="304"/>
                  </a:lnTo>
                  <a:lnTo>
                    <a:pt x="5734" y="302"/>
                  </a:lnTo>
                  <a:lnTo>
                    <a:pt x="5746" y="295"/>
                  </a:lnTo>
                  <a:lnTo>
                    <a:pt x="5746" y="295"/>
                  </a:lnTo>
                  <a:lnTo>
                    <a:pt x="5760" y="290"/>
                  </a:lnTo>
                  <a:lnTo>
                    <a:pt x="5771" y="286"/>
                  </a:lnTo>
                  <a:lnTo>
                    <a:pt x="5775" y="283"/>
                  </a:lnTo>
                  <a:lnTo>
                    <a:pt x="5779" y="281"/>
                  </a:lnTo>
                  <a:lnTo>
                    <a:pt x="5779" y="277"/>
                  </a:lnTo>
                  <a:lnTo>
                    <a:pt x="5779" y="273"/>
                  </a:lnTo>
                  <a:lnTo>
                    <a:pt x="5779" y="273"/>
                  </a:lnTo>
                  <a:lnTo>
                    <a:pt x="5776" y="268"/>
                  </a:lnTo>
                  <a:lnTo>
                    <a:pt x="5772" y="265"/>
                  </a:lnTo>
                  <a:lnTo>
                    <a:pt x="5767" y="262"/>
                  </a:lnTo>
                  <a:lnTo>
                    <a:pt x="5760" y="260"/>
                  </a:lnTo>
                  <a:lnTo>
                    <a:pt x="5742" y="257"/>
                  </a:lnTo>
                  <a:lnTo>
                    <a:pt x="5715" y="257"/>
                  </a:lnTo>
                  <a:lnTo>
                    <a:pt x="5715" y="257"/>
                  </a:lnTo>
                  <a:lnTo>
                    <a:pt x="5714" y="257"/>
                  </a:lnTo>
                  <a:lnTo>
                    <a:pt x="5586" y="257"/>
                  </a:lnTo>
                  <a:lnTo>
                    <a:pt x="5586" y="257"/>
                  </a:lnTo>
                  <a:lnTo>
                    <a:pt x="5554" y="257"/>
                  </a:lnTo>
                  <a:lnTo>
                    <a:pt x="5532" y="258"/>
                  </a:lnTo>
                  <a:lnTo>
                    <a:pt x="5525" y="261"/>
                  </a:lnTo>
                  <a:lnTo>
                    <a:pt x="5520" y="262"/>
                  </a:lnTo>
                  <a:lnTo>
                    <a:pt x="5519" y="266"/>
                  </a:lnTo>
                  <a:lnTo>
                    <a:pt x="5519" y="270"/>
                  </a:lnTo>
                  <a:lnTo>
                    <a:pt x="5519" y="270"/>
                  </a:lnTo>
                  <a:lnTo>
                    <a:pt x="5523" y="277"/>
                  </a:lnTo>
                  <a:lnTo>
                    <a:pt x="5529" y="283"/>
                  </a:lnTo>
                  <a:lnTo>
                    <a:pt x="5537" y="287"/>
                  </a:lnTo>
                  <a:lnTo>
                    <a:pt x="5547" y="293"/>
                  </a:lnTo>
                  <a:lnTo>
                    <a:pt x="5566" y="302"/>
                  </a:lnTo>
                  <a:lnTo>
                    <a:pt x="5576" y="306"/>
                  </a:lnTo>
                  <a:lnTo>
                    <a:pt x="5583" y="311"/>
                  </a:lnTo>
                  <a:lnTo>
                    <a:pt x="5583" y="311"/>
                  </a:lnTo>
                  <a:lnTo>
                    <a:pt x="5587" y="315"/>
                  </a:lnTo>
                  <a:lnTo>
                    <a:pt x="5593" y="322"/>
                  </a:lnTo>
                  <a:lnTo>
                    <a:pt x="5605" y="341"/>
                  </a:lnTo>
                  <a:lnTo>
                    <a:pt x="5624" y="370"/>
                  </a:lnTo>
                  <a:lnTo>
                    <a:pt x="5653" y="409"/>
                  </a:lnTo>
                  <a:lnTo>
                    <a:pt x="5653" y="409"/>
                  </a:lnTo>
                  <a:lnTo>
                    <a:pt x="5684" y="447"/>
                  </a:lnTo>
                  <a:lnTo>
                    <a:pt x="5717" y="484"/>
                  </a:lnTo>
                  <a:lnTo>
                    <a:pt x="5751" y="518"/>
                  </a:lnTo>
                  <a:lnTo>
                    <a:pt x="5786" y="553"/>
                  </a:lnTo>
                  <a:lnTo>
                    <a:pt x="5822" y="583"/>
                  </a:lnTo>
                  <a:lnTo>
                    <a:pt x="5856" y="613"/>
                  </a:lnTo>
                  <a:lnTo>
                    <a:pt x="5892" y="640"/>
                  </a:lnTo>
                  <a:lnTo>
                    <a:pt x="5926" y="665"/>
                  </a:lnTo>
                  <a:lnTo>
                    <a:pt x="5926" y="665"/>
                  </a:lnTo>
                  <a:lnTo>
                    <a:pt x="5950" y="681"/>
                  </a:lnTo>
                  <a:lnTo>
                    <a:pt x="5960" y="686"/>
                  </a:lnTo>
                  <a:lnTo>
                    <a:pt x="5971" y="691"/>
                  </a:lnTo>
                  <a:lnTo>
                    <a:pt x="5982" y="695"/>
                  </a:lnTo>
                  <a:lnTo>
                    <a:pt x="5992" y="698"/>
                  </a:lnTo>
                  <a:lnTo>
                    <a:pt x="6004" y="699"/>
                  </a:lnTo>
                  <a:lnTo>
                    <a:pt x="6014" y="700"/>
                  </a:lnTo>
                  <a:lnTo>
                    <a:pt x="6014" y="700"/>
                  </a:lnTo>
                  <a:lnTo>
                    <a:pt x="6016" y="700"/>
                  </a:lnTo>
                  <a:lnTo>
                    <a:pt x="6016" y="700"/>
                  </a:lnTo>
                  <a:lnTo>
                    <a:pt x="6026" y="699"/>
                  </a:lnTo>
                  <a:lnTo>
                    <a:pt x="6037" y="696"/>
                  </a:lnTo>
                  <a:lnTo>
                    <a:pt x="6047" y="691"/>
                  </a:lnTo>
                  <a:lnTo>
                    <a:pt x="6059" y="685"/>
                  </a:lnTo>
                  <a:lnTo>
                    <a:pt x="6070" y="677"/>
                  </a:lnTo>
                  <a:lnTo>
                    <a:pt x="6080" y="666"/>
                  </a:lnTo>
                  <a:lnTo>
                    <a:pt x="6092" y="654"/>
                  </a:lnTo>
                  <a:lnTo>
                    <a:pt x="6103" y="640"/>
                  </a:lnTo>
                  <a:lnTo>
                    <a:pt x="6113" y="624"/>
                  </a:lnTo>
                  <a:lnTo>
                    <a:pt x="6125" y="605"/>
                  </a:lnTo>
                  <a:lnTo>
                    <a:pt x="6136" y="586"/>
                  </a:lnTo>
                  <a:lnTo>
                    <a:pt x="6148" y="563"/>
                  </a:lnTo>
                  <a:lnTo>
                    <a:pt x="6170" y="514"/>
                  </a:lnTo>
                  <a:lnTo>
                    <a:pt x="6192" y="458"/>
                  </a:lnTo>
                  <a:lnTo>
                    <a:pt x="6192" y="458"/>
                  </a:lnTo>
                  <a:lnTo>
                    <a:pt x="6250" y="514"/>
                  </a:lnTo>
                  <a:lnTo>
                    <a:pt x="6304" y="563"/>
                  </a:lnTo>
                  <a:lnTo>
                    <a:pt x="6355" y="605"/>
                  </a:lnTo>
                  <a:lnTo>
                    <a:pt x="6399" y="640"/>
                  </a:lnTo>
                  <a:lnTo>
                    <a:pt x="6419" y="653"/>
                  </a:lnTo>
                  <a:lnTo>
                    <a:pt x="6439" y="666"/>
                  </a:lnTo>
                  <a:lnTo>
                    <a:pt x="6457" y="677"/>
                  </a:lnTo>
                  <a:lnTo>
                    <a:pt x="6475" y="685"/>
                  </a:lnTo>
                  <a:lnTo>
                    <a:pt x="6490" y="691"/>
                  </a:lnTo>
                  <a:lnTo>
                    <a:pt x="6504" y="696"/>
                  </a:lnTo>
                  <a:lnTo>
                    <a:pt x="6517" y="699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36" y="699"/>
                  </a:lnTo>
                  <a:lnTo>
                    <a:pt x="6544" y="696"/>
                  </a:lnTo>
                  <a:lnTo>
                    <a:pt x="6554" y="693"/>
                  </a:lnTo>
                  <a:lnTo>
                    <a:pt x="6563" y="687"/>
                  </a:lnTo>
                  <a:lnTo>
                    <a:pt x="6572" y="681"/>
                  </a:lnTo>
                  <a:lnTo>
                    <a:pt x="6583" y="673"/>
                  </a:lnTo>
                  <a:lnTo>
                    <a:pt x="6592" y="663"/>
                  </a:lnTo>
                  <a:lnTo>
                    <a:pt x="6602" y="653"/>
                  </a:lnTo>
                  <a:lnTo>
                    <a:pt x="6612" y="640"/>
                  </a:lnTo>
                  <a:lnTo>
                    <a:pt x="6622" y="627"/>
                  </a:lnTo>
                  <a:lnTo>
                    <a:pt x="6631" y="611"/>
                  </a:lnTo>
                  <a:lnTo>
                    <a:pt x="6641" y="595"/>
                  </a:lnTo>
                  <a:lnTo>
                    <a:pt x="6650" y="576"/>
                  </a:lnTo>
                  <a:lnTo>
                    <a:pt x="6659" y="558"/>
                  </a:lnTo>
                  <a:lnTo>
                    <a:pt x="6667" y="537"/>
                  </a:lnTo>
                  <a:lnTo>
                    <a:pt x="6675" y="516"/>
                  </a:lnTo>
                  <a:lnTo>
                    <a:pt x="6675" y="516"/>
                  </a:lnTo>
                  <a:lnTo>
                    <a:pt x="6681" y="496"/>
                  </a:lnTo>
                  <a:lnTo>
                    <a:pt x="6685" y="477"/>
                  </a:lnTo>
                  <a:lnTo>
                    <a:pt x="6693" y="443"/>
                  </a:lnTo>
                  <a:lnTo>
                    <a:pt x="6697" y="411"/>
                  </a:lnTo>
                  <a:lnTo>
                    <a:pt x="6700" y="384"/>
                  </a:lnTo>
                  <a:lnTo>
                    <a:pt x="6700" y="359"/>
                  </a:lnTo>
                  <a:lnTo>
                    <a:pt x="6700" y="339"/>
                  </a:lnTo>
                  <a:lnTo>
                    <a:pt x="6701" y="322"/>
                  </a:lnTo>
                  <a:lnTo>
                    <a:pt x="6701" y="310"/>
                  </a:lnTo>
                  <a:lnTo>
                    <a:pt x="6701" y="310"/>
                  </a:lnTo>
                  <a:lnTo>
                    <a:pt x="6704" y="304"/>
                  </a:lnTo>
                  <a:lnTo>
                    <a:pt x="6707" y="301"/>
                  </a:lnTo>
                  <a:lnTo>
                    <a:pt x="6714" y="293"/>
                  </a:lnTo>
                  <a:lnTo>
                    <a:pt x="6718" y="287"/>
                  </a:lnTo>
                  <a:lnTo>
                    <a:pt x="6721" y="283"/>
                  </a:lnTo>
                  <a:lnTo>
                    <a:pt x="6722" y="279"/>
                  </a:lnTo>
                  <a:lnTo>
                    <a:pt x="6722" y="274"/>
                  </a:lnTo>
                  <a:lnTo>
                    <a:pt x="6722" y="274"/>
                  </a:lnTo>
                  <a:lnTo>
                    <a:pt x="6718" y="269"/>
                  </a:lnTo>
                  <a:lnTo>
                    <a:pt x="6714" y="265"/>
                  </a:lnTo>
                  <a:lnTo>
                    <a:pt x="6708" y="261"/>
                  </a:lnTo>
                  <a:lnTo>
                    <a:pt x="6700" y="260"/>
                  </a:lnTo>
                  <a:lnTo>
                    <a:pt x="6691" y="257"/>
                  </a:lnTo>
                  <a:lnTo>
                    <a:pt x="6678" y="257"/>
                  </a:lnTo>
                  <a:lnTo>
                    <a:pt x="6646" y="256"/>
                  </a:lnTo>
                  <a:close/>
                  <a:moveTo>
                    <a:pt x="6961" y="599"/>
                  </a:moveTo>
                  <a:lnTo>
                    <a:pt x="6961" y="599"/>
                  </a:lnTo>
                  <a:lnTo>
                    <a:pt x="6961" y="599"/>
                  </a:lnTo>
                  <a:lnTo>
                    <a:pt x="6961" y="599"/>
                  </a:lnTo>
                  <a:lnTo>
                    <a:pt x="6942" y="600"/>
                  </a:lnTo>
                  <a:lnTo>
                    <a:pt x="6925" y="603"/>
                  </a:lnTo>
                  <a:lnTo>
                    <a:pt x="6912" y="608"/>
                  </a:lnTo>
                  <a:lnTo>
                    <a:pt x="6900" y="615"/>
                  </a:lnTo>
                  <a:lnTo>
                    <a:pt x="6891" y="621"/>
                  </a:lnTo>
                  <a:lnTo>
                    <a:pt x="6888" y="625"/>
                  </a:lnTo>
                  <a:lnTo>
                    <a:pt x="6886" y="630"/>
                  </a:lnTo>
                  <a:lnTo>
                    <a:pt x="6884" y="634"/>
                  </a:lnTo>
                  <a:lnTo>
                    <a:pt x="6884" y="640"/>
                  </a:lnTo>
                  <a:lnTo>
                    <a:pt x="6884" y="645"/>
                  </a:lnTo>
                  <a:lnTo>
                    <a:pt x="6886" y="650"/>
                  </a:lnTo>
                  <a:lnTo>
                    <a:pt x="6886" y="650"/>
                  </a:lnTo>
                  <a:lnTo>
                    <a:pt x="6888" y="654"/>
                  </a:lnTo>
                  <a:lnTo>
                    <a:pt x="6891" y="660"/>
                  </a:lnTo>
                  <a:lnTo>
                    <a:pt x="6900" y="669"/>
                  </a:lnTo>
                  <a:lnTo>
                    <a:pt x="6912" y="678"/>
                  </a:lnTo>
                  <a:lnTo>
                    <a:pt x="6925" y="686"/>
                  </a:lnTo>
                  <a:lnTo>
                    <a:pt x="6941" y="691"/>
                  </a:lnTo>
                  <a:lnTo>
                    <a:pt x="6958" y="696"/>
                  </a:lnTo>
                  <a:lnTo>
                    <a:pt x="6977" y="699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7015" y="699"/>
                  </a:lnTo>
                  <a:lnTo>
                    <a:pt x="7031" y="696"/>
                  </a:lnTo>
                  <a:lnTo>
                    <a:pt x="7045" y="691"/>
                  </a:lnTo>
                  <a:lnTo>
                    <a:pt x="7057" y="685"/>
                  </a:lnTo>
                  <a:lnTo>
                    <a:pt x="7065" y="678"/>
                  </a:lnTo>
                  <a:lnTo>
                    <a:pt x="7069" y="674"/>
                  </a:lnTo>
                  <a:lnTo>
                    <a:pt x="7070" y="669"/>
                  </a:lnTo>
                  <a:lnTo>
                    <a:pt x="7072" y="665"/>
                  </a:lnTo>
                  <a:lnTo>
                    <a:pt x="7073" y="660"/>
                  </a:lnTo>
                  <a:lnTo>
                    <a:pt x="7072" y="654"/>
                  </a:lnTo>
                  <a:lnTo>
                    <a:pt x="7070" y="650"/>
                  </a:lnTo>
                  <a:lnTo>
                    <a:pt x="7070" y="650"/>
                  </a:lnTo>
                  <a:lnTo>
                    <a:pt x="7069" y="645"/>
                  </a:lnTo>
                  <a:lnTo>
                    <a:pt x="7065" y="640"/>
                  </a:lnTo>
                  <a:lnTo>
                    <a:pt x="7057" y="630"/>
                  </a:lnTo>
                  <a:lnTo>
                    <a:pt x="7045" y="621"/>
                  </a:lnTo>
                  <a:lnTo>
                    <a:pt x="7031" y="615"/>
                  </a:lnTo>
                  <a:lnTo>
                    <a:pt x="7015" y="608"/>
                  </a:lnTo>
                  <a:lnTo>
                    <a:pt x="6998" y="603"/>
                  </a:lnTo>
                  <a:lnTo>
                    <a:pt x="6979" y="600"/>
                  </a:lnTo>
                  <a:lnTo>
                    <a:pt x="6961" y="599"/>
                  </a:lnTo>
                  <a:close/>
                  <a:moveTo>
                    <a:pt x="5233" y="652"/>
                  </a:moveTo>
                  <a:lnTo>
                    <a:pt x="5233" y="652"/>
                  </a:lnTo>
                  <a:lnTo>
                    <a:pt x="5202" y="650"/>
                  </a:lnTo>
                  <a:lnTo>
                    <a:pt x="5173" y="649"/>
                  </a:lnTo>
                  <a:lnTo>
                    <a:pt x="5146" y="645"/>
                  </a:lnTo>
                  <a:lnTo>
                    <a:pt x="5118" y="638"/>
                  </a:lnTo>
                  <a:lnTo>
                    <a:pt x="5090" y="632"/>
                  </a:lnTo>
                  <a:lnTo>
                    <a:pt x="5065" y="624"/>
                  </a:lnTo>
                  <a:lnTo>
                    <a:pt x="5042" y="615"/>
                  </a:lnTo>
                  <a:lnTo>
                    <a:pt x="5018" y="603"/>
                  </a:lnTo>
                  <a:lnTo>
                    <a:pt x="4997" y="591"/>
                  </a:lnTo>
                  <a:lnTo>
                    <a:pt x="4977" y="578"/>
                  </a:lnTo>
                  <a:lnTo>
                    <a:pt x="4959" y="562"/>
                  </a:lnTo>
                  <a:lnTo>
                    <a:pt x="4941" y="546"/>
                  </a:lnTo>
                  <a:lnTo>
                    <a:pt x="4927" y="530"/>
                  </a:lnTo>
                  <a:lnTo>
                    <a:pt x="4914" y="512"/>
                  </a:lnTo>
                  <a:lnTo>
                    <a:pt x="4903" y="492"/>
                  </a:lnTo>
                  <a:lnTo>
                    <a:pt x="4895" y="472"/>
                  </a:lnTo>
                  <a:lnTo>
                    <a:pt x="4895" y="472"/>
                  </a:lnTo>
                  <a:lnTo>
                    <a:pt x="4889" y="452"/>
                  </a:lnTo>
                  <a:lnTo>
                    <a:pt x="4886" y="434"/>
                  </a:lnTo>
                  <a:lnTo>
                    <a:pt x="4886" y="415"/>
                  </a:lnTo>
                  <a:lnTo>
                    <a:pt x="4889" y="398"/>
                  </a:lnTo>
                  <a:lnTo>
                    <a:pt x="4894" y="382"/>
                  </a:lnTo>
                  <a:lnTo>
                    <a:pt x="4902" y="368"/>
                  </a:lnTo>
                  <a:lnTo>
                    <a:pt x="4912" y="355"/>
                  </a:lnTo>
                  <a:lnTo>
                    <a:pt x="4924" y="341"/>
                  </a:lnTo>
                  <a:lnTo>
                    <a:pt x="4940" y="331"/>
                  </a:lnTo>
                  <a:lnTo>
                    <a:pt x="4957" y="320"/>
                  </a:lnTo>
                  <a:lnTo>
                    <a:pt x="4977" y="312"/>
                  </a:lnTo>
                  <a:lnTo>
                    <a:pt x="4998" y="306"/>
                  </a:lnTo>
                  <a:lnTo>
                    <a:pt x="5022" y="301"/>
                  </a:lnTo>
                  <a:lnTo>
                    <a:pt x="5048" y="295"/>
                  </a:lnTo>
                  <a:lnTo>
                    <a:pt x="5075" y="294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35" y="294"/>
                  </a:lnTo>
                  <a:lnTo>
                    <a:pt x="5164" y="295"/>
                  </a:lnTo>
                  <a:lnTo>
                    <a:pt x="5192" y="299"/>
                  </a:lnTo>
                  <a:lnTo>
                    <a:pt x="5220" y="306"/>
                  </a:lnTo>
                  <a:lnTo>
                    <a:pt x="5246" y="312"/>
                  </a:lnTo>
                  <a:lnTo>
                    <a:pt x="5271" y="320"/>
                  </a:lnTo>
                  <a:lnTo>
                    <a:pt x="5296" y="330"/>
                  </a:lnTo>
                  <a:lnTo>
                    <a:pt x="5318" y="341"/>
                  </a:lnTo>
                  <a:lnTo>
                    <a:pt x="5340" y="353"/>
                  </a:lnTo>
                  <a:lnTo>
                    <a:pt x="5359" y="367"/>
                  </a:lnTo>
                  <a:lnTo>
                    <a:pt x="5378" y="382"/>
                  </a:lnTo>
                  <a:lnTo>
                    <a:pt x="5395" y="398"/>
                  </a:lnTo>
                  <a:lnTo>
                    <a:pt x="5409" y="414"/>
                  </a:lnTo>
                  <a:lnTo>
                    <a:pt x="5421" y="433"/>
                  </a:lnTo>
                  <a:lnTo>
                    <a:pt x="5432" y="452"/>
                  </a:lnTo>
                  <a:lnTo>
                    <a:pt x="5441" y="472"/>
                  </a:lnTo>
                  <a:lnTo>
                    <a:pt x="5441" y="472"/>
                  </a:lnTo>
                  <a:lnTo>
                    <a:pt x="5446" y="492"/>
                  </a:lnTo>
                  <a:lnTo>
                    <a:pt x="5450" y="512"/>
                  </a:lnTo>
                  <a:lnTo>
                    <a:pt x="5450" y="529"/>
                  </a:lnTo>
                  <a:lnTo>
                    <a:pt x="5448" y="546"/>
                  </a:lnTo>
                  <a:lnTo>
                    <a:pt x="5442" y="562"/>
                  </a:lnTo>
                  <a:lnTo>
                    <a:pt x="5434" y="576"/>
                  </a:lnTo>
                  <a:lnTo>
                    <a:pt x="5424" y="591"/>
                  </a:lnTo>
                  <a:lnTo>
                    <a:pt x="5412" y="603"/>
                  </a:lnTo>
                  <a:lnTo>
                    <a:pt x="5396" y="613"/>
                  </a:lnTo>
                  <a:lnTo>
                    <a:pt x="5379" y="624"/>
                  </a:lnTo>
                  <a:lnTo>
                    <a:pt x="5361" y="632"/>
                  </a:lnTo>
                  <a:lnTo>
                    <a:pt x="5338" y="638"/>
                  </a:lnTo>
                  <a:lnTo>
                    <a:pt x="5315" y="645"/>
                  </a:lnTo>
                  <a:lnTo>
                    <a:pt x="5289" y="649"/>
                  </a:lnTo>
                  <a:lnTo>
                    <a:pt x="5262" y="650"/>
                  </a:lnTo>
                  <a:lnTo>
                    <a:pt x="5233" y="652"/>
                  </a:lnTo>
                  <a:lnTo>
                    <a:pt x="5233" y="652"/>
                  </a:lnTo>
                  <a:lnTo>
                    <a:pt x="5233" y="652"/>
                  </a:lnTo>
                  <a:close/>
                  <a:moveTo>
                    <a:pt x="1846" y="481"/>
                  </a:moveTo>
                  <a:lnTo>
                    <a:pt x="1844" y="473"/>
                  </a:lnTo>
                  <a:lnTo>
                    <a:pt x="1844" y="473"/>
                  </a:lnTo>
                  <a:lnTo>
                    <a:pt x="1837" y="454"/>
                  </a:lnTo>
                  <a:lnTo>
                    <a:pt x="1835" y="434"/>
                  </a:lnTo>
                  <a:lnTo>
                    <a:pt x="1835" y="415"/>
                  </a:lnTo>
                  <a:lnTo>
                    <a:pt x="1837" y="397"/>
                  </a:lnTo>
                  <a:lnTo>
                    <a:pt x="1842" y="381"/>
                  </a:lnTo>
                  <a:lnTo>
                    <a:pt x="1850" y="365"/>
                  </a:lnTo>
                  <a:lnTo>
                    <a:pt x="1861" y="352"/>
                  </a:lnTo>
                  <a:lnTo>
                    <a:pt x="1874" y="339"/>
                  </a:lnTo>
                  <a:lnTo>
                    <a:pt x="1890" y="327"/>
                  </a:lnTo>
                  <a:lnTo>
                    <a:pt x="1907" y="318"/>
                  </a:lnTo>
                  <a:lnTo>
                    <a:pt x="1927" y="308"/>
                  </a:lnTo>
                  <a:lnTo>
                    <a:pt x="1949" y="301"/>
                  </a:lnTo>
                  <a:lnTo>
                    <a:pt x="1973" y="295"/>
                  </a:lnTo>
                  <a:lnTo>
                    <a:pt x="1999" y="291"/>
                  </a:lnTo>
                  <a:lnTo>
                    <a:pt x="2027" y="289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93" y="289"/>
                  </a:lnTo>
                  <a:lnTo>
                    <a:pt x="2126" y="293"/>
                  </a:lnTo>
                  <a:lnTo>
                    <a:pt x="2156" y="299"/>
                  </a:lnTo>
                  <a:lnTo>
                    <a:pt x="2169" y="303"/>
                  </a:lnTo>
                  <a:lnTo>
                    <a:pt x="2181" y="307"/>
                  </a:lnTo>
                  <a:lnTo>
                    <a:pt x="2193" y="312"/>
                  </a:lnTo>
                  <a:lnTo>
                    <a:pt x="2204" y="318"/>
                  </a:lnTo>
                  <a:lnTo>
                    <a:pt x="2213" y="323"/>
                  </a:lnTo>
                  <a:lnTo>
                    <a:pt x="2221" y="330"/>
                  </a:lnTo>
                  <a:lnTo>
                    <a:pt x="2227" y="336"/>
                  </a:lnTo>
                  <a:lnTo>
                    <a:pt x="2234" y="344"/>
                  </a:lnTo>
                  <a:lnTo>
                    <a:pt x="2239" y="352"/>
                  </a:lnTo>
                  <a:lnTo>
                    <a:pt x="2242" y="360"/>
                  </a:lnTo>
                  <a:lnTo>
                    <a:pt x="2242" y="360"/>
                  </a:lnTo>
                  <a:lnTo>
                    <a:pt x="2244" y="365"/>
                  </a:lnTo>
                  <a:lnTo>
                    <a:pt x="2244" y="372"/>
                  </a:lnTo>
                  <a:lnTo>
                    <a:pt x="2244" y="378"/>
                  </a:lnTo>
                  <a:lnTo>
                    <a:pt x="2244" y="384"/>
                  </a:lnTo>
                  <a:lnTo>
                    <a:pt x="2242" y="389"/>
                  </a:lnTo>
                  <a:lnTo>
                    <a:pt x="2239" y="394"/>
                  </a:lnTo>
                  <a:lnTo>
                    <a:pt x="2237" y="400"/>
                  </a:lnTo>
                  <a:lnTo>
                    <a:pt x="2231" y="405"/>
                  </a:lnTo>
                  <a:lnTo>
                    <a:pt x="2219" y="415"/>
                  </a:lnTo>
                  <a:lnTo>
                    <a:pt x="2204" y="425"/>
                  </a:lnTo>
                  <a:lnTo>
                    <a:pt x="2185" y="433"/>
                  </a:lnTo>
                  <a:lnTo>
                    <a:pt x="2163" y="440"/>
                  </a:lnTo>
                  <a:lnTo>
                    <a:pt x="2135" y="447"/>
                  </a:lnTo>
                  <a:lnTo>
                    <a:pt x="2106" y="454"/>
                  </a:lnTo>
                  <a:lnTo>
                    <a:pt x="2072" y="460"/>
                  </a:lnTo>
                  <a:lnTo>
                    <a:pt x="2034" y="466"/>
                  </a:lnTo>
                  <a:lnTo>
                    <a:pt x="1993" y="469"/>
                  </a:lnTo>
                  <a:lnTo>
                    <a:pt x="1948" y="475"/>
                  </a:lnTo>
                  <a:lnTo>
                    <a:pt x="1846" y="481"/>
                  </a:lnTo>
                  <a:close/>
                  <a:moveTo>
                    <a:pt x="3014" y="0"/>
                  </a:moveTo>
                  <a:lnTo>
                    <a:pt x="3014" y="0"/>
                  </a:lnTo>
                  <a:lnTo>
                    <a:pt x="3014" y="0"/>
                  </a:lnTo>
                  <a:lnTo>
                    <a:pt x="3014" y="0"/>
                  </a:lnTo>
                  <a:lnTo>
                    <a:pt x="2993" y="1"/>
                  </a:lnTo>
                  <a:lnTo>
                    <a:pt x="2964" y="6"/>
                  </a:lnTo>
                  <a:lnTo>
                    <a:pt x="2927" y="14"/>
                  </a:lnTo>
                  <a:lnTo>
                    <a:pt x="2885" y="27"/>
                  </a:lnTo>
                  <a:lnTo>
                    <a:pt x="2885" y="27"/>
                  </a:lnTo>
                  <a:lnTo>
                    <a:pt x="2864" y="34"/>
                  </a:lnTo>
                  <a:lnTo>
                    <a:pt x="2850" y="41"/>
                  </a:lnTo>
                  <a:lnTo>
                    <a:pt x="2846" y="44"/>
                  </a:lnTo>
                  <a:lnTo>
                    <a:pt x="2843" y="48"/>
                  </a:lnTo>
                  <a:lnTo>
                    <a:pt x="2842" y="52"/>
                  </a:lnTo>
                  <a:lnTo>
                    <a:pt x="2843" y="56"/>
                  </a:lnTo>
                  <a:lnTo>
                    <a:pt x="2843" y="56"/>
                  </a:lnTo>
                  <a:lnTo>
                    <a:pt x="2844" y="60"/>
                  </a:lnTo>
                  <a:lnTo>
                    <a:pt x="2847" y="63"/>
                  </a:lnTo>
                  <a:lnTo>
                    <a:pt x="2852" y="68"/>
                  </a:lnTo>
                  <a:lnTo>
                    <a:pt x="2861" y="71"/>
                  </a:lnTo>
                  <a:lnTo>
                    <a:pt x="2872" y="74"/>
                  </a:lnTo>
                  <a:lnTo>
                    <a:pt x="2897" y="79"/>
                  </a:lnTo>
                  <a:lnTo>
                    <a:pt x="2911" y="81"/>
                  </a:lnTo>
                  <a:lnTo>
                    <a:pt x="2926" y="84"/>
                  </a:lnTo>
                  <a:lnTo>
                    <a:pt x="2926" y="84"/>
                  </a:lnTo>
                  <a:lnTo>
                    <a:pt x="2937" y="88"/>
                  </a:lnTo>
                  <a:lnTo>
                    <a:pt x="2944" y="92"/>
                  </a:lnTo>
                  <a:lnTo>
                    <a:pt x="2951" y="96"/>
                  </a:lnTo>
                  <a:lnTo>
                    <a:pt x="2956" y="101"/>
                  </a:lnTo>
                  <a:lnTo>
                    <a:pt x="2962" y="108"/>
                  </a:lnTo>
                  <a:lnTo>
                    <a:pt x="2966" y="114"/>
                  </a:lnTo>
                  <a:lnTo>
                    <a:pt x="2971" y="129"/>
                  </a:lnTo>
                  <a:lnTo>
                    <a:pt x="3141" y="605"/>
                  </a:lnTo>
                  <a:lnTo>
                    <a:pt x="3141" y="605"/>
                  </a:lnTo>
                  <a:lnTo>
                    <a:pt x="3146" y="619"/>
                  </a:lnTo>
                  <a:lnTo>
                    <a:pt x="3149" y="630"/>
                  </a:lnTo>
                  <a:lnTo>
                    <a:pt x="3147" y="634"/>
                  </a:lnTo>
                  <a:lnTo>
                    <a:pt x="3146" y="638"/>
                  </a:lnTo>
                  <a:lnTo>
                    <a:pt x="3143" y="641"/>
                  </a:lnTo>
                  <a:lnTo>
                    <a:pt x="3140" y="644"/>
                  </a:lnTo>
                  <a:lnTo>
                    <a:pt x="3140" y="644"/>
                  </a:lnTo>
                  <a:lnTo>
                    <a:pt x="3120" y="650"/>
                  </a:lnTo>
                  <a:lnTo>
                    <a:pt x="3104" y="656"/>
                  </a:lnTo>
                  <a:lnTo>
                    <a:pt x="3097" y="660"/>
                  </a:lnTo>
                  <a:lnTo>
                    <a:pt x="3093" y="662"/>
                  </a:lnTo>
                  <a:lnTo>
                    <a:pt x="3091" y="667"/>
                  </a:lnTo>
                  <a:lnTo>
                    <a:pt x="3092" y="673"/>
                  </a:lnTo>
                  <a:lnTo>
                    <a:pt x="3092" y="673"/>
                  </a:lnTo>
                  <a:lnTo>
                    <a:pt x="3093" y="677"/>
                  </a:lnTo>
                  <a:lnTo>
                    <a:pt x="3097" y="679"/>
                  </a:lnTo>
                  <a:lnTo>
                    <a:pt x="3103" y="682"/>
                  </a:lnTo>
                  <a:lnTo>
                    <a:pt x="3109" y="685"/>
                  </a:lnTo>
                  <a:lnTo>
                    <a:pt x="3126" y="686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323" y="687"/>
                  </a:lnTo>
                  <a:lnTo>
                    <a:pt x="3323" y="687"/>
                  </a:lnTo>
                  <a:lnTo>
                    <a:pt x="3346" y="686"/>
                  </a:lnTo>
                  <a:lnTo>
                    <a:pt x="3362" y="685"/>
                  </a:lnTo>
                  <a:lnTo>
                    <a:pt x="3366" y="682"/>
                  </a:lnTo>
                  <a:lnTo>
                    <a:pt x="3370" y="679"/>
                  </a:lnTo>
                  <a:lnTo>
                    <a:pt x="3372" y="677"/>
                  </a:lnTo>
                  <a:lnTo>
                    <a:pt x="3370" y="673"/>
                  </a:lnTo>
                  <a:lnTo>
                    <a:pt x="3370" y="673"/>
                  </a:lnTo>
                  <a:lnTo>
                    <a:pt x="3369" y="669"/>
                  </a:lnTo>
                  <a:lnTo>
                    <a:pt x="3366" y="666"/>
                  </a:lnTo>
                  <a:lnTo>
                    <a:pt x="3358" y="661"/>
                  </a:lnTo>
                  <a:lnTo>
                    <a:pt x="3348" y="656"/>
                  </a:lnTo>
                  <a:lnTo>
                    <a:pt x="3337" y="653"/>
                  </a:lnTo>
                  <a:lnTo>
                    <a:pt x="3314" y="646"/>
                  </a:lnTo>
                  <a:lnTo>
                    <a:pt x="3303" y="644"/>
                  </a:lnTo>
                  <a:lnTo>
                    <a:pt x="3294" y="640"/>
                  </a:lnTo>
                  <a:lnTo>
                    <a:pt x="3294" y="640"/>
                  </a:lnTo>
                  <a:lnTo>
                    <a:pt x="3287" y="634"/>
                  </a:lnTo>
                  <a:lnTo>
                    <a:pt x="3282" y="627"/>
                  </a:lnTo>
                  <a:lnTo>
                    <a:pt x="3278" y="617"/>
                  </a:lnTo>
                  <a:lnTo>
                    <a:pt x="3273" y="605"/>
                  </a:lnTo>
                  <a:lnTo>
                    <a:pt x="3245" y="526"/>
                  </a:lnTo>
                  <a:lnTo>
                    <a:pt x="3245" y="526"/>
                  </a:lnTo>
                  <a:lnTo>
                    <a:pt x="3311" y="499"/>
                  </a:lnTo>
                  <a:lnTo>
                    <a:pt x="3340" y="484"/>
                  </a:lnTo>
                  <a:lnTo>
                    <a:pt x="3369" y="471"/>
                  </a:lnTo>
                  <a:lnTo>
                    <a:pt x="3369" y="471"/>
                  </a:lnTo>
                  <a:lnTo>
                    <a:pt x="3430" y="500"/>
                  </a:lnTo>
                  <a:lnTo>
                    <a:pt x="3482" y="526"/>
                  </a:lnTo>
                  <a:lnTo>
                    <a:pt x="3527" y="550"/>
                  </a:lnTo>
                  <a:lnTo>
                    <a:pt x="3564" y="571"/>
                  </a:lnTo>
                  <a:lnTo>
                    <a:pt x="3594" y="588"/>
                  </a:lnTo>
                  <a:lnTo>
                    <a:pt x="3615" y="604"/>
                  </a:lnTo>
                  <a:lnTo>
                    <a:pt x="3630" y="617"/>
                  </a:lnTo>
                  <a:lnTo>
                    <a:pt x="3634" y="623"/>
                  </a:lnTo>
                  <a:lnTo>
                    <a:pt x="3636" y="628"/>
                  </a:lnTo>
                  <a:lnTo>
                    <a:pt x="3636" y="628"/>
                  </a:lnTo>
                  <a:lnTo>
                    <a:pt x="3638" y="630"/>
                  </a:lnTo>
                  <a:lnTo>
                    <a:pt x="3636" y="633"/>
                  </a:lnTo>
                  <a:lnTo>
                    <a:pt x="3631" y="637"/>
                  </a:lnTo>
                  <a:lnTo>
                    <a:pt x="3623" y="642"/>
                  </a:lnTo>
                  <a:lnTo>
                    <a:pt x="3614" y="646"/>
                  </a:lnTo>
                  <a:lnTo>
                    <a:pt x="3605" y="650"/>
                  </a:lnTo>
                  <a:lnTo>
                    <a:pt x="3597" y="654"/>
                  </a:lnTo>
                  <a:lnTo>
                    <a:pt x="3594" y="657"/>
                  </a:lnTo>
                  <a:lnTo>
                    <a:pt x="3593" y="660"/>
                  </a:lnTo>
                  <a:lnTo>
                    <a:pt x="3592" y="662"/>
                  </a:lnTo>
                  <a:lnTo>
                    <a:pt x="3593" y="666"/>
                  </a:lnTo>
                  <a:lnTo>
                    <a:pt x="3593" y="666"/>
                  </a:lnTo>
                  <a:lnTo>
                    <a:pt x="3596" y="670"/>
                  </a:lnTo>
                  <a:lnTo>
                    <a:pt x="3600" y="675"/>
                  </a:lnTo>
                  <a:lnTo>
                    <a:pt x="3606" y="679"/>
                  </a:lnTo>
                  <a:lnTo>
                    <a:pt x="3614" y="682"/>
                  </a:lnTo>
                  <a:lnTo>
                    <a:pt x="3625" y="685"/>
                  </a:lnTo>
                  <a:lnTo>
                    <a:pt x="3635" y="686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820" y="687"/>
                  </a:lnTo>
                  <a:lnTo>
                    <a:pt x="3820" y="687"/>
                  </a:lnTo>
                  <a:lnTo>
                    <a:pt x="3833" y="686"/>
                  </a:lnTo>
                  <a:lnTo>
                    <a:pt x="3845" y="686"/>
                  </a:lnTo>
                  <a:lnTo>
                    <a:pt x="3854" y="683"/>
                  </a:lnTo>
                  <a:lnTo>
                    <a:pt x="3861" y="682"/>
                  </a:lnTo>
                  <a:lnTo>
                    <a:pt x="3866" y="678"/>
                  </a:lnTo>
                  <a:lnTo>
                    <a:pt x="3870" y="674"/>
                  </a:lnTo>
                  <a:lnTo>
                    <a:pt x="3871" y="670"/>
                  </a:lnTo>
                  <a:lnTo>
                    <a:pt x="3870" y="665"/>
                  </a:lnTo>
                  <a:lnTo>
                    <a:pt x="3870" y="665"/>
                  </a:lnTo>
                  <a:lnTo>
                    <a:pt x="3868" y="662"/>
                  </a:lnTo>
                  <a:lnTo>
                    <a:pt x="3866" y="660"/>
                  </a:lnTo>
                  <a:lnTo>
                    <a:pt x="3858" y="654"/>
                  </a:lnTo>
                  <a:lnTo>
                    <a:pt x="3849" y="652"/>
                  </a:lnTo>
                  <a:lnTo>
                    <a:pt x="3837" y="648"/>
                  </a:lnTo>
                  <a:lnTo>
                    <a:pt x="3822" y="642"/>
                  </a:lnTo>
                  <a:lnTo>
                    <a:pt x="3807" y="636"/>
                  </a:lnTo>
                  <a:lnTo>
                    <a:pt x="3788" y="627"/>
                  </a:lnTo>
                  <a:lnTo>
                    <a:pt x="3768" y="613"/>
                  </a:lnTo>
                  <a:lnTo>
                    <a:pt x="3768" y="613"/>
                  </a:lnTo>
                  <a:lnTo>
                    <a:pt x="3731" y="587"/>
                  </a:lnTo>
                  <a:lnTo>
                    <a:pt x="3693" y="561"/>
                  </a:lnTo>
                  <a:lnTo>
                    <a:pt x="3655" y="535"/>
                  </a:lnTo>
                  <a:lnTo>
                    <a:pt x="3614" y="512"/>
                  </a:lnTo>
                  <a:lnTo>
                    <a:pt x="3573" y="489"/>
                  </a:lnTo>
                  <a:lnTo>
                    <a:pt x="3531" y="467"/>
                  </a:lnTo>
                  <a:lnTo>
                    <a:pt x="3488" y="446"/>
                  </a:lnTo>
                  <a:lnTo>
                    <a:pt x="3443" y="425"/>
                  </a:lnTo>
                  <a:lnTo>
                    <a:pt x="3443" y="425"/>
                  </a:lnTo>
                  <a:lnTo>
                    <a:pt x="3476" y="406"/>
                  </a:lnTo>
                  <a:lnTo>
                    <a:pt x="3509" y="385"/>
                  </a:lnTo>
                  <a:lnTo>
                    <a:pt x="3543" y="364"/>
                  </a:lnTo>
                  <a:lnTo>
                    <a:pt x="3577" y="340"/>
                  </a:lnTo>
                  <a:lnTo>
                    <a:pt x="3577" y="340"/>
                  </a:lnTo>
                  <a:lnTo>
                    <a:pt x="3600" y="324"/>
                  </a:lnTo>
                  <a:lnTo>
                    <a:pt x="3619" y="311"/>
                  </a:lnTo>
                  <a:lnTo>
                    <a:pt x="3652" y="294"/>
                  </a:lnTo>
                  <a:lnTo>
                    <a:pt x="3664" y="287"/>
                  </a:lnTo>
                  <a:lnTo>
                    <a:pt x="3672" y="282"/>
                  </a:lnTo>
                  <a:lnTo>
                    <a:pt x="3676" y="277"/>
                  </a:lnTo>
                  <a:lnTo>
                    <a:pt x="3676" y="274"/>
                  </a:lnTo>
                  <a:lnTo>
                    <a:pt x="3676" y="271"/>
                  </a:lnTo>
                  <a:lnTo>
                    <a:pt x="3676" y="271"/>
                  </a:lnTo>
                  <a:lnTo>
                    <a:pt x="3673" y="268"/>
                  </a:lnTo>
                  <a:lnTo>
                    <a:pt x="3669" y="265"/>
                  </a:lnTo>
                  <a:lnTo>
                    <a:pt x="3664" y="262"/>
                  </a:lnTo>
                  <a:lnTo>
                    <a:pt x="3656" y="260"/>
                  </a:lnTo>
                  <a:lnTo>
                    <a:pt x="3636" y="257"/>
                  </a:lnTo>
                  <a:lnTo>
                    <a:pt x="3610" y="256"/>
                  </a:lnTo>
                  <a:lnTo>
                    <a:pt x="3443" y="257"/>
                  </a:lnTo>
                  <a:lnTo>
                    <a:pt x="3443" y="257"/>
                  </a:lnTo>
                  <a:lnTo>
                    <a:pt x="3418" y="257"/>
                  </a:lnTo>
                  <a:lnTo>
                    <a:pt x="3408" y="258"/>
                  </a:lnTo>
                  <a:lnTo>
                    <a:pt x="3401" y="260"/>
                  </a:lnTo>
                  <a:lnTo>
                    <a:pt x="3395" y="262"/>
                  </a:lnTo>
                  <a:lnTo>
                    <a:pt x="3391" y="265"/>
                  </a:lnTo>
                  <a:lnTo>
                    <a:pt x="3390" y="269"/>
                  </a:lnTo>
                  <a:lnTo>
                    <a:pt x="3390" y="273"/>
                  </a:lnTo>
                  <a:lnTo>
                    <a:pt x="3390" y="273"/>
                  </a:lnTo>
                  <a:lnTo>
                    <a:pt x="3393" y="277"/>
                  </a:lnTo>
                  <a:lnTo>
                    <a:pt x="3395" y="279"/>
                  </a:lnTo>
                  <a:lnTo>
                    <a:pt x="3402" y="286"/>
                  </a:lnTo>
                  <a:lnTo>
                    <a:pt x="3412" y="290"/>
                  </a:lnTo>
                  <a:lnTo>
                    <a:pt x="3423" y="295"/>
                  </a:lnTo>
                  <a:lnTo>
                    <a:pt x="3433" y="301"/>
                  </a:lnTo>
                  <a:lnTo>
                    <a:pt x="3443" y="306"/>
                  </a:lnTo>
                  <a:lnTo>
                    <a:pt x="3451" y="312"/>
                  </a:lnTo>
                  <a:lnTo>
                    <a:pt x="3453" y="315"/>
                  </a:lnTo>
                  <a:lnTo>
                    <a:pt x="3455" y="319"/>
                  </a:lnTo>
                  <a:lnTo>
                    <a:pt x="3455" y="319"/>
                  </a:lnTo>
                  <a:lnTo>
                    <a:pt x="3456" y="323"/>
                  </a:lnTo>
                  <a:lnTo>
                    <a:pt x="3453" y="330"/>
                  </a:lnTo>
                  <a:lnTo>
                    <a:pt x="3451" y="335"/>
                  </a:lnTo>
                  <a:lnTo>
                    <a:pt x="3445" y="341"/>
                  </a:lnTo>
                  <a:lnTo>
                    <a:pt x="3437" y="349"/>
                  </a:lnTo>
                  <a:lnTo>
                    <a:pt x="3428" y="357"/>
                  </a:lnTo>
                  <a:lnTo>
                    <a:pt x="3403" y="374"/>
                  </a:lnTo>
                  <a:lnTo>
                    <a:pt x="3370" y="396"/>
                  </a:lnTo>
                  <a:lnTo>
                    <a:pt x="3329" y="418"/>
                  </a:lnTo>
                  <a:lnTo>
                    <a:pt x="3282" y="443"/>
                  </a:lnTo>
                  <a:lnTo>
                    <a:pt x="3225" y="471"/>
                  </a:lnTo>
                  <a:lnTo>
                    <a:pt x="3074" y="46"/>
                  </a:lnTo>
                  <a:lnTo>
                    <a:pt x="3074" y="46"/>
                  </a:lnTo>
                  <a:lnTo>
                    <a:pt x="3068" y="35"/>
                  </a:lnTo>
                  <a:lnTo>
                    <a:pt x="3064" y="26"/>
                  </a:lnTo>
                  <a:lnTo>
                    <a:pt x="3060" y="18"/>
                  </a:lnTo>
                  <a:lnTo>
                    <a:pt x="3054" y="11"/>
                  </a:lnTo>
                  <a:lnTo>
                    <a:pt x="3047" y="6"/>
                  </a:lnTo>
                  <a:lnTo>
                    <a:pt x="3038" y="2"/>
                  </a:lnTo>
                  <a:lnTo>
                    <a:pt x="3027" y="1"/>
                  </a:lnTo>
                  <a:lnTo>
                    <a:pt x="30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2000">
                  <a:srgbClr val="000000">
                    <a:lumMod val="50000"/>
                    <a:lumOff val="50000"/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3412"/>
              <a:endParaRPr lang="en-US" sz="19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2" name="Group 45"/>
            <p:cNvGrpSpPr/>
            <p:nvPr/>
          </p:nvGrpSpPr>
          <p:grpSpPr>
            <a:xfrm>
              <a:off x="4570413" y="768350"/>
              <a:ext cx="3819868" cy="960862"/>
              <a:chOff x="4570413" y="768350"/>
              <a:chExt cx="3819868" cy="960862"/>
            </a:xfrm>
          </p:grpSpPr>
          <p:sp>
            <p:nvSpPr>
              <p:cNvPr id="6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570413" y="768350"/>
                <a:ext cx="3819868" cy="960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5030212" y="1113199"/>
                <a:ext cx="761911" cy="616013"/>
              </a:xfrm>
              <a:custGeom>
                <a:avLst/>
                <a:gdLst/>
                <a:ahLst/>
                <a:cxnLst>
                  <a:cxn ang="0">
                    <a:pos x="305" y="2"/>
                  </a:cxn>
                  <a:cxn ang="0">
                    <a:pos x="336" y="32"/>
                  </a:cxn>
                  <a:cxn ang="0">
                    <a:pos x="330" y="55"/>
                  </a:cxn>
                  <a:cxn ang="0">
                    <a:pos x="286" y="79"/>
                  </a:cxn>
                  <a:cxn ang="0">
                    <a:pos x="243" y="103"/>
                  </a:cxn>
                  <a:cxn ang="0">
                    <a:pos x="227" y="153"/>
                  </a:cxn>
                  <a:cxn ang="0">
                    <a:pos x="236" y="259"/>
                  </a:cxn>
                  <a:cxn ang="0">
                    <a:pos x="286" y="492"/>
                  </a:cxn>
                  <a:cxn ang="0">
                    <a:pos x="390" y="848"/>
                  </a:cxn>
                  <a:cxn ang="0">
                    <a:pos x="521" y="859"/>
                  </a:cxn>
                  <a:cxn ang="0">
                    <a:pos x="644" y="512"/>
                  </a:cxn>
                  <a:cxn ang="0">
                    <a:pos x="704" y="269"/>
                  </a:cxn>
                  <a:cxn ang="0">
                    <a:pos x="717" y="156"/>
                  </a:cxn>
                  <a:cxn ang="0">
                    <a:pos x="702" y="105"/>
                  </a:cxn>
                  <a:cxn ang="0">
                    <a:pos x="653" y="75"/>
                  </a:cxn>
                  <a:cxn ang="0">
                    <a:pos x="630" y="49"/>
                  </a:cxn>
                  <a:cxn ang="0">
                    <a:pos x="638" y="14"/>
                  </a:cxn>
                  <a:cxn ang="0">
                    <a:pos x="696" y="0"/>
                  </a:cxn>
                  <a:cxn ang="0">
                    <a:pos x="920" y="4"/>
                  </a:cxn>
                  <a:cxn ang="0">
                    <a:pos x="949" y="41"/>
                  </a:cxn>
                  <a:cxn ang="0">
                    <a:pos x="937" y="70"/>
                  </a:cxn>
                  <a:cxn ang="0">
                    <a:pos x="893" y="96"/>
                  </a:cxn>
                  <a:cxn ang="0">
                    <a:pos x="860" y="142"/>
                  </a:cxn>
                  <a:cxn ang="0">
                    <a:pos x="860" y="223"/>
                  </a:cxn>
                  <a:cxn ang="0">
                    <a:pos x="902" y="418"/>
                  </a:cxn>
                  <a:cxn ang="0">
                    <a:pos x="1001" y="718"/>
                  </a:cxn>
                  <a:cxn ang="0">
                    <a:pos x="1130" y="1023"/>
                  </a:cxn>
                  <a:cxn ang="0">
                    <a:pos x="1262" y="636"/>
                  </a:cxn>
                  <a:cxn ang="0">
                    <a:pos x="1333" y="352"/>
                  </a:cxn>
                  <a:cxn ang="0">
                    <a:pos x="1358" y="185"/>
                  </a:cxn>
                  <a:cxn ang="0">
                    <a:pos x="1353" y="128"/>
                  </a:cxn>
                  <a:cxn ang="0">
                    <a:pos x="1333" y="105"/>
                  </a:cxn>
                  <a:cxn ang="0">
                    <a:pos x="1258" y="66"/>
                  </a:cxn>
                  <a:cxn ang="0">
                    <a:pos x="1247" y="37"/>
                  </a:cxn>
                  <a:cxn ang="0">
                    <a:pos x="1263" y="9"/>
                  </a:cxn>
                  <a:cxn ang="0">
                    <a:pos x="1473" y="0"/>
                  </a:cxn>
                  <a:cxn ang="0">
                    <a:pos x="1531" y="8"/>
                  </a:cxn>
                  <a:cxn ang="0">
                    <a:pos x="1549" y="39"/>
                  </a:cxn>
                  <a:cxn ang="0">
                    <a:pos x="1533" y="71"/>
                  </a:cxn>
                  <a:cxn ang="0">
                    <a:pos x="1483" y="121"/>
                  </a:cxn>
                  <a:cxn ang="0">
                    <a:pos x="1463" y="179"/>
                  </a:cxn>
                  <a:cxn ang="0">
                    <a:pos x="1396" y="509"/>
                  </a:cxn>
                  <a:cxn ang="0">
                    <a:pos x="1274" y="945"/>
                  </a:cxn>
                  <a:cxn ang="0">
                    <a:pos x="1177" y="1200"/>
                  </a:cxn>
                  <a:cxn ang="0">
                    <a:pos x="1139" y="1247"/>
                  </a:cxn>
                  <a:cxn ang="0">
                    <a:pos x="1104" y="1255"/>
                  </a:cxn>
                  <a:cxn ang="0">
                    <a:pos x="1061" y="1225"/>
                  </a:cxn>
                  <a:cxn ang="0">
                    <a:pos x="973" y="1041"/>
                  </a:cxn>
                  <a:cxn ang="0">
                    <a:pos x="848" y="714"/>
                  </a:cxn>
                  <a:cxn ang="0">
                    <a:pos x="766" y="451"/>
                  </a:cxn>
                  <a:cxn ang="0">
                    <a:pos x="632" y="875"/>
                  </a:cxn>
                  <a:cxn ang="0">
                    <a:pos x="522" y="1141"/>
                  </a:cxn>
                  <a:cxn ang="0">
                    <a:pos x="454" y="1243"/>
                  </a:cxn>
                  <a:cxn ang="0">
                    <a:pos x="425" y="1255"/>
                  </a:cxn>
                  <a:cxn ang="0">
                    <a:pos x="394" y="1242"/>
                  </a:cxn>
                  <a:cxn ang="0">
                    <a:pos x="336" y="1147"/>
                  </a:cxn>
                  <a:cxn ang="0">
                    <a:pos x="264" y="937"/>
                  </a:cxn>
                  <a:cxn ang="0">
                    <a:pos x="149" y="511"/>
                  </a:cxn>
                  <a:cxn ang="0">
                    <a:pos x="71" y="149"/>
                  </a:cxn>
                  <a:cxn ang="0">
                    <a:pos x="45" y="91"/>
                  </a:cxn>
                  <a:cxn ang="0">
                    <a:pos x="11" y="67"/>
                  </a:cxn>
                  <a:cxn ang="0">
                    <a:pos x="2" y="29"/>
                  </a:cxn>
                  <a:cxn ang="0">
                    <a:pos x="36" y="2"/>
                  </a:cxn>
                </a:cxnLst>
                <a:rect l="0" t="0" r="r" b="b"/>
                <a:pathLst>
                  <a:path w="1549" h="1255">
                    <a:moveTo>
                      <a:pt x="256" y="0"/>
                    </a:moveTo>
                    <a:lnTo>
                      <a:pt x="256" y="0"/>
                    </a:lnTo>
                    <a:lnTo>
                      <a:pt x="274" y="0"/>
                    </a:lnTo>
                    <a:lnTo>
                      <a:pt x="290" y="1"/>
                    </a:lnTo>
                    <a:lnTo>
                      <a:pt x="305" y="2"/>
                    </a:lnTo>
                    <a:lnTo>
                      <a:pt x="315" y="6"/>
                    </a:lnTo>
                    <a:lnTo>
                      <a:pt x="325" y="10"/>
                    </a:lnTo>
                    <a:lnTo>
                      <a:pt x="331" y="16"/>
                    </a:lnTo>
                    <a:lnTo>
                      <a:pt x="335" y="24"/>
                    </a:lnTo>
                    <a:lnTo>
                      <a:pt x="336" y="32"/>
                    </a:lnTo>
                    <a:lnTo>
                      <a:pt x="336" y="32"/>
                    </a:lnTo>
                    <a:lnTo>
                      <a:pt x="335" y="39"/>
                    </a:lnTo>
                    <a:lnTo>
                      <a:pt x="334" y="46"/>
                    </a:lnTo>
                    <a:lnTo>
                      <a:pt x="332" y="51"/>
                    </a:lnTo>
                    <a:lnTo>
                      <a:pt x="330" y="55"/>
                    </a:lnTo>
                    <a:lnTo>
                      <a:pt x="326" y="59"/>
                    </a:lnTo>
                    <a:lnTo>
                      <a:pt x="322" y="63"/>
                    </a:lnTo>
                    <a:lnTo>
                      <a:pt x="311" y="68"/>
                    </a:lnTo>
                    <a:lnTo>
                      <a:pt x="299" y="74"/>
                    </a:lnTo>
                    <a:lnTo>
                      <a:pt x="286" y="79"/>
                    </a:lnTo>
                    <a:lnTo>
                      <a:pt x="272" y="84"/>
                    </a:lnTo>
                    <a:lnTo>
                      <a:pt x="256" y="91"/>
                    </a:lnTo>
                    <a:lnTo>
                      <a:pt x="256" y="91"/>
                    </a:lnTo>
                    <a:lnTo>
                      <a:pt x="249" y="96"/>
                    </a:lnTo>
                    <a:lnTo>
                      <a:pt x="243" y="103"/>
                    </a:lnTo>
                    <a:lnTo>
                      <a:pt x="238" y="111"/>
                    </a:lnTo>
                    <a:lnTo>
                      <a:pt x="234" y="119"/>
                    </a:lnTo>
                    <a:lnTo>
                      <a:pt x="230" y="129"/>
                    </a:lnTo>
                    <a:lnTo>
                      <a:pt x="228" y="141"/>
                    </a:lnTo>
                    <a:lnTo>
                      <a:pt x="227" y="153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227" y="182"/>
                    </a:lnTo>
                    <a:lnTo>
                      <a:pt x="228" y="202"/>
                    </a:lnTo>
                    <a:lnTo>
                      <a:pt x="236" y="259"/>
                    </a:lnTo>
                    <a:lnTo>
                      <a:pt x="243" y="295"/>
                    </a:lnTo>
                    <a:lnTo>
                      <a:pt x="251" y="336"/>
                    </a:lnTo>
                    <a:lnTo>
                      <a:pt x="260" y="384"/>
                    </a:lnTo>
                    <a:lnTo>
                      <a:pt x="272" y="435"/>
                    </a:lnTo>
                    <a:lnTo>
                      <a:pt x="286" y="492"/>
                    </a:lnTo>
                    <a:lnTo>
                      <a:pt x="302" y="554"/>
                    </a:lnTo>
                    <a:lnTo>
                      <a:pt x="321" y="620"/>
                    </a:lnTo>
                    <a:lnTo>
                      <a:pt x="342" y="693"/>
                    </a:lnTo>
                    <a:lnTo>
                      <a:pt x="365" y="768"/>
                    </a:lnTo>
                    <a:lnTo>
                      <a:pt x="390" y="848"/>
                    </a:lnTo>
                    <a:lnTo>
                      <a:pt x="421" y="934"/>
                    </a:lnTo>
                    <a:lnTo>
                      <a:pt x="452" y="1024"/>
                    </a:lnTo>
                    <a:lnTo>
                      <a:pt x="452" y="1024"/>
                    </a:lnTo>
                    <a:lnTo>
                      <a:pt x="488" y="940"/>
                    </a:lnTo>
                    <a:lnTo>
                      <a:pt x="521" y="859"/>
                    </a:lnTo>
                    <a:lnTo>
                      <a:pt x="551" y="781"/>
                    </a:lnTo>
                    <a:lnTo>
                      <a:pt x="578" y="709"/>
                    </a:lnTo>
                    <a:lnTo>
                      <a:pt x="603" y="639"/>
                    </a:lnTo>
                    <a:lnTo>
                      <a:pt x="624" y="574"/>
                    </a:lnTo>
                    <a:lnTo>
                      <a:pt x="644" y="512"/>
                    </a:lnTo>
                    <a:lnTo>
                      <a:pt x="659" y="455"/>
                    </a:lnTo>
                    <a:lnTo>
                      <a:pt x="674" y="401"/>
                    </a:lnTo>
                    <a:lnTo>
                      <a:pt x="686" y="352"/>
                    </a:lnTo>
                    <a:lnTo>
                      <a:pt x="696" y="309"/>
                    </a:lnTo>
                    <a:lnTo>
                      <a:pt x="704" y="269"/>
                    </a:lnTo>
                    <a:lnTo>
                      <a:pt x="709" y="233"/>
                    </a:lnTo>
                    <a:lnTo>
                      <a:pt x="713" y="203"/>
                    </a:lnTo>
                    <a:lnTo>
                      <a:pt x="716" y="177"/>
                    </a:lnTo>
                    <a:lnTo>
                      <a:pt x="717" y="156"/>
                    </a:lnTo>
                    <a:lnTo>
                      <a:pt x="717" y="156"/>
                    </a:lnTo>
                    <a:lnTo>
                      <a:pt x="716" y="138"/>
                    </a:lnTo>
                    <a:lnTo>
                      <a:pt x="712" y="123"/>
                    </a:lnTo>
                    <a:lnTo>
                      <a:pt x="709" y="116"/>
                    </a:lnTo>
                    <a:lnTo>
                      <a:pt x="707" y="111"/>
                    </a:lnTo>
                    <a:lnTo>
                      <a:pt x="702" y="105"/>
                    </a:lnTo>
                    <a:lnTo>
                      <a:pt x="696" y="100"/>
                    </a:lnTo>
                    <a:lnTo>
                      <a:pt x="696" y="100"/>
                    </a:lnTo>
                    <a:lnTo>
                      <a:pt x="686" y="92"/>
                    </a:lnTo>
                    <a:lnTo>
                      <a:pt x="675" y="86"/>
                    </a:lnTo>
                    <a:lnTo>
                      <a:pt x="653" y="75"/>
                    </a:lnTo>
                    <a:lnTo>
                      <a:pt x="644" y="68"/>
                    </a:lnTo>
                    <a:lnTo>
                      <a:pt x="636" y="62"/>
                    </a:lnTo>
                    <a:lnTo>
                      <a:pt x="633" y="58"/>
                    </a:lnTo>
                    <a:lnTo>
                      <a:pt x="632" y="54"/>
                    </a:lnTo>
                    <a:lnTo>
                      <a:pt x="630" y="49"/>
                    </a:lnTo>
                    <a:lnTo>
                      <a:pt x="629" y="42"/>
                    </a:lnTo>
                    <a:lnTo>
                      <a:pt x="629" y="42"/>
                    </a:lnTo>
                    <a:lnTo>
                      <a:pt x="630" y="32"/>
                    </a:lnTo>
                    <a:lnTo>
                      <a:pt x="633" y="22"/>
                    </a:lnTo>
                    <a:lnTo>
                      <a:pt x="638" y="14"/>
                    </a:lnTo>
                    <a:lnTo>
                      <a:pt x="646" y="9"/>
                    </a:lnTo>
                    <a:lnTo>
                      <a:pt x="655" y="5"/>
                    </a:lnTo>
                    <a:lnTo>
                      <a:pt x="667" y="2"/>
                    </a:lnTo>
                    <a:lnTo>
                      <a:pt x="680" y="1"/>
                    </a:lnTo>
                    <a:lnTo>
                      <a:pt x="696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90" y="0"/>
                    </a:lnTo>
                    <a:lnTo>
                      <a:pt x="906" y="2"/>
                    </a:lnTo>
                    <a:lnTo>
                      <a:pt x="920" y="4"/>
                    </a:lnTo>
                    <a:lnTo>
                      <a:pt x="931" y="8"/>
                    </a:lnTo>
                    <a:lnTo>
                      <a:pt x="940" y="13"/>
                    </a:lnTo>
                    <a:lnTo>
                      <a:pt x="945" y="21"/>
                    </a:lnTo>
                    <a:lnTo>
                      <a:pt x="949" y="30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9" y="50"/>
                    </a:lnTo>
                    <a:lnTo>
                      <a:pt x="947" y="58"/>
                    </a:lnTo>
                    <a:lnTo>
                      <a:pt x="943" y="65"/>
                    </a:lnTo>
                    <a:lnTo>
                      <a:pt x="937" y="70"/>
                    </a:lnTo>
                    <a:lnTo>
                      <a:pt x="931" y="74"/>
                    </a:lnTo>
                    <a:lnTo>
                      <a:pt x="923" y="78"/>
                    </a:lnTo>
                    <a:lnTo>
                      <a:pt x="906" y="88"/>
                    </a:lnTo>
                    <a:lnTo>
                      <a:pt x="906" y="88"/>
                    </a:lnTo>
                    <a:lnTo>
                      <a:pt x="893" y="96"/>
                    </a:lnTo>
                    <a:lnTo>
                      <a:pt x="882" y="104"/>
                    </a:lnTo>
                    <a:lnTo>
                      <a:pt x="874" y="112"/>
                    </a:lnTo>
                    <a:lnTo>
                      <a:pt x="868" y="120"/>
                    </a:lnTo>
                    <a:lnTo>
                      <a:pt x="862" y="130"/>
                    </a:lnTo>
                    <a:lnTo>
                      <a:pt x="860" y="142"/>
                    </a:lnTo>
                    <a:lnTo>
                      <a:pt x="857" y="158"/>
                    </a:lnTo>
                    <a:lnTo>
                      <a:pt x="857" y="175"/>
                    </a:lnTo>
                    <a:lnTo>
                      <a:pt x="857" y="175"/>
                    </a:lnTo>
                    <a:lnTo>
                      <a:pt x="858" y="196"/>
                    </a:lnTo>
                    <a:lnTo>
                      <a:pt x="860" y="223"/>
                    </a:lnTo>
                    <a:lnTo>
                      <a:pt x="865" y="253"/>
                    </a:lnTo>
                    <a:lnTo>
                      <a:pt x="870" y="288"/>
                    </a:lnTo>
                    <a:lnTo>
                      <a:pt x="878" y="327"/>
                    </a:lnTo>
                    <a:lnTo>
                      <a:pt x="889" y="371"/>
                    </a:lnTo>
                    <a:lnTo>
                      <a:pt x="902" y="418"/>
                    </a:lnTo>
                    <a:lnTo>
                      <a:pt x="916" y="471"/>
                    </a:lnTo>
                    <a:lnTo>
                      <a:pt x="934" y="528"/>
                    </a:lnTo>
                    <a:lnTo>
                      <a:pt x="953" y="587"/>
                    </a:lnTo>
                    <a:lnTo>
                      <a:pt x="976" y="651"/>
                    </a:lnTo>
                    <a:lnTo>
                      <a:pt x="1001" y="718"/>
                    </a:lnTo>
                    <a:lnTo>
                      <a:pt x="1028" y="789"/>
                    </a:lnTo>
                    <a:lnTo>
                      <a:pt x="1059" y="864"/>
                    </a:lnTo>
                    <a:lnTo>
                      <a:pt x="1093" y="941"/>
                    </a:lnTo>
                    <a:lnTo>
                      <a:pt x="1130" y="1023"/>
                    </a:lnTo>
                    <a:lnTo>
                      <a:pt x="1130" y="1023"/>
                    </a:lnTo>
                    <a:lnTo>
                      <a:pt x="1162" y="937"/>
                    </a:lnTo>
                    <a:lnTo>
                      <a:pt x="1191" y="856"/>
                    </a:lnTo>
                    <a:lnTo>
                      <a:pt x="1217" y="779"/>
                    </a:lnTo>
                    <a:lnTo>
                      <a:pt x="1241" y="705"/>
                    </a:lnTo>
                    <a:lnTo>
                      <a:pt x="1262" y="636"/>
                    </a:lnTo>
                    <a:lnTo>
                      <a:pt x="1280" y="570"/>
                    </a:lnTo>
                    <a:lnTo>
                      <a:pt x="1296" y="509"/>
                    </a:lnTo>
                    <a:lnTo>
                      <a:pt x="1311" y="453"/>
                    </a:lnTo>
                    <a:lnTo>
                      <a:pt x="1322" y="400"/>
                    </a:lnTo>
                    <a:lnTo>
                      <a:pt x="1333" y="352"/>
                    </a:lnTo>
                    <a:lnTo>
                      <a:pt x="1341" y="309"/>
                    </a:lnTo>
                    <a:lnTo>
                      <a:pt x="1347" y="270"/>
                    </a:lnTo>
                    <a:lnTo>
                      <a:pt x="1353" y="237"/>
                    </a:lnTo>
                    <a:lnTo>
                      <a:pt x="1355" y="208"/>
                    </a:lnTo>
                    <a:lnTo>
                      <a:pt x="1358" y="185"/>
                    </a:lnTo>
                    <a:lnTo>
                      <a:pt x="1358" y="166"/>
                    </a:lnTo>
                    <a:lnTo>
                      <a:pt x="1358" y="166"/>
                    </a:lnTo>
                    <a:lnTo>
                      <a:pt x="1357" y="145"/>
                    </a:lnTo>
                    <a:lnTo>
                      <a:pt x="1355" y="136"/>
                    </a:lnTo>
                    <a:lnTo>
                      <a:pt x="1353" y="128"/>
                    </a:lnTo>
                    <a:lnTo>
                      <a:pt x="1350" y="121"/>
                    </a:lnTo>
                    <a:lnTo>
                      <a:pt x="1345" y="115"/>
                    </a:lnTo>
                    <a:lnTo>
                      <a:pt x="1340" y="109"/>
                    </a:lnTo>
                    <a:lnTo>
                      <a:pt x="1333" y="105"/>
                    </a:lnTo>
                    <a:lnTo>
                      <a:pt x="1333" y="105"/>
                    </a:lnTo>
                    <a:lnTo>
                      <a:pt x="1317" y="96"/>
                    </a:lnTo>
                    <a:lnTo>
                      <a:pt x="1301" y="88"/>
                    </a:lnTo>
                    <a:lnTo>
                      <a:pt x="1274" y="76"/>
                    </a:lnTo>
                    <a:lnTo>
                      <a:pt x="1263" y="70"/>
                    </a:lnTo>
                    <a:lnTo>
                      <a:pt x="1258" y="66"/>
                    </a:lnTo>
                    <a:lnTo>
                      <a:pt x="1254" y="62"/>
                    </a:lnTo>
                    <a:lnTo>
                      <a:pt x="1251" y="57"/>
                    </a:lnTo>
                    <a:lnTo>
                      <a:pt x="1249" y="51"/>
                    </a:lnTo>
                    <a:lnTo>
                      <a:pt x="1247" y="45"/>
                    </a:lnTo>
                    <a:lnTo>
                      <a:pt x="1247" y="37"/>
                    </a:lnTo>
                    <a:lnTo>
                      <a:pt x="1247" y="37"/>
                    </a:lnTo>
                    <a:lnTo>
                      <a:pt x="1247" y="29"/>
                    </a:lnTo>
                    <a:lnTo>
                      <a:pt x="1251" y="21"/>
                    </a:lnTo>
                    <a:lnTo>
                      <a:pt x="1256" y="14"/>
                    </a:lnTo>
                    <a:lnTo>
                      <a:pt x="1263" y="9"/>
                    </a:lnTo>
                    <a:lnTo>
                      <a:pt x="1272" y="5"/>
                    </a:lnTo>
                    <a:lnTo>
                      <a:pt x="1283" y="2"/>
                    </a:lnTo>
                    <a:lnTo>
                      <a:pt x="1295" y="1"/>
                    </a:lnTo>
                    <a:lnTo>
                      <a:pt x="1309" y="0"/>
                    </a:lnTo>
                    <a:lnTo>
                      <a:pt x="1473" y="0"/>
                    </a:lnTo>
                    <a:lnTo>
                      <a:pt x="1473" y="0"/>
                    </a:lnTo>
                    <a:lnTo>
                      <a:pt x="1491" y="0"/>
                    </a:lnTo>
                    <a:lnTo>
                      <a:pt x="1507" y="1"/>
                    </a:lnTo>
                    <a:lnTo>
                      <a:pt x="1520" y="4"/>
                    </a:lnTo>
                    <a:lnTo>
                      <a:pt x="1531" y="8"/>
                    </a:lnTo>
                    <a:lnTo>
                      <a:pt x="1539" y="13"/>
                    </a:lnTo>
                    <a:lnTo>
                      <a:pt x="1544" y="20"/>
                    </a:lnTo>
                    <a:lnTo>
                      <a:pt x="1548" y="28"/>
                    </a:lnTo>
                    <a:lnTo>
                      <a:pt x="1549" y="39"/>
                    </a:lnTo>
                    <a:lnTo>
                      <a:pt x="1549" y="39"/>
                    </a:lnTo>
                    <a:lnTo>
                      <a:pt x="1548" y="45"/>
                    </a:lnTo>
                    <a:lnTo>
                      <a:pt x="1546" y="51"/>
                    </a:lnTo>
                    <a:lnTo>
                      <a:pt x="1545" y="57"/>
                    </a:lnTo>
                    <a:lnTo>
                      <a:pt x="1541" y="62"/>
                    </a:lnTo>
                    <a:lnTo>
                      <a:pt x="1533" y="71"/>
                    </a:lnTo>
                    <a:lnTo>
                      <a:pt x="1523" y="80"/>
                    </a:lnTo>
                    <a:lnTo>
                      <a:pt x="1512" y="90"/>
                    </a:lnTo>
                    <a:lnTo>
                      <a:pt x="1500" y="101"/>
                    </a:lnTo>
                    <a:lnTo>
                      <a:pt x="1488" y="115"/>
                    </a:lnTo>
                    <a:lnTo>
                      <a:pt x="1483" y="121"/>
                    </a:lnTo>
                    <a:lnTo>
                      <a:pt x="1478" y="130"/>
                    </a:lnTo>
                    <a:lnTo>
                      <a:pt x="1478" y="130"/>
                    </a:lnTo>
                    <a:lnTo>
                      <a:pt x="1473" y="142"/>
                    </a:lnTo>
                    <a:lnTo>
                      <a:pt x="1467" y="160"/>
                    </a:lnTo>
                    <a:lnTo>
                      <a:pt x="1463" y="179"/>
                    </a:lnTo>
                    <a:lnTo>
                      <a:pt x="1458" y="203"/>
                    </a:lnTo>
                    <a:lnTo>
                      <a:pt x="1434" y="332"/>
                    </a:lnTo>
                    <a:lnTo>
                      <a:pt x="1434" y="332"/>
                    </a:lnTo>
                    <a:lnTo>
                      <a:pt x="1416" y="421"/>
                    </a:lnTo>
                    <a:lnTo>
                      <a:pt x="1396" y="509"/>
                    </a:lnTo>
                    <a:lnTo>
                      <a:pt x="1375" y="596"/>
                    </a:lnTo>
                    <a:lnTo>
                      <a:pt x="1353" y="685"/>
                    </a:lnTo>
                    <a:lnTo>
                      <a:pt x="1328" y="772"/>
                    </a:lnTo>
                    <a:lnTo>
                      <a:pt x="1301" y="859"/>
                    </a:lnTo>
                    <a:lnTo>
                      <a:pt x="1274" y="945"/>
                    </a:lnTo>
                    <a:lnTo>
                      <a:pt x="1243" y="1031"/>
                    </a:lnTo>
                    <a:lnTo>
                      <a:pt x="1243" y="1031"/>
                    </a:lnTo>
                    <a:lnTo>
                      <a:pt x="1208" y="1130"/>
                    </a:lnTo>
                    <a:lnTo>
                      <a:pt x="1192" y="1168"/>
                    </a:lnTo>
                    <a:lnTo>
                      <a:pt x="1177" y="1200"/>
                    </a:lnTo>
                    <a:lnTo>
                      <a:pt x="1169" y="1213"/>
                    </a:lnTo>
                    <a:lnTo>
                      <a:pt x="1163" y="1225"/>
                    </a:lnTo>
                    <a:lnTo>
                      <a:pt x="1155" y="1234"/>
                    </a:lnTo>
                    <a:lnTo>
                      <a:pt x="1147" y="1242"/>
                    </a:lnTo>
                    <a:lnTo>
                      <a:pt x="1139" y="1247"/>
                    </a:lnTo>
                    <a:lnTo>
                      <a:pt x="1131" y="1252"/>
                    </a:lnTo>
                    <a:lnTo>
                      <a:pt x="1123" y="1255"/>
                    </a:lnTo>
                    <a:lnTo>
                      <a:pt x="1114" y="1255"/>
                    </a:lnTo>
                    <a:lnTo>
                      <a:pt x="1114" y="1255"/>
                    </a:lnTo>
                    <a:lnTo>
                      <a:pt x="1104" y="1255"/>
                    </a:lnTo>
                    <a:lnTo>
                      <a:pt x="1094" y="1252"/>
                    </a:lnTo>
                    <a:lnTo>
                      <a:pt x="1085" y="1248"/>
                    </a:lnTo>
                    <a:lnTo>
                      <a:pt x="1077" y="1242"/>
                    </a:lnTo>
                    <a:lnTo>
                      <a:pt x="1069" y="1234"/>
                    </a:lnTo>
                    <a:lnTo>
                      <a:pt x="1061" y="1225"/>
                    </a:lnTo>
                    <a:lnTo>
                      <a:pt x="1053" y="1214"/>
                    </a:lnTo>
                    <a:lnTo>
                      <a:pt x="1046" y="1202"/>
                    </a:lnTo>
                    <a:lnTo>
                      <a:pt x="1030" y="1172"/>
                    </a:lnTo>
                    <a:lnTo>
                      <a:pt x="1013" y="1135"/>
                    </a:lnTo>
                    <a:lnTo>
                      <a:pt x="973" y="1041"/>
                    </a:lnTo>
                    <a:lnTo>
                      <a:pt x="973" y="1041"/>
                    </a:lnTo>
                    <a:lnTo>
                      <a:pt x="937" y="953"/>
                    </a:lnTo>
                    <a:lnTo>
                      <a:pt x="905" y="870"/>
                    </a:lnTo>
                    <a:lnTo>
                      <a:pt x="874" y="789"/>
                    </a:lnTo>
                    <a:lnTo>
                      <a:pt x="848" y="714"/>
                    </a:lnTo>
                    <a:lnTo>
                      <a:pt x="823" y="641"/>
                    </a:lnTo>
                    <a:lnTo>
                      <a:pt x="802" y="574"/>
                    </a:lnTo>
                    <a:lnTo>
                      <a:pt x="782" y="511"/>
                    </a:lnTo>
                    <a:lnTo>
                      <a:pt x="766" y="451"/>
                    </a:lnTo>
                    <a:lnTo>
                      <a:pt x="766" y="451"/>
                    </a:lnTo>
                    <a:lnTo>
                      <a:pt x="737" y="549"/>
                    </a:lnTo>
                    <a:lnTo>
                      <a:pt x="709" y="640"/>
                    </a:lnTo>
                    <a:lnTo>
                      <a:pt x="682" y="724"/>
                    </a:lnTo>
                    <a:lnTo>
                      <a:pt x="657" y="802"/>
                    </a:lnTo>
                    <a:lnTo>
                      <a:pt x="632" y="875"/>
                    </a:lnTo>
                    <a:lnTo>
                      <a:pt x="608" y="941"/>
                    </a:lnTo>
                    <a:lnTo>
                      <a:pt x="586" y="1000"/>
                    </a:lnTo>
                    <a:lnTo>
                      <a:pt x="563" y="1054"/>
                    </a:lnTo>
                    <a:lnTo>
                      <a:pt x="542" y="1101"/>
                    </a:lnTo>
                    <a:lnTo>
                      <a:pt x="522" y="1141"/>
                    </a:lnTo>
                    <a:lnTo>
                      <a:pt x="504" y="1177"/>
                    </a:lnTo>
                    <a:lnTo>
                      <a:pt x="487" y="1205"/>
                    </a:lnTo>
                    <a:lnTo>
                      <a:pt x="470" y="1227"/>
                    </a:lnTo>
                    <a:lnTo>
                      <a:pt x="462" y="1235"/>
                    </a:lnTo>
                    <a:lnTo>
                      <a:pt x="454" y="1243"/>
                    </a:lnTo>
                    <a:lnTo>
                      <a:pt x="446" y="1248"/>
                    </a:lnTo>
                    <a:lnTo>
                      <a:pt x="439" y="1252"/>
                    </a:lnTo>
                    <a:lnTo>
                      <a:pt x="431" y="1255"/>
                    </a:lnTo>
                    <a:lnTo>
                      <a:pt x="425" y="1255"/>
                    </a:lnTo>
                    <a:lnTo>
                      <a:pt x="425" y="1255"/>
                    </a:lnTo>
                    <a:lnTo>
                      <a:pt x="419" y="1255"/>
                    </a:lnTo>
                    <a:lnTo>
                      <a:pt x="413" y="1254"/>
                    </a:lnTo>
                    <a:lnTo>
                      <a:pt x="406" y="1250"/>
                    </a:lnTo>
                    <a:lnTo>
                      <a:pt x="401" y="1247"/>
                    </a:lnTo>
                    <a:lnTo>
                      <a:pt x="394" y="1242"/>
                    </a:lnTo>
                    <a:lnTo>
                      <a:pt x="388" y="1235"/>
                    </a:lnTo>
                    <a:lnTo>
                      <a:pt x="376" y="1221"/>
                    </a:lnTo>
                    <a:lnTo>
                      <a:pt x="363" y="1200"/>
                    </a:lnTo>
                    <a:lnTo>
                      <a:pt x="350" y="1176"/>
                    </a:lnTo>
                    <a:lnTo>
                      <a:pt x="336" y="1147"/>
                    </a:lnTo>
                    <a:lnTo>
                      <a:pt x="323" y="1114"/>
                    </a:lnTo>
                    <a:lnTo>
                      <a:pt x="309" y="1077"/>
                    </a:lnTo>
                    <a:lnTo>
                      <a:pt x="294" y="1035"/>
                    </a:lnTo>
                    <a:lnTo>
                      <a:pt x="280" y="988"/>
                    </a:lnTo>
                    <a:lnTo>
                      <a:pt x="264" y="937"/>
                    </a:lnTo>
                    <a:lnTo>
                      <a:pt x="231" y="821"/>
                    </a:lnTo>
                    <a:lnTo>
                      <a:pt x="194" y="687"/>
                    </a:lnTo>
                    <a:lnTo>
                      <a:pt x="194" y="687"/>
                    </a:lnTo>
                    <a:lnTo>
                      <a:pt x="170" y="596"/>
                    </a:lnTo>
                    <a:lnTo>
                      <a:pt x="149" y="511"/>
                    </a:lnTo>
                    <a:lnTo>
                      <a:pt x="132" y="433"/>
                    </a:lnTo>
                    <a:lnTo>
                      <a:pt x="116" y="363"/>
                    </a:lnTo>
                    <a:lnTo>
                      <a:pt x="90" y="241"/>
                    </a:lnTo>
                    <a:lnTo>
                      <a:pt x="71" y="149"/>
                    </a:lnTo>
                    <a:lnTo>
                      <a:pt x="71" y="149"/>
                    </a:lnTo>
                    <a:lnTo>
                      <a:pt x="66" y="129"/>
                    </a:lnTo>
                    <a:lnTo>
                      <a:pt x="60" y="113"/>
                    </a:lnTo>
                    <a:lnTo>
                      <a:pt x="53" y="100"/>
                    </a:lnTo>
                    <a:lnTo>
                      <a:pt x="50" y="95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0" y="87"/>
                    </a:lnTo>
                    <a:lnTo>
                      <a:pt x="33" y="82"/>
                    </a:lnTo>
                    <a:lnTo>
                      <a:pt x="17" y="72"/>
                    </a:lnTo>
                    <a:lnTo>
                      <a:pt x="11" y="67"/>
                    </a:lnTo>
                    <a:lnTo>
                      <a:pt x="6" y="59"/>
                    </a:lnTo>
                    <a:lnTo>
                      <a:pt x="2" y="5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4" y="21"/>
                    </a:lnTo>
                    <a:lnTo>
                      <a:pt x="8" y="14"/>
                    </a:lnTo>
                    <a:lnTo>
                      <a:pt x="16" y="9"/>
                    </a:lnTo>
                    <a:lnTo>
                      <a:pt x="24" y="5"/>
                    </a:lnTo>
                    <a:lnTo>
                      <a:pt x="36" y="2"/>
                    </a:lnTo>
                    <a:lnTo>
                      <a:pt x="49" y="1"/>
                    </a:lnTo>
                    <a:lnTo>
                      <a:pt x="64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6"/>
              <p:cNvSpPr>
                <a:spLocks noEditPoints="1"/>
              </p:cNvSpPr>
              <p:nvPr/>
            </p:nvSpPr>
            <p:spPr bwMode="auto">
              <a:xfrm>
                <a:off x="5780333" y="1318046"/>
                <a:ext cx="352218" cy="405272"/>
              </a:xfrm>
              <a:custGeom>
                <a:avLst/>
                <a:gdLst/>
                <a:ahLst/>
                <a:cxnLst>
                  <a:cxn ang="0">
                    <a:pos x="450" y="719"/>
                  </a:cxn>
                  <a:cxn ang="0">
                    <a:pos x="540" y="693"/>
                  </a:cxn>
                  <a:cxn ang="0">
                    <a:pos x="620" y="645"/>
                  </a:cxn>
                  <a:cxn ang="0">
                    <a:pos x="681" y="607"/>
                  </a:cxn>
                  <a:cxn ang="0">
                    <a:pos x="702" y="608"/>
                  </a:cxn>
                  <a:cxn ang="0">
                    <a:pos x="717" y="627"/>
                  </a:cxn>
                  <a:cxn ang="0">
                    <a:pos x="719" y="647"/>
                  </a:cxn>
                  <a:cxn ang="0">
                    <a:pos x="688" y="698"/>
                  </a:cxn>
                  <a:cxn ang="0">
                    <a:pos x="594" y="771"/>
                  </a:cxn>
                  <a:cxn ang="0">
                    <a:pos x="520" y="805"/>
                  </a:cxn>
                  <a:cxn ang="0">
                    <a:pos x="410" y="826"/>
                  </a:cxn>
                  <a:cxn ang="0">
                    <a:pos x="339" y="825"/>
                  </a:cxn>
                  <a:cxn ang="0">
                    <a:pos x="260" y="812"/>
                  </a:cxn>
                  <a:cxn ang="0">
                    <a:pos x="190" y="785"/>
                  </a:cxn>
                  <a:cxn ang="0">
                    <a:pos x="130" y="746"/>
                  </a:cxn>
                  <a:cxn ang="0">
                    <a:pos x="79" y="697"/>
                  </a:cxn>
                  <a:cxn ang="0">
                    <a:pos x="41" y="636"/>
                  </a:cxn>
                  <a:cxn ang="0">
                    <a:pos x="15" y="566"/>
                  </a:cxn>
                  <a:cxn ang="0">
                    <a:pos x="2" y="488"/>
                  </a:cxn>
                  <a:cxn ang="0">
                    <a:pos x="0" y="422"/>
                  </a:cxn>
                  <a:cxn ang="0">
                    <a:pos x="14" y="333"/>
                  </a:cxn>
                  <a:cxn ang="0">
                    <a:pos x="41" y="249"/>
                  </a:cxn>
                  <a:cxn ang="0">
                    <a:pos x="83" y="177"/>
                  </a:cxn>
                  <a:cxn ang="0">
                    <a:pos x="137" y="113"/>
                  </a:cxn>
                  <a:cxn ang="0">
                    <a:pos x="203" y="63"/>
                  </a:cxn>
                  <a:cxn ang="0">
                    <a:pos x="279" y="26"/>
                  </a:cxn>
                  <a:cxn ang="0">
                    <a:pos x="360" y="5"/>
                  </a:cxn>
                  <a:cxn ang="0">
                    <a:pos x="427" y="0"/>
                  </a:cxn>
                  <a:cxn ang="0">
                    <a:pos x="550" y="16"/>
                  </a:cxn>
                  <a:cxn ang="0">
                    <a:pos x="640" y="58"/>
                  </a:cxn>
                  <a:cxn ang="0">
                    <a:pos x="694" y="127"/>
                  </a:cxn>
                  <a:cxn ang="0">
                    <a:pos x="712" y="218"/>
                  </a:cxn>
                  <a:cxn ang="0">
                    <a:pos x="707" y="263"/>
                  </a:cxn>
                  <a:cxn ang="0">
                    <a:pos x="686" y="317"/>
                  </a:cxn>
                  <a:cxn ang="0">
                    <a:pos x="646" y="363"/>
                  </a:cxn>
                  <a:cxn ang="0">
                    <a:pos x="590" y="404"/>
                  </a:cxn>
                  <a:cxn ang="0">
                    <a:pos x="495" y="446"/>
                  </a:cxn>
                  <a:cxn ang="0">
                    <a:pos x="282" y="496"/>
                  </a:cxn>
                  <a:cxn ang="0">
                    <a:pos x="156" y="536"/>
                  </a:cxn>
                  <a:cxn ang="0">
                    <a:pos x="197" y="619"/>
                  </a:cxn>
                  <a:cxn ang="0">
                    <a:pos x="256" y="678"/>
                  </a:cxn>
                  <a:cxn ang="0">
                    <a:pos x="334" y="714"/>
                  </a:cxn>
                  <a:cxn ang="0">
                    <a:pos x="400" y="722"/>
                  </a:cxn>
                  <a:cxn ang="0">
                    <a:pos x="570" y="178"/>
                  </a:cxn>
                  <a:cxn ang="0">
                    <a:pos x="549" y="131"/>
                  </a:cxn>
                  <a:cxn ang="0">
                    <a:pos x="508" y="96"/>
                  </a:cxn>
                  <a:cxn ang="0">
                    <a:pos x="450" y="79"/>
                  </a:cxn>
                  <a:cxn ang="0">
                    <a:pos x="384" y="78"/>
                  </a:cxn>
                  <a:cxn ang="0">
                    <a:pos x="280" y="113"/>
                  </a:cxn>
                  <a:cxn ang="0">
                    <a:pos x="199" y="191"/>
                  </a:cxn>
                  <a:cxn ang="0">
                    <a:pos x="151" y="307"/>
                  </a:cxn>
                  <a:cxn ang="0">
                    <a:pos x="139" y="428"/>
                  </a:cxn>
                  <a:cxn ang="0">
                    <a:pos x="286" y="408"/>
                  </a:cxn>
                  <a:cxn ang="0">
                    <a:pos x="437" y="367"/>
                  </a:cxn>
                  <a:cxn ang="0">
                    <a:pos x="530" y="307"/>
                  </a:cxn>
                  <a:cxn ang="0">
                    <a:pos x="557" y="270"/>
                  </a:cxn>
                  <a:cxn ang="0">
                    <a:pos x="571" y="230"/>
                  </a:cxn>
                </a:cxnLst>
                <a:rect l="0" t="0" r="r" b="b"/>
                <a:pathLst>
                  <a:path w="719" h="826">
                    <a:moveTo>
                      <a:pt x="400" y="722"/>
                    </a:moveTo>
                    <a:lnTo>
                      <a:pt x="400" y="722"/>
                    </a:lnTo>
                    <a:lnTo>
                      <a:pt x="426" y="721"/>
                    </a:lnTo>
                    <a:lnTo>
                      <a:pt x="450" y="719"/>
                    </a:lnTo>
                    <a:lnTo>
                      <a:pt x="474" y="715"/>
                    </a:lnTo>
                    <a:lnTo>
                      <a:pt x="496" y="709"/>
                    </a:lnTo>
                    <a:lnTo>
                      <a:pt x="518" y="702"/>
                    </a:lnTo>
                    <a:lnTo>
                      <a:pt x="540" y="693"/>
                    </a:lnTo>
                    <a:lnTo>
                      <a:pt x="562" y="684"/>
                    </a:lnTo>
                    <a:lnTo>
                      <a:pt x="582" y="672"/>
                    </a:lnTo>
                    <a:lnTo>
                      <a:pt x="582" y="672"/>
                    </a:lnTo>
                    <a:lnTo>
                      <a:pt x="620" y="645"/>
                    </a:lnTo>
                    <a:lnTo>
                      <a:pt x="649" y="624"/>
                    </a:lnTo>
                    <a:lnTo>
                      <a:pt x="661" y="616"/>
                    </a:lnTo>
                    <a:lnTo>
                      <a:pt x="671" y="611"/>
                    </a:lnTo>
                    <a:lnTo>
                      <a:pt x="681" y="607"/>
                    </a:lnTo>
                    <a:lnTo>
                      <a:pt x="688" y="606"/>
                    </a:lnTo>
                    <a:lnTo>
                      <a:pt x="688" y="606"/>
                    </a:lnTo>
                    <a:lnTo>
                      <a:pt x="695" y="606"/>
                    </a:lnTo>
                    <a:lnTo>
                      <a:pt x="702" y="608"/>
                    </a:lnTo>
                    <a:lnTo>
                      <a:pt x="707" y="611"/>
                    </a:lnTo>
                    <a:lnTo>
                      <a:pt x="711" y="615"/>
                    </a:lnTo>
                    <a:lnTo>
                      <a:pt x="715" y="620"/>
                    </a:lnTo>
                    <a:lnTo>
                      <a:pt x="717" y="627"/>
                    </a:lnTo>
                    <a:lnTo>
                      <a:pt x="719" y="633"/>
                    </a:lnTo>
                    <a:lnTo>
                      <a:pt x="719" y="640"/>
                    </a:lnTo>
                    <a:lnTo>
                      <a:pt x="719" y="640"/>
                    </a:lnTo>
                    <a:lnTo>
                      <a:pt x="719" y="647"/>
                    </a:lnTo>
                    <a:lnTo>
                      <a:pt x="717" y="652"/>
                    </a:lnTo>
                    <a:lnTo>
                      <a:pt x="711" y="666"/>
                    </a:lnTo>
                    <a:lnTo>
                      <a:pt x="702" y="681"/>
                    </a:lnTo>
                    <a:lnTo>
                      <a:pt x="688" y="698"/>
                    </a:lnTo>
                    <a:lnTo>
                      <a:pt x="671" y="715"/>
                    </a:lnTo>
                    <a:lnTo>
                      <a:pt x="649" y="734"/>
                    </a:lnTo>
                    <a:lnTo>
                      <a:pt x="624" y="752"/>
                    </a:lnTo>
                    <a:lnTo>
                      <a:pt x="594" y="771"/>
                    </a:lnTo>
                    <a:lnTo>
                      <a:pt x="594" y="771"/>
                    </a:lnTo>
                    <a:lnTo>
                      <a:pt x="570" y="784"/>
                    </a:lnTo>
                    <a:lnTo>
                      <a:pt x="545" y="796"/>
                    </a:lnTo>
                    <a:lnTo>
                      <a:pt x="520" y="805"/>
                    </a:lnTo>
                    <a:lnTo>
                      <a:pt x="493" y="813"/>
                    </a:lnTo>
                    <a:lnTo>
                      <a:pt x="466" y="818"/>
                    </a:lnTo>
                    <a:lnTo>
                      <a:pt x="438" y="823"/>
                    </a:lnTo>
                    <a:lnTo>
                      <a:pt x="410" y="826"/>
                    </a:lnTo>
                    <a:lnTo>
                      <a:pt x="381" y="826"/>
                    </a:lnTo>
                    <a:lnTo>
                      <a:pt x="381" y="826"/>
                    </a:lnTo>
                    <a:lnTo>
                      <a:pt x="360" y="826"/>
                    </a:lnTo>
                    <a:lnTo>
                      <a:pt x="339" y="825"/>
                    </a:lnTo>
                    <a:lnTo>
                      <a:pt x="318" y="822"/>
                    </a:lnTo>
                    <a:lnTo>
                      <a:pt x="298" y="820"/>
                    </a:lnTo>
                    <a:lnTo>
                      <a:pt x="279" y="816"/>
                    </a:lnTo>
                    <a:lnTo>
                      <a:pt x="260" y="812"/>
                    </a:lnTo>
                    <a:lnTo>
                      <a:pt x="242" y="805"/>
                    </a:lnTo>
                    <a:lnTo>
                      <a:pt x="223" y="800"/>
                    </a:lnTo>
                    <a:lnTo>
                      <a:pt x="206" y="792"/>
                    </a:lnTo>
                    <a:lnTo>
                      <a:pt x="190" y="785"/>
                    </a:lnTo>
                    <a:lnTo>
                      <a:pt x="174" y="776"/>
                    </a:lnTo>
                    <a:lnTo>
                      <a:pt x="159" y="767"/>
                    </a:lnTo>
                    <a:lnTo>
                      <a:pt x="144" y="756"/>
                    </a:lnTo>
                    <a:lnTo>
                      <a:pt x="130" y="746"/>
                    </a:lnTo>
                    <a:lnTo>
                      <a:pt x="116" y="735"/>
                    </a:lnTo>
                    <a:lnTo>
                      <a:pt x="103" y="723"/>
                    </a:lnTo>
                    <a:lnTo>
                      <a:pt x="91" y="710"/>
                    </a:lnTo>
                    <a:lnTo>
                      <a:pt x="79" y="697"/>
                    </a:lnTo>
                    <a:lnTo>
                      <a:pt x="69" y="682"/>
                    </a:lnTo>
                    <a:lnTo>
                      <a:pt x="60" y="668"/>
                    </a:lnTo>
                    <a:lnTo>
                      <a:pt x="50" y="652"/>
                    </a:lnTo>
                    <a:lnTo>
                      <a:pt x="41" y="636"/>
                    </a:lnTo>
                    <a:lnTo>
                      <a:pt x="35" y="620"/>
                    </a:lnTo>
                    <a:lnTo>
                      <a:pt x="27" y="603"/>
                    </a:lnTo>
                    <a:lnTo>
                      <a:pt x="21" y="585"/>
                    </a:lnTo>
                    <a:lnTo>
                      <a:pt x="15" y="566"/>
                    </a:lnTo>
                    <a:lnTo>
                      <a:pt x="11" y="548"/>
                    </a:lnTo>
                    <a:lnTo>
                      <a:pt x="7" y="529"/>
                    </a:lnTo>
                    <a:lnTo>
                      <a:pt x="4" y="509"/>
                    </a:lnTo>
                    <a:lnTo>
                      <a:pt x="2" y="488"/>
                    </a:lnTo>
                    <a:lnTo>
                      <a:pt x="0" y="467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22"/>
                    </a:lnTo>
                    <a:lnTo>
                      <a:pt x="3" y="400"/>
                    </a:lnTo>
                    <a:lnTo>
                      <a:pt x="6" y="377"/>
                    </a:lnTo>
                    <a:lnTo>
                      <a:pt x="8" y="355"/>
                    </a:lnTo>
                    <a:lnTo>
                      <a:pt x="14" y="333"/>
                    </a:lnTo>
                    <a:lnTo>
                      <a:pt x="19" y="311"/>
                    </a:lnTo>
                    <a:lnTo>
                      <a:pt x="25" y="290"/>
                    </a:lnTo>
                    <a:lnTo>
                      <a:pt x="33" y="269"/>
                    </a:lnTo>
                    <a:lnTo>
                      <a:pt x="41" y="249"/>
                    </a:lnTo>
                    <a:lnTo>
                      <a:pt x="50" y="231"/>
                    </a:lnTo>
                    <a:lnTo>
                      <a:pt x="61" y="212"/>
                    </a:lnTo>
                    <a:lnTo>
                      <a:pt x="72" y="194"/>
                    </a:lnTo>
                    <a:lnTo>
                      <a:pt x="83" y="177"/>
                    </a:lnTo>
                    <a:lnTo>
                      <a:pt x="95" y="160"/>
                    </a:lnTo>
                    <a:lnTo>
                      <a:pt x="110" y="144"/>
                    </a:lnTo>
                    <a:lnTo>
                      <a:pt x="123" y="128"/>
                    </a:lnTo>
                    <a:lnTo>
                      <a:pt x="137" y="113"/>
                    </a:lnTo>
                    <a:lnTo>
                      <a:pt x="153" y="100"/>
                    </a:lnTo>
                    <a:lnTo>
                      <a:pt x="169" y="87"/>
                    </a:lnTo>
                    <a:lnTo>
                      <a:pt x="186" y="75"/>
                    </a:lnTo>
                    <a:lnTo>
                      <a:pt x="203" y="63"/>
                    </a:lnTo>
                    <a:lnTo>
                      <a:pt x="222" y="53"/>
                    </a:lnTo>
                    <a:lnTo>
                      <a:pt x="240" y="43"/>
                    </a:lnTo>
                    <a:lnTo>
                      <a:pt x="259" y="34"/>
                    </a:lnTo>
                    <a:lnTo>
                      <a:pt x="279" y="26"/>
                    </a:lnTo>
                    <a:lnTo>
                      <a:pt x="298" y="20"/>
                    </a:lnTo>
                    <a:lnTo>
                      <a:pt x="318" y="14"/>
                    </a:lnTo>
                    <a:lnTo>
                      <a:pt x="339" y="9"/>
                    </a:lnTo>
                    <a:lnTo>
                      <a:pt x="360" y="5"/>
                    </a:lnTo>
                    <a:lnTo>
                      <a:pt x="383" y="3"/>
                    </a:lnTo>
                    <a:lnTo>
                      <a:pt x="405" y="1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460" y="1"/>
                    </a:lnTo>
                    <a:lnTo>
                      <a:pt x="492" y="4"/>
                    </a:lnTo>
                    <a:lnTo>
                      <a:pt x="522" y="9"/>
                    </a:lnTo>
                    <a:lnTo>
                      <a:pt x="550" y="16"/>
                    </a:lnTo>
                    <a:lnTo>
                      <a:pt x="575" y="24"/>
                    </a:lnTo>
                    <a:lnTo>
                      <a:pt x="599" y="33"/>
                    </a:lnTo>
                    <a:lnTo>
                      <a:pt x="620" y="45"/>
                    </a:lnTo>
                    <a:lnTo>
                      <a:pt x="640" y="58"/>
                    </a:lnTo>
                    <a:lnTo>
                      <a:pt x="657" y="72"/>
                    </a:lnTo>
                    <a:lnTo>
                      <a:pt x="671" y="90"/>
                    </a:lnTo>
                    <a:lnTo>
                      <a:pt x="683" y="107"/>
                    </a:lnTo>
                    <a:lnTo>
                      <a:pt x="694" y="127"/>
                    </a:lnTo>
                    <a:lnTo>
                      <a:pt x="702" y="148"/>
                    </a:lnTo>
                    <a:lnTo>
                      <a:pt x="708" y="170"/>
                    </a:lnTo>
                    <a:lnTo>
                      <a:pt x="711" y="194"/>
                    </a:lnTo>
                    <a:lnTo>
                      <a:pt x="712" y="218"/>
                    </a:lnTo>
                    <a:lnTo>
                      <a:pt x="712" y="218"/>
                    </a:lnTo>
                    <a:lnTo>
                      <a:pt x="712" y="234"/>
                    </a:lnTo>
                    <a:lnTo>
                      <a:pt x="710" y="248"/>
                    </a:lnTo>
                    <a:lnTo>
                      <a:pt x="707" y="263"/>
                    </a:lnTo>
                    <a:lnTo>
                      <a:pt x="704" y="277"/>
                    </a:lnTo>
                    <a:lnTo>
                      <a:pt x="699" y="290"/>
                    </a:lnTo>
                    <a:lnTo>
                      <a:pt x="692" y="303"/>
                    </a:lnTo>
                    <a:lnTo>
                      <a:pt x="686" y="317"/>
                    </a:lnTo>
                    <a:lnTo>
                      <a:pt x="678" y="329"/>
                    </a:lnTo>
                    <a:lnTo>
                      <a:pt x="669" y="340"/>
                    </a:lnTo>
                    <a:lnTo>
                      <a:pt x="658" y="352"/>
                    </a:lnTo>
                    <a:lnTo>
                      <a:pt x="646" y="363"/>
                    </a:lnTo>
                    <a:lnTo>
                      <a:pt x="634" y="375"/>
                    </a:lnTo>
                    <a:lnTo>
                      <a:pt x="620" y="384"/>
                    </a:lnTo>
                    <a:lnTo>
                      <a:pt x="605" y="395"/>
                    </a:lnTo>
                    <a:lnTo>
                      <a:pt x="590" y="404"/>
                    </a:lnTo>
                    <a:lnTo>
                      <a:pt x="572" y="413"/>
                    </a:lnTo>
                    <a:lnTo>
                      <a:pt x="555" y="422"/>
                    </a:lnTo>
                    <a:lnTo>
                      <a:pt x="536" y="430"/>
                    </a:lnTo>
                    <a:lnTo>
                      <a:pt x="495" y="446"/>
                    </a:lnTo>
                    <a:lnTo>
                      <a:pt x="449" y="461"/>
                    </a:lnTo>
                    <a:lnTo>
                      <a:pt x="397" y="474"/>
                    </a:lnTo>
                    <a:lnTo>
                      <a:pt x="343" y="486"/>
                    </a:lnTo>
                    <a:lnTo>
                      <a:pt x="282" y="496"/>
                    </a:lnTo>
                    <a:lnTo>
                      <a:pt x="219" y="504"/>
                    </a:lnTo>
                    <a:lnTo>
                      <a:pt x="151" y="512"/>
                    </a:lnTo>
                    <a:lnTo>
                      <a:pt x="151" y="512"/>
                    </a:lnTo>
                    <a:lnTo>
                      <a:pt x="156" y="536"/>
                    </a:lnTo>
                    <a:lnTo>
                      <a:pt x="164" y="558"/>
                    </a:lnTo>
                    <a:lnTo>
                      <a:pt x="173" y="579"/>
                    </a:lnTo>
                    <a:lnTo>
                      <a:pt x="184" y="600"/>
                    </a:lnTo>
                    <a:lnTo>
                      <a:pt x="197" y="619"/>
                    </a:lnTo>
                    <a:lnTo>
                      <a:pt x="210" y="636"/>
                    </a:lnTo>
                    <a:lnTo>
                      <a:pt x="224" y="652"/>
                    </a:lnTo>
                    <a:lnTo>
                      <a:pt x="240" y="666"/>
                    </a:lnTo>
                    <a:lnTo>
                      <a:pt x="256" y="678"/>
                    </a:lnTo>
                    <a:lnTo>
                      <a:pt x="275" y="690"/>
                    </a:lnTo>
                    <a:lnTo>
                      <a:pt x="293" y="699"/>
                    </a:lnTo>
                    <a:lnTo>
                      <a:pt x="313" y="707"/>
                    </a:lnTo>
                    <a:lnTo>
                      <a:pt x="334" y="714"/>
                    </a:lnTo>
                    <a:lnTo>
                      <a:pt x="355" y="718"/>
                    </a:lnTo>
                    <a:lnTo>
                      <a:pt x="377" y="721"/>
                    </a:lnTo>
                    <a:lnTo>
                      <a:pt x="400" y="722"/>
                    </a:lnTo>
                    <a:lnTo>
                      <a:pt x="400" y="722"/>
                    </a:lnTo>
                    <a:close/>
                    <a:moveTo>
                      <a:pt x="572" y="206"/>
                    </a:moveTo>
                    <a:lnTo>
                      <a:pt x="572" y="206"/>
                    </a:lnTo>
                    <a:lnTo>
                      <a:pt x="571" y="191"/>
                    </a:lnTo>
                    <a:lnTo>
                      <a:pt x="570" y="178"/>
                    </a:lnTo>
                    <a:lnTo>
                      <a:pt x="566" y="165"/>
                    </a:lnTo>
                    <a:lnTo>
                      <a:pt x="562" y="153"/>
                    </a:lnTo>
                    <a:lnTo>
                      <a:pt x="555" y="141"/>
                    </a:lnTo>
                    <a:lnTo>
                      <a:pt x="549" y="131"/>
                    </a:lnTo>
                    <a:lnTo>
                      <a:pt x="541" y="120"/>
                    </a:lnTo>
                    <a:lnTo>
                      <a:pt x="530" y="112"/>
                    </a:lnTo>
                    <a:lnTo>
                      <a:pt x="520" y="104"/>
                    </a:lnTo>
                    <a:lnTo>
                      <a:pt x="508" y="96"/>
                    </a:lnTo>
                    <a:lnTo>
                      <a:pt x="495" y="91"/>
                    </a:lnTo>
                    <a:lnTo>
                      <a:pt x="482" y="86"/>
                    </a:lnTo>
                    <a:lnTo>
                      <a:pt x="466" y="82"/>
                    </a:lnTo>
                    <a:lnTo>
                      <a:pt x="450" y="79"/>
                    </a:lnTo>
                    <a:lnTo>
                      <a:pt x="431" y="76"/>
                    </a:lnTo>
                    <a:lnTo>
                      <a:pt x="413" y="76"/>
                    </a:lnTo>
                    <a:lnTo>
                      <a:pt x="413" y="76"/>
                    </a:lnTo>
                    <a:lnTo>
                      <a:pt x="384" y="78"/>
                    </a:lnTo>
                    <a:lnTo>
                      <a:pt x="356" y="83"/>
                    </a:lnTo>
                    <a:lnTo>
                      <a:pt x="330" y="90"/>
                    </a:lnTo>
                    <a:lnTo>
                      <a:pt x="304" y="100"/>
                    </a:lnTo>
                    <a:lnTo>
                      <a:pt x="280" y="113"/>
                    </a:lnTo>
                    <a:lnTo>
                      <a:pt x="257" y="129"/>
                    </a:lnTo>
                    <a:lnTo>
                      <a:pt x="236" y="148"/>
                    </a:lnTo>
                    <a:lnTo>
                      <a:pt x="217" y="169"/>
                    </a:lnTo>
                    <a:lnTo>
                      <a:pt x="199" y="191"/>
                    </a:lnTo>
                    <a:lnTo>
                      <a:pt x="184" y="218"/>
                    </a:lnTo>
                    <a:lnTo>
                      <a:pt x="170" y="245"/>
                    </a:lnTo>
                    <a:lnTo>
                      <a:pt x="160" y="276"/>
                    </a:lnTo>
                    <a:lnTo>
                      <a:pt x="151" y="307"/>
                    </a:lnTo>
                    <a:lnTo>
                      <a:pt x="144" y="340"/>
                    </a:lnTo>
                    <a:lnTo>
                      <a:pt x="140" y="377"/>
                    </a:lnTo>
                    <a:lnTo>
                      <a:pt x="139" y="414"/>
                    </a:lnTo>
                    <a:lnTo>
                      <a:pt x="139" y="428"/>
                    </a:lnTo>
                    <a:lnTo>
                      <a:pt x="139" y="428"/>
                    </a:lnTo>
                    <a:lnTo>
                      <a:pt x="192" y="422"/>
                    </a:lnTo>
                    <a:lnTo>
                      <a:pt x="242" y="416"/>
                    </a:lnTo>
                    <a:lnTo>
                      <a:pt x="286" y="408"/>
                    </a:lnTo>
                    <a:lnTo>
                      <a:pt x="330" y="398"/>
                    </a:lnTo>
                    <a:lnTo>
                      <a:pt x="368" y="389"/>
                    </a:lnTo>
                    <a:lnTo>
                      <a:pt x="404" y="379"/>
                    </a:lnTo>
                    <a:lnTo>
                      <a:pt x="437" y="367"/>
                    </a:lnTo>
                    <a:lnTo>
                      <a:pt x="464" y="354"/>
                    </a:lnTo>
                    <a:lnTo>
                      <a:pt x="491" y="339"/>
                    </a:lnTo>
                    <a:lnTo>
                      <a:pt x="512" y="323"/>
                    </a:lnTo>
                    <a:lnTo>
                      <a:pt x="530" y="307"/>
                    </a:lnTo>
                    <a:lnTo>
                      <a:pt x="538" y="298"/>
                    </a:lnTo>
                    <a:lnTo>
                      <a:pt x="546" y="290"/>
                    </a:lnTo>
                    <a:lnTo>
                      <a:pt x="551" y="281"/>
                    </a:lnTo>
                    <a:lnTo>
                      <a:pt x="557" y="270"/>
                    </a:lnTo>
                    <a:lnTo>
                      <a:pt x="562" y="261"/>
                    </a:lnTo>
                    <a:lnTo>
                      <a:pt x="566" y="251"/>
                    </a:lnTo>
                    <a:lnTo>
                      <a:pt x="569" y="240"/>
                    </a:lnTo>
                    <a:lnTo>
                      <a:pt x="571" y="230"/>
                    </a:lnTo>
                    <a:lnTo>
                      <a:pt x="571" y="218"/>
                    </a:lnTo>
                    <a:lnTo>
                      <a:pt x="572" y="206"/>
                    </a:lnTo>
                    <a:lnTo>
                      <a:pt x="572" y="20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>
                <a:off x="6403714" y="1098462"/>
                <a:ext cx="392008" cy="613065"/>
              </a:xfrm>
              <a:custGeom>
                <a:avLst/>
                <a:gdLst/>
                <a:ahLst/>
                <a:cxnLst>
                  <a:cxn ang="0">
                    <a:pos x="256" y="1174"/>
                  </a:cxn>
                  <a:cxn ang="0">
                    <a:pos x="299" y="1205"/>
                  </a:cxn>
                  <a:cxn ang="0">
                    <a:pos x="303" y="1222"/>
                  </a:cxn>
                  <a:cxn ang="0">
                    <a:pos x="290" y="1243"/>
                  </a:cxn>
                  <a:cxn ang="0">
                    <a:pos x="81" y="1248"/>
                  </a:cxn>
                  <a:cxn ang="0">
                    <a:pos x="41" y="1243"/>
                  </a:cxn>
                  <a:cxn ang="0">
                    <a:pos x="28" y="1222"/>
                  </a:cxn>
                  <a:cxn ang="0">
                    <a:pos x="38" y="1197"/>
                  </a:cxn>
                  <a:cxn ang="0">
                    <a:pos x="86" y="1169"/>
                  </a:cxn>
                  <a:cxn ang="0">
                    <a:pos x="99" y="1145"/>
                  </a:cxn>
                  <a:cxn ang="0">
                    <a:pos x="102" y="235"/>
                  </a:cxn>
                  <a:cxn ang="0">
                    <a:pos x="94" y="175"/>
                  </a:cxn>
                  <a:cxn ang="0">
                    <a:pos x="73" y="154"/>
                  </a:cxn>
                  <a:cxn ang="0">
                    <a:pos x="13" y="129"/>
                  </a:cxn>
                  <a:cxn ang="0">
                    <a:pos x="0" y="109"/>
                  </a:cxn>
                  <a:cxn ang="0">
                    <a:pos x="3" y="88"/>
                  </a:cxn>
                  <a:cxn ang="0">
                    <a:pos x="29" y="63"/>
                  </a:cxn>
                  <a:cxn ang="0">
                    <a:pos x="99" y="26"/>
                  </a:cxn>
                  <a:cxn ang="0">
                    <a:pos x="168" y="2"/>
                  </a:cxn>
                  <a:cxn ang="0">
                    <a:pos x="202" y="1"/>
                  </a:cxn>
                  <a:cxn ang="0">
                    <a:pos x="219" y="12"/>
                  </a:cxn>
                  <a:cxn ang="0">
                    <a:pos x="231" y="64"/>
                  </a:cxn>
                  <a:cxn ang="0">
                    <a:pos x="297" y="806"/>
                  </a:cxn>
                  <a:cxn ang="0">
                    <a:pos x="471" y="649"/>
                  </a:cxn>
                  <a:cxn ang="0">
                    <a:pos x="506" y="599"/>
                  </a:cxn>
                  <a:cxn ang="0">
                    <a:pos x="510" y="574"/>
                  </a:cxn>
                  <a:cxn ang="0">
                    <a:pos x="496" y="548"/>
                  </a:cxn>
                  <a:cxn ang="0">
                    <a:pos x="468" y="515"/>
                  </a:cxn>
                  <a:cxn ang="0">
                    <a:pos x="464" y="497"/>
                  </a:cxn>
                  <a:cxn ang="0">
                    <a:pos x="479" y="472"/>
                  </a:cxn>
                  <a:cxn ang="0">
                    <a:pos x="521" y="467"/>
                  </a:cxn>
                  <a:cxn ang="0">
                    <a:pos x="712" y="468"/>
                  </a:cxn>
                  <a:cxn ang="0">
                    <a:pos x="742" y="482"/>
                  </a:cxn>
                  <a:cxn ang="0">
                    <a:pos x="745" y="500"/>
                  </a:cxn>
                  <a:cxn ang="0">
                    <a:pos x="715" y="534"/>
                  </a:cxn>
                  <a:cxn ang="0">
                    <a:pos x="624" y="619"/>
                  </a:cxn>
                  <a:cxn ang="0">
                    <a:pos x="461" y="772"/>
                  </a:cxn>
                  <a:cxn ang="0">
                    <a:pos x="568" y="889"/>
                  </a:cxn>
                  <a:cxn ang="0">
                    <a:pos x="690" y="1066"/>
                  </a:cxn>
                  <a:cxn ang="0">
                    <a:pos x="732" y="1139"/>
                  </a:cxn>
                  <a:cxn ang="0">
                    <a:pos x="771" y="1177"/>
                  </a:cxn>
                  <a:cxn ang="0">
                    <a:pos x="796" y="1200"/>
                  </a:cxn>
                  <a:cxn ang="0">
                    <a:pos x="796" y="1219"/>
                  </a:cxn>
                  <a:cxn ang="0">
                    <a:pos x="775" y="1243"/>
                  </a:cxn>
                  <a:cxn ang="0">
                    <a:pos x="587" y="1248"/>
                  </a:cxn>
                  <a:cxn ang="0">
                    <a:pos x="550" y="1243"/>
                  </a:cxn>
                  <a:cxn ang="0">
                    <a:pos x="526" y="1219"/>
                  </a:cxn>
                  <a:cxn ang="0">
                    <a:pos x="527" y="1200"/>
                  </a:cxn>
                  <a:cxn ang="0">
                    <a:pos x="554" y="1174"/>
                  </a:cxn>
                  <a:cxn ang="0">
                    <a:pos x="579" y="1151"/>
                  </a:cxn>
                  <a:cxn ang="0">
                    <a:pos x="581" y="1132"/>
                  </a:cxn>
                  <a:cxn ang="0">
                    <a:pos x="562" y="1085"/>
                  </a:cxn>
                  <a:cxn ang="0">
                    <a:pos x="465" y="955"/>
                  </a:cxn>
                  <a:cxn ang="0">
                    <a:pos x="340" y="880"/>
                  </a:cxn>
                  <a:cxn ang="0">
                    <a:pos x="231" y="1101"/>
                  </a:cxn>
                  <a:cxn ang="0">
                    <a:pos x="235" y="1152"/>
                  </a:cxn>
                </a:cxnLst>
                <a:rect l="0" t="0" r="r" b="b"/>
                <a:pathLst>
                  <a:path w="798" h="1248">
                    <a:moveTo>
                      <a:pt x="239" y="1163"/>
                    </a:moveTo>
                    <a:lnTo>
                      <a:pt x="239" y="1163"/>
                    </a:lnTo>
                    <a:lnTo>
                      <a:pt x="247" y="1169"/>
                    </a:lnTo>
                    <a:lnTo>
                      <a:pt x="256" y="1174"/>
                    </a:lnTo>
                    <a:lnTo>
                      <a:pt x="277" y="1186"/>
                    </a:lnTo>
                    <a:lnTo>
                      <a:pt x="287" y="1193"/>
                    </a:lnTo>
                    <a:lnTo>
                      <a:pt x="295" y="1201"/>
                    </a:lnTo>
                    <a:lnTo>
                      <a:pt x="299" y="1205"/>
                    </a:lnTo>
                    <a:lnTo>
                      <a:pt x="301" y="1210"/>
                    </a:lnTo>
                    <a:lnTo>
                      <a:pt x="303" y="1215"/>
                    </a:lnTo>
                    <a:lnTo>
                      <a:pt x="303" y="1222"/>
                    </a:lnTo>
                    <a:lnTo>
                      <a:pt x="303" y="1222"/>
                    </a:lnTo>
                    <a:lnTo>
                      <a:pt x="303" y="1230"/>
                    </a:lnTo>
                    <a:lnTo>
                      <a:pt x="301" y="1235"/>
                    </a:lnTo>
                    <a:lnTo>
                      <a:pt x="297" y="1240"/>
                    </a:lnTo>
                    <a:lnTo>
                      <a:pt x="290" y="1243"/>
                    </a:lnTo>
                    <a:lnTo>
                      <a:pt x="284" y="1246"/>
                    </a:lnTo>
                    <a:lnTo>
                      <a:pt x="274" y="1247"/>
                    </a:lnTo>
                    <a:lnTo>
                      <a:pt x="251" y="1248"/>
                    </a:lnTo>
                    <a:lnTo>
                      <a:pt x="81" y="1248"/>
                    </a:lnTo>
                    <a:lnTo>
                      <a:pt x="81" y="1248"/>
                    </a:lnTo>
                    <a:lnTo>
                      <a:pt x="58" y="1247"/>
                    </a:lnTo>
                    <a:lnTo>
                      <a:pt x="49" y="1246"/>
                    </a:lnTo>
                    <a:lnTo>
                      <a:pt x="41" y="1243"/>
                    </a:lnTo>
                    <a:lnTo>
                      <a:pt x="36" y="1240"/>
                    </a:lnTo>
                    <a:lnTo>
                      <a:pt x="32" y="1235"/>
                    </a:lnTo>
                    <a:lnTo>
                      <a:pt x="29" y="1230"/>
                    </a:lnTo>
                    <a:lnTo>
                      <a:pt x="28" y="1222"/>
                    </a:lnTo>
                    <a:lnTo>
                      <a:pt x="28" y="1222"/>
                    </a:lnTo>
                    <a:lnTo>
                      <a:pt x="29" y="1211"/>
                    </a:lnTo>
                    <a:lnTo>
                      <a:pt x="33" y="1203"/>
                    </a:lnTo>
                    <a:lnTo>
                      <a:pt x="38" y="1197"/>
                    </a:lnTo>
                    <a:lnTo>
                      <a:pt x="46" y="1192"/>
                    </a:lnTo>
                    <a:lnTo>
                      <a:pt x="63" y="1181"/>
                    </a:lnTo>
                    <a:lnTo>
                      <a:pt x="86" y="1169"/>
                    </a:lnTo>
                    <a:lnTo>
                      <a:pt x="86" y="1169"/>
                    </a:lnTo>
                    <a:lnTo>
                      <a:pt x="91" y="1165"/>
                    </a:lnTo>
                    <a:lnTo>
                      <a:pt x="95" y="1160"/>
                    </a:lnTo>
                    <a:lnTo>
                      <a:pt x="98" y="1153"/>
                    </a:lnTo>
                    <a:lnTo>
                      <a:pt x="99" y="1145"/>
                    </a:lnTo>
                    <a:lnTo>
                      <a:pt x="100" y="1126"/>
                    </a:lnTo>
                    <a:lnTo>
                      <a:pt x="102" y="1101"/>
                    </a:lnTo>
                    <a:lnTo>
                      <a:pt x="102" y="235"/>
                    </a:lnTo>
                    <a:lnTo>
                      <a:pt x="102" y="235"/>
                    </a:lnTo>
                    <a:lnTo>
                      <a:pt x="100" y="207"/>
                    </a:lnTo>
                    <a:lnTo>
                      <a:pt x="99" y="195"/>
                    </a:lnTo>
                    <a:lnTo>
                      <a:pt x="96" y="185"/>
                    </a:lnTo>
                    <a:lnTo>
                      <a:pt x="94" y="175"/>
                    </a:lnTo>
                    <a:lnTo>
                      <a:pt x="88" y="167"/>
                    </a:lnTo>
                    <a:lnTo>
                      <a:pt x="82" y="161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59" y="148"/>
                    </a:lnTo>
                    <a:lnTo>
                      <a:pt x="46" y="142"/>
                    </a:lnTo>
                    <a:lnTo>
                      <a:pt x="23" y="134"/>
                    </a:lnTo>
                    <a:lnTo>
                      <a:pt x="13" y="129"/>
                    </a:lnTo>
                    <a:lnTo>
                      <a:pt x="7" y="124"/>
                    </a:lnTo>
                    <a:lnTo>
                      <a:pt x="3" y="120"/>
                    </a:lnTo>
                    <a:lnTo>
                      <a:pt x="1" y="115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3" y="88"/>
                    </a:lnTo>
                    <a:lnTo>
                      <a:pt x="7" y="82"/>
                    </a:lnTo>
                    <a:lnTo>
                      <a:pt x="12" y="75"/>
                    </a:lnTo>
                    <a:lnTo>
                      <a:pt x="20" y="68"/>
                    </a:lnTo>
                    <a:lnTo>
                      <a:pt x="29" y="63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77" y="37"/>
                    </a:lnTo>
                    <a:lnTo>
                      <a:pt x="99" y="26"/>
                    </a:lnTo>
                    <a:lnTo>
                      <a:pt x="119" y="18"/>
                    </a:lnTo>
                    <a:lnTo>
                      <a:pt x="137" y="12"/>
                    </a:lnTo>
                    <a:lnTo>
                      <a:pt x="153" y="6"/>
                    </a:lnTo>
                    <a:lnTo>
                      <a:pt x="168" y="2"/>
                    </a:lnTo>
                    <a:lnTo>
                      <a:pt x="17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202" y="1"/>
                    </a:lnTo>
                    <a:lnTo>
                      <a:pt x="207" y="4"/>
                    </a:lnTo>
                    <a:lnTo>
                      <a:pt x="211" y="5"/>
                    </a:lnTo>
                    <a:lnTo>
                      <a:pt x="216" y="8"/>
                    </a:lnTo>
                    <a:lnTo>
                      <a:pt x="219" y="12"/>
                    </a:lnTo>
                    <a:lnTo>
                      <a:pt x="224" y="21"/>
                    </a:lnTo>
                    <a:lnTo>
                      <a:pt x="228" y="33"/>
                    </a:lnTo>
                    <a:lnTo>
                      <a:pt x="229" y="47"/>
                    </a:lnTo>
                    <a:lnTo>
                      <a:pt x="231" y="64"/>
                    </a:lnTo>
                    <a:lnTo>
                      <a:pt x="231" y="84"/>
                    </a:lnTo>
                    <a:lnTo>
                      <a:pt x="231" y="856"/>
                    </a:lnTo>
                    <a:lnTo>
                      <a:pt x="231" y="856"/>
                    </a:lnTo>
                    <a:lnTo>
                      <a:pt x="297" y="806"/>
                    </a:lnTo>
                    <a:lnTo>
                      <a:pt x="353" y="760"/>
                    </a:lnTo>
                    <a:lnTo>
                      <a:pt x="401" y="718"/>
                    </a:lnTo>
                    <a:lnTo>
                      <a:pt x="440" y="682"/>
                    </a:lnTo>
                    <a:lnTo>
                      <a:pt x="471" y="649"/>
                    </a:lnTo>
                    <a:lnTo>
                      <a:pt x="484" y="635"/>
                    </a:lnTo>
                    <a:lnTo>
                      <a:pt x="493" y="621"/>
                    </a:lnTo>
                    <a:lnTo>
                      <a:pt x="501" y="610"/>
                    </a:lnTo>
                    <a:lnTo>
                      <a:pt x="506" y="599"/>
                    </a:lnTo>
                    <a:lnTo>
                      <a:pt x="510" y="588"/>
                    </a:lnTo>
                    <a:lnTo>
                      <a:pt x="512" y="579"/>
                    </a:lnTo>
                    <a:lnTo>
                      <a:pt x="512" y="579"/>
                    </a:lnTo>
                    <a:lnTo>
                      <a:pt x="510" y="574"/>
                    </a:lnTo>
                    <a:lnTo>
                      <a:pt x="509" y="567"/>
                    </a:lnTo>
                    <a:lnTo>
                      <a:pt x="506" y="562"/>
                    </a:lnTo>
                    <a:lnTo>
                      <a:pt x="504" y="557"/>
                    </a:lnTo>
                    <a:lnTo>
                      <a:pt x="496" y="548"/>
                    </a:lnTo>
                    <a:lnTo>
                      <a:pt x="488" y="538"/>
                    </a:lnTo>
                    <a:lnTo>
                      <a:pt x="479" y="529"/>
                    </a:lnTo>
                    <a:lnTo>
                      <a:pt x="471" y="520"/>
                    </a:lnTo>
                    <a:lnTo>
                      <a:pt x="468" y="515"/>
                    </a:lnTo>
                    <a:lnTo>
                      <a:pt x="465" y="509"/>
                    </a:lnTo>
                    <a:lnTo>
                      <a:pt x="464" y="503"/>
                    </a:lnTo>
                    <a:lnTo>
                      <a:pt x="464" y="497"/>
                    </a:lnTo>
                    <a:lnTo>
                      <a:pt x="464" y="497"/>
                    </a:lnTo>
                    <a:lnTo>
                      <a:pt x="464" y="489"/>
                    </a:lnTo>
                    <a:lnTo>
                      <a:pt x="468" y="483"/>
                    </a:lnTo>
                    <a:lnTo>
                      <a:pt x="472" y="478"/>
                    </a:lnTo>
                    <a:lnTo>
                      <a:pt x="479" y="472"/>
                    </a:lnTo>
                    <a:lnTo>
                      <a:pt x="487" y="470"/>
                    </a:lnTo>
                    <a:lnTo>
                      <a:pt x="497" y="468"/>
                    </a:lnTo>
                    <a:lnTo>
                      <a:pt x="508" y="467"/>
                    </a:lnTo>
                    <a:lnTo>
                      <a:pt x="521" y="467"/>
                    </a:lnTo>
                    <a:lnTo>
                      <a:pt x="687" y="467"/>
                    </a:lnTo>
                    <a:lnTo>
                      <a:pt x="687" y="467"/>
                    </a:lnTo>
                    <a:lnTo>
                      <a:pt x="700" y="467"/>
                    </a:lnTo>
                    <a:lnTo>
                      <a:pt x="712" y="468"/>
                    </a:lnTo>
                    <a:lnTo>
                      <a:pt x="722" y="470"/>
                    </a:lnTo>
                    <a:lnTo>
                      <a:pt x="730" y="472"/>
                    </a:lnTo>
                    <a:lnTo>
                      <a:pt x="737" y="476"/>
                    </a:lnTo>
                    <a:lnTo>
                      <a:pt x="742" y="482"/>
                    </a:lnTo>
                    <a:lnTo>
                      <a:pt x="745" y="488"/>
                    </a:lnTo>
                    <a:lnTo>
                      <a:pt x="745" y="495"/>
                    </a:lnTo>
                    <a:lnTo>
                      <a:pt x="745" y="495"/>
                    </a:lnTo>
                    <a:lnTo>
                      <a:pt x="745" y="500"/>
                    </a:lnTo>
                    <a:lnTo>
                      <a:pt x="744" y="504"/>
                    </a:lnTo>
                    <a:lnTo>
                      <a:pt x="738" y="513"/>
                    </a:lnTo>
                    <a:lnTo>
                      <a:pt x="728" y="524"/>
                    </a:lnTo>
                    <a:lnTo>
                      <a:pt x="715" y="534"/>
                    </a:lnTo>
                    <a:lnTo>
                      <a:pt x="676" y="567"/>
                    </a:lnTo>
                    <a:lnTo>
                      <a:pt x="653" y="590"/>
                    </a:lnTo>
                    <a:lnTo>
                      <a:pt x="624" y="619"/>
                    </a:lnTo>
                    <a:lnTo>
                      <a:pt x="624" y="619"/>
                    </a:lnTo>
                    <a:lnTo>
                      <a:pt x="583" y="661"/>
                    </a:lnTo>
                    <a:lnTo>
                      <a:pt x="541" y="701"/>
                    </a:lnTo>
                    <a:lnTo>
                      <a:pt x="501" y="738"/>
                    </a:lnTo>
                    <a:lnTo>
                      <a:pt x="461" y="772"/>
                    </a:lnTo>
                    <a:lnTo>
                      <a:pt x="461" y="772"/>
                    </a:lnTo>
                    <a:lnTo>
                      <a:pt x="498" y="810"/>
                    </a:lnTo>
                    <a:lnTo>
                      <a:pt x="534" y="848"/>
                    </a:lnTo>
                    <a:lnTo>
                      <a:pt x="568" y="889"/>
                    </a:lnTo>
                    <a:lnTo>
                      <a:pt x="600" y="932"/>
                    </a:lnTo>
                    <a:lnTo>
                      <a:pt x="632" y="975"/>
                    </a:lnTo>
                    <a:lnTo>
                      <a:pt x="661" y="1020"/>
                    </a:lnTo>
                    <a:lnTo>
                      <a:pt x="690" y="1066"/>
                    </a:lnTo>
                    <a:lnTo>
                      <a:pt x="717" y="1115"/>
                    </a:lnTo>
                    <a:lnTo>
                      <a:pt x="717" y="1115"/>
                    </a:lnTo>
                    <a:lnTo>
                      <a:pt x="724" y="1128"/>
                    </a:lnTo>
                    <a:lnTo>
                      <a:pt x="732" y="1139"/>
                    </a:lnTo>
                    <a:lnTo>
                      <a:pt x="738" y="1148"/>
                    </a:lnTo>
                    <a:lnTo>
                      <a:pt x="746" y="1156"/>
                    </a:lnTo>
                    <a:lnTo>
                      <a:pt x="759" y="1168"/>
                    </a:lnTo>
                    <a:lnTo>
                      <a:pt x="771" y="1177"/>
                    </a:lnTo>
                    <a:lnTo>
                      <a:pt x="782" y="1184"/>
                    </a:lnTo>
                    <a:lnTo>
                      <a:pt x="791" y="1190"/>
                    </a:lnTo>
                    <a:lnTo>
                      <a:pt x="794" y="1194"/>
                    </a:lnTo>
                    <a:lnTo>
                      <a:pt x="796" y="1200"/>
                    </a:lnTo>
                    <a:lnTo>
                      <a:pt x="798" y="1203"/>
                    </a:lnTo>
                    <a:lnTo>
                      <a:pt x="798" y="1210"/>
                    </a:lnTo>
                    <a:lnTo>
                      <a:pt x="798" y="1210"/>
                    </a:lnTo>
                    <a:lnTo>
                      <a:pt x="796" y="1219"/>
                    </a:lnTo>
                    <a:lnTo>
                      <a:pt x="794" y="1227"/>
                    </a:lnTo>
                    <a:lnTo>
                      <a:pt x="790" y="1234"/>
                    </a:lnTo>
                    <a:lnTo>
                      <a:pt x="783" y="1239"/>
                    </a:lnTo>
                    <a:lnTo>
                      <a:pt x="775" y="1243"/>
                    </a:lnTo>
                    <a:lnTo>
                      <a:pt x="766" y="1246"/>
                    </a:lnTo>
                    <a:lnTo>
                      <a:pt x="754" y="1248"/>
                    </a:lnTo>
                    <a:lnTo>
                      <a:pt x="741" y="1248"/>
                    </a:lnTo>
                    <a:lnTo>
                      <a:pt x="587" y="1248"/>
                    </a:lnTo>
                    <a:lnTo>
                      <a:pt x="587" y="1248"/>
                    </a:lnTo>
                    <a:lnTo>
                      <a:pt x="572" y="1248"/>
                    </a:lnTo>
                    <a:lnTo>
                      <a:pt x="560" y="1247"/>
                    </a:lnTo>
                    <a:lnTo>
                      <a:pt x="550" y="1243"/>
                    </a:lnTo>
                    <a:lnTo>
                      <a:pt x="541" y="1239"/>
                    </a:lnTo>
                    <a:lnTo>
                      <a:pt x="534" y="1234"/>
                    </a:lnTo>
                    <a:lnTo>
                      <a:pt x="529" y="1227"/>
                    </a:lnTo>
                    <a:lnTo>
                      <a:pt x="526" y="1219"/>
                    </a:lnTo>
                    <a:lnTo>
                      <a:pt x="525" y="1210"/>
                    </a:lnTo>
                    <a:lnTo>
                      <a:pt x="525" y="1210"/>
                    </a:lnTo>
                    <a:lnTo>
                      <a:pt x="525" y="1205"/>
                    </a:lnTo>
                    <a:lnTo>
                      <a:pt x="527" y="1200"/>
                    </a:lnTo>
                    <a:lnTo>
                      <a:pt x="530" y="1194"/>
                    </a:lnTo>
                    <a:lnTo>
                      <a:pt x="534" y="1190"/>
                    </a:lnTo>
                    <a:lnTo>
                      <a:pt x="543" y="1181"/>
                    </a:lnTo>
                    <a:lnTo>
                      <a:pt x="554" y="1174"/>
                    </a:lnTo>
                    <a:lnTo>
                      <a:pt x="564" y="1167"/>
                    </a:lnTo>
                    <a:lnTo>
                      <a:pt x="574" y="1159"/>
                    </a:lnTo>
                    <a:lnTo>
                      <a:pt x="576" y="1155"/>
                    </a:lnTo>
                    <a:lnTo>
                      <a:pt x="579" y="1151"/>
                    </a:lnTo>
                    <a:lnTo>
                      <a:pt x="581" y="1145"/>
                    </a:lnTo>
                    <a:lnTo>
                      <a:pt x="581" y="1140"/>
                    </a:lnTo>
                    <a:lnTo>
                      <a:pt x="581" y="1140"/>
                    </a:lnTo>
                    <a:lnTo>
                      <a:pt x="581" y="1132"/>
                    </a:lnTo>
                    <a:lnTo>
                      <a:pt x="579" y="1123"/>
                    </a:lnTo>
                    <a:lnTo>
                      <a:pt x="575" y="1111"/>
                    </a:lnTo>
                    <a:lnTo>
                      <a:pt x="570" y="1099"/>
                    </a:lnTo>
                    <a:lnTo>
                      <a:pt x="562" y="1085"/>
                    </a:lnTo>
                    <a:lnTo>
                      <a:pt x="552" y="1070"/>
                    </a:lnTo>
                    <a:lnTo>
                      <a:pt x="530" y="1037"/>
                    </a:lnTo>
                    <a:lnTo>
                      <a:pt x="501" y="999"/>
                    </a:lnTo>
                    <a:lnTo>
                      <a:pt x="465" y="955"/>
                    </a:lnTo>
                    <a:lnTo>
                      <a:pt x="422" y="908"/>
                    </a:lnTo>
                    <a:lnTo>
                      <a:pt x="373" y="855"/>
                    </a:lnTo>
                    <a:lnTo>
                      <a:pt x="373" y="855"/>
                    </a:lnTo>
                    <a:lnTo>
                      <a:pt x="340" y="880"/>
                    </a:lnTo>
                    <a:lnTo>
                      <a:pt x="306" y="905"/>
                    </a:lnTo>
                    <a:lnTo>
                      <a:pt x="269" y="932"/>
                    </a:lnTo>
                    <a:lnTo>
                      <a:pt x="231" y="957"/>
                    </a:lnTo>
                    <a:lnTo>
                      <a:pt x="231" y="1101"/>
                    </a:lnTo>
                    <a:lnTo>
                      <a:pt x="231" y="1101"/>
                    </a:lnTo>
                    <a:lnTo>
                      <a:pt x="231" y="1122"/>
                    </a:lnTo>
                    <a:lnTo>
                      <a:pt x="232" y="1139"/>
                    </a:lnTo>
                    <a:lnTo>
                      <a:pt x="235" y="1152"/>
                    </a:lnTo>
                    <a:lnTo>
                      <a:pt x="236" y="1157"/>
                    </a:lnTo>
                    <a:lnTo>
                      <a:pt x="239" y="1163"/>
                    </a:lnTo>
                    <a:lnTo>
                      <a:pt x="239" y="1163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6832565" y="1318046"/>
                <a:ext cx="406745" cy="393482"/>
              </a:xfrm>
              <a:custGeom>
                <a:avLst/>
                <a:gdLst/>
                <a:ahLst/>
                <a:cxnLst>
                  <a:cxn ang="0">
                    <a:pos x="93" y="214"/>
                  </a:cxn>
                  <a:cxn ang="0">
                    <a:pos x="76" y="154"/>
                  </a:cxn>
                  <a:cxn ang="0">
                    <a:pos x="56" y="138"/>
                  </a:cxn>
                  <a:cxn ang="0">
                    <a:pos x="7" y="113"/>
                  </a:cxn>
                  <a:cxn ang="0">
                    <a:pos x="0" y="96"/>
                  </a:cxn>
                  <a:cxn ang="0">
                    <a:pos x="10" y="76"/>
                  </a:cxn>
                  <a:cxn ang="0">
                    <a:pos x="72" y="24"/>
                  </a:cxn>
                  <a:cxn ang="0">
                    <a:pos x="124" y="1"/>
                  </a:cxn>
                  <a:cxn ang="0">
                    <a:pos x="144" y="3"/>
                  </a:cxn>
                  <a:cxn ang="0">
                    <a:pos x="165" y="20"/>
                  </a:cxn>
                  <a:cxn ang="0">
                    <a:pos x="201" y="105"/>
                  </a:cxn>
                  <a:cxn ang="0">
                    <a:pos x="235" y="105"/>
                  </a:cxn>
                  <a:cxn ang="0">
                    <a:pos x="296" y="54"/>
                  </a:cxn>
                  <a:cxn ang="0">
                    <a:pos x="364" y="20"/>
                  </a:cxn>
                  <a:cxn ang="0">
                    <a:pos x="439" y="3"/>
                  </a:cxn>
                  <a:cxn ang="0">
                    <a:pos x="515" y="1"/>
                  </a:cxn>
                  <a:cxn ang="0">
                    <a:pos x="590" y="18"/>
                  </a:cxn>
                  <a:cxn ang="0">
                    <a:pos x="638" y="43"/>
                  </a:cxn>
                  <a:cxn ang="0">
                    <a:pos x="681" y="80"/>
                  </a:cxn>
                  <a:cxn ang="0">
                    <a:pos x="712" y="129"/>
                  </a:cxn>
                  <a:cxn ang="0">
                    <a:pos x="748" y="243"/>
                  </a:cxn>
                  <a:cxn ang="0">
                    <a:pos x="757" y="668"/>
                  </a:cxn>
                  <a:cxn ang="0">
                    <a:pos x="761" y="710"/>
                  </a:cxn>
                  <a:cxn ang="0">
                    <a:pos x="772" y="723"/>
                  </a:cxn>
                  <a:cxn ang="0">
                    <a:pos x="823" y="757"/>
                  </a:cxn>
                  <a:cxn ang="0">
                    <a:pos x="827" y="781"/>
                  </a:cxn>
                  <a:cxn ang="0">
                    <a:pos x="806" y="800"/>
                  </a:cxn>
                  <a:cxn ang="0">
                    <a:pos x="603" y="802"/>
                  </a:cxn>
                  <a:cxn ang="0">
                    <a:pos x="570" y="800"/>
                  </a:cxn>
                  <a:cxn ang="0">
                    <a:pos x="549" y="783"/>
                  </a:cxn>
                  <a:cxn ang="0">
                    <a:pos x="550" y="760"/>
                  </a:cxn>
                  <a:cxn ang="0">
                    <a:pos x="570" y="744"/>
                  </a:cxn>
                  <a:cxn ang="0">
                    <a:pos x="607" y="726"/>
                  </a:cxn>
                  <a:cxn ang="0">
                    <a:pos x="625" y="694"/>
                  </a:cxn>
                  <a:cxn ang="0">
                    <a:pos x="627" y="367"/>
                  </a:cxn>
                  <a:cxn ang="0">
                    <a:pos x="616" y="249"/>
                  </a:cxn>
                  <a:cxn ang="0">
                    <a:pos x="582" y="168"/>
                  </a:cxn>
                  <a:cxn ang="0">
                    <a:pos x="521" y="117"/>
                  </a:cxn>
                  <a:cxn ang="0">
                    <a:pos x="433" y="102"/>
                  </a:cxn>
                  <a:cxn ang="0">
                    <a:pos x="370" y="109"/>
                  </a:cxn>
                  <a:cxn ang="0">
                    <a:pos x="298" y="142"/>
                  </a:cxn>
                  <a:cxn ang="0">
                    <a:pos x="248" y="201"/>
                  </a:cxn>
                  <a:cxn ang="0">
                    <a:pos x="225" y="282"/>
                  </a:cxn>
                  <a:cxn ang="0">
                    <a:pos x="225" y="697"/>
                  </a:cxn>
                  <a:cxn ang="0">
                    <a:pos x="235" y="723"/>
                  </a:cxn>
                  <a:cxn ang="0">
                    <a:pos x="281" y="750"/>
                  </a:cxn>
                  <a:cxn ang="0">
                    <a:pos x="292" y="772"/>
                  </a:cxn>
                  <a:cxn ang="0">
                    <a:pos x="277" y="797"/>
                  </a:cxn>
                  <a:cxn ang="0">
                    <a:pos x="231" y="802"/>
                  </a:cxn>
                  <a:cxn ang="0">
                    <a:pos x="40" y="800"/>
                  </a:cxn>
                  <a:cxn ang="0">
                    <a:pos x="20" y="784"/>
                  </a:cxn>
                  <a:cxn ang="0">
                    <a:pos x="22" y="764"/>
                  </a:cxn>
                  <a:cxn ang="0">
                    <a:pos x="39" y="746"/>
                  </a:cxn>
                  <a:cxn ang="0">
                    <a:pos x="82" y="719"/>
                  </a:cxn>
                  <a:cxn ang="0">
                    <a:pos x="94" y="681"/>
                  </a:cxn>
                </a:cxnLst>
                <a:rect l="0" t="0" r="r" b="b"/>
                <a:pathLst>
                  <a:path w="828" h="802">
                    <a:moveTo>
                      <a:pt x="94" y="286"/>
                    </a:moveTo>
                    <a:lnTo>
                      <a:pt x="94" y="286"/>
                    </a:lnTo>
                    <a:lnTo>
                      <a:pt x="94" y="235"/>
                    </a:lnTo>
                    <a:lnTo>
                      <a:pt x="93" y="214"/>
                    </a:lnTo>
                    <a:lnTo>
                      <a:pt x="90" y="195"/>
                    </a:lnTo>
                    <a:lnTo>
                      <a:pt x="87" y="179"/>
                    </a:lnTo>
                    <a:lnTo>
                      <a:pt x="82" y="165"/>
                    </a:lnTo>
                    <a:lnTo>
                      <a:pt x="76" y="154"/>
                    </a:lnTo>
                    <a:lnTo>
                      <a:pt x="72" y="150"/>
                    </a:lnTo>
                    <a:lnTo>
                      <a:pt x="66" y="145"/>
                    </a:lnTo>
                    <a:lnTo>
                      <a:pt x="66" y="145"/>
                    </a:lnTo>
                    <a:lnTo>
                      <a:pt x="56" y="138"/>
                    </a:lnTo>
                    <a:lnTo>
                      <a:pt x="44" y="133"/>
                    </a:lnTo>
                    <a:lnTo>
                      <a:pt x="23" y="124"/>
                    </a:lnTo>
                    <a:lnTo>
                      <a:pt x="15" y="120"/>
                    </a:lnTo>
                    <a:lnTo>
                      <a:pt x="7" y="113"/>
                    </a:lnTo>
                    <a:lnTo>
                      <a:pt x="4" y="111"/>
                    </a:lnTo>
                    <a:lnTo>
                      <a:pt x="3" y="107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1"/>
                    </a:lnTo>
                    <a:lnTo>
                      <a:pt x="4" y="84"/>
                    </a:lnTo>
                    <a:lnTo>
                      <a:pt x="10" y="76"/>
                    </a:lnTo>
                    <a:lnTo>
                      <a:pt x="15" y="70"/>
                    </a:lnTo>
                    <a:lnTo>
                      <a:pt x="31" y="54"/>
                    </a:lnTo>
                    <a:lnTo>
                      <a:pt x="51" y="38"/>
                    </a:lnTo>
                    <a:lnTo>
                      <a:pt x="72" y="24"/>
                    </a:lnTo>
                    <a:lnTo>
                      <a:pt x="94" y="12"/>
                    </a:lnTo>
                    <a:lnTo>
                      <a:pt x="105" y="7"/>
                    </a:lnTo>
                    <a:lnTo>
                      <a:pt x="114" y="4"/>
                    </a:lnTo>
                    <a:lnTo>
                      <a:pt x="124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9" y="1"/>
                    </a:lnTo>
                    <a:lnTo>
                      <a:pt x="144" y="3"/>
                    </a:lnTo>
                    <a:lnTo>
                      <a:pt x="149" y="5"/>
                    </a:lnTo>
                    <a:lnTo>
                      <a:pt x="155" y="9"/>
                    </a:lnTo>
                    <a:lnTo>
                      <a:pt x="160" y="13"/>
                    </a:lnTo>
                    <a:lnTo>
                      <a:pt x="165" y="20"/>
                    </a:lnTo>
                    <a:lnTo>
                      <a:pt x="174" y="34"/>
                    </a:lnTo>
                    <a:lnTo>
                      <a:pt x="184" y="54"/>
                    </a:lnTo>
                    <a:lnTo>
                      <a:pt x="193" y="78"/>
                    </a:lnTo>
                    <a:lnTo>
                      <a:pt x="201" y="105"/>
                    </a:lnTo>
                    <a:lnTo>
                      <a:pt x="209" y="137"/>
                    </a:lnTo>
                    <a:lnTo>
                      <a:pt x="209" y="137"/>
                    </a:lnTo>
                    <a:lnTo>
                      <a:pt x="222" y="121"/>
                    </a:lnTo>
                    <a:lnTo>
                      <a:pt x="235" y="105"/>
                    </a:lnTo>
                    <a:lnTo>
                      <a:pt x="250" y="91"/>
                    </a:lnTo>
                    <a:lnTo>
                      <a:pt x="265" y="78"/>
                    </a:lnTo>
                    <a:lnTo>
                      <a:pt x="280" y="66"/>
                    </a:lnTo>
                    <a:lnTo>
                      <a:pt x="296" y="54"/>
                    </a:lnTo>
                    <a:lnTo>
                      <a:pt x="313" y="45"/>
                    </a:lnTo>
                    <a:lnTo>
                      <a:pt x="329" y="36"/>
                    </a:lnTo>
                    <a:lnTo>
                      <a:pt x="347" y="28"/>
                    </a:lnTo>
                    <a:lnTo>
                      <a:pt x="364" y="20"/>
                    </a:lnTo>
                    <a:lnTo>
                      <a:pt x="383" y="14"/>
                    </a:lnTo>
                    <a:lnTo>
                      <a:pt x="401" y="9"/>
                    </a:lnTo>
                    <a:lnTo>
                      <a:pt x="421" y="5"/>
                    </a:lnTo>
                    <a:lnTo>
                      <a:pt x="439" y="3"/>
                    </a:lnTo>
                    <a:lnTo>
                      <a:pt x="460" y="1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515" y="1"/>
                    </a:lnTo>
                    <a:lnTo>
                      <a:pt x="546" y="7"/>
                    </a:lnTo>
                    <a:lnTo>
                      <a:pt x="561" y="9"/>
                    </a:lnTo>
                    <a:lnTo>
                      <a:pt x="575" y="13"/>
                    </a:lnTo>
                    <a:lnTo>
                      <a:pt x="590" y="18"/>
                    </a:lnTo>
                    <a:lnTo>
                      <a:pt x="603" y="24"/>
                    </a:lnTo>
                    <a:lnTo>
                      <a:pt x="615" y="29"/>
                    </a:lnTo>
                    <a:lnTo>
                      <a:pt x="628" y="36"/>
                    </a:lnTo>
                    <a:lnTo>
                      <a:pt x="638" y="43"/>
                    </a:lnTo>
                    <a:lnTo>
                      <a:pt x="650" y="51"/>
                    </a:lnTo>
                    <a:lnTo>
                      <a:pt x="661" y="61"/>
                    </a:lnTo>
                    <a:lnTo>
                      <a:pt x="670" y="70"/>
                    </a:lnTo>
                    <a:lnTo>
                      <a:pt x="681" y="80"/>
                    </a:lnTo>
                    <a:lnTo>
                      <a:pt x="689" y="92"/>
                    </a:lnTo>
                    <a:lnTo>
                      <a:pt x="698" y="104"/>
                    </a:lnTo>
                    <a:lnTo>
                      <a:pt x="704" y="116"/>
                    </a:lnTo>
                    <a:lnTo>
                      <a:pt x="712" y="129"/>
                    </a:lnTo>
                    <a:lnTo>
                      <a:pt x="719" y="144"/>
                    </a:lnTo>
                    <a:lnTo>
                      <a:pt x="731" y="174"/>
                    </a:lnTo>
                    <a:lnTo>
                      <a:pt x="740" y="207"/>
                    </a:lnTo>
                    <a:lnTo>
                      <a:pt x="748" y="243"/>
                    </a:lnTo>
                    <a:lnTo>
                      <a:pt x="753" y="282"/>
                    </a:lnTo>
                    <a:lnTo>
                      <a:pt x="756" y="323"/>
                    </a:lnTo>
                    <a:lnTo>
                      <a:pt x="757" y="368"/>
                    </a:lnTo>
                    <a:lnTo>
                      <a:pt x="757" y="668"/>
                    </a:lnTo>
                    <a:lnTo>
                      <a:pt x="757" y="668"/>
                    </a:lnTo>
                    <a:lnTo>
                      <a:pt x="757" y="688"/>
                    </a:lnTo>
                    <a:lnTo>
                      <a:pt x="760" y="703"/>
                    </a:lnTo>
                    <a:lnTo>
                      <a:pt x="761" y="710"/>
                    </a:lnTo>
                    <a:lnTo>
                      <a:pt x="764" y="715"/>
                    </a:lnTo>
                    <a:lnTo>
                      <a:pt x="768" y="719"/>
                    </a:lnTo>
                    <a:lnTo>
                      <a:pt x="772" y="723"/>
                    </a:lnTo>
                    <a:lnTo>
                      <a:pt x="772" y="723"/>
                    </a:lnTo>
                    <a:lnTo>
                      <a:pt x="793" y="735"/>
                    </a:lnTo>
                    <a:lnTo>
                      <a:pt x="811" y="746"/>
                    </a:lnTo>
                    <a:lnTo>
                      <a:pt x="818" y="751"/>
                    </a:lnTo>
                    <a:lnTo>
                      <a:pt x="823" y="757"/>
                    </a:lnTo>
                    <a:lnTo>
                      <a:pt x="827" y="765"/>
                    </a:lnTo>
                    <a:lnTo>
                      <a:pt x="828" y="775"/>
                    </a:lnTo>
                    <a:lnTo>
                      <a:pt x="828" y="775"/>
                    </a:lnTo>
                    <a:lnTo>
                      <a:pt x="827" y="781"/>
                    </a:lnTo>
                    <a:lnTo>
                      <a:pt x="824" y="788"/>
                    </a:lnTo>
                    <a:lnTo>
                      <a:pt x="820" y="793"/>
                    </a:lnTo>
                    <a:lnTo>
                      <a:pt x="814" y="797"/>
                    </a:lnTo>
                    <a:lnTo>
                      <a:pt x="806" y="800"/>
                    </a:lnTo>
                    <a:lnTo>
                      <a:pt x="797" y="801"/>
                    </a:lnTo>
                    <a:lnTo>
                      <a:pt x="785" y="802"/>
                    </a:lnTo>
                    <a:lnTo>
                      <a:pt x="772" y="802"/>
                    </a:lnTo>
                    <a:lnTo>
                      <a:pt x="603" y="802"/>
                    </a:lnTo>
                    <a:lnTo>
                      <a:pt x="603" y="802"/>
                    </a:lnTo>
                    <a:lnTo>
                      <a:pt x="591" y="802"/>
                    </a:lnTo>
                    <a:lnTo>
                      <a:pt x="579" y="801"/>
                    </a:lnTo>
                    <a:lnTo>
                      <a:pt x="570" y="800"/>
                    </a:lnTo>
                    <a:lnTo>
                      <a:pt x="562" y="797"/>
                    </a:lnTo>
                    <a:lnTo>
                      <a:pt x="555" y="793"/>
                    </a:lnTo>
                    <a:lnTo>
                      <a:pt x="551" y="789"/>
                    </a:lnTo>
                    <a:lnTo>
                      <a:pt x="549" y="783"/>
                    </a:lnTo>
                    <a:lnTo>
                      <a:pt x="547" y="776"/>
                    </a:lnTo>
                    <a:lnTo>
                      <a:pt x="547" y="776"/>
                    </a:lnTo>
                    <a:lnTo>
                      <a:pt x="549" y="767"/>
                    </a:lnTo>
                    <a:lnTo>
                      <a:pt x="550" y="760"/>
                    </a:lnTo>
                    <a:lnTo>
                      <a:pt x="554" y="755"/>
                    </a:lnTo>
                    <a:lnTo>
                      <a:pt x="558" y="751"/>
                    </a:lnTo>
                    <a:lnTo>
                      <a:pt x="563" y="748"/>
                    </a:lnTo>
                    <a:lnTo>
                      <a:pt x="570" y="744"/>
                    </a:lnTo>
                    <a:lnTo>
                      <a:pt x="587" y="736"/>
                    </a:lnTo>
                    <a:lnTo>
                      <a:pt x="587" y="736"/>
                    </a:lnTo>
                    <a:lnTo>
                      <a:pt x="598" y="731"/>
                    </a:lnTo>
                    <a:lnTo>
                      <a:pt x="607" y="726"/>
                    </a:lnTo>
                    <a:lnTo>
                      <a:pt x="615" y="721"/>
                    </a:lnTo>
                    <a:lnTo>
                      <a:pt x="620" y="714"/>
                    </a:lnTo>
                    <a:lnTo>
                      <a:pt x="623" y="705"/>
                    </a:lnTo>
                    <a:lnTo>
                      <a:pt x="625" y="694"/>
                    </a:lnTo>
                    <a:lnTo>
                      <a:pt x="627" y="681"/>
                    </a:lnTo>
                    <a:lnTo>
                      <a:pt x="627" y="664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27" y="334"/>
                    </a:lnTo>
                    <a:lnTo>
                      <a:pt x="624" y="305"/>
                    </a:lnTo>
                    <a:lnTo>
                      <a:pt x="621" y="276"/>
                    </a:lnTo>
                    <a:lnTo>
                      <a:pt x="616" y="249"/>
                    </a:lnTo>
                    <a:lnTo>
                      <a:pt x="609" y="226"/>
                    </a:lnTo>
                    <a:lnTo>
                      <a:pt x="602" y="204"/>
                    </a:lnTo>
                    <a:lnTo>
                      <a:pt x="592" y="185"/>
                    </a:lnTo>
                    <a:lnTo>
                      <a:pt x="582" y="168"/>
                    </a:lnTo>
                    <a:lnTo>
                      <a:pt x="570" y="152"/>
                    </a:lnTo>
                    <a:lnTo>
                      <a:pt x="555" y="138"/>
                    </a:lnTo>
                    <a:lnTo>
                      <a:pt x="540" y="127"/>
                    </a:lnTo>
                    <a:lnTo>
                      <a:pt x="521" y="117"/>
                    </a:lnTo>
                    <a:lnTo>
                      <a:pt x="503" y="111"/>
                    </a:lnTo>
                    <a:lnTo>
                      <a:pt x="482" y="105"/>
                    </a:lnTo>
                    <a:lnTo>
                      <a:pt x="458" y="103"/>
                    </a:lnTo>
                    <a:lnTo>
                      <a:pt x="433" y="102"/>
                    </a:lnTo>
                    <a:lnTo>
                      <a:pt x="433" y="102"/>
                    </a:lnTo>
                    <a:lnTo>
                      <a:pt x="410" y="103"/>
                    </a:lnTo>
                    <a:lnTo>
                      <a:pt x="389" y="105"/>
                    </a:lnTo>
                    <a:lnTo>
                      <a:pt x="370" y="109"/>
                    </a:lnTo>
                    <a:lnTo>
                      <a:pt x="350" y="115"/>
                    </a:lnTo>
                    <a:lnTo>
                      <a:pt x="331" y="123"/>
                    </a:lnTo>
                    <a:lnTo>
                      <a:pt x="314" y="132"/>
                    </a:lnTo>
                    <a:lnTo>
                      <a:pt x="298" y="142"/>
                    </a:lnTo>
                    <a:lnTo>
                      <a:pt x="284" y="154"/>
                    </a:lnTo>
                    <a:lnTo>
                      <a:pt x="271" y="169"/>
                    </a:lnTo>
                    <a:lnTo>
                      <a:pt x="259" y="183"/>
                    </a:lnTo>
                    <a:lnTo>
                      <a:pt x="248" y="201"/>
                    </a:lnTo>
                    <a:lnTo>
                      <a:pt x="239" y="219"/>
                    </a:lnTo>
                    <a:lnTo>
                      <a:pt x="232" y="239"/>
                    </a:lnTo>
                    <a:lnTo>
                      <a:pt x="228" y="260"/>
                    </a:lnTo>
                    <a:lnTo>
                      <a:pt x="225" y="282"/>
                    </a:lnTo>
                    <a:lnTo>
                      <a:pt x="223" y="306"/>
                    </a:lnTo>
                    <a:lnTo>
                      <a:pt x="223" y="682"/>
                    </a:lnTo>
                    <a:lnTo>
                      <a:pt x="223" y="682"/>
                    </a:lnTo>
                    <a:lnTo>
                      <a:pt x="225" y="697"/>
                    </a:lnTo>
                    <a:lnTo>
                      <a:pt x="226" y="707"/>
                    </a:lnTo>
                    <a:lnTo>
                      <a:pt x="230" y="717"/>
                    </a:lnTo>
                    <a:lnTo>
                      <a:pt x="235" y="723"/>
                    </a:lnTo>
                    <a:lnTo>
                      <a:pt x="235" y="723"/>
                    </a:lnTo>
                    <a:lnTo>
                      <a:pt x="246" y="730"/>
                    </a:lnTo>
                    <a:lnTo>
                      <a:pt x="256" y="735"/>
                    </a:lnTo>
                    <a:lnTo>
                      <a:pt x="273" y="744"/>
                    </a:lnTo>
                    <a:lnTo>
                      <a:pt x="281" y="750"/>
                    </a:lnTo>
                    <a:lnTo>
                      <a:pt x="286" y="756"/>
                    </a:lnTo>
                    <a:lnTo>
                      <a:pt x="290" y="763"/>
                    </a:lnTo>
                    <a:lnTo>
                      <a:pt x="292" y="772"/>
                    </a:lnTo>
                    <a:lnTo>
                      <a:pt x="292" y="772"/>
                    </a:lnTo>
                    <a:lnTo>
                      <a:pt x="290" y="781"/>
                    </a:lnTo>
                    <a:lnTo>
                      <a:pt x="288" y="788"/>
                    </a:lnTo>
                    <a:lnTo>
                      <a:pt x="283" y="793"/>
                    </a:lnTo>
                    <a:lnTo>
                      <a:pt x="277" y="797"/>
                    </a:lnTo>
                    <a:lnTo>
                      <a:pt x="268" y="800"/>
                    </a:lnTo>
                    <a:lnTo>
                      <a:pt x="257" y="801"/>
                    </a:lnTo>
                    <a:lnTo>
                      <a:pt x="246" y="802"/>
                    </a:lnTo>
                    <a:lnTo>
                      <a:pt x="231" y="802"/>
                    </a:lnTo>
                    <a:lnTo>
                      <a:pt x="73" y="802"/>
                    </a:lnTo>
                    <a:lnTo>
                      <a:pt x="73" y="802"/>
                    </a:lnTo>
                    <a:lnTo>
                      <a:pt x="49" y="802"/>
                    </a:lnTo>
                    <a:lnTo>
                      <a:pt x="40" y="800"/>
                    </a:lnTo>
                    <a:lnTo>
                      <a:pt x="32" y="798"/>
                    </a:lnTo>
                    <a:lnTo>
                      <a:pt x="27" y="794"/>
                    </a:lnTo>
                    <a:lnTo>
                      <a:pt x="23" y="790"/>
                    </a:lnTo>
                    <a:lnTo>
                      <a:pt x="20" y="784"/>
                    </a:lnTo>
                    <a:lnTo>
                      <a:pt x="20" y="777"/>
                    </a:lnTo>
                    <a:lnTo>
                      <a:pt x="20" y="777"/>
                    </a:lnTo>
                    <a:lnTo>
                      <a:pt x="20" y="769"/>
                    </a:lnTo>
                    <a:lnTo>
                      <a:pt x="22" y="764"/>
                    </a:lnTo>
                    <a:lnTo>
                      <a:pt x="24" y="757"/>
                    </a:lnTo>
                    <a:lnTo>
                      <a:pt x="28" y="754"/>
                    </a:lnTo>
                    <a:lnTo>
                      <a:pt x="33" y="750"/>
                    </a:lnTo>
                    <a:lnTo>
                      <a:pt x="39" y="746"/>
                    </a:lnTo>
                    <a:lnTo>
                      <a:pt x="53" y="736"/>
                    </a:lnTo>
                    <a:lnTo>
                      <a:pt x="53" y="736"/>
                    </a:lnTo>
                    <a:lnTo>
                      <a:pt x="74" y="724"/>
                    </a:lnTo>
                    <a:lnTo>
                      <a:pt x="82" y="719"/>
                    </a:lnTo>
                    <a:lnTo>
                      <a:pt x="87" y="714"/>
                    </a:lnTo>
                    <a:lnTo>
                      <a:pt x="90" y="706"/>
                    </a:lnTo>
                    <a:lnTo>
                      <a:pt x="93" y="695"/>
                    </a:lnTo>
                    <a:lnTo>
                      <a:pt x="94" y="681"/>
                    </a:lnTo>
                    <a:lnTo>
                      <a:pt x="94" y="662"/>
                    </a:lnTo>
                    <a:lnTo>
                      <a:pt x="94" y="28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9"/>
              <p:cNvSpPr>
                <a:spLocks noEditPoints="1"/>
              </p:cNvSpPr>
              <p:nvPr/>
            </p:nvSpPr>
            <p:spPr bwMode="auto">
              <a:xfrm>
                <a:off x="7268785" y="1318046"/>
                <a:ext cx="408219" cy="405272"/>
              </a:xfrm>
              <a:custGeom>
                <a:avLst/>
                <a:gdLst/>
                <a:ahLst/>
                <a:cxnLst>
                  <a:cxn ang="0">
                    <a:pos x="460" y="3"/>
                  </a:cxn>
                  <a:cxn ang="0">
                    <a:pos x="545" y="18"/>
                  </a:cxn>
                  <a:cxn ang="0">
                    <a:pos x="620" y="47"/>
                  </a:cxn>
                  <a:cxn ang="0">
                    <a:pos x="686" y="91"/>
                  </a:cxn>
                  <a:cxn ang="0">
                    <a:pos x="740" y="145"/>
                  </a:cxn>
                  <a:cxn ang="0">
                    <a:pos x="782" y="211"/>
                  </a:cxn>
                  <a:cxn ang="0">
                    <a:pos x="812" y="286"/>
                  </a:cxn>
                  <a:cxn ang="0">
                    <a:pos x="827" y="369"/>
                  </a:cxn>
                  <a:cxn ang="0">
                    <a:pos x="828" y="437"/>
                  </a:cxn>
                  <a:cxn ang="0">
                    <a:pos x="816" y="523"/>
                  </a:cxn>
                  <a:cxn ang="0">
                    <a:pos x="791" y="599"/>
                  </a:cxn>
                  <a:cxn ang="0">
                    <a:pos x="752" y="666"/>
                  </a:cxn>
                  <a:cxn ang="0">
                    <a:pos x="700" y="724"/>
                  </a:cxn>
                  <a:cxn ang="0">
                    <a:pos x="638" y="771"/>
                  </a:cxn>
                  <a:cxn ang="0">
                    <a:pos x="564" y="802"/>
                  </a:cxn>
                  <a:cxn ang="0">
                    <a:pos x="483" y="822"/>
                  </a:cxn>
                  <a:cxn ang="0">
                    <a:pos x="415" y="826"/>
                  </a:cxn>
                  <a:cxn ang="0">
                    <a:pos x="327" y="818"/>
                  </a:cxn>
                  <a:cxn ang="0">
                    <a:pos x="247" y="796"/>
                  </a:cxn>
                  <a:cxn ang="0">
                    <a:pos x="176" y="760"/>
                  </a:cxn>
                  <a:cxn ang="0">
                    <a:pos x="115" y="711"/>
                  </a:cxn>
                  <a:cxn ang="0">
                    <a:pos x="66" y="651"/>
                  </a:cxn>
                  <a:cxn ang="0">
                    <a:pos x="31" y="581"/>
                  </a:cxn>
                  <a:cxn ang="0">
                    <a:pos x="8" y="501"/>
                  </a:cxn>
                  <a:cxn ang="0">
                    <a:pos x="0" y="414"/>
                  </a:cxn>
                  <a:cxn ang="0">
                    <a:pos x="4" y="348"/>
                  </a:cxn>
                  <a:cxn ang="0">
                    <a:pos x="24" y="267"/>
                  </a:cxn>
                  <a:cxn ang="0">
                    <a:pos x="57" y="194"/>
                  </a:cxn>
                  <a:cxn ang="0">
                    <a:pos x="102" y="131"/>
                  </a:cxn>
                  <a:cxn ang="0">
                    <a:pos x="160" y="79"/>
                  </a:cxn>
                  <a:cxn ang="0">
                    <a:pos x="228" y="39"/>
                  </a:cxn>
                  <a:cxn ang="0">
                    <a:pos x="306" y="13"/>
                  </a:cxn>
                  <a:cxn ang="0">
                    <a:pos x="393" y="1"/>
                  </a:cxn>
                  <a:cxn ang="0">
                    <a:pos x="415" y="740"/>
                  </a:cxn>
                  <a:cxn ang="0">
                    <a:pos x="524" y="718"/>
                  </a:cxn>
                  <a:cxn ang="0">
                    <a:pos x="609" y="652"/>
                  </a:cxn>
                  <a:cxn ang="0">
                    <a:pos x="665" y="549"/>
                  </a:cxn>
                  <a:cxn ang="0">
                    <a:pos x="683" y="414"/>
                  </a:cxn>
                  <a:cxn ang="0">
                    <a:pos x="672" y="310"/>
                  </a:cxn>
                  <a:cxn ang="0">
                    <a:pos x="626" y="199"/>
                  </a:cxn>
                  <a:cxn ang="0">
                    <a:pos x="547" y="124"/>
                  </a:cxn>
                  <a:cxn ang="0">
                    <a:pos x="444" y="90"/>
                  </a:cxn>
                  <a:cxn ang="0">
                    <a:pos x="359" y="94"/>
                  </a:cxn>
                  <a:cxn ang="0">
                    <a:pos x="260" y="140"/>
                  </a:cxn>
                  <a:cxn ang="0">
                    <a:pos x="189" y="224"/>
                  </a:cxn>
                  <a:cxn ang="0">
                    <a:pos x="150" y="343"/>
                  </a:cxn>
                  <a:cxn ang="0">
                    <a:pos x="147" y="451"/>
                  </a:cxn>
                  <a:cxn ang="0">
                    <a:pos x="176" y="578"/>
                  </a:cxn>
                  <a:cxn ang="0">
                    <a:pos x="240" y="672"/>
                  </a:cxn>
                  <a:cxn ang="0">
                    <a:pos x="331" y="727"/>
                  </a:cxn>
                  <a:cxn ang="0">
                    <a:pos x="415" y="740"/>
                  </a:cxn>
                </a:cxnLst>
                <a:rect l="0" t="0" r="r" b="b"/>
                <a:pathLst>
                  <a:path w="829" h="826">
                    <a:moveTo>
                      <a:pt x="415" y="0"/>
                    </a:moveTo>
                    <a:lnTo>
                      <a:pt x="415" y="0"/>
                    </a:lnTo>
                    <a:lnTo>
                      <a:pt x="438" y="1"/>
                    </a:lnTo>
                    <a:lnTo>
                      <a:pt x="460" y="3"/>
                    </a:lnTo>
                    <a:lnTo>
                      <a:pt x="483" y="5"/>
                    </a:lnTo>
                    <a:lnTo>
                      <a:pt x="504" y="8"/>
                    </a:lnTo>
                    <a:lnTo>
                      <a:pt x="525" y="13"/>
                    </a:lnTo>
                    <a:lnTo>
                      <a:pt x="545" y="18"/>
                    </a:lnTo>
                    <a:lnTo>
                      <a:pt x="564" y="24"/>
                    </a:lnTo>
                    <a:lnTo>
                      <a:pt x="584" y="32"/>
                    </a:lnTo>
                    <a:lnTo>
                      <a:pt x="603" y="39"/>
                    </a:lnTo>
                    <a:lnTo>
                      <a:pt x="620" y="47"/>
                    </a:lnTo>
                    <a:lnTo>
                      <a:pt x="638" y="57"/>
                    </a:lnTo>
                    <a:lnTo>
                      <a:pt x="654" y="67"/>
                    </a:lnTo>
                    <a:lnTo>
                      <a:pt x="670" y="79"/>
                    </a:lnTo>
                    <a:lnTo>
                      <a:pt x="686" y="91"/>
                    </a:lnTo>
                    <a:lnTo>
                      <a:pt x="700" y="103"/>
                    </a:lnTo>
                    <a:lnTo>
                      <a:pt x="715" y="116"/>
                    </a:lnTo>
                    <a:lnTo>
                      <a:pt x="728" y="131"/>
                    </a:lnTo>
                    <a:lnTo>
                      <a:pt x="740" y="145"/>
                    </a:lnTo>
                    <a:lnTo>
                      <a:pt x="752" y="161"/>
                    </a:lnTo>
                    <a:lnTo>
                      <a:pt x="763" y="177"/>
                    </a:lnTo>
                    <a:lnTo>
                      <a:pt x="773" y="194"/>
                    </a:lnTo>
                    <a:lnTo>
                      <a:pt x="782" y="211"/>
                    </a:lnTo>
                    <a:lnTo>
                      <a:pt x="791" y="230"/>
                    </a:lnTo>
                    <a:lnTo>
                      <a:pt x="799" y="248"/>
                    </a:lnTo>
                    <a:lnTo>
                      <a:pt x="806" y="267"/>
                    </a:lnTo>
                    <a:lnTo>
                      <a:pt x="812" y="286"/>
                    </a:lnTo>
                    <a:lnTo>
                      <a:pt x="816" y="306"/>
                    </a:lnTo>
                    <a:lnTo>
                      <a:pt x="821" y="327"/>
                    </a:lnTo>
                    <a:lnTo>
                      <a:pt x="824" y="348"/>
                    </a:lnTo>
                    <a:lnTo>
                      <a:pt x="827" y="369"/>
                    </a:lnTo>
                    <a:lnTo>
                      <a:pt x="828" y="392"/>
                    </a:lnTo>
                    <a:lnTo>
                      <a:pt x="829" y="414"/>
                    </a:lnTo>
                    <a:lnTo>
                      <a:pt x="829" y="414"/>
                    </a:lnTo>
                    <a:lnTo>
                      <a:pt x="828" y="437"/>
                    </a:lnTo>
                    <a:lnTo>
                      <a:pt x="827" y="459"/>
                    </a:lnTo>
                    <a:lnTo>
                      <a:pt x="824" y="480"/>
                    </a:lnTo>
                    <a:lnTo>
                      <a:pt x="821" y="501"/>
                    </a:lnTo>
                    <a:lnTo>
                      <a:pt x="816" y="523"/>
                    </a:lnTo>
                    <a:lnTo>
                      <a:pt x="812" y="542"/>
                    </a:lnTo>
                    <a:lnTo>
                      <a:pt x="806" y="562"/>
                    </a:lnTo>
                    <a:lnTo>
                      <a:pt x="799" y="581"/>
                    </a:lnTo>
                    <a:lnTo>
                      <a:pt x="791" y="599"/>
                    </a:lnTo>
                    <a:lnTo>
                      <a:pt x="782" y="616"/>
                    </a:lnTo>
                    <a:lnTo>
                      <a:pt x="773" y="635"/>
                    </a:lnTo>
                    <a:lnTo>
                      <a:pt x="763" y="651"/>
                    </a:lnTo>
                    <a:lnTo>
                      <a:pt x="752" y="666"/>
                    </a:lnTo>
                    <a:lnTo>
                      <a:pt x="740" y="682"/>
                    </a:lnTo>
                    <a:lnTo>
                      <a:pt x="728" y="697"/>
                    </a:lnTo>
                    <a:lnTo>
                      <a:pt x="715" y="711"/>
                    </a:lnTo>
                    <a:lnTo>
                      <a:pt x="700" y="724"/>
                    </a:lnTo>
                    <a:lnTo>
                      <a:pt x="686" y="736"/>
                    </a:lnTo>
                    <a:lnTo>
                      <a:pt x="670" y="748"/>
                    </a:lnTo>
                    <a:lnTo>
                      <a:pt x="654" y="760"/>
                    </a:lnTo>
                    <a:lnTo>
                      <a:pt x="638" y="771"/>
                    </a:lnTo>
                    <a:lnTo>
                      <a:pt x="620" y="780"/>
                    </a:lnTo>
                    <a:lnTo>
                      <a:pt x="603" y="788"/>
                    </a:lnTo>
                    <a:lnTo>
                      <a:pt x="584" y="796"/>
                    </a:lnTo>
                    <a:lnTo>
                      <a:pt x="564" y="802"/>
                    </a:lnTo>
                    <a:lnTo>
                      <a:pt x="545" y="809"/>
                    </a:lnTo>
                    <a:lnTo>
                      <a:pt x="525" y="814"/>
                    </a:lnTo>
                    <a:lnTo>
                      <a:pt x="504" y="818"/>
                    </a:lnTo>
                    <a:lnTo>
                      <a:pt x="483" y="822"/>
                    </a:lnTo>
                    <a:lnTo>
                      <a:pt x="460" y="825"/>
                    </a:lnTo>
                    <a:lnTo>
                      <a:pt x="438" y="826"/>
                    </a:lnTo>
                    <a:lnTo>
                      <a:pt x="415" y="826"/>
                    </a:lnTo>
                    <a:lnTo>
                      <a:pt x="415" y="826"/>
                    </a:lnTo>
                    <a:lnTo>
                      <a:pt x="393" y="826"/>
                    </a:lnTo>
                    <a:lnTo>
                      <a:pt x="371" y="825"/>
                    </a:lnTo>
                    <a:lnTo>
                      <a:pt x="348" y="822"/>
                    </a:lnTo>
                    <a:lnTo>
                      <a:pt x="327" y="818"/>
                    </a:lnTo>
                    <a:lnTo>
                      <a:pt x="306" y="814"/>
                    </a:lnTo>
                    <a:lnTo>
                      <a:pt x="285" y="809"/>
                    </a:lnTo>
                    <a:lnTo>
                      <a:pt x="265" y="802"/>
                    </a:lnTo>
                    <a:lnTo>
                      <a:pt x="247" y="796"/>
                    </a:lnTo>
                    <a:lnTo>
                      <a:pt x="228" y="788"/>
                    </a:lnTo>
                    <a:lnTo>
                      <a:pt x="210" y="780"/>
                    </a:lnTo>
                    <a:lnTo>
                      <a:pt x="193" y="771"/>
                    </a:lnTo>
                    <a:lnTo>
                      <a:pt x="176" y="760"/>
                    </a:lnTo>
                    <a:lnTo>
                      <a:pt x="160" y="748"/>
                    </a:lnTo>
                    <a:lnTo>
                      <a:pt x="144" y="736"/>
                    </a:lnTo>
                    <a:lnTo>
                      <a:pt x="129" y="724"/>
                    </a:lnTo>
                    <a:lnTo>
                      <a:pt x="115" y="711"/>
                    </a:lnTo>
                    <a:lnTo>
                      <a:pt x="102" y="697"/>
                    </a:lnTo>
                    <a:lnTo>
                      <a:pt x="90" y="682"/>
                    </a:lnTo>
                    <a:lnTo>
                      <a:pt x="78" y="666"/>
                    </a:lnTo>
                    <a:lnTo>
                      <a:pt x="66" y="651"/>
                    </a:lnTo>
                    <a:lnTo>
                      <a:pt x="57" y="635"/>
                    </a:lnTo>
                    <a:lnTo>
                      <a:pt x="46" y="616"/>
                    </a:lnTo>
                    <a:lnTo>
                      <a:pt x="38" y="599"/>
                    </a:lnTo>
                    <a:lnTo>
                      <a:pt x="31" y="581"/>
                    </a:lnTo>
                    <a:lnTo>
                      <a:pt x="24" y="562"/>
                    </a:lnTo>
                    <a:lnTo>
                      <a:pt x="17" y="542"/>
                    </a:lnTo>
                    <a:lnTo>
                      <a:pt x="12" y="523"/>
                    </a:lnTo>
                    <a:lnTo>
                      <a:pt x="8" y="501"/>
                    </a:lnTo>
                    <a:lnTo>
                      <a:pt x="4" y="480"/>
                    </a:lnTo>
                    <a:lnTo>
                      <a:pt x="2" y="459"/>
                    </a:lnTo>
                    <a:lnTo>
                      <a:pt x="0" y="437"/>
                    </a:lnTo>
                    <a:lnTo>
                      <a:pt x="0" y="414"/>
                    </a:lnTo>
                    <a:lnTo>
                      <a:pt x="0" y="414"/>
                    </a:lnTo>
                    <a:lnTo>
                      <a:pt x="0" y="392"/>
                    </a:lnTo>
                    <a:lnTo>
                      <a:pt x="2" y="369"/>
                    </a:lnTo>
                    <a:lnTo>
                      <a:pt x="4" y="348"/>
                    </a:lnTo>
                    <a:lnTo>
                      <a:pt x="8" y="327"/>
                    </a:lnTo>
                    <a:lnTo>
                      <a:pt x="12" y="306"/>
                    </a:lnTo>
                    <a:lnTo>
                      <a:pt x="17" y="286"/>
                    </a:lnTo>
                    <a:lnTo>
                      <a:pt x="24" y="267"/>
                    </a:lnTo>
                    <a:lnTo>
                      <a:pt x="31" y="248"/>
                    </a:lnTo>
                    <a:lnTo>
                      <a:pt x="38" y="230"/>
                    </a:lnTo>
                    <a:lnTo>
                      <a:pt x="46" y="211"/>
                    </a:lnTo>
                    <a:lnTo>
                      <a:pt x="57" y="194"/>
                    </a:lnTo>
                    <a:lnTo>
                      <a:pt x="66" y="177"/>
                    </a:lnTo>
                    <a:lnTo>
                      <a:pt x="78" y="161"/>
                    </a:lnTo>
                    <a:lnTo>
                      <a:pt x="90" y="145"/>
                    </a:lnTo>
                    <a:lnTo>
                      <a:pt x="102" y="131"/>
                    </a:lnTo>
                    <a:lnTo>
                      <a:pt x="115" y="116"/>
                    </a:lnTo>
                    <a:lnTo>
                      <a:pt x="129" y="103"/>
                    </a:lnTo>
                    <a:lnTo>
                      <a:pt x="144" y="91"/>
                    </a:lnTo>
                    <a:lnTo>
                      <a:pt x="160" y="79"/>
                    </a:lnTo>
                    <a:lnTo>
                      <a:pt x="176" y="67"/>
                    </a:lnTo>
                    <a:lnTo>
                      <a:pt x="193" y="57"/>
                    </a:lnTo>
                    <a:lnTo>
                      <a:pt x="210" y="47"/>
                    </a:lnTo>
                    <a:lnTo>
                      <a:pt x="228" y="39"/>
                    </a:lnTo>
                    <a:lnTo>
                      <a:pt x="247" y="32"/>
                    </a:lnTo>
                    <a:lnTo>
                      <a:pt x="265" y="24"/>
                    </a:lnTo>
                    <a:lnTo>
                      <a:pt x="285" y="18"/>
                    </a:lnTo>
                    <a:lnTo>
                      <a:pt x="306" y="13"/>
                    </a:lnTo>
                    <a:lnTo>
                      <a:pt x="327" y="8"/>
                    </a:lnTo>
                    <a:lnTo>
                      <a:pt x="348" y="5"/>
                    </a:lnTo>
                    <a:lnTo>
                      <a:pt x="371" y="3"/>
                    </a:lnTo>
                    <a:lnTo>
                      <a:pt x="393" y="1"/>
                    </a:lnTo>
                    <a:lnTo>
                      <a:pt x="415" y="0"/>
                    </a:lnTo>
                    <a:lnTo>
                      <a:pt x="415" y="0"/>
                    </a:lnTo>
                    <a:close/>
                    <a:moveTo>
                      <a:pt x="415" y="740"/>
                    </a:moveTo>
                    <a:lnTo>
                      <a:pt x="415" y="740"/>
                    </a:lnTo>
                    <a:lnTo>
                      <a:pt x="444" y="739"/>
                    </a:lnTo>
                    <a:lnTo>
                      <a:pt x="472" y="735"/>
                    </a:lnTo>
                    <a:lnTo>
                      <a:pt x="498" y="727"/>
                    </a:lnTo>
                    <a:lnTo>
                      <a:pt x="524" y="718"/>
                    </a:lnTo>
                    <a:lnTo>
                      <a:pt x="547" y="705"/>
                    </a:lnTo>
                    <a:lnTo>
                      <a:pt x="570" y="690"/>
                    </a:lnTo>
                    <a:lnTo>
                      <a:pt x="591" y="672"/>
                    </a:lnTo>
                    <a:lnTo>
                      <a:pt x="609" y="652"/>
                    </a:lnTo>
                    <a:lnTo>
                      <a:pt x="626" y="629"/>
                    </a:lnTo>
                    <a:lnTo>
                      <a:pt x="641" y="604"/>
                    </a:lnTo>
                    <a:lnTo>
                      <a:pt x="653" y="578"/>
                    </a:lnTo>
                    <a:lnTo>
                      <a:pt x="665" y="549"/>
                    </a:lnTo>
                    <a:lnTo>
                      <a:pt x="672" y="519"/>
                    </a:lnTo>
                    <a:lnTo>
                      <a:pt x="679" y="486"/>
                    </a:lnTo>
                    <a:lnTo>
                      <a:pt x="682" y="451"/>
                    </a:lnTo>
                    <a:lnTo>
                      <a:pt x="683" y="414"/>
                    </a:lnTo>
                    <a:lnTo>
                      <a:pt x="683" y="414"/>
                    </a:lnTo>
                    <a:lnTo>
                      <a:pt x="682" y="377"/>
                    </a:lnTo>
                    <a:lnTo>
                      <a:pt x="679" y="343"/>
                    </a:lnTo>
                    <a:lnTo>
                      <a:pt x="672" y="310"/>
                    </a:lnTo>
                    <a:lnTo>
                      <a:pt x="665" y="280"/>
                    </a:lnTo>
                    <a:lnTo>
                      <a:pt x="653" y="251"/>
                    </a:lnTo>
                    <a:lnTo>
                      <a:pt x="641" y="223"/>
                    </a:lnTo>
                    <a:lnTo>
                      <a:pt x="626" y="199"/>
                    </a:lnTo>
                    <a:lnTo>
                      <a:pt x="609" y="177"/>
                    </a:lnTo>
                    <a:lnTo>
                      <a:pt x="591" y="157"/>
                    </a:lnTo>
                    <a:lnTo>
                      <a:pt x="570" y="138"/>
                    </a:lnTo>
                    <a:lnTo>
                      <a:pt x="547" y="124"/>
                    </a:lnTo>
                    <a:lnTo>
                      <a:pt x="524" y="111"/>
                    </a:lnTo>
                    <a:lnTo>
                      <a:pt x="498" y="102"/>
                    </a:lnTo>
                    <a:lnTo>
                      <a:pt x="472" y="94"/>
                    </a:lnTo>
                    <a:lnTo>
                      <a:pt x="444" y="90"/>
                    </a:lnTo>
                    <a:lnTo>
                      <a:pt x="415" y="88"/>
                    </a:lnTo>
                    <a:lnTo>
                      <a:pt x="415" y="88"/>
                    </a:lnTo>
                    <a:lnTo>
                      <a:pt x="386" y="90"/>
                    </a:lnTo>
                    <a:lnTo>
                      <a:pt x="359" y="94"/>
                    </a:lnTo>
                    <a:lnTo>
                      <a:pt x="331" y="102"/>
                    </a:lnTo>
                    <a:lnTo>
                      <a:pt x="306" y="111"/>
                    </a:lnTo>
                    <a:lnTo>
                      <a:pt x="282" y="124"/>
                    </a:lnTo>
                    <a:lnTo>
                      <a:pt x="260" y="140"/>
                    </a:lnTo>
                    <a:lnTo>
                      <a:pt x="240" y="157"/>
                    </a:lnTo>
                    <a:lnTo>
                      <a:pt x="220" y="177"/>
                    </a:lnTo>
                    <a:lnTo>
                      <a:pt x="205" y="199"/>
                    </a:lnTo>
                    <a:lnTo>
                      <a:pt x="189" y="224"/>
                    </a:lnTo>
                    <a:lnTo>
                      <a:pt x="176" y="251"/>
                    </a:lnTo>
                    <a:lnTo>
                      <a:pt x="165" y="280"/>
                    </a:lnTo>
                    <a:lnTo>
                      <a:pt x="157" y="311"/>
                    </a:lnTo>
                    <a:lnTo>
                      <a:pt x="150" y="343"/>
                    </a:lnTo>
                    <a:lnTo>
                      <a:pt x="147" y="377"/>
                    </a:lnTo>
                    <a:lnTo>
                      <a:pt x="145" y="414"/>
                    </a:lnTo>
                    <a:lnTo>
                      <a:pt x="145" y="414"/>
                    </a:lnTo>
                    <a:lnTo>
                      <a:pt x="147" y="451"/>
                    </a:lnTo>
                    <a:lnTo>
                      <a:pt x="150" y="486"/>
                    </a:lnTo>
                    <a:lnTo>
                      <a:pt x="157" y="519"/>
                    </a:lnTo>
                    <a:lnTo>
                      <a:pt x="165" y="549"/>
                    </a:lnTo>
                    <a:lnTo>
                      <a:pt x="176" y="578"/>
                    </a:lnTo>
                    <a:lnTo>
                      <a:pt x="189" y="604"/>
                    </a:lnTo>
                    <a:lnTo>
                      <a:pt x="205" y="629"/>
                    </a:lnTo>
                    <a:lnTo>
                      <a:pt x="220" y="652"/>
                    </a:lnTo>
                    <a:lnTo>
                      <a:pt x="240" y="672"/>
                    </a:lnTo>
                    <a:lnTo>
                      <a:pt x="260" y="690"/>
                    </a:lnTo>
                    <a:lnTo>
                      <a:pt x="282" y="705"/>
                    </a:lnTo>
                    <a:lnTo>
                      <a:pt x="306" y="718"/>
                    </a:lnTo>
                    <a:lnTo>
                      <a:pt x="331" y="727"/>
                    </a:lnTo>
                    <a:lnTo>
                      <a:pt x="359" y="735"/>
                    </a:lnTo>
                    <a:lnTo>
                      <a:pt x="386" y="739"/>
                    </a:lnTo>
                    <a:lnTo>
                      <a:pt x="415" y="740"/>
                    </a:lnTo>
                    <a:lnTo>
                      <a:pt x="415" y="74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7690267" y="1328362"/>
                <a:ext cx="582118" cy="394956"/>
              </a:xfrm>
              <a:custGeom>
                <a:avLst/>
                <a:gdLst/>
                <a:ahLst/>
                <a:cxnLst>
                  <a:cxn ang="0">
                    <a:pos x="306" y="796"/>
                  </a:cxn>
                  <a:cxn ang="0">
                    <a:pos x="261" y="742"/>
                  </a:cxn>
                  <a:cxn ang="0">
                    <a:pos x="141" y="475"/>
                  </a:cxn>
                  <a:cxn ang="0">
                    <a:pos x="75" y="239"/>
                  </a:cxn>
                  <a:cxn ang="0">
                    <a:pos x="48" y="99"/>
                  </a:cxn>
                  <a:cxn ang="0">
                    <a:pos x="12" y="55"/>
                  </a:cxn>
                  <a:cxn ang="0">
                    <a:pos x="0" y="24"/>
                  </a:cxn>
                  <a:cxn ang="0">
                    <a:pos x="26" y="1"/>
                  </a:cxn>
                  <a:cxn ang="0">
                    <a:pos x="222" y="1"/>
                  </a:cxn>
                  <a:cxn ang="0">
                    <a:pos x="254" y="20"/>
                  </a:cxn>
                  <a:cxn ang="0">
                    <a:pos x="248" y="48"/>
                  </a:cxn>
                  <a:cxn ang="0">
                    <a:pos x="200" y="82"/>
                  </a:cxn>
                  <a:cxn ang="0">
                    <a:pos x="183" y="115"/>
                  </a:cxn>
                  <a:cxn ang="0">
                    <a:pos x="187" y="183"/>
                  </a:cxn>
                  <a:cxn ang="0">
                    <a:pos x="221" y="331"/>
                  </a:cxn>
                  <a:cxn ang="0">
                    <a:pos x="295" y="524"/>
                  </a:cxn>
                  <a:cxn ang="0">
                    <a:pos x="385" y="616"/>
                  </a:cxn>
                  <a:cxn ang="0">
                    <a:pos x="481" y="432"/>
                  </a:cxn>
                  <a:cxn ang="0">
                    <a:pos x="536" y="265"/>
                  </a:cxn>
                  <a:cxn ang="0">
                    <a:pos x="553" y="136"/>
                  </a:cxn>
                  <a:cxn ang="0">
                    <a:pos x="536" y="82"/>
                  </a:cxn>
                  <a:cxn ang="0">
                    <a:pos x="498" y="51"/>
                  </a:cxn>
                  <a:cxn ang="0">
                    <a:pos x="489" y="20"/>
                  </a:cxn>
                  <a:cxn ang="0">
                    <a:pos x="523" y="1"/>
                  </a:cxn>
                  <a:cxn ang="0">
                    <a:pos x="708" y="3"/>
                  </a:cxn>
                  <a:cxn ang="0">
                    <a:pos x="734" y="26"/>
                  </a:cxn>
                  <a:cxn ang="0">
                    <a:pos x="726" y="50"/>
                  </a:cxn>
                  <a:cxn ang="0">
                    <a:pos x="681" y="81"/>
                  </a:cxn>
                  <a:cxn ang="0">
                    <a:pos x="668" y="128"/>
                  </a:cxn>
                  <a:cxn ang="0">
                    <a:pos x="677" y="202"/>
                  </a:cxn>
                  <a:cxn ang="0">
                    <a:pos x="722" y="356"/>
                  </a:cxn>
                  <a:cxn ang="0">
                    <a:pos x="812" y="560"/>
                  </a:cxn>
                  <a:cxn ang="0">
                    <a:pos x="908" y="570"/>
                  </a:cxn>
                  <a:cxn ang="0">
                    <a:pos x="991" y="383"/>
                  </a:cxn>
                  <a:cxn ang="0">
                    <a:pos x="1036" y="230"/>
                  </a:cxn>
                  <a:cxn ang="0">
                    <a:pos x="1046" y="140"/>
                  </a:cxn>
                  <a:cxn ang="0">
                    <a:pos x="1033" y="88"/>
                  </a:cxn>
                  <a:cxn ang="0">
                    <a:pos x="994" y="59"/>
                  </a:cxn>
                  <a:cxn ang="0">
                    <a:pos x="974" y="33"/>
                  </a:cxn>
                  <a:cxn ang="0">
                    <a:pos x="983" y="8"/>
                  </a:cxn>
                  <a:cxn ang="0">
                    <a:pos x="1115" y="0"/>
                  </a:cxn>
                  <a:cxn ang="0">
                    <a:pos x="1176" y="9"/>
                  </a:cxn>
                  <a:cxn ang="0">
                    <a:pos x="1183" y="41"/>
                  </a:cxn>
                  <a:cxn ang="0">
                    <a:pos x="1156" y="88"/>
                  </a:cxn>
                  <a:cxn ang="0">
                    <a:pos x="1133" y="186"/>
                  </a:cxn>
                  <a:cxn ang="0">
                    <a:pos x="1065" y="436"/>
                  </a:cxn>
                  <a:cxn ang="0">
                    <a:pos x="1007" y="582"/>
                  </a:cxn>
                  <a:cxn ang="0">
                    <a:pos x="933" y="719"/>
                  </a:cxn>
                  <a:cxn ang="0">
                    <a:pos x="871" y="793"/>
                  </a:cxn>
                  <a:cxn ang="0">
                    <a:pos x="838" y="805"/>
                  </a:cxn>
                  <a:cxn ang="0">
                    <a:pos x="781" y="763"/>
                  </a:cxn>
                  <a:cxn ang="0">
                    <a:pos x="705" y="634"/>
                  </a:cxn>
                  <a:cxn ang="0">
                    <a:pos x="617" y="418"/>
                  </a:cxn>
                  <a:cxn ang="0">
                    <a:pos x="497" y="597"/>
                  </a:cxn>
                  <a:cxn ang="0">
                    <a:pos x="414" y="743"/>
                  </a:cxn>
                  <a:cxn ang="0">
                    <a:pos x="348" y="804"/>
                  </a:cxn>
                </a:cxnLst>
                <a:rect l="0" t="0" r="r" b="b"/>
                <a:pathLst>
                  <a:path w="1185" h="805">
                    <a:moveTo>
                      <a:pt x="337" y="805"/>
                    </a:moveTo>
                    <a:lnTo>
                      <a:pt x="337" y="805"/>
                    </a:lnTo>
                    <a:lnTo>
                      <a:pt x="325" y="804"/>
                    </a:lnTo>
                    <a:lnTo>
                      <a:pt x="315" y="801"/>
                    </a:lnTo>
                    <a:lnTo>
                      <a:pt x="306" y="796"/>
                    </a:lnTo>
                    <a:lnTo>
                      <a:pt x="296" y="789"/>
                    </a:lnTo>
                    <a:lnTo>
                      <a:pt x="288" y="780"/>
                    </a:lnTo>
                    <a:lnTo>
                      <a:pt x="279" y="769"/>
                    </a:lnTo>
                    <a:lnTo>
                      <a:pt x="261" y="742"/>
                    </a:lnTo>
                    <a:lnTo>
                      <a:pt x="261" y="742"/>
                    </a:lnTo>
                    <a:lnTo>
                      <a:pt x="237" y="697"/>
                    </a:lnTo>
                    <a:lnTo>
                      <a:pt x="212" y="647"/>
                    </a:lnTo>
                    <a:lnTo>
                      <a:pt x="187" y="594"/>
                    </a:lnTo>
                    <a:lnTo>
                      <a:pt x="163" y="536"/>
                    </a:lnTo>
                    <a:lnTo>
                      <a:pt x="141" y="475"/>
                    </a:lnTo>
                    <a:lnTo>
                      <a:pt x="120" y="412"/>
                    </a:lnTo>
                    <a:lnTo>
                      <a:pt x="100" y="346"/>
                    </a:lnTo>
                    <a:lnTo>
                      <a:pt x="83" y="277"/>
                    </a:lnTo>
                    <a:lnTo>
                      <a:pt x="83" y="277"/>
                    </a:lnTo>
                    <a:lnTo>
                      <a:pt x="75" y="239"/>
                    </a:lnTo>
                    <a:lnTo>
                      <a:pt x="68" y="207"/>
                    </a:lnTo>
                    <a:lnTo>
                      <a:pt x="59" y="153"/>
                    </a:lnTo>
                    <a:lnTo>
                      <a:pt x="54" y="117"/>
                    </a:lnTo>
                    <a:lnTo>
                      <a:pt x="51" y="107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3" y="90"/>
                    </a:lnTo>
                    <a:lnTo>
                      <a:pt x="35" y="81"/>
                    </a:lnTo>
                    <a:lnTo>
                      <a:pt x="19" y="65"/>
                    </a:lnTo>
                    <a:lnTo>
                      <a:pt x="12" y="55"/>
                    </a:lnTo>
                    <a:lnTo>
                      <a:pt x="5" y="46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6" y="1"/>
                    </a:lnTo>
                    <a:lnTo>
                      <a:pt x="39" y="0"/>
                    </a:lnTo>
                    <a:lnTo>
                      <a:pt x="71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22" y="1"/>
                    </a:lnTo>
                    <a:lnTo>
                      <a:pt x="233" y="3"/>
                    </a:lnTo>
                    <a:lnTo>
                      <a:pt x="241" y="5"/>
                    </a:lnTo>
                    <a:lnTo>
                      <a:pt x="248" y="9"/>
                    </a:lnTo>
                    <a:lnTo>
                      <a:pt x="251" y="13"/>
                    </a:lnTo>
                    <a:lnTo>
                      <a:pt x="254" y="20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4" y="37"/>
                    </a:lnTo>
                    <a:lnTo>
                      <a:pt x="251" y="42"/>
                    </a:lnTo>
                    <a:lnTo>
                      <a:pt x="248" y="48"/>
                    </a:lnTo>
                    <a:lnTo>
                      <a:pt x="242" y="53"/>
                    </a:lnTo>
                    <a:lnTo>
                      <a:pt x="229" y="61"/>
                    </a:lnTo>
                    <a:lnTo>
                      <a:pt x="215" y="70"/>
                    </a:lnTo>
                    <a:lnTo>
                      <a:pt x="215" y="70"/>
                    </a:lnTo>
                    <a:lnTo>
                      <a:pt x="200" y="82"/>
                    </a:lnTo>
                    <a:lnTo>
                      <a:pt x="195" y="87"/>
                    </a:lnTo>
                    <a:lnTo>
                      <a:pt x="190" y="92"/>
                    </a:lnTo>
                    <a:lnTo>
                      <a:pt x="187" y="99"/>
                    </a:lnTo>
                    <a:lnTo>
                      <a:pt x="184" y="106"/>
                    </a:lnTo>
                    <a:lnTo>
                      <a:pt x="183" y="115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3" y="141"/>
                    </a:lnTo>
                    <a:lnTo>
                      <a:pt x="184" y="161"/>
                    </a:lnTo>
                    <a:lnTo>
                      <a:pt x="187" y="183"/>
                    </a:lnTo>
                    <a:lnTo>
                      <a:pt x="191" y="209"/>
                    </a:lnTo>
                    <a:lnTo>
                      <a:pt x="196" y="236"/>
                    </a:lnTo>
                    <a:lnTo>
                      <a:pt x="203" y="265"/>
                    </a:lnTo>
                    <a:lnTo>
                      <a:pt x="212" y="297"/>
                    </a:lnTo>
                    <a:lnTo>
                      <a:pt x="221" y="331"/>
                    </a:lnTo>
                    <a:lnTo>
                      <a:pt x="233" y="367"/>
                    </a:lnTo>
                    <a:lnTo>
                      <a:pt x="246" y="404"/>
                    </a:lnTo>
                    <a:lnTo>
                      <a:pt x="261" y="442"/>
                    </a:lnTo>
                    <a:lnTo>
                      <a:pt x="277" y="483"/>
                    </a:lnTo>
                    <a:lnTo>
                      <a:pt x="295" y="524"/>
                    </a:lnTo>
                    <a:lnTo>
                      <a:pt x="315" y="566"/>
                    </a:lnTo>
                    <a:lnTo>
                      <a:pt x="337" y="611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85" y="616"/>
                    </a:lnTo>
                    <a:lnTo>
                      <a:pt x="408" y="579"/>
                    </a:lnTo>
                    <a:lnTo>
                      <a:pt x="428" y="541"/>
                    </a:lnTo>
                    <a:lnTo>
                      <a:pt x="448" y="504"/>
                    </a:lnTo>
                    <a:lnTo>
                      <a:pt x="465" y="467"/>
                    </a:lnTo>
                    <a:lnTo>
                      <a:pt x="481" y="432"/>
                    </a:lnTo>
                    <a:lnTo>
                      <a:pt x="495" y="396"/>
                    </a:lnTo>
                    <a:lnTo>
                      <a:pt x="507" y="362"/>
                    </a:lnTo>
                    <a:lnTo>
                      <a:pt x="519" y="329"/>
                    </a:lnTo>
                    <a:lnTo>
                      <a:pt x="528" y="297"/>
                    </a:lnTo>
                    <a:lnTo>
                      <a:pt x="536" y="265"/>
                    </a:lnTo>
                    <a:lnTo>
                      <a:pt x="541" y="236"/>
                    </a:lnTo>
                    <a:lnTo>
                      <a:pt x="547" y="209"/>
                    </a:lnTo>
                    <a:lnTo>
                      <a:pt x="551" y="183"/>
                    </a:lnTo>
                    <a:lnTo>
                      <a:pt x="552" y="158"/>
                    </a:lnTo>
                    <a:lnTo>
                      <a:pt x="553" y="136"/>
                    </a:lnTo>
                    <a:lnTo>
                      <a:pt x="553" y="136"/>
                    </a:lnTo>
                    <a:lnTo>
                      <a:pt x="552" y="120"/>
                    </a:lnTo>
                    <a:lnTo>
                      <a:pt x="549" y="106"/>
                    </a:lnTo>
                    <a:lnTo>
                      <a:pt x="544" y="94"/>
                    </a:lnTo>
                    <a:lnTo>
                      <a:pt x="536" y="82"/>
                    </a:lnTo>
                    <a:lnTo>
                      <a:pt x="536" y="82"/>
                    </a:lnTo>
                    <a:lnTo>
                      <a:pt x="528" y="75"/>
                    </a:lnTo>
                    <a:lnTo>
                      <a:pt x="520" y="69"/>
                    </a:lnTo>
                    <a:lnTo>
                      <a:pt x="505" y="57"/>
                    </a:lnTo>
                    <a:lnTo>
                      <a:pt x="498" y="51"/>
                    </a:lnTo>
                    <a:lnTo>
                      <a:pt x="493" y="45"/>
                    </a:lnTo>
                    <a:lnTo>
                      <a:pt x="489" y="37"/>
                    </a:lnTo>
                    <a:lnTo>
                      <a:pt x="487" y="26"/>
                    </a:lnTo>
                    <a:lnTo>
                      <a:pt x="487" y="26"/>
                    </a:lnTo>
                    <a:lnTo>
                      <a:pt x="489" y="20"/>
                    </a:lnTo>
                    <a:lnTo>
                      <a:pt x="491" y="13"/>
                    </a:lnTo>
                    <a:lnTo>
                      <a:pt x="497" y="8"/>
                    </a:lnTo>
                    <a:lnTo>
                      <a:pt x="503" y="5"/>
                    </a:lnTo>
                    <a:lnTo>
                      <a:pt x="512" y="3"/>
                    </a:lnTo>
                    <a:lnTo>
                      <a:pt x="523" y="1"/>
                    </a:lnTo>
                    <a:lnTo>
                      <a:pt x="552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97" y="1"/>
                    </a:lnTo>
                    <a:lnTo>
                      <a:pt x="708" y="3"/>
                    </a:lnTo>
                    <a:lnTo>
                      <a:pt x="717" y="5"/>
                    </a:lnTo>
                    <a:lnTo>
                      <a:pt x="725" y="8"/>
                    </a:lnTo>
                    <a:lnTo>
                      <a:pt x="730" y="13"/>
                    </a:lnTo>
                    <a:lnTo>
                      <a:pt x="733" y="20"/>
                    </a:lnTo>
                    <a:lnTo>
                      <a:pt x="734" y="26"/>
                    </a:lnTo>
                    <a:lnTo>
                      <a:pt x="734" y="26"/>
                    </a:lnTo>
                    <a:lnTo>
                      <a:pt x="733" y="34"/>
                    </a:lnTo>
                    <a:lnTo>
                      <a:pt x="731" y="41"/>
                    </a:lnTo>
                    <a:lnTo>
                      <a:pt x="729" y="46"/>
                    </a:lnTo>
                    <a:lnTo>
                      <a:pt x="726" y="50"/>
                    </a:lnTo>
                    <a:lnTo>
                      <a:pt x="717" y="57"/>
                    </a:lnTo>
                    <a:lnTo>
                      <a:pt x="705" y="63"/>
                    </a:lnTo>
                    <a:lnTo>
                      <a:pt x="705" y="63"/>
                    </a:lnTo>
                    <a:lnTo>
                      <a:pt x="688" y="75"/>
                    </a:lnTo>
                    <a:lnTo>
                      <a:pt x="681" y="81"/>
                    </a:lnTo>
                    <a:lnTo>
                      <a:pt x="676" y="87"/>
                    </a:lnTo>
                    <a:lnTo>
                      <a:pt x="672" y="94"/>
                    </a:lnTo>
                    <a:lnTo>
                      <a:pt x="669" y="103"/>
                    </a:lnTo>
                    <a:lnTo>
                      <a:pt x="668" y="115"/>
                    </a:lnTo>
                    <a:lnTo>
                      <a:pt x="668" y="128"/>
                    </a:lnTo>
                    <a:lnTo>
                      <a:pt x="668" y="128"/>
                    </a:lnTo>
                    <a:lnTo>
                      <a:pt x="668" y="143"/>
                    </a:lnTo>
                    <a:lnTo>
                      <a:pt x="671" y="160"/>
                    </a:lnTo>
                    <a:lnTo>
                      <a:pt x="673" y="180"/>
                    </a:lnTo>
                    <a:lnTo>
                      <a:pt x="677" y="202"/>
                    </a:lnTo>
                    <a:lnTo>
                      <a:pt x="684" y="228"/>
                    </a:lnTo>
                    <a:lnTo>
                      <a:pt x="690" y="257"/>
                    </a:lnTo>
                    <a:lnTo>
                      <a:pt x="700" y="288"/>
                    </a:lnTo>
                    <a:lnTo>
                      <a:pt x="710" y="321"/>
                    </a:lnTo>
                    <a:lnTo>
                      <a:pt x="722" y="356"/>
                    </a:lnTo>
                    <a:lnTo>
                      <a:pt x="737" y="393"/>
                    </a:lnTo>
                    <a:lnTo>
                      <a:pt x="752" y="433"/>
                    </a:lnTo>
                    <a:lnTo>
                      <a:pt x="770" y="474"/>
                    </a:lnTo>
                    <a:lnTo>
                      <a:pt x="789" y="516"/>
                    </a:lnTo>
                    <a:lnTo>
                      <a:pt x="812" y="560"/>
                    </a:lnTo>
                    <a:lnTo>
                      <a:pt x="835" y="606"/>
                    </a:lnTo>
                    <a:lnTo>
                      <a:pt x="862" y="652"/>
                    </a:lnTo>
                    <a:lnTo>
                      <a:pt x="862" y="652"/>
                    </a:lnTo>
                    <a:lnTo>
                      <a:pt x="886" y="611"/>
                    </a:lnTo>
                    <a:lnTo>
                      <a:pt x="908" y="570"/>
                    </a:lnTo>
                    <a:lnTo>
                      <a:pt x="928" y="531"/>
                    </a:lnTo>
                    <a:lnTo>
                      <a:pt x="946" y="492"/>
                    </a:lnTo>
                    <a:lnTo>
                      <a:pt x="963" y="455"/>
                    </a:lnTo>
                    <a:lnTo>
                      <a:pt x="978" y="418"/>
                    </a:lnTo>
                    <a:lnTo>
                      <a:pt x="991" y="383"/>
                    </a:lnTo>
                    <a:lnTo>
                      <a:pt x="1003" y="350"/>
                    </a:lnTo>
                    <a:lnTo>
                      <a:pt x="1013" y="317"/>
                    </a:lnTo>
                    <a:lnTo>
                      <a:pt x="1023" y="286"/>
                    </a:lnTo>
                    <a:lnTo>
                      <a:pt x="1029" y="257"/>
                    </a:lnTo>
                    <a:lnTo>
                      <a:pt x="1036" y="230"/>
                    </a:lnTo>
                    <a:lnTo>
                      <a:pt x="1040" y="205"/>
                    </a:lnTo>
                    <a:lnTo>
                      <a:pt x="1044" y="181"/>
                    </a:lnTo>
                    <a:lnTo>
                      <a:pt x="1045" y="158"/>
                    </a:lnTo>
                    <a:lnTo>
                      <a:pt x="1046" y="140"/>
                    </a:lnTo>
                    <a:lnTo>
                      <a:pt x="1046" y="140"/>
                    </a:lnTo>
                    <a:lnTo>
                      <a:pt x="1045" y="123"/>
                    </a:lnTo>
                    <a:lnTo>
                      <a:pt x="1042" y="108"/>
                    </a:lnTo>
                    <a:lnTo>
                      <a:pt x="1040" y="102"/>
                    </a:lnTo>
                    <a:lnTo>
                      <a:pt x="1037" y="95"/>
                    </a:lnTo>
                    <a:lnTo>
                      <a:pt x="1033" y="88"/>
                    </a:lnTo>
                    <a:lnTo>
                      <a:pt x="1029" y="82"/>
                    </a:lnTo>
                    <a:lnTo>
                      <a:pt x="1029" y="82"/>
                    </a:lnTo>
                    <a:lnTo>
                      <a:pt x="1021" y="75"/>
                    </a:lnTo>
                    <a:lnTo>
                      <a:pt x="1012" y="69"/>
                    </a:lnTo>
                    <a:lnTo>
                      <a:pt x="994" y="59"/>
                    </a:lnTo>
                    <a:lnTo>
                      <a:pt x="986" y="53"/>
                    </a:lnTo>
                    <a:lnTo>
                      <a:pt x="979" y="46"/>
                    </a:lnTo>
                    <a:lnTo>
                      <a:pt x="976" y="42"/>
                    </a:lnTo>
                    <a:lnTo>
                      <a:pt x="975" y="38"/>
                    </a:lnTo>
                    <a:lnTo>
                      <a:pt x="974" y="33"/>
                    </a:lnTo>
                    <a:lnTo>
                      <a:pt x="974" y="26"/>
                    </a:lnTo>
                    <a:lnTo>
                      <a:pt x="974" y="26"/>
                    </a:lnTo>
                    <a:lnTo>
                      <a:pt x="974" y="18"/>
                    </a:lnTo>
                    <a:lnTo>
                      <a:pt x="978" y="12"/>
                    </a:lnTo>
                    <a:lnTo>
                      <a:pt x="983" y="8"/>
                    </a:lnTo>
                    <a:lnTo>
                      <a:pt x="991" y="4"/>
                    </a:lnTo>
                    <a:lnTo>
                      <a:pt x="1000" y="1"/>
                    </a:lnTo>
                    <a:lnTo>
                      <a:pt x="1013" y="0"/>
                    </a:lnTo>
                    <a:lnTo>
                      <a:pt x="1046" y="0"/>
                    </a:lnTo>
                    <a:lnTo>
                      <a:pt x="1115" y="0"/>
                    </a:lnTo>
                    <a:lnTo>
                      <a:pt x="1115" y="0"/>
                    </a:lnTo>
                    <a:lnTo>
                      <a:pt x="1147" y="0"/>
                    </a:lnTo>
                    <a:lnTo>
                      <a:pt x="1158" y="3"/>
                    </a:lnTo>
                    <a:lnTo>
                      <a:pt x="1168" y="5"/>
                    </a:lnTo>
                    <a:lnTo>
                      <a:pt x="1176" y="9"/>
                    </a:lnTo>
                    <a:lnTo>
                      <a:pt x="1181" y="15"/>
                    </a:lnTo>
                    <a:lnTo>
                      <a:pt x="1183" y="22"/>
                    </a:lnTo>
                    <a:lnTo>
                      <a:pt x="1185" y="32"/>
                    </a:lnTo>
                    <a:lnTo>
                      <a:pt x="1185" y="32"/>
                    </a:lnTo>
                    <a:lnTo>
                      <a:pt x="1183" y="41"/>
                    </a:lnTo>
                    <a:lnTo>
                      <a:pt x="1179" y="49"/>
                    </a:lnTo>
                    <a:lnTo>
                      <a:pt x="1176" y="57"/>
                    </a:lnTo>
                    <a:lnTo>
                      <a:pt x="1170" y="65"/>
                    </a:lnTo>
                    <a:lnTo>
                      <a:pt x="1160" y="81"/>
                    </a:lnTo>
                    <a:lnTo>
                      <a:pt x="1156" y="88"/>
                    </a:lnTo>
                    <a:lnTo>
                      <a:pt x="1152" y="96"/>
                    </a:lnTo>
                    <a:lnTo>
                      <a:pt x="1152" y="96"/>
                    </a:lnTo>
                    <a:lnTo>
                      <a:pt x="1147" y="119"/>
                    </a:lnTo>
                    <a:lnTo>
                      <a:pt x="1140" y="149"/>
                    </a:lnTo>
                    <a:lnTo>
                      <a:pt x="1133" y="186"/>
                    </a:lnTo>
                    <a:lnTo>
                      <a:pt x="1124" y="230"/>
                    </a:lnTo>
                    <a:lnTo>
                      <a:pt x="1112" y="281"/>
                    </a:lnTo>
                    <a:lnTo>
                      <a:pt x="1096" y="338"/>
                    </a:lnTo>
                    <a:lnTo>
                      <a:pt x="1077" y="401"/>
                    </a:lnTo>
                    <a:lnTo>
                      <a:pt x="1065" y="436"/>
                    </a:lnTo>
                    <a:lnTo>
                      <a:pt x="1053" y="471"/>
                    </a:lnTo>
                    <a:lnTo>
                      <a:pt x="1053" y="471"/>
                    </a:lnTo>
                    <a:lnTo>
                      <a:pt x="1037" y="511"/>
                    </a:lnTo>
                    <a:lnTo>
                      <a:pt x="1023" y="548"/>
                    </a:lnTo>
                    <a:lnTo>
                      <a:pt x="1007" y="582"/>
                    </a:lnTo>
                    <a:lnTo>
                      <a:pt x="991" y="615"/>
                    </a:lnTo>
                    <a:lnTo>
                      <a:pt x="976" y="644"/>
                    </a:lnTo>
                    <a:lnTo>
                      <a:pt x="962" y="672"/>
                    </a:lnTo>
                    <a:lnTo>
                      <a:pt x="947" y="697"/>
                    </a:lnTo>
                    <a:lnTo>
                      <a:pt x="933" y="719"/>
                    </a:lnTo>
                    <a:lnTo>
                      <a:pt x="918" y="739"/>
                    </a:lnTo>
                    <a:lnTo>
                      <a:pt x="907" y="756"/>
                    </a:lnTo>
                    <a:lnTo>
                      <a:pt x="893" y="771"/>
                    </a:lnTo>
                    <a:lnTo>
                      <a:pt x="882" y="784"/>
                    </a:lnTo>
                    <a:lnTo>
                      <a:pt x="871" y="793"/>
                    </a:lnTo>
                    <a:lnTo>
                      <a:pt x="860" y="800"/>
                    </a:lnTo>
                    <a:lnTo>
                      <a:pt x="851" y="804"/>
                    </a:lnTo>
                    <a:lnTo>
                      <a:pt x="843" y="805"/>
                    </a:lnTo>
                    <a:lnTo>
                      <a:pt x="843" y="805"/>
                    </a:lnTo>
                    <a:lnTo>
                      <a:pt x="838" y="805"/>
                    </a:lnTo>
                    <a:lnTo>
                      <a:pt x="833" y="804"/>
                    </a:lnTo>
                    <a:lnTo>
                      <a:pt x="821" y="799"/>
                    </a:lnTo>
                    <a:lnTo>
                      <a:pt x="808" y="791"/>
                    </a:lnTo>
                    <a:lnTo>
                      <a:pt x="795" y="777"/>
                    </a:lnTo>
                    <a:lnTo>
                      <a:pt x="781" y="763"/>
                    </a:lnTo>
                    <a:lnTo>
                      <a:pt x="767" y="743"/>
                    </a:lnTo>
                    <a:lnTo>
                      <a:pt x="752" y="721"/>
                    </a:lnTo>
                    <a:lnTo>
                      <a:pt x="738" y="696"/>
                    </a:lnTo>
                    <a:lnTo>
                      <a:pt x="721" y="667"/>
                    </a:lnTo>
                    <a:lnTo>
                      <a:pt x="705" y="634"/>
                    </a:lnTo>
                    <a:lnTo>
                      <a:pt x="688" y="597"/>
                    </a:lnTo>
                    <a:lnTo>
                      <a:pt x="671" y="557"/>
                    </a:lnTo>
                    <a:lnTo>
                      <a:pt x="654" y="515"/>
                    </a:lnTo>
                    <a:lnTo>
                      <a:pt x="635" y="467"/>
                    </a:lnTo>
                    <a:lnTo>
                      <a:pt x="617" y="418"/>
                    </a:lnTo>
                    <a:lnTo>
                      <a:pt x="597" y="364"/>
                    </a:lnTo>
                    <a:lnTo>
                      <a:pt x="597" y="364"/>
                    </a:lnTo>
                    <a:lnTo>
                      <a:pt x="555" y="467"/>
                    </a:lnTo>
                    <a:lnTo>
                      <a:pt x="515" y="557"/>
                    </a:lnTo>
                    <a:lnTo>
                      <a:pt x="497" y="597"/>
                    </a:lnTo>
                    <a:lnTo>
                      <a:pt x="478" y="634"/>
                    </a:lnTo>
                    <a:lnTo>
                      <a:pt x="461" y="667"/>
                    </a:lnTo>
                    <a:lnTo>
                      <a:pt x="445" y="696"/>
                    </a:lnTo>
                    <a:lnTo>
                      <a:pt x="429" y="721"/>
                    </a:lnTo>
                    <a:lnTo>
                      <a:pt x="414" y="743"/>
                    </a:lnTo>
                    <a:lnTo>
                      <a:pt x="399" y="763"/>
                    </a:lnTo>
                    <a:lnTo>
                      <a:pt x="386" y="777"/>
                    </a:lnTo>
                    <a:lnTo>
                      <a:pt x="373" y="791"/>
                    </a:lnTo>
                    <a:lnTo>
                      <a:pt x="360" y="799"/>
                    </a:lnTo>
                    <a:lnTo>
                      <a:pt x="348" y="804"/>
                    </a:lnTo>
                    <a:lnTo>
                      <a:pt x="342" y="805"/>
                    </a:lnTo>
                    <a:lnTo>
                      <a:pt x="337" y="805"/>
                    </a:lnTo>
                    <a:lnTo>
                      <a:pt x="337" y="805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21"/>
              <p:cNvSpPr>
                <a:spLocks/>
              </p:cNvSpPr>
              <p:nvPr/>
            </p:nvSpPr>
            <p:spPr bwMode="auto">
              <a:xfrm>
                <a:off x="8284174" y="1633421"/>
                <a:ext cx="89897" cy="89897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9" y="1"/>
                  </a:cxn>
                  <a:cxn ang="0">
                    <a:pos x="126" y="7"/>
                  </a:cxn>
                  <a:cxn ang="0">
                    <a:pos x="142" y="16"/>
                  </a:cxn>
                  <a:cxn ang="0">
                    <a:pos x="155" y="26"/>
                  </a:cxn>
                  <a:cxn ang="0">
                    <a:pos x="166" y="40"/>
                  </a:cxn>
                  <a:cxn ang="0">
                    <a:pos x="175" y="55"/>
                  </a:cxn>
                  <a:cxn ang="0">
                    <a:pos x="180" y="73"/>
                  </a:cxn>
                  <a:cxn ang="0">
                    <a:pos x="182" y="91"/>
                  </a:cxn>
                  <a:cxn ang="0">
                    <a:pos x="182" y="100"/>
                  </a:cxn>
                  <a:cxn ang="0">
                    <a:pos x="178" y="119"/>
                  </a:cxn>
                  <a:cxn ang="0">
                    <a:pos x="171" y="135"/>
                  </a:cxn>
                  <a:cxn ang="0">
                    <a:pos x="161" y="149"/>
                  </a:cxn>
                  <a:cxn ang="0">
                    <a:pos x="149" y="162"/>
                  </a:cxn>
                  <a:cxn ang="0">
                    <a:pos x="134" y="172"/>
                  </a:cxn>
                  <a:cxn ang="0">
                    <a:pos x="117" y="178"/>
                  </a:cxn>
                  <a:cxn ang="0">
                    <a:pos x="100" y="182"/>
                  </a:cxn>
                  <a:cxn ang="0">
                    <a:pos x="91" y="182"/>
                  </a:cxn>
                  <a:cxn ang="0">
                    <a:pos x="72" y="181"/>
                  </a:cxn>
                  <a:cxn ang="0">
                    <a:pos x="55" y="176"/>
                  </a:cxn>
                  <a:cxn ang="0">
                    <a:pos x="39" y="168"/>
                  </a:cxn>
                  <a:cxn ang="0">
                    <a:pos x="26" y="156"/>
                  </a:cxn>
                  <a:cxn ang="0">
                    <a:pos x="14" y="143"/>
                  </a:cxn>
                  <a:cxn ang="0">
                    <a:pos x="6" y="127"/>
                  </a:cxn>
                  <a:cxn ang="0">
                    <a:pos x="1" y="110"/>
                  </a:cxn>
                  <a:cxn ang="0">
                    <a:pos x="0" y="91"/>
                  </a:cxn>
                  <a:cxn ang="0">
                    <a:pos x="0" y="82"/>
                  </a:cxn>
                  <a:cxn ang="0">
                    <a:pos x="4" y="65"/>
                  </a:cxn>
                  <a:cxn ang="0">
                    <a:pos x="10" y="47"/>
                  </a:cxn>
                  <a:cxn ang="0">
                    <a:pos x="20" y="33"/>
                  </a:cxn>
                  <a:cxn ang="0">
                    <a:pos x="33" y="21"/>
                  </a:cxn>
                  <a:cxn ang="0">
                    <a:pos x="47" y="11"/>
                  </a:cxn>
                  <a:cxn ang="0">
                    <a:pos x="63" y="4"/>
                  </a:cxn>
                  <a:cxn ang="0">
                    <a:pos x="82" y="0"/>
                  </a:cxn>
                  <a:cxn ang="0">
                    <a:pos x="91" y="0"/>
                  </a:cxn>
                </a:cxnLst>
                <a:rect l="0" t="0" r="r" b="b"/>
                <a:pathLst>
                  <a:path w="182" h="182">
                    <a:moveTo>
                      <a:pt x="91" y="0"/>
                    </a:moveTo>
                    <a:lnTo>
                      <a:pt x="91" y="0"/>
                    </a:lnTo>
                    <a:lnTo>
                      <a:pt x="100" y="0"/>
                    </a:lnTo>
                    <a:lnTo>
                      <a:pt x="109" y="1"/>
                    </a:lnTo>
                    <a:lnTo>
                      <a:pt x="117" y="4"/>
                    </a:lnTo>
                    <a:lnTo>
                      <a:pt x="126" y="7"/>
                    </a:lnTo>
                    <a:lnTo>
                      <a:pt x="134" y="11"/>
                    </a:lnTo>
                    <a:lnTo>
                      <a:pt x="142" y="16"/>
                    </a:lnTo>
                    <a:lnTo>
                      <a:pt x="149" y="21"/>
                    </a:lnTo>
                    <a:lnTo>
                      <a:pt x="155" y="26"/>
                    </a:lnTo>
                    <a:lnTo>
                      <a:pt x="161" y="33"/>
                    </a:lnTo>
                    <a:lnTo>
                      <a:pt x="166" y="40"/>
                    </a:lnTo>
                    <a:lnTo>
                      <a:pt x="171" y="47"/>
                    </a:lnTo>
                    <a:lnTo>
                      <a:pt x="175" y="55"/>
                    </a:lnTo>
                    <a:lnTo>
                      <a:pt x="178" y="65"/>
                    </a:lnTo>
                    <a:lnTo>
                      <a:pt x="180" y="73"/>
                    </a:lnTo>
                    <a:lnTo>
                      <a:pt x="182" y="82"/>
                    </a:lnTo>
                    <a:lnTo>
                      <a:pt x="182" y="91"/>
                    </a:lnTo>
                    <a:lnTo>
                      <a:pt x="182" y="91"/>
                    </a:lnTo>
                    <a:lnTo>
                      <a:pt x="182" y="100"/>
                    </a:lnTo>
                    <a:lnTo>
                      <a:pt x="180" y="110"/>
                    </a:lnTo>
                    <a:lnTo>
                      <a:pt x="178" y="119"/>
                    </a:lnTo>
                    <a:lnTo>
                      <a:pt x="175" y="127"/>
                    </a:lnTo>
                    <a:lnTo>
                      <a:pt x="171" y="135"/>
                    </a:lnTo>
                    <a:lnTo>
                      <a:pt x="166" y="143"/>
                    </a:lnTo>
                    <a:lnTo>
                      <a:pt x="161" y="149"/>
                    </a:lnTo>
                    <a:lnTo>
                      <a:pt x="155" y="156"/>
                    </a:lnTo>
                    <a:lnTo>
                      <a:pt x="149" y="162"/>
                    </a:lnTo>
                    <a:lnTo>
                      <a:pt x="142" y="168"/>
                    </a:lnTo>
                    <a:lnTo>
                      <a:pt x="134" y="172"/>
                    </a:lnTo>
                    <a:lnTo>
                      <a:pt x="126" y="176"/>
                    </a:lnTo>
                    <a:lnTo>
                      <a:pt x="117" y="178"/>
                    </a:lnTo>
                    <a:lnTo>
                      <a:pt x="109" y="181"/>
                    </a:lnTo>
                    <a:lnTo>
                      <a:pt x="100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82" y="182"/>
                    </a:lnTo>
                    <a:lnTo>
                      <a:pt x="72" y="181"/>
                    </a:lnTo>
                    <a:lnTo>
                      <a:pt x="63" y="178"/>
                    </a:lnTo>
                    <a:lnTo>
                      <a:pt x="55" y="176"/>
                    </a:lnTo>
                    <a:lnTo>
                      <a:pt x="47" y="172"/>
                    </a:lnTo>
                    <a:lnTo>
                      <a:pt x="39" y="168"/>
                    </a:lnTo>
                    <a:lnTo>
                      <a:pt x="33" y="162"/>
                    </a:lnTo>
                    <a:lnTo>
                      <a:pt x="26" y="156"/>
                    </a:lnTo>
                    <a:lnTo>
                      <a:pt x="20" y="149"/>
                    </a:lnTo>
                    <a:lnTo>
                      <a:pt x="14" y="143"/>
                    </a:lnTo>
                    <a:lnTo>
                      <a:pt x="10" y="135"/>
                    </a:lnTo>
                    <a:lnTo>
                      <a:pt x="6" y="127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10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1" y="73"/>
                    </a:lnTo>
                    <a:lnTo>
                      <a:pt x="4" y="65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4" y="40"/>
                    </a:lnTo>
                    <a:lnTo>
                      <a:pt x="20" y="33"/>
                    </a:lnTo>
                    <a:lnTo>
                      <a:pt x="26" y="26"/>
                    </a:lnTo>
                    <a:lnTo>
                      <a:pt x="33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22"/>
              <p:cNvSpPr>
                <a:spLocks/>
              </p:cNvSpPr>
              <p:nvPr/>
            </p:nvSpPr>
            <p:spPr bwMode="auto">
              <a:xfrm>
                <a:off x="4570413" y="774245"/>
                <a:ext cx="58949" cy="203373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16" y="18"/>
                  </a:cxn>
                  <a:cxn ang="0">
                    <a:pos x="95" y="33"/>
                  </a:cxn>
                  <a:cxn ang="0">
                    <a:pos x="90" y="38"/>
                  </a:cxn>
                  <a:cxn ang="0">
                    <a:pos x="86" y="54"/>
                  </a:cxn>
                  <a:cxn ang="0">
                    <a:pos x="84" y="349"/>
                  </a:cxn>
                  <a:cxn ang="0">
                    <a:pos x="86" y="365"/>
                  </a:cxn>
                  <a:cxn ang="0">
                    <a:pos x="91" y="377"/>
                  </a:cxn>
                  <a:cxn ang="0">
                    <a:pos x="94" y="381"/>
                  </a:cxn>
                  <a:cxn ang="0">
                    <a:pos x="107" y="388"/>
                  </a:cxn>
                  <a:cxn ang="0">
                    <a:pos x="115" y="394"/>
                  </a:cxn>
                  <a:cxn ang="0">
                    <a:pos x="119" y="402"/>
                  </a:cxn>
                  <a:cxn ang="0">
                    <a:pos x="117" y="405"/>
                  </a:cxn>
                  <a:cxn ang="0">
                    <a:pos x="115" y="410"/>
                  </a:cxn>
                  <a:cxn ang="0">
                    <a:pos x="104" y="414"/>
                  </a:cxn>
                  <a:cxn ang="0">
                    <a:pos x="24" y="414"/>
                  </a:cxn>
                  <a:cxn ang="0">
                    <a:pos x="13" y="414"/>
                  </a:cxn>
                  <a:cxn ang="0">
                    <a:pos x="3" y="410"/>
                  </a:cxn>
                  <a:cxn ang="0">
                    <a:pos x="0" y="405"/>
                  </a:cxn>
                  <a:cxn ang="0">
                    <a:pos x="0" y="402"/>
                  </a:cxn>
                  <a:cxn ang="0">
                    <a:pos x="1" y="396"/>
                  </a:cxn>
                  <a:cxn ang="0">
                    <a:pos x="24" y="381"/>
                  </a:cxn>
                  <a:cxn ang="0">
                    <a:pos x="29" y="376"/>
                  </a:cxn>
                  <a:cxn ang="0">
                    <a:pos x="33" y="360"/>
                  </a:cxn>
                  <a:cxn ang="0">
                    <a:pos x="34" y="64"/>
                  </a:cxn>
                  <a:cxn ang="0">
                    <a:pos x="33" y="48"/>
                  </a:cxn>
                  <a:cxn ang="0">
                    <a:pos x="28" y="37"/>
                  </a:cxn>
                  <a:cxn ang="0">
                    <a:pos x="25" y="33"/>
                  </a:cxn>
                  <a:cxn ang="0">
                    <a:pos x="12" y="26"/>
                  </a:cxn>
                  <a:cxn ang="0">
                    <a:pos x="4" y="21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13" y="0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15" y="4"/>
                  </a:cxn>
                  <a:cxn ang="0">
                    <a:pos x="117" y="9"/>
                  </a:cxn>
                  <a:cxn ang="0">
                    <a:pos x="119" y="13"/>
                  </a:cxn>
                </a:cxnLst>
                <a:rect l="0" t="0" r="r" b="b"/>
                <a:pathLst>
                  <a:path w="119" h="414">
                    <a:moveTo>
                      <a:pt x="119" y="13"/>
                    </a:moveTo>
                    <a:lnTo>
                      <a:pt x="119" y="13"/>
                    </a:lnTo>
                    <a:lnTo>
                      <a:pt x="117" y="15"/>
                    </a:lnTo>
                    <a:lnTo>
                      <a:pt x="116" y="18"/>
                    </a:lnTo>
                    <a:lnTo>
                      <a:pt x="111" y="2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0" y="38"/>
                    </a:lnTo>
                    <a:lnTo>
                      <a:pt x="87" y="44"/>
                    </a:lnTo>
                    <a:lnTo>
                      <a:pt x="86" y="54"/>
                    </a:lnTo>
                    <a:lnTo>
                      <a:pt x="84" y="64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6" y="365"/>
                    </a:lnTo>
                    <a:lnTo>
                      <a:pt x="87" y="372"/>
                    </a:lnTo>
                    <a:lnTo>
                      <a:pt x="91" y="377"/>
                    </a:lnTo>
                    <a:lnTo>
                      <a:pt x="91" y="377"/>
                    </a:lnTo>
                    <a:lnTo>
                      <a:pt x="94" y="381"/>
                    </a:lnTo>
                    <a:lnTo>
                      <a:pt x="98" y="384"/>
                    </a:lnTo>
                    <a:lnTo>
                      <a:pt x="107" y="388"/>
                    </a:lnTo>
                    <a:lnTo>
                      <a:pt x="111" y="390"/>
                    </a:lnTo>
                    <a:lnTo>
                      <a:pt x="115" y="394"/>
                    </a:lnTo>
                    <a:lnTo>
                      <a:pt x="117" y="397"/>
                    </a:lnTo>
                    <a:lnTo>
                      <a:pt x="119" y="402"/>
                    </a:lnTo>
                    <a:lnTo>
                      <a:pt x="119" y="402"/>
                    </a:lnTo>
                    <a:lnTo>
                      <a:pt x="117" y="405"/>
                    </a:lnTo>
                    <a:lnTo>
                      <a:pt x="116" y="407"/>
                    </a:lnTo>
                    <a:lnTo>
                      <a:pt x="115" y="410"/>
                    </a:lnTo>
                    <a:lnTo>
                      <a:pt x="112" y="411"/>
                    </a:lnTo>
                    <a:lnTo>
                      <a:pt x="104" y="414"/>
                    </a:lnTo>
                    <a:lnTo>
                      <a:pt x="94" y="414"/>
                    </a:lnTo>
                    <a:lnTo>
                      <a:pt x="24" y="414"/>
                    </a:lnTo>
                    <a:lnTo>
                      <a:pt x="24" y="414"/>
                    </a:lnTo>
                    <a:lnTo>
                      <a:pt x="13" y="414"/>
                    </a:lnTo>
                    <a:lnTo>
                      <a:pt x="5" y="411"/>
                    </a:lnTo>
                    <a:lnTo>
                      <a:pt x="3" y="410"/>
                    </a:lnTo>
                    <a:lnTo>
                      <a:pt x="1" y="407"/>
                    </a:lnTo>
                    <a:lnTo>
                      <a:pt x="0" y="405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398"/>
                    </a:lnTo>
                    <a:lnTo>
                      <a:pt x="1" y="396"/>
                    </a:lnTo>
                    <a:lnTo>
                      <a:pt x="7" y="390"/>
                    </a:lnTo>
                    <a:lnTo>
                      <a:pt x="24" y="381"/>
                    </a:lnTo>
                    <a:lnTo>
                      <a:pt x="24" y="381"/>
                    </a:lnTo>
                    <a:lnTo>
                      <a:pt x="29" y="376"/>
                    </a:lnTo>
                    <a:lnTo>
                      <a:pt x="32" y="369"/>
                    </a:lnTo>
                    <a:lnTo>
                      <a:pt x="33" y="360"/>
                    </a:lnTo>
                    <a:lnTo>
                      <a:pt x="34" y="349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3" y="48"/>
                    </a:lnTo>
                    <a:lnTo>
                      <a:pt x="32" y="42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3"/>
                    </a:lnTo>
                    <a:lnTo>
                      <a:pt x="21" y="30"/>
                    </a:lnTo>
                    <a:lnTo>
                      <a:pt x="12" y="26"/>
                    </a:lnTo>
                    <a:lnTo>
                      <a:pt x="7" y="23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2" y="2"/>
                    </a:lnTo>
                    <a:lnTo>
                      <a:pt x="115" y="4"/>
                    </a:lnTo>
                    <a:lnTo>
                      <a:pt x="116" y="6"/>
                    </a:lnTo>
                    <a:lnTo>
                      <a:pt x="117" y="9"/>
                    </a:lnTo>
                    <a:lnTo>
                      <a:pt x="119" y="13"/>
                    </a:lnTo>
                    <a:lnTo>
                      <a:pt x="11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4639678" y="774245"/>
                <a:ext cx="165056" cy="203373"/>
              </a:xfrm>
              <a:custGeom>
                <a:avLst/>
                <a:gdLst/>
                <a:ahLst/>
                <a:cxnLst>
                  <a:cxn ang="0">
                    <a:pos x="107" y="402"/>
                  </a:cxn>
                  <a:cxn ang="0">
                    <a:pos x="109" y="396"/>
                  </a:cxn>
                  <a:cxn ang="0">
                    <a:pos x="115" y="390"/>
                  </a:cxn>
                  <a:cxn ang="0">
                    <a:pos x="133" y="382"/>
                  </a:cxn>
                  <a:cxn ang="0">
                    <a:pos x="136" y="380"/>
                  </a:cxn>
                  <a:cxn ang="0">
                    <a:pos x="141" y="369"/>
                  </a:cxn>
                  <a:cxn ang="0">
                    <a:pos x="142" y="347"/>
                  </a:cxn>
                  <a:cxn ang="0">
                    <a:pos x="142" y="59"/>
                  </a:cxn>
                  <a:cxn ang="0">
                    <a:pos x="141" y="40"/>
                  </a:cxn>
                  <a:cxn ang="0">
                    <a:pos x="136" y="34"/>
                  </a:cxn>
                  <a:cxn ang="0">
                    <a:pos x="125" y="30"/>
                  </a:cxn>
                  <a:cxn ang="0">
                    <a:pos x="117" y="30"/>
                  </a:cxn>
                  <a:cxn ang="0">
                    <a:pos x="82" y="34"/>
                  </a:cxn>
                  <a:cxn ang="0">
                    <a:pos x="50" y="48"/>
                  </a:cxn>
                  <a:cxn ang="0">
                    <a:pos x="37" y="58"/>
                  </a:cxn>
                  <a:cxn ang="0">
                    <a:pos x="19" y="75"/>
                  </a:cxn>
                  <a:cxn ang="0">
                    <a:pos x="8" y="77"/>
                  </a:cxn>
                  <a:cxn ang="0">
                    <a:pos x="4" y="77"/>
                  </a:cxn>
                  <a:cxn ang="0">
                    <a:pos x="0" y="71"/>
                  </a:cxn>
                  <a:cxn ang="0">
                    <a:pos x="0" y="66"/>
                  </a:cxn>
                  <a:cxn ang="0">
                    <a:pos x="4" y="25"/>
                  </a:cxn>
                  <a:cxn ang="0">
                    <a:pos x="9" y="7"/>
                  </a:cxn>
                  <a:cxn ang="0">
                    <a:pos x="15" y="4"/>
                  </a:cxn>
                  <a:cxn ang="0">
                    <a:pos x="29" y="0"/>
                  </a:cxn>
                  <a:cxn ang="0">
                    <a:pos x="289" y="0"/>
                  </a:cxn>
                  <a:cxn ang="0">
                    <a:pos x="309" y="0"/>
                  </a:cxn>
                  <a:cxn ang="0">
                    <a:pos x="322" y="4"/>
                  </a:cxn>
                  <a:cxn ang="0">
                    <a:pos x="324" y="6"/>
                  </a:cxn>
                  <a:cxn ang="0">
                    <a:pos x="331" y="23"/>
                  </a:cxn>
                  <a:cxn ang="0">
                    <a:pos x="335" y="66"/>
                  </a:cxn>
                  <a:cxn ang="0">
                    <a:pos x="335" y="71"/>
                  </a:cxn>
                  <a:cxn ang="0">
                    <a:pos x="331" y="77"/>
                  </a:cxn>
                  <a:cxn ang="0">
                    <a:pos x="327" y="77"/>
                  </a:cxn>
                  <a:cxn ang="0">
                    <a:pos x="319" y="76"/>
                  </a:cxn>
                  <a:cxn ang="0">
                    <a:pos x="303" y="63"/>
                  </a:cxn>
                  <a:cxn ang="0">
                    <a:pos x="294" y="55"/>
                  </a:cxn>
                  <a:cxn ang="0">
                    <a:pos x="277" y="43"/>
                  </a:cxn>
                  <a:cxn ang="0">
                    <a:pos x="258" y="37"/>
                  </a:cxn>
                  <a:cxn ang="0">
                    <a:pos x="239" y="31"/>
                  </a:cxn>
                  <a:cxn ang="0">
                    <a:pos x="218" y="30"/>
                  </a:cxn>
                  <a:cxn ang="0">
                    <a:pos x="203" y="31"/>
                  </a:cxn>
                  <a:cxn ang="0">
                    <a:pos x="196" y="37"/>
                  </a:cxn>
                  <a:cxn ang="0">
                    <a:pos x="194" y="46"/>
                  </a:cxn>
                  <a:cxn ang="0">
                    <a:pos x="193" y="347"/>
                  </a:cxn>
                  <a:cxn ang="0">
                    <a:pos x="194" y="365"/>
                  </a:cxn>
                  <a:cxn ang="0">
                    <a:pos x="199" y="380"/>
                  </a:cxn>
                  <a:cxn ang="0">
                    <a:pos x="202" y="382"/>
                  </a:cxn>
                  <a:cxn ang="0">
                    <a:pos x="216" y="389"/>
                  </a:cxn>
                  <a:cxn ang="0">
                    <a:pos x="225" y="394"/>
                  </a:cxn>
                  <a:cxn ang="0">
                    <a:pos x="228" y="402"/>
                  </a:cxn>
                  <a:cxn ang="0">
                    <a:pos x="227" y="409"/>
                  </a:cxn>
                  <a:cxn ang="0">
                    <a:pos x="218" y="414"/>
                  </a:cxn>
                  <a:cxn ang="0">
                    <a:pos x="127" y="414"/>
                  </a:cxn>
                  <a:cxn ang="0">
                    <a:pos x="117" y="414"/>
                  </a:cxn>
                  <a:cxn ang="0">
                    <a:pos x="108" y="409"/>
                  </a:cxn>
                  <a:cxn ang="0">
                    <a:pos x="107" y="402"/>
                  </a:cxn>
                </a:cxnLst>
                <a:rect l="0" t="0" r="r" b="b"/>
                <a:pathLst>
                  <a:path w="335" h="414">
                    <a:moveTo>
                      <a:pt x="107" y="402"/>
                    </a:moveTo>
                    <a:lnTo>
                      <a:pt x="107" y="402"/>
                    </a:lnTo>
                    <a:lnTo>
                      <a:pt x="107" y="398"/>
                    </a:lnTo>
                    <a:lnTo>
                      <a:pt x="109" y="396"/>
                    </a:lnTo>
                    <a:lnTo>
                      <a:pt x="112" y="393"/>
                    </a:lnTo>
                    <a:lnTo>
                      <a:pt x="115" y="390"/>
                    </a:lnTo>
                    <a:lnTo>
                      <a:pt x="124" y="388"/>
                    </a:lnTo>
                    <a:lnTo>
                      <a:pt x="133" y="382"/>
                    </a:lnTo>
                    <a:lnTo>
                      <a:pt x="133" y="382"/>
                    </a:lnTo>
                    <a:lnTo>
                      <a:pt x="136" y="380"/>
                    </a:lnTo>
                    <a:lnTo>
                      <a:pt x="138" y="377"/>
                    </a:lnTo>
                    <a:lnTo>
                      <a:pt x="141" y="369"/>
                    </a:lnTo>
                    <a:lnTo>
                      <a:pt x="142" y="360"/>
                    </a:lnTo>
                    <a:lnTo>
                      <a:pt x="142" y="347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1" y="46"/>
                    </a:lnTo>
                    <a:lnTo>
                      <a:pt x="141" y="40"/>
                    </a:lnTo>
                    <a:lnTo>
                      <a:pt x="138" y="37"/>
                    </a:lnTo>
                    <a:lnTo>
                      <a:pt x="136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99" y="31"/>
                    </a:lnTo>
                    <a:lnTo>
                      <a:pt x="82" y="34"/>
                    </a:lnTo>
                    <a:lnTo>
                      <a:pt x="66" y="4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37" y="58"/>
                    </a:lnTo>
                    <a:lnTo>
                      <a:pt x="28" y="68"/>
                    </a:lnTo>
                    <a:lnTo>
                      <a:pt x="19" y="75"/>
                    </a:lnTo>
                    <a:lnTo>
                      <a:pt x="13" y="77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43"/>
                    </a:lnTo>
                    <a:lnTo>
                      <a:pt x="4" y="25"/>
                    </a:lnTo>
                    <a:lnTo>
                      <a:pt x="7" y="1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309" y="0"/>
                    </a:lnTo>
                    <a:lnTo>
                      <a:pt x="316" y="1"/>
                    </a:lnTo>
                    <a:lnTo>
                      <a:pt x="322" y="4"/>
                    </a:lnTo>
                    <a:lnTo>
                      <a:pt x="322" y="4"/>
                    </a:lnTo>
                    <a:lnTo>
                      <a:pt x="324" y="6"/>
                    </a:lnTo>
                    <a:lnTo>
                      <a:pt x="327" y="10"/>
                    </a:lnTo>
                    <a:lnTo>
                      <a:pt x="331" y="23"/>
                    </a:lnTo>
                    <a:lnTo>
                      <a:pt x="334" y="42"/>
                    </a:lnTo>
                    <a:lnTo>
                      <a:pt x="335" y="66"/>
                    </a:lnTo>
                    <a:lnTo>
                      <a:pt x="335" y="66"/>
                    </a:lnTo>
                    <a:lnTo>
                      <a:pt x="335" y="71"/>
                    </a:lnTo>
                    <a:lnTo>
                      <a:pt x="334" y="75"/>
                    </a:lnTo>
                    <a:lnTo>
                      <a:pt x="331" y="77"/>
                    </a:lnTo>
                    <a:lnTo>
                      <a:pt x="327" y="77"/>
                    </a:lnTo>
                    <a:lnTo>
                      <a:pt x="327" y="77"/>
                    </a:lnTo>
                    <a:lnTo>
                      <a:pt x="323" y="77"/>
                    </a:lnTo>
                    <a:lnTo>
                      <a:pt x="319" y="76"/>
                    </a:lnTo>
                    <a:lnTo>
                      <a:pt x="311" y="71"/>
                    </a:lnTo>
                    <a:lnTo>
                      <a:pt x="303" y="63"/>
                    </a:lnTo>
                    <a:lnTo>
                      <a:pt x="294" y="55"/>
                    </a:lnTo>
                    <a:lnTo>
                      <a:pt x="294" y="55"/>
                    </a:lnTo>
                    <a:lnTo>
                      <a:pt x="286" y="48"/>
                    </a:lnTo>
                    <a:lnTo>
                      <a:pt x="277" y="43"/>
                    </a:lnTo>
                    <a:lnTo>
                      <a:pt x="268" y="39"/>
                    </a:lnTo>
                    <a:lnTo>
                      <a:pt x="258" y="37"/>
                    </a:lnTo>
                    <a:lnTo>
                      <a:pt x="249" y="34"/>
                    </a:lnTo>
                    <a:lnTo>
                      <a:pt x="239" y="31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0" y="30"/>
                    </a:lnTo>
                    <a:lnTo>
                      <a:pt x="203" y="31"/>
                    </a:lnTo>
                    <a:lnTo>
                      <a:pt x="199" y="34"/>
                    </a:lnTo>
                    <a:lnTo>
                      <a:pt x="196" y="37"/>
                    </a:lnTo>
                    <a:lnTo>
                      <a:pt x="194" y="40"/>
                    </a:lnTo>
                    <a:lnTo>
                      <a:pt x="194" y="46"/>
                    </a:lnTo>
                    <a:lnTo>
                      <a:pt x="193" y="59"/>
                    </a:lnTo>
                    <a:lnTo>
                      <a:pt x="193" y="347"/>
                    </a:lnTo>
                    <a:lnTo>
                      <a:pt x="193" y="347"/>
                    </a:lnTo>
                    <a:lnTo>
                      <a:pt x="194" y="365"/>
                    </a:lnTo>
                    <a:lnTo>
                      <a:pt x="195" y="373"/>
                    </a:lnTo>
                    <a:lnTo>
                      <a:pt x="199" y="380"/>
                    </a:lnTo>
                    <a:lnTo>
                      <a:pt x="199" y="380"/>
                    </a:lnTo>
                    <a:lnTo>
                      <a:pt x="202" y="382"/>
                    </a:lnTo>
                    <a:lnTo>
                      <a:pt x="207" y="385"/>
                    </a:lnTo>
                    <a:lnTo>
                      <a:pt x="216" y="389"/>
                    </a:lnTo>
                    <a:lnTo>
                      <a:pt x="222" y="392"/>
                    </a:lnTo>
                    <a:lnTo>
                      <a:pt x="225" y="394"/>
                    </a:lnTo>
                    <a:lnTo>
                      <a:pt x="227" y="398"/>
                    </a:lnTo>
                    <a:lnTo>
                      <a:pt x="228" y="402"/>
                    </a:lnTo>
                    <a:lnTo>
                      <a:pt x="228" y="402"/>
                    </a:lnTo>
                    <a:lnTo>
                      <a:pt x="227" y="409"/>
                    </a:lnTo>
                    <a:lnTo>
                      <a:pt x="224" y="411"/>
                    </a:lnTo>
                    <a:lnTo>
                      <a:pt x="218" y="414"/>
                    </a:lnTo>
                    <a:lnTo>
                      <a:pt x="208" y="414"/>
                    </a:lnTo>
                    <a:lnTo>
                      <a:pt x="127" y="414"/>
                    </a:lnTo>
                    <a:lnTo>
                      <a:pt x="127" y="414"/>
                    </a:lnTo>
                    <a:lnTo>
                      <a:pt x="117" y="414"/>
                    </a:lnTo>
                    <a:lnTo>
                      <a:pt x="111" y="411"/>
                    </a:lnTo>
                    <a:lnTo>
                      <a:pt x="108" y="409"/>
                    </a:lnTo>
                    <a:lnTo>
                      <a:pt x="107" y="402"/>
                    </a:lnTo>
                    <a:lnTo>
                      <a:pt x="107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4894630" y="843510"/>
                <a:ext cx="137056" cy="134109"/>
              </a:xfrm>
              <a:custGeom>
                <a:avLst/>
                <a:gdLst/>
                <a:ahLst/>
                <a:cxnLst>
                  <a:cxn ang="0">
                    <a:pos x="30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6" y="13"/>
                  </a:cxn>
                  <a:cxn ang="0">
                    <a:pos x="38" y="1"/>
                  </a:cxn>
                  <a:cxn ang="0">
                    <a:pos x="48" y="1"/>
                  </a:cxn>
                  <a:cxn ang="0">
                    <a:pos x="58" y="12"/>
                  </a:cxn>
                  <a:cxn ang="0">
                    <a:pos x="70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2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39" y="39"/>
                  </a:cxn>
                  <a:cxn ang="0">
                    <a:pos x="251" y="71"/>
                  </a:cxn>
                  <a:cxn ang="0">
                    <a:pos x="257" y="125"/>
                  </a:cxn>
                  <a:cxn ang="0">
                    <a:pos x="257" y="240"/>
                  </a:cxn>
                  <a:cxn ang="0">
                    <a:pos x="261" y="247"/>
                  </a:cxn>
                  <a:cxn ang="0">
                    <a:pos x="280" y="260"/>
                  </a:cxn>
                  <a:cxn ang="0">
                    <a:pos x="280" y="268"/>
                  </a:cxn>
                  <a:cxn ang="0">
                    <a:pos x="261" y="273"/>
                  </a:cxn>
                  <a:cxn ang="0">
                    <a:pos x="197" y="273"/>
                  </a:cxn>
                  <a:cxn ang="0">
                    <a:pos x="186" y="264"/>
                  </a:cxn>
                  <a:cxn ang="0">
                    <a:pos x="189" y="256"/>
                  </a:cxn>
                  <a:cxn ang="0">
                    <a:pos x="206" y="247"/>
                  </a:cxn>
                  <a:cxn ang="0">
                    <a:pos x="212" y="227"/>
                  </a:cxn>
                  <a:cxn ang="0">
                    <a:pos x="211" y="104"/>
                  </a:cxn>
                  <a:cxn ang="0">
                    <a:pos x="200" y="63"/>
                  </a:cxn>
                  <a:cxn ang="0">
                    <a:pos x="187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6" y="45"/>
                  </a:cxn>
                  <a:cxn ang="0">
                    <a:pos x="81" y="75"/>
                  </a:cxn>
                  <a:cxn ang="0">
                    <a:pos x="75" y="232"/>
                  </a:cxn>
                  <a:cxn ang="0">
                    <a:pos x="77" y="244"/>
                  </a:cxn>
                  <a:cxn ang="0">
                    <a:pos x="92" y="253"/>
                  </a:cxn>
                  <a:cxn ang="0">
                    <a:pos x="98" y="262"/>
                  </a:cxn>
                  <a:cxn ang="0">
                    <a:pos x="94" y="272"/>
                  </a:cxn>
                  <a:cxn ang="0">
                    <a:pos x="24" y="273"/>
                  </a:cxn>
                  <a:cxn ang="0">
                    <a:pos x="11" y="272"/>
                  </a:cxn>
                  <a:cxn ang="0">
                    <a:pos x="5" y="265"/>
                  </a:cxn>
                  <a:cxn ang="0">
                    <a:pos x="12" y="253"/>
                  </a:cxn>
                  <a:cxn ang="0">
                    <a:pos x="25" y="247"/>
                  </a:cxn>
                  <a:cxn ang="0">
                    <a:pos x="30" y="225"/>
                  </a:cxn>
                </a:cxnLst>
                <a:rect l="0" t="0" r="r" b="b"/>
                <a:pathLst>
                  <a:path w="281" h="273">
                    <a:moveTo>
                      <a:pt x="30" y="97"/>
                    </a:moveTo>
                    <a:lnTo>
                      <a:pt x="30" y="97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4"/>
                    </a:lnTo>
                    <a:lnTo>
                      <a:pt x="9" y="18"/>
                    </a:lnTo>
                    <a:lnTo>
                      <a:pt x="16" y="13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8" y="12"/>
                    </a:lnTo>
                    <a:lnTo>
                      <a:pt x="65" y="26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9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1" y="12"/>
                    </a:lnTo>
                    <a:lnTo>
                      <a:pt x="123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74" y="1"/>
                    </a:lnTo>
                    <a:lnTo>
                      <a:pt x="185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2" y="13"/>
                    </a:lnTo>
                    <a:lnTo>
                      <a:pt x="220" y="18"/>
                    </a:lnTo>
                    <a:lnTo>
                      <a:pt x="227" y="25"/>
                    </a:lnTo>
                    <a:lnTo>
                      <a:pt x="233" y="31"/>
                    </a:lnTo>
                    <a:lnTo>
                      <a:pt x="239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1" y="71"/>
                    </a:lnTo>
                    <a:lnTo>
                      <a:pt x="253" y="83"/>
                    </a:lnTo>
                    <a:lnTo>
                      <a:pt x="255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7" y="240"/>
                    </a:lnTo>
                    <a:lnTo>
                      <a:pt x="258" y="244"/>
                    </a:lnTo>
                    <a:lnTo>
                      <a:pt x="261" y="247"/>
                    </a:lnTo>
                    <a:lnTo>
                      <a:pt x="261" y="247"/>
                    </a:lnTo>
                    <a:lnTo>
                      <a:pt x="274" y="253"/>
                    </a:lnTo>
                    <a:lnTo>
                      <a:pt x="280" y="257"/>
                    </a:lnTo>
                    <a:lnTo>
                      <a:pt x="280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80" y="268"/>
                    </a:lnTo>
                    <a:lnTo>
                      <a:pt x="276" y="272"/>
                    </a:lnTo>
                    <a:lnTo>
                      <a:pt x="270" y="273"/>
                    </a:lnTo>
                    <a:lnTo>
                      <a:pt x="261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7" y="273"/>
                    </a:lnTo>
                    <a:lnTo>
                      <a:pt x="190" y="272"/>
                    </a:lnTo>
                    <a:lnTo>
                      <a:pt x="186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6" y="258"/>
                    </a:lnTo>
                    <a:lnTo>
                      <a:pt x="189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0" y="243"/>
                    </a:lnTo>
                    <a:lnTo>
                      <a:pt x="212" y="236"/>
                    </a:lnTo>
                    <a:lnTo>
                      <a:pt x="212" y="227"/>
                    </a:lnTo>
                    <a:lnTo>
                      <a:pt x="212" y="125"/>
                    </a:lnTo>
                    <a:lnTo>
                      <a:pt x="212" y="125"/>
                    </a:lnTo>
                    <a:lnTo>
                      <a:pt x="211" y="104"/>
                    </a:lnTo>
                    <a:lnTo>
                      <a:pt x="208" y="86"/>
                    </a:lnTo>
                    <a:lnTo>
                      <a:pt x="204" y="70"/>
                    </a:lnTo>
                    <a:lnTo>
                      <a:pt x="200" y="63"/>
                    </a:lnTo>
                    <a:lnTo>
                      <a:pt x="197" y="57"/>
                    </a:lnTo>
                    <a:lnTo>
                      <a:pt x="193" y="51"/>
                    </a:lnTo>
                    <a:lnTo>
                      <a:pt x="187" y="47"/>
                    </a:lnTo>
                    <a:lnTo>
                      <a:pt x="182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2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7" y="39"/>
                    </a:lnTo>
                    <a:lnTo>
                      <a:pt x="106" y="45"/>
                    </a:lnTo>
                    <a:lnTo>
                      <a:pt x="95" y="53"/>
                    </a:lnTo>
                    <a:lnTo>
                      <a:pt x="87" y="63"/>
                    </a:lnTo>
                    <a:lnTo>
                      <a:pt x="81" y="75"/>
                    </a:lnTo>
                    <a:lnTo>
                      <a:pt x="77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7" y="241"/>
                    </a:lnTo>
                    <a:lnTo>
                      <a:pt x="77" y="244"/>
                    </a:lnTo>
                    <a:lnTo>
                      <a:pt x="79" y="247"/>
                    </a:lnTo>
                    <a:lnTo>
                      <a:pt x="79" y="247"/>
                    </a:lnTo>
                    <a:lnTo>
                      <a:pt x="92" y="253"/>
                    </a:lnTo>
                    <a:lnTo>
                      <a:pt x="96" y="257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96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4" y="273"/>
                    </a:lnTo>
                    <a:lnTo>
                      <a:pt x="24" y="273"/>
                    </a:lnTo>
                    <a:lnTo>
                      <a:pt x="16" y="273"/>
                    </a:lnTo>
                    <a:lnTo>
                      <a:pt x="11" y="272"/>
                    </a:lnTo>
                    <a:lnTo>
                      <a:pt x="7" y="269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2" y="253"/>
                    </a:lnTo>
                    <a:lnTo>
                      <a:pt x="17" y="251"/>
                    </a:lnTo>
                    <a:lnTo>
                      <a:pt x="17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0" y="237"/>
                    </a:lnTo>
                    <a:lnTo>
                      <a:pt x="30" y="225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25"/>
              <p:cNvSpPr>
                <a:spLocks noEditPoints="1"/>
              </p:cNvSpPr>
              <p:nvPr/>
            </p:nvSpPr>
            <p:spPr bwMode="auto">
              <a:xfrm>
                <a:off x="5049371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9" y="207"/>
                  </a:cxn>
                  <a:cxn ang="0">
                    <a:pos x="244" y="218"/>
                  </a:cxn>
                  <a:cxn ang="0">
                    <a:pos x="241" y="227"/>
                  </a:cxn>
                  <a:cxn ang="0">
                    <a:pos x="220" y="249"/>
                  </a:cxn>
                  <a:cxn ang="0">
                    <a:pos x="202" y="262"/>
                  </a:cxn>
                  <a:cxn ang="0">
                    <a:pos x="149" y="280"/>
                  </a:cxn>
                  <a:cxn ang="0">
                    <a:pos x="115" y="281"/>
                  </a:cxn>
                  <a:cxn ang="0">
                    <a:pos x="77" y="272"/>
                  </a:cxn>
                  <a:cxn ang="0">
                    <a:pos x="44" y="255"/>
                  </a:cxn>
                  <a:cxn ang="0">
                    <a:pos x="20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3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5" y="4"/>
                  </a:cxn>
                  <a:cxn ang="0">
                    <a:pos x="145" y="0"/>
                  </a:cxn>
                  <a:cxn ang="0">
                    <a:pos x="195" y="8"/>
                  </a:cxn>
                  <a:cxn ang="0">
                    <a:pos x="218" y="20"/>
                  </a:cxn>
                  <a:cxn ang="0">
                    <a:pos x="232" y="37"/>
                  </a:cxn>
                  <a:cxn ang="0">
                    <a:pos x="240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5" y="128"/>
                  </a:cxn>
                  <a:cxn ang="0">
                    <a:pos x="182" y="146"/>
                  </a:cxn>
                  <a:cxn ang="0">
                    <a:pos x="135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1" y="26"/>
                  </a:cxn>
                  <a:cxn ang="0">
                    <a:pos x="103" y="34"/>
                  </a:cxn>
                  <a:cxn ang="0">
                    <a:pos x="81" y="50"/>
                  </a:cxn>
                  <a:cxn ang="0">
                    <a:pos x="62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4" y="71"/>
                  </a:cxn>
                </a:cxnLst>
                <a:rect l="0" t="0" r="r" b="b"/>
                <a:pathLst>
                  <a:path w="244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3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0" y="212"/>
                    </a:lnTo>
                    <a:lnTo>
                      <a:pt x="228" y="208"/>
                    </a:lnTo>
                    <a:lnTo>
                      <a:pt x="233" y="206"/>
                    </a:lnTo>
                    <a:lnTo>
                      <a:pt x="233" y="206"/>
                    </a:lnTo>
                    <a:lnTo>
                      <a:pt x="239" y="207"/>
                    </a:lnTo>
                    <a:lnTo>
                      <a:pt x="241" y="210"/>
                    </a:lnTo>
                    <a:lnTo>
                      <a:pt x="244" y="214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22"/>
                    </a:lnTo>
                    <a:lnTo>
                      <a:pt x="241" y="227"/>
                    </a:lnTo>
                    <a:lnTo>
                      <a:pt x="239" y="232"/>
                    </a:lnTo>
                    <a:lnTo>
                      <a:pt x="233" y="237"/>
                    </a:lnTo>
                    <a:lnTo>
                      <a:pt x="220" y="249"/>
                    </a:lnTo>
                    <a:lnTo>
                      <a:pt x="212" y="256"/>
                    </a:lnTo>
                    <a:lnTo>
                      <a:pt x="202" y="262"/>
                    </a:lnTo>
                    <a:lnTo>
                      <a:pt x="202" y="262"/>
                    </a:lnTo>
                    <a:lnTo>
                      <a:pt x="185" y="270"/>
                    </a:lnTo>
                    <a:lnTo>
                      <a:pt x="168" y="277"/>
                    </a:lnTo>
                    <a:lnTo>
                      <a:pt x="149" y="280"/>
                    </a:lnTo>
                    <a:lnTo>
                      <a:pt x="129" y="281"/>
                    </a:lnTo>
                    <a:lnTo>
                      <a:pt x="129" y="281"/>
                    </a:lnTo>
                    <a:lnTo>
                      <a:pt x="115" y="281"/>
                    </a:lnTo>
                    <a:lnTo>
                      <a:pt x="102" y="280"/>
                    </a:lnTo>
                    <a:lnTo>
                      <a:pt x="88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4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0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3" y="181"/>
                    </a:lnTo>
                    <a:lnTo>
                      <a:pt x="0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3" y="121"/>
                    </a:lnTo>
                    <a:lnTo>
                      <a:pt x="7" y="107"/>
                    </a:lnTo>
                    <a:lnTo>
                      <a:pt x="11" y="92"/>
                    </a:lnTo>
                    <a:lnTo>
                      <a:pt x="17" y="79"/>
                    </a:lnTo>
                    <a:lnTo>
                      <a:pt x="24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2" y="6"/>
                    </a:lnTo>
                    <a:lnTo>
                      <a:pt x="115" y="4"/>
                    </a:lnTo>
                    <a:lnTo>
                      <a:pt x="131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8" y="1"/>
                    </a:lnTo>
                    <a:lnTo>
                      <a:pt x="187" y="5"/>
                    </a:lnTo>
                    <a:lnTo>
                      <a:pt x="195" y="8"/>
                    </a:lnTo>
                    <a:lnTo>
                      <a:pt x="203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2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0" y="58"/>
                    </a:lnTo>
                    <a:lnTo>
                      <a:pt x="241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1" y="84"/>
                    </a:lnTo>
                    <a:lnTo>
                      <a:pt x="239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5" y="128"/>
                    </a:lnTo>
                    <a:lnTo>
                      <a:pt x="206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8" y="152"/>
                    </a:lnTo>
                    <a:lnTo>
                      <a:pt x="152" y="157"/>
                    </a:lnTo>
                    <a:lnTo>
                      <a:pt x="135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6" y="190"/>
                    </a:lnTo>
                    <a:lnTo>
                      <a:pt x="62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0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4" y="71"/>
                    </a:moveTo>
                    <a:lnTo>
                      <a:pt x="194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3" y="33"/>
                    </a:lnTo>
                    <a:lnTo>
                      <a:pt x="164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1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3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7" y="66"/>
                    </a:lnTo>
                    <a:lnTo>
                      <a:pt x="62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2" y="105"/>
                    </a:lnTo>
                    <a:lnTo>
                      <a:pt x="49" y="116"/>
                    </a:lnTo>
                    <a:lnTo>
                      <a:pt x="48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6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4" y="78"/>
                    </a:lnTo>
                    <a:lnTo>
                      <a:pt x="194" y="71"/>
                    </a:lnTo>
                    <a:lnTo>
                      <a:pt x="19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26"/>
              <p:cNvSpPr>
                <a:spLocks noEditPoints="1"/>
              </p:cNvSpPr>
              <p:nvPr/>
            </p:nvSpPr>
            <p:spPr bwMode="auto">
              <a:xfrm>
                <a:off x="5187900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9" y="228"/>
                  </a:cxn>
                  <a:cxn ang="0">
                    <a:pos x="230" y="208"/>
                  </a:cxn>
                  <a:cxn ang="0">
                    <a:pos x="239" y="207"/>
                  </a:cxn>
                  <a:cxn ang="0">
                    <a:pos x="245" y="218"/>
                  </a:cxn>
                  <a:cxn ang="0">
                    <a:pos x="243" y="227"/>
                  </a:cxn>
                  <a:cxn ang="0">
                    <a:pos x="222" y="249"/>
                  </a:cxn>
                  <a:cxn ang="0">
                    <a:pos x="203" y="262"/>
                  </a:cxn>
                  <a:cxn ang="0">
                    <a:pos x="151" y="280"/>
                  </a:cxn>
                  <a:cxn ang="0">
                    <a:pos x="116" y="281"/>
                  </a:cxn>
                  <a:cxn ang="0">
                    <a:pos x="77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6" y="192"/>
                  </a:cxn>
                  <a:cxn ang="0">
                    <a:pos x="0" y="152"/>
                  </a:cxn>
                  <a:cxn ang="0">
                    <a:pos x="4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7" y="0"/>
                  </a:cxn>
                  <a:cxn ang="0">
                    <a:pos x="197" y="8"/>
                  </a:cxn>
                  <a:cxn ang="0">
                    <a:pos x="218" y="20"/>
                  </a:cxn>
                  <a:cxn ang="0">
                    <a:pos x="234" y="37"/>
                  </a:cxn>
                  <a:cxn ang="0">
                    <a:pos x="241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3" y="146"/>
                  </a:cxn>
                  <a:cxn ang="0">
                    <a:pos x="136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7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2" y="26"/>
                  </a:cxn>
                  <a:cxn ang="0">
                    <a:pos x="104" y="34"/>
                  </a:cxn>
                  <a:cxn ang="0">
                    <a:pos x="81" y="50"/>
                  </a:cxn>
                  <a:cxn ang="0">
                    <a:pos x="64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3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7" y="245"/>
                    </a:moveTo>
                    <a:lnTo>
                      <a:pt x="137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5" y="236"/>
                    </a:lnTo>
                    <a:lnTo>
                      <a:pt x="199" y="228"/>
                    </a:lnTo>
                    <a:lnTo>
                      <a:pt x="199" y="228"/>
                    </a:lnTo>
                    <a:lnTo>
                      <a:pt x="222" y="212"/>
                    </a:lnTo>
                    <a:lnTo>
                      <a:pt x="230" y="208"/>
                    </a:lnTo>
                    <a:lnTo>
                      <a:pt x="235" y="206"/>
                    </a:lnTo>
                    <a:lnTo>
                      <a:pt x="235" y="206"/>
                    </a:lnTo>
                    <a:lnTo>
                      <a:pt x="239" y="207"/>
                    </a:lnTo>
                    <a:lnTo>
                      <a:pt x="243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3" y="227"/>
                    </a:lnTo>
                    <a:lnTo>
                      <a:pt x="239" y="232"/>
                    </a:lnTo>
                    <a:lnTo>
                      <a:pt x="235" y="237"/>
                    </a:lnTo>
                    <a:lnTo>
                      <a:pt x="222" y="249"/>
                    </a:lnTo>
                    <a:lnTo>
                      <a:pt x="212" y="256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86" y="270"/>
                    </a:lnTo>
                    <a:lnTo>
                      <a:pt x="169" y="277"/>
                    </a:lnTo>
                    <a:lnTo>
                      <a:pt x="151" y="280"/>
                    </a:lnTo>
                    <a:lnTo>
                      <a:pt x="131" y="281"/>
                    </a:lnTo>
                    <a:lnTo>
                      <a:pt x="131" y="281"/>
                    </a:lnTo>
                    <a:lnTo>
                      <a:pt x="116" y="281"/>
                    </a:lnTo>
                    <a:lnTo>
                      <a:pt x="102" y="280"/>
                    </a:lnTo>
                    <a:lnTo>
                      <a:pt x="89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1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6" y="192"/>
                    </a:lnTo>
                    <a:lnTo>
                      <a:pt x="3" y="181"/>
                    </a:lnTo>
                    <a:lnTo>
                      <a:pt x="2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136"/>
                    </a:lnTo>
                    <a:lnTo>
                      <a:pt x="4" y="121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4" y="26"/>
                    </a:lnTo>
                    <a:lnTo>
                      <a:pt x="75" y="18"/>
                    </a:lnTo>
                    <a:lnTo>
                      <a:pt x="89" y="12"/>
                    </a:lnTo>
                    <a:lnTo>
                      <a:pt x="102" y="6"/>
                    </a:lnTo>
                    <a:lnTo>
                      <a:pt x="116" y="4"/>
                    </a:lnTo>
                    <a:lnTo>
                      <a:pt x="131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9" y="1"/>
                    </a:lnTo>
                    <a:lnTo>
                      <a:pt x="187" y="5"/>
                    </a:lnTo>
                    <a:lnTo>
                      <a:pt x="197" y="8"/>
                    </a:lnTo>
                    <a:lnTo>
                      <a:pt x="205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4" y="25"/>
                    </a:lnTo>
                    <a:lnTo>
                      <a:pt x="230" y="30"/>
                    </a:lnTo>
                    <a:lnTo>
                      <a:pt x="234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1" y="58"/>
                    </a:lnTo>
                    <a:lnTo>
                      <a:pt x="243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3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7" y="134"/>
                    </a:lnTo>
                    <a:lnTo>
                      <a:pt x="195" y="141"/>
                    </a:lnTo>
                    <a:lnTo>
                      <a:pt x="183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7" y="190"/>
                    </a:lnTo>
                    <a:lnTo>
                      <a:pt x="64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2" y="244"/>
                    </a:lnTo>
                    <a:lnTo>
                      <a:pt x="137" y="245"/>
                    </a:lnTo>
                    <a:lnTo>
                      <a:pt x="137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1" y="38"/>
                    </a:lnTo>
                    <a:lnTo>
                      <a:pt x="174" y="33"/>
                    </a:lnTo>
                    <a:lnTo>
                      <a:pt x="165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2" y="26"/>
                    </a:lnTo>
                    <a:lnTo>
                      <a:pt x="122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6" y="39"/>
                    </a:lnTo>
                    <a:lnTo>
                      <a:pt x="89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9" y="66"/>
                    </a:lnTo>
                    <a:lnTo>
                      <a:pt x="64" y="74"/>
                    </a:lnTo>
                    <a:lnTo>
                      <a:pt x="58" y="84"/>
                    </a:lnTo>
                    <a:lnTo>
                      <a:pt x="56" y="93"/>
                    </a:lnTo>
                    <a:lnTo>
                      <a:pt x="52" y="105"/>
                    </a:lnTo>
                    <a:lnTo>
                      <a:pt x="50" y="116"/>
                    </a:lnTo>
                    <a:lnTo>
                      <a:pt x="49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3" y="141"/>
                    </a:lnTo>
                    <a:lnTo>
                      <a:pt x="112" y="136"/>
                    </a:lnTo>
                    <a:lnTo>
                      <a:pt x="139" y="129"/>
                    </a:lnTo>
                    <a:lnTo>
                      <a:pt x="158" y="120"/>
                    </a:lnTo>
                    <a:lnTo>
                      <a:pt x="168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5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27"/>
              <p:cNvSpPr>
                <a:spLocks noEditPoints="1"/>
              </p:cNvSpPr>
              <p:nvPr/>
            </p:nvSpPr>
            <p:spPr bwMode="auto">
              <a:xfrm>
                <a:off x="5326429" y="768350"/>
                <a:ext cx="141477" cy="212215"/>
              </a:xfrm>
              <a:custGeom>
                <a:avLst/>
                <a:gdLst/>
                <a:ahLst/>
                <a:cxnLst>
                  <a:cxn ang="0">
                    <a:pos x="110" y="432"/>
                  </a:cxn>
                  <a:cxn ang="0">
                    <a:pos x="73" y="423"/>
                  </a:cxn>
                  <a:cxn ang="0">
                    <a:pos x="44" y="404"/>
                  </a:cxn>
                  <a:cxn ang="0">
                    <a:pos x="20" y="376"/>
                  </a:cxn>
                  <a:cxn ang="0">
                    <a:pos x="6" y="341"/>
                  </a:cxn>
                  <a:cxn ang="0">
                    <a:pos x="0" y="300"/>
                  </a:cxn>
                  <a:cxn ang="0">
                    <a:pos x="3" y="268"/>
                  </a:cxn>
                  <a:cxn ang="0">
                    <a:pos x="15" y="227"/>
                  </a:cxn>
                  <a:cxn ang="0">
                    <a:pos x="37" y="193"/>
                  </a:cxn>
                  <a:cxn ang="0">
                    <a:pos x="68" y="168"/>
                  </a:cxn>
                  <a:cxn ang="0">
                    <a:pos x="104" y="155"/>
                  </a:cxn>
                  <a:cxn ang="0">
                    <a:pos x="132" y="151"/>
                  </a:cxn>
                  <a:cxn ang="0">
                    <a:pos x="193" y="165"/>
                  </a:cxn>
                  <a:cxn ang="0">
                    <a:pos x="211" y="76"/>
                  </a:cxn>
                  <a:cxn ang="0">
                    <a:pos x="203" y="54"/>
                  </a:cxn>
                  <a:cxn ang="0">
                    <a:pos x="181" y="44"/>
                  </a:cxn>
                  <a:cxn ang="0">
                    <a:pos x="174" y="36"/>
                  </a:cxn>
                  <a:cxn ang="0">
                    <a:pos x="177" y="29"/>
                  </a:cxn>
                  <a:cxn ang="0">
                    <a:pos x="185" y="23"/>
                  </a:cxn>
                  <a:cxn ang="0">
                    <a:pos x="228" y="0"/>
                  </a:cxn>
                  <a:cxn ang="0">
                    <a:pos x="243" y="0"/>
                  </a:cxn>
                  <a:cxn ang="0">
                    <a:pos x="252" y="8"/>
                  </a:cxn>
                  <a:cxn ang="0">
                    <a:pos x="255" y="33"/>
                  </a:cxn>
                  <a:cxn ang="0">
                    <a:pos x="256" y="376"/>
                  </a:cxn>
                  <a:cxn ang="0">
                    <a:pos x="260" y="388"/>
                  </a:cxn>
                  <a:cxn ang="0">
                    <a:pos x="278" y="400"/>
                  </a:cxn>
                  <a:cxn ang="0">
                    <a:pos x="289" y="408"/>
                  </a:cxn>
                  <a:cxn ang="0">
                    <a:pos x="289" y="419"/>
                  </a:cxn>
                  <a:cxn ang="0">
                    <a:pos x="272" y="424"/>
                  </a:cxn>
                  <a:cxn ang="0">
                    <a:pos x="232" y="424"/>
                  </a:cxn>
                  <a:cxn ang="0">
                    <a:pos x="223" y="416"/>
                  </a:cxn>
                  <a:cxn ang="0">
                    <a:pos x="217" y="394"/>
                  </a:cxn>
                  <a:cxn ang="0">
                    <a:pos x="185" y="417"/>
                  </a:cxn>
                  <a:cxn ang="0">
                    <a:pos x="148" y="429"/>
                  </a:cxn>
                  <a:cxn ang="0">
                    <a:pos x="122" y="432"/>
                  </a:cxn>
                  <a:cxn ang="0">
                    <a:pos x="130" y="181"/>
                  </a:cxn>
                  <a:cxn ang="0">
                    <a:pos x="102" y="188"/>
                  </a:cxn>
                  <a:cxn ang="0">
                    <a:pos x="81" y="204"/>
                  </a:cxn>
                  <a:cxn ang="0">
                    <a:pos x="64" y="227"/>
                  </a:cxn>
                  <a:cxn ang="0">
                    <a:pos x="53" y="259"/>
                  </a:cxn>
                  <a:cxn ang="0">
                    <a:pos x="49" y="296"/>
                  </a:cxn>
                  <a:cxn ang="0">
                    <a:pos x="50" y="318"/>
                  </a:cxn>
                  <a:cxn ang="0">
                    <a:pos x="58" y="349"/>
                  </a:cxn>
                  <a:cxn ang="0">
                    <a:pos x="73" y="371"/>
                  </a:cxn>
                  <a:cxn ang="0">
                    <a:pos x="91" y="388"/>
                  </a:cxn>
                  <a:cxn ang="0">
                    <a:pos x="115" y="398"/>
                  </a:cxn>
                  <a:cxn ang="0">
                    <a:pos x="135" y="399"/>
                  </a:cxn>
                  <a:cxn ang="0">
                    <a:pos x="164" y="395"/>
                  </a:cxn>
                  <a:cxn ang="0">
                    <a:pos x="195" y="380"/>
                  </a:cxn>
                  <a:cxn ang="0">
                    <a:pos x="207" y="370"/>
                  </a:cxn>
                  <a:cxn ang="0">
                    <a:pos x="211" y="346"/>
                  </a:cxn>
                  <a:cxn ang="0">
                    <a:pos x="203" y="204"/>
                  </a:cxn>
                  <a:cxn ang="0">
                    <a:pos x="178" y="188"/>
                  </a:cxn>
                  <a:cxn ang="0">
                    <a:pos x="149" y="181"/>
                  </a:cxn>
                </a:cxnLst>
                <a:rect l="0" t="0" r="r" b="b"/>
                <a:pathLst>
                  <a:path w="290" h="432">
                    <a:moveTo>
                      <a:pt x="122" y="432"/>
                    </a:moveTo>
                    <a:lnTo>
                      <a:pt x="122" y="432"/>
                    </a:lnTo>
                    <a:lnTo>
                      <a:pt x="110" y="432"/>
                    </a:lnTo>
                    <a:lnTo>
                      <a:pt x="97" y="429"/>
                    </a:lnTo>
                    <a:lnTo>
                      <a:pt x="85" y="427"/>
                    </a:lnTo>
                    <a:lnTo>
                      <a:pt x="73" y="423"/>
                    </a:lnTo>
                    <a:lnTo>
                      <a:pt x="62" y="417"/>
                    </a:lnTo>
                    <a:lnTo>
                      <a:pt x="53" y="411"/>
                    </a:lnTo>
                    <a:lnTo>
                      <a:pt x="44" y="404"/>
                    </a:lnTo>
                    <a:lnTo>
                      <a:pt x="35" y="395"/>
                    </a:lnTo>
                    <a:lnTo>
                      <a:pt x="27" y="386"/>
                    </a:lnTo>
                    <a:lnTo>
                      <a:pt x="20" y="376"/>
                    </a:lnTo>
                    <a:lnTo>
                      <a:pt x="14" y="365"/>
                    </a:lnTo>
                    <a:lnTo>
                      <a:pt x="10" y="354"/>
                    </a:lnTo>
                    <a:lnTo>
                      <a:pt x="6" y="341"/>
                    </a:lnTo>
                    <a:lnTo>
                      <a:pt x="3" y="328"/>
                    </a:lnTo>
                    <a:lnTo>
                      <a:pt x="0" y="314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284"/>
                    </a:lnTo>
                    <a:lnTo>
                      <a:pt x="3" y="268"/>
                    </a:lnTo>
                    <a:lnTo>
                      <a:pt x="6" y="254"/>
                    </a:lnTo>
                    <a:lnTo>
                      <a:pt x="10" y="241"/>
                    </a:lnTo>
                    <a:lnTo>
                      <a:pt x="15" y="227"/>
                    </a:lnTo>
                    <a:lnTo>
                      <a:pt x="21" y="215"/>
                    </a:lnTo>
                    <a:lnTo>
                      <a:pt x="29" y="204"/>
                    </a:lnTo>
                    <a:lnTo>
                      <a:pt x="37" y="193"/>
                    </a:lnTo>
                    <a:lnTo>
                      <a:pt x="46" y="184"/>
                    </a:lnTo>
                    <a:lnTo>
                      <a:pt x="57" y="176"/>
                    </a:lnTo>
                    <a:lnTo>
                      <a:pt x="68" y="168"/>
                    </a:lnTo>
                    <a:lnTo>
                      <a:pt x="79" y="163"/>
                    </a:lnTo>
                    <a:lnTo>
                      <a:pt x="91" y="157"/>
                    </a:lnTo>
                    <a:lnTo>
                      <a:pt x="104" y="155"/>
                    </a:lnTo>
                    <a:lnTo>
                      <a:pt x="119" y="152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53" y="153"/>
                    </a:lnTo>
                    <a:lnTo>
                      <a:pt x="173" y="157"/>
                    </a:lnTo>
                    <a:lnTo>
                      <a:pt x="193" y="165"/>
                    </a:lnTo>
                    <a:lnTo>
                      <a:pt x="211" y="175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0" y="66"/>
                    </a:lnTo>
                    <a:lnTo>
                      <a:pt x="209" y="60"/>
                    </a:lnTo>
                    <a:lnTo>
                      <a:pt x="203" y="54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81" y="44"/>
                    </a:lnTo>
                    <a:lnTo>
                      <a:pt x="177" y="40"/>
                    </a:lnTo>
                    <a:lnTo>
                      <a:pt x="176" y="39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76" y="32"/>
                    </a:lnTo>
                    <a:lnTo>
                      <a:pt x="177" y="29"/>
                    </a:lnTo>
                    <a:lnTo>
                      <a:pt x="181" y="25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202" y="12"/>
                    </a:lnTo>
                    <a:lnTo>
                      <a:pt x="217" y="4"/>
                    </a:lnTo>
                    <a:lnTo>
                      <a:pt x="22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2"/>
                    </a:lnTo>
                    <a:lnTo>
                      <a:pt x="249" y="4"/>
                    </a:lnTo>
                    <a:lnTo>
                      <a:pt x="252" y="8"/>
                    </a:lnTo>
                    <a:lnTo>
                      <a:pt x="253" y="12"/>
                    </a:lnTo>
                    <a:lnTo>
                      <a:pt x="255" y="19"/>
                    </a:lnTo>
                    <a:lnTo>
                      <a:pt x="255" y="33"/>
                    </a:lnTo>
                    <a:lnTo>
                      <a:pt x="255" y="354"/>
                    </a:lnTo>
                    <a:lnTo>
                      <a:pt x="255" y="354"/>
                    </a:lnTo>
                    <a:lnTo>
                      <a:pt x="256" y="376"/>
                    </a:lnTo>
                    <a:lnTo>
                      <a:pt x="257" y="383"/>
                    </a:lnTo>
                    <a:lnTo>
                      <a:pt x="260" y="388"/>
                    </a:lnTo>
                    <a:lnTo>
                      <a:pt x="260" y="388"/>
                    </a:lnTo>
                    <a:lnTo>
                      <a:pt x="264" y="392"/>
                    </a:lnTo>
                    <a:lnTo>
                      <a:pt x="268" y="395"/>
                    </a:lnTo>
                    <a:lnTo>
                      <a:pt x="278" y="400"/>
                    </a:lnTo>
                    <a:lnTo>
                      <a:pt x="282" y="402"/>
                    </a:lnTo>
                    <a:lnTo>
                      <a:pt x="286" y="406"/>
                    </a:lnTo>
                    <a:lnTo>
                      <a:pt x="289" y="408"/>
                    </a:lnTo>
                    <a:lnTo>
                      <a:pt x="290" y="413"/>
                    </a:lnTo>
                    <a:lnTo>
                      <a:pt x="290" y="413"/>
                    </a:lnTo>
                    <a:lnTo>
                      <a:pt x="289" y="419"/>
                    </a:lnTo>
                    <a:lnTo>
                      <a:pt x="285" y="421"/>
                    </a:lnTo>
                    <a:lnTo>
                      <a:pt x="280" y="424"/>
                    </a:lnTo>
                    <a:lnTo>
                      <a:pt x="272" y="424"/>
                    </a:lnTo>
                    <a:lnTo>
                      <a:pt x="243" y="424"/>
                    </a:lnTo>
                    <a:lnTo>
                      <a:pt x="243" y="424"/>
                    </a:lnTo>
                    <a:lnTo>
                      <a:pt x="232" y="424"/>
                    </a:lnTo>
                    <a:lnTo>
                      <a:pt x="228" y="421"/>
                    </a:lnTo>
                    <a:lnTo>
                      <a:pt x="226" y="420"/>
                    </a:lnTo>
                    <a:lnTo>
                      <a:pt x="223" y="416"/>
                    </a:lnTo>
                    <a:lnTo>
                      <a:pt x="222" y="411"/>
                    </a:lnTo>
                    <a:lnTo>
                      <a:pt x="217" y="394"/>
                    </a:lnTo>
                    <a:lnTo>
                      <a:pt x="217" y="394"/>
                    </a:lnTo>
                    <a:lnTo>
                      <a:pt x="206" y="403"/>
                    </a:lnTo>
                    <a:lnTo>
                      <a:pt x="195" y="411"/>
                    </a:lnTo>
                    <a:lnTo>
                      <a:pt x="185" y="417"/>
                    </a:lnTo>
                    <a:lnTo>
                      <a:pt x="173" y="423"/>
                    </a:lnTo>
                    <a:lnTo>
                      <a:pt x="161" y="427"/>
                    </a:lnTo>
                    <a:lnTo>
                      <a:pt x="148" y="429"/>
                    </a:lnTo>
                    <a:lnTo>
                      <a:pt x="136" y="432"/>
                    </a:lnTo>
                    <a:lnTo>
                      <a:pt x="122" y="432"/>
                    </a:lnTo>
                    <a:lnTo>
                      <a:pt x="122" y="432"/>
                    </a:lnTo>
                    <a:close/>
                    <a:moveTo>
                      <a:pt x="139" y="180"/>
                    </a:moveTo>
                    <a:lnTo>
                      <a:pt x="139" y="180"/>
                    </a:lnTo>
                    <a:lnTo>
                      <a:pt x="130" y="181"/>
                    </a:lnTo>
                    <a:lnTo>
                      <a:pt x="120" y="182"/>
                    </a:lnTo>
                    <a:lnTo>
                      <a:pt x="111" y="185"/>
                    </a:lnTo>
                    <a:lnTo>
                      <a:pt x="102" y="188"/>
                    </a:lnTo>
                    <a:lnTo>
                      <a:pt x="94" y="193"/>
                    </a:lnTo>
                    <a:lnTo>
                      <a:pt x="87" y="198"/>
                    </a:lnTo>
                    <a:lnTo>
                      <a:pt x="81" y="204"/>
                    </a:lnTo>
                    <a:lnTo>
                      <a:pt x="74" y="211"/>
                    </a:lnTo>
                    <a:lnTo>
                      <a:pt x="69" y="219"/>
                    </a:lnTo>
                    <a:lnTo>
                      <a:pt x="64" y="227"/>
                    </a:lnTo>
                    <a:lnTo>
                      <a:pt x="60" y="238"/>
                    </a:lnTo>
                    <a:lnTo>
                      <a:pt x="56" y="247"/>
                    </a:lnTo>
                    <a:lnTo>
                      <a:pt x="53" y="259"/>
                    </a:lnTo>
                    <a:lnTo>
                      <a:pt x="50" y="270"/>
                    </a:lnTo>
                    <a:lnTo>
                      <a:pt x="49" y="283"/>
                    </a:lnTo>
                    <a:lnTo>
                      <a:pt x="49" y="296"/>
                    </a:lnTo>
                    <a:lnTo>
                      <a:pt x="49" y="296"/>
                    </a:lnTo>
                    <a:lnTo>
                      <a:pt x="49" y="308"/>
                    </a:lnTo>
                    <a:lnTo>
                      <a:pt x="50" y="318"/>
                    </a:lnTo>
                    <a:lnTo>
                      <a:pt x="53" y="329"/>
                    </a:lnTo>
                    <a:lnTo>
                      <a:pt x="56" y="340"/>
                    </a:lnTo>
                    <a:lnTo>
                      <a:pt x="58" y="349"/>
                    </a:lnTo>
                    <a:lnTo>
                      <a:pt x="62" y="357"/>
                    </a:lnTo>
                    <a:lnTo>
                      <a:pt x="68" y="365"/>
                    </a:lnTo>
                    <a:lnTo>
                      <a:pt x="73" y="371"/>
                    </a:lnTo>
                    <a:lnTo>
                      <a:pt x="78" y="378"/>
                    </a:lnTo>
                    <a:lnTo>
                      <a:pt x="85" y="383"/>
                    </a:lnTo>
                    <a:lnTo>
                      <a:pt x="91" y="388"/>
                    </a:lnTo>
                    <a:lnTo>
                      <a:pt x="99" y="392"/>
                    </a:lnTo>
                    <a:lnTo>
                      <a:pt x="107" y="395"/>
                    </a:lnTo>
                    <a:lnTo>
                      <a:pt x="115" y="398"/>
                    </a:lnTo>
                    <a:lnTo>
                      <a:pt x="124" y="399"/>
                    </a:lnTo>
                    <a:lnTo>
                      <a:pt x="135" y="399"/>
                    </a:lnTo>
                    <a:lnTo>
                      <a:pt x="135" y="399"/>
                    </a:lnTo>
                    <a:lnTo>
                      <a:pt x="144" y="399"/>
                    </a:lnTo>
                    <a:lnTo>
                      <a:pt x="155" y="398"/>
                    </a:lnTo>
                    <a:lnTo>
                      <a:pt x="164" y="395"/>
                    </a:lnTo>
                    <a:lnTo>
                      <a:pt x="173" y="392"/>
                    </a:lnTo>
                    <a:lnTo>
                      <a:pt x="189" y="386"/>
                    </a:lnTo>
                    <a:lnTo>
                      <a:pt x="195" y="380"/>
                    </a:lnTo>
                    <a:lnTo>
                      <a:pt x="202" y="376"/>
                    </a:lnTo>
                    <a:lnTo>
                      <a:pt x="202" y="376"/>
                    </a:lnTo>
                    <a:lnTo>
                      <a:pt x="207" y="370"/>
                    </a:lnTo>
                    <a:lnTo>
                      <a:pt x="210" y="362"/>
                    </a:lnTo>
                    <a:lnTo>
                      <a:pt x="211" y="354"/>
                    </a:lnTo>
                    <a:lnTo>
                      <a:pt x="211" y="346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03" y="204"/>
                    </a:lnTo>
                    <a:lnTo>
                      <a:pt x="195" y="197"/>
                    </a:lnTo>
                    <a:lnTo>
                      <a:pt x="188" y="192"/>
                    </a:lnTo>
                    <a:lnTo>
                      <a:pt x="178" y="188"/>
                    </a:lnTo>
                    <a:lnTo>
                      <a:pt x="169" y="185"/>
                    </a:lnTo>
                    <a:lnTo>
                      <a:pt x="159" y="182"/>
                    </a:lnTo>
                    <a:lnTo>
                      <a:pt x="149" y="181"/>
                    </a:lnTo>
                    <a:lnTo>
                      <a:pt x="139" y="180"/>
                    </a:lnTo>
                    <a:lnTo>
                      <a:pt x="13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5479695" y="843510"/>
                <a:ext cx="97265" cy="137056"/>
              </a:xfrm>
              <a:custGeom>
                <a:avLst/>
                <a:gdLst/>
                <a:ahLst/>
                <a:cxnLst>
                  <a:cxn ang="0">
                    <a:pos x="21" y="203"/>
                  </a:cxn>
                  <a:cxn ang="0">
                    <a:pos x="43" y="224"/>
                  </a:cxn>
                  <a:cxn ang="0">
                    <a:pos x="56" y="236"/>
                  </a:cxn>
                  <a:cxn ang="0">
                    <a:pos x="76" y="247"/>
                  </a:cxn>
                  <a:cxn ang="0">
                    <a:pos x="101" y="251"/>
                  </a:cxn>
                  <a:cxn ang="0">
                    <a:pos x="125" y="247"/>
                  </a:cxn>
                  <a:cxn ang="0">
                    <a:pos x="150" y="231"/>
                  </a:cxn>
                  <a:cxn ang="0">
                    <a:pos x="159" y="203"/>
                  </a:cxn>
                  <a:cxn ang="0">
                    <a:pos x="154" y="185"/>
                  </a:cxn>
                  <a:cxn ang="0">
                    <a:pos x="130" y="169"/>
                  </a:cxn>
                  <a:cxn ang="0">
                    <a:pos x="88" y="157"/>
                  </a:cxn>
                  <a:cxn ang="0">
                    <a:pos x="41" y="138"/>
                  </a:cxn>
                  <a:cxn ang="0">
                    <a:pos x="16" y="111"/>
                  </a:cxn>
                  <a:cxn ang="0">
                    <a:pos x="10" y="83"/>
                  </a:cxn>
                  <a:cxn ang="0">
                    <a:pos x="14" y="58"/>
                  </a:cxn>
                  <a:cxn ang="0">
                    <a:pos x="25" y="35"/>
                  </a:cxn>
                  <a:cxn ang="0">
                    <a:pos x="42" y="18"/>
                  </a:cxn>
                  <a:cxn ang="0">
                    <a:pos x="64" y="6"/>
                  </a:cxn>
                  <a:cxn ang="0">
                    <a:pos x="93" y="1"/>
                  </a:cxn>
                  <a:cxn ang="0">
                    <a:pos x="122" y="1"/>
                  </a:cxn>
                  <a:cxn ang="0">
                    <a:pos x="166" y="12"/>
                  </a:cxn>
                  <a:cxn ang="0">
                    <a:pos x="187" y="34"/>
                  </a:cxn>
                  <a:cxn ang="0">
                    <a:pos x="187" y="57"/>
                  </a:cxn>
                  <a:cxn ang="0">
                    <a:pos x="183" y="68"/>
                  </a:cxn>
                  <a:cxn ang="0">
                    <a:pos x="176" y="71"/>
                  </a:cxn>
                  <a:cxn ang="0">
                    <a:pos x="165" y="64"/>
                  </a:cxn>
                  <a:cxn ang="0">
                    <a:pos x="146" y="46"/>
                  </a:cxn>
                  <a:cxn ang="0">
                    <a:pos x="126" y="34"/>
                  </a:cxn>
                  <a:cxn ang="0">
                    <a:pos x="96" y="27"/>
                  </a:cxn>
                  <a:cxn ang="0">
                    <a:pos x="68" y="35"/>
                  </a:cxn>
                  <a:cxn ang="0">
                    <a:pos x="52" y="53"/>
                  </a:cxn>
                  <a:cxn ang="0">
                    <a:pos x="49" y="68"/>
                  </a:cxn>
                  <a:cxn ang="0">
                    <a:pos x="55" y="88"/>
                  </a:cxn>
                  <a:cxn ang="0">
                    <a:pos x="72" y="101"/>
                  </a:cxn>
                  <a:cxn ang="0">
                    <a:pos x="133" y="117"/>
                  </a:cxn>
                  <a:cxn ang="0">
                    <a:pos x="163" y="129"/>
                  </a:cxn>
                  <a:cxn ang="0">
                    <a:pos x="178" y="142"/>
                  </a:cxn>
                  <a:cxn ang="0">
                    <a:pos x="192" y="163"/>
                  </a:cxn>
                  <a:cxn ang="0">
                    <a:pos x="197" y="191"/>
                  </a:cxn>
                  <a:cxn ang="0">
                    <a:pos x="196" y="210"/>
                  </a:cxn>
                  <a:cxn ang="0">
                    <a:pos x="187" y="236"/>
                  </a:cxn>
                  <a:cxn ang="0">
                    <a:pos x="170" y="256"/>
                  </a:cxn>
                  <a:cxn ang="0">
                    <a:pos x="147" y="272"/>
                  </a:cxn>
                  <a:cxn ang="0">
                    <a:pos x="120" y="280"/>
                  </a:cxn>
                  <a:cxn ang="0">
                    <a:pos x="99" y="281"/>
                  </a:cxn>
                  <a:cxn ang="0">
                    <a:pos x="59" y="274"/>
                  </a:cxn>
                  <a:cxn ang="0">
                    <a:pos x="16" y="249"/>
                  </a:cxn>
                  <a:cxn ang="0">
                    <a:pos x="0" y="225"/>
                  </a:cxn>
                  <a:cxn ang="0">
                    <a:pos x="1" y="214"/>
                  </a:cxn>
                  <a:cxn ang="0">
                    <a:pos x="17" y="203"/>
                  </a:cxn>
                </a:cxnLst>
                <a:rect l="0" t="0" r="r" b="b"/>
                <a:pathLst>
                  <a:path w="197" h="281">
                    <a:moveTo>
                      <a:pt x="17" y="203"/>
                    </a:moveTo>
                    <a:lnTo>
                      <a:pt x="17" y="203"/>
                    </a:lnTo>
                    <a:lnTo>
                      <a:pt x="21" y="203"/>
                    </a:lnTo>
                    <a:lnTo>
                      <a:pt x="25" y="204"/>
                    </a:lnTo>
                    <a:lnTo>
                      <a:pt x="31" y="210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50" y="231"/>
                    </a:lnTo>
                    <a:lnTo>
                      <a:pt x="56" y="236"/>
                    </a:lnTo>
                    <a:lnTo>
                      <a:pt x="63" y="240"/>
                    </a:lnTo>
                    <a:lnTo>
                      <a:pt x="70" y="244"/>
                    </a:lnTo>
                    <a:lnTo>
                      <a:pt x="76" y="247"/>
                    </a:lnTo>
                    <a:lnTo>
                      <a:pt x="84" y="249"/>
                    </a:lnTo>
                    <a:lnTo>
                      <a:pt x="93" y="249"/>
                    </a:lnTo>
                    <a:lnTo>
                      <a:pt x="101" y="251"/>
                    </a:lnTo>
                    <a:lnTo>
                      <a:pt x="101" y="251"/>
                    </a:lnTo>
                    <a:lnTo>
                      <a:pt x="114" y="249"/>
                    </a:lnTo>
                    <a:lnTo>
                      <a:pt x="125" y="247"/>
                    </a:lnTo>
                    <a:lnTo>
                      <a:pt x="134" y="243"/>
                    </a:lnTo>
                    <a:lnTo>
                      <a:pt x="143" y="237"/>
                    </a:lnTo>
                    <a:lnTo>
                      <a:pt x="150" y="231"/>
                    </a:lnTo>
                    <a:lnTo>
                      <a:pt x="155" y="222"/>
                    </a:lnTo>
                    <a:lnTo>
                      <a:pt x="158" y="214"/>
                    </a:lnTo>
                    <a:lnTo>
                      <a:pt x="159" y="203"/>
                    </a:lnTo>
                    <a:lnTo>
                      <a:pt x="159" y="203"/>
                    </a:lnTo>
                    <a:lnTo>
                      <a:pt x="158" y="192"/>
                    </a:lnTo>
                    <a:lnTo>
                      <a:pt x="154" y="185"/>
                    </a:lnTo>
                    <a:lnTo>
                      <a:pt x="149" y="178"/>
                    </a:lnTo>
                    <a:lnTo>
                      <a:pt x="139" y="173"/>
                    </a:lnTo>
                    <a:lnTo>
                      <a:pt x="130" y="169"/>
                    </a:lnTo>
                    <a:lnTo>
                      <a:pt x="117" y="165"/>
                    </a:lnTo>
                    <a:lnTo>
                      <a:pt x="88" y="157"/>
                    </a:lnTo>
                    <a:lnTo>
                      <a:pt x="88" y="157"/>
                    </a:lnTo>
                    <a:lnTo>
                      <a:pt x="70" y="152"/>
                    </a:lnTo>
                    <a:lnTo>
                      <a:pt x="54" y="146"/>
                    </a:lnTo>
                    <a:lnTo>
                      <a:pt x="41" y="138"/>
                    </a:lnTo>
                    <a:lnTo>
                      <a:pt x="30" y="130"/>
                    </a:lnTo>
                    <a:lnTo>
                      <a:pt x="21" y="121"/>
                    </a:lnTo>
                    <a:lnTo>
                      <a:pt x="16" y="111"/>
                    </a:lnTo>
                    <a:lnTo>
                      <a:pt x="12" y="97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2" y="74"/>
                    </a:lnTo>
                    <a:lnTo>
                      <a:pt x="12" y="66"/>
                    </a:lnTo>
                    <a:lnTo>
                      <a:pt x="14" y="58"/>
                    </a:lnTo>
                    <a:lnTo>
                      <a:pt x="17" y="50"/>
                    </a:lnTo>
                    <a:lnTo>
                      <a:pt x="21" y="42"/>
                    </a:lnTo>
                    <a:lnTo>
                      <a:pt x="25" y="35"/>
                    </a:lnTo>
                    <a:lnTo>
                      <a:pt x="30" y="29"/>
                    </a:lnTo>
                    <a:lnTo>
                      <a:pt x="35" y="24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6" y="10"/>
                    </a:lnTo>
                    <a:lnTo>
                      <a:pt x="64" y="6"/>
                    </a:lnTo>
                    <a:lnTo>
                      <a:pt x="74" y="4"/>
                    </a:lnTo>
                    <a:lnTo>
                      <a:pt x="83" y="2"/>
                    </a:lnTo>
                    <a:lnTo>
                      <a:pt x="9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22" y="1"/>
                    </a:lnTo>
                    <a:lnTo>
                      <a:pt x="139" y="4"/>
                    </a:lnTo>
                    <a:lnTo>
                      <a:pt x="154" y="6"/>
                    </a:lnTo>
                    <a:lnTo>
                      <a:pt x="166" y="12"/>
                    </a:lnTo>
                    <a:lnTo>
                      <a:pt x="175" y="18"/>
                    </a:lnTo>
                    <a:lnTo>
                      <a:pt x="182" y="26"/>
                    </a:lnTo>
                    <a:lnTo>
                      <a:pt x="187" y="34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7" y="57"/>
                    </a:lnTo>
                    <a:lnTo>
                      <a:pt x="186" y="64"/>
                    </a:lnTo>
                    <a:lnTo>
                      <a:pt x="184" y="67"/>
                    </a:lnTo>
                    <a:lnTo>
                      <a:pt x="183" y="68"/>
                    </a:lnTo>
                    <a:lnTo>
                      <a:pt x="180" y="70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74" y="70"/>
                    </a:lnTo>
                    <a:lnTo>
                      <a:pt x="170" y="68"/>
                    </a:lnTo>
                    <a:lnTo>
                      <a:pt x="165" y="64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6" y="46"/>
                    </a:lnTo>
                    <a:lnTo>
                      <a:pt x="141" y="41"/>
                    </a:lnTo>
                    <a:lnTo>
                      <a:pt x="134" y="37"/>
                    </a:lnTo>
                    <a:lnTo>
                      <a:pt x="126" y="34"/>
                    </a:lnTo>
                    <a:lnTo>
                      <a:pt x="112" y="29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5" y="29"/>
                    </a:lnTo>
                    <a:lnTo>
                      <a:pt x="76" y="31"/>
                    </a:lnTo>
                    <a:lnTo>
                      <a:pt x="68" y="35"/>
                    </a:lnTo>
                    <a:lnTo>
                      <a:pt x="62" y="39"/>
                    </a:lnTo>
                    <a:lnTo>
                      <a:pt x="56" y="46"/>
                    </a:lnTo>
                    <a:lnTo>
                      <a:pt x="52" y="53"/>
                    </a:lnTo>
                    <a:lnTo>
                      <a:pt x="50" y="60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76"/>
                    </a:lnTo>
                    <a:lnTo>
                      <a:pt x="51" y="83"/>
                    </a:lnTo>
                    <a:lnTo>
                      <a:pt x="55" y="88"/>
                    </a:lnTo>
                    <a:lnTo>
                      <a:pt x="59" y="93"/>
                    </a:lnTo>
                    <a:lnTo>
                      <a:pt x="66" y="97"/>
                    </a:lnTo>
                    <a:lnTo>
                      <a:pt x="72" y="101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133" y="117"/>
                    </a:lnTo>
                    <a:lnTo>
                      <a:pt x="149" y="123"/>
                    </a:lnTo>
                    <a:lnTo>
                      <a:pt x="157" y="126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71" y="136"/>
                    </a:lnTo>
                    <a:lnTo>
                      <a:pt x="178" y="142"/>
                    </a:lnTo>
                    <a:lnTo>
                      <a:pt x="184" y="149"/>
                    </a:lnTo>
                    <a:lnTo>
                      <a:pt x="190" y="156"/>
                    </a:lnTo>
                    <a:lnTo>
                      <a:pt x="192" y="163"/>
                    </a:lnTo>
                    <a:lnTo>
                      <a:pt x="195" y="173"/>
                    </a:lnTo>
                    <a:lnTo>
                      <a:pt x="197" y="181"/>
                    </a:lnTo>
                    <a:lnTo>
                      <a:pt x="197" y="191"/>
                    </a:lnTo>
                    <a:lnTo>
                      <a:pt x="197" y="191"/>
                    </a:lnTo>
                    <a:lnTo>
                      <a:pt x="197" y="200"/>
                    </a:lnTo>
                    <a:lnTo>
                      <a:pt x="196" y="210"/>
                    </a:lnTo>
                    <a:lnTo>
                      <a:pt x="194" y="219"/>
                    </a:lnTo>
                    <a:lnTo>
                      <a:pt x="191" y="228"/>
                    </a:lnTo>
                    <a:lnTo>
                      <a:pt x="187" y="236"/>
                    </a:lnTo>
                    <a:lnTo>
                      <a:pt x="182" y="243"/>
                    </a:lnTo>
                    <a:lnTo>
                      <a:pt x="176" y="249"/>
                    </a:lnTo>
                    <a:lnTo>
                      <a:pt x="170" y="256"/>
                    </a:lnTo>
                    <a:lnTo>
                      <a:pt x="163" y="262"/>
                    </a:lnTo>
                    <a:lnTo>
                      <a:pt x="157" y="266"/>
                    </a:lnTo>
                    <a:lnTo>
                      <a:pt x="147" y="272"/>
                    </a:lnTo>
                    <a:lnTo>
                      <a:pt x="139" y="274"/>
                    </a:lnTo>
                    <a:lnTo>
                      <a:pt x="130" y="277"/>
                    </a:lnTo>
                    <a:lnTo>
                      <a:pt x="120" y="280"/>
                    </a:lnTo>
                    <a:lnTo>
                      <a:pt x="109" y="281"/>
                    </a:lnTo>
                    <a:lnTo>
                      <a:pt x="99" y="281"/>
                    </a:lnTo>
                    <a:lnTo>
                      <a:pt x="99" y="281"/>
                    </a:lnTo>
                    <a:lnTo>
                      <a:pt x="88" y="281"/>
                    </a:lnTo>
                    <a:lnTo>
                      <a:pt x="78" y="280"/>
                    </a:lnTo>
                    <a:lnTo>
                      <a:pt x="59" y="274"/>
                    </a:lnTo>
                    <a:lnTo>
                      <a:pt x="42" y="268"/>
                    </a:lnTo>
                    <a:lnTo>
                      <a:pt x="27" y="260"/>
                    </a:lnTo>
                    <a:lnTo>
                      <a:pt x="16" y="249"/>
                    </a:lnTo>
                    <a:lnTo>
                      <a:pt x="6" y="240"/>
                    </a:lnTo>
                    <a:lnTo>
                      <a:pt x="1" y="229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214"/>
                    </a:lnTo>
                    <a:lnTo>
                      <a:pt x="5" y="208"/>
                    </a:lnTo>
                    <a:lnTo>
                      <a:pt x="10" y="204"/>
                    </a:lnTo>
                    <a:lnTo>
                      <a:pt x="17" y="203"/>
                    </a:lnTo>
                    <a:lnTo>
                      <a:pt x="17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29"/>
              <p:cNvSpPr>
                <a:spLocks/>
              </p:cNvSpPr>
              <p:nvPr/>
            </p:nvSpPr>
            <p:spPr bwMode="auto">
              <a:xfrm>
                <a:off x="5669804" y="843510"/>
                <a:ext cx="113476" cy="137056"/>
              </a:xfrm>
              <a:custGeom>
                <a:avLst/>
                <a:gdLst/>
                <a:ahLst/>
                <a:cxnLst>
                  <a:cxn ang="0">
                    <a:pos x="228" y="222"/>
                  </a:cxn>
                  <a:cxn ang="0">
                    <a:pos x="199" y="256"/>
                  </a:cxn>
                  <a:cxn ang="0">
                    <a:pos x="182" y="268"/>
                  </a:cxn>
                  <a:cxn ang="0">
                    <a:pos x="153" y="278"/>
                  </a:cxn>
                  <a:cxn ang="0">
                    <a:pos x="122" y="281"/>
                  </a:cxn>
                  <a:cxn ang="0">
                    <a:pos x="97" y="278"/>
                  </a:cxn>
                  <a:cxn ang="0">
                    <a:pos x="62" y="266"/>
                  </a:cxn>
                  <a:cxn ang="0">
                    <a:pos x="35" y="244"/>
                  </a:cxn>
                  <a:cxn ang="0">
                    <a:pos x="15" y="215"/>
                  </a:cxn>
                  <a:cxn ang="0">
                    <a:pos x="3" y="178"/>
                  </a:cxn>
                  <a:cxn ang="0">
                    <a:pos x="0" y="150"/>
                  </a:cxn>
                  <a:cxn ang="0">
                    <a:pos x="7" y="104"/>
                  </a:cxn>
                  <a:cxn ang="0">
                    <a:pos x="23" y="64"/>
                  </a:cxn>
                  <a:cxn ang="0">
                    <a:pos x="48" y="33"/>
                  </a:cxn>
                  <a:cxn ang="0">
                    <a:pos x="81" y="12"/>
                  </a:cxn>
                  <a:cxn ang="0">
                    <a:pos x="118" y="1"/>
                  </a:cxn>
                  <a:cxn ang="0">
                    <a:pos x="152" y="1"/>
                  </a:cxn>
                  <a:cxn ang="0">
                    <a:pos x="198" y="17"/>
                  </a:cxn>
                  <a:cxn ang="0">
                    <a:pos x="220" y="43"/>
                  </a:cxn>
                  <a:cxn ang="0">
                    <a:pos x="220" y="58"/>
                  </a:cxn>
                  <a:cxn ang="0">
                    <a:pos x="214" y="70"/>
                  </a:cxn>
                  <a:cxn ang="0">
                    <a:pos x="202" y="76"/>
                  </a:cxn>
                  <a:cxn ang="0">
                    <a:pos x="193" y="76"/>
                  </a:cxn>
                  <a:cxn ang="0">
                    <a:pos x="177" y="64"/>
                  </a:cxn>
                  <a:cxn ang="0">
                    <a:pos x="162" y="46"/>
                  </a:cxn>
                  <a:cxn ang="0">
                    <a:pos x="148" y="35"/>
                  </a:cxn>
                  <a:cxn ang="0">
                    <a:pos x="126" y="31"/>
                  </a:cxn>
                  <a:cxn ang="0">
                    <a:pos x="111" y="33"/>
                  </a:cxn>
                  <a:cxn ang="0">
                    <a:pos x="90" y="43"/>
                  </a:cxn>
                  <a:cxn ang="0">
                    <a:pos x="71" y="60"/>
                  </a:cxn>
                  <a:cxn ang="0">
                    <a:pos x="58" y="87"/>
                  </a:cxn>
                  <a:cxn ang="0">
                    <a:pos x="52" y="120"/>
                  </a:cxn>
                  <a:cxn ang="0">
                    <a:pos x="50" y="145"/>
                  </a:cxn>
                  <a:cxn ang="0">
                    <a:pos x="53" y="178"/>
                  </a:cxn>
                  <a:cxn ang="0">
                    <a:pos x="64" y="204"/>
                  </a:cxn>
                  <a:cxn ang="0">
                    <a:pos x="79" y="225"/>
                  </a:cxn>
                  <a:cxn ang="0">
                    <a:pos x="99" y="240"/>
                  </a:cxn>
                  <a:cxn ang="0">
                    <a:pos x="124" y="247"/>
                  </a:cxn>
                  <a:cxn ang="0">
                    <a:pos x="144" y="247"/>
                  </a:cxn>
                  <a:cxn ang="0">
                    <a:pos x="177" y="235"/>
                  </a:cxn>
                  <a:cxn ang="0">
                    <a:pos x="191" y="224"/>
                  </a:cxn>
                  <a:cxn ang="0">
                    <a:pos x="214" y="204"/>
                  </a:cxn>
                  <a:cxn ang="0">
                    <a:pos x="222" y="204"/>
                  </a:cxn>
                  <a:cxn ang="0">
                    <a:pos x="230" y="214"/>
                  </a:cxn>
                </a:cxnLst>
                <a:rect l="0" t="0" r="r" b="b"/>
                <a:pathLst>
                  <a:path w="230" h="281">
                    <a:moveTo>
                      <a:pt x="230" y="214"/>
                    </a:moveTo>
                    <a:lnTo>
                      <a:pt x="230" y="214"/>
                    </a:lnTo>
                    <a:lnTo>
                      <a:pt x="228" y="222"/>
                    </a:lnTo>
                    <a:lnTo>
                      <a:pt x="223" y="232"/>
                    </a:lnTo>
                    <a:lnTo>
                      <a:pt x="213" y="244"/>
                    </a:lnTo>
                    <a:lnTo>
                      <a:pt x="199" y="256"/>
                    </a:lnTo>
                    <a:lnTo>
                      <a:pt x="199" y="256"/>
                    </a:lnTo>
                    <a:lnTo>
                      <a:pt x="191" y="262"/>
                    </a:lnTo>
                    <a:lnTo>
                      <a:pt x="182" y="268"/>
                    </a:lnTo>
                    <a:lnTo>
                      <a:pt x="173" y="272"/>
                    </a:lnTo>
                    <a:lnTo>
                      <a:pt x="164" y="276"/>
                    </a:lnTo>
                    <a:lnTo>
                      <a:pt x="153" y="278"/>
                    </a:lnTo>
                    <a:lnTo>
                      <a:pt x="143" y="280"/>
                    </a:lnTo>
                    <a:lnTo>
                      <a:pt x="132" y="281"/>
                    </a:lnTo>
                    <a:lnTo>
                      <a:pt x="122" y="281"/>
                    </a:lnTo>
                    <a:lnTo>
                      <a:pt x="122" y="281"/>
                    </a:lnTo>
                    <a:lnTo>
                      <a:pt x="108" y="281"/>
                    </a:lnTo>
                    <a:lnTo>
                      <a:pt x="97" y="278"/>
                    </a:lnTo>
                    <a:lnTo>
                      <a:pt x="85" y="276"/>
                    </a:lnTo>
                    <a:lnTo>
                      <a:pt x="73" y="272"/>
                    </a:lnTo>
                    <a:lnTo>
                      <a:pt x="62" y="266"/>
                    </a:lnTo>
                    <a:lnTo>
                      <a:pt x="53" y="260"/>
                    </a:lnTo>
                    <a:lnTo>
                      <a:pt x="44" y="253"/>
                    </a:lnTo>
                    <a:lnTo>
                      <a:pt x="35" y="244"/>
                    </a:lnTo>
                    <a:lnTo>
                      <a:pt x="27" y="236"/>
                    </a:lnTo>
                    <a:lnTo>
                      <a:pt x="20" y="225"/>
                    </a:lnTo>
                    <a:lnTo>
                      <a:pt x="15" y="215"/>
                    </a:lnTo>
                    <a:lnTo>
                      <a:pt x="10" y="203"/>
                    </a:lnTo>
                    <a:lnTo>
                      <a:pt x="6" y="191"/>
                    </a:lnTo>
                    <a:lnTo>
                      <a:pt x="3" y="178"/>
                    </a:lnTo>
                    <a:lnTo>
                      <a:pt x="2" y="16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4"/>
                    </a:lnTo>
                    <a:lnTo>
                      <a:pt x="3" y="119"/>
                    </a:lnTo>
                    <a:lnTo>
                      <a:pt x="7" y="104"/>
                    </a:lnTo>
                    <a:lnTo>
                      <a:pt x="11" y="90"/>
                    </a:lnTo>
                    <a:lnTo>
                      <a:pt x="16" y="76"/>
                    </a:lnTo>
                    <a:lnTo>
                      <a:pt x="23" y="64"/>
                    </a:lnTo>
                    <a:lnTo>
                      <a:pt x="31" y="53"/>
                    </a:lnTo>
                    <a:lnTo>
                      <a:pt x="39" y="43"/>
                    </a:lnTo>
                    <a:lnTo>
                      <a:pt x="48" y="33"/>
                    </a:lnTo>
                    <a:lnTo>
                      <a:pt x="58" y="25"/>
                    </a:lnTo>
                    <a:lnTo>
                      <a:pt x="69" y="18"/>
                    </a:lnTo>
                    <a:lnTo>
                      <a:pt x="81" y="12"/>
                    </a:lnTo>
                    <a:lnTo>
                      <a:pt x="93" y="6"/>
                    </a:lnTo>
                    <a:lnTo>
                      <a:pt x="104" y="4"/>
                    </a:lnTo>
                    <a:lnTo>
                      <a:pt x="118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52" y="1"/>
                    </a:lnTo>
                    <a:lnTo>
                      <a:pt x="169" y="5"/>
                    </a:lnTo>
                    <a:lnTo>
                      <a:pt x="185" y="10"/>
                    </a:lnTo>
                    <a:lnTo>
                      <a:pt x="198" y="17"/>
                    </a:lnTo>
                    <a:lnTo>
                      <a:pt x="207" y="25"/>
                    </a:lnTo>
                    <a:lnTo>
                      <a:pt x="215" y="34"/>
                    </a:lnTo>
                    <a:lnTo>
                      <a:pt x="220" y="43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8"/>
                    </a:lnTo>
                    <a:lnTo>
                      <a:pt x="219" y="62"/>
                    </a:lnTo>
                    <a:lnTo>
                      <a:pt x="218" y="66"/>
                    </a:lnTo>
                    <a:lnTo>
                      <a:pt x="214" y="70"/>
                    </a:lnTo>
                    <a:lnTo>
                      <a:pt x="211" y="72"/>
                    </a:lnTo>
                    <a:lnTo>
                      <a:pt x="207" y="75"/>
                    </a:lnTo>
                    <a:lnTo>
                      <a:pt x="202" y="76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193" y="76"/>
                    </a:lnTo>
                    <a:lnTo>
                      <a:pt x="189" y="75"/>
                    </a:lnTo>
                    <a:lnTo>
                      <a:pt x="182" y="70"/>
                    </a:lnTo>
                    <a:lnTo>
                      <a:pt x="177" y="64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2" y="46"/>
                    </a:lnTo>
                    <a:lnTo>
                      <a:pt x="158" y="42"/>
                    </a:lnTo>
                    <a:lnTo>
                      <a:pt x="155" y="38"/>
                    </a:lnTo>
                    <a:lnTo>
                      <a:pt x="148" y="35"/>
                    </a:lnTo>
                    <a:lnTo>
                      <a:pt x="143" y="33"/>
                    </a:lnTo>
                    <a:lnTo>
                      <a:pt x="135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18" y="31"/>
                    </a:lnTo>
                    <a:lnTo>
                      <a:pt x="111" y="33"/>
                    </a:lnTo>
                    <a:lnTo>
                      <a:pt x="103" y="35"/>
                    </a:lnTo>
                    <a:lnTo>
                      <a:pt x="97" y="38"/>
                    </a:lnTo>
                    <a:lnTo>
                      <a:pt x="90" y="43"/>
                    </a:lnTo>
                    <a:lnTo>
                      <a:pt x="83" y="49"/>
                    </a:lnTo>
                    <a:lnTo>
                      <a:pt x="77" y="54"/>
                    </a:lnTo>
                    <a:lnTo>
                      <a:pt x="71" y="60"/>
                    </a:lnTo>
                    <a:lnTo>
                      <a:pt x="68" y="68"/>
                    </a:lnTo>
                    <a:lnTo>
                      <a:pt x="62" y="78"/>
                    </a:lnTo>
                    <a:lnTo>
                      <a:pt x="58" y="87"/>
                    </a:lnTo>
                    <a:lnTo>
                      <a:pt x="56" y="96"/>
                    </a:lnTo>
                    <a:lnTo>
                      <a:pt x="53" y="108"/>
                    </a:lnTo>
                    <a:lnTo>
                      <a:pt x="52" y="120"/>
                    </a:lnTo>
                    <a:lnTo>
                      <a:pt x="50" y="132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57"/>
                    </a:lnTo>
                    <a:lnTo>
                      <a:pt x="52" y="167"/>
                    </a:lnTo>
                    <a:lnTo>
                      <a:pt x="53" y="178"/>
                    </a:lnTo>
                    <a:lnTo>
                      <a:pt x="56" y="187"/>
                    </a:lnTo>
                    <a:lnTo>
                      <a:pt x="60" y="196"/>
                    </a:lnTo>
                    <a:lnTo>
                      <a:pt x="64" y="204"/>
                    </a:lnTo>
                    <a:lnTo>
                      <a:pt x="68" y="212"/>
                    </a:lnTo>
                    <a:lnTo>
                      <a:pt x="73" y="220"/>
                    </a:lnTo>
                    <a:lnTo>
                      <a:pt x="79" y="225"/>
                    </a:lnTo>
                    <a:lnTo>
                      <a:pt x="85" y="231"/>
                    </a:lnTo>
                    <a:lnTo>
                      <a:pt x="93" y="236"/>
                    </a:lnTo>
                    <a:lnTo>
                      <a:pt x="99" y="240"/>
                    </a:lnTo>
                    <a:lnTo>
                      <a:pt x="107" y="243"/>
                    </a:lnTo>
                    <a:lnTo>
                      <a:pt x="115" y="245"/>
                    </a:lnTo>
                    <a:lnTo>
                      <a:pt x="124" y="247"/>
                    </a:lnTo>
                    <a:lnTo>
                      <a:pt x="133" y="247"/>
                    </a:lnTo>
                    <a:lnTo>
                      <a:pt x="133" y="247"/>
                    </a:lnTo>
                    <a:lnTo>
                      <a:pt x="144" y="247"/>
                    </a:lnTo>
                    <a:lnTo>
                      <a:pt x="156" y="244"/>
                    </a:lnTo>
                    <a:lnTo>
                      <a:pt x="166" y="240"/>
                    </a:lnTo>
                    <a:lnTo>
                      <a:pt x="177" y="235"/>
                    </a:lnTo>
                    <a:lnTo>
                      <a:pt x="177" y="235"/>
                    </a:lnTo>
                    <a:lnTo>
                      <a:pt x="185" y="229"/>
                    </a:lnTo>
                    <a:lnTo>
                      <a:pt x="191" y="224"/>
                    </a:lnTo>
                    <a:lnTo>
                      <a:pt x="203" y="215"/>
                    </a:lnTo>
                    <a:lnTo>
                      <a:pt x="210" y="207"/>
                    </a:lnTo>
                    <a:lnTo>
                      <a:pt x="214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22" y="204"/>
                    </a:lnTo>
                    <a:lnTo>
                      <a:pt x="226" y="207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30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30"/>
              <p:cNvSpPr>
                <a:spLocks/>
              </p:cNvSpPr>
              <p:nvPr/>
            </p:nvSpPr>
            <p:spPr bwMode="auto">
              <a:xfrm>
                <a:off x="5793596" y="768350"/>
                <a:ext cx="137056" cy="209267"/>
              </a:xfrm>
              <a:custGeom>
                <a:avLst/>
                <a:gdLst/>
                <a:ahLst/>
                <a:cxnLst>
                  <a:cxn ang="0">
                    <a:pos x="81" y="400"/>
                  </a:cxn>
                  <a:cxn ang="0">
                    <a:pos x="94" y="409"/>
                  </a:cxn>
                  <a:cxn ang="0">
                    <a:pos x="97" y="416"/>
                  </a:cxn>
                  <a:cxn ang="0">
                    <a:pos x="87" y="425"/>
                  </a:cxn>
                  <a:cxn ang="0">
                    <a:pos x="21" y="425"/>
                  </a:cxn>
                  <a:cxn ang="0">
                    <a:pos x="4" y="421"/>
                  </a:cxn>
                  <a:cxn ang="0">
                    <a:pos x="4" y="413"/>
                  </a:cxn>
                  <a:cxn ang="0">
                    <a:pos x="23" y="399"/>
                  </a:cxn>
                  <a:cxn ang="0">
                    <a:pos x="27" y="389"/>
                  </a:cxn>
                  <a:cxn ang="0">
                    <a:pos x="28" y="81"/>
                  </a:cxn>
                  <a:cxn ang="0">
                    <a:pos x="23" y="51"/>
                  </a:cxn>
                  <a:cxn ang="0">
                    <a:pos x="8" y="45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14" y="20"/>
                  </a:cxn>
                  <a:cxn ang="0">
                    <a:pos x="53" y="1"/>
                  </a:cxn>
                  <a:cxn ang="0">
                    <a:pos x="65" y="0"/>
                  </a:cxn>
                  <a:cxn ang="0">
                    <a:pos x="70" y="8"/>
                  </a:cxn>
                  <a:cxn ang="0">
                    <a:pos x="72" y="189"/>
                  </a:cxn>
                  <a:cxn ang="0">
                    <a:pos x="91" y="173"/>
                  </a:cxn>
                  <a:cxn ang="0">
                    <a:pos x="124" y="157"/>
                  </a:cxn>
                  <a:cxn ang="0">
                    <a:pos x="161" y="152"/>
                  </a:cxn>
                  <a:cxn ang="0">
                    <a:pos x="184" y="154"/>
                  </a:cxn>
                  <a:cxn ang="0">
                    <a:pos x="211" y="165"/>
                  </a:cxn>
                  <a:cxn ang="0">
                    <a:pos x="232" y="183"/>
                  </a:cxn>
                  <a:cxn ang="0">
                    <a:pos x="246" y="211"/>
                  </a:cxn>
                  <a:cxn ang="0">
                    <a:pos x="252" y="248"/>
                  </a:cxn>
                  <a:cxn ang="0">
                    <a:pos x="253" y="375"/>
                  </a:cxn>
                  <a:cxn ang="0">
                    <a:pos x="256" y="396"/>
                  </a:cxn>
                  <a:cxn ang="0">
                    <a:pos x="269" y="404"/>
                  </a:cxn>
                  <a:cxn ang="0">
                    <a:pos x="277" y="412"/>
                  </a:cxn>
                  <a:cxn ang="0">
                    <a:pos x="277" y="421"/>
                  </a:cxn>
                  <a:cxn ang="0">
                    <a:pos x="260" y="425"/>
                  </a:cxn>
                  <a:cxn ang="0">
                    <a:pos x="194" y="425"/>
                  </a:cxn>
                  <a:cxn ang="0">
                    <a:pos x="185" y="416"/>
                  </a:cxn>
                  <a:cxn ang="0">
                    <a:pos x="186" y="410"/>
                  </a:cxn>
                  <a:cxn ang="0">
                    <a:pos x="205" y="399"/>
                  </a:cxn>
                  <a:cxn ang="0">
                    <a:pos x="210" y="375"/>
                  </a:cxn>
                  <a:cxn ang="0">
                    <a:pos x="209" y="256"/>
                  </a:cxn>
                  <a:cxn ang="0">
                    <a:pos x="198" y="215"/>
                  </a:cxn>
                  <a:cxn ang="0">
                    <a:pos x="185" y="199"/>
                  </a:cxn>
                  <a:cxn ang="0">
                    <a:pos x="166" y="190"/>
                  </a:cxn>
                  <a:cxn ang="0">
                    <a:pos x="144" y="187"/>
                  </a:cxn>
                  <a:cxn ang="0">
                    <a:pos x="103" y="198"/>
                  </a:cxn>
                  <a:cxn ang="0">
                    <a:pos x="85" y="211"/>
                  </a:cxn>
                  <a:cxn ang="0">
                    <a:pos x="74" y="228"/>
                  </a:cxn>
                  <a:cxn ang="0">
                    <a:pos x="72" y="375"/>
                  </a:cxn>
                  <a:cxn ang="0">
                    <a:pos x="73" y="392"/>
                  </a:cxn>
                </a:cxnLst>
                <a:rect l="0" t="0" r="r" b="b"/>
                <a:pathLst>
                  <a:path w="279" h="425">
                    <a:moveTo>
                      <a:pt x="76" y="396"/>
                    </a:moveTo>
                    <a:lnTo>
                      <a:pt x="76" y="396"/>
                    </a:lnTo>
                    <a:lnTo>
                      <a:pt x="81" y="400"/>
                    </a:lnTo>
                    <a:lnTo>
                      <a:pt x="87" y="404"/>
                    </a:lnTo>
                    <a:lnTo>
                      <a:pt x="91" y="407"/>
                    </a:lnTo>
                    <a:lnTo>
                      <a:pt x="94" y="409"/>
                    </a:lnTo>
                    <a:lnTo>
                      <a:pt x="97" y="412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21"/>
                    </a:lnTo>
                    <a:lnTo>
                      <a:pt x="93" y="424"/>
                    </a:lnTo>
                    <a:lnTo>
                      <a:pt x="87" y="425"/>
                    </a:lnTo>
                    <a:lnTo>
                      <a:pt x="79" y="425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4" y="425"/>
                    </a:lnTo>
                    <a:lnTo>
                      <a:pt x="8" y="424"/>
                    </a:lnTo>
                    <a:lnTo>
                      <a:pt x="4" y="421"/>
                    </a:lnTo>
                    <a:lnTo>
                      <a:pt x="3" y="416"/>
                    </a:lnTo>
                    <a:lnTo>
                      <a:pt x="3" y="416"/>
                    </a:lnTo>
                    <a:lnTo>
                      <a:pt x="4" y="413"/>
                    </a:lnTo>
                    <a:lnTo>
                      <a:pt x="4" y="410"/>
                    </a:lnTo>
                    <a:lnTo>
                      <a:pt x="10" y="407"/>
                    </a:lnTo>
                    <a:lnTo>
                      <a:pt x="23" y="399"/>
                    </a:lnTo>
                    <a:lnTo>
                      <a:pt x="23" y="399"/>
                    </a:lnTo>
                    <a:lnTo>
                      <a:pt x="25" y="395"/>
                    </a:lnTo>
                    <a:lnTo>
                      <a:pt x="27" y="389"/>
                    </a:lnTo>
                    <a:lnTo>
                      <a:pt x="28" y="375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61"/>
                    </a:lnTo>
                    <a:lnTo>
                      <a:pt x="25" y="54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15" y="48"/>
                    </a:lnTo>
                    <a:lnTo>
                      <a:pt x="8" y="45"/>
                    </a:lnTo>
                    <a:lnTo>
                      <a:pt x="6" y="44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3" y="5"/>
                    </a:lnTo>
                    <a:lnTo>
                      <a:pt x="53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6" y="3"/>
                    </a:lnTo>
                    <a:lnTo>
                      <a:pt x="69" y="4"/>
                    </a:lnTo>
                    <a:lnTo>
                      <a:pt x="70" y="8"/>
                    </a:lnTo>
                    <a:lnTo>
                      <a:pt x="72" y="17"/>
                    </a:lnTo>
                    <a:lnTo>
                      <a:pt x="72" y="30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82" y="179"/>
                    </a:lnTo>
                    <a:lnTo>
                      <a:pt x="91" y="173"/>
                    </a:lnTo>
                    <a:lnTo>
                      <a:pt x="102" y="166"/>
                    </a:lnTo>
                    <a:lnTo>
                      <a:pt x="112" y="161"/>
                    </a:lnTo>
                    <a:lnTo>
                      <a:pt x="124" y="157"/>
                    </a:lnTo>
                    <a:lnTo>
                      <a:pt x="136" y="154"/>
                    </a:lnTo>
                    <a:lnTo>
                      <a:pt x="148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73" y="153"/>
                    </a:lnTo>
                    <a:lnTo>
                      <a:pt x="184" y="154"/>
                    </a:lnTo>
                    <a:lnTo>
                      <a:pt x="194" y="157"/>
                    </a:lnTo>
                    <a:lnTo>
                      <a:pt x="203" y="160"/>
                    </a:lnTo>
                    <a:lnTo>
                      <a:pt x="211" y="165"/>
                    </a:lnTo>
                    <a:lnTo>
                      <a:pt x="219" y="170"/>
                    </a:lnTo>
                    <a:lnTo>
                      <a:pt x="226" y="177"/>
                    </a:lnTo>
                    <a:lnTo>
                      <a:pt x="232" y="183"/>
                    </a:lnTo>
                    <a:lnTo>
                      <a:pt x="238" y="191"/>
                    </a:lnTo>
                    <a:lnTo>
                      <a:pt x="242" y="201"/>
                    </a:lnTo>
                    <a:lnTo>
                      <a:pt x="246" y="211"/>
                    </a:lnTo>
                    <a:lnTo>
                      <a:pt x="248" y="223"/>
                    </a:lnTo>
                    <a:lnTo>
                      <a:pt x="251" y="235"/>
                    </a:lnTo>
                    <a:lnTo>
                      <a:pt x="252" y="248"/>
                    </a:lnTo>
                    <a:lnTo>
                      <a:pt x="253" y="277"/>
                    </a:lnTo>
                    <a:lnTo>
                      <a:pt x="253" y="375"/>
                    </a:lnTo>
                    <a:lnTo>
                      <a:pt x="253" y="375"/>
                    </a:lnTo>
                    <a:lnTo>
                      <a:pt x="253" y="388"/>
                    </a:lnTo>
                    <a:lnTo>
                      <a:pt x="255" y="392"/>
                    </a:lnTo>
                    <a:lnTo>
                      <a:pt x="256" y="396"/>
                    </a:lnTo>
                    <a:lnTo>
                      <a:pt x="256" y="396"/>
                    </a:lnTo>
                    <a:lnTo>
                      <a:pt x="261" y="400"/>
                    </a:lnTo>
                    <a:lnTo>
                      <a:pt x="269" y="404"/>
                    </a:lnTo>
                    <a:lnTo>
                      <a:pt x="273" y="407"/>
                    </a:lnTo>
                    <a:lnTo>
                      <a:pt x="276" y="409"/>
                    </a:lnTo>
                    <a:lnTo>
                      <a:pt x="277" y="412"/>
                    </a:lnTo>
                    <a:lnTo>
                      <a:pt x="279" y="416"/>
                    </a:lnTo>
                    <a:lnTo>
                      <a:pt x="279" y="416"/>
                    </a:lnTo>
                    <a:lnTo>
                      <a:pt x="277" y="421"/>
                    </a:lnTo>
                    <a:lnTo>
                      <a:pt x="273" y="424"/>
                    </a:lnTo>
                    <a:lnTo>
                      <a:pt x="268" y="425"/>
                    </a:lnTo>
                    <a:lnTo>
                      <a:pt x="260" y="425"/>
                    </a:lnTo>
                    <a:lnTo>
                      <a:pt x="202" y="425"/>
                    </a:lnTo>
                    <a:lnTo>
                      <a:pt x="202" y="425"/>
                    </a:lnTo>
                    <a:lnTo>
                      <a:pt x="194" y="425"/>
                    </a:lnTo>
                    <a:lnTo>
                      <a:pt x="189" y="424"/>
                    </a:lnTo>
                    <a:lnTo>
                      <a:pt x="186" y="421"/>
                    </a:lnTo>
                    <a:lnTo>
                      <a:pt x="185" y="416"/>
                    </a:lnTo>
                    <a:lnTo>
                      <a:pt x="185" y="416"/>
                    </a:lnTo>
                    <a:lnTo>
                      <a:pt x="185" y="413"/>
                    </a:lnTo>
                    <a:lnTo>
                      <a:pt x="186" y="410"/>
                    </a:lnTo>
                    <a:lnTo>
                      <a:pt x="190" y="407"/>
                    </a:lnTo>
                    <a:lnTo>
                      <a:pt x="205" y="399"/>
                    </a:lnTo>
                    <a:lnTo>
                      <a:pt x="205" y="399"/>
                    </a:lnTo>
                    <a:lnTo>
                      <a:pt x="207" y="395"/>
                    </a:lnTo>
                    <a:lnTo>
                      <a:pt x="209" y="389"/>
                    </a:lnTo>
                    <a:lnTo>
                      <a:pt x="210" y="375"/>
                    </a:lnTo>
                    <a:lnTo>
                      <a:pt x="210" y="277"/>
                    </a:lnTo>
                    <a:lnTo>
                      <a:pt x="210" y="277"/>
                    </a:lnTo>
                    <a:lnTo>
                      <a:pt x="209" y="256"/>
                    </a:lnTo>
                    <a:lnTo>
                      <a:pt x="206" y="238"/>
                    </a:lnTo>
                    <a:lnTo>
                      <a:pt x="201" y="222"/>
                    </a:lnTo>
                    <a:lnTo>
                      <a:pt x="198" y="215"/>
                    </a:lnTo>
                    <a:lnTo>
                      <a:pt x="194" y="209"/>
                    </a:lnTo>
                    <a:lnTo>
                      <a:pt x="190" y="203"/>
                    </a:lnTo>
                    <a:lnTo>
                      <a:pt x="185" y="199"/>
                    </a:lnTo>
                    <a:lnTo>
                      <a:pt x="180" y="195"/>
                    </a:lnTo>
                    <a:lnTo>
                      <a:pt x="173" y="193"/>
                    </a:lnTo>
                    <a:lnTo>
                      <a:pt x="166" y="190"/>
                    </a:lnTo>
                    <a:lnTo>
                      <a:pt x="160" y="189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30" y="189"/>
                    </a:lnTo>
                    <a:lnTo>
                      <a:pt x="116" y="191"/>
                    </a:lnTo>
                    <a:lnTo>
                      <a:pt x="103" y="198"/>
                    </a:lnTo>
                    <a:lnTo>
                      <a:pt x="91" y="206"/>
                    </a:lnTo>
                    <a:lnTo>
                      <a:pt x="91" y="206"/>
                    </a:lnTo>
                    <a:lnTo>
                      <a:pt x="85" y="211"/>
                    </a:lnTo>
                    <a:lnTo>
                      <a:pt x="81" y="216"/>
                    </a:lnTo>
                    <a:lnTo>
                      <a:pt x="77" y="222"/>
                    </a:lnTo>
                    <a:lnTo>
                      <a:pt x="74" y="228"/>
                    </a:lnTo>
                    <a:lnTo>
                      <a:pt x="73" y="240"/>
                    </a:lnTo>
                    <a:lnTo>
                      <a:pt x="72" y="253"/>
                    </a:lnTo>
                    <a:lnTo>
                      <a:pt x="72" y="375"/>
                    </a:lnTo>
                    <a:lnTo>
                      <a:pt x="72" y="375"/>
                    </a:lnTo>
                    <a:lnTo>
                      <a:pt x="73" y="388"/>
                    </a:lnTo>
                    <a:lnTo>
                      <a:pt x="73" y="392"/>
                    </a:lnTo>
                    <a:lnTo>
                      <a:pt x="76" y="396"/>
                    </a:lnTo>
                    <a:lnTo>
                      <a:pt x="76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31"/>
              <p:cNvSpPr>
                <a:spLocks noEditPoints="1"/>
              </p:cNvSpPr>
              <p:nvPr/>
            </p:nvSpPr>
            <p:spPr bwMode="auto">
              <a:xfrm>
                <a:off x="5948337" y="843510"/>
                <a:ext cx="134108" cy="137056"/>
              </a:xfrm>
              <a:custGeom>
                <a:avLst/>
                <a:gdLst/>
                <a:ahLst/>
                <a:cxnLst>
                  <a:cxn ang="0">
                    <a:pos x="72" y="280"/>
                  </a:cxn>
                  <a:cxn ang="0">
                    <a:pos x="45" y="272"/>
                  </a:cxn>
                  <a:cxn ang="0">
                    <a:pos x="25" y="258"/>
                  </a:cxn>
                  <a:cxn ang="0">
                    <a:pos x="11" y="240"/>
                  </a:cxn>
                  <a:cxn ang="0">
                    <a:pos x="3" y="216"/>
                  </a:cxn>
                  <a:cxn ang="0">
                    <a:pos x="0" y="199"/>
                  </a:cxn>
                  <a:cxn ang="0">
                    <a:pos x="7" y="165"/>
                  </a:cxn>
                  <a:cxn ang="0">
                    <a:pos x="27" y="136"/>
                  </a:cxn>
                  <a:cxn ang="0">
                    <a:pos x="57" y="115"/>
                  </a:cxn>
                  <a:cxn ang="0">
                    <a:pos x="101" y="100"/>
                  </a:cxn>
                  <a:cxn ang="0">
                    <a:pos x="156" y="93"/>
                  </a:cxn>
                  <a:cxn ang="0">
                    <a:pos x="190" y="93"/>
                  </a:cxn>
                  <a:cxn ang="0">
                    <a:pos x="174" y="55"/>
                  </a:cxn>
                  <a:cxn ang="0">
                    <a:pos x="140" y="34"/>
                  </a:cxn>
                  <a:cxn ang="0">
                    <a:pos x="107" y="30"/>
                  </a:cxn>
                  <a:cxn ang="0">
                    <a:pos x="73" y="38"/>
                  </a:cxn>
                  <a:cxn ang="0">
                    <a:pos x="41" y="55"/>
                  </a:cxn>
                  <a:cxn ang="0">
                    <a:pos x="28" y="55"/>
                  </a:cxn>
                  <a:cxn ang="0">
                    <a:pos x="16" y="41"/>
                  </a:cxn>
                  <a:cxn ang="0">
                    <a:pos x="23" y="26"/>
                  </a:cxn>
                  <a:cxn ang="0">
                    <a:pos x="54" y="8"/>
                  </a:cxn>
                  <a:cxn ang="0">
                    <a:pos x="111" y="0"/>
                  </a:cxn>
                  <a:cxn ang="0">
                    <a:pos x="144" y="2"/>
                  </a:cxn>
                  <a:cxn ang="0">
                    <a:pos x="184" y="13"/>
                  </a:cxn>
                  <a:cxn ang="0">
                    <a:pos x="211" y="34"/>
                  </a:cxn>
                  <a:cxn ang="0">
                    <a:pos x="230" y="64"/>
                  </a:cxn>
                  <a:cxn ang="0">
                    <a:pos x="240" y="105"/>
                  </a:cxn>
                  <a:cxn ang="0">
                    <a:pos x="242" y="224"/>
                  </a:cxn>
                  <a:cxn ang="0">
                    <a:pos x="244" y="236"/>
                  </a:cxn>
                  <a:cxn ang="0">
                    <a:pos x="252" y="244"/>
                  </a:cxn>
                  <a:cxn ang="0">
                    <a:pos x="268" y="253"/>
                  </a:cxn>
                  <a:cxn ang="0">
                    <a:pos x="272" y="261"/>
                  </a:cxn>
                  <a:cxn ang="0">
                    <a:pos x="269" y="270"/>
                  </a:cxn>
                  <a:cxn ang="0">
                    <a:pos x="243" y="276"/>
                  </a:cxn>
                  <a:cxn ang="0">
                    <a:pos x="209" y="276"/>
                  </a:cxn>
                  <a:cxn ang="0">
                    <a:pos x="201" y="269"/>
                  </a:cxn>
                  <a:cxn ang="0">
                    <a:pos x="199" y="229"/>
                  </a:cxn>
                  <a:cxn ang="0">
                    <a:pos x="178" y="252"/>
                  </a:cxn>
                  <a:cxn ang="0">
                    <a:pos x="140" y="274"/>
                  </a:cxn>
                  <a:cxn ang="0">
                    <a:pos x="91" y="281"/>
                  </a:cxn>
                  <a:cxn ang="0">
                    <a:pos x="188" y="119"/>
                  </a:cxn>
                  <a:cxn ang="0">
                    <a:pos x="128" y="124"/>
                  </a:cxn>
                  <a:cxn ang="0">
                    <a:pos x="95" y="134"/>
                  </a:cxn>
                  <a:cxn ang="0">
                    <a:pos x="70" y="152"/>
                  </a:cxn>
                  <a:cxn ang="0">
                    <a:pos x="56" y="173"/>
                  </a:cxn>
                  <a:cxn ang="0">
                    <a:pos x="51" y="198"/>
                  </a:cxn>
                  <a:cxn ang="0">
                    <a:pos x="54" y="218"/>
                  </a:cxn>
                  <a:cxn ang="0">
                    <a:pos x="74" y="240"/>
                  </a:cxn>
                  <a:cxn ang="0">
                    <a:pos x="107" y="249"/>
                  </a:cxn>
                  <a:cxn ang="0">
                    <a:pos x="135" y="245"/>
                  </a:cxn>
                  <a:cxn ang="0">
                    <a:pos x="159" y="235"/>
                  </a:cxn>
                  <a:cxn ang="0">
                    <a:pos x="184" y="215"/>
                  </a:cxn>
                  <a:cxn ang="0">
                    <a:pos x="194" y="190"/>
                  </a:cxn>
                  <a:cxn ang="0">
                    <a:pos x="196" y="119"/>
                  </a:cxn>
                </a:cxnLst>
                <a:rect l="0" t="0" r="r" b="b"/>
                <a:pathLst>
                  <a:path w="272" h="281">
                    <a:moveTo>
                      <a:pt x="91" y="281"/>
                    </a:moveTo>
                    <a:lnTo>
                      <a:pt x="91" y="281"/>
                    </a:lnTo>
                    <a:lnTo>
                      <a:pt x="72" y="280"/>
                    </a:lnTo>
                    <a:lnTo>
                      <a:pt x="62" y="278"/>
                    </a:lnTo>
                    <a:lnTo>
                      <a:pt x="53" y="276"/>
                    </a:lnTo>
                    <a:lnTo>
                      <a:pt x="45" y="272"/>
                    </a:lnTo>
                    <a:lnTo>
                      <a:pt x="39" y="268"/>
                    </a:lnTo>
                    <a:lnTo>
                      <a:pt x="32" y="264"/>
                    </a:lnTo>
                    <a:lnTo>
                      <a:pt x="25" y="258"/>
                    </a:lnTo>
                    <a:lnTo>
                      <a:pt x="20" y="253"/>
                    </a:lnTo>
                    <a:lnTo>
                      <a:pt x="15" y="247"/>
                    </a:lnTo>
                    <a:lnTo>
                      <a:pt x="11" y="240"/>
                    </a:lnTo>
                    <a:lnTo>
                      <a:pt x="7" y="233"/>
                    </a:lnTo>
                    <a:lnTo>
                      <a:pt x="4" y="225"/>
                    </a:lnTo>
                    <a:lnTo>
                      <a:pt x="3" y="216"/>
                    </a:lnTo>
                    <a:lnTo>
                      <a:pt x="2" y="208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2" y="187"/>
                    </a:lnTo>
                    <a:lnTo>
                      <a:pt x="4" y="175"/>
                    </a:lnTo>
                    <a:lnTo>
                      <a:pt x="7" y="165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7" y="136"/>
                    </a:lnTo>
                    <a:lnTo>
                      <a:pt x="35" y="128"/>
                    </a:lnTo>
                    <a:lnTo>
                      <a:pt x="45" y="121"/>
                    </a:lnTo>
                    <a:lnTo>
                      <a:pt x="57" y="115"/>
                    </a:lnTo>
                    <a:lnTo>
                      <a:pt x="70" y="109"/>
                    </a:lnTo>
                    <a:lnTo>
                      <a:pt x="85" y="104"/>
                    </a:lnTo>
                    <a:lnTo>
                      <a:pt x="101" y="100"/>
                    </a:lnTo>
                    <a:lnTo>
                      <a:pt x="118" y="97"/>
                    </a:lnTo>
                    <a:lnTo>
                      <a:pt x="136" y="95"/>
                    </a:lnTo>
                    <a:lnTo>
                      <a:pt x="156" y="93"/>
                    </a:lnTo>
                    <a:lnTo>
                      <a:pt x="177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79"/>
                    </a:lnTo>
                    <a:lnTo>
                      <a:pt x="181" y="66"/>
                    </a:lnTo>
                    <a:lnTo>
                      <a:pt x="174" y="55"/>
                    </a:lnTo>
                    <a:lnTo>
                      <a:pt x="165" y="46"/>
                    </a:lnTo>
                    <a:lnTo>
                      <a:pt x="153" y="39"/>
                    </a:lnTo>
                    <a:lnTo>
                      <a:pt x="140" y="34"/>
                    </a:lnTo>
                    <a:lnTo>
                      <a:pt x="124" y="30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95" y="31"/>
                    </a:lnTo>
                    <a:lnTo>
                      <a:pt x="83" y="34"/>
                    </a:lnTo>
                    <a:lnTo>
                      <a:pt x="73" y="38"/>
                    </a:lnTo>
                    <a:lnTo>
                      <a:pt x="65" y="43"/>
                    </a:lnTo>
                    <a:lnTo>
                      <a:pt x="49" y="53"/>
                    </a:lnTo>
                    <a:lnTo>
                      <a:pt x="41" y="55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28" y="55"/>
                    </a:lnTo>
                    <a:lnTo>
                      <a:pt x="22" y="53"/>
                    </a:lnTo>
                    <a:lnTo>
                      <a:pt x="18" y="4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33"/>
                    </a:lnTo>
                    <a:lnTo>
                      <a:pt x="23" y="26"/>
                    </a:lnTo>
                    <a:lnTo>
                      <a:pt x="31" y="20"/>
                    </a:lnTo>
                    <a:lnTo>
                      <a:pt x="41" y="13"/>
                    </a:lnTo>
                    <a:lnTo>
                      <a:pt x="54" y="8"/>
                    </a:lnTo>
                    <a:lnTo>
                      <a:pt x="70" y="4"/>
                    </a:lnTo>
                    <a:lnTo>
                      <a:pt x="89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28" y="1"/>
                    </a:lnTo>
                    <a:lnTo>
                      <a:pt x="144" y="2"/>
                    </a:lnTo>
                    <a:lnTo>
                      <a:pt x="159" y="5"/>
                    </a:lnTo>
                    <a:lnTo>
                      <a:pt x="172" y="9"/>
                    </a:lnTo>
                    <a:lnTo>
                      <a:pt x="184" y="13"/>
                    </a:lnTo>
                    <a:lnTo>
                      <a:pt x="194" y="20"/>
                    </a:lnTo>
                    <a:lnTo>
                      <a:pt x="203" y="26"/>
                    </a:lnTo>
                    <a:lnTo>
                      <a:pt x="211" y="34"/>
                    </a:lnTo>
                    <a:lnTo>
                      <a:pt x="219" y="43"/>
                    </a:lnTo>
                    <a:lnTo>
                      <a:pt x="225" y="53"/>
                    </a:lnTo>
                    <a:lnTo>
                      <a:pt x="230" y="64"/>
                    </a:lnTo>
                    <a:lnTo>
                      <a:pt x="234" y="76"/>
                    </a:lnTo>
                    <a:lnTo>
                      <a:pt x="238" y="91"/>
                    </a:lnTo>
                    <a:lnTo>
                      <a:pt x="240" y="105"/>
                    </a:lnTo>
                    <a:lnTo>
                      <a:pt x="242" y="121"/>
                    </a:lnTo>
                    <a:lnTo>
                      <a:pt x="242" y="138"/>
                    </a:lnTo>
                    <a:lnTo>
                      <a:pt x="242" y="224"/>
                    </a:lnTo>
                    <a:lnTo>
                      <a:pt x="242" y="224"/>
                    </a:lnTo>
                    <a:lnTo>
                      <a:pt x="242" y="231"/>
                    </a:lnTo>
                    <a:lnTo>
                      <a:pt x="244" y="236"/>
                    </a:lnTo>
                    <a:lnTo>
                      <a:pt x="247" y="240"/>
                    </a:lnTo>
                    <a:lnTo>
                      <a:pt x="252" y="244"/>
                    </a:lnTo>
                    <a:lnTo>
                      <a:pt x="252" y="244"/>
                    </a:lnTo>
                    <a:lnTo>
                      <a:pt x="257" y="248"/>
                    </a:lnTo>
                    <a:lnTo>
                      <a:pt x="265" y="251"/>
                    </a:lnTo>
                    <a:lnTo>
                      <a:pt x="268" y="253"/>
                    </a:lnTo>
                    <a:lnTo>
                      <a:pt x="271" y="255"/>
                    </a:lnTo>
                    <a:lnTo>
                      <a:pt x="272" y="258"/>
                    </a:lnTo>
                    <a:lnTo>
                      <a:pt x="272" y="261"/>
                    </a:lnTo>
                    <a:lnTo>
                      <a:pt x="272" y="261"/>
                    </a:lnTo>
                    <a:lnTo>
                      <a:pt x="272" y="266"/>
                    </a:lnTo>
                    <a:lnTo>
                      <a:pt x="269" y="270"/>
                    </a:lnTo>
                    <a:lnTo>
                      <a:pt x="265" y="273"/>
                    </a:lnTo>
                    <a:lnTo>
                      <a:pt x="259" y="274"/>
                    </a:lnTo>
                    <a:lnTo>
                      <a:pt x="243" y="276"/>
                    </a:lnTo>
                    <a:lnTo>
                      <a:pt x="218" y="276"/>
                    </a:lnTo>
                    <a:lnTo>
                      <a:pt x="218" y="276"/>
                    </a:lnTo>
                    <a:lnTo>
                      <a:pt x="209" y="276"/>
                    </a:lnTo>
                    <a:lnTo>
                      <a:pt x="206" y="274"/>
                    </a:lnTo>
                    <a:lnTo>
                      <a:pt x="203" y="272"/>
                    </a:lnTo>
                    <a:lnTo>
                      <a:pt x="201" y="269"/>
                    </a:lnTo>
                    <a:lnTo>
                      <a:pt x="199" y="266"/>
                    </a:lnTo>
                    <a:lnTo>
                      <a:pt x="199" y="257"/>
                    </a:lnTo>
                    <a:lnTo>
                      <a:pt x="199" y="229"/>
                    </a:lnTo>
                    <a:lnTo>
                      <a:pt x="199" y="229"/>
                    </a:lnTo>
                    <a:lnTo>
                      <a:pt x="189" y="241"/>
                    </a:lnTo>
                    <a:lnTo>
                      <a:pt x="178" y="252"/>
                    </a:lnTo>
                    <a:lnTo>
                      <a:pt x="167" y="261"/>
                    </a:lnTo>
                    <a:lnTo>
                      <a:pt x="153" y="268"/>
                    </a:lnTo>
                    <a:lnTo>
                      <a:pt x="140" y="274"/>
                    </a:lnTo>
                    <a:lnTo>
                      <a:pt x="124" y="278"/>
                    </a:lnTo>
                    <a:lnTo>
                      <a:pt x="109" y="281"/>
                    </a:lnTo>
                    <a:lnTo>
                      <a:pt x="91" y="281"/>
                    </a:lnTo>
                    <a:lnTo>
                      <a:pt x="91" y="281"/>
                    </a:lnTo>
                    <a:close/>
                    <a:moveTo>
                      <a:pt x="188" y="119"/>
                    </a:moveTo>
                    <a:lnTo>
                      <a:pt x="188" y="119"/>
                    </a:lnTo>
                    <a:lnTo>
                      <a:pt x="156" y="120"/>
                    </a:lnTo>
                    <a:lnTo>
                      <a:pt x="143" y="121"/>
                    </a:lnTo>
                    <a:lnTo>
                      <a:pt x="128" y="124"/>
                    </a:lnTo>
                    <a:lnTo>
                      <a:pt x="116" y="128"/>
                    </a:lnTo>
                    <a:lnTo>
                      <a:pt x="106" y="130"/>
                    </a:lnTo>
                    <a:lnTo>
                      <a:pt x="95" y="134"/>
                    </a:lnTo>
                    <a:lnTo>
                      <a:pt x="86" y="140"/>
                    </a:lnTo>
                    <a:lnTo>
                      <a:pt x="78" y="145"/>
                    </a:lnTo>
                    <a:lnTo>
                      <a:pt x="70" y="152"/>
                    </a:lnTo>
                    <a:lnTo>
                      <a:pt x="65" y="158"/>
                    </a:lnTo>
                    <a:lnTo>
                      <a:pt x="60" y="165"/>
                    </a:lnTo>
                    <a:lnTo>
                      <a:pt x="56" y="173"/>
                    </a:lnTo>
                    <a:lnTo>
                      <a:pt x="53" y="181"/>
                    </a:lnTo>
                    <a:lnTo>
                      <a:pt x="52" y="189"/>
                    </a:lnTo>
                    <a:lnTo>
                      <a:pt x="51" y="198"/>
                    </a:lnTo>
                    <a:lnTo>
                      <a:pt x="51" y="198"/>
                    </a:lnTo>
                    <a:lnTo>
                      <a:pt x="52" y="208"/>
                    </a:lnTo>
                    <a:lnTo>
                      <a:pt x="54" y="218"/>
                    </a:lnTo>
                    <a:lnTo>
                      <a:pt x="60" y="227"/>
                    </a:lnTo>
                    <a:lnTo>
                      <a:pt x="66" y="235"/>
                    </a:lnTo>
                    <a:lnTo>
                      <a:pt x="74" y="240"/>
                    </a:lnTo>
                    <a:lnTo>
                      <a:pt x="83" y="245"/>
                    </a:lnTo>
                    <a:lnTo>
                      <a:pt x="95" y="248"/>
                    </a:lnTo>
                    <a:lnTo>
                      <a:pt x="107" y="249"/>
                    </a:lnTo>
                    <a:lnTo>
                      <a:pt x="107" y="249"/>
                    </a:lnTo>
                    <a:lnTo>
                      <a:pt x="122" y="248"/>
                    </a:lnTo>
                    <a:lnTo>
                      <a:pt x="135" y="245"/>
                    </a:lnTo>
                    <a:lnTo>
                      <a:pt x="148" y="241"/>
                    </a:lnTo>
                    <a:lnTo>
                      <a:pt x="159" y="235"/>
                    </a:lnTo>
                    <a:lnTo>
                      <a:pt x="159" y="235"/>
                    </a:lnTo>
                    <a:lnTo>
                      <a:pt x="169" y="228"/>
                    </a:lnTo>
                    <a:lnTo>
                      <a:pt x="177" y="222"/>
                    </a:lnTo>
                    <a:lnTo>
                      <a:pt x="184" y="215"/>
                    </a:lnTo>
                    <a:lnTo>
                      <a:pt x="188" y="207"/>
                    </a:lnTo>
                    <a:lnTo>
                      <a:pt x="192" y="199"/>
                    </a:lnTo>
                    <a:lnTo>
                      <a:pt x="194" y="190"/>
                    </a:lnTo>
                    <a:lnTo>
                      <a:pt x="196" y="179"/>
                    </a:lnTo>
                    <a:lnTo>
                      <a:pt x="196" y="167"/>
                    </a:lnTo>
                    <a:lnTo>
                      <a:pt x="196" y="119"/>
                    </a:lnTo>
                    <a:lnTo>
                      <a:pt x="18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6094234" y="843510"/>
                <a:ext cx="138529" cy="134109"/>
              </a:xfrm>
              <a:custGeom>
                <a:avLst/>
                <a:gdLst/>
                <a:ahLst/>
                <a:cxnLst>
                  <a:cxn ang="0">
                    <a:pos x="32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7" y="13"/>
                  </a:cxn>
                  <a:cxn ang="0">
                    <a:pos x="38" y="1"/>
                  </a:cxn>
                  <a:cxn ang="0">
                    <a:pos x="49" y="1"/>
                  </a:cxn>
                  <a:cxn ang="0">
                    <a:pos x="59" y="12"/>
                  </a:cxn>
                  <a:cxn ang="0">
                    <a:pos x="71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3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40" y="39"/>
                  </a:cxn>
                  <a:cxn ang="0">
                    <a:pos x="252" y="71"/>
                  </a:cxn>
                  <a:cxn ang="0">
                    <a:pos x="257" y="125"/>
                  </a:cxn>
                  <a:cxn ang="0">
                    <a:pos x="258" y="240"/>
                  </a:cxn>
                  <a:cxn ang="0">
                    <a:pos x="262" y="247"/>
                  </a:cxn>
                  <a:cxn ang="0">
                    <a:pos x="281" y="260"/>
                  </a:cxn>
                  <a:cxn ang="0">
                    <a:pos x="279" y="268"/>
                  </a:cxn>
                  <a:cxn ang="0">
                    <a:pos x="262" y="273"/>
                  </a:cxn>
                  <a:cxn ang="0">
                    <a:pos x="196" y="273"/>
                  </a:cxn>
                  <a:cxn ang="0">
                    <a:pos x="186" y="264"/>
                  </a:cxn>
                  <a:cxn ang="0">
                    <a:pos x="190" y="256"/>
                  </a:cxn>
                  <a:cxn ang="0">
                    <a:pos x="206" y="247"/>
                  </a:cxn>
                  <a:cxn ang="0">
                    <a:pos x="214" y="227"/>
                  </a:cxn>
                  <a:cxn ang="0">
                    <a:pos x="212" y="104"/>
                  </a:cxn>
                  <a:cxn ang="0">
                    <a:pos x="202" y="63"/>
                  </a:cxn>
                  <a:cxn ang="0">
                    <a:pos x="189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7" y="45"/>
                  </a:cxn>
                  <a:cxn ang="0">
                    <a:pos x="82" y="75"/>
                  </a:cxn>
                  <a:cxn ang="0">
                    <a:pos x="75" y="232"/>
                  </a:cxn>
                  <a:cxn ang="0">
                    <a:pos x="78" y="244"/>
                  </a:cxn>
                  <a:cxn ang="0">
                    <a:pos x="92" y="253"/>
                  </a:cxn>
                  <a:cxn ang="0">
                    <a:pos x="99" y="262"/>
                  </a:cxn>
                  <a:cxn ang="0">
                    <a:pos x="94" y="272"/>
                  </a:cxn>
                  <a:cxn ang="0">
                    <a:pos x="25" y="273"/>
                  </a:cxn>
                  <a:cxn ang="0">
                    <a:pos x="11" y="272"/>
                  </a:cxn>
                  <a:cxn ang="0">
                    <a:pos x="7" y="265"/>
                  </a:cxn>
                  <a:cxn ang="0">
                    <a:pos x="13" y="253"/>
                  </a:cxn>
                  <a:cxn ang="0">
                    <a:pos x="25" y="247"/>
                  </a:cxn>
                  <a:cxn ang="0">
                    <a:pos x="32" y="225"/>
                  </a:cxn>
                </a:cxnLst>
                <a:rect l="0" t="0" r="r" b="b"/>
                <a:pathLst>
                  <a:path w="281" h="273">
                    <a:moveTo>
                      <a:pt x="32" y="97"/>
                    </a:moveTo>
                    <a:lnTo>
                      <a:pt x="32" y="97"/>
                    </a:lnTo>
                    <a:lnTo>
                      <a:pt x="32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5" y="46"/>
                    </a:lnTo>
                    <a:lnTo>
                      <a:pt x="8" y="42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8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9" y="12"/>
                    </a:lnTo>
                    <a:lnTo>
                      <a:pt x="65" y="2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80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2" y="12"/>
                    </a:lnTo>
                    <a:lnTo>
                      <a:pt x="124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74" y="1"/>
                    </a:lnTo>
                    <a:lnTo>
                      <a:pt x="186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4" y="13"/>
                    </a:lnTo>
                    <a:lnTo>
                      <a:pt x="220" y="18"/>
                    </a:lnTo>
                    <a:lnTo>
                      <a:pt x="228" y="25"/>
                    </a:lnTo>
                    <a:lnTo>
                      <a:pt x="233" y="31"/>
                    </a:lnTo>
                    <a:lnTo>
                      <a:pt x="240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2" y="71"/>
                    </a:lnTo>
                    <a:lnTo>
                      <a:pt x="254" y="83"/>
                    </a:lnTo>
                    <a:lnTo>
                      <a:pt x="256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8" y="240"/>
                    </a:lnTo>
                    <a:lnTo>
                      <a:pt x="260" y="244"/>
                    </a:lnTo>
                    <a:lnTo>
                      <a:pt x="262" y="247"/>
                    </a:lnTo>
                    <a:lnTo>
                      <a:pt x="262" y="247"/>
                    </a:lnTo>
                    <a:lnTo>
                      <a:pt x="276" y="253"/>
                    </a:lnTo>
                    <a:lnTo>
                      <a:pt x="279" y="257"/>
                    </a:lnTo>
                    <a:lnTo>
                      <a:pt x="281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79" y="268"/>
                    </a:lnTo>
                    <a:lnTo>
                      <a:pt x="277" y="272"/>
                    </a:lnTo>
                    <a:lnTo>
                      <a:pt x="270" y="273"/>
                    </a:lnTo>
                    <a:lnTo>
                      <a:pt x="262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6" y="273"/>
                    </a:lnTo>
                    <a:lnTo>
                      <a:pt x="191" y="272"/>
                    </a:lnTo>
                    <a:lnTo>
                      <a:pt x="187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7" y="258"/>
                    </a:lnTo>
                    <a:lnTo>
                      <a:pt x="190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1" y="243"/>
                    </a:lnTo>
                    <a:lnTo>
                      <a:pt x="212" y="236"/>
                    </a:lnTo>
                    <a:lnTo>
                      <a:pt x="214" y="227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2" y="104"/>
                    </a:lnTo>
                    <a:lnTo>
                      <a:pt x="210" y="86"/>
                    </a:lnTo>
                    <a:lnTo>
                      <a:pt x="204" y="70"/>
                    </a:lnTo>
                    <a:lnTo>
                      <a:pt x="202" y="63"/>
                    </a:lnTo>
                    <a:lnTo>
                      <a:pt x="198" y="57"/>
                    </a:lnTo>
                    <a:lnTo>
                      <a:pt x="194" y="51"/>
                    </a:lnTo>
                    <a:lnTo>
                      <a:pt x="189" y="47"/>
                    </a:lnTo>
                    <a:lnTo>
                      <a:pt x="183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3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9" y="39"/>
                    </a:lnTo>
                    <a:lnTo>
                      <a:pt x="107" y="45"/>
                    </a:lnTo>
                    <a:lnTo>
                      <a:pt x="96" y="53"/>
                    </a:lnTo>
                    <a:lnTo>
                      <a:pt x="87" y="63"/>
                    </a:lnTo>
                    <a:lnTo>
                      <a:pt x="82" y="75"/>
                    </a:lnTo>
                    <a:lnTo>
                      <a:pt x="78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6" y="241"/>
                    </a:lnTo>
                    <a:lnTo>
                      <a:pt x="78" y="244"/>
                    </a:lnTo>
                    <a:lnTo>
                      <a:pt x="80" y="247"/>
                    </a:lnTo>
                    <a:lnTo>
                      <a:pt x="80" y="247"/>
                    </a:lnTo>
                    <a:lnTo>
                      <a:pt x="92" y="253"/>
                    </a:lnTo>
                    <a:lnTo>
                      <a:pt x="98" y="257"/>
                    </a:lnTo>
                    <a:lnTo>
                      <a:pt x="99" y="260"/>
                    </a:lnTo>
                    <a:lnTo>
                      <a:pt x="99" y="262"/>
                    </a:lnTo>
                    <a:lnTo>
                      <a:pt x="99" y="262"/>
                    </a:lnTo>
                    <a:lnTo>
                      <a:pt x="98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5" y="273"/>
                    </a:lnTo>
                    <a:lnTo>
                      <a:pt x="25" y="273"/>
                    </a:lnTo>
                    <a:lnTo>
                      <a:pt x="17" y="273"/>
                    </a:lnTo>
                    <a:lnTo>
                      <a:pt x="11" y="272"/>
                    </a:lnTo>
                    <a:lnTo>
                      <a:pt x="8" y="269"/>
                    </a:lnTo>
                    <a:lnTo>
                      <a:pt x="7" y="265"/>
                    </a:lnTo>
                    <a:lnTo>
                      <a:pt x="7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3" y="253"/>
                    </a:lnTo>
                    <a:lnTo>
                      <a:pt x="18" y="251"/>
                    </a:lnTo>
                    <a:lnTo>
                      <a:pt x="18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2" y="237"/>
                    </a:lnTo>
                    <a:lnTo>
                      <a:pt x="32" y="225"/>
                    </a:lnTo>
                    <a:lnTo>
                      <a:pt x="32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33"/>
              <p:cNvSpPr>
                <a:spLocks noEditPoints="1"/>
              </p:cNvSpPr>
              <p:nvPr/>
            </p:nvSpPr>
            <p:spPr bwMode="auto">
              <a:xfrm>
                <a:off x="6248974" y="843510"/>
                <a:ext cx="131161" cy="188635"/>
              </a:xfrm>
              <a:custGeom>
                <a:avLst/>
                <a:gdLst/>
                <a:ahLst/>
                <a:cxnLst>
                  <a:cxn ang="0">
                    <a:pos x="255" y="321"/>
                  </a:cxn>
                  <a:cxn ang="0">
                    <a:pos x="237" y="351"/>
                  </a:cxn>
                  <a:cxn ang="0">
                    <a:pos x="201" y="373"/>
                  </a:cxn>
                  <a:cxn ang="0">
                    <a:pos x="150" y="385"/>
                  </a:cxn>
                  <a:cxn ang="0">
                    <a:pos x="92" y="385"/>
                  </a:cxn>
                  <a:cxn ang="0">
                    <a:pos x="21" y="365"/>
                  </a:cxn>
                  <a:cxn ang="0">
                    <a:pos x="6" y="347"/>
                  </a:cxn>
                  <a:cxn ang="0">
                    <a:pos x="5" y="328"/>
                  </a:cxn>
                  <a:cxn ang="0">
                    <a:pos x="18" y="306"/>
                  </a:cxn>
                  <a:cxn ang="0">
                    <a:pos x="35" y="301"/>
                  </a:cxn>
                  <a:cxn ang="0">
                    <a:pos x="45" y="311"/>
                  </a:cxn>
                  <a:cxn ang="0">
                    <a:pos x="41" y="323"/>
                  </a:cxn>
                  <a:cxn ang="0">
                    <a:pos x="62" y="343"/>
                  </a:cxn>
                  <a:cxn ang="0">
                    <a:pos x="120" y="351"/>
                  </a:cxn>
                  <a:cxn ang="0">
                    <a:pos x="175" y="343"/>
                  </a:cxn>
                  <a:cxn ang="0">
                    <a:pos x="209" y="318"/>
                  </a:cxn>
                  <a:cxn ang="0">
                    <a:pos x="213" y="303"/>
                  </a:cxn>
                  <a:cxn ang="0">
                    <a:pos x="201" y="276"/>
                  </a:cxn>
                  <a:cxn ang="0">
                    <a:pos x="166" y="255"/>
                  </a:cxn>
                  <a:cxn ang="0">
                    <a:pos x="118" y="261"/>
                  </a:cxn>
                  <a:cxn ang="0">
                    <a:pos x="71" y="252"/>
                  </a:cxn>
                  <a:cxn ang="0">
                    <a:pos x="33" y="224"/>
                  </a:cxn>
                  <a:cxn ang="0">
                    <a:pos x="8" y="183"/>
                  </a:cxn>
                  <a:cxn ang="0">
                    <a:pos x="0" y="130"/>
                  </a:cxn>
                  <a:cxn ang="0">
                    <a:pos x="5" y="90"/>
                  </a:cxn>
                  <a:cxn ang="0">
                    <a:pos x="26" y="46"/>
                  </a:cxn>
                  <a:cxn ang="0">
                    <a:pos x="62" y="16"/>
                  </a:cxn>
                  <a:cxn ang="0">
                    <a:pos x="109" y="1"/>
                  </a:cxn>
                  <a:cxn ang="0">
                    <a:pos x="162" y="4"/>
                  </a:cxn>
                  <a:cxn ang="0">
                    <a:pos x="213" y="6"/>
                  </a:cxn>
                  <a:cxn ang="0">
                    <a:pos x="255" y="8"/>
                  </a:cxn>
                  <a:cxn ang="0">
                    <a:pos x="266" y="20"/>
                  </a:cxn>
                  <a:cxn ang="0">
                    <a:pos x="265" y="31"/>
                  </a:cxn>
                  <a:cxn ang="0">
                    <a:pos x="246" y="39"/>
                  </a:cxn>
                  <a:cxn ang="0">
                    <a:pos x="211" y="39"/>
                  </a:cxn>
                  <a:cxn ang="0">
                    <a:pos x="237" y="79"/>
                  </a:cxn>
                  <a:cxn ang="0">
                    <a:pos x="246" y="129"/>
                  </a:cxn>
                  <a:cxn ang="0">
                    <a:pos x="240" y="175"/>
                  </a:cxn>
                  <a:cxn ang="0">
                    <a:pos x="209" y="225"/>
                  </a:cxn>
                  <a:cxn ang="0">
                    <a:pos x="224" y="249"/>
                  </a:cxn>
                  <a:cxn ang="0">
                    <a:pos x="254" y="281"/>
                  </a:cxn>
                  <a:cxn ang="0">
                    <a:pos x="122" y="231"/>
                  </a:cxn>
                  <a:cxn ang="0">
                    <a:pos x="147" y="228"/>
                  </a:cxn>
                  <a:cxn ang="0">
                    <a:pos x="174" y="211"/>
                  </a:cxn>
                  <a:cxn ang="0">
                    <a:pos x="191" y="182"/>
                  </a:cxn>
                  <a:cxn ang="0">
                    <a:pos x="199" y="129"/>
                  </a:cxn>
                  <a:cxn ang="0">
                    <a:pos x="187" y="70"/>
                  </a:cxn>
                  <a:cxn ang="0">
                    <a:pos x="167" y="45"/>
                  </a:cxn>
                  <a:cxn ang="0">
                    <a:pos x="139" y="31"/>
                  </a:cxn>
                  <a:cxn ang="0">
                    <a:pos x="114" y="30"/>
                  </a:cxn>
                  <a:cxn ang="0">
                    <a:pos x="84" y="41"/>
                  </a:cxn>
                  <a:cxn ang="0">
                    <a:pos x="63" y="62"/>
                  </a:cxn>
                  <a:cxn ang="0">
                    <a:pos x="49" y="107"/>
                  </a:cxn>
                  <a:cxn ang="0">
                    <a:pos x="52" y="173"/>
                  </a:cxn>
                  <a:cxn ang="0">
                    <a:pos x="67" y="204"/>
                  </a:cxn>
                  <a:cxn ang="0">
                    <a:pos x="91" y="224"/>
                  </a:cxn>
                  <a:cxn ang="0">
                    <a:pos x="122" y="231"/>
                  </a:cxn>
                </a:cxnLst>
                <a:rect l="0" t="0" r="r" b="b"/>
                <a:pathLst>
                  <a:path w="266" h="386">
                    <a:moveTo>
                      <a:pt x="258" y="302"/>
                    </a:moveTo>
                    <a:lnTo>
                      <a:pt x="258" y="302"/>
                    </a:lnTo>
                    <a:lnTo>
                      <a:pt x="258" y="311"/>
                    </a:lnTo>
                    <a:lnTo>
                      <a:pt x="255" y="321"/>
                    </a:lnTo>
                    <a:lnTo>
                      <a:pt x="253" y="328"/>
                    </a:lnTo>
                    <a:lnTo>
                      <a:pt x="249" y="336"/>
                    </a:lnTo>
                    <a:lnTo>
                      <a:pt x="244" y="344"/>
                    </a:lnTo>
                    <a:lnTo>
                      <a:pt x="237" y="351"/>
                    </a:lnTo>
                    <a:lnTo>
                      <a:pt x="230" y="357"/>
                    </a:lnTo>
                    <a:lnTo>
                      <a:pt x="221" y="363"/>
                    </a:lnTo>
                    <a:lnTo>
                      <a:pt x="212" y="368"/>
                    </a:lnTo>
                    <a:lnTo>
                      <a:pt x="201" y="373"/>
                    </a:lnTo>
                    <a:lnTo>
                      <a:pt x="190" y="377"/>
                    </a:lnTo>
                    <a:lnTo>
                      <a:pt x="178" y="380"/>
                    </a:lnTo>
                    <a:lnTo>
                      <a:pt x="165" y="383"/>
                    </a:lnTo>
                    <a:lnTo>
                      <a:pt x="150" y="385"/>
                    </a:lnTo>
                    <a:lnTo>
                      <a:pt x="134" y="386"/>
                    </a:lnTo>
                    <a:lnTo>
                      <a:pt x="118" y="386"/>
                    </a:lnTo>
                    <a:lnTo>
                      <a:pt x="118" y="386"/>
                    </a:lnTo>
                    <a:lnTo>
                      <a:pt x="92" y="385"/>
                    </a:lnTo>
                    <a:lnTo>
                      <a:pt x="70" y="383"/>
                    </a:lnTo>
                    <a:lnTo>
                      <a:pt x="50" y="379"/>
                    </a:lnTo>
                    <a:lnTo>
                      <a:pt x="33" y="373"/>
                    </a:lnTo>
                    <a:lnTo>
                      <a:pt x="21" y="365"/>
                    </a:lnTo>
                    <a:lnTo>
                      <a:pt x="16" y="361"/>
                    </a:lnTo>
                    <a:lnTo>
                      <a:pt x="12" y="356"/>
                    </a:lnTo>
                    <a:lnTo>
                      <a:pt x="8" y="352"/>
                    </a:lnTo>
                    <a:lnTo>
                      <a:pt x="6" y="347"/>
                    </a:lnTo>
                    <a:lnTo>
                      <a:pt x="5" y="342"/>
                    </a:lnTo>
                    <a:lnTo>
                      <a:pt x="4" y="335"/>
                    </a:lnTo>
                    <a:lnTo>
                      <a:pt x="4" y="335"/>
                    </a:lnTo>
                    <a:lnTo>
                      <a:pt x="5" y="328"/>
                    </a:lnTo>
                    <a:lnTo>
                      <a:pt x="6" y="322"/>
                    </a:lnTo>
                    <a:lnTo>
                      <a:pt x="9" y="315"/>
                    </a:lnTo>
                    <a:lnTo>
                      <a:pt x="13" y="311"/>
                    </a:lnTo>
                    <a:lnTo>
                      <a:pt x="18" y="306"/>
                    </a:lnTo>
                    <a:lnTo>
                      <a:pt x="23" y="303"/>
                    </a:lnTo>
                    <a:lnTo>
                      <a:pt x="29" y="301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8" y="301"/>
                    </a:lnTo>
                    <a:lnTo>
                      <a:pt x="42" y="303"/>
                    </a:lnTo>
                    <a:lnTo>
                      <a:pt x="43" y="307"/>
                    </a:lnTo>
                    <a:lnTo>
                      <a:pt x="45" y="311"/>
                    </a:lnTo>
                    <a:lnTo>
                      <a:pt x="45" y="311"/>
                    </a:lnTo>
                    <a:lnTo>
                      <a:pt x="43" y="318"/>
                    </a:lnTo>
                    <a:lnTo>
                      <a:pt x="41" y="323"/>
                    </a:lnTo>
                    <a:lnTo>
                      <a:pt x="41" y="323"/>
                    </a:lnTo>
                    <a:lnTo>
                      <a:pt x="42" y="330"/>
                    </a:lnTo>
                    <a:lnTo>
                      <a:pt x="46" y="335"/>
                    </a:lnTo>
                    <a:lnTo>
                      <a:pt x="52" y="339"/>
                    </a:lnTo>
                    <a:lnTo>
                      <a:pt x="62" y="343"/>
                    </a:lnTo>
                    <a:lnTo>
                      <a:pt x="72" y="346"/>
                    </a:lnTo>
                    <a:lnTo>
                      <a:pt x="85" y="348"/>
                    </a:lnTo>
                    <a:lnTo>
                      <a:pt x="101" y="350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41" y="350"/>
                    </a:lnTo>
                    <a:lnTo>
                      <a:pt x="159" y="347"/>
                    </a:lnTo>
                    <a:lnTo>
                      <a:pt x="175" y="343"/>
                    </a:lnTo>
                    <a:lnTo>
                      <a:pt x="188" y="338"/>
                    </a:lnTo>
                    <a:lnTo>
                      <a:pt x="199" y="331"/>
                    </a:lnTo>
                    <a:lnTo>
                      <a:pt x="207" y="323"/>
                    </a:lnTo>
                    <a:lnTo>
                      <a:pt x="209" y="318"/>
                    </a:lnTo>
                    <a:lnTo>
                      <a:pt x="211" y="314"/>
                    </a:lnTo>
                    <a:lnTo>
                      <a:pt x="212" y="309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2" y="295"/>
                    </a:lnTo>
                    <a:lnTo>
                      <a:pt x="209" y="289"/>
                    </a:lnTo>
                    <a:lnTo>
                      <a:pt x="207" y="282"/>
                    </a:lnTo>
                    <a:lnTo>
                      <a:pt x="201" y="276"/>
                    </a:lnTo>
                    <a:lnTo>
                      <a:pt x="195" y="270"/>
                    </a:lnTo>
                    <a:lnTo>
                      <a:pt x="187" y="265"/>
                    </a:lnTo>
                    <a:lnTo>
                      <a:pt x="176" y="260"/>
                    </a:lnTo>
                    <a:lnTo>
                      <a:pt x="166" y="255"/>
                    </a:lnTo>
                    <a:lnTo>
                      <a:pt x="166" y="255"/>
                    </a:lnTo>
                    <a:lnTo>
                      <a:pt x="138" y="258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07" y="260"/>
                    </a:lnTo>
                    <a:lnTo>
                      <a:pt x="93" y="258"/>
                    </a:lnTo>
                    <a:lnTo>
                      <a:pt x="81" y="256"/>
                    </a:lnTo>
                    <a:lnTo>
                      <a:pt x="71" y="252"/>
                    </a:lnTo>
                    <a:lnTo>
                      <a:pt x="60" y="247"/>
                    </a:lnTo>
                    <a:lnTo>
                      <a:pt x="50" y="240"/>
                    </a:lnTo>
                    <a:lnTo>
                      <a:pt x="42" y="233"/>
                    </a:lnTo>
                    <a:lnTo>
                      <a:pt x="33" y="224"/>
                    </a:lnTo>
                    <a:lnTo>
                      <a:pt x="25" y="216"/>
                    </a:lnTo>
                    <a:lnTo>
                      <a:pt x="18" y="206"/>
                    </a:lnTo>
                    <a:lnTo>
                      <a:pt x="13" y="195"/>
                    </a:lnTo>
                    <a:lnTo>
                      <a:pt x="8" y="183"/>
                    </a:lnTo>
                    <a:lnTo>
                      <a:pt x="5" y="171"/>
                    </a:lnTo>
                    <a:lnTo>
                      <a:pt x="1" y="158"/>
                    </a:lnTo>
                    <a:lnTo>
                      <a:pt x="0" y="145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0"/>
                    </a:lnTo>
                    <a:lnTo>
                      <a:pt x="8" y="78"/>
                    </a:lnTo>
                    <a:lnTo>
                      <a:pt x="13" y="66"/>
                    </a:lnTo>
                    <a:lnTo>
                      <a:pt x="20" y="55"/>
                    </a:lnTo>
                    <a:lnTo>
                      <a:pt x="26" y="46"/>
                    </a:lnTo>
                    <a:lnTo>
                      <a:pt x="34" y="37"/>
                    </a:lnTo>
                    <a:lnTo>
                      <a:pt x="42" y="29"/>
                    </a:lnTo>
                    <a:lnTo>
                      <a:pt x="51" y="21"/>
                    </a:lnTo>
                    <a:lnTo>
                      <a:pt x="62" y="16"/>
                    </a:lnTo>
                    <a:lnTo>
                      <a:pt x="72" y="10"/>
                    </a:lnTo>
                    <a:lnTo>
                      <a:pt x="84" y="6"/>
                    </a:lnTo>
                    <a:lnTo>
                      <a:pt x="96" y="2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43" y="1"/>
                    </a:lnTo>
                    <a:lnTo>
                      <a:pt x="162" y="4"/>
                    </a:lnTo>
                    <a:lnTo>
                      <a:pt x="180" y="6"/>
                    </a:lnTo>
                    <a:lnTo>
                      <a:pt x="197" y="6"/>
                    </a:lnTo>
                    <a:lnTo>
                      <a:pt x="197" y="6"/>
                    </a:lnTo>
                    <a:lnTo>
                      <a:pt x="213" y="6"/>
                    </a:lnTo>
                    <a:lnTo>
                      <a:pt x="238" y="5"/>
                    </a:lnTo>
                    <a:lnTo>
                      <a:pt x="238" y="5"/>
                    </a:lnTo>
                    <a:lnTo>
                      <a:pt x="250" y="6"/>
                    </a:lnTo>
                    <a:lnTo>
                      <a:pt x="255" y="8"/>
                    </a:lnTo>
                    <a:lnTo>
                      <a:pt x="259" y="10"/>
                    </a:lnTo>
                    <a:lnTo>
                      <a:pt x="262" y="13"/>
                    </a:lnTo>
                    <a:lnTo>
                      <a:pt x="265" y="16"/>
                    </a:lnTo>
                    <a:lnTo>
                      <a:pt x="266" y="20"/>
                    </a:lnTo>
                    <a:lnTo>
                      <a:pt x="266" y="24"/>
                    </a:lnTo>
                    <a:lnTo>
                      <a:pt x="266" y="24"/>
                    </a:lnTo>
                    <a:lnTo>
                      <a:pt x="266" y="27"/>
                    </a:lnTo>
                    <a:lnTo>
                      <a:pt x="265" y="31"/>
                    </a:lnTo>
                    <a:lnTo>
                      <a:pt x="262" y="34"/>
                    </a:lnTo>
                    <a:lnTo>
                      <a:pt x="257" y="37"/>
                    </a:lnTo>
                    <a:lnTo>
                      <a:pt x="252" y="38"/>
                    </a:lnTo>
                    <a:lnTo>
                      <a:pt x="246" y="39"/>
                    </a:lnTo>
                    <a:lnTo>
                      <a:pt x="229" y="41"/>
                    </a:lnTo>
                    <a:lnTo>
                      <a:pt x="229" y="41"/>
                    </a:lnTo>
                    <a:lnTo>
                      <a:pt x="211" y="39"/>
                    </a:lnTo>
                    <a:lnTo>
                      <a:pt x="211" y="39"/>
                    </a:lnTo>
                    <a:lnTo>
                      <a:pt x="219" y="49"/>
                    </a:lnTo>
                    <a:lnTo>
                      <a:pt x="226" y="58"/>
                    </a:lnTo>
                    <a:lnTo>
                      <a:pt x="232" y="68"/>
                    </a:lnTo>
                    <a:lnTo>
                      <a:pt x="237" y="79"/>
                    </a:lnTo>
                    <a:lnTo>
                      <a:pt x="241" y="91"/>
                    </a:lnTo>
                    <a:lnTo>
                      <a:pt x="244" y="104"/>
                    </a:lnTo>
                    <a:lnTo>
                      <a:pt x="245" y="116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5" y="145"/>
                    </a:lnTo>
                    <a:lnTo>
                      <a:pt x="244" y="161"/>
                    </a:lnTo>
                    <a:lnTo>
                      <a:pt x="240" y="175"/>
                    </a:lnTo>
                    <a:lnTo>
                      <a:pt x="234" y="189"/>
                    </a:lnTo>
                    <a:lnTo>
                      <a:pt x="228" y="202"/>
                    </a:lnTo>
                    <a:lnTo>
                      <a:pt x="219" y="214"/>
                    </a:lnTo>
                    <a:lnTo>
                      <a:pt x="209" y="225"/>
                    </a:lnTo>
                    <a:lnTo>
                      <a:pt x="197" y="236"/>
                    </a:lnTo>
                    <a:lnTo>
                      <a:pt x="197" y="236"/>
                    </a:lnTo>
                    <a:lnTo>
                      <a:pt x="212" y="243"/>
                    </a:lnTo>
                    <a:lnTo>
                      <a:pt x="224" y="249"/>
                    </a:lnTo>
                    <a:lnTo>
                      <a:pt x="234" y="256"/>
                    </a:lnTo>
                    <a:lnTo>
                      <a:pt x="244" y="264"/>
                    </a:lnTo>
                    <a:lnTo>
                      <a:pt x="250" y="272"/>
                    </a:lnTo>
                    <a:lnTo>
                      <a:pt x="254" y="281"/>
                    </a:lnTo>
                    <a:lnTo>
                      <a:pt x="257" y="291"/>
                    </a:lnTo>
                    <a:lnTo>
                      <a:pt x="258" y="302"/>
                    </a:lnTo>
                    <a:lnTo>
                      <a:pt x="258" y="302"/>
                    </a:lnTo>
                    <a:close/>
                    <a:moveTo>
                      <a:pt x="122" y="231"/>
                    </a:moveTo>
                    <a:lnTo>
                      <a:pt x="122" y="231"/>
                    </a:lnTo>
                    <a:lnTo>
                      <a:pt x="132" y="231"/>
                    </a:lnTo>
                    <a:lnTo>
                      <a:pt x="139" y="229"/>
                    </a:lnTo>
                    <a:lnTo>
                      <a:pt x="147" y="228"/>
                    </a:lnTo>
                    <a:lnTo>
                      <a:pt x="155" y="224"/>
                    </a:lnTo>
                    <a:lnTo>
                      <a:pt x="162" y="222"/>
                    </a:lnTo>
                    <a:lnTo>
                      <a:pt x="168" y="216"/>
                    </a:lnTo>
                    <a:lnTo>
                      <a:pt x="174" y="211"/>
                    </a:lnTo>
                    <a:lnTo>
                      <a:pt x="179" y="206"/>
                    </a:lnTo>
                    <a:lnTo>
                      <a:pt x="184" y="199"/>
                    </a:lnTo>
                    <a:lnTo>
                      <a:pt x="188" y="191"/>
                    </a:lnTo>
                    <a:lnTo>
                      <a:pt x="191" y="182"/>
                    </a:lnTo>
                    <a:lnTo>
                      <a:pt x="194" y="174"/>
                    </a:lnTo>
                    <a:lnTo>
                      <a:pt x="197" y="153"/>
                    </a:lnTo>
                    <a:lnTo>
                      <a:pt x="199" y="129"/>
                    </a:lnTo>
                    <a:lnTo>
                      <a:pt x="199" y="129"/>
                    </a:lnTo>
                    <a:lnTo>
                      <a:pt x="197" y="107"/>
                    </a:lnTo>
                    <a:lnTo>
                      <a:pt x="194" y="87"/>
                    </a:lnTo>
                    <a:lnTo>
                      <a:pt x="191" y="78"/>
                    </a:lnTo>
                    <a:lnTo>
                      <a:pt x="187" y="70"/>
                    </a:lnTo>
                    <a:lnTo>
                      <a:pt x="183" y="62"/>
                    </a:lnTo>
                    <a:lnTo>
                      <a:pt x="179" y="55"/>
                    </a:lnTo>
                    <a:lnTo>
                      <a:pt x="174" y="50"/>
                    </a:lnTo>
                    <a:lnTo>
                      <a:pt x="167" y="45"/>
                    </a:lnTo>
                    <a:lnTo>
                      <a:pt x="161" y="41"/>
                    </a:lnTo>
                    <a:lnTo>
                      <a:pt x="154" y="37"/>
                    </a:lnTo>
                    <a:lnTo>
                      <a:pt x="147" y="34"/>
                    </a:lnTo>
                    <a:lnTo>
                      <a:pt x="139" y="31"/>
                    </a:lnTo>
                    <a:lnTo>
                      <a:pt x="132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14" y="30"/>
                    </a:lnTo>
                    <a:lnTo>
                      <a:pt x="107" y="31"/>
                    </a:lnTo>
                    <a:lnTo>
                      <a:pt x="99" y="34"/>
                    </a:lnTo>
                    <a:lnTo>
                      <a:pt x="91" y="37"/>
                    </a:lnTo>
                    <a:lnTo>
                      <a:pt x="84" y="41"/>
                    </a:lnTo>
                    <a:lnTo>
                      <a:pt x="78" y="45"/>
                    </a:lnTo>
                    <a:lnTo>
                      <a:pt x="72" y="50"/>
                    </a:lnTo>
                    <a:lnTo>
                      <a:pt x="67" y="55"/>
                    </a:lnTo>
                    <a:lnTo>
                      <a:pt x="63" y="62"/>
                    </a:lnTo>
                    <a:lnTo>
                      <a:pt x="59" y="70"/>
                    </a:lnTo>
                    <a:lnTo>
                      <a:pt x="55" y="78"/>
                    </a:lnTo>
                    <a:lnTo>
                      <a:pt x="52" y="87"/>
                    </a:lnTo>
                    <a:lnTo>
                      <a:pt x="49" y="107"/>
                    </a:lnTo>
                    <a:lnTo>
                      <a:pt x="47" y="129"/>
                    </a:lnTo>
                    <a:lnTo>
                      <a:pt x="47" y="129"/>
                    </a:lnTo>
                    <a:lnTo>
                      <a:pt x="49" y="153"/>
                    </a:lnTo>
                    <a:lnTo>
                      <a:pt x="52" y="173"/>
                    </a:lnTo>
                    <a:lnTo>
                      <a:pt x="55" y="182"/>
                    </a:lnTo>
                    <a:lnTo>
                      <a:pt x="58" y="190"/>
                    </a:lnTo>
                    <a:lnTo>
                      <a:pt x="62" y="198"/>
                    </a:lnTo>
                    <a:lnTo>
                      <a:pt x="67" y="204"/>
                    </a:lnTo>
                    <a:lnTo>
                      <a:pt x="72" y="211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1" y="224"/>
                    </a:lnTo>
                    <a:lnTo>
                      <a:pt x="97" y="228"/>
                    </a:lnTo>
                    <a:lnTo>
                      <a:pt x="105" y="229"/>
                    </a:lnTo>
                    <a:lnTo>
                      <a:pt x="114" y="231"/>
                    </a:lnTo>
                    <a:lnTo>
                      <a:pt x="122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34"/>
              <p:cNvSpPr>
                <a:spLocks noEditPoints="1"/>
              </p:cNvSpPr>
              <p:nvPr/>
            </p:nvSpPr>
            <p:spPr bwMode="auto">
              <a:xfrm>
                <a:off x="6388977" y="843510"/>
                <a:ext cx="120845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8" y="207"/>
                  </a:cxn>
                  <a:cxn ang="0">
                    <a:pos x="245" y="218"/>
                  </a:cxn>
                  <a:cxn ang="0">
                    <a:pos x="242" y="227"/>
                  </a:cxn>
                  <a:cxn ang="0">
                    <a:pos x="221" y="249"/>
                  </a:cxn>
                  <a:cxn ang="0">
                    <a:pos x="201" y="262"/>
                  </a:cxn>
                  <a:cxn ang="0">
                    <a:pos x="149" y="280"/>
                  </a:cxn>
                  <a:cxn ang="0">
                    <a:pos x="116" y="281"/>
                  </a:cxn>
                  <a:cxn ang="0">
                    <a:pos x="76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2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5" y="0"/>
                  </a:cxn>
                  <a:cxn ang="0">
                    <a:pos x="196" y="8"/>
                  </a:cxn>
                  <a:cxn ang="0">
                    <a:pos x="217" y="20"/>
                  </a:cxn>
                  <a:cxn ang="0">
                    <a:pos x="233" y="37"/>
                  </a:cxn>
                  <a:cxn ang="0">
                    <a:pos x="241" y="58"/>
                  </a:cxn>
                  <a:cxn ang="0">
                    <a:pos x="242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2" y="146"/>
                  </a:cxn>
                  <a:cxn ang="0">
                    <a:pos x="136" y="161"/>
                  </a:cxn>
                  <a:cxn ang="0">
                    <a:pos x="51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0" y="38"/>
                  </a:cxn>
                  <a:cxn ang="0">
                    <a:pos x="153" y="27"/>
                  </a:cxn>
                  <a:cxn ang="0">
                    <a:pos x="130" y="26"/>
                  </a:cxn>
                  <a:cxn ang="0">
                    <a:pos x="104" y="34"/>
                  </a:cxn>
                  <a:cxn ang="0">
                    <a:pos x="80" y="50"/>
                  </a:cxn>
                  <a:cxn ang="0">
                    <a:pos x="63" y="74"/>
                  </a:cxn>
                  <a:cxn ang="0">
                    <a:pos x="51" y="105"/>
                  </a:cxn>
                  <a:cxn ang="0">
                    <a:pos x="47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0" y="105"/>
                  </a:cxn>
                  <a:cxn ang="0">
                    <a:pos x="192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4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1" y="212"/>
                    </a:lnTo>
                    <a:lnTo>
                      <a:pt x="228" y="208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8" y="207"/>
                    </a:lnTo>
                    <a:lnTo>
                      <a:pt x="242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2" y="227"/>
                    </a:lnTo>
                    <a:lnTo>
                      <a:pt x="238" y="232"/>
                    </a:lnTo>
                    <a:lnTo>
                      <a:pt x="234" y="237"/>
                    </a:lnTo>
                    <a:lnTo>
                      <a:pt x="221" y="249"/>
                    </a:lnTo>
                    <a:lnTo>
                      <a:pt x="212" y="256"/>
                    </a:lnTo>
                    <a:lnTo>
                      <a:pt x="201" y="262"/>
                    </a:lnTo>
                    <a:lnTo>
                      <a:pt x="201" y="262"/>
                    </a:lnTo>
                    <a:lnTo>
                      <a:pt x="186" y="270"/>
                    </a:lnTo>
                    <a:lnTo>
                      <a:pt x="167" y="277"/>
                    </a:lnTo>
                    <a:lnTo>
                      <a:pt x="149" y="280"/>
                    </a:lnTo>
                    <a:lnTo>
                      <a:pt x="130" y="281"/>
                    </a:lnTo>
                    <a:lnTo>
                      <a:pt x="130" y="281"/>
                    </a:lnTo>
                    <a:lnTo>
                      <a:pt x="116" y="281"/>
                    </a:lnTo>
                    <a:lnTo>
                      <a:pt x="101" y="280"/>
                    </a:lnTo>
                    <a:lnTo>
                      <a:pt x="88" y="276"/>
                    </a:lnTo>
                    <a:lnTo>
                      <a:pt x="76" y="272"/>
                    </a:lnTo>
                    <a:lnTo>
                      <a:pt x="64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5" y="247"/>
                    </a:lnTo>
                    <a:lnTo>
                      <a:pt x="27" y="237"/>
                    </a:lnTo>
                    <a:lnTo>
                      <a:pt x="21" y="227"/>
                    </a:lnTo>
                    <a:lnTo>
                      <a:pt x="14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2" y="181"/>
                    </a:lnTo>
                    <a:lnTo>
                      <a:pt x="1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2" y="121"/>
                    </a:lnTo>
                    <a:lnTo>
                      <a:pt x="6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1" y="6"/>
                    </a:lnTo>
                    <a:lnTo>
                      <a:pt x="116" y="4"/>
                    </a:lnTo>
                    <a:lnTo>
                      <a:pt x="130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7" y="1"/>
                    </a:lnTo>
                    <a:lnTo>
                      <a:pt x="187" y="5"/>
                    </a:lnTo>
                    <a:lnTo>
                      <a:pt x="196" y="8"/>
                    </a:lnTo>
                    <a:lnTo>
                      <a:pt x="204" y="12"/>
                    </a:lnTo>
                    <a:lnTo>
                      <a:pt x="211" y="16"/>
                    </a:lnTo>
                    <a:lnTo>
                      <a:pt x="217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3" y="37"/>
                    </a:lnTo>
                    <a:lnTo>
                      <a:pt x="236" y="43"/>
                    </a:lnTo>
                    <a:lnTo>
                      <a:pt x="238" y="50"/>
                    </a:lnTo>
                    <a:lnTo>
                      <a:pt x="241" y="58"/>
                    </a:lnTo>
                    <a:lnTo>
                      <a:pt x="242" y="66"/>
                    </a:lnTo>
                    <a:lnTo>
                      <a:pt x="242" y="75"/>
                    </a:lnTo>
                    <a:lnTo>
                      <a:pt x="242" y="75"/>
                    </a:lnTo>
                    <a:lnTo>
                      <a:pt x="241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5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1" y="174"/>
                    </a:lnTo>
                    <a:lnTo>
                      <a:pt x="51" y="174"/>
                    </a:lnTo>
                    <a:lnTo>
                      <a:pt x="56" y="190"/>
                    </a:lnTo>
                    <a:lnTo>
                      <a:pt x="63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3" y="235"/>
                    </a:lnTo>
                    <a:lnTo>
                      <a:pt x="107" y="241"/>
                    </a:lnTo>
                    <a:lnTo>
                      <a:pt x="121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0" y="38"/>
                    </a:lnTo>
                    <a:lnTo>
                      <a:pt x="172" y="33"/>
                    </a:lnTo>
                    <a:lnTo>
                      <a:pt x="163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0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0" y="50"/>
                    </a:lnTo>
                    <a:lnTo>
                      <a:pt x="74" y="58"/>
                    </a:lnTo>
                    <a:lnTo>
                      <a:pt x="68" y="66"/>
                    </a:lnTo>
                    <a:lnTo>
                      <a:pt x="63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1" y="105"/>
                    </a:lnTo>
                    <a:lnTo>
                      <a:pt x="49" y="116"/>
                    </a:lnTo>
                    <a:lnTo>
                      <a:pt x="47" y="128"/>
                    </a:lnTo>
                    <a:lnTo>
                      <a:pt x="47" y="141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7" y="116"/>
                    </a:lnTo>
                    <a:lnTo>
                      <a:pt x="174" y="111"/>
                    </a:lnTo>
                    <a:lnTo>
                      <a:pt x="180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2" y="86"/>
                    </a:lnTo>
                    <a:lnTo>
                      <a:pt x="194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35"/>
              <p:cNvSpPr>
                <a:spLocks/>
              </p:cNvSpPr>
              <p:nvPr/>
            </p:nvSpPr>
            <p:spPr bwMode="auto">
              <a:xfrm>
                <a:off x="6543717" y="951091"/>
                <a:ext cx="30948" cy="2947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7" y="1"/>
                  </a:cxn>
                  <a:cxn ang="0">
                    <a:pos x="43" y="3"/>
                  </a:cxn>
                  <a:cxn ang="0">
                    <a:pos x="49" y="5"/>
                  </a:cxn>
                  <a:cxn ang="0">
                    <a:pos x="53" y="9"/>
                  </a:cxn>
                  <a:cxn ang="0">
                    <a:pos x="57" y="14"/>
                  </a:cxn>
                  <a:cxn ang="0">
                    <a:pos x="59" y="20"/>
                  </a:cxn>
                  <a:cxn ang="0">
                    <a:pos x="62" y="25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2" y="38"/>
                  </a:cxn>
                  <a:cxn ang="0">
                    <a:pos x="59" y="43"/>
                  </a:cxn>
                  <a:cxn ang="0">
                    <a:pos x="57" y="49"/>
                  </a:cxn>
                  <a:cxn ang="0">
                    <a:pos x="53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7" y="62"/>
                  </a:cxn>
                  <a:cxn ang="0">
                    <a:pos x="31" y="62"/>
                  </a:cxn>
                  <a:cxn ang="0">
                    <a:pos x="31" y="62"/>
                  </a:cxn>
                  <a:cxn ang="0">
                    <a:pos x="25" y="62"/>
                  </a:cxn>
                  <a:cxn ang="0">
                    <a:pos x="20" y="59"/>
                  </a:cxn>
                  <a:cxn ang="0">
                    <a:pos x="14" y="57"/>
                  </a:cxn>
                  <a:cxn ang="0">
                    <a:pos x="9" y="53"/>
                  </a:cxn>
                  <a:cxn ang="0">
                    <a:pos x="5" y="49"/>
                  </a:cxn>
                  <a:cxn ang="0">
                    <a:pos x="2" y="43"/>
                  </a:cxn>
                  <a:cxn ang="0">
                    <a:pos x="1" y="3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25"/>
                  </a:cxn>
                  <a:cxn ang="0">
                    <a:pos x="2" y="20"/>
                  </a:cxn>
                  <a:cxn ang="0">
                    <a:pos x="5" y="14"/>
                  </a:cxn>
                  <a:cxn ang="0">
                    <a:pos x="9" y="9"/>
                  </a:cxn>
                  <a:cxn ang="0">
                    <a:pos x="14" y="5"/>
                  </a:cxn>
                  <a:cxn ang="0">
                    <a:pos x="20" y="3"/>
                  </a:cxn>
                  <a:cxn ang="0">
                    <a:pos x="25" y="1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9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59" y="20"/>
                    </a:lnTo>
                    <a:lnTo>
                      <a:pt x="62" y="25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8"/>
                    </a:lnTo>
                    <a:lnTo>
                      <a:pt x="59" y="43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7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5" y="62"/>
                    </a:lnTo>
                    <a:lnTo>
                      <a:pt x="20" y="59"/>
                    </a:lnTo>
                    <a:lnTo>
                      <a:pt x="14" y="57"/>
                    </a:lnTo>
                    <a:lnTo>
                      <a:pt x="9" y="53"/>
                    </a:lnTo>
                    <a:lnTo>
                      <a:pt x="5" y="49"/>
                    </a:lnTo>
                    <a:lnTo>
                      <a:pt x="2" y="43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21"/>
          <p:cNvSpPr>
            <a:spLocks noGrp="1"/>
          </p:cNvSpPr>
          <p:nvPr>
            <p:ph type="dt" sz="half" idx="35"/>
          </p:nvPr>
        </p:nvSpPr>
        <p:spPr>
          <a:xfrm>
            <a:off x="6007099" y="6481763"/>
            <a:ext cx="2055814" cy="287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1" name="Slide Number Placeholder 22"/>
          <p:cNvSpPr>
            <a:spLocks noGrp="1"/>
          </p:cNvSpPr>
          <p:nvPr>
            <p:ph type="sldNum" sz="quarter" idx="36"/>
          </p:nvPr>
        </p:nvSpPr>
        <p:spPr>
          <a:xfrm>
            <a:off x="8142288" y="6481763"/>
            <a:ext cx="661987" cy="287337"/>
          </a:xfrm>
        </p:spPr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2" name="Footer Placeholder 26"/>
          <p:cNvSpPr>
            <a:spLocks noGrp="1"/>
          </p:cNvSpPr>
          <p:nvPr>
            <p:ph type="ftr" sz="quarter" idx="37"/>
          </p:nvPr>
        </p:nvSpPr>
        <p:spPr>
          <a:xfrm>
            <a:off x="346074" y="6481763"/>
            <a:ext cx="5586413" cy="292100"/>
          </a:xfrm>
        </p:spPr>
        <p:txBody>
          <a:bodyPr/>
          <a:lstStyle/>
          <a:p>
            <a:r>
              <a:rPr lang="en-US" dirty="0" smtClean="0"/>
              <a:t>© 2013 CTG, Inc.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03949" y="6481763"/>
            <a:ext cx="84582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346075" y="381000"/>
            <a:ext cx="8458200" cy="168274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85800" y="813816"/>
            <a:ext cx="749808" cy="749808"/>
            <a:chOff x="5065" y="395"/>
            <a:chExt cx="296" cy="296"/>
          </a:xfrm>
        </p:grpSpPr>
        <p:sp>
          <p:nvSpPr>
            <p:cNvPr id="1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5"/>
            <p:cNvSpPr>
              <a:spLocks noChangeArrowheads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 noChangeAspect="1"/>
          </p:cNvGrpSpPr>
          <p:nvPr userDrawn="1"/>
        </p:nvGrpSpPr>
        <p:grpSpPr>
          <a:xfrm>
            <a:off x="4621390" y="644856"/>
            <a:ext cx="4020914" cy="1013657"/>
            <a:chOff x="4570413" y="768350"/>
            <a:chExt cx="3819868" cy="960862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915262" y="1379942"/>
              <a:ext cx="3444513" cy="347797"/>
            </a:xfrm>
            <a:custGeom>
              <a:avLst/>
              <a:gdLst/>
              <a:ahLst/>
              <a:cxnLst>
                <a:cxn ang="0">
                  <a:pos x="1365" y="75"/>
                </a:cxn>
                <a:cxn ang="0">
                  <a:pos x="1356" y="533"/>
                </a:cxn>
                <a:cxn ang="0">
                  <a:pos x="893" y="89"/>
                </a:cxn>
                <a:cxn ang="0">
                  <a:pos x="875" y="17"/>
                </a:cxn>
                <a:cxn ang="0">
                  <a:pos x="746" y="93"/>
                </a:cxn>
                <a:cxn ang="0">
                  <a:pos x="514" y="440"/>
                </a:cxn>
                <a:cxn ang="0">
                  <a:pos x="299" y="60"/>
                </a:cxn>
                <a:cxn ang="0">
                  <a:pos x="10" y="22"/>
                </a:cxn>
                <a:cxn ang="0">
                  <a:pos x="325" y="396"/>
                </a:cxn>
                <a:cxn ang="0">
                  <a:pos x="710" y="693"/>
                </a:cxn>
                <a:cxn ang="0">
                  <a:pos x="1185" y="590"/>
                </a:cxn>
                <a:cxn ang="0">
                  <a:pos x="1423" y="677"/>
                </a:cxn>
                <a:cxn ang="0">
                  <a:pos x="1543" y="66"/>
                </a:cxn>
                <a:cxn ang="0">
                  <a:pos x="4959" y="254"/>
                </a:cxn>
                <a:cxn ang="0">
                  <a:pos x="4748" y="472"/>
                </a:cxn>
                <a:cxn ang="0">
                  <a:pos x="5250" y="699"/>
                </a:cxn>
                <a:cxn ang="0">
                  <a:pos x="5595" y="496"/>
                </a:cxn>
                <a:cxn ang="0">
                  <a:pos x="5088" y="244"/>
                </a:cxn>
                <a:cxn ang="0">
                  <a:pos x="3921" y="249"/>
                </a:cxn>
                <a:cxn ang="0">
                  <a:pos x="3859" y="324"/>
                </a:cxn>
                <a:cxn ang="0">
                  <a:pos x="3936" y="665"/>
                </a:cxn>
                <a:cxn ang="0">
                  <a:pos x="4195" y="657"/>
                </a:cxn>
                <a:cxn ang="0">
                  <a:pos x="4140" y="308"/>
                </a:cxn>
                <a:cxn ang="0">
                  <a:pos x="4464" y="429"/>
                </a:cxn>
                <a:cxn ang="0">
                  <a:pos x="4489" y="683"/>
                </a:cxn>
                <a:cxn ang="0">
                  <a:pos x="4678" y="638"/>
                </a:cxn>
                <a:cxn ang="0">
                  <a:pos x="4251" y="245"/>
                </a:cxn>
                <a:cxn ang="0">
                  <a:pos x="1704" y="406"/>
                </a:cxn>
                <a:cxn ang="0">
                  <a:pos x="2044" y="693"/>
                </a:cxn>
                <a:cxn ang="0">
                  <a:pos x="2476" y="605"/>
                </a:cxn>
                <a:cxn ang="0">
                  <a:pos x="2264" y="636"/>
                </a:cxn>
                <a:cxn ang="0">
                  <a:pos x="1886" y="541"/>
                </a:cxn>
                <a:cxn ang="0">
                  <a:pos x="2391" y="382"/>
                </a:cxn>
                <a:cxn ang="0">
                  <a:pos x="6646" y="256"/>
                </a:cxn>
                <a:cxn ang="0">
                  <a:pos x="6602" y="334"/>
                </a:cxn>
                <a:cxn ang="0">
                  <a:pos x="6389" y="517"/>
                </a:cxn>
                <a:cxn ang="0">
                  <a:pos x="6265" y="279"/>
                </a:cxn>
                <a:cxn ang="0">
                  <a:pos x="6022" y="281"/>
                </a:cxn>
                <a:cxn ang="0">
                  <a:pos x="6069" y="534"/>
                </a:cxn>
                <a:cxn ang="0">
                  <a:pos x="5723" y="311"/>
                </a:cxn>
                <a:cxn ang="0">
                  <a:pos x="5586" y="257"/>
                </a:cxn>
                <a:cxn ang="0">
                  <a:pos x="5684" y="447"/>
                </a:cxn>
                <a:cxn ang="0">
                  <a:pos x="6059" y="685"/>
                </a:cxn>
                <a:cxn ang="0">
                  <a:pos x="6517" y="699"/>
                </a:cxn>
                <a:cxn ang="0">
                  <a:pos x="6681" y="496"/>
                </a:cxn>
                <a:cxn ang="0">
                  <a:pos x="6691" y="257"/>
                </a:cxn>
                <a:cxn ang="0">
                  <a:pos x="6912" y="678"/>
                </a:cxn>
                <a:cxn ang="0">
                  <a:pos x="7065" y="640"/>
                </a:cxn>
                <a:cxn ang="0">
                  <a:pos x="4927" y="530"/>
                </a:cxn>
                <a:cxn ang="0">
                  <a:pos x="5105" y="293"/>
                </a:cxn>
                <a:cxn ang="0">
                  <a:pos x="5448" y="546"/>
                </a:cxn>
                <a:cxn ang="0">
                  <a:pos x="1842" y="381"/>
                </a:cxn>
                <a:cxn ang="0">
                  <a:pos x="2213" y="323"/>
                </a:cxn>
                <a:cxn ang="0">
                  <a:pos x="2034" y="466"/>
                </a:cxn>
                <a:cxn ang="0">
                  <a:pos x="2852" y="68"/>
                </a:cxn>
                <a:cxn ang="0">
                  <a:pos x="3140" y="644"/>
                </a:cxn>
                <a:cxn ang="0">
                  <a:pos x="3372" y="677"/>
                </a:cxn>
                <a:cxn ang="0">
                  <a:pos x="3430" y="500"/>
                </a:cxn>
                <a:cxn ang="0">
                  <a:pos x="3596" y="670"/>
                </a:cxn>
                <a:cxn ang="0">
                  <a:pos x="3858" y="654"/>
                </a:cxn>
                <a:cxn ang="0">
                  <a:pos x="3600" y="324"/>
                </a:cxn>
                <a:cxn ang="0">
                  <a:pos x="3390" y="269"/>
                </a:cxn>
                <a:cxn ang="0">
                  <a:pos x="3329" y="418"/>
                </a:cxn>
              </a:cxnLst>
              <a:rect l="0" t="0" r="r" b="b"/>
              <a:pathLst>
                <a:path w="7073" h="708">
                  <a:moveTo>
                    <a:pt x="1487" y="17"/>
                  </a:moveTo>
                  <a:lnTo>
                    <a:pt x="1487" y="17"/>
                  </a:lnTo>
                  <a:lnTo>
                    <a:pt x="1487" y="17"/>
                  </a:lnTo>
                  <a:lnTo>
                    <a:pt x="1320" y="17"/>
                  </a:lnTo>
                  <a:lnTo>
                    <a:pt x="1320" y="17"/>
                  </a:lnTo>
                  <a:lnTo>
                    <a:pt x="1294" y="18"/>
                  </a:lnTo>
                  <a:lnTo>
                    <a:pt x="1284" y="19"/>
                  </a:lnTo>
                  <a:lnTo>
                    <a:pt x="1276" y="22"/>
                  </a:lnTo>
                  <a:lnTo>
                    <a:pt x="1269" y="25"/>
                  </a:lnTo>
                  <a:lnTo>
                    <a:pt x="1265" y="29"/>
                  </a:lnTo>
                  <a:lnTo>
                    <a:pt x="1264" y="33"/>
                  </a:lnTo>
                  <a:lnTo>
                    <a:pt x="1264" y="37"/>
                  </a:lnTo>
                  <a:lnTo>
                    <a:pt x="1264" y="37"/>
                  </a:lnTo>
                  <a:lnTo>
                    <a:pt x="1266" y="42"/>
                  </a:lnTo>
                  <a:lnTo>
                    <a:pt x="1269" y="44"/>
                  </a:lnTo>
                  <a:lnTo>
                    <a:pt x="1277" y="51"/>
                  </a:lnTo>
                  <a:lnTo>
                    <a:pt x="1287" y="55"/>
                  </a:lnTo>
                  <a:lnTo>
                    <a:pt x="1299" y="59"/>
                  </a:lnTo>
                  <a:lnTo>
                    <a:pt x="1330" y="66"/>
                  </a:lnTo>
                  <a:lnTo>
                    <a:pt x="1347" y="70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80" y="80"/>
                  </a:lnTo>
                  <a:lnTo>
                    <a:pt x="1385" y="83"/>
                  </a:lnTo>
                  <a:lnTo>
                    <a:pt x="1390" y="87"/>
                  </a:lnTo>
                  <a:lnTo>
                    <a:pt x="1394" y="92"/>
                  </a:lnTo>
                  <a:lnTo>
                    <a:pt x="1397" y="96"/>
                  </a:lnTo>
                  <a:lnTo>
                    <a:pt x="1402" y="108"/>
                  </a:lnTo>
                  <a:lnTo>
                    <a:pt x="1402" y="108"/>
                  </a:lnTo>
                  <a:lnTo>
                    <a:pt x="1406" y="118"/>
                  </a:lnTo>
                  <a:lnTo>
                    <a:pt x="1409" y="132"/>
                  </a:lnTo>
                  <a:lnTo>
                    <a:pt x="1410" y="147"/>
                  </a:lnTo>
                  <a:lnTo>
                    <a:pt x="1413" y="166"/>
                  </a:lnTo>
                  <a:lnTo>
                    <a:pt x="1414" y="187"/>
                  </a:lnTo>
                  <a:lnTo>
                    <a:pt x="1414" y="211"/>
                  </a:lnTo>
                  <a:lnTo>
                    <a:pt x="1413" y="237"/>
                  </a:lnTo>
                  <a:lnTo>
                    <a:pt x="1411" y="266"/>
                  </a:lnTo>
                  <a:lnTo>
                    <a:pt x="1407" y="297"/>
                  </a:lnTo>
                  <a:lnTo>
                    <a:pt x="1403" y="331"/>
                  </a:lnTo>
                  <a:lnTo>
                    <a:pt x="1397" y="367"/>
                  </a:lnTo>
                  <a:lnTo>
                    <a:pt x="1390" y="405"/>
                  </a:lnTo>
                  <a:lnTo>
                    <a:pt x="1380" y="446"/>
                  </a:lnTo>
                  <a:lnTo>
                    <a:pt x="1369" y="488"/>
                  </a:lnTo>
                  <a:lnTo>
                    <a:pt x="1356" y="533"/>
                  </a:lnTo>
                  <a:lnTo>
                    <a:pt x="1340" y="579"/>
                  </a:lnTo>
                  <a:lnTo>
                    <a:pt x="1340" y="579"/>
                  </a:lnTo>
                  <a:lnTo>
                    <a:pt x="1286" y="535"/>
                  </a:lnTo>
                  <a:lnTo>
                    <a:pt x="1236" y="492"/>
                  </a:lnTo>
                  <a:lnTo>
                    <a:pt x="1191" y="451"/>
                  </a:lnTo>
                  <a:lnTo>
                    <a:pt x="1148" y="413"/>
                  </a:lnTo>
                  <a:lnTo>
                    <a:pt x="1110" y="376"/>
                  </a:lnTo>
                  <a:lnTo>
                    <a:pt x="1074" y="340"/>
                  </a:lnTo>
                  <a:lnTo>
                    <a:pt x="1042" y="307"/>
                  </a:lnTo>
                  <a:lnTo>
                    <a:pt x="1015" y="275"/>
                  </a:lnTo>
                  <a:lnTo>
                    <a:pt x="990" y="248"/>
                  </a:lnTo>
                  <a:lnTo>
                    <a:pt x="967" y="221"/>
                  </a:lnTo>
                  <a:lnTo>
                    <a:pt x="947" y="196"/>
                  </a:lnTo>
                  <a:lnTo>
                    <a:pt x="932" y="175"/>
                  </a:lnTo>
                  <a:lnTo>
                    <a:pt x="918" y="155"/>
                  </a:lnTo>
                  <a:lnTo>
                    <a:pt x="909" y="140"/>
                  </a:lnTo>
                  <a:lnTo>
                    <a:pt x="901" y="125"/>
                  </a:lnTo>
                  <a:lnTo>
                    <a:pt x="896" y="113"/>
                  </a:lnTo>
                  <a:lnTo>
                    <a:pt x="896" y="113"/>
                  </a:lnTo>
                  <a:lnTo>
                    <a:pt x="893" y="104"/>
                  </a:lnTo>
                  <a:lnTo>
                    <a:pt x="892" y="96"/>
                  </a:lnTo>
                  <a:lnTo>
                    <a:pt x="893" y="89"/>
                  </a:lnTo>
                  <a:lnTo>
                    <a:pt x="896" y="83"/>
                  </a:lnTo>
                  <a:lnTo>
                    <a:pt x="901" y="79"/>
                  </a:lnTo>
                  <a:lnTo>
                    <a:pt x="908" y="74"/>
                  </a:lnTo>
                  <a:lnTo>
                    <a:pt x="917" y="70"/>
                  </a:lnTo>
                  <a:lnTo>
                    <a:pt x="929" y="66"/>
                  </a:lnTo>
                  <a:lnTo>
                    <a:pt x="929" y="66"/>
                  </a:lnTo>
                  <a:lnTo>
                    <a:pt x="945" y="60"/>
                  </a:lnTo>
                  <a:lnTo>
                    <a:pt x="957" y="55"/>
                  </a:lnTo>
                  <a:lnTo>
                    <a:pt x="961" y="52"/>
                  </a:lnTo>
                  <a:lnTo>
                    <a:pt x="965" y="48"/>
                  </a:lnTo>
                  <a:lnTo>
                    <a:pt x="965" y="44"/>
                  </a:lnTo>
                  <a:lnTo>
                    <a:pt x="963" y="39"/>
                  </a:lnTo>
                  <a:lnTo>
                    <a:pt x="963" y="39"/>
                  </a:lnTo>
                  <a:lnTo>
                    <a:pt x="961" y="33"/>
                  </a:lnTo>
                  <a:lnTo>
                    <a:pt x="955" y="29"/>
                  </a:lnTo>
                  <a:lnTo>
                    <a:pt x="947" y="25"/>
                  </a:lnTo>
                  <a:lnTo>
                    <a:pt x="938" y="22"/>
                  </a:lnTo>
                  <a:lnTo>
                    <a:pt x="926" y="19"/>
                  </a:lnTo>
                  <a:lnTo>
                    <a:pt x="912" y="18"/>
                  </a:lnTo>
                  <a:lnTo>
                    <a:pt x="876" y="17"/>
                  </a:lnTo>
                  <a:lnTo>
                    <a:pt x="876" y="17"/>
                  </a:lnTo>
                  <a:lnTo>
                    <a:pt x="875" y="17"/>
                  </a:lnTo>
                  <a:lnTo>
                    <a:pt x="700" y="17"/>
                  </a:lnTo>
                  <a:lnTo>
                    <a:pt x="700" y="17"/>
                  </a:lnTo>
                  <a:lnTo>
                    <a:pt x="669" y="18"/>
                  </a:lnTo>
                  <a:lnTo>
                    <a:pt x="659" y="19"/>
                  </a:lnTo>
                  <a:lnTo>
                    <a:pt x="649" y="22"/>
                  </a:lnTo>
                  <a:lnTo>
                    <a:pt x="643" y="25"/>
                  </a:lnTo>
                  <a:lnTo>
                    <a:pt x="639" y="29"/>
                  </a:lnTo>
                  <a:lnTo>
                    <a:pt x="638" y="34"/>
                  </a:lnTo>
                  <a:lnTo>
                    <a:pt x="639" y="41"/>
                  </a:lnTo>
                  <a:lnTo>
                    <a:pt x="639" y="41"/>
                  </a:lnTo>
                  <a:lnTo>
                    <a:pt x="640" y="43"/>
                  </a:lnTo>
                  <a:lnTo>
                    <a:pt x="643" y="46"/>
                  </a:lnTo>
                  <a:lnTo>
                    <a:pt x="649" y="51"/>
                  </a:lnTo>
                  <a:lnTo>
                    <a:pt x="659" y="55"/>
                  </a:lnTo>
                  <a:lnTo>
                    <a:pt x="669" y="58"/>
                  </a:lnTo>
                  <a:lnTo>
                    <a:pt x="694" y="64"/>
                  </a:lnTo>
                  <a:lnTo>
                    <a:pt x="706" y="67"/>
                  </a:lnTo>
                  <a:lnTo>
                    <a:pt x="719" y="72"/>
                  </a:lnTo>
                  <a:lnTo>
                    <a:pt x="719" y="72"/>
                  </a:lnTo>
                  <a:lnTo>
                    <a:pt x="731" y="77"/>
                  </a:lnTo>
                  <a:lnTo>
                    <a:pt x="739" y="84"/>
                  </a:lnTo>
                  <a:lnTo>
                    <a:pt x="746" y="93"/>
                  </a:lnTo>
                  <a:lnTo>
                    <a:pt x="751" y="103"/>
                  </a:lnTo>
                  <a:lnTo>
                    <a:pt x="751" y="103"/>
                  </a:lnTo>
                  <a:lnTo>
                    <a:pt x="754" y="114"/>
                  </a:lnTo>
                  <a:lnTo>
                    <a:pt x="756" y="129"/>
                  </a:lnTo>
                  <a:lnTo>
                    <a:pt x="759" y="145"/>
                  </a:lnTo>
                  <a:lnTo>
                    <a:pt x="759" y="165"/>
                  </a:lnTo>
                  <a:lnTo>
                    <a:pt x="759" y="187"/>
                  </a:lnTo>
                  <a:lnTo>
                    <a:pt x="758" y="211"/>
                  </a:lnTo>
                  <a:lnTo>
                    <a:pt x="755" y="238"/>
                  </a:lnTo>
                  <a:lnTo>
                    <a:pt x="751" y="268"/>
                  </a:lnTo>
                  <a:lnTo>
                    <a:pt x="746" y="299"/>
                  </a:lnTo>
                  <a:lnTo>
                    <a:pt x="739" y="332"/>
                  </a:lnTo>
                  <a:lnTo>
                    <a:pt x="730" y="369"/>
                  </a:lnTo>
                  <a:lnTo>
                    <a:pt x="718" y="407"/>
                  </a:lnTo>
                  <a:lnTo>
                    <a:pt x="705" y="447"/>
                  </a:lnTo>
                  <a:lnTo>
                    <a:pt x="690" y="489"/>
                  </a:lnTo>
                  <a:lnTo>
                    <a:pt x="673" y="534"/>
                  </a:lnTo>
                  <a:lnTo>
                    <a:pt x="652" y="580"/>
                  </a:lnTo>
                  <a:lnTo>
                    <a:pt x="652" y="580"/>
                  </a:lnTo>
                  <a:lnTo>
                    <a:pt x="602" y="532"/>
                  </a:lnTo>
                  <a:lnTo>
                    <a:pt x="556" y="484"/>
                  </a:lnTo>
                  <a:lnTo>
                    <a:pt x="514" y="440"/>
                  </a:lnTo>
                  <a:lnTo>
                    <a:pt x="475" y="398"/>
                  </a:lnTo>
                  <a:lnTo>
                    <a:pt x="440" y="359"/>
                  </a:lnTo>
                  <a:lnTo>
                    <a:pt x="408" y="322"/>
                  </a:lnTo>
                  <a:lnTo>
                    <a:pt x="379" y="289"/>
                  </a:lnTo>
                  <a:lnTo>
                    <a:pt x="354" y="257"/>
                  </a:lnTo>
                  <a:lnTo>
                    <a:pt x="313" y="203"/>
                  </a:lnTo>
                  <a:lnTo>
                    <a:pt x="283" y="159"/>
                  </a:lnTo>
                  <a:lnTo>
                    <a:pt x="265" y="129"/>
                  </a:lnTo>
                  <a:lnTo>
                    <a:pt x="258" y="117"/>
                  </a:lnTo>
                  <a:lnTo>
                    <a:pt x="255" y="109"/>
                  </a:lnTo>
                  <a:lnTo>
                    <a:pt x="255" y="109"/>
                  </a:lnTo>
                  <a:lnTo>
                    <a:pt x="253" y="101"/>
                  </a:lnTo>
                  <a:lnTo>
                    <a:pt x="251" y="95"/>
                  </a:lnTo>
                  <a:lnTo>
                    <a:pt x="251" y="88"/>
                  </a:lnTo>
                  <a:lnTo>
                    <a:pt x="253" y="83"/>
                  </a:lnTo>
                  <a:lnTo>
                    <a:pt x="255" y="77"/>
                  </a:lnTo>
                  <a:lnTo>
                    <a:pt x="259" y="74"/>
                  </a:lnTo>
                  <a:lnTo>
                    <a:pt x="265" y="71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84" y="63"/>
                  </a:lnTo>
                  <a:lnTo>
                    <a:pt x="299" y="60"/>
                  </a:lnTo>
                  <a:lnTo>
                    <a:pt x="323" y="55"/>
                  </a:lnTo>
                  <a:lnTo>
                    <a:pt x="332" y="52"/>
                  </a:lnTo>
                  <a:lnTo>
                    <a:pt x="337" y="47"/>
                  </a:lnTo>
                  <a:lnTo>
                    <a:pt x="340" y="44"/>
                  </a:lnTo>
                  <a:lnTo>
                    <a:pt x="340" y="42"/>
                  </a:lnTo>
                  <a:lnTo>
                    <a:pt x="340" y="39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36" y="30"/>
                  </a:lnTo>
                  <a:lnTo>
                    <a:pt x="330" y="26"/>
                  </a:lnTo>
                  <a:lnTo>
                    <a:pt x="324" y="23"/>
                  </a:lnTo>
                  <a:lnTo>
                    <a:pt x="315" y="21"/>
                  </a:lnTo>
                  <a:lnTo>
                    <a:pt x="303" y="19"/>
                  </a:lnTo>
                  <a:lnTo>
                    <a:pt x="288" y="18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53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29" y="18"/>
                  </a:lnTo>
                  <a:lnTo>
                    <a:pt x="18" y="21"/>
                  </a:lnTo>
                  <a:lnTo>
                    <a:pt x="10" y="22"/>
                  </a:lnTo>
                  <a:lnTo>
                    <a:pt x="5" y="26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10" y="50"/>
                  </a:lnTo>
                  <a:lnTo>
                    <a:pt x="17" y="54"/>
                  </a:lnTo>
                  <a:lnTo>
                    <a:pt x="25" y="58"/>
                  </a:lnTo>
                  <a:lnTo>
                    <a:pt x="42" y="6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67" y="72"/>
                  </a:lnTo>
                  <a:lnTo>
                    <a:pt x="76" y="80"/>
                  </a:lnTo>
                  <a:lnTo>
                    <a:pt x="85" y="8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31" y="150"/>
                  </a:lnTo>
                  <a:lnTo>
                    <a:pt x="182" y="217"/>
                  </a:lnTo>
                  <a:lnTo>
                    <a:pt x="245" y="299"/>
                  </a:lnTo>
                  <a:lnTo>
                    <a:pt x="283" y="345"/>
                  </a:lnTo>
                  <a:lnTo>
                    <a:pt x="325" y="396"/>
                  </a:lnTo>
                  <a:lnTo>
                    <a:pt x="325" y="396"/>
                  </a:lnTo>
                  <a:lnTo>
                    <a:pt x="388" y="469"/>
                  </a:lnTo>
                  <a:lnTo>
                    <a:pt x="444" y="533"/>
                  </a:lnTo>
                  <a:lnTo>
                    <a:pt x="495" y="587"/>
                  </a:lnTo>
                  <a:lnTo>
                    <a:pt x="518" y="609"/>
                  </a:lnTo>
                  <a:lnTo>
                    <a:pt x="539" y="630"/>
                  </a:lnTo>
                  <a:lnTo>
                    <a:pt x="560" y="649"/>
                  </a:lnTo>
                  <a:lnTo>
                    <a:pt x="578" y="665"/>
                  </a:lnTo>
                  <a:lnTo>
                    <a:pt x="597" y="678"/>
                  </a:lnTo>
                  <a:lnTo>
                    <a:pt x="614" y="689"/>
                  </a:lnTo>
                  <a:lnTo>
                    <a:pt x="630" y="698"/>
                  </a:lnTo>
                  <a:lnTo>
                    <a:pt x="644" y="703"/>
                  </a:lnTo>
                  <a:lnTo>
                    <a:pt x="657" y="707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7" y="707"/>
                  </a:lnTo>
                  <a:lnTo>
                    <a:pt x="684" y="707"/>
                  </a:lnTo>
                  <a:lnTo>
                    <a:pt x="690" y="704"/>
                  </a:lnTo>
                  <a:lnTo>
                    <a:pt x="697" y="702"/>
                  </a:lnTo>
                  <a:lnTo>
                    <a:pt x="710" y="693"/>
                  </a:lnTo>
                  <a:lnTo>
                    <a:pt x="723" y="681"/>
                  </a:lnTo>
                  <a:lnTo>
                    <a:pt x="735" y="665"/>
                  </a:lnTo>
                  <a:lnTo>
                    <a:pt x="747" y="646"/>
                  </a:lnTo>
                  <a:lnTo>
                    <a:pt x="760" y="623"/>
                  </a:lnTo>
                  <a:lnTo>
                    <a:pt x="771" y="597"/>
                  </a:lnTo>
                  <a:lnTo>
                    <a:pt x="783" y="568"/>
                  </a:lnTo>
                  <a:lnTo>
                    <a:pt x="794" y="535"/>
                  </a:lnTo>
                  <a:lnTo>
                    <a:pt x="805" y="499"/>
                  </a:lnTo>
                  <a:lnTo>
                    <a:pt x="817" y="459"/>
                  </a:lnTo>
                  <a:lnTo>
                    <a:pt x="827" y="415"/>
                  </a:lnTo>
                  <a:lnTo>
                    <a:pt x="838" y="369"/>
                  </a:lnTo>
                  <a:lnTo>
                    <a:pt x="849" y="319"/>
                  </a:lnTo>
                  <a:lnTo>
                    <a:pt x="858" y="265"/>
                  </a:lnTo>
                  <a:lnTo>
                    <a:pt x="858" y="265"/>
                  </a:lnTo>
                  <a:lnTo>
                    <a:pt x="887" y="298"/>
                  </a:lnTo>
                  <a:lnTo>
                    <a:pt x="918" y="332"/>
                  </a:lnTo>
                  <a:lnTo>
                    <a:pt x="954" y="370"/>
                  </a:lnTo>
                  <a:lnTo>
                    <a:pt x="992" y="410"/>
                  </a:lnTo>
                  <a:lnTo>
                    <a:pt x="1036" y="451"/>
                  </a:lnTo>
                  <a:lnTo>
                    <a:pt x="1082" y="496"/>
                  </a:lnTo>
                  <a:lnTo>
                    <a:pt x="1131" y="542"/>
                  </a:lnTo>
                  <a:lnTo>
                    <a:pt x="1185" y="590"/>
                  </a:lnTo>
                  <a:lnTo>
                    <a:pt x="1185" y="590"/>
                  </a:lnTo>
                  <a:lnTo>
                    <a:pt x="1243" y="641"/>
                  </a:lnTo>
                  <a:lnTo>
                    <a:pt x="1268" y="662"/>
                  </a:lnTo>
                  <a:lnTo>
                    <a:pt x="1289" y="678"/>
                  </a:lnTo>
                  <a:lnTo>
                    <a:pt x="1310" y="691"/>
                  </a:lnTo>
                  <a:lnTo>
                    <a:pt x="1319" y="696"/>
                  </a:lnTo>
                  <a:lnTo>
                    <a:pt x="1330" y="700"/>
                  </a:lnTo>
                  <a:lnTo>
                    <a:pt x="1339" y="703"/>
                  </a:lnTo>
                  <a:lnTo>
                    <a:pt x="1349" y="706"/>
                  </a:lnTo>
                  <a:lnTo>
                    <a:pt x="1359" y="707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78" y="707"/>
                  </a:lnTo>
                  <a:lnTo>
                    <a:pt x="1386" y="706"/>
                  </a:lnTo>
                  <a:lnTo>
                    <a:pt x="1394" y="703"/>
                  </a:lnTo>
                  <a:lnTo>
                    <a:pt x="1401" y="700"/>
                  </a:lnTo>
                  <a:lnTo>
                    <a:pt x="1407" y="696"/>
                  </a:lnTo>
                  <a:lnTo>
                    <a:pt x="1413" y="691"/>
                  </a:lnTo>
                  <a:lnTo>
                    <a:pt x="1418" y="685"/>
                  </a:lnTo>
                  <a:lnTo>
                    <a:pt x="1423" y="677"/>
                  </a:lnTo>
                  <a:lnTo>
                    <a:pt x="1431" y="660"/>
                  </a:lnTo>
                  <a:lnTo>
                    <a:pt x="1439" y="638"/>
                  </a:lnTo>
                  <a:lnTo>
                    <a:pt x="1456" y="584"/>
                  </a:lnTo>
                  <a:lnTo>
                    <a:pt x="1456" y="584"/>
                  </a:lnTo>
                  <a:lnTo>
                    <a:pt x="1469" y="537"/>
                  </a:lnTo>
                  <a:lnTo>
                    <a:pt x="1481" y="489"/>
                  </a:lnTo>
                  <a:lnTo>
                    <a:pt x="1490" y="442"/>
                  </a:lnTo>
                  <a:lnTo>
                    <a:pt x="1498" y="393"/>
                  </a:lnTo>
                  <a:lnTo>
                    <a:pt x="1505" y="345"/>
                  </a:lnTo>
                  <a:lnTo>
                    <a:pt x="1509" y="297"/>
                  </a:lnTo>
                  <a:lnTo>
                    <a:pt x="1512" y="248"/>
                  </a:lnTo>
                  <a:lnTo>
                    <a:pt x="1513" y="200"/>
                  </a:lnTo>
                  <a:lnTo>
                    <a:pt x="1513" y="200"/>
                  </a:lnTo>
                  <a:lnTo>
                    <a:pt x="1512" y="128"/>
                  </a:lnTo>
                  <a:lnTo>
                    <a:pt x="1512" y="116"/>
                  </a:lnTo>
                  <a:lnTo>
                    <a:pt x="1512" y="104"/>
                  </a:lnTo>
                  <a:lnTo>
                    <a:pt x="1514" y="95"/>
                  </a:lnTo>
                  <a:lnTo>
                    <a:pt x="1517" y="88"/>
                  </a:lnTo>
                  <a:lnTo>
                    <a:pt x="1517" y="88"/>
                  </a:lnTo>
                  <a:lnTo>
                    <a:pt x="1525" y="79"/>
                  </a:lnTo>
                  <a:lnTo>
                    <a:pt x="1533" y="72"/>
                  </a:lnTo>
                  <a:lnTo>
                    <a:pt x="1543" y="66"/>
                  </a:lnTo>
                  <a:lnTo>
                    <a:pt x="1552" y="60"/>
                  </a:lnTo>
                  <a:lnTo>
                    <a:pt x="1562" y="55"/>
                  </a:lnTo>
                  <a:lnTo>
                    <a:pt x="1568" y="50"/>
                  </a:lnTo>
                  <a:lnTo>
                    <a:pt x="1570" y="47"/>
                  </a:lnTo>
                  <a:lnTo>
                    <a:pt x="1571" y="44"/>
                  </a:lnTo>
                  <a:lnTo>
                    <a:pt x="1572" y="42"/>
                  </a:lnTo>
                  <a:lnTo>
                    <a:pt x="1571" y="38"/>
                  </a:lnTo>
                  <a:lnTo>
                    <a:pt x="1571" y="38"/>
                  </a:lnTo>
                  <a:lnTo>
                    <a:pt x="1568" y="31"/>
                  </a:lnTo>
                  <a:lnTo>
                    <a:pt x="1563" y="27"/>
                  </a:lnTo>
                  <a:lnTo>
                    <a:pt x="1555" y="23"/>
                  </a:lnTo>
                  <a:lnTo>
                    <a:pt x="1546" y="21"/>
                  </a:lnTo>
                  <a:lnTo>
                    <a:pt x="1535" y="18"/>
                  </a:lnTo>
                  <a:lnTo>
                    <a:pt x="1521" y="17"/>
                  </a:lnTo>
                  <a:lnTo>
                    <a:pt x="1487" y="17"/>
                  </a:lnTo>
                  <a:close/>
                  <a:moveTo>
                    <a:pt x="5088" y="244"/>
                  </a:moveTo>
                  <a:lnTo>
                    <a:pt x="5088" y="244"/>
                  </a:lnTo>
                  <a:lnTo>
                    <a:pt x="5088" y="244"/>
                  </a:lnTo>
                  <a:lnTo>
                    <a:pt x="5088" y="244"/>
                  </a:lnTo>
                  <a:lnTo>
                    <a:pt x="5042" y="245"/>
                  </a:lnTo>
                  <a:lnTo>
                    <a:pt x="4999" y="249"/>
                  </a:lnTo>
                  <a:lnTo>
                    <a:pt x="4959" y="254"/>
                  </a:lnTo>
                  <a:lnTo>
                    <a:pt x="4922" y="261"/>
                  </a:lnTo>
                  <a:lnTo>
                    <a:pt x="4889" y="270"/>
                  </a:lnTo>
                  <a:lnTo>
                    <a:pt x="4857" y="282"/>
                  </a:lnTo>
                  <a:lnTo>
                    <a:pt x="4829" y="294"/>
                  </a:lnTo>
                  <a:lnTo>
                    <a:pt x="4806" y="308"/>
                  </a:lnTo>
                  <a:lnTo>
                    <a:pt x="4795" y="316"/>
                  </a:lnTo>
                  <a:lnTo>
                    <a:pt x="4786" y="324"/>
                  </a:lnTo>
                  <a:lnTo>
                    <a:pt x="4777" y="334"/>
                  </a:lnTo>
                  <a:lnTo>
                    <a:pt x="4769" y="341"/>
                  </a:lnTo>
                  <a:lnTo>
                    <a:pt x="4761" y="351"/>
                  </a:lnTo>
                  <a:lnTo>
                    <a:pt x="4756" y="360"/>
                  </a:lnTo>
                  <a:lnTo>
                    <a:pt x="4750" y="370"/>
                  </a:lnTo>
                  <a:lnTo>
                    <a:pt x="4745" y="381"/>
                  </a:lnTo>
                  <a:lnTo>
                    <a:pt x="4742" y="392"/>
                  </a:lnTo>
                  <a:lnTo>
                    <a:pt x="4740" y="402"/>
                  </a:lnTo>
                  <a:lnTo>
                    <a:pt x="4738" y="413"/>
                  </a:lnTo>
                  <a:lnTo>
                    <a:pt x="4738" y="425"/>
                  </a:lnTo>
                  <a:lnTo>
                    <a:pt x="4740" y="436"/>
                  </a:lnTo>
                  <a:lnTo>
                    <a:pt x="4741" y="448"/>
                  </a:lnTo>
                  <a:lnTo>
                    <a:pt x="4744" y="460"/>
                  </a:lnTo>
                  <a:lnTo>
                    <a:pt x="4748" y="472"/>
                  </a:lnTo>
                  <a:lnTo>
                    <a:pt x="4748" y="472"/>
                  </a:lnTo>
                  <a:lnTo>
                    <a:pt x="4753" y="485"/>
                  </a:lnTo>
                  <a:lnTo>
                    <a:pt x="4758" y="497"/>
                  </a:lnTo>
                  <a:lnTo>
                    <a:pt x="4765" y="509"/>
                  </a:lnTo>
                  <a:lnTo>
                    <a:pt x="4773" y="520"/>
                  </a:lnTo>
                  <a:lnTo>
                    <a:pt x="4781" y="532"/>
                  </a:lnTo>
                  <a:lnTo>
                    <a:pt x="4790" y="542"/>
                  </a:lnTo>
                  <a:lnTo>
                    <a:pt x="4811" y="563"/>
                  </a:lnTo>
                  <a:lnTo>
                    <a:pt x="4835" y="584"/>
                  </a:lnTo>
                  <a:lnTo>
                    <a:pt x="4861" y="603"/>
                  </a:lnTo>
                  <a:lnTo>
                    <a:pt x="4891" y="620"/>
                  </a:lnTo>
                  <a:lnTo>
                    <a:pt x="4923" y="636"/>
                  </a:lnTo>
                  <a:lnTo>
                    <a:pt x="4957" y="650"/>
                  </a:lnTo>
                  <a:lnTo>
                    <a:pt x="4993" y="662"/>
                  </a:lnTo>
                  <a:lnTo>
                    <a:pt x="5032" y="673"/>
                  </a:lnTo>
                  <a:lnTo>
                    <a:pt x="5072" y="682"/>
                  </a:lnTo>
                  <a:lnTo>
                    <a:pt x="5114" y="690"/>
                  </a:lnTo>
                  <a:lnTo>
                    <a:pt x="5158" y="695"/>
                  </a:lnTo>
                  <a:lnTo>
                    <a:pt x="5202" y="698"/>
                  </a:lnTo>
                  <a:lnTo>
                    <a:pt x="5249" y="699"/>
                  </a:lnTo>
                  <a:lnTo>
                    <a:pt x="5249" y="699"/>
                  </a:lnTo>
                  <a:lnTo>
                    <a:pt x="5250" y="699"/>
                  </a:lnTo>
                  <a:lnTo>
                    <a:pt x="5250" y="699"/>
                  </a:lnTo>
                  <a:lnTo>
                    <a:pt x="5295" y="698"/>
                  </a:lnTo>
                  <a:lnTo>
                    <a:pt x="5338" y="695"/>
                  </a:lnTo>
                  <a:lnTo>
                    <a:pt x="5378" y="690"/>
                  </a:lnTo>
                  <a:lnTo>
                    <a:pt x="5415" y="682"/>
                  </a:lnTo>
                  <a:lnTo>
                    <a:pt x="5449" y="673"/>
                  </a:lnTo>
                  <a:lnTo>
                    <a:pt x="5479" y="662"/>
                  </a:lnTo>
                  <a:lnTo>
                    <a:pt x="5507" y="649"/>
                  </a:lnTo>
                  <a:lnTo>
                    <a:pt x="5531" y="636"/>
                  </a:lnTo>
                  <a:lnTo>
                    <a:pt x="5541" y="628"/>
                  </a:lnTo>
                  <a:lnTo>
                    <a:pt x="5550" y="620"/>
                  </a:lnTo>
                  <a:lnTo>
                    <a:pt x="5560" y="611"/>
                  </a:lnTo>
                  <a:lnTo>
                    <a:pt x="5568" y="603"/>
                  </a:lnTo>
                  <a:lnTo>
                    <a:pt x="5574" y="594"/>
                  </a:lnTo>
                  <a:lnTo>
                    <a:pt x="5581" y="583"/>
                  </a:lnTo>
                  <a:lnTo>
                    <a:pt x="5586" y="574"/>
                  </a:lnTo>
                  <a:lnTo>
                    <a:pt x="5590" y="563"/>
                  </a:lnTo>
                  <a:lnTo>
                    <a:pt x="5594" y="553"/>
                  </a:lnTo>
                  <a:lnTo>
                    <a:pt x="5595" y="542"/>
                  </a:lnTo>
                  <a:lnTo>
                    <a:pt x="5597" y="532"/>
                  </a:lnTo>
                  <a:lnTo>
                    <a:pt x="5597" y="520"/>
                  </a:lnTo>
                  <a:lnTo>
                    <a:pt x="5597" y="508"/>
                  </a:lnTo>
                  <a:lnTo>
                    <a:pt x="5595" y="496"/>
                  </a:lnTo>
                  <a:lnTo>
                    <a:pt x="5591" y="484"/>
                  </a:lnTo>
                  <a:lnTo>
                    <a:pt x="5587" y="472"/>
                  </a:lnTo>
                  <a:lnTo>
                    <a:pt x="5587" y="472"/>
                  </a:lnTo>
                  <a:lnTo>
                    <a:pt x="5583" y="459"/>
                  </a:lnTo>
                  <a:lnTo>
                    <a:pt x="5577" y="447"/>
                  </a:lnTo>
                  <a:lnTo>
                    <a:pt x="5570" y="435"/>
                  </a:lnTo>
                  <a:lnTo>
                    <a:pt x="5562" y="423"/>
                  </a:lnTo>
                  <a:lnTo>
                    <a:pt x="5554" y="413"/>
                  </a:lnTo>
                  <a:lnTo>
                    <a:pt x="5545" y="402"/>
                  </a:lnTo>
                  <a:lnTo>
                    <a:pt x="5524" y="380"/>
                  </a:lnTo>
                  <a:lnTo>
                    <a:pt x="5502" y="360"/>
                  </a:lnTo>
                  <a:lnTo>
                    <a:pt x="5474" y="341"/>
                  </a:lnTo>
                  <a:lnTo>
                    <a:pt x="5445" y="324"/>
                  </a:lnTo>
                  <a:lnTo>
                    <a:pt x="5413" y="308"/>
                  </a:lnTo>
                  <a:lnTo>
                    <a:pt x="5379" y="294"/>
                  </a:lnTo>
                  <a:lnTo>
                    <a:pt x="5344" y="281"/>
                  </a:lnTo>
                  <a:lnTo>
                    <a:pt x="5305" y="270"/>
                  </a:lnTo>
                  <a:lnTo>
                    <a:pt x="5264" y="261"/>
                  </a:lnTo>
                  <a:lnTo>
                    <a:pt x="5222" y="254"/>
                  </a:lnTo>
                  <a:lnTo>
                    <a:pt x="5179" y="249"/>
                  </a:lnTo>
                  <a:lnTo>
                    <a:pt x="5134" y="245"/>
                  </a:lnTo>
                  <a:lnTo>
                    <a:pt x="5088" y="244"/>
                  </a:lnTo>
                  <a:close/>
                  <a:moveTo>
                    <a:pt x="4251" y="245"/>
                  </a:moveTo>
                  <a:lnTo>
                    <a:pt x="4251" y="245"/>
                  </a:lnTo>
                  <a:lnTo>
                    <a:pt x="4249" y="245"/>
                  </a:lnTo>
                  <a:lnTo>
                    <a:pt x="4249" y="245"/>
                  </a:lnTo>
                  <a:lnTo>
                    <a:pt x="4210" y="246"/>
                  </a:lnTo>
                  <a:lnTo>
                    <a:pt x="4172" y="249"/>
                  </a:lnTo>
                  <a:lnTo>
                    <a:pt x="4136" y="256"/>
                  </a:lnTo>
                  <a:lnTo>
                    <a:pt x="4103" y="264"/>
                  </a:lnTo>
                  <a:lnTo>
                    <a:pt x="4074" y="274"/>
                  </a:lnTo>
                  <a:lnTo>
                    <a:pt x="4060" y="281"/>
                  </a:lnTo>
                  <a:lnTo>
                    <a:pt x="4046" y="287"/>
                  </a:lnTo>
                  <a:lnTo>
                    <a:pt x="4035" y="295"/>
                  </a:lnTo>
                  <a:lnTo>
                    <a:pt x="4023" y="303"/>
                  </a:lnTo>
                  <a:lnTo>
                    <a:pt x="4011" y="311"/>
                  </a:lnTo>
                  <a:lnTo>
                    <a:pt x="4002" y="320"/>
                  </a:lnTo>
                  <a:lnTo>
                    <a:pt x="4002" y="320"/>
                  </a:lnTo>
                  <a:lnTo>
                    <a:pt x="3987" y="303"/>
                  </a:lnTo>
                  <a:lnTo>
                    <a:pt x="3973" y="287"/>
                  </a:lnTo>
                  <a:lnTo>
                    <a:pt x="3959" y="274"/>
                  </a:lnTo>
                  <a:lnTo>
                    <a:pt x="3946" y="264"/>
                  </a:lnTo>
                  <a:lnTo>
                    <a:pt x="3933" y="256"/>
                  </a:lnTo>
                  <a:lnTo>
                    <a:pt x="3921" y="249"/>
                  </a:lnTo>
                  <a:lnTo>
                    <a:pt x="3909" y="246"/>
                  </a:lnTo>
                  <a:lnTo>
                    <a:pt x="3897" y="245"/>
                  </a:lnTo>
                  <a:lnTo>
                    <a:pt x="3897" y="245"/>
                  </a:lnTo>
                  <a:lnTo>
                    <a:pt x="3879" y="246"/>
                  </a:lnTo>
                  <a:lnTo>
                    <a:pt x="3859" y="250"/>
                  </a:lnTo>
                  <a:lnTo>
                    <a:pt x="3839" y="257"/>
                  </a:lnTo>
                  <a:lnTo>
                    <a:pt x="3821" y="266"/>
                  </a:lnTo>
                  <a:lnTo>
                    <a:pt x="3805" y="274"/>
                  </a:lnTo>
                  <a:lnTo>
                    <a:pt x="3792" y="283"/>
                  </a:lnTo>
                  <a:lnTo>
                    <a:pt x="3787" y="287"/>
                  </a:lnTo>
                  <a:lnTo>
                    <a:pt x="3784" y="291"/>
                  </a:lnTo>
                  <a:lnTo>
                    <a:pt x="3783" y="295"/>
                  </a:lnTo>
                  <a:lnTo>
                    <a:pt x="3783" y="298"/>
                  </a:lnTo>
                  <a:lnTo>
                    <a:pt x="3783" y="298"/>
                  </a:lnTo>
                  <a:lnTo>
                    <a:pt x="3784" y="301"/>
                  </a:lnTo>
                  <a:lnTo>
                    <a:pt x="3787" y="303"/>
                  </a:lnTo>
                  <a:lnTo>
                    <a:pt x="3792" y="307"/>
                  </a:lnTo>
                  <a:lnTo>
                    <a:pt x="3801" y="311"/>
                  </a:lnTo>
                  <a:lnTo>
                    <a:pt x="3810" y="314"/>
                  </a:lnTo>
                  <a:lnTo>
                    <a:pt x="3834" y="318"/>
                  </a:lnTo>
                  <a:lnTo>
                    <a:pt x="3846" y="322"/>
                  </a:lnTo>
                  <a:lnTo>
                    <a:pt x="3859" y="324"/>
                  </a:lnTo>
                  <a:lnTo>
                    <a:pt x="3859" y="324"/>
                  </a:lnTo>
                  <a:lnTo>
                    <a:pt x="3870" y="330"/>
                  </a:lnTo>
                  <a:lnTo>
                    <a:pt x="3879" y="336"/>
                  </a:lnTo>
                  <a:lnTo>
                    <a:pt x="3887" y="343"/>
                  </a:lnTo>
                  <a:lnTo>
                    <a:pt x="3892" y="352"/>
                  </a:lnTo>
                  <a:lnTo>
                    <a:pt x="3899" y="363"/>
                  </a:lnTo>
                  <a:lnTo>
                    <a:pt x="3904" y="374"/>
                  </a:lnTo>
                  <a:lnTo>
                    <a:pt x="3915" y="402"/>
                  </a:lnTo>
                  <a:lnTo>
                    <a:pt x="3988" y="609"/>
                  </a:lnTo>
                  <a:lnTo>
                    <a:pt x="3988" y="609"/>
                  </a:lnTo>
                  <a:lnTo>
                    <a:pt x="3991" y="620"/>
                  </a:lnTo>
                  <a:lnTo>
                    <a:pt x="3994" y="628"/>
                  </a:lnTo>
                  <a:lnTo>
                    <a:pt x="3994" y="633"/>
                  </a:lnTo>
                  <a:lnTo>
                    <a:pt x="3991" y="637"/>
                  </a:lnTo>
                  <a:lnTo>
                    <a:pt x="3987" y="641"/>
                  </a:lnTo>
                  <a:lnTo>
                    <a:pt x="3981" y="644"/>
                  </a:lnTo>
                  <a:lnTo>
                    <a:pt x="3962" y="650"/>
                  </a:lnTo>
                  <a:lnTo>
                    <a:pt x="3962" y="650"/>
                  </a:lnTo>
                  <a:lnTo>
                    <a:pt x="3949" y="656"/>
                  </a:lnTo>
                  <a:lnTo>
                    <a:pt x="3940" y="660"/>
                  </a:lnTo>
                  <a:lnTo>
                    <a:pt x="3937" y="662"/>
                  </a:lnTo>
                  <a:lnTo>
                    <a:pt x="3936" y="665"/>
                  </a:lnTo>
                  <a:lnTo>
                    <a:pt x="3934" y="669"/>
                  </a:lnTo>
                  <a:lnTo>
                    <a:pt x="3936" y="673"/>
                  </a:lnTo>
                  <a:lnTo>
                    <a:pt x="3936" y="673"/>
                  </a:lnTo>
                  <a:lnTo>
                    <a:pt x="3938" y="677"/>
                  </a:lnTo>
                  <a:lnTo>
                    <a:pt x="3941" y="679"/>
                  </a:lnTo>
                  <a:lnTo>
                    <a:pt x="3946" y="682"/>
                  </a:lnTo>
                  <a:lnTo>
                    <a:pt x="3953" y="685"/>
                  </a:lnTo>
                  <a:lnTo>
                    <a:pt x="3971" y="686"/>
                  </a:lnTo>
                  <a:lnTo>
                    <a:pt x="3995" y="687"/>
                  </a:lnTo>
                  <a:lnTo>
                    <a:pt x="4155" y="687"/>
                  </a:lnTo>
                  <a:lnTo>
                    <a:pt x="4155" y="687"/>
                  </a:lnTo>
                  <a:lnTo>
                    <a:pt x="4182" y="686"/>
                  </a:lnTo>
                  <a:lnTo>
                    <a:pt x="4193" y="685"/>
                  </a:lnTo>
                  <a:lnTo>
                    <a:pt x="4201" y="683"/>
                  </a:lnTo>
                  <a:lnTo>
                    <a:pt x="4206" y="681"/>
                  </a:lnTo>
                  <a:lnTo>
                    <a:pt x="4210" y="678"/>
                  </a:lnTo>
                  <a:lnTo>
                    <a:pt x="4211" y="674"/>
                  </a:lnTo>
                  <a:lnTo>
                    <a:pt x="4210" y="670"/>
                  </a:lnTo>
                  <a:lnTo>
                    <a:pt x="4210" y="670"/>
                  </a:lnTo>
                  <a:lnTo>
                    <a:pt x="4207" y="665"/>
                  </a:lnTo>
                  <a:lnTo>
                    <a:pt x="4202" y="661"/>
                  </a:lnTo>
                  <a:lnTo>
                    <a:pt x="4195" y="657"/>
                  </a:lnTo>
                  <a:lnTo>
                    <a:pt x="4186" y="654"/>
                  </a:lnTo>
                  <a:lnTo>
                    <a:pt x="4166" y="649"/>
                  </a:lnTo>
                  <a:lnTo>
                    <a:pt x="4144" y="642"/>
                  </a:lnTo>
                  <a:lnTo>
                    <a:pt x="4144" y="642"/>
                  </a:lnTo>
                  <a:lnTo>
                    <a:pt x="4136" y="638"/>
                  </a:lnTo>
                  <a:lnTo>
                    <a:pt x="4131" y="634"/>
                  </a:lnTo>
                  <a:lnTo>
                    <a:pt x="4127" y="628"/>
                  </a:lnTo>
                  <a:lnTo>
                    <a:pt x="4124" y="621"/>
                  </a:lnTo>
                  <a:lnTo>
                    <a:pt x="4050" y="413"/>
                  </a:lnTo>
                  <a:lnTo>
                    <a:pt x="4050" y="413"/>
                  </a:lnTo>
                  <a:lnTo>
                    <a:pt x="4046" y="400"/>
                  </a:lnTo>
                  <a:lnTo>
                    <a:pt x="4045" y="388"/>
                  </a:lnTo>
                  <a:lnTo>
                    <a:pt x="4045" y="376"/>
                  </a:lnTo>
                  <a:lnTo>
                    <a:pt x="4049" y="365"/>
                  </a:lnTo>
                  <a:lnTo>
                    <a:pt x="4054" y="355"/>
                  </a:lnTo>
                  <a:lnTo>
                    <a:pt x="4061" y="345"/>
                  </a:lnTo>
                  <a:lnTo>
                    <a:pt x="4070" y="337"/>
                  </a:lnTo>
                  <a:lnTo>
                    <a:pt x="4081" y="330"/>
                  </a:lnTo>
                  <a:lnTo>
                    <a:pt x="4093" y="323"/>
                  </a:lnTo>
                  <a:lnTo>
                    <a:pt x="4107" y="318"/>
                  </a:lnTo>
                  <a:lnTo>
                    <a:pt x="4123" y="312"/>
                  </a:lnTo>
                  <a:lnTo>
                    <a:pt x="4140" y="308"/>
                  </a:lnTo>
                  <a:lnTo>
                    <a:pt x="4158" y="304"/>
                  </a:lnTo>
                  <a:lnTo>
                    <a:pt x="4178" y="302"/>
                  </a:lnTo>
                  <a:lnTo>
                    <a:pt x="4199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48" y="301"/>
                  </a:lnTo>
                  <a:lnTo>
                    <a:pt x="4272" y="303"/>
                  </a:lnTo>
                  <a:lnTo>
                    <a:pt x="4294" y="306"/>
                  </a:lnTo>
                  <a:lnTo>
                    <a:pt x="4315" y="310"/>
                  </a:lnTo>
                  <a:lnTo>
                    <a:pt x="4335" y="315"/>
                  </a:lnTo>
                  <a:lnTo>
                    <a:pt x="4354" y="320"/>
                  </a:lnTo>
                  <a:lnTo>
                    <a:pt x="4369" y="328"/>
                  </a:lnTo>
                  <a:lnTo>
                    <a:pt x="4385" y="336"/>
                  </a:lnTo>
                  <a:lnTo>
                    <a:pt x="4400" y="347"/>
                  </a:lnTo>
                  <a:lnTo>
                    <a:pt x="4413" y="357"/>
                  </a:lnTo>
                  <a:lnTo>
                    <a:pt x="4426" y="369"/>
                  </a:lnTo>
                  <a:lnTo>
                    <a:pt x="4437" y="382"/>
                  </a:lnTo>
                  <a:lnTo>
                    <a:pt x="4447" y="397"/>
                  </a:lnTo>
                  <a:lnTo>
                    <a:pt x="4455" y="411"/>
                  </a:lnTo>
                  <a:lnTo>
                    <a:pt x="4464" y="429"/>
                  </a:lnTo>
                  <a:lnTo>
                    <a:pt x="4471" y="447"/>
                  </a:lnTo>
                  <a:lnTo>
                    <a:pt x="4529" y="611"/>
                  </a:lnTo>
                  <a:lnTo>
                    <a:pt x="4529" y="611"/>
                  </a:lnTo>
                  <a:lnTo>
                    <a:pt x="4533" y="620"/>
                  </a:lnTo>
                  <a:lnTo>
                    <a:pt x="4534" y="627"/>
                  </a:lnTo>
                  <a:lnTo>
                    <a:pt x="4533" y="633"/>
                  </a:lnTo>
                  <a:lnTo>
                    <a:pt x="4532" y="637"/>
                  </a:lnTo>
                  <a:lnTo>
                    <a:pt x="4528" y="641"/>
                  </a:lnTo>
                  <a:lnTo>
                    <a:pt x="4521" y="644"/>
                  </a:lnTo>
                  <a:lnTo>
                    <a:pt x="4503" y="650"/>
                  </a:lnTo>
                  <a:lnTo>
                    <a:pt x="4503" y="650"/>
                  </a:lnTo>
                  <a:lnTo>
                    <a:pt x="4488" y="654"/>
                  </a:lnTo>
                  <a:lnTo>
                    <a:pt x="4476" y="658"/>
                  </a:lnTo>
                  <a:lnTo>
                    <a:pt x="4474" y="661"/>
                  </a:lnTo>
                  <a:lnTo>
                    <a:pt x="4471" y="663"/>
                  </a:lnTo>
                  <a:lnTo>
                    <a:pt x="4470" y="667"/>
                  </a:lnTo>
                  <a:lnTo>
                    <a:pt x="4471" y="671"/>
                  </a:lnTo>
                  <a:lnTo>
                    <a:pt x="4471" y="671"/>
                  </a:lnTo>
                  <a:lnTo>
                    <a:pt x="4474" y="675"/>
                  </a:lnTo>
                  <a:lnTo>
                    <a:pt x="4477" y="678"/>
                  </a:lnTo>
                  <a:lnTo>
                    <a:pt x="4483" y="681"/>
                  </a:lnTo>
                  <a:lnTo>
                    <a:pt x="4489" y="683"/>
                  </a:lnTo>
                  <a:lnTo>
                    <a:pt x="4508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704" y="686"/>
                  </a:lnTo>
                  <a:lnTo>
                    <a:pt x="4704" y="686"/>
                  </a:lnTo>
                  <a:lnTo>
                    <a:pt x="4728" y="686"/>
                  </a:lnTo>
                  <a:lnTo>
                    <a:pt x="4737" y="685"/>
                  </a:lnTo>
                  <a:lnTo>
                    <a:pt x="4745" y="683"/>
                  </a:lnTo>
                  <a:lnTo>
                    <a:pt x="4750" y="681"/>
                  </a:lnTo>
                  <a:lnTo>
                    <a:pt x="4754" y="678"/>
                  </a:lnTo>
                  <a:lnTo>
                    <a:pt x="4756" y="674"/>
                  </a:lnTo>
                  <a:lnTo>
                    <a:pt x="4754" y="670"/>
                  </a:lnTo>
                  <a:lnTo>
                    <a:pt x="4754" y="670"/>
                  </a:lnTo>
                  <a:lnTo>
                    <a:pt x="4752" y="665"/>
                  </a:lnTo>
                  <a:lnTo>
                    <a:pt x="4746" y="661"/>
                  </a:lnTo>
                  <a:lnTo>
                    <a:pt x="4740" y="658"/>
                  </a:lnTo>
                  <a:lnTo>
                    <a:pt x="4732" y="654"/>
                  </a:lnTo>
                  <a:lnTo>
                    <a:pt x="4688" y="642"/>
                  </a:lnTo>
                  <a:lnTo>
                    <a:pt x="4688" y="642"/>
                  </a:lnTo>
                  <a:lnTo>
                    <a:pt x="4683" y="641"/>
                  </a:lnTo>
                  <a:lnTo>
                    <a:pt x="4678" y="638"/>
                  </a:lnTo>
                  <a:lnTo>
                    <a:pt x="4674" y="634"/>
                  </a:lnTo>
                  <a:lnTo>
                    <a:pt x="4671" y="632"/>
                  </a:lnTo>
                  <a:lnTo>
                    <a:pt x="4666" y="623"/>
                  </a:lnTo>
                  <a:lnTo>
                    <a:pt x="4662" y="612"/>
                  </a:lnTo>
                  <a:lnTo>
                    <a:pt x="4603" y="447"/>
                  </a:lnTo>
                  <a:lnTo>
                    <a:pt x="4603" y="447"/>
                  </a:lnTo>
                  <a:lnTo>
                    <a:pt x="4593" y="423"/>
                  </a:lnTo>
                  <a:lnTo>
                    <a:pt x="4582" y="400"/>
                  </a:lnTo>
                  <a:lnTo>
                    <a:pt x="4568" y="378"/>
                  </a:lnTo>
                  <a:lnTo>
                    <a:pt x="4554" y="359"/>
                  </a:lnTo>
                  <a:lnTo>
                    <a:pt x="4538" y="340"/>
                  </a:lnTo>
                  <a:lnTo>
                    <a:pt x="4520" y="323"/>
                  </a:lnTo>
                  <a:lnTo>
                    <a:pt x="4500" y="308"/>
                  </a:lnTo>
                  <a:lnTo>
                    <a:pt x="4479" y="295"/>
                  </a:lnTo>
                  <a:lnTo>
                    <a:pt x="4456" y="283"/>
                  </a:lnTo>
                  <a:lnTo>
                    <a:pt x="4433" y="273"/>
                  </a:lnTo>
                  <a:lnTo>
                    <a:pt x="4406" y="265"/>
                  </a:lnTo>
                  <a:lnTo>
                    <a:pt x="4379" y="257"/>
                  </a:lnTo>
                  <a:lnTo>
                    <a:pt x="4348" y="252"/>
                  </a:lnTo>
                  <a:lnTo>
                    <a:pt x="4318" y="248"/>
                  </a:lnTo>
                  <a:lnTo>
                    <a:pt x="4285" y="245"/>
                  </a:lnTo>
                  <a:lnTo>
                    <a:pt x="4251" y="245"/>
                  </a:lnTo>
                  <a:close/>
                  <a:moveTo>
                    <a:pt x="2055" y="246"/>
                  </a:moveTo>
                  <a:lnTo>
                    <a:pt x="2055" y="246"/>
                  </a:lnTo>
                  <a:lnTo>
                    <a:pt x="2055" y="246"/>
                  </a:lnTo>
                  <a:lnTo>
                    <a:pt x="2055" y="246"/>
                  </a:lnTo>
                  <a:lnTo>
                    <a:pt x="2010" y="248"/>
                  </a:lnTo>
                  <a:lnTo>
                    <a:pt x="1968" y="250"/>
                  </a:lnTo>
                  <a:lnTo>
                    <a:pt x="1928" y="257"/>
                  </a:lnTo>
                  <a:lnTo>
                    <a:pt x="1890" y="265"/>
                  </a:lnTo>
                  <a:lnTo>
                    <a:pt x="1856" y="275"/>
                  </a:lnTo>
                  <a:lnTo>
                    <a:pt x="1824" y="287"/>
                  </a:lnTo>
                  <a:lnTo>
                    <a:pt x="1796" y="301"/>
                  </a:lnTo>
                  <a:lnTo>
                    <a:pt x="1783" y="308"/>
                  </a:lnTo>
                  <a:lnTo>
                    <a:pt x="1771" y="316"/>
                  </a:lnTo>
                  <a:lnTo>
                    <a:pt x="1761" y="326"/>
                  </a:lnTo>
                  <a:lnTo>
                    <a:pt x="1750" y="334"/>
                  </a:lnTo>
                  <a:lnTo>
                    <a:pt x="1741" y="343"/>
                  </a:lnTo>
                  <a:lnTo>
                    <a:pt x="1732" y="353"/>
                  </a:lnTo>
                  <a:lnTo>
                    <a:pt x="1725" y="363"/>
                  </a:lnTo>
                  <a:lnTo>
                    <a:pt x="1719" y="373"/>
                  </a:lnTo>
                  <a:lnTo>
                    <a:pt x="1712" y="384"/>
                  </a:lnTo>
                  <a:lnTo>
                    <a:pt x="1708" y="394"/>
                  </a:lnTo>
                  <a:lnTo>
                    <a:pt x="1704" y="406"/>
                  </a:lnTo>
                  <a:lnTo>
                    <a:pt x="1701" y="417"/>
                  </a:lnTo>
                  <a:lnTo>
                    <a:pt x="1700" y="429"/>
                  </a:lnTo>
                  <a:lnTo>
                    <a:pt x="1700" y="442"/>
                  </a:lnTo>
                  <a:lnTo>
                    <a:pt x="1700" y="454"/>
                  </a:lnTo>
                  <a:lnTo>
                    <a:pt x="1703" y="466"/>
                  </a:lnTo>
                  <a:lnTo>
                    <a:pt x="1705" y="479"/>
                  </a:lnTo>
                  <a:lnTo>
                    <a:pt x="1709" y="492"/>
                  </a:lnTo>
                  <a:lnTo>
                    <a:pt x="1709" y="492"/>
                  </a:lnTo>
                  <a:lnTo>
                    <a:pt x="1715" y="504"/>
                  </a:lnTo>
                  <a:lnTo>
                    <a:pt x="1720" y="514"/>
                  </a:lnTo>
                  <a:lnTo>
                    <a:pt x="1733" y="537"/>
                  </a:lnTo>
                  <a:lnTo>
                    <a:pt x="1749" y="558"/>
                  </a:lnTo>
                  <a:lnTo>
                    <a:pt x="1767" y="578"/>
                  </a:lnTo>
                  <a:lnTo>
                    <a:pt x="1788" y="596"/>
                  </a:lnTo>
                  <a:lnTo>
                    <a:pt x="1813" y="613"/>
                  </a:lnTo>
                  <a:lnTo>
                    <a:pt x="1840" y="629"/>
                  </a:lnTo>
                  <a:lnTo>
                    <a:pt x="1869" y="644"/>
                  </a:lnTo>
                  <a:lnTo>
                    <a:pt x="1899" y="657"/>
                  </a:lnTo>
                  <a:lnTo>
                    <a:pt x="1933" y="667"/>
                  </a:lnTo>
                  <a:lnTo>
                    <a:pt x="1968" y="678"/>
                  </a:lnTo>
                  <a:lnTo>
                    <a:pt x="2005" y="686"/>
                  </a:lnTo>
                  <a:lnTo>
                    <a:pt x="2044" y="693"/>
                  </a:lnTo>
                  <a:lnTo>
                    <a:pt x="2085" y="696"/>
                  </a:lnTo>
                  <a:lnTo>
                    <a:pt x="2127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200" y="700"/>
                  </a:lnTo>
                  <a:lnTo>
                    <a:pt x="2227" y="699"/>
                  </a:lnTo>
                  <a:lnTo>
                    <a:pt x="2255" y="696"/>
                  </a:lnTo>
                  <a:lnTo>
                    <a:pt x="2281" y="693"/>
                  </a:lnTo>
                  <a:lnTo>
                    <a:pt x="2306" y="689"/>
                  </a:lnTo>
                  <a:lnTo>
                    <a:pt x="2330" y="683"/>
                  </a:lnTo>
                  <a:lnTo>
                    <a:pt x="2354" y="677"/>
                  </a:lnTo>
                  <a:lnTo>
                    <a:pt x="2375" y="670"/>
                  </a:lnTo>
                  <a:lnTo>
                    <a:pt x="2375" y="670"/>
                  </a:lnTo>
                  <a:lnTo>
                    <a:pt x="2401" y="660"/>
                  </a:lnTo>
                  <a:lnTo>
                    <a:pt x="2424" y="649"/>
                  </a:lnTo>
                  <a:lnTo>
                    <a:pt x="2442" y="640"/>
                  </a:lnTo>
                  <a:lnTo>
                    <a:pt x="2457" y="630"/>
                  </a:lnTo>
                  <a:lnTo>
                    <a:pt x="2467" y="621"/>
                  </a:lnTo>
                  <a:lnTo>
                    <a:pt x="2474" y="612"/>
                  </a:lnTo>
                  <a:lnTo>
                    <a:pt x="2476" y="605"/>
                  </a:lnTo>
                  <a:lnTo>
                    <a:pt x="2476" y="601"/>
                  </a:lnTo>
                  <a:lnTo>
                    <a:pt x="2476" y="599"/>
                  </a:lnTo>
                  <a:lnTo>
                    <a:pt x="2476" y="599"/>
                  </a:lnTo>
                  <a:lnTo>
                    <a:pt x="2474" y="595"/>
                  </a:lnTo>
                  <a:lnTo>
                    <a:pt x="2471" y="591"/>
                  </a:lnTo>
                  <a:lnTo>
                    <a:pt x="2467" y="587"/>
                  </a:lnTo>
                  <a:lnTo>
                    <a:pt x="2463" y="584"/>
                  </a:lnTo>
                  <a:lnTo>
                    <a:pt x="2451" y="580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0" y="579"/>
                  </a:lnTo>
                  <a:lnTo>
                    <a:pt x="2422" y="582"/>
                  </a:lnTo>
                  <a:lnTo>
                    <a:pt x="2403" y="590"/>
                  </a:lnTo>
                  <a:lnTo>
                    <a:pt x="2376" y="601"/>
                  </a:lnTo>
                  <a:lnTo>
                    <a:pt x="2343" y="615"/>
                  </a:lnTo>
                  <a:lnTo>
                    <a:pt x="2343" y="615"/>
                  </a:lnTo>
                  <a:lnTo>
                    <a:pt x="2325" y="621"/>
                  </a:lnTo>
                  <a:lnTo>
                    <a:pt x="2305" y="628"/>
                  </a:lnTo>
                  <a:lnTo>
                    <a:pt x="2285" y="632"/>
                  </a:lnTo>
                  <a:lnTo>
                    <a:pt x="2264" y="636"/>
                  </a:lnTo>
                  <a:lnTo>
                    <a:pt x="2242" y="640"/>
                  </a:lnTo>
                  <a:lnTo>
                    <a:pt x="2219" y="641"/>
                  </a:lnTo>
                  <a:lnTo>
                    <a:pt x="2194" y="642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46" y="642"/>
                  </a:lnTo>
                  <a:lnTo>
                    <a:pt x="2123" y="641"/>
                  </a:lnTo>
                  <a:lnTo>
                    <a:pt x="2099" y="638"/>
                  </a:lnTo>
                  <a:lnTo>
                    <a:pt x="2078" y="636"/>
                  </a:lnTo>
                  <a:lnTo>
                    <a:pt x="2056" y="630"/>
                  </a:lnTo>
                  <a:lnTo>
                    <a:pt x="2035" y="625"/>
                  </a:lnTo>
                  <a:lnTo>
                    <a:pt x="2015" y="620"/>
                  </a:lnTo>
                  <a:lnTo>
                    <a:pt x="1995" y="612"/>
                  </a:lnTo>
                  <a:lnTo>
                    <a:pt x="1977" y="604"/>
                  </a:lnTo>
                  <a:lnTo>
                    <a:pt x="1958" y="596"/>
                  </a:lnTo>
                  <a:lnTo>
                    <a:pt x="1941" y="587"/>
                  </a:lnTo>
                  <a:lnTo>
                    <a:pt x="1925" y="576"/>
                  </a:lnTo>
                  <a:lnTo>
                    <a:pt x="1911" y="564"/>
                  </a:lnTo>
                  <a:lnTo>
                    <a:pt x="1898" y="554"/>
                  </a:lnTo>
                  <a:lnTo>
                    <a:pt x="1886" y="541"/>
                  </a:lnTo>
                  <a:lnTo>
                    <a:pt x="1874" y="528"/>
                  </a:lnTo>
                  <a:lnTo>
                    <a:pt x="1874" y="528"/>
                  </a:lnTo>
                  <a:lnTo>
                    <a:pt x="1943" y="524"/>
                  </a:lnTo>
                  <a:lnTo>
                    <a:pt x="2006" y="518"/>
                  </a:lnTo>
                  <a:lnTo>
                    <a:pt x="2064" y="513"/>
                  </a:lnTo>
                  <a:lnTo>
                    <a:pt x="2118" y="506"/>
                  </a:lnTo>
                  <a:lnTo>
                    <a:pt x="2167" y="500"/>
                  </a:lnTo>
                  <a:lnTo>
                    <a:pt x="2210" y="492"/>
                  </a:lnTo>
                  <a:lnTo>
                    <a:pt x="2250" y="483"/>
                  </a:lnTo>
                  <a:lnTo>
                    <a:pt x="2284" y="473"/>
                  </a:lnTo>
                  <a:lnTo>
                    <a:pt x="2313" y="463"/>
                  </a:lnTo>
                  <a:lnTo>
                    <a:pt x="2338" y="452"/>
                  </a:lnTo>
                  <a:lnTo>
                    <a:pt x="2349" y="446"/>
                  </a:lnTo>
                  <a:lnTo>
                    <a:pt x="2358" y="439"/>
                  </a:lnTo>
                  <a:lnTo>
                    <a:pt x="2366" y="434"/>
                  </a:lnTo>
                  <a:lnTo>
                    <a:pt x="2374" y="427"/>
                  </a:lnTo>
                  <a:lnTo>
                    <a:pt x="2379" y="419"/>
                  </a:lnTo>
                  <a:lnTo>
                    <a:pt x="2384" y="413"/>
                  </a:lnTo>
                  <a:lnTo>
                    <a:pt x="2387" y="406"/>
                  </a:lnTo>
                  <a:lnTo>
                    <a:pt x="2389" y="398"/>
                  </a:lnTo>
                  <a:lnTo>
                    <a:pt x="2391" y="390"/>
                  </a:lnTo>
                  <a:lnTo>
                    <a:pt x="2391" y="382"/>
                  </a:lnTo>
                  <a:lnTo>
                    <a:pt x="2389" y="374"/>
                  </a:lnTo>
                  <a:lnTo>
                    <a:pt x="2387" y="365"/>
                  </a:lnTo>
                  <a:lnTo>
                    <a:pt x="2387" y="365"/>
                  </a:lnTo>
                  <a:lnTo>
                    <a:pt x="2380" y="352"/>
                  </a:lnTo>
                  <a:lnTo>
                    <a:pt x="2372" y="339"/>
                  </a:lnTo>
                  <a:lnTo>
                    <a:pt x="2362" y="327"/>
                  </a:lnTo>
                  <a:lnTo>
                    <a:pt x="2350" y="315"/>
                  </a:lnTo>
                  <a:lnTo>
                    <a:pt x="2335" y="304"/>
                  </a:lnTo>
                  <a:lnTo>
                    <a:pt x="2320" y="295"/>
                  </a:lnTo>
                  <a:lnTo>
                    <a:pt x="2301" y="286"/>
                  </a:lnTo>
                  <a:lnTo>
                    <a:pt x="2281" y="278"/>
                  </a:lnTo>
                  <a:lnTo>
                    <a:pt x="2259" y="270"/>
                  </a:lnTo>
                  <a:lnTo>
                    <a:pt x="2235" y="264"/>
                  </a:lnTo>
                  <a:lnTo>
                    <a:pt x="2210" y="258"/>
                  </a:lnTo>
                  <a:lnTo>
                    <a:pt x="2183" y="254"/>
                  </a:lnTo>
                  <a:lnTo>
                    <a:pt x="2154" y="250"/>
                  </a:lnTo>
                  <a:lnTo>
                    <a:pt x="2122" y="248"/>
                  </a:lnTo>
                  <a:lnTo>
                    <a:pt x="2089" y="246"/>
                  </a:lnTo>
                  <a:lnTo>
                    <a:pt x="2055" y="246"/>
                  </a:lnTo>
                  <a:close/>
                  <a:moveTo>
                    <a:pt x="6646" y="256"/>
                  </a:moveTo>
                  <a:lnTo>
                    <a:pt x="6646" y="256"/>
                  </a:lnTo>
                  <a:lnTo>
                    <a:pt x="6646" y="256"/>
                  </a:lnTo>
                  <a:lnTo>
                    <a:pt x="6575" y="256"/>
                  </a:lnTo>
                  <a:lnTo>
                    <a:pt x="6575" y="256"/>
                  </a:lnTo>
                  <a:lnTo>
                    <a:pt x="6542" y="257"/>
                  </a:lnTo>
                  <a:lnTo>
                    <a:pt x="6519" y="258"/>
                  </a:lnTo>
                  <a:lnTo>
                    <a:pt x="6513" y="261"/>
                  </a:lnTo>
                  <a:lnTo>
                    <a:pt x="6509" y="264"/>
                  </a:lnTo>
                  <a:lnTo>
                    <a:pt x="6506" y="266"/>
                  </a:lnTo>
                  <a:lnTo>
                    <a:pt x="6507" y="271"/>
                  </a:lnTo>
                  <a:lnTo>
                    <a:pt x="6507" y="271"/>
                  </a:lnTo>
                  <a:lnTo>
                    <a:pt x="6509" y="274"/>
                  </a:lnTo>
                  <a:lnTo>
                    <a:pt x="6510" y="277"/>
                  </a:lnTo>
                  <a:lnTo>
                    <a:pt x="6517" y="282"/>
                  </a:lnTo>
                  <a:lnTo>
                    <a:pt x="6525" y="286"/>
                  </a:lnTo>
                  <a:lnTo>
                    <a:pt x="6534" y="289"/>
                  </a:lnTo>
                  <a:lnTo>
                    <a:pt x="6555" y="294"/>
                  </a:lnTo>
                  <a:lnTo>
                    <a:pt x="6565" y="298"/>
                  </a:lnTo>
                  <a:lnTo>
                    <a:pt x="6575" y="302"/>
                  </a:lnTo>
                  <a:lnTo>
                    <a:pt x="6575" y="302"/>
                  </a:lnTo>
                  <a:lnTo>
                    <a:pt x="6585" y="308"/>
                  </a:lnTo>
                  <a:lnTo>
                    <a:pt x="6593" y="316"/>
                  </a:lnTo>
                  <a:lnTo>
                    <a:pt x="6598" y="324"/>
                  </a:lnTo>
                  <a:lnTo>
                    <a:pt x="6602" y="334"/>
                  </a:lnTo>
                  <a:lnTo>
                    <a:pt x="6602" y="334"/>
                  </a:lnTo>
                  <a:lnTo>
                    <a:pt x="6606" y="344"/>
                  </a:lnTo>
                  <a:lnTo>
                    <a:pt x="6608" y="356"/>
                  </a:lnTo>
                  <a:lnTo>
                    <a:pt x="6609" y="369"/>
                  </a:lnTo>
                  <a:lnTo>
                    <a:pt x="6610" y="382"/>
                  </a:lnTo>
                  <a:lnTo>
                    <a:pt x="6609" y="398"/>
                  </a:lnTo>
                  <a:lnTo>
                    <a:pt x="6608" y="414"/>
                  </a:lnTo>
                  <a:lnTo>
                    <a:pt x="6605" y="431"/>
                  </a:lnTo>
                  <a:lnTo>
                    <a:pt x="6601" y="448"/>
                  </a:lnTo>
                  <a:lnTo>
                    <a:pt x="6596" y="468"/>
                  </a:lnTo>
                  <a:lnTo>
                    <a:pt x="6589" y="487"/>
                  </a:lnTo>
                  <a:lnTo>
                    <a:pt x="6581" y="506"/>
                  </a:lnTo>
                  <a:lnTo>
                    <a:pt x="6571" y="528"/>
                  </a:lnTo>
                  <a:lnTo>
                    <a:pt x="6560" y="549"/>
                  </a:lnTo>
                  <a:lnTo>
                    <a:pt x="6547" y="571"/>
                  </a:lnTo>
                  <a:lnTo>
                    <a:pt x="6533" y="592"/>
                  </a:lnTo>
                  <a:lnTo>
                    <a:pt x="6517" y="615"/>
                  </a:lnTo>
                  <a:lnTo>
                    <a:pt x="6517" y="615"/>
                  </a:lnTo>
                  <a:lnTo>
                    <a:pt x="6481" y="590"/>
                  </a:lnTo>
                  <a:lnTo>
                    <a:pt x="6448" y="564"/>
                  </a:lnTo>
                  <a:lnTo>
                    <a:pt x="6417" y="541"/>
                  </a:lnTo>
                  <a:lnTo>
                    <a:pt x="6389" y="517"/>
                  </a:lnTo>
                  <a:lnTo>
                    <a:pt x="6362" y="495"/>
                  </a:lnTo>
                  <a:lnTo>
                    <a:pt x="6339" y="473"/>
                  </a:lnTo>
                  <a:lnTo>
                    <a:pt x="6316" y="452"/>
                  </a:lnTo>
                  <a:lnTo>
                    <a:pt x="6298" y="434"/>
                  </a:lnTo>
                  <a:lnTo>
                    <a:pt x="6265" y="398"/>
                  </a:lnTo>
                  <a:lnTo>
                    <a:pt x="6241" y="368"/>
                  </a:lnTo>
                  <a:lnTo>
                    <a:pt x="6225" y="344"/>
                  </a:lnTo>
                  <a:lnTo>
                    <a:pt x="6220" y="335"/>
                  </a:lnTo>
                  <a:lnTo>
                    <a:pt x="6217" y="327"/>
                  </a:lnTo>
                  <a:lnTo>
                    <a:pt x="6217" y="327"/>
                  </a:lnTo>
                  <a:lnTo>
                    <a:pt x="6215" y="319"/>
                  </a:lnTo>
                  <a:lnTo>
                    <a:pt x="6215" y="314"/>
                  </a:lnTo>
                  <a:lnTo>
                    <a:pt x="6215" y="308"/>
                  </a:lnTo>
                  <a:lnTo>
                    <a:pt x="6217" y="304"/>
                  </a:lnTo>
                  <a:lnTo>
                    <a:pt x="6221" y="301"/>
                  </a:lnTo>
                  <a:lnTo>
                    <a:pt x="6227" y="298"/>
                  </a:lnTo>
                  <a:lnTo>
                    <a:pt x="6243" y="291"/>
                  </a:lnTo>
                  <a:lnTo>
                    <a:pt x="6243" y="291"/>
                  </a:lnTo>
                  <a:lnTo>
                    <a:pt x="6253" y="289"/>
                  </a:lnTo>
                  <a:lnTo>
                    <a:pt x="6261" y="285"/>
                  </a:lnTo>
                  <a:lnTo>
                    <a:pt x="6264" y="282"/>
                  </a:lnTo>
                  <a:lnTo>
                    <a:pt x="6265" y="279"/>
                  </a:lnTo>
                  <a:lnTo>
                    <a:pt x="6265" y="275"/>
                  </a:lnTo>
                  <a:lnTo>
                    <a:pt x="6264" y="271"/>
                  </a:lnTo>
                  <a:lnTo>
                    <a:pt x="6264" y="271"/>
                  </a:lnTo>
                  <a:lnTo>
                    <a:pt x="6261" y="268"/>
                  </a:lnTo>
                  <a:lnTo>
                    <a:pt x="6257" y="264"/>
                  </a:lnTo>
                  <a:lnTo>
                    <a:pt x="6250" y="261"/>
                  </a:lnTo>
                  <a:lnTo>
                    <a:pt x="6243" y="260"/>
                  </a:lnTo>
                  <a:lnTo>
                    <a:pt x="6221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074" y="257"/>
                  </a:lnTo>
                  <a:lnTo>
                    <a:pt x="6074" y="257"/>
                  </a:lnTo>
                  <a:lnTo>
                    <a:pt x="6045" y="257"/>
                  </a:lnTo>
                  <a:lnTo>
                    <a:pt x="6025" y="260"/>
                  </a:lnTo>
                  <a:lnTo>
                    <a:pt x="6020" y="261"/>
                  </a:lnTo>
                  <a:lnTo>
                    <a:pt x="6016" y="264"/>
                  </a:lnTo>
                  <a:lnTo>
                    <a:pt x="6013" y="268"/>
                  </a:lnTo>
                  <a:lnTo>
                    <a:pt x="6014" y="271"/>
                  </a:lnTo>
                  <a:lnTo>
                    <a:pt x="6014" y="271"/>
                  </a:lnTo>
                  <a:lnTo>
                    <a:pt x="6017" y="277"/>
                  </a:lnTo>
                  <a:lnTo>
                    <a:pt x="6022" y="281"/>
                  </a:lnTo>
                  <a:lnTo>
                    <a:pt x="6029" y="285"/>
                  </a:lnTo>
                  <a:lnTo>
                    <a:pt x="6037" y="289"/>
                  </a:lnTo>
                  <a:lnTo>
                    <a:pt x="6055" y="294"/>
                  </a:lnTo>
                  <a:lnTo>
                    <a:pt x="6075" y="302"/>
                  </a:lnTo>
                  <a:lnTo>
                    <a:pt x="6075" y="302"/>
                  </a:lnTo>
                  <a:lnTo>
                    <a:pt x="6086" y="308"/>
                  </a:lnTo>
                  <a:lnTo>
                    <a:pt x="6094" y="315"/>
                  </a:lnTo>
                  <a:lnTo>
                    <a:pt x="6099" y="323"/>
                  </a:lnTo>
                  <a:lnTo>
                    <a:pt x="6103" y="332"/>
                  </a:lnTo>
                  <a:lnTo>
                    <a:pt x="6103" y="332"/>
                  </a:lnTo>
                  <a:lnTo>
                    <a:pt x="6107" y="344"/>
                  </a:lnTo>
                  <a:lnTo>
                    <a:pt x="6109" y="357"/>
                  </a:lnTo>
                  <a:lnTo>
                    <a:pt x="6111" y="372"/>
                  </a:lnTo>
                  <a:lnTo>
                    <a:pt x="6111" y="386"/>
                  </a:lnTo>
                  <a:lnTo>
                    <a:pt x="6111" y="403"/>
                  </a:lnTo>
                  <a:lnTo>
                    <a:pt x="6108" y="419"/>
                  </a:lnTo>
                  <a:lnTo>
                    <a:pt x="6105" y="438"/>
                  </a:lnTo>
                  <a:lnTo>
                    <a:pt x="6100" y="456"/>
                  </a:lnTo>
                  <a:lnTo>
                    <a:pt x="6095" y="475"/>
                  </a:lnTo>
                  <a:lnTo>
                    <a:pt x="6087" y="495"/>
                  </a:lnTo>
                  <a:lnTo>
                    <a:pt x="6079" y="514"/>
                  </a:lnTo>
                  <a:lnTo>
                    <a:pt x="6069" y="534"/>
                  </a:lnTo>
                  <a:lnTo>
                    <a:pt x="6055" y="554"/>
                  </a:lnTo>
                  <a:lnTo>
                    <a:pt x="6042" y="575"/>
                  </a:lnTo>
                  <a:lnTo>
                    <a:pt x="6026" y="596"/>
                  </a:lnTo>
                  <a:lnTo>
                    <a:pt x="6009" y="617"/>
                  </a:lnTo>
                  <a:lnTo>
                    <a:pt x="6009" y="617"/>
                  </a:lnTo>
                  <a:lnTo>
                    <a:pt x="5976" y="594"/>
                  </a:lnTo>
                  <a:lnTo>
                    <a:pt x="5946" y="568"/>
                  </a:lnTo>
                  <a:lnTo>
                    <a:pt x="5917" y="546"/>
                  </a:lnTo>
                  <a:lnTo>
                    <a:pt x="5891" y="522"/>
                  </a:lnTo>
                  <a:lnTo>
                    <a:pt x="5866" y="500"/>
                  </a:lnTo>
                  <a:lnTo>
                    <a:pt x="5843" y="479"/>
                  </a:lnTo>
                  <a:lnTo>
                    <a:pt x="5823" y="459"/>
                  </a:lnTo>
                  <a:lnTo>
                    <a:pt x="5805" y="439"/>
                  </a:lnTo>
                  <a:lnTo>
                    <a:pt x="5773" y="403"/>
                  </a:lnTo>
                  <a:lnTo>
                    <a:pt x="5750" y="372"/>
                  </a:lnTo>
                  <a:lnTo>
                    <a:pt x="5734" y="345"/>
                  </a:lnTo>
                  <a:lnTo>
                    <a:pt x="5727" y="335"/>
                  </a:lnTo>
                  <a:lnTo>
                    <a:pt x="5723" y="326"/>
                  </a:lnTo>
                  <a:lnTo>
                    <a:pt x="5723" y="326"/>
                  </a:lnTo>
                  <a:lnTo>
                    <a:pt x="5722" y="320"/>
                  </a:lnTo>
                  <a:lnTo>
                    <a:pt x="5722" y="315"/>
                  </a:lnTo>
                  <a:lnTo>
                    <a:pt x="5723" y="311"/>
                  </a:lnTo>
                  <a:lnTo>
                    <a:pt x="5726" y="308"/>
                  </a:lnTo>
                  <a:lnTo>
                    <a:pt x="5728" y="304"/>
                  </a:lnTo>
                  <a:lnTo>
                    <a:pt x="5734" y="302"/>
                  </a:lnTo>
                  <a:lnTo>
                    <a:pt x="5746" y="295"/>
                  </a:lnTo>
                  <a:lnTo>
                    <a:pt x="5746" y="295"/>
                  </a:lnTo>
                  <a:lnTo>
                    <a:pt x="5760" y="290"/>
                  </a:lnTo>
                  <a:lnTo>
                    <a:pt x="5771" y="286"/>
                  </a:lnTo>
                  <a:lnTo>
                    <a:pt x="5775" y="283"/>
                  </a:lnTo>
                  <a:lnTo>
                    <a:pt x="5779" y="281"/>
                  </a:lnTo>
                  <a:lnTo>
                    <a:pt x="5779" y="277"/>
                  </a:lnTo>
                  <a:lnTo>
                    <a:pt x="5779" y="273"/>
                  </a:lnTo>
                  <a:lnTo>
                    <a:pt x="5779" y="273"/>
                  </a:lnTo>
                  <a:lnTo>
                    <a:pt x="5776" y="268"/>
                  </a:lnTo>
                  <a:lnTo>
                    <a:pt x="5772" y="265"/>
                  </a:lnTo>
                  <a:lnTo>
                    <a:pt x="5767" y="262"/>
                  </a:lnTo>
                  <a:lnTo>
                    <a:pt x="5760" y="260"/>
                  </a:lnTo>
                  <a:lnTo>
                    <a:pt x="5742" y="257"/>
                  </a:lnTo>
                  <a:lnTo>
                    <a:pt x="5715" y="257"/>
                  </a:lnTo>
                  <a:lnTo>
                    <a:pt x="5715" y="257"/>
                  </a:lnTo>
                  <a:lnTo>
                    <a:pt x="5714" y="257"/>
                  </a:lnTo>
                  <a:lnTo>
                    <a:pt x="5586" y="257"/>
                  </a:lnTo>
                  <a:lnTo>
                    <a:pt x="5586" y="257"/>
                  </a:lnTo>
                  <a:lnTo>
                    <a:pt x="5554" y="257"/>
                  </a:lnTo>
                  <a:lnTo>
                    <a:pt x="5532" y="258"/>
                  </a:lnTo>
                  <a:lnTo>
                    <a:pt x="5525" y="261"/>
                  </a:lnTo>
                  <a:lnTo>
                    <a:pt x="5520" y="262"/>
                  </a:lnTo>
                  <a:lnTo>
                    <a:pt x="5519" y="266"/>
                  </a:lnTo>
                  <a:lnTo>
                    <a:pt x="5519" y="270"/>
                  </a:lnTo>
                  <a:lnTo>
                    <a:pt x="5519" y="270"/>
                  </a:lnTo>
                  <a:lnTo>
                    <a:pt x="5523" y="277"/>
                  </a:lnTo>
                  <a:lnTo>
                    <a:pt x="5529" y="283"/>
                  </a:lnTo>
                  <a:lnTo>
                    <a:pt x="5537" y="287"/>
                  </a:lnTo>
                  <a:lnTo>
                    <a:pt x="5547" y="293"/>
                  </a:lnTo>
                  <a:lnTo>
                    <a:pt x="5566" y="302"/>
                  </a:lnTo>
                  <a:lnTo>
                    <a:pt x="5576" y="306"/>
                  </a:lnTo>
                  <a:lnTo>
                    <a:pt x="5583" y="311"/>
                  </a:lnTo>
                  <a:lnTo>
                    <a:pt x="5583" y="311"/>
                  </a:lnTo>
                  <a:lnTo>
                    <a:pt x="5587" y="315"/>
                  </a:lnTo>
                  <a:lnTo>
                    <a:pt x="5593" y="322"/>
                  </a:lnTo>
                  <a:lnTo>
                    <a:pt x="5605" y="341"/>
                  </a:lnTo>
                  <a:lnTo>
                    <a:pt x="5624" y="370"/>
                  </a:lnTo>
                  <a:lnTo>
                    <a:pt x="5653" y="409"/>
                  </a:lnTo>
                  <a:lnTo>
                    <a:pt x="5653" y="409"/>
                  </a:lnTo>
                  <a:lnTo>
                    <a:pt x="5684" y="447"/>
                  </a:lnTo>
                  <a:lnTo>
                    <a:pt x="5717" y="484"/>
                  </a:lnTo>
                  <a:lnTo>
                    <a:pt x="5751" y="518"/>
                  </a:lnTo>
                  <a:lnTo>
                    <a:pt x="5786" y="553"/>
                  </a:lnTo>
                  <a:lnTo>
                    <a:pt x="5822" y="583"/>
                  </a:lnTo>
                  <a:lnTo>
                    <a:pt x="5856" y="613"/>
                  </a:lnTo>
                  <a:lnTo>
                    <a:pt x="5892" y="640"/>
                  </a:lnTo>
                  <a:lnTo>
                    <a:pt x="5926" y="665"/>
                  </a:lnTo>
                  <a:lnTo>
                    <a:pt x="5926" y="665"/>
                  </a:lnTo>
                  <a:lnTo>
                    <a:pt x="5950" y="681"/>
                  </a:lnTo>
                  <a:lnTo>
                    <a:pt x="5960" y="686"/>
                  </a:lnTo>
                  <a:lnTo>
                    <a:pt x="5971" y="691"/>
                  </a:lnTo>
                  <a:lnTo>
                    <a:pt x="5982" y="695"/>
                  </a:lnTo>
                  <a:lnTo>
                    <a:pt x="5992" y="698"/>
                  </a:lnTo>
                  <a:lnTo>
                    <a:pt x="6004" y="699"/>
                  </a:lnTo>
                  <a:lnTo>
                    <a:pt x="6014" y="700"/>
                  </a:lnTo>
                  <a:lnTo>
                    <a:pt x="6014" y="700"/>
                  </a:lnTo>
                  <a:lnTo>
                    <a:pt x="6016" y="700"/>
                  </a:lnTo>
                  <a:lnTo>
                    <a:pt x="6016" y="700"/>
                  </a:lnTo>
                  <a:lnTo>
                    <a:pt x="6026" y="699"/>
                  </a:lnTo>
                  <a:lnTo>
                    <a:pt x="6037" y="696"/>
                  </a:lnTo>
                  <a:lnTo>
                    <a:pt x="6047" y="691"/>
                  </a:lnTo>
                  <a:lnTo>
                    <a:pt x="6059" y="685"/>
                  </a:lnTo>
                  <a:lnTo>
                    <a:pt x="6070" y="677"/>
                  </a:lnTo>
                  <a:lnTo>
                    <a:pt x="6080" y="666"/>
                  </a:lnTo>
                  <a:lnTo>
                    <a:pt x="6092" y="654"/>
                  </a:lnTo>
                  <a:lnTo>
                    <a:pt x="6103" y="640"/>
                  </a:lnTo>
                  <a:lnTo>
                    <a:pt x="6113" y="624"/>
                  </a:lnTo>
                  <a:lnTo>
                    <a:pt x="6125" y="605"/>
                  </a:lnTo>
                  <a:lnTo>
                    <a:pt x="6136" y="586"/>
                  </a:lnTo>
                  <a:lnTo>
                    <a:pt x="6148" y="563"/>
                  </a:lnTo>
                  <a:lnTo>
                    <a:pt x="6170" y="514"/>
                  </a:lnTo>
                  <a:lnTo>
                    <a:pt x="6192" y="458"/>
                  </a:lnTo>
                  <a:lnTo>
                    <a:pt x="6192" y="458"/>
                  </a:lnTo>
                  <a:lnTo>
                    <a:pt x="6250" y="514"/>
                  </a:lnTo>
                  <a:lnTo>
                    <a:pt x="6304" y="563"/>
                  </a:lnTo>
                  <a:lnTo>
                    <a:pt x="6355" y="605"/>
                  </a:lnTo>
                  <a:lnTo>
                    <a:pt x="6399" y="640"/>
                  </a:lnTo>
                  <a:lnTo>
                    <a:pt x="6419" y="653"/>
                  </a:lnTo>
                  <a:lnTo>
                    <a:pt x="6439" y="666"/>
                  </a:lnTo>
                  <a:lnTo>
                    <a:pt x="6457" y="677"/>
                  </a:lnTo>
                  <a:lnTo>
                    <a:pt x="6475" y="685"/>
                  </a:lnTo>
                  <a:lnTo>
                    <a:pt x="6490" y="691"/>
                  </a:lnTo>
                  <a:lnTo>
                    <a:pt x="6504" y="696"/>
                  </a:lnTo>
                  <a:lnTo>
                    <a:pt x="6517" y="699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36" y="699"/>
                  </a:lnTo>
                  <a:lnTo>
                    <a:pt x="6544" y="696"/>
                  </a:lnTo>
                  <a:lnTo>
                    <a:pt x="6554" y="693"/>
                  </a:lnTo>
                  <a:lnTo>
                    <a:pt x="6563" y="687"/>
                  </a:lnTo>
                  <a:lnTo>
                    <a:pt x="6572" y="681"/>
                  </a:lnTo>
                  <a:lnTo>
                    <a:pt x="6583" y="673"/>
                  </a:lnTo>
                  <a:lnTo>
                    <a:pt x="6592" y="663"/>
                  </a:lnTo>
                  <a:lnTo>
                    <a:pt x="6602" y="653"/>
                  </a:lnTo>
                  <a:lnTo>
                    <a:pt x="6612" y="640"/>
                  </a:lnTo>
                  <a:lnTo>
                    <a:pt x="6622" y="627"/>
                  </a:lnTo>
                  <a:lnTo>
                    <a:pt x="6631" y="611"/>
                  </a:lnTo>
                  <a:lnTo>
                    <a:pt x="6641" y="595"/>
                  </a:lnTo>
                  <a:lnTo>
                    <a:pt x="6650" y="576"/>
                  </a:lnTo>
                  <a:lnTo>
                    <a:pt x="6659" y="558"/>
                  </a:lnTo>
                  <a:lnTo>
                    <a:pt x="6667" y="537"/>
                  </a:lnTo>
                  <a:lnTo>
                    <a:pt x="6675" y="516"/>
                  </a:lnTo>
                  <a:lnTo>
                    <a:pt x="6675" y="516"/>
                  </a:lnTo>
                  <a:lnTo>
                    <a:pt x="6681" y="496"/>
                  </a:lnTo>
                  <a:lnTo>
                    <a:pt x="6685" y="477"/>
                  </a:lnTo>
                  <a:lnTo>
                    <a:pt x="6693" y="443"/>
                  </a:lnTo>
                  <a:lnTo>
                    <a:pt x="6697" y="411"/>
                  </a:lnTo>
                  <a:lnTo>
                    <a:pt x="6700" y="384"/>
                  </a:lnTo>
                  <a:lnTo>
                    <a:pt x="6700" y="359"/>
                  </a:lnTo>
                  <a:lnTo>
                    <a:pt x="6700" y="339"/>
                  </a:lnTo>
                  <a:lnTo>
                    <a:pt x="6701" y="322"/>
                  </a:lnTo>
                  <a:lnTo>
                    <a:pt x="6701" y="310"/>
                  </a:lnTo>
                  <a:lnTo>
                    <a:pt x="6701" y="310"/>
                  </a:lnTo>
                  <a:lnTo>
                    <a:pt x="6704" y="304"/>
                  </a:lnTo>
                  <a:lnTo>
                    <a:pt x="6707" y="301"/>
                  </a:lnTo>
                  <a:lnTo>
                    <a:pt x="6714" y="293"/>
                  </a:lnTo>
                  <a:lnTo>
                    <a:pt x="6718" y="287"/>
                  </a:lnTo>
                  <a:lnTo>
                    <a:pt x="6721" y="283"/>
                  </a:lnTo>
                  <a:lnTo>
                    <a:pt x="6722" y="279"/>
                  </a:lnTo>
                  <a:lnTo>
                    <a:pt x="6722" y="274"/>
                  </a:lnTo>
                  <a:lnTo>
                    <a:pt x="6722" y="274"/>
                  </a:lnTo>
                  <a:lnTo>
                    <a:pt x="6718" y="269"/>
                  </a:lnTo>
                  <a:lnTo>
                    <a:pt x="6714" y="265"/>
                  </a:lnTo>
                  <a:lnTo>
                    <a:pt x="6708" y="261"/>
                  </a:lnTo>
                  <a:lnTo>
                    <a:pt x="6700" y="260"/>
                  </a:lnTo>
                  <a:lnTo>
                    <a:pt x="6691" y="257"/>
                  </a:lnTo>
                  <a:lnTo>
                    <a:pt x="6678" y="257"/>
                  </a:lnTo>
                  <a:lnTo>
                    <a:pt x="6646" y="256"/>
                  </a:lnTo>
                  <a:close/>
                  <a:moveTo>
                    <a:pt x="6961" y="599"/>
                  </a:moveTo>
                  <a:lnTo>
                    <a:pt x="6961" y="599"/>
                  </a:lnTo>
                  <a:lnTo>
                    <a:pt x="6961" y="599"/>
                  </a:lnTo>
                  <a:lnTo>
                    <a:pt x="6961" y="599"/>
                  </a:lnTo>
                  <a:lnTo>
                    <a:pt x="6942" y="600"/>
                  </a:lnTo>
                  <a:lnTo>
                    <a:pt x="6925" y="603"/>
                  </a:lnTo>
                  <a:lnTo>
                    <a:pt x="6912" y="608"/>
                  </a:lnTo>
                  <a:lnTo>
                    <a:pt x="6900" y="615"/>
                  </a:lnTo>
                  <a:lnTo>
                    <a:pt x="6891" y="621"/>
                  </a:lnTo>
                  <a:lnTo>
                    <a:pt x="6888" y="625"/>
                  </a:lnTo>
                  <a:lnTo>
                    <a:pt x="6886" y="630"/>
                  </a:lnTo>
                  <a:lnTo>
                    <a:pt x="6884" y="634"/>
                  </a:lnTo>
                  <a:lnTo>
                    <a:pt x="6884" y="640"/>
                  </a:lnTo>
                  <a:lnTo>
                    <a:pt x="6884" y="645"/>
                  </a:lnTo>
                  <a:lnTo>
                    <a:pt x="6886" y="650"/>
                  </a:lnTo>
                  <a:lnTo>
                    <a:pt x="6886" y="650"/>
                  </a:lnTo>
                  <a:lnTo>
                    <a:pt x="6888" y="654"/>
                  </a:lnTo>
                  <a:lnTo>
                    <a:pt x="6891" y="660"/>
                  </a:lnTo>
                  <a:lnTo>
                    <a:pt x="6900" y="669"/>
                  </a:lnTo>
                  <a:lnTo>
                    <a:pt x="6912" y="678"/>
                  </a:lnTo>
                  <a:lnTo>
                    <a:pt x="6925" y="686"/>
                  </a:lnTo>
                  <a:lnTo>
                    <a:pt x="6941" y="691"/>
                  </a:lnTo>
                  <a:lnTo>
                    <a:pt x="6958" y="696"/>
                  </a:lnTo>
                  <a:lnTo>
                    <a:pt x="6977" y="699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7015" y="699"/>
                  </a:lnTo>
                  <a:lnTo>
                    <a:pt x="7031" y="696"/>
                  </a:lnTo>
                  <a:lnTo>
                    <a:pt x="7045" y="691"/>
                  </a:lnTo>
                  <a:lnTo>
                    <a:pt x="7057" y="685"/>
                  </a:lnTo>
                  <a:lnTo>
                    <a:pt x="7065" y="678"/>
                  </a:lnTo>
                  <a:lnTo>
                    <a:pt x="7069" y="674"/>
                  </a:lnTo>
                  <a:lnTo>
                    <a:pt x="7070" y="669"/>
                  </a:lnTo>
                  <a:lnTo>
                    <a:pt x="7072" y="665"/>
                  </a:lnTo>
                  <a:lnTo>
                    <a:pt x="7073" y="660"/>
                  </a:lnTo>
                  <a:lnTo>
                    <a:pt x="7072" y="654"/>
                  </a:lnTo>
                  <a:lnTo>
                    <a:pt x="7070" y="650"/>
                  </a:lnTo>
                  <a:lnTo>
                    <a:pt x="7070" y="650"/>
                  </a:lnTo>
                  <a:lnTo>
                    <a:pt x="7069" y="645"/>
                  </a:lnTo>
                  <a:lnTo>
                    <a:pt x="7065" y="640"/>
                  </a:lnTo>
                  <a:lnTo>
                    <a:pt x="7057" y="630"/>
                  </a:lnTo>
                  <a:lnTo>
                    <a:pt x="7045" y="621"/>
                  </a:lnTo>
                  <a:lnTo>
                    <a:pt x="7031" y="615"/>
                  </a:lnTo>
                  <a:lnTo>
                    <a:pt x="7015" y="608"/>
                  </a:lnTo>
                  <a:lnTo>
                    <a:pt x="6998" y="603"/>
                  </a:lnTo>
                  <a:lnTo>
                    <a:pt x="6979" y="600"/>
                  </a:lnTo>
                  <a:lnTo>
                    <a:pt x="6961" y="599"/>
                  </a:lnTo>
                  <a:close/>
                  <a:moveTo>
                    <a:pt x="5233" y="652"/>
                  </a:moveTo>
                  <a:lnTo>
                    <a:pt x="5233" y="652"/>
                  </a:lnTo>
                  <a:lnTo>
                    <a:pt x="5202" y="650"/>
                  </a:lnTo>
                  <a:lnTo>
                    <a:pt x="5173" y="649"/>
                  </a:lnTo>
                  <a:lnTo>
                    <a:pt x="5146" y="645"/>
                  </a:lnTo>
                  <a:lnTo>
                    <a:pt x="5118" y="638"/>
                  </a:lnTo>
                  <a:lnTo>
                    <a:pt x="5090" y="632"/>
                  </a:lnTo>
                  <a:lnTo>
                    <a:pt x="5065" y="624"/>
                  </a:lnTo>
                  <a:lnTo>
                    <a:pt x="5042" y="615"/>
                  </a:lnTo>
                  <a:lnTo>
                    <a:pt x="5018" y="603"/>
                  </a:lnTo>
                  <a:lnTo>
                    <a:pt x="4997" y="591"/>
                  </a:lnTo>
                  <a:lnTo>
                    <a:pt x="4977" y="578"/>
                  </a:lnTo>
                  <a:lnTo>
                    <a:pt x="4959" y="562"/>
                  </a:lnTo>
                  <a:lnTo>
                    <a:pt x="4941" y="546"/>
                  </a:lnTo>
                  <a:lnTo>
                    <a:pt x="4927" y="530"/>
                  </a:lnTo>
                  <a:lnTo>
                    <a:pt x="4914" y="512"/>
                  </a:lnTo>
                  <a:lnTo>
                    <a:pt x="4903" y="492"/>
                  </a:lnTo>
                  <a:lnTo>
                    <a:pt x="4895" y="472"/>
                  </a:lnTo>
                  <a:lnTo>
                    <a:pt x="4895" y="472"/>
                  </a:lnTo>
                  <a:lnTo>
                    <a:pt x="4889" y="452"/>
                  </a:lnTo>
                  <a:lnTo>
                    <a:pt x="4886" y="434"/>
                  </a:lnTo>
                  <a:lnTo>
                    <a:pt x="4886" y="415"/>
                  </a:lnTo>
                  <a:lnTo>
                    <a:pt x="4889" y="398"/>
                  </a:lnTo>
                  <a:lnTo>
                    <a:pt x="4894" y="382"/>
                  </a:lnTo>
                  <a:lnTo>
                    <a:pt x="4902" y="368"/>
                  </a:lnTo>
                  <a:lnTo>
                    <a:pt x="4912" y="355"/>
                  </a:lnTo>
                  <a:lnTo>
                    <a:pt x="4924" y="341"/>
                  </a:lnTo>
                  <a:lnTo>
                    <a:pt x="4940" y="331"/>
                  </a:lnTo>
                  <a:lnTo>
                    <a:pt x="4957" y="320"/>
                  </a:lnTo>
                  <a:lnTo>
                    <a:pt x="4977" y="312"/>
                  </a:lnTo>
                  <a:lnTo>
                    <a:pt x="4998" y="306"/>
                  </a:lnTo>
                  <a:lnTo>
                    <a:pt x="5022" y="301"/>
                  </a:lnTo>
                  <a:lnTo>
                    <a:pt x="5048" y="295"/>
                  </a:lnTo>
                  <a:lnTo>
                    <a:pt x="5075" y="294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35" y="294"/>
                  </a:lnTo>
                  <a:lnTo>
                    <a:pt x="5164" y="295"/>
                  </a:lnTo>
                  <a:lnTo>
                    <a:pt x="5192" y="299"/>
                  </a:lnTo>
                  <a:lnTo>
                    <a:pt x="5220" y="306"/>
                  </a:lnTo>
                  <a:lnTo>
                    <a:pt x="5246" y="312"/>
                  </a:lnTo>
                  <a:lnTo>
                    <a:pt x="5271" y="320"/>
                  </a:lnTo>
                  <a:lnTo>
                    <a:pt x="5296" y="330"/>
                  </a:lnTo>
                  <a:lnTo>
                    <a:pt x="5318" y="341"/>
                  </a:lnTo>
                  <a:lnTo>
                    <a:pt x="5340" y="353"/>
                  </a:lnTo>
                  <a:lnTo>
                    <a:pt x="5359" y="367"/>
                  </a:lnTo>
                  <a:lnTo>
                    <a:pt x="5378" y="382"/>
                  </a:lnTo>
                  <a:lnTo>
                    <a:pt x="5395" y="398"/>
                  </a:lnTo>
                  <a:lnTo>
                    <a:pt x="5409" y="414"/>
                  </a:lnTo>
                  <a:lnTo>
                    <a:pt x="5421" y="433"/>
                  </a:lnTo>
                  <a:lnTo>
                    <a:pt x="5432" y="452"/>
                  </a:lnTo>
                  <a:lnTo>
                    <a:pt x="5441" y="472"/>
                  </a:lnTo>
                  <a:lnTo>
                    <a:pt x="5441" y="472"/>
                  </a:lnTo>
                  <a:lnTo>
                    <a:pt x="5446" y="492"/>
                  </a:lnTo>
                  <a:lnTo>
                    <a:pt x="5450" y="512"/>
                  </a:lnTo>
                  <a:lnTo>
                    <a:pt x="5450" y="529"/>
                  </a:lnTo>
                  <a:lnTo>
                    <a:pt x="5448" y="546"/>
                  </a:lnTo>
                  <a:lnTo>
                    <a:pt x="5442" y="562"/>
                  </a:lnTo>
                  <a:lnTo>
                    <a:pt x="5434" y="576"/>
                  </a:lnTo>
                  <a:lnTo>
                    <a:pt x="5424" y="591"/>
                  </a:lnTo>
                  <a:lnTo>
                    <a:pt x="5412" y="603"/>
                  </a:lnTo>
                  <a:lnTo>
                    <a:pt x="5396" y="613"/>
                  </a:lnTo>
                  <a:lnTo>
                    <a:pt x="5379" y="624"/>
                  </a:lnTo>
                  <a:lnTo>
                    <a:pt x="5361" y="632"/>
                  </a:lnTo>
                  <a:lnTo>
                    <a:pt x="5338" y="638"/>
                  </a:lnTo>
                  <a:lnTo>
                    <a:pt x="5315" y="645"/>
                  </a:lnTo>
                  <a:lnTo>
                    <a:pt x="5289" y="649"/>
                  </a:lnTo>
                  <a:lnTo>
                    <a:pt x="5262" y="650"/>
                  </a:lnTo>
                  <a:lnTo>
                    <a:pt x="5233" y="652"/>
                  </a:lnTo>
                  <a:lnTo>
                    <a:pt x="5233" y="652"/>
                  </a:lnTo>
                  <a:lnTo>
                    <a:pt x="5233" y="652"/>
                  </a:lnTo>
                  <a:close/>
                  <a:moveTo>
                    <a:pt x="1846" y="481"/>
                  </a:moveTo>
                  <a:lnTo>
                    <a:pt x="1844" y="473"/>
                  </a:lnTo>
                  <a:lnTo>
                    <a:pt x="1844" y="473"/>
                  </a:lnTo>
                  <a:lnTo>
                    <a:pt x="1837" y="454"/>
                  </a:lnTo>
                  <a:lnTo>
                    <a:pt x="1835" y="434"/>
                  </a:lnTo>
                  <a:lnTo>
                    <a:pt x="1835" y="415"/>
                  </a:lnTo>
                  <a:lnTo>
                    <a:pt x="1837" y="397"/>
                  </a:lnTo>
                  <a:lnTo>
                    <a:pt x="1842" y="381"/>
                  </a:lnTo>
                  <a:lnTo>
                    <a:pt x="1850" y="365"/>
                  </a:lnTo>
                  <a:lnTo>
                    <a:pt x="1861" y="352"/>
                  </a:lnTo>
                  <a:lnTo>
                    <a:pt x="1874" y="339"/>
                  </a:lnTo>
                  <a:lnTo>
                    <a:pt x="1890" y="327"/>
                  </a:lnTo>
                  <a:lnTo>
                    <a:pt x="1907" y="318"/>
                  </a:lnTo>
                  <a:lnTo>
                    <a:pt x="1927" y="308"/>
                  </a:lnTo>
                  <a:lnTo>
                    <a:pt x="1949" y="301"/>
                  </a:lnTo>
                  <a:lnTo>
                    <a:pt x="1973" y="295"/>
                  </a:lnTo>
                  <a:lnTo>
                    <a:pt x="1999" y="291"/>
                  </a:lnTo>
                  <a:lnTo>
                    <a:pt x="2027" y="289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93" y="289"/>
                  </a:lnTo>
                  <a:lnTo>
                    <a:pt x="2126" y="293"/>
                  </a:lnTo>
                  <a:lnTo>
                    <a:pt x="2156" y="299"/>
                  </a:lnTo>
                  <a:lnTo>
                    <a:pt x="2169" y="303"/>
                  </a:lnTo>
                  <a:lnTo>
                    <a:pt x="2181" y="307"/>
                  </a:lnTo>
                  <a:lnTo>
                    <a:pt x="2193" y="312"/>
                  </a:lnTo>
                  <a:lnTo>
                    <a:pt x="2204" y="318"/>
                  </a:lnTo>
                  <a:lnTo>
                    <a:pt x="2213" y="323"/>
                  </a:lnTo>
                  <a:lnTo>
                    <a:pt x="2221" y="330"/>
                  </a:lnTo>
                  <a:lnTo>
                    <a:pt x="2227" y="336"/>
                  </a:lnTo>
                  <a:lnTo>
                    <a:pt x="2234" y="344"/>
                  </a:lnTo>
                  <a:lnTo>
                    <a:pt x="2239" y="352"/>
                  </a:lnTo>
                  <a:lnTo>
                    <a:pt x="2242" y="360"/>
                  </a:lnTo>
                  <a:lnTo>
                    <a:pt x="2242" y="360"/>
                  </a:lnTo>
                  <a:lnTo>
                    <a:pt x="2244" y="365"/>
                  </a:lnTo>
                  <a:lnTo>
                    <a:pt x="2244" y="372"/>
                  </a:lnTo>
                  <a:lnTo>
                    <a:pt x="2244" y="378"/>
                  </a:lnTo>
                  <a:lnTo>
                    <a:pt x="2244" y="384"/>
                  </a:lnTo>
                  <a:lnTo>
                    <a:pt x="2242" y="389"/>
                  </a:lnTo>
                  <a:lnTo>
                    <a:pt x="2239" y="394"/>
                  </a:lnTo>
                  <a:lnTo>
                    <a:pt x="2237" y="400"/>
                  </a:lnTo>
                  <a:lnTo>
                    <a:pt x="2231" y="405"/>
                  </a:lnTo>
                  <a:lnTo>
                    <a:pt x="2219" y="415"/>
                  </a:lnTo>
                  <a:lnTo>
                    <a:pt x="2204" y="425"/>
                  </a:lnTo>
                  <a:lnTo>
                    <a:pt x="2185" y="433"/>
                  </a:lnTo>
                  <a:lnTo>
                    <a:pt x="2163" y="440"/>
                  </a:lnTo>
                  <a:lnTo>
                    <a:pt x="2135" y="447"/>
                  </a:lnTo>
                  <a:lnTo>
                    <a:pt x="2106" y="454"/>
                  </a:lnTo>
                  <a:lnTo>
                    <a:pt x="2072" y="460"/>
                  </a:lnTo>
                  <a:lnTo>
                    <a:pt x="2034" y="466"/>
                  </a:lnTo>
                  <a:lnTo>
                    <a:pt x="1993" y="469"/>
                  </a:lnTo>
                  <a:lnTo>
                    <a:pt x="1948" y="475"/>
                  </a:lnTo>
                  <a:lnTo>
                    <a:pt x="1846" y="481"/>
                  </a:lnTo>
                  <a:close/>
                  <a:moveTo>
                    <a:pt x="3014" y="0"/>
                  </a:moveTo>
                  <a:lnTo>
                    <a:pt x="3014" y="0"/>
                  </a:lnTo>
                  <a:lnTo>
                    <a:pt x="3014" y="0"/>
                  </a:lnTo>
                  <a:lnTo>
                    <a:pt x="3014" y="0"/>
                  </a:lnTo>
                  <a:lnTo>
                    <a:pt x="2993" y="1"/>
                  </a:lnTo>
                  <a:lnTo>
                    <a:pt x="2964" y="6"/>
                  </a:lnTo>
                  <a:lnTo>
                    <a:pt x="2927" y="14"/>
                  </a:lnTo>
                  <a:lnTo>
                    <a:pt x="2885" y="27"/>
                  </a:lnTo>
                  <a:lnTo>
                    <a:pt x="2885" y="27"/>
                  </a:lnTo>
                  <a:lnTo>
                    <a:pt x="2864" y="34"/>
                  </a:lnTo>
                  <a:lnTo>
                    <a:pt x="2850" y="41"/>
                  </a:lnTo>
                  <a:lnTo>
                    <a:pt x="2846" y="44"/>
                  </a:lnTo>
                  <a:lnTo>
                    <a:pt x="2843" y="48"/>
                  </a:lnTo>
                  <a:lnTo>
                    <a:pt x="2842" y="52"/>
                  </a:lnTo>
                  <a:lnTo>
                    <a:pt x="2843" y="56"/>
                  </a:lnTo>
                  <a:lnTo>
                    <a:pt x="2843" y="56"/>
                  </a:lnTo>
                  <a:lnTo>
                    <a:pt x="2844" y="60"/>
                  </a:lnTo>
                  <a:lnTo>
                    <a:pt x="2847" y="63"/>
                  </a:lnTo>
                  <a:lnTo>
                    <a:pt x="2852" y="68"/>
                  </a:lnTo>
                  <a:lnTo>
                    <a:pt x="2861" y="71"/>
                  </a:lnTo>
                  <a:lnTo>
                    <a:pt x="2872" y="74"/>
                  </a:lnTo>
                  <a:lnTo>
                    <a:pt x="2897" y="79"/>
                  </a:lnTo>
                  <a:lnTo>
                    <a:pt x="2911" y="81"/>
                  </a:lnTo>
                  <a:lnTo>
                    <a:pt x="2926" y="84"/>
                  </a:lnTo>
                  <a:lnTo>
                    <a:pt x="2926" y="84"/>
                  </a:lnTo>
                  <a:lnTo>
                    <a:pt x="2937" y="88"/>
                  </a:lnTo>
                  <a:lnTo>
                    <a:pt x="2944" y="92"/>
                  </a:lnTo>
                  <a:lnTo>
                    <a:pt x="2951" y="96"/>
                  </a:lnTo>
                  <a:lnTo>
                    <a:pt x="2956" y="101"/>
                  </a:lnTo>
                  <a:lnTo>
                    <a:pt x="2962" y="108"/>
                  </a:lnTo>
                  <a:lnTo>
                    <a:pt x="2966" y="114"/>
                  </a:lnTo>
                  <a:lnTo>
                    <a:pt x="2971" y="129"/>
                  </a:lnTo>
                  <a:lnTo>
                    <a:pt x="3141" y="605"/>
                  </a:lnTo>
                  <a:lnTo>
                    <a:pt x="3141" y="605"/>
                  </a:lnTo>
                  <a:lnTo>
                    <a:pt x="3146" y="619"/>
                  </a:lnTo>
                  <a:lnTo>
                    <a:pt x="3149" y="630"/>
                  </a:lnTo>
                  <a:lnTo>
                    <a:pt x="3147" y="634"/>
                  </a:lnTo>
                  <a:lnTo>
                    <a:pt x="3146" y="638"/>
                  </a:lnTo>
                  <a:lnTo>
                    <a:pt x="3143" y="641"/>
                  </a:lnTo>
                  <a:lnTo>
                    <a:pt x="3140" y="644"/>
                  </a:lnTo>
                  <a:lnTo>
                    <a:pt x="3140" y="644"/>
                  </a:lnTo>
                  <a:lnTo>
                    <a:pt x="3120" y="650"/>
                  </a:lnTo>
                  <a:lnTo>
                    <a:pt x="3104" y="656"/>
                  </a:lnTo>
                  <a:lnTo>
                    <a:pt x="3097" y="660"/>
                  </a:lnTo>
                  <a:lnTo>
                    <a:pt x="3093" y="662"/>
                  </a:lnTo>
                  <a:lnTo>
                    <a:pt x="3091" y="667"/>
                  </a:lnTo>
                  <a:lnTo>
                    <a:pt x="3092" y="673"/>
                  </a:lnTo>
                  <a:lnTo>
                    <a:pt x="3092" y="673"/>
                  </a:lnTo>
                  <a:lnTo>
                    <a:pt x="3093" y="677"/>
                  </a:lnTo>
                  <a:lnTo>
                    <a:pt x="3097" y="679"/>
                  </a:lnTo>
                  <a:lnTo>
                    <a:pt x="3103" y="682"/>
                  </a:lnTo>
                  <a:lnTo>
                    <a:pt x="3109" y="685"/>
                  </a:lnTo>
                  <a:lnTo>
                    <a:pt x="3126" y="686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323" y="687"/>
                  </a:lnTo>
                  <a:lnTo>
                    <a:pt x="3323" y="687"/>
                  </a:lnTo>
                  <a:lnTo>
                    <a:pt x="3346" y="686"/>
                  </a:lnTo>
                  <a:lnTo>
                    <a:pt x="3362" y="685"/>
                  </a:lnTo>
                  <a:lnTo>
                    <a:pt x="3366" y="682"/>
                  </a:lnTo>
                  <a:lnTo>
                    <a:pt x="3370" y="679"/>
                  </a:lnTo>
                  <a:lnTo>
                    <a:pt x="3372" y="677"/>
                  </a:lnTo>
                  <a:lnTo>
                    <a:pt x="3370" y="673"/>
                  </a:lnTo>
                  <a:lnTo>
                    <a:pt x="3370" y="673"/>
                  </a:lnTo>
                  <a:lnTo>
                    <a:pt x="3369" y="669"/>
                  </a:lnTo>
                  <a:lnTo>
                    <a:pt x="3366" y="666"/>
                  </a:lnTo>
                  <a:lnTo>
                    <a:pt x="3358" y="661"/>
                  </a:lnTo>
                  <a:lnTo>
                    <a:pt x="3348" y="656"/>
                  </a:lnTo>
                  <a:lnTo>
                    <a:pt x="3337" y="653"/>
                  </a:lnTo>
                  <a:lnTo>
                    <a:pt x="3314" y="646"/>
                  </a:lnTo>
                  <a:lnTo>
                    <a:pt x="3303" y="644"/>
                  </a:lnTo>
                  <a:lnTo>
                    <a:pt x="3294" y="640"/>
                  </a:lnTo>
                  <a:lnTo>
                    <a:pt x="3294" y="640"/>
                  </a:lnTo>
                  <a:lnTo>
                    <a:pt x="3287" y="634"/>
                  </a:lnTo>
                  <a:lnTo>
                    <a:pt x="3282" y="627"/>
                  </a:lnTo>
                  <a:lnTo>
                    <a:pt x="3278" y="617"/>
                  </a:lnTo>
                  <a:lnTo>
                    <a:pt x="3273" y="605"/>
                  </a:lnTo>
                  <a:lnTo>
                    <a:pt x="3245" y="526"/>
                  </a:lnTo>
                  <a:lnTo>
                    <a:pt x="3245" y="526"/>
                  </a:lnTo>
                  <a:lnTo>
                    <a:pt x="3311" y="499"/>
                  </a:lnTo>
                  <a:lnTo>
                    <a:pt x="3340" y="484"/>
                  </a:lnTo>
                  <a:lnTo>
                    <a:pt x="3369" y="471"/>
                  </a:lnTo>
                  <a:lnTo>
                    <a:pt x="3369" y="471"/>
                  </a:lnTo>
                  <a:lnTo>
                    <a:pt x="3430" y="500"/>
                  </a:lnTo>
                  <a:lnTo>
                    <a:pt x="3482" y="526"/>
                  </a:lnTo>
                  <a:lnTo>
                    <a:pt x="3527" y="550"/>
                  </a:lnTo>
                  <a:lnTo>
                    <a:pt x="3564" y="571"/>
                  </a:lnTo>
                  <a:lnTo>
                    <a:pt x="3594" y="588"/>
                  </a:lnTo>
                  <a:lnTo>
                    <a:pt x="3615" y="604"/>
                  </a:lnTo>
                  <a:lnTo>
                    <a:pt x="3630" y="617"/>
                  </a:lnTo>
                  <a:lnTo>
                    <a:pt x="3634" y="623"/>
                  </a:lnTo>
                  <a:lnTo>
                    <a:pt x="3636" y="628"/>
                  </a:lnTo>
                  <a:lnTo>
                    <a:pt x="3636" y="628"/>
                  </a:lnTo>
                  <a:lnTo>
                    <a:pt x="3638" y="630"/>
                  </a:lnTo>
                  <a:lnTo>
                    <a:pt x="3636" y="633"/>
                  </a:lnTo>
                  <a:lnTo>
                    <a:pt x="3631" y="637"/>
                  </a:lnTo>
                  <a:lnTo>
                    <a:pt x="3623" y="642"/>
                  </a:lnTo>
                  <a:lnTo>
                    <a:pt x="3614" y="646"/>
                  </a:lnTo>
                  <a:lnTo>
                    <a:pt x="3605" y="650"/>
                  </a:lnTo>
                  <a:lnTo>
                    <a:pt x="3597" y="654"/>
                  </a:lnTo>
                  <a:lnTo>
                    <a:pt x="3594" y="657"/>
                  </a:lnTo>
                  <a:lnTo>
                    <a:pt x="3593" y="660"/>
                  </a:lnTo>
                  <a:lnTo>
                    <a:pt x="3592" y="662"/>
                  </a:lnTo>
                  <a:lnTo>
                    <a:pt x="3593" y="666"/>
                  </a:lnTo>
                  <a:lnTo>
                    <a:pt x="3593" y="666"/>
                  </a:lnTo>
                  <a:lnTo>
                    <a:pt x="3596" y="670"/>
                  </a:lnTo>
                  <a:lnTo>
                    <a:pt x="3600" y="675"/>
                  </a:lnTo>
                  <a:lnTo>
                    <a:pt x="3606" y="679"/>
                  </a:lnTo>
                  <a:lnTo>
                    <a:pt x="3614" y="682"/>
                  </a:lnTo>
                  <a:lnTo>
                    <a:pt x="3625" y="685"/>
                  </a:lnTo>
                  <a:lnTo>
                    <a:pt x="3635" y="686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820" y="687"/>
                  </a:lnTo>
                  <a:lnTo>
                    <a:pt x="3820" y="687"/>
                  </a:lnTo>
                  <a:lnTo>
                    <a:pt x="3833" y="686"/>
                  </a:lnTo>
                  <a:lnTo>
                    <a:pt x="3845" y="686"/>
                  </a:lnTo>
                  <a:lnTo>
                    <a:pt x="3854" y="683"/>
                  </a:lnTo>
                  <a:lnTo>
                    <a:pt x="3861" y="682"/>
                  </a:lnTo>
                  <a:lnTo>
                    <a:pt x="3866" y="678"/>
                  </a:lnTo>
                  <a:lnTo>
                    <a:pt x="3870" y="674"/>
                  </a:lnTo>
                  <a:lnTo>
                    <a:pt x="3871" y="670"/>
                  </a:lnTo>
                  <a:lnTo>
                    <a:pt x="3870" y="665"/>
                  </a:lnTo>
                  <a:lnTo>
                    <a:pt x="3870" y="665"/>
                  </a:lnTo>
                  <a:lnTo>
                    <a:pt x="3868" y="662"/>
                  </a:lnTo>
                  <a:lnTo>
                    <a:pt x="3866" y="660"/>
                  </a:lnTo>
                  <a:lnTo>
                    <a:pt x="3858" y="654"/>
                  </a:lnTo>
                  <a:lnTo>
                    <a:pt x="3849" y="652"/>
                  </a:lnTo>
                  <a:lnTo>
                    <a:pt x="3837" y="648"/>
                  </a:lnTo>
                  <a:lnTo>
                    <a:pt x="3822" y="642"/>
                  </a:lnTo>
                  <a:lnTo>
                    <a:pt x="3807" y="636"/>
                  </a:lnTo>
                  <a:lnTo>
                    <a:pt x="3788" y="627"/>
                  </a:lnTo>
                  <a:lnTo>
                    <a:pt x="3768" y="613"/>
                  </a:lnTo>
                  <a:lnTo>
                    <a:pt x="3768" y="613"/>
                  </a:lnTo>
                  <a:lnTo>
                    <a:pt x="3731" y="587"/>
                  </a:lnTo>
                  <a:lnTo>
                    <a:pt x="3693" y="561"/>
                  </a:lnTo>
                  <a:lnTo>
                    <a:pt x="3655" y="535"/>
                  </a:lnTo>
                  <a:lnTo>
                    <a:pt x="3614" y="512"/>
                  </a:lnTo>
                  <a:lnTo>
                    <a:pt x="3573" y="489"/>
                  </a:lnTo>
                  <a:lnTo>
                    <a:pt x="3531" y="467"/>
                  </a:lnTo>
                  <a:lnTo>
                    <a:pt x="3488" y="446"/>
                  </a:lnTo>
                  <a:lnTo>
                    <a:pt x="3443" y="425"/>
                  </a:lnTo>
                  <a:lnTo>
                    <a:pt x="3443" y="425"/>
                  </a:lnTo>
                  <a:lnTo>
                    <a:pt x="3476" y="406"/>
                  </a:lnTo>
                  <a:lnTo>
                    <a:pt x="3509" y="385"/>
                  </a:lnTo>
                  <a:lnTo>
                    <a:pt x="3543" y="364"/>
                  </a:lnTo>
                  <a:lnTo>
                    <a:pt x="3577" y="340"/>
                  </a:lnTo>
                  <a:lnTo>
                    <a:pt x="3577" y="340"/>
                  </a:lnTo>
                  <a:lnTo>
                    <a:pt x="3600" y="324"/>
                  </a:lnTo>
                  <a:lnTo>
                    <a:pt x="3619" y="311"/>
                  </a:lnTo>
                  <a:lnTo>
                    <a:pt x="3652" y="294"/>
                  </a:lnTo>
                  <a:lnTo>
                    <a:pt x="3664" y="287"/>
                  </a:lnTo>
                  <a:lnTo>
                    <a:pt x="3672" y="282"/>
                  </a:lnTo>
                  <a:lnTo>
                    <a:pt x="3676" y="277"/>
                  </a:lnTo>
                  <a:lnTo>
                    <a:pt x="3676" y="274"/>
                  </a:lnTo>
                  <a:lnTo>
                    <a:pt x="3676" y="271"/>
                  </a:lnTo>
                  <a:lnTo>
                    <a:pt x="3676" y="271"/>
                  </a:lnTo>
                  <a:lnTo>
                    <a:pt x="3673" y="268"/>
                  </a:lnTo>
                  <a:lnTo>
                    <a:pt x="3669" y="265"/>
                  </a:lnTo>
                  <a:lnTo>
                    <a:pt x="3664" y="262"/>
                  </a:lnTo>
                  <a:lnTo>
                    <a:pt x="3656" y="260"/>
                  </a:lnTo>
                  <a:lnTo>
                    <a:pt x="3636" y="257"/>
                  </a:lnTo>
                  <a:lnTo>
                    <a:pt x="3610" y="256"/>
                  </a:lnTo>
                  <a:lnTo>
                    <a:pt x="3443" y="257"/>
                  </a:lnTo>
                  <a:lnTo>
                    <a:pt x="3443" y="257"/>
                  </a:lnTo>
                  <a:lnTo>
                    <a:pt x="3418" y="257"/>
                  </a:lnTo>
                  <a:lnTo>
                    <a:pt x="3408" y="258"/>
                  </a:lnTo>
                  <a:lnTo>
                    <a:pt x="3401" y="260"/>
                  </a:lnTo>
                  <a:lnTo>
                    <a:pt x="3395" y="262"/>
                  </a:lnTo>
                  <a:lnTo>
                    <a:pt x="3391" y="265"/>
                  </a:lnTo>
                  <a:lnTo>
                    <a:pt x="3390" y="269"/>
                  </a:lnTo>
                  <a:lnTo>
                    <a:pt x="3390" y="273"/>
                  </a:lnTo>
                  <a:lnTo>
                    <a:pt x="3390" y="273"/>
                  </a:lnTo>
                  <a:lnTo>
                    <a:pt x="3393" y="277"/>
                  </a:lnTo>
                  <a:lnTo>
                    <a:pt x="3395" y="279"/>
                  </a:lnTo>
                  <a:lnTo>
                    <a:pt x="3402" y="286"/>
                  </a:lnTo>
                  <a:lnTo>
                    <a:pt x="3412" y="290"/>
                  </a:lnTo>
                  <a:lnTo>
                    <a:pt x="3423" y="295"/>
                  </a:lnTo>
                  <a:lnTo>
                    <a:pt x="3433" y="301"/>
                  </a:lnTo>
                  <a:lnTo>
                    <a:pt x="3443" y="306"/>
                  </a:lnTo>
                  <a:lnTo>
                    <a:pt x="3451" y="312"/>
                  </a:lnTo>
                  <a:lnTo>
                    <a:pt x="3453" y="315"/>
                  </a:lnTo>
                  <a:lnTo>
                    <a:pt x="3455" y="319"/>
                  </a:lnTo>
                  <a:lnTo>
                    <a:pt x="3455" y="319"/>
                  </a:lnTo>
                  <a:lnTo>
                    <a:pt x="3456" y="323"/>
                  </a:lnTo>
                  <a:lnTo>
                    <a:pt x="3453" y="330"/>
                  </a:lnTo>
                  <a:lnTo>
                    <a:pt x="3451" y="335"/>
                  </a:lnTo>
                  <a:lnTo>
                    <a:pt x="3445" y="341"/>
                  </a:lnTo>
                  <a:lnTo>
                    <a:pt x="3437" y="349"/>
                  </a:lnTo>
                  <a:lnTo>
                    <a:pt x="3428" y="357"/>
                  </a:lnTo>
                  <a:lnTo>
                    <a:pt x="3403" y="374"/>
                  </a:lnTo>
                  <a:lnTo>
                    <a:pt x="3370" y="396"/>
                  </a:lnTo>
                  <a:lnTo>
                    <a:pt x="3329" y="418"/>
                  </a:lnTo>
                  <a:lnTo>
                    <a:pt x="3282" y="443"/>
                  </a:lnTo>
                  <a:lnTo>
                    <a:pt x="3225" y="471"/>
                  </a:lnTo>
                  <a:lnTo>
                    <a:pt x="3074" y="46"/>
                  </a:lnTo>
                  <a:lnTo>
                    <a:pt x="3074" y="46"/>
                  </a:lnTo>
                  <a:lnTo>
                    <a:pt x="3068" y="35"/>
                  </a:lnTo>
                  <a:lnTo>
                    <a:pt x="3064" y="26"/>
                  </a:lnTo>
                  <a:lnTo>
                    <a:pt x="3060" y="18"/>
                  </a:lnTo>
                  <a:lnTo>
                    <a:pt x="3054" y="11"/>
                  </a:lnTo>
                  <a:lnTo>
                    <a:pt x="3047" y="6"/>
                  </a:lnTo>
                  <a:lnTo>
                    <a:pt x="3038" y="2"/>
                  </a:lnTo>
                  <a:lnTo>
                    <a:pt x="3027" y="1"/>
                  </a:lnTo>
                  <a:lnTo>
                    <a:pt x="30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2000">
                  <a:srgbClr val="000000">
                    <a:lumMod val="50000"/>
                    <a:lumOff val="50000"/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3412"/>
              <a:endParaRPr lang="en-US" sz="19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" name="Group 45"/>
            <p:cNvGrpSpPr/>
            <p:nvPr/>
          </p:nvGrpSpPr>
          <p:grpSpPr>
            <a:xfrm>
              <a:off x="4570413" y="768350"/>
              <a:ext cx="3819868" cy="960862"/>
              <a:chOff x="4570413" y="768350"/>
              <a:chExt cx="3819868" cy="960862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570413" y="768350"/>
                <a:ext cx="3819868" cy="960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5030212" y="1113199"/>
                <a:ext cx="761911" cy="616013"/>
              </a:xfrm>
              <a:custGeom>
                <a:avLst/>
                <a:gdLst/>
                <a:ahLst/>
                <a:cxnLst>
                  <a:cxn ang="0">
                    <a:pos x="305" y="2"/>
                  </a:cxn>
                  <a:cxn ang="0">
                    <a:pos x="336" y="32"/>
                  </a:cxn>
                  <a:cxn ang="0">
                    <a:pos x="330" y="55"/>
                  </a:cxn>
                  <a:cxn ang="0">
                    <a:pos x="286" y="79"/>
                  </a:cxn>
                  <a:cxn ang="0">
                    <a:pos x="243" y="103"/>
                  </a:cxn>
                  <a:cxn ang="0">
                    <a:pos x="227" y="153"/>
                  </a:cxn>
                  <a:cxn ang="0">
                    <a:pos x="236" y="259"/>
                  </a:cxn>
                  <a:cxn ang="0">
                    <a:pos x="286" y="492"/>
                  </a:cxn>
                  <a:cxn ang="0">
                    <a:pos x="390" y="848"/>
                  </a:cxn>
                  <a:cxn ang="0">
                    <a:pos x="521" y="859"/>
                  </a:cxn>
                  <a:cxn ang="0">
                    <a:pos x="644" y="512"/>
                  </a:cxn>
                  <a:cxn ang="0">
                    <a:pos x="704" y="269"/>
                  </a:cxn>
                  <a:cxn ang="0">
                    <a:pos x="717" y="156"/>
                  </a:cxn>
                  <a:cxn ang="0">
                    <a:pos x="702" y="105"/>
                  </a:cxn>
                  <a:cxn ang="0">
                    <a:pos x="653" y="75"/>
                  </a:cxn>
                  <a:cxn ang="0">
                    <a:pos x="630" y="49"/>
                  </a:cxn>
                  <a:cxn ang="0">
                    <a:pos x="638" y="14"/>
                  </a:cxn>
                  <a:cxn ang="0">
                    <a:pos x="696" y="0"/>
                  </a:cxn>
                  <a:cxn ang="0">
                    <a:pos x="920" y="4"/>
                  </a:cxn>
                  <a:cxn ang="0">
                    <a:pos x="949" y="41"/>
                  </a:cxn>
                  <a:cxn ang="0">
                    <a:pos x="937" y="70"/>
                  </a:cxn>
                  <a:cxn ang="0">
                    <a:pos x="893" y="96"/>
                  </a:cxn>
                  <a:cxn ang="0">
                    <a:pos x="860" y="142"/>
                  </a:cxn>
                  <a:cxn ang="0">
                    <a:pos x="860" y="223"/>
                  </a:cxn>
                  <a:cxn ang="0">
                    <a:pos x="902" y="418"/>
                  </a:cxn>
                  <a:cxn ang="0">
                    <a:pos x="1001" y="718"/>
                  </a:cxn>
                  <a:cxn ang="0">
                    <a:pos x="1130" y="1023"/>
                  </a:cxn>
                  <a:cxn ang="0">
                    <a:pos x="1262" y="636"/>
                  </a:cxn>
                  <a:cxn ang="0">
                    <a:pos x="1333" y="352"/>
                  </a:cxn>
                  <a:cxn ang="0">
                    <a:pos x="1358" y="185"/>
                  </a:cxn>
                  <a:cxn ang="0">
                    <a:pos x="1353" y="128"/>
                  </a:cxn>
                  <a:cxn ang="0">
                    <a:pos x="1333" y="105"/>
                  </a:cxn>
                  <a:cxn ang="0">
                    <a:pos x="1258" y="66"/>
                  </a:cxn>
                  <a:cxn ang="0">
                    <a:pos x="1247" y="37"/>
                  </a:cxn>
                  <a:cxn ang="0">
                    <a:pos x="1263" y="9"/>
                  </a:cxn>
                  <a:cxn ang="0">
                    <a:pos x="1473" y="0"/>
                  </a:cxn>
                  <a:cxn ang="0">
                    <a:pos x="1531" y="8"/>
                  </a:cxn>
                  <a:cxn ang="0">
                    <a:pos x="1549" y="39"/>
                  </a:cxn>
                  <a:cxn ang="0">
                    <a:pos x="1533" y="71"/>
                  </a:cxn>
                  <a:cxn ang="0">
                    <a:pos x="1483" y="121"/>
                  </a:cxn>
                  <a:cxn ang="0">
                    <a:pos x="1463" y="179"/>
                  </a:cxn>
                  <a:cxn ang="0">
                    <a:pos x="1396" y="509"/>
                  </a:cxn>
                  <a:cxn ang="0">
                    <a:pos x="1274" y="945"/>
                  </a:cxn>
                  <a:cxn ang="0">
                    <a:pos x="1177" y="1200"/>
                  </a:cxn>
                  <a:cxn ang="0">
                    <a:pos x="1139" y="1247"/>
                  </a:cxn>
                  <a:cxn ang="0">
                    <a:pos x="1104" y="1255"/>
                  </a:cxn>
                  <a:cxn ang="0">
                    <a:pos x="1061" y="1225"/>
                  </a:cxn>
                  <a:cxn ang="0">
                    <a:pos x="973" y="1041"/>
                  </a:cxn>
                  <a:cxn ang="0">
                    <a:pos x="848" y="714"/>
                  </a:cxn>
                  <a:cxn ang="0">
                    <a:pos x="766" y="451"/>
                  </a:cxn>
                  <a:cxn ang="0">
                    <a:pos x="632" y="875"/>
                  </a:cxn>
                  <a:cxn ang="0">
                    <a:pos x="522" y="1141"/>
                  </a:cxn>
                  <a:cxn ang="0">
                    <a:pos x="454" y="1243"/>
                  </a:cxn>
                  <a:cxn ang="0">
                    <a:pos x="425" y="1255"/>
                  </a:cxn>
                  <a:cxn ang="0">
                    <a:pos x="394" y="1242"/>
                  </a:cxn>
                  <a:cxn ang="0">
                    <a:pos x="336" y="1147"/>
                  </a:cxn>
                  <a:cxn ang="0">
                    <a:pos x="264" y="937"/>
                  </a:cxn>
                  <a:cxn ang="0">
                    <a:pos x="149" y="511"/>
                  </a:cxn>
                  <a:cxn ang="0">
                    <a:pos x="71" y="149"/>
                  </a:cxn>
                  <a:cxn ang="0">
                    <a:pos x="45" y="91"/>
                  </a:cxn>
                  <a:cxn ang="0">
                    <a:pos x="11" y="67"/>
                  </a:cxn>
                  <a:cxn ang="0">
                    <a:pos x="2" y="29"/>
                  </a:cxn>
                  <a:cxn ang="0">
                    <a:pos x="36" y="2"/>
                  </a:cxn>
                </a:cxnLst>
                <a:rect l="0" t="0" r="r" b="b"/>
                <a:pathLst>
                  <a:path w="1549" h="1255">
                    <a:moveTo>
                      <a:pt x="256" y="0"/>
                    </a:moveTo>
                    <a:lnTo>
                      <a:pt x="256" y="0"/>
                    </a:lnTo>
                    <a:lnTo>
                      <a:pt x="274" y="0"/>
                    </a:lnTo>
                    <a:lnTo>
                      <a:pt x="290" y="1"/>
                    </a:lnTo>
                    <a:lnTo>
                      <a:pt x="305" y="2"/>
                    </a:lnTo>
                    <a:lnTo>
                      <a:pt x="315" y="6"/>
                    </a:lnTo>
                    <a:lnTo>
                      <a:pt x="325" y="10"/>
                    </a:lnTo>
                    <a:lnTo>
                      <a:pt x="331" y="16"/>
                    </a:lnTo>
                    <a:lnTo>
                      <a:pt x="335" y="24"/>
                    </a:lnTo>
                    <a:lnTo>
                      <a:pt x="336" y="32"/>
                    </a:lnTo>
                    <a:lnTo>
                      <a:pt x="336" y="32"/>
                    </a:lnTo>
                    <a:lnTo>
                      <a:pt x="335" y="39"/>
                    </a:lnTo>
                    <a:lnTo>
                      <a:pt x="334" y="46"/>
                    </a:lnTo>
                    <a:lnTo>
                      <a:pt x="332" y="51"/>
                    </a:lnTo>
                    <a:lnTo>
                      <a:pt x="330" y="55"/>
                    </a:lnTo>
                    <a:lnTo>
                      <a:pt x="326" y="59"/>
                    </a:lnTo>
                    <a:lnTo>
                      <a:pt x="322" y="63"/>
                    </a:lnTo>
                    <a:lnTo>
                      <a:pt x="311" y="68"/>
                    </a:lnTo>
                    <a:lnTo>
                      <a:pt x="299" y="74"/>
                    </a:lnTo>
                    <a:lnTo>
                      <a:pt x="286" y="79"/>
                    </a:lnTo>
                    <a:lnTo>
                      <a:pt x="272" y="84"/>
                    </a:lnTo>
                    <a:lnTo>
                      <a:pt x="256" y="91"/>
                    </a:lnTo>
                    <a:lnTo>
                      <a:pt x="256" y="91"/>
                    </a:lnTo>
                    <a:lnTo>
                      <a:pt x="249" y="96"/>
                    </a:lnTo>
                    <a:lnTo>
                      <a:pt x="243" y="103"/>
                    </a:lnTo>
                    <a:lnTo>
                      <a:pt x="238" y="111"/>
                    </a:lnTo>
                    <a:lnTo>
                      <a:pt x="234" y="119"/>
                    </a:lnTo>
                    <a:lnTo>
                      <a:pt x="230" y="129"/>
                    </a:lnTo>
                    <a:lnTo>
                      <a:pt x="228" y="141"/>
                    </a:lnTo>
                    <a:lnTo>
                      <a:pt x="227" y="153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227" y="182"/>
                    </a:lnTo>
                    <a:lnTo>
                      <a:pt x="228" y="202"/>
                    </a:lnTo>
                    <a:lnTo>
                      <a:pt x="236" y="259"/>
                    </a:lnTo>
                    <a:lnTo>
                      <a:pt x="243" y="295"/>
                    </a:lnTo>
                    <a:lnTo>
                      <a:pt x="251" y="336"/>
                    </a:lnTo>
                    <a:lnTo>
                      <a:pt x="260" y="384"/>
                    </a:lnTo>
                    <a:lnTo>
                      <a:pt x="272" y="435"/>
                    </a:lnTo>
                    <a:lnTo>
                      <a:pt x="286" y="492"/>
                    </a:lnTo>
                    <a:lnTo>
                      <a:pt x="302" y="554"/>
                    </a:lnTo>
                    <a:lnTo>
                      <a:pt x="321" y="620"/>
                    </a:lnTo>
                    <a:lnTo>
                      <a:pt x="342" y="693"/>
                    </a:lnTo>
                    <a:lnTo>
                      <a:pt x="365" y="768"/>
                    </a:lnTo>
                    <a:lnTo>
                      <a:pt x="390" y="848"/>
                    </a:lnTo>
                    <a:lnTo>
                      <a:pt x="421" y="934"/>
                    </a:lnTo>
                    <a:lnTo>
                      <a:pt x="452" y="1024"/>
                    </a:lnTo>
                    <a:lnTo>
                      <a:pt x="452" y="1024"/>
                    </a:lnTo>
                    <a:lnTo>
                      <a:pt x="488" y="940"/>
                    </a:lnTo>
                    <a:lnTo>
                      <a:pt x="521" y="859"/>
                    </a:lnTo>
                    <a:lnTo>
                      <a:pt x="551" y="781"/>
                    </a:lnTo>
                    <a:lnTo>
                      <a:pt x="578" y="709"/>
                    </a:lnTo>
                    <a:lnTo>
                      <a:pt x="603" y="639"/>
                    </a:lnTo>
                    <a:lnTo>
                      <a:pt x="624" y="574"/>
                    </a:lnTo>
                    <a:lnTo>
                      <a:pt x="644" y="512"/>
                    </a:lnTo>
                    <a:lnTo>
                      <a:pt x="659" y="455"/>
                    </a:lnTo>
                    <a:lnTo>
                      <a:pt x="674" y="401"/>
                    </a:lnTo>
                    <a:lnTo>
                      <a:pt x="686" y="352"/>
                    </a:lnTo>
                    <a:lnTo>
                      <a:pt x="696" y="309"/>
                    </a:lnTo>
                    <a:lnTo>
                      <a:pt x="704" y="269"/>
                    </a:lnTo>
                    <a:lnTo>
                      <a:pt x="709" y="233"/>
                    </a:lnTo>
                    <a:lnTo>
                      <a:pt x="713" y="203"/>
                    </a:lnTo>
                    <a:lnTo>
                      <a:pt x="716" y="177"/>
                    </a:lnTo>
                    <a:lnTo>
                      <a:pt x="717" y="156"/>
                    </a:lnTo>
                    <a:lnTo>
                      <a:pt x="717" y="156"/>
                    </a:lnTo>
                    <a:lnTo>
                      <a:pt x="716" y="138"/>
                    </a:lnTo>
                    <a:lnTo>
                      <a:pt x="712" y="123"/>
                    </a:lnTo>
                    <a:lnTo>
                      <a:pt x="709" y="116"/>
                    </a:lnTo>
                    <a:lnTo>
                      <a:pt x="707" y="111"/>
                    </a:lnTo>
                    <a:lnTo>
                      <a:pt x="702" y="105"/>
                    </a:lnTo>
                    <a:lnTo>
                      <a:pt x="696" y="100"/>
                    </a:lnTo>
                    <a:lnTo>
                      <a:pt x="696" y="100"/>
                    </a:lnTo>
                    <a:lnTo>
                      <a:pt x="686" y="92"/>
                    </a:lnTo>
                    <a:lnTo>
                      <a:pt x="675" y="86"/>
                    </a:lnTo>
                    <a:lnTo>
                      <a:pt x="653" y="75"/>
                    </a:lnTo>
                    <a:lnTo>
                      <a:pt x="644" y="68"/>
                    </a:lnTo>
                    <a:lnTo>
                      <a:pt x="636" y="62"/>
                    </a:lnTo>
                    <a:lnTo>
                      <a:pt x="633" y="58"/>
                    </a:lnTo>
                    <a:lnTo>
                      <a:pt x="632" y="54"/>
                    </a:lnTo>
                    <a:lnTo>
                      <a:pt x="630" y="49"/>
                    </a:lnTo>
                    <a:lnTo>
                      <a:pt x="629" y="42"/>
                    </a:lnTo>
                    <a:lnTo>
                      <a:pt x="629" y="42"/>
                    </a:lnTo>
                    <a:lnTo>
                      <a:pt x="630" y="32"/>
                    </a:lnTo>
                    <a:lnTo>
                      <a:pt x="633" y="22"/>
                    </a:lnTo>
                    <a:lnTo>
                      <a:pt x="638" y="14"/>
                    </a:lnTo>
                    <a:lnTo>
                      <a:pt x="646" y="9"/>
                    </a:lnTo>
                    <a:lnTo>
                      <a:pt x="655" y="5"/>
                    </a:lnTo>
                    <a:lnTo>
                      <a:pt x="667" y="2"/>
                    </a:lnTo>
                    <a:lnTo>
                      <a:pt x="680" y="1"/>
                    </a:lnTo>
                    <a:lnTo>
                      <a:pt x="696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90" y="0"/>
                    </a:lnTo>
                    <a:lnTo>
                      <a:pt x="906" y="2"/>
                    </a:lnTo>
                    <a:lnTo>
                      <a:pt x="920" y="4"/>
                    </a:lnTo>
                    <a:lnTo>
                      <a:pt x="931" y="8"/>
                    </a:lnTo>
                    <a:lnTo>
                      <a:pt x="940" y="13"/>
                    </a:lnTo>
                    <a:lnTo>
                      <a:pt x="945" y="21"/>
                    </a:lnTo>
                    <a:lnTo>
                      <a:pt x="949" y="30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9" y="50"/>
                    </a:lnTo>
                    <a:lnTo>
                      <a:pt x="947" y="58"/>
                    </a:lnTo>
                    <a:lnTo>
                      <a:pt x="943" y="65"/>
                    </a:lnTo>
                    <a:lnTo>
                      <a:pt x="937" y="70"/>
                    </a:lnTo>
                    <a:lnTo>
                      <a:pt x="931" y="74"/>
                    </a:lnTo>
                    <a:lnTo>
                      <a:pt x="923" y="78"/>
                    </a:lnTo>
                    <a:lnTo>
                      <a:pt x="906" y="88"/>
                    </a:lnTo>
                    <a:lnTo>
                      <a:pt x="906" y="88"/>
                    </a:lnTo>
                    <a:lnTo>
                      <a:pt x="893" y="96"/>
                    </a:lnTo>
                    <a:lnTo>
                      <a:pt x="882" y="104"/>
                    </a:lnTo>
                    <a:lnTo>
                      <a:pt x="874" y="112"/>
                    </a:lnTo>
                    <a:lnTo>
                      <a:pt x="868" y="120"/>
                    </a:lnTo>
                    <a:lnTo>
                      <a:pt x="862" y="130"/>
                    </a:lnTo>
                    <a:lnTo>
                      <a:pt x="860" y="142"/>
                    </a:lnTo>
                    <a:lnTo>
                      <a:pt x="857" y="158"/>
                    </a:lnTo>
                    <a:lnTo>
                      <a:pt x="857" y="175"/>
                    </a:lnTo>
                    <a:lnTo>
                      <a:pt x="857" y="175"/>
                    </a:lnTo>
                    <a:lnTo>
                      <a:pt x="858" y="196"/>
                    </a:lnTo>
                    <a:lnTo>
                      <a:pt x="860" y="223"/>
                    </a:lnTo>
                    <a:lnTo>
                      <a:pt x="865" y="253"/>
                    </a:lnTo>
                    <a:lnTo>
                      <a:pt x="870" y="288"/>
                    </a:lnTo>
                    <a:lnTo>
                      <a:pt x="878" y="327"/>
                    </a:lnTo>
                    <a:lnTo>
                      <a:pt x="889" y="371"/>
                    </a:lnTo>
                    <a:lnTo>
                      <a:pt x="902" y="418"/>
                    </a:lnTo>
                    <a:lnTo>
                      <a:pt x="916" y="471"/>
                    </a:lnTo>
                    <a:lnTo>
                      <a:pt x="934" y="528"/>
                    </a:lnTo>
                    <a:lnTo>
                      <a:pt x="953" y="587"/>
                    </a:lnTo>
                    <a:lnTo>
                      <a:pt x="976" y="651"/>
                    </a:lnTo>
                    <a:lnTo>
                      <a:pt x="1001" y="718"/>
                    </a:lnTo>
                    <a:lnTo>
                      <a:pt x="1028" y="789"/>
                    </a:lnTo>
                    <a:lnTo>
                      <a:pt x="1059" y="864"/>
                    </a:lnTo>
                    <a:lnTo>
                      <a:pt x="1093" y="941"/>
                    </a:lnTo>
                    <a:lnTo>
                      <a:pt x="1130" y="1023"/>
                    </a:lnTo>
                    <a:lnTo>
                      <a:pt x="1130" y="1023"/>
                    </a:lnTo>
                    <a:lnTo>
                      <a:pt x="1162" y="937"/>
                    </a:lnTo>
                    <a:lnTo>
                      <a:pt x="1191" y="856"/>
                    </a:lnTo>
                    <a:lnTo>
                      <a:pt x="1217" y="779"/>
                    </a:lnTo>
                    <a:lnTo>
                      <a:pt x="1241" y="705"/>
                    </a:lnTo>
                    <a:lnTo>
                      <a:pt x="1262" y="636"/>
                    </a:lnTo>
                    <a:lnTo>
                      <a:pt x="1280" y="570"/>
                    </a:lnTo>
                    <a:lnTo>
                      <a:pt x="1296" y="509"/>
                    </a:lnTo>
                    <a:lnTo>
                      <a:pt x="1311" y="453"/>
                    </a:lnTo>
                    <a:lnTo>
                      <a:pt x="1322" y="400"/>
                    </a:lnTo>
                    <a:lnTo>
                      <a:pt x="1333" y="352"/>
                    </a:lnTo>
                    <a:lnTo>
                      <a:pt x="1341" y="309"/>
                    </a:lnTo>
                    <a:lnTo>
                      <a:pt x="1347" y="270"/>
                    </a:lnTo>
                    <a:lnTo>
                      <a:pt x="1353" y="237"/>
                    </a:lnTo>
                    <a:lnTo>
                      <a:pt x="1355" y="208"/>
                    </a:lnTo>
                    <a:lnTo>
                      <a:pt x="1358" y="185"/>
                    </a:lnTo>
                    <a:lnTo>
                      <a:pt x="1358" y="166"/>
                    </a:lnTo>
                    <a:lnTo>
                      <a:pt x="1358" y="166"/>
                    </a:lnTo>
                    <a:lnTo>
                      <a:pt x="1357" y="145"/>
                    </a:lnTo>
                    <a:lnTo>
                      <a:pt x="1355" y="136"/>
                    </a:lnTo>
                    <a:lnTo>
                      <a:pt x="1353" y="128"/>
                    </a:lnTo>
                    <a:lnTo>
                      <a:pt x="1350" y="121"/>
                    </a:lnTo>
                    <a:lnTo>
                      <a:pt x="1345" y="115"/>
                    </a:lnTo>
                    <a:lnTo>
                      <a:pt x="1340" y="109"/>
                    </a:lnTo>
                    <a:lnTo>
                      <a:pt x="1333" y="105"/>
                    </a:lnTo>
                    <a:lnTo>
                      <a:pt x="1333" y="105"/>
                    </a:lnTo>
                    <a:lnTo>
                      <a:pt x="1317" y="96"/>
                    </a:lnTo>
                    <a:lnTo>
                      <a:pt x="1301" y="88"/>
                    </a:lnTo>
                    <a:lnTo>
                      <a:pt x="1274" y="76"/>
                    </a:lnTo>
                    <a:lnTo>
                      <a:pt x="1263" y="70"/>
                    </a:lnTo>
                    <a:lnTo>
                      <a:pt x="1258" y="66"/>
                    </a:lnTo>
                    <a:lnTo>
                      <a:pt x="1254" y="62"/>
                    </a:lnTo>
                    <a:lnTo>
                      <a:pt x="1251" y="57"/>
                    </a:lnTo>
                    <a:lnTo>
                      <a:pt x="1249" y="51"/>
                    </a:lnTo>
                    <a:lnTo>
                      <a:pt x="1247" y="45"/>
                    </a:lnTo>
                    <a:lnTo>
                      <a:pt x="1247" y="37"/>
                    </a:lnTo>
                    <a:lnTo>
                      <a:pt x="1247" y="37"/>
                    </a:lnTo>
                    <a:lnTo>
                      <a:pt x="1247" y="29"/>
                    </a:lnTo>
                    <a:lnTo>
                      <a:pt x="1251" y="21"/>
                    </a:lnTo>
                    <a:lnTo>
                      <a:pt x="1256" y="14"/>
                    </a:lnTo>
                    <a:lnTo>
                      <a:pt x="1263" y="9"/>
                    </a:lnTo>
                    <a:lnTo>
                      <a:pt x="1272" y="5"/>
                    </a:lnTo>
                    <a:lnTo>
                      <a:pt x="1283" y="2"/>
                    </a:lnTo>
                    <a:lnTo>
                      <a:pt x="1295" y="1"/>
                    </a:lnTo>
                    <a:lnTo>
                      <a:pt x="1309" y="0"/>
                    </a:lnTo>
                    <a:lnTo>
                      <a:pt x="1473" y="0"/>
                    </a:lnTo>
                    <a:lnTo>
                      <a:pt x="1473" y="0"/>
                    </a:lnTo>
                    <a:lnTo>
                      <a:pt x="1491" y="0"/>
                    </a:lnTo>
                    <a:lnTo>
                      <a:pt x="1507" y="1"/>
                    </a:lnTo>
                    <a:lnTo>
                      <a:pt x="1520" y="4"/>
                    </a:lnTo>
                    <a:lnTo>
                      <a:pt x="1531" y="8"/>
                    </a:lnTo>
                    <a:lnTo>
                      <a:pt x="1539" y="13"/>
                    </a:lnTo>
                    <a:lnTo>
                      <a:pt x="1544" y="20"/>
                    </a:lnTo>
                    <a:lnTo>
                      <a:pt x="1548" y="28"/>
                    </a:lnTo>
                    <a:lnTo>
                      <a:pt x="1549" y="39"/>
                    </a:lnTo>
                    <a:lnTo>
                      <a:pt x="1549" y="39"/>
                    </a:lnTo>
                    <a:lnTo>
                      <a:pt x="1548" y="45"/>
                    </a:lnTo>
                    <a:lnTo>
                      <a:pt x="1546" y="51"/>
                    </a:lnTo>
                    <a:lnTo>
                      <a:pt x="1545" y="57"/>
                    </a:lnTo>
                    <a:lnTo>
                      <a:pt x="1541" y="62"/>
                    </a:lnTo>
                    <a:lnTo>
                      <a:pt x="1533" y="71"/>
                    </a:lnTo>
                    <a:lnTo>
                      <a:pt x="1523" y="80"/>
                    </a:lnTo>
                    <a:lnTo>
                      <a:pt x="1512" y="90"/>
                    </a:lnTo>
                    <a:lnTo>
                      <a:pt x="1500" y="101"/>
                    </a:lnTo>
                    <a:lnTo>
                      <a:pt x="1488" y="115"/>
                    </a:lnTo>
                    <a:lnTo>
                      <a:pt x="1483" y="121"/>
                    </a:lnTo>
                    <a:lnTo>
                      <a:pt x="1478" y="130"/>
                    </a:lnTo>
                    <a:lnTo>
                      <a:pt x="1478" y="130"/>
                    </a:lnTo>
                    <a:lnTo>
                      <a:pt x="1473" y="142"/>
                    </a:lnTo>
                    <a:lnTo>
                      <a:pt x="1467" y="160"/>
                    </a:lnTo>
                    <a:lnTo>
                      <a:pt x="1463" y="179"/>
                    </a:lnTo>
                    <a:lnTo>
                      <a:pt x="1458" y="203"/>
                    </a:lnTo>
                    <a:lnTo>
                      <a:pt x="1434" y="332"/>
                    </a:lnTo>
                    <a:lnTo>
                      <a:pt x="1434" y="332"/>
                    </a:lnTo>
                    <a:lnTo>
                      <a:pt x="1416" y="421"/>
                    </a:lnTo>
                    <a:lnTo>
                      <a:pt x="1396" y="509"/>
                    </a:lnTo>
                    <a:lnTo>
                      <a:pt x="1375" y="596"/>
                    </a:lnTo>
                    <a:lnTo>
                      <a:pt x="1353" y="685"/>
                    </a:lnTo>
                    <a:lnTo>
                      <a:pt x="1328" y="772"/>
                    </a:lnTo>
                    <a:lnTo>
                      <a:pt x="1301" y="859"/>
                    </a:lnTo>
                    <a:lnTo>
                      <a:pt x="1274" y="945"/>
                    </a:lnTo>
                    <a:lnTo>
                      <a:pt x="1243" y="1031"/>
                    </a:lnTo>
                    <a:lnTo>
                      <a:pt x="1243" y="1031"/>
                    </a:lnTo>
                    <a:lnTo>
                      <a:pt x="1208" y="1130"/>
                    </a:lnTo>
                    <a:lnTo>
                      <a:pt x="1192" y="1168"/>
                    </a:lnTo>
                    <a:lnTo>
                      <a:pt x="1177" y="1200"/>
                    </a:lnTo>
                    <a:lnTo>
                      <a:pt x="1169" y="1213"/>
                    </a:lnTo>
                    <a:lnTo>
                      <a:pt x="1163" y="1225"/>
                    </a:lnTo>
                    <a:lnTo>
                      <a:pt x="1155" y="1234"/>
                    </a:lnTo>
                    <a:lnTo>
                      <a:pt x="1147" y="1242"/>
                    </a:lnTo>
                    <a:lnTo>
                      <a:pt x="1139" y="1247"/>
                    </a:lnTo>
                    <a:lnTo>
                      <a:pt x="1131" y="1252"/>
                    </a:lnTo>
                    <a:lnTo>
                      <a:pt x="1123" y="1255"/>
                    </a:lnTo>
                    <a:lnTo>
                      <a:pt x="1114" y="1255"/>
                    </a:lnTo>
                    <a:lnTo>
                      <a:pt x="1114" y="1255"/>
                    </a:lnTo>
                    <a:lnTo>
                      <a:pt x="1104" y="1255"/>
                    </a:lnTo>
                    <a:lnTo>
                      <a:pt x="1094" y="1252"/>
                    </a:lnTo>
                    <a:lnTo>
                      <a:pt x="1085" y="1248"/>
                    </a:lnTo>
                    <a:lnTo>
                      <a:pt x="1077" y="1242"/>
                    </a:lnTo>
                    <a:lnTo>
                      <a:pt x="1069" y="1234"/>
                    </a:lnTo>
                    <a:lnTo>
                      <a:pt x="1061" y="1225"/>
                    </a:lnTo>
                    <a:lnTo>
                      <a:pt x="1053" y="1214"/>
                    </a:lnTo>
                    <a:lnTo>
                      <a:pt x="1046" y="1202"/>
                    </a:lnTo>
                    <a:lnTo>
                      <a:pt x="1030" y="1172"/>
                    </a:lnTo>
                    <a:lnTo>
                      <a:pt x="1013" y="1135"/>
                    </a:lnTo>
                    <a:lnTo>
                      <a:pt x="973" y="1041"/>
                    </a:lnTo>
                    <a:lnTo>
                      <a:pt x="973" y="1041"/>
                    </a:lnTo>
                    <a:lnTo>
                      <a:pt x="937" y="953"/>
                    </a:lnTo>
                    <a:lnTo>
                      <a:pt x="905" y="870"/>
                    </a:lnTo>
                    <a:lnTo>
                      <a:pt x="874" y="789"/>
                    </a:lnTo>
                    <a:lnTo>
                      <a:pt x="848" y="714"/>
                    </a:lnTo>
                    <a:lnTo>
                      <a:pt x="823" y="641"/>
                    </a:lnTo>
                    <a:lnTo>
                      <a:pt x="802" y="574"/>
                    </a:lnTo>
                    <a:lnTo>
                      <a:pt x="782" y="511"/>
                    </a:lnTo>
                    <a:lnTo>
                      <a:pt x="766" y="451"/>
                    </a:lnTo>
                    <a:lnTo>
                      <a:pt x="766" y="451"/>
                    </a:lnTo>
                    <a:lnTo>
                      <a:pt x="737" y="549"/>
                    </a:lnTo>
                    <a:lnTo>
                      <a:pt x="709" y="640"/>
                    </a:lnTo>
                    <a:lnTo>
                      <a:pt x="682" y="724"/>
                    </a:lnTo>
                    <a:lnTo>
                      <a:pt x="657" y="802"/>
                    </a:lnTo>
                    <a:lnTo>
                      <a:pt x="632" y="875"/>
                    </a:lnTo>
                    <a:lnTo>
                      <a:pt x="608" y="941"/>
                    </a:lnTo>
                    <a:lnTo>
                      <a:pt x="586" y="1000"/>
                    </a:lnTo>
                    <a:lnTo>
                      <a:pt x="563" y="1054"/>
                    </a:lnTo>
                    <a:lnTo>
                      <a:pt x="542" y="1101"/>
                    </a:lnTo>
                    <a:lnTo>
                      <a:pt x="522" y="1141"/>
                    </a:lnTo>
                    <a:lnTo>
                      <a:pt x="504" y="1177"/>
                    </a:lnTo>
                    <a:lnTo>
                      <a:pt x="487" y="1205"/>
                    </a:lnTo>
                    <a:lnTo>
                      <a:pt x="470" y="1227"/>
                    </a:lnTo>
                    <a:lnTo>
                      <a:pt x="462" y="1235"/>
                    </a:lnTo>
                    <a:lnTo>
                      <a:pt x="454" y="1243"/>
                    </a:lnTo>
                    <a:lnTo>
                      <a:pt x="446" y="1248"/>
                    </a:lnTo>
                    <a:lnTo>
                      <a:pt x="439" y="1252"/>
                    </a:lnTo>
                    <a:lnTo>
                      <a:pt x="431" y="1255"/>
                    </a:lnTo>
                    <a:lnTo>
                      <a:pt x="425" y="1255"/>
                    </a:lnTo>
                    <a:lnTo>
                      <a:pt x="425" y="1255"/>
                    </a:lnTo>
                    <a:lnTo>
                      <a:pt x="419" y="1255"/>
                    </a:lnTo>
                    <a:lnTo>
                      <a:pt x="413" y="1254"/>
                    </a:lnTo>
                    <a:lnTo>
                      <a:pt x="406" y="1250"/>
                    </a:lnTo>
                    <a:lnTo>
                      <a:pt x="401" y="1247"/>
                    </a:lnTo>
                    <a:lnTo>
                      <a:pt x="394" y="1242"/>
                    </a:lnTo>
                    <a:lnTo>
                      <a:pt x="388" y="1235"/>
                    </a:lnTo>
                    <a:lnTo>
                      <a:pt x="376" y="1221"/>
                    </a:lnTo>
                    <a:lnTo>
                      <a:pt x="363" y="1200"/>
                    </a:lnTo>
                    <a:lnTo>
                      <a:pt x="350" y="1176"/>
                    </a:lnTo>
                    <a:lnTo>
                      <a:pt x="336" y="1147"/>
                    </a:lnTo>
                    <a:lnTo>
                      <a:pt x="323" y="1114"/>
                    </a:lnTo>
                    <a:lnTo>
                      <a:pt x="309" y="1077"/>
                    </a:lnTo>
                    <a:lnTo>
                      <a:pt x="294" y="1035"/>
                    </a:lnTo>
                    <a:lnTo>
                      <a:pt x="280" y="988"/>
                    </a:lnTo>
                    <a:lnTo>
                      <a:pt x="264" y="937"/>
                    </a:lnTo>
                    <a:lnTo>
                      <a:pt x="231" y="821"/>
                    </a:lnTo>
                    <a:lnTo>
                      <a:pt x="194" y="687"/>
                    </a:lnTo>
                    <a:lnTo>
                      <a:pt x="194" y="687"/>
                    </a:lnTo>
                    <a:lnTo>
                      <a:pt x="170" y="596"/>
                    </a:lnTo>
                    <a:lnTo>
                      <a:pt x="149" y="511"/>
                    </a:lnTo>
                    <a:lnTo>
                      <a:pt x="132" y="433"/>
                    </a:lnTo>
                    <a:lnTo>
                      <a:pt x="116" y="363"/>
                    </a:lnTo>
                    <a:lnTo>
                      <a:pt x="90" y="241"/>
                    </a:lnTo>
                    <a:lnTo>
                      <a:pt x="71" y="149"/>
                    </a:lnTo>
                    <a:lnTo>
                      <a:pt x="71" y="149"/>
                    </a:lnTo>
                    <a:lnTo>
                      <a:pt x="66" y="129"/>
                    </a:lnTo>
                    <a:lnTo>
                      <a:pt x="60" y="113"/>
                    </a:lnTo>
                    <a:lnTo>
                      <a:pt x="53" y="100"/>
                    </a:lnTo>
                    <a:lnTo>
                      <a:pt x="50" y="95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0" y="87"/>
                    </a:lnTo>
                    <a:lnTo>
                      <a:pt x="33" y="82"/>
                    </a:lnTo>
                    <a:lnTo>
                      <a:pt x="17" y="72"/>
                    </a:lnTo>
                    <a:lnTo>
                      <a:pt x="11" y="67"/>
                    </a:lnTo>
                    <a:lnTo>
                      <a:pt x="6" y="59"/>
                    </a:lnTo>
                    <a:lnTo>
                      <a:pt x="2" y="5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4" y="21"/>
                    </a:lnTo>
                    <a:lnTo>
                      <a:pt x="8" y="14"/>
                    </a:lnTo>
                    <a:lnTo>
                      <a:pt x="16" y="9"/>
                    </a:lnTo>
                    <a:lnTo>
                      <a:pt x="24" y="5"/>
                    </a:lnTo>
                    <a:lnTo>
                      <a:pt x="36" y="2"/>
                    </a:lnTo>
                    <a:lnTo>
                      <a:pt x="49" y="1"/>
                    </a:lnTo>
                    <a:lnTo>
                      <a:pt x="64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6"/>
              <p:cNvSpPr>
                <a:spLocks noEditPoints="1"/>
              </p:cNvSpPr>
              <p:nvPr/>
            </p:nvSpPr>
            <p:spPr bwMode="auto">
              <a:xfrm>
                <a:off x="5780333" y="1318046"/>
                <a:ext cx="352218" cy="405272"/>
              </a:xfrm>
              <a:custGeom>
                <a:avLst/>
                <a:gdLst/>
                <a:ahLst/>
                <a:cxnLst>
                  <a:cxn ang="0">
                    <a:pos x="450" y="719"/>
                  </a:cxn>
                  <a:cxn ang="0">
                    <a:pos x="540" y="693"/>
                  </a:cxn>
                  <a:cxn ang="0">
                    <a:pos x="620" y="645"/>
                  </a:cxn>
                  <a:cxn ang="0">
                    <a:pos x="681" y="607"/>
                  </a:cxn>
                  <a:cxn ang="0">
                    <a:pos x="702" y="608"/>
                  </a:cxn>
                  <a:cxn ang="0">
                    <a:pos x="717" y="627"/>
                  </a:cxn>
                  <a:cxn ang="0">
                    <a:pos x="719" y="647"/>
                  </a:cxn>
                  <a:cxn ang="0">
                    <a:pos x="688" y="698"/>
                  </a:cxn>
                  <a:cxn ang="0">
                    <a:pos x="594" y="771"/>
                  </a:cxn>
                  <a:cxn ang="0">
                    <a:pos x="520" y="805"/>
                  </a:cxn>
                  <a:cxn ang="0">
                    <a:pos x="410" y="826"/>
                  </a:cxn>
                  <a:cxn ang="0">
                    <a:pos x="339" y="825"/>
                  </a:cxn>
                  <a:cxn ang="0">
                    <a:pos x="260" y="812"/>
                  </a:cxn>
                  <a:cxn ang="0">
                    <a:pos x="190" y="785"/>
                  </a:cxn>
                  <a:cxn ang="0">
                    <a:pos x="130" y="746"/>
                  </a:cxn>
                  <a:cxn ang="0">
                    <a:pos x="79" y="697"/>
                  </a:cxn>
                  <a:cxn ang="0">
                    <a:pos x="41" y="636"/>
                  </a:cxn>
                  <a:cxn ang="0">
                    <a:pos x="15" y="566"/>
                  </a:cxn>
                  <a:cxn ang="0">
                    <a:pos x="2" y="488"/>
                  </a:cxn>
                  <a:cxn ang="0">
                    <a:pos x="0" y="422"/>
                  </a:cxn>
                  <a:cxn ang="0">
                    <a:pos x="14" y="333"/>
                  </a:cxn>
                  <a:cxn ang="0">
                    <a:pos x="41" y="249"/>
                  </a:cxn>
                  <a:cxn ang="0">
                    <a:pos x="83" y="177"/>
                  </a:cxn>
                  <a:cxn ang="0">
                    <a:pos x="137" y="113"/>
                  </a:cxn>
                  <a:cxn ang="0">
                    <a:pos x="203" y="63"/>
                  </a:cxn>
                  <a:cxn ang="0">
                    <a:pos x="279" y="26"/>
                  </a:cxn>
                  <a:cxn ang="0">
                    <a:pos x="360" y="5"/>
                  </a:cxn>
                  <a:cxn ang="0">
                    <a:pos x="427" y="0"/>
                  </a:cxn>
                  <a:cxn ang="0">
                    <a:pos x="550" y="16"/>
                  </a:cxn>
                  <a:cxn ang="0">
                    <a:pos x="640" y="58"/>
                  </a:cxn>
                  <a:cxn ang="0">
                    <a:pos x="694" y="127"/>
                  </a:cxn>
                  <a:cxn ang="0">
                    <a:pos x="712" y="218"/>
                  </a:cxn>
                  <a:cxn ang="0">
                    <a:pos x="707" y="263"/>
                  </a:cxn>
                  <a:cxn ang="0">
                    <a:pos x="686" y="317"/>
                  </a:cxn>
                  <a:cxn ang="0">
                    <a:pos x="646" y="363"/>
                  </a:cxn>
                  <a:cxn ang="0">
                    <a:pos x="590" y="404"/>
                  </a:cxn>
                  <a:cxn ang="0">
                    <a:pos x="495" y="446"/>
                  </a:cxn>
                  <a:cxn ang="0">
                    <a:pos x="282" y="496"/>
                  </a:cxn>
                  <a:cxn ang="0">
                    <a:pos x="156" y="536"/>
                  </a:cxn>
                  <a:cxn ang="0">
                    <a:pos x="197" y="619"/>
                  </a:cxn>
                  <a:cxn ang="0">
                    <a:pos x="256" y="678"/>
                  </a:cxn>
                  <a:cxn ang="0">
                    <a:pos x="334" y="714"/>
                  </a:cxn>
                  <a:cxn ang="0">
                    <a:pos x="400" y="722"/>
                  </a:cxn>
                  <a:cxn ang="0">
                    <a:pos x="570" y="178"/>
                  </a:cxn>
                  <a:cxn ang="0">
                    <a:pos x="549" y="131"/>
                  </a:cxn>
                  <a:cxn ang="0">
                    <a:pos x="508" y="96"/>
                  </a:cxn>
                  <a:cxn ang="0">
                    <a:pos x="450" y="79"/>
                  </a:cxn>
                  <a:cxn ang="0">
                    <a:pos x="384" y="78"/>
                  </a:cxn>
                  <a:cxn ang="0">
                    <a:pos x="280" y="113"/>
                  </a:cxn>
                  <a:cxn ang="0">
                    <a:pos x="199" y="191"/>
                  </a:cxn>
                  <a:cxn ang="0">
                    <a:pos x="151" y="307"/>
                  </a:cxn>
                  <a:cxn ang="0">
                    <a:pos x="139" y="428"/>
                  </a:cxn>
                  <a:cxn ang="0">
                    <a:pos x="286" y="408"/>
                  </a:cxn>
                  <a:cxn ang="0">
                    <a:pos x="437" y="367"/>
                  </a:cxn>
                  <a:cxn ang="0">
                    <a:pos x="530" y="307"/>
                  </a:cxn>
                  <a:cxn ang="0">
                    <a:pos x="557" y="270"/>
                  </a:cxn>
                  <a:cxn ang="0">
                    <a:pos x="571" y="230"/>
                  </a:cxn>
                </a:cxnLst>
                <a:rect l="0" t="0" r="r" b="b"/>
                <a:pathLst>
                  <a:path w="719" h="826">
                    <a:moveTo>
                      <a:pt x="400" y="722"/>
                    </a:moveTo>
                    <a:lnTo>
                      <a:pt x="400" y="722"/>
                    </a:lnTo>
                    <a:lnTo>
                      <a:pt x="426" y="721"/>
                    </a:lnTo>
                    <a:lnTo>
                      <a:pt x="450" y="719"/>
                    </a:lnTo>
                    <a:lnTo>
                      <a:pt x="474" y="715"/>
                    </a:lnTo>
                    <a:lnTo>
                      <a:pt x="496" y="709"/>
                    </a:lnTo>
                    <a:lnTo>
                      <a:pt x="518" y="702"/>
                    </a:lnTo>
                    <a:lnTo>
                      <a:pt x="540" y="693"/>
                    </a:lnTo>
                    <a:lnTo>
                      <a:pt x="562" y="684"/>
                    </a:lnTo>
                    <a:lnTo>
                      <a:pt x="582" y="672"/>
                    </a:lnTo>
                    <a:lnTo>
                      <a:pt x="582" y="672"/>
                    </a:lnTo>
                    <a:lnTo>
                      <a:pt x="620" y="645"/>
                    </a:lnTo>
                    <a:lnTo>
                      <a:pt x="649" y="624"/>
                    </a:lnTo>
                    <a:lnTo>
                      <a:pt x="661" y="616"/>
                    </a:lnTo>
                    <a:lnTo>
                      <a:pt x="671" y="611"/>
                    </a:lnTo>
                    <a:lnTo>
                      <a:pt x="681" y="607"/>
                    </a:lnTo>
                    <a:lnTo>
                      <a:pt x="688" y="606"/>
                    </a:lnTo>
                    <a:lnTo>
                      <a:pt x="688" y="606"/>
                    </a:lnTo>
                    <a:lnTo>
                      <a:pt x="695" y="606"/>
                    </a:lnTo>
                    <a:lnTo>
                      <a:pt x="702" y="608"/>
                    </a:lnTo>
                    <a:lnTo>
                      <a:pt x="707" y="611"/>
                    </a:lnTo>
                    <a:lnTo>
                      <a:pt x="711" y="615"/>
                    </a:lnTo>
                    <a:lnTo>
                      <a:pt x="715" y="620"/>
                    </a:lnTo>
                    <a:lnTo>
                      <a:pt x="717" y="627"/>
                    </a:lnTo>
                    <a:lnTo>
                      <a:pt x="719" y="633"/>
                    </a:lnTo>
                    <a:lnTo>
                      <a:pt x="719" y="640"/>
                    </a:lnTo>
                    <a:lnTo>
                      <a:pt x="719" y="640"/>
                    </a:lnTo>
                    <a:lnTo>
                      <a:pt x="719" y="647"/>
                    </a:lnTo>
                    <a:lnTo>
                      <a:pt x="717" y="652"/>
                    </a:lnTo>
                    <a:lnTo>
                      <a:pt x="711" y="666"/>
                    </a:lnTo>
                    <a:lnTo>
                      <a:pt x="702" y="681"/>
                    </a:lnTo>
                    <a:lnTo>
                      <a:pt x="688" y="698"/>
                    </a:lnTo>
                    <a:lnTo>
                      <a:pt x="671" y="715"/>
                    </a:lnTo>
                    <a:lnTo>
                      <a:pt x="649" y="734"/>
                    </a:lnTo>
                    <a:lnTo>
                      <a:pt x="624" y="752"/>
                    </a:lnTo>
                    <a:lnTo>
                      <a:pt x="594" y="771"/>
                    </a:lnTo>
                    <a:lnTo>
                      <a:pt x="594" y="771"/>
                    </a:lnTo>
                    <a:lnTo>
                      <a:pt x="570" y="784"/>
                    </a:lnTo>
                    <a:lnTo>
                      <a:pt x="545" y="796"/>
                    </a:lnTo>
                    <a:lnTo>
                      <a:pt x="520" y="805"/>
                    </a:lnTo>
                    <a:lnTo>
                      <a:pt x="493" y="813"/>
                    </a:lnTo>
                    <a:lnTo>
                      <a:pt x="466" y="818"/>
                    </a:lnTo>
                    <a:lnTo>
                      <a:pt x="438" y="823"/>
                    </a:lnTo>
                    <a:lnTo>
                      <a:pt x="410" y="826"/>
                    </a:lnTo>
                    <a:lnTo>
                      <a:pt x="381" y="826"/>
                    </a:lnTo>
                    <a:lnTo>
                      <a:pt x="381" y="826"/>
                    </a:lnTo>
                    <a:lnTo>
                      <a:pt x="360" y="826"/>
                    </a:lnTo>
                    <a:lnTo>
                      <a:pt x="339" y="825"/>
                    </a:lnTo>
                    <a:lnTo>
                      <a:pt x="318" y="822"/>
                    </a:lnTo>
                    <a:lnTo>
                      <a:pt x="298" y="820"/>
                    </a:lnTo>
                    <a:lnTo>
                      <a:pt x="279" y="816"/>
                    </a:lnTo>
                    <a:lnTo>
                      <a:pt x="260" y="812"/>
                    </a:lnTo>
                    <a:lnTo>
                      <a:pt x="242" y="805"/>
                    </a:lnTo>
                    <a:lnTo>
                      <a:pt x="223" y="800"/>
                    </a:lnTo>
                    <a:lnTo>
                      <a:pt x="206" y="792"/>
                    </a:lnTo>
                    <a:lnTo>
                      <a:pt x="190" y="785"/>
                    </a:lnTo>
                    <a:lnTo>
                      <a:pt x="174" y="776"/>
                    </a:lnTo>
                    <a:lnTo>
                      <a:pt x="159" y="767"/>
                    </a:lnTo>
                    <a:lnTo>
                      <a:pt x="144" y="756"/>
                    </a:lnTo>
                    <a:lnTo>
                      <a:pt x="130" y="746"/>
                    </a:lnTo>
                    <a:lnTo>
                      <a:pt x="116" y="735"/>
                    </a:lnTo>
                    <a:lnTo>
                      <a:pt x="103" y="723"/>
                    </a:lnTo>
                    <a:lnTo>
                      <a:pt x="91" y="710"/>
                    </a:lnTo>
                    <a:lnTo>
                      <a:pt x="79" y="697"/>
                    </a:lnTo>
                    <a:lnTo>
                      <a:pt x="69" y="682"/>
                    </a:lnTo>
                    <a:lnTo>
                      <a:pt x="60" y="668"/>
                    </a:lnTo>
                    <a:lnTo>
                      <a:pt x="50" y="652"/>
                    </a:lnTo>
                    <a:lnTo>
                      <a:pt x="41" y="636"/>
                    </a:lnTo>
                    <a:lnTo>
                      <a:pt x="35" y="620"/>
                    </a:lnTo>
                    <a:lnTo>
                      <a:pt x="27" y="603"/>
                    </a:lnTo>
                    <a:lnTo>
                      <a:pt x="21" y="585"/>
                    </a:lnTo>
                    <a:lnTo>
                      <a:pt x="15" y="566"/>
                    </a:lnTo>
                    <a:lnTo>
                      <a:pt x="11" y="548"/>
                    </a:lnTo>
                    <a:lnTo>
                      <a:pt x="7" y="529"/>
                    </a:lnTo>
                    <a:lnTo>
                      <a:pt x="4" y="509"/>
                    </a:lnTo>
                    <a:lnTo>
                      <a:pt x="2" y="488"/>
                    </a:lnTo>
                    <a:lnTo>
                      <a:pt x="0" y="467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22"/>
                    </a:lnTo>
                    <a:lnTo>
                      <a:pt x="3" y="400"/>
                    </a:lnTo>
                    <a:lnTo>
                      <a:pt x="6" y="377"/>
                    </a:lnTo>
                    <a:lnTo>
                      <a:pt x="8" y="355"/>
                    </a:lnTo>
                    <a:lnTo>
                      <a:pt x="14" y="333"/>
                    </a:lnTo>
                    <a:lnTo>
                      <a:pt x="19" y="311"/>
                    </a:lnTo>
                    <a:lnTo>
                      <a:pt x="25" y="290"/>
                    </a:lnTo>
                    <a:lnTo>
                      <a:pt x="33" y="269"/>
                    </a:lnTo>
                    <a:lnTo>
                      <a:pt x="41" y="249"/>
                    </a:lnTo>
                    <a:lnTo>
                      <a:pt x="50" y="231"/>
                    </a:lnTo>
                    <a:lnTo>
                      <a:pt x="61" y="212"/>
                    </a:lnTo>
                    <a:lnTo>
                      <a:pt x="72" y="194"/>
                    </a:lnTo>
                    <a:lnTo>
                      <a:pt x="83" y="177"/>
                    </a:lnTo>
                    <a:lnTo>
                      <a:pt x="95" y="160"/>
                    </a:lnTo>
                    <a:lnTo>
                      <a:pt x="110" y="144"/>
                    </a:lnTo>
                    <a:lnTo>
                      <a:pt x="123" y="128"/>
                    </a:lnTo>
                    <a:lnTo>
                      <a:pt x="137" y="113"/>
                    </a:lnTo>
                    <a:lnTo>
                      <a:pt x="153" y="100"/>
                    </a:lnTo>
                    <a:lnTo>
                      <a:pt x="169" y="87"/>
                    </a:lnTo>
                    <a:lnTo>
                      <a:pt x="186" y="75"/>
                    </a:lnTo>
                    <a:lnTo>
                      <a:pt x="203" y="63"/>
                    </a:lnTo>
                    <a:lnTo>
                      <a:pt x="222" y="53"/>
                    </a:lnTo>
                    <a:lnTo>
                      <a:pt x="240" y="43"/>
                    </a:lnTo>
                    <a:lnTo>
                      <a:pt x="259" y="34"/>
                    </a:lnTo>
                    <a:lnTo>
                      <a:pt x="279" y="26"/>
                    </a:lnTo>
                    <a:lnTo>
                      <a:pt x="298" y="20"/>
                    </a:lnTo>
                    <a:lnTo>
                      <a:pt x="318" y="14"/>
                    </a:lnTo>
                    <a:lnTo>
                      <a:pt x="339" y="9"/>
                    </a:lnTo>
                    <a:lnTo>
                      <a:pt x="360" y="5"/>
                    </a:lnTo>
                    <a:lnTo>
                      <a:pt x="383" y="3"/>
                    </a:lnTo>
                    <a:lnTo>
                      <a:pt x="405" y="1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460" y="1"/>
                    </a:lnTo>
                    <a:lnTo>
                      <a:pt x="492" y="4"/>
                    </a:lnTo>
                    <a:lnTo>
                      <a:pt x="522" y="9"/>
                    </a:lnTo>
                    <a:lnTo>
                      <a:pt x="550" y="16"/>
                    </a:lnTo>
                    <a:lnTo>
                      <a:pt x="575" y="24"/>
                    </a:lnTo>
                    <a:lnTo>
                      <a:pt x="599" y="33"/>
                    </a:lnTo>
                    <a:lnTo>
                      <a:pt x="620" y="45"/>
                    </a:lnTo>
                    <a:lnTo>
                      <a:pt x="640" y="58"/>
                    </a:lnTo>
                    <a:lnTo>
                      <a:pt x="657" y="72"/>
                    </a:lnTo>
                    <a:lnTo>
                      <a:pt x="671" y="90"/>
                    </a:lnTo>
                    <a:lnTo>
                      <a:pt x="683" y="107"/>
                    </a:lnTo>
                    <a:lnTo>
                      <a:pt x="694" y="127"/>
                    </a:lnTo>
                    <a:lnTo>
                      <a:pt x="702" y="148"/>
                    </a:lnTo>
                    <a:lnTo>
                      <a:pt x="708" y="170"/>
                    </a:lnTo>
                    <a:lnTo>
                      <a:pt x="711" y="194"/>
                    </a:lnTo>
                    <a:lnTo>
                      <a:pt x="712" y="218"/>
                    </a:lnTo>
                    <a:lnTo>
                      <a:pt x="712" y="218"/>
                    </a:lnTo>
                    <a:lnTo>
                      <a:pt x="712" y="234"/>
                    </a:lnTo>
                    <a:lnTo>
                      <a:pt x="710" y="248"/>
                    </a:lnTo>
                    <a:lnTo>
                      <a:pt x="707" y="263"/>
                    </a:lnTo>
                    <a:lnTo>
                      <a:pt x="704" y="277"/>
                    </a:lnTo>
                    <a:lnTo>
                      <a:pt x="699" y="290"/>
                    </a:lnTo>
                    <a:lnTo>
                      <a:pt x="692" y="303"/>
                    </a:lnTo>
                    <a:lnTo>
                      <a:pt x="686" y="317"/>
                    </a:lnTo>
                    <a:lnTo>
                      <a:pt x="678" y="329"/>
                    </a:lnTo>
                    <a:lnTo>
                      <a:pt x="669" y="340"/>
                    </a:lnTo>
                    <a:lnTo>
                      <a:pt x="658" y="352"/>
                    </a:lnTo>
                    <a:lnTo>
                      <a:pt x="646" y="363"/>
                    </a:lnTo>
                    <a:lnTo>
                      <a:pt x="634" y="375"/>
                    </a:lnTo>
                    <a:lnTo>
                      <a:pt x="620" y="384"/>
                    </a:lnTo>
                    <a:lnTo>
                      <a:pt x="605" y="395"/>
                    </a:lnTo>
                    <a:lnTo>
                      <a:pt x="590" y="404"/>
                    </a:lnTo>
                    <a:lnTo>
                      <a:pt x="572" y="413"/>
                    </a:lnTo>
                    <a:lnTo>
                      <a:pt x="555" y="422"/>
                    </a:lnTo>
                    <a:lnTo>
                      <a:pt x="536" y="430"/>
                    </a:lnTo>
                    <a:lnTo>
                      <a:pt x="495" y="446"/>
                    </a:lnTo>
                    <a:lnTo>
                      <a:pt x="449" y="461"/>
                    </a:lnTo>
                    <a:lnTo>
                      <a:pt x="397" y="474"/>
                    </a:lnTo>
                    <a:lnTo>
                      <a:pt x="343" y="486"/>
                    </a:lnTo>
                    <a:lnTo>
                      <a:pt x="282" y="496"/>
                    </a:lnTo>
                    <a:lnTo>
                      <a:pt x="219" y="504"/>
                    </a:lnTo>
                    <a:lnTo>
                      <a:pt x="151" y="512"/>
                    </a:lnTo>
                    <a:lnTo>
                      <a:pt x="151" y="512"/>
                    </a:lnTo>
                    <a:lnTo>
                      <a:pt x="156" y="536"/>
                    </a:lnTo>
                    <a:lnTo>
                      <a:pt x="164" y="558"/>
                    </a:lnTo>
                    <a:lnTo>
                      <a:pt x="173" y="579"/>
                    </a:lnTo>
                    <a:lnTo>
                      <a:pt x="184" y="600"/>
                    </a:lnTo>
                    <a:lnTo>
                      <a:pt x="197" y="619"/>
                    </a:lnTo>
                    <a:lnTo>
                      <a:pt x="210" y="636"/>
                    </a:lnTo>
                    <a:lnTo>
                      <a:pt x="224" y="652"/>
                    </a:lnTo>
                    <a:lnTo>
                      <a:pt x="240" y="666"/>
                    </a:lnTo>
                    <a:lnTo>
                      <a:pt x="256" y="678"/>
                    </a:lnTo>
                    <a:lnTo>
                      <a:pt x="275" y="690"/>
                    </a:lnTo>
                    <a:lnTo>
                      <a:pt x="293" y="699"/>
                    </a:lnTo>
                    <a:lnTo>
                      <a:pt x="313" y="707"/>
                    </a:lnTo>
                    <a:lnTo>
                      <a:pt x="334" y="714"/>
                    </a:lnTo>
                    <a:lnTo>
                      <a:pt x="355" y="718"/>
                    </a:lnTo>
                    <a:lnTo>
                      <a:pt x="377" y="721"/>
                    </a:lnTo>
                    <a:lnTo>
                      <a:pt x="400" y="722"/>
                    </a:lnTo>
                    <a:lnTo>
                      <a:pt x="400" y="722"/>
                    </a:lnTo>
                    <a:close/>
                    <a:moveTo>
                      <a:pt x="572" y="206"/>
                    </a:moveTo>
                    <a:lnTo>
                      <a:pt x="572" y="206"/>
                    </a:lnTo>
                    <a:lnTo>
                      <a:pt x="571" y="191"/>
                    </a:lnTo>
                    <a:lnTo>
                      <a:pt x="570" y="178"/>
                    </a:lnTo>
                    <a:lnTo>
                      <a:pt x="566" y="165"/>
                    </a:lnTo>
                    <a:lnTo>
                      <a:pt x="562" y="153"/>
                    </a:lnTo>
                    <a:lnTo>
                      <a:pt x="555" y="141"/>
                    </a:lnTo>
                    <a:lnTo>
                      <a:pt x="549" y="131"/>
                    </a:lnTo>
                    <a:lnTo>
                      <a:pt x="541" y="120"/>
                    </a:lnTo>
                    <a:lnTo>
                      <a:pt x="530" y="112"/>
                    </a:lnTo>
                    <a:lnTo>
                      <a:pt x="520" y="104"/>
                    </a:lnTo>
                    <a:lnTo>
                      <a:pt x="508" y="96"/>
                    </a:lnTo>
                    <a:lnTo>
                      <a:pt x="495" y="91"/>
                    </a:lnTo>
                    <a:lnTo>
                      <a:pt x="482" y="86"/>
                    </a:lnTo>
                    <a:lnTo>
                      <a:pt x="466" y="82"/>
                    </a:lnTo>
                    <a:lnTo>
                      <a:pt x="450" y="79"/>
                    </a:lnTo>
                    <a:lnTo>
                      <a:pt x="431" y="76"/>
                    </a:lnTo>
                    <a:lnTo>
                      <a:pt x="413" y="76"/>
                    </a:lnTo>
                    <a:lnTo>
                      <a:pt x="413" y="76"/>
                    </a:lnTo>
                    <a:lnTo>
                      <a:pt x="384" y="78"/>
                    </a:lnTo>
                    <a:lnTo>
                      <a:pt x="356" y="83"/>
                    </a:lnTo>
                    <a:lnTo>
                      <a:pt x="330" y="90"/>
                    </a:lnTo>
                    <a:lnTo>
                      <a:pt x="304" y="100"/>
                    </a:lnTo>
                    <a:lnTo>
                      <a:pt x="280" y="113"/>
                    </a:lnTo>
                    <a:lnTo>
                      <a:pt x="257" y="129"/>
                    </a:lnTo>
                    <a:lnTo>
                      <a:pt x="236" y="148"/>
                    </a:lnTo>
                    <a:lnTo>
                      <a:pt x="217" y="169"/>
                    </a:lnTo>
                    <a:lnTo>
                      <a:pt x="199" y="191"/>
                    </a:lnTo>
                    <a:lnTo>
                      <a:pt x="184" y="218"/>
                    </a:lnTo>
                    <a:lnTo>
                      <a:pt x="170" y="245"/>
                    </a:lnTo>
                    <a:lnTo>
                      <a:pt x="160" y="276"/>
                    </a:lnTo>
                    <a:lnTo>
                      <a:pt x="151" y="307"/>
                    </a:lnTo>
                    <a:lnTo>
                      <a:pt x="144" y="340"/>
                    </a:lnTo>
                    <a:lnTo>
                      <a:pt x="140" y="377"/>
                    </a:lnTo>
                    <a:lnTo>
                      <a:pt x="139" y="414"/>
                    </a:lnTo>
                    <a:lnTo>
                      <a:pt x="139" y="428"/>
                    </a:lnTo>
                    <a:lnTo>
                      <a:pt x="139" y="428"/>
                    </a:lnTo>
                    <a:lnTo>
                      <a:pt x="192" y="422"/>
                    </a:lnTo>
                    <a:lnTo>
                      <a:pt x="242" y="416"/>
                    </a:lnTo>
                    <a:lnTo>
                      <a:pt x="286" y="408"/>
                    </a:lnTo>
                    <a:lnTo>
                      <a:pt x="330" y="398"/>
                    </a:lnTo>
                    <a:lnTo>
                      <a:pt x="368" y="389"/>
                    </a:lnTo>
                    <a:lnTo>
                      <a:pt x="404" y="379"/>
                    </a:lnTo>
                    <a:lnTo>
                      <a:pt x="437" y="367"/>
                    </a:lnTo>
                    <a:lnTo>
                      <a:pt x="464" y="354"/>
                    </a:lnTo>
                    <a:lnTo>
                      <a:pt x="491" y="339"/>
                    </a:lnTo>
                    <a:lnTo>
                      <a:pt x="512" y="323"/>
                    </a:lnTo>
                    <a:lnTo>
                      <a:pt x="530" y="307"/>
                    </a:lnTo>
                    <a:lnTo>
                      <a:pt x="538" y="298"/>
                    </a:lnTo>
                    <a:lnTo>
                      <a:pt x="546" y="290"/>
                    </a:lnTo>
                    <a:lnTo>
                      <a:pt x="551" y="281"/>
                    </a:lnTo>
                    <a:lnTo>
                      <a:pt x="557" y="270"/>
                    </a:lnTo>
                    <a:lnTo>
                      <a:pt x="562" y="261"/>
                    </a:lnTo>
                    <a:lnTo>
                      <a:pt x="566" y="251"/>
                    </a:lnTo>
                    <a:lnTo>
                      <a:pt x="569" y="240"/>
                    </a:lnTo>
                    <a:lnTo>
                      <a:pt x="571" y="230"/>
                    </a:lnTo>
                    <a:lnTo>
                      <a:pt x="571" y="218"/>
                    </a:lnTo>
                    <a:lnTo>
                      <a:pt x="572" y="206"/>
                    </a:lnTo>
                    <a:lnTo>
                      <a:pt x="572" y="20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6403714" y="1098462"/>
                <a:ext cx="392008" cy="613065"/>
              </a:xfrm>
              <a:custGeom>
                <a:avLst/>
                <a:gdLst/>
                <a:ahLst/>
                <a:cxnLst>
                  <a:cxn ang="0">
                    <a:pos x="256" y="1174"/>
                  </a:cxn>
                  <a:cxn ang="0">
                    <a:pos x="299" y="1205"/>
                  </a:cxn>
                  <a:cxn ang="0">
                    <a:pos x="303" y="1222"/>
                  </a:cxn>
                  <a:cxn ang="0">
                    <a:pos x="290" y="1243"/>
                  </a:cxn>
                  <a:cxn ang="0">
                    <a:pos x="81" y="1248"/>
                  </a:cxn>
                  <a:cxn ang="0">
                    <a:pos x="41" y="1243"/>
                  </a:cxn>
                  <a:cxn ang="0">
                    <a:pos x="28" y="1222"/>
                  </a:cxn>
                  <a:cxn ang="0">
                    <a:pos x="38" y="1197"/>
                  </a:cxn>
                  <a:cxn ang="0">
                    <a:pos x="86" y="1169"/>
                  </a:cxn>
                  <a:cxn ang="0">
                    <a:pos x="99" y="1145"/>
                  </a:cxn>
                  <a:cxn ang="0">
                    <a:pos x="102" y="235"/>
                  </a:cxn>
                  <a:cxn ang="0">
                    <a:pos x="94" y="175"/>
                  </a:cxn>
                  <a:cxn ang="0">
                    <a:pos x="73" y="154"/>
                  </a:cxn>
                  <a:cxn ang="0">
                    <a:pos x="13" y="129"/>
                  </a:cxn>
                  <a:cxn ang="0">
                    <a:pos x="0" y="109"/>
                  </a:cxn>
                  <a:cxn ang="0">
                    <a:pos x="3" y="88"/>
                  </a:cxn>
                  <a:cxn ang="0">
                    <a:pos x="29" y="63"/>
                  </a:cxn>
                  <a:cxn ang="0">
                    <a:pos x="99" y="26"/>
                  </a:cxn>
                  <a:cxn ang="0">
                    <a:pos x="168" y="2"/>
                  </a:cxn>
                  <a:cxn ang="0">
                    <a:pos x="202" y="1"/>
                  </a:cxn>
                  <a:cxn ang="0">
                    <a:pos x="219" y="12"/>
                  </a:cxn>
                  <a:cxn ang="0">
                    <a:pos x="231" y="64"/>
                  </a:cxn>
                  <a:cxn ang="0">
                    <a:pos x="297" y="806"/>
                  </a:cxn>
                  <a:cxn ang="0">
                    <a:pos x="471" y="649"/>
                  </a:cxn>
                  <a:cxn ang="0">
                    <a:pos x="506" y="599"/>
                  </a:cxn>
                  <a:cxn ang="0">
                    <a:pos x="510" y="574"/>
                  </a:cxn>
                  <a:cxn ang="0">
                    <a:pos x="496" y="548"/>
                  </a:cxn>
                  <a:cxn ang="0">
                    <a:pos x="468" y="515"/>
                  </a:cxn>
                  <a:cxn ang="0">
                    <a:pos x="464" y="497"/>
                  </a:cxn>
                  <a:cxn ang="0">
                    <a:pos x="479" y="472"/>
                  </a:cxn>
                  <a:cxn ang="0">
                    <a:pos x="521" y="467"/>
                  </a:cxn>
                  <a:cxn ang="0">
                    <a:pos x="712" y="468"/>
                  </a:cxn>
                  <a:cxn ang="0">
                    <a:pos x="742" y="482"/>
                  </a:cxn>
                  <a:cxn ang="0">
                    <a:pos x="745" y="500"/>
                  </a:cxn>
                  <a:cxn ang="0">
                    <a:pos x="715" y="534"/>
                  </a:cxn>
                  <a:cxn ang="0">
                    <a:pos x="624" y="619"/>
                  </a:cxn>
                  <a:cxn ang="0">
                    <a:pos x="461" y="772"/>
                  </a:cxn>
                  <a:cxn ang="0">
                    <a:pos x="568" y="889"/>
                  </a:cxn>
                  <a:cxn ang="0">
                    <a:pos x="690" y="1066"/>
                  </a:cxn>
                  <a:cxn ang="0">
                    <a:pos x="732" y="1139"/>
                  </a:cxn>
                  <a:cxn ang="0">
                    <a:pos x="771" y="1177"/>
                  </a:cxn>
                  <a:cxn ang="0">
                    <a:pos x="796" y="1200"/>
                  </a:cxn>
                  <a:cxn ang="0">
                    <a:pos x="796" y="1219"/>
                  </a:cxn>
                  <a:cxn ang="0">
                    <a:pos x="775" y="1243"/>
                  </a:cxn>
                  <a:cxn ang="0">
                    <a:pos x="587" y="1248"/>
                  </a:cxn>
                  <a:cxn ang="0">
                    <a:pos x="550" y="1243"/>
                  </a:cxn>
                  <a:cxn ang="0">
                    <a:pos x="526" y="1219"/>
                  </a:cxn>
                  <a:cxn ang="0">
                    <a:pos x="527" y="1200"/>
                  </a:cxn>
                  <a:cxn ang="0">
                    <a:pos x="554" y="1174"/>
                  </a:cxn>
                  <a:cxn ang="0">
                    <a:pos x="579" y="1151"/>
                  </a:cxn>
                  <a:cxn ang="0">
                    <a:pos x="581" y="1132"/>
                  </a:cxn>
                  <a:cxn ang="0">
                    <a:pos x="562" y="1085"/>
                  </a:cxn>
                  <a:cxn ang="0">
                    <a:pos x="465" y="955"/>
                  </a:cxn>
                  <a:cxn ang="0">
                    <a:pos x="340" y="880"/>
                  </a:cxn>
                  <a:cxn ang="0">
                    <a:pos x="231" y="1101"/>
                  </a:cxn>
                  <a:cxn ang="0">
                    <a:pos x="235" y="1152"/>
                  </a:cxn>
                </a:cxnLst>
                <a:rect l="0" t="0" r="r" b="b"/>
                <a:pathLst>
                  <a:path w="798" h="1248">
                    <a:moveTo>
                      <a:pt x="239" y="1163"/>
                    </a:moveTo>
                    <a:lnTo>
                      <a:pt x="239" y="1163"/>
                    </a:lnTo>
                    <a:lnTo>
                      <a:pt x="247" y="1169"/>
                    </a:lnTo>
                    <a:lnTo>
                      <a:pt x="256" y="1174"/>
                    </a:lnTo>
                    <a:lnTo>
                      <a:pt x="277" y="1186"/>
                    </a:lnTo>
                    <a:lnTo>
                      <a:pt x="287" y="1193"/>
                    </a:lnTo>
                    <a:lnTo>
                      <a:pt x="295" y="1201"/>
                    </a:lnTo>
                    <a:lnTo>
                      <a:pt x="299" y="1205"/>
                    </a:lnTo>
                    <a:lnTo>
                      <a:pt x="301" y="1210"/>
                    </a:lnTo>
                    <a:lnTo>
                      <a:pt x="303" y="1215"/>
                    </a:lnTo>
                    <a:lnTo>
                      <a:pt x="303" y="1222"/>
                    </a:lnTo>
                    <a:lnTo>
                      <a:pt x="303" y="1222"/>
                    </a:lnTo>
                    <a:lnTo>
                      <a:pt x="303" y="1230"/>
                    </a:lnTo>
                    <a:lnTo>
                      <a:pt x="301" y="1235"/>
                    </a:lnTo>
                    <a:lnTo>
                      <a:pt x="297" y="1240"/>
                    </a:lnTo>
                    <a:lnTo>
                      <a:pt x="290" y="1243"/>
                    </a:lnTo>
                    <a:lnTo>
                      <a:pt x="284" y="1246"/>
                    </a:lnTo>
                    <a:lnTo>
                      <a:pt x="274" y="1247"/>
                    </a:lnTo>
                    <a:lnTo>
                      <a:pt x="251" y="1248"/>
                    </a:lnTo>
                    <a:lnTo>
                      <a:pt x="81" y="1248"/>
                    </a:lnTo>
                    <a:lnTo>
                      <a:pt x="81" y="1248"/>
                    </a:lnTo>
                    <a:lnTo>
                      <a:pt x="58" y="1247"/>
                    </a:lnTo>
                    <a:lnTo>
                      <a:pt x="49" y="1246"/>
                    </a:lnTo>
                    <a:lnTo>
                      <a:pt x="41" y="1243"/>
                    </a:lnTo>
                    <a:lnTo>
                      <a:pt x="36" y="1240"/>
                    </a:lnTo>
                    <a:lnTo>
                      <a:pt x="32" y="1235"/>
                    </a:lnTo>
                    <a:lnTo>
                      <a:pt x="29" y="1230"/>
                    </a:lnTo>
                    <a:lnTo>
                      <a:pt x="28" y="1222"/>
                    </a:lnTo>
                    <a:lnTo>
                      <a:pt x="28" y="1222"/>
                    </a:lnTo>
                    <a:lnTo>
                      <a:pt x="29" y="1211"/>
                    </a:lnTo>
                    <a:lnTo>
                      <a:pt x="33" y="1203"/>
                    </a:lnTo>
                    <a:lnTo>
                      <a:pt x="38" y="1197"/>
                    </a:lnTo>
                    <a:lnTo>
                      <a:pt x="46" y="1192"/>
                    </a:lnTo>
                    <a:lnTo>
                      <a:pt x="63" y="1181"/>
                    </a:lnTo>
                    <a:lnTo>
                      <a:pt x="86" y="1169"/>
                    </a:lnTo>
                    <a:lnTo>
                      <a:pt x="86" y="1169"/>
                    </a:lnTo>
                    <a:lnTo>
                      <a:pt x="91" y="1165"/>
                    </a:lnTo>
                    <a:lnTo>
                      <a:pt x="95" y="1160"/>
                    </a:lnTo>
                    <a:lnTo>
                      <a:pt x="98" y="1153"/>
                    </a:lnTo>
                    <a:lnTo>
                      <a:pt x="99" y="1145"/>
                    </a:lnTo>
                    <a:lnTo>
                      <a:pt x="100" y="1126"/>
                    </a:lnTo>
                    <a:lnTo>
                      <a:pt x="102" y="1101"/>
                    </a:lnTo>
                    <a:lnTo>
                      <a:pt x="102" y="235"/>
                    </a:lnTo>
                    <a:lnTo>
                      <a:pt x="102" y="235"/>
                    </a:lnTo>
                    <a:lnTo>
                      <a:pt x="100" y="207"/>
                    </a:lnTo>
                    <a:lnTo>
                      <a:pt x="99" y="195"/>
                    </a:lnTo>
                    <a:lnTo>
                      <a:pt x="96" y="185"/>
                    </a:lnTo>
                    <a:lnTo>
                      <a:pt x="94" y="175"/>
                    </a:lnTo>
                    <a:lnTo>
                      <a:pt x="88" y="167"/>
                    </a:lnTo>
                    <a:lnTo>
                      <a:pt x="82" y="161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59" y="148"/>
                    </a:lnTo>
                    <a:lnTo>
                      <a:pt x="46" y="142"/>
                    </a:lnTo>
                    <a:lnTo>
                      <a:pt x="23" y="134"/>
                    </a:lnTo>
                    <a:lnTo>
                      <a:pt x="13" y="129"/>
                    </a:lnTo>
                    <a:lnTo>
                      <a:pt x="7" y="124"/>
                    </a:lnTo>
                    <a:lnTo>
                      <a:pt x="3" y="120"/>
                    </a:lnTo>
                    <a:lnTo>
                      <a:pt x="1" y="115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3" y="88"/>
                    </a:lnTo>
                    <a:lnTo>
                      <a:pt x="7" y="82"/>
                    </a:lnTo>
                    <a:lnTo>
                      <a:pt x="12" y="75"/>
                    </a:lnTo>
                    <a:lnTo>
                      <a:pt x="20" y="68"/>
                    </a:lnTo>
                    <a:lnTo>
                      <a:pt x="29" y="63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77" y="37"/>
                    </a:lnTo>
                    <a:lnTo>
                      <a:pt x="99" y="26"/>
                    </a:lnTo>
                    <a:lnTo>
                      <a:pt x="119" y="18"/>
                    </a:lnTo>
                    <a:lnTo>
                      <a:pt x="137" y="12"/>
                    </a:lnTo>
                    <a:lnTo>
                      <a:pt x="153" y="6"/>
                    </a:lnTo>
                    <a:lnTo>
                      <a:pt x="168" y="2"/>
                    </a:lnTo>
                    <a:lnTo>
                      <a:pt x="17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202" y="1"/>
                    </a:lnTo>
                    <a:lnTo>
                      <a:pt x="207" y="4"/>
                    </a:lnTo>
                    <a:lnTo>
                      <a:pt x="211" y="5"/>
                    </a:lnTo>
                    <a:lnTo>
                      <a:pt x="216" y="8"/>
                    </a:lnTo>
                    <a:lnTo>
                      <a:pt x="219" y="12"/>
                    </a:lnTo>
                    <a:lnTo>
                      <a:pt x="224" y="21"/>
                    </a:lnTo>
                    <a:lnTo>
                      <a:pt x="228" y="33"/>
                    </a:lnTo>
                    <a:lnTo>
                      <a:pt x="229" y="47"/>
                    </a:lnTo>
                    <a:lnTo>
                      <a:pt x="231" y="64"/>
                    </a:lnTo>
                    <a:lnTo>
                      <a:pt x="231" y="84"/>
                    </a:lnTo>
                    <a:lnTo>
                      <a:pt x="231" y="856"/>
                    </a:lnTo>
                    <a:lnTo>
                      <a:pt x="231" y="856"/>
                    </a:lnTo>
                    <a:lnTo>
                      <a:pt x="297" y="806"/>
                    </a:lnTo>
                    <a:lnTo>
                      <a:pt x="353" y="760"/>
                    </a:lnTo>
                    <a:lnTo>
                      <a:pt x="401" y="718"/>
                    </a:lnTo>
                    <a:lnTo>
                      <a:pt x="440" y="682"/>
                    </a:lnTo>
                    <a:lnTo>
                      <a:pt x="471" y="649"/>
                    </a:lnTo>
                    <a:lnTo>
                      <a:pt x="484" y="635"/>
                    </a:lnTo>
                    <a:lnTo>
                      <a:pt x="493" y="621"/>
                    </a:lnTo>
                    <a:lnTo>
                      <a:pt x="501" y="610"/>
                    </a:lnTo>
                    <a:lnTo>
                      <a:pt x="506" y="599"/>
                    </a:lnTo>
                    <a:lnTo>
                      <a:pt x="510" y="588"/>
                    </a:lnTo>
                    <a:lnTo>
                      <a:pt x="512" y="579"/>
                    </a:lnTo>
                    <a:lnTo>
                      <a:pt x="512" y="579"/>
                    </a:lnTo>
                    <a:lnTo>
                      <a:pt x="510" y="574"/>
                    </a:lnTo>
                    <a:lnTo>
                      <a:pt x="509" y="567"/>
                    </a:lnTo>
                    <a:lnTo>
                      <a:pt x="506" y="562"/>
                    </a:lnTo>
                    <a:lnTo>
                      <a:pt x="504" y="557"/>
                    </a:lnTo>
                    <a:lnTo>
                      <a:pt x="496" y="548"/>
                    </a:lnTo>
                    <a:lnTo>
                      <a:pt x="488" y="538"/>
                    </a:lnTo>
                    <a:lnTo>
                      <a:pt x="479" y="529"/>
                    </a:lnTo>
                    <a:lnTo>
                      <a:pt x="471" y="520"/>
                    </a:lnTo>
                    <a:lnTo>
                      <a:pt x="468" y="515"/>
                    </a:lnTo>
                    <a:lnTo>
                      <a:pt x="465" y="509"/>
                    </a:lnTo>
                    <a:lnTo>
                      <a:pt x="464" y="503"/>
                    </a:lnTo>
                    <a:lnTo>
                      <a:pt x="464" y="497"/>
                    </a:lnTo>
                    <a:lnTo>
                      <a:pt x="464" y="497"/>
                    </a:lnTo>
                    <a:lnTo>
                      <a:pt x="464" y="489"/>
                    </a:lnTo>
                    <a:lnTo>
                      <a:pt x="468" y="483"/>
                    </a:lnTo>
                    <a:lnTo>
                      <a:pt x="472" y="478"/>
                    </a:lnTo>
                    <a:lnTo>
                      <a:pt x="479" y="472"/>
                    </a:lnTo>
                    <a:lnTo>
                      <a:pt x="487" y="470"/>
                    </a:lnTo>
                    <a:lnTo>
                      <a:pt x="497" y="468"/>
                    </a:lnTo>
                    <a:lnTo>
                      <a:pt x="508" y="467"/>
                    </a:lnTo>
                    <a:lnTo>
                      <a:pt x="521" y="467"/>
                    </a:lnTo>
                    <a:lnTo>
                      <a:pt x="687" y="467"/>
                    </a:lnTo>
                    <a:lnTo>
                      <a:pt x="687" y="467"/>
                    </a:lnTo>
                    <a:lnTo>
                      <a:pt x="700" y="467"/>
                    </a:lnTo>
                    <a:lnTo>
                      <a:pt x="712" y="468"/>
                    </a:lnTo>
                    <a:lnTo>
                      <a:pt x="722" y="470"/>
                    </a:lnTo>
                    <a:lnTo>
                      <a:pt x="730" y="472"/>
                    </a:lnTo>
                    <a:lnTo>
                      <a:pt x="737" y="476"/>
                    </a:lnTo>
                    <a:lnTo>
                      <a:pt x="742" y="482"/>
                    </a:lnTo>
                    <a:lnTo>
                      <a:pt x="745" y="488"/>
                    </a:lnTo>
                    <a:lnTo>
                      <a:pt x="745" y="495"/>
                    </a:lnTo>
                    <a:lnTo>
                      <a:pt x="745" y="495"/>
                    </a:lnTo>
                    <a:lnTo>
                      <a:pt x="745" y="500"/>
                    </a:lnTo>
                    <a:lnTo>
                      <a:pt x="744" y="504"/>
                    </a:lnTo>
                    <a:lnTo>
                      <a:pt x="738" y="513"/>
                    </a:lnTo>
                    <a:lnTo>
                      <a:pt x="728" y="524"/>
                    </a:lnTo>
                    <a:lnTo>
                      <a:pt x="715" y="534"/>
                    </a:lnTo>
                    <a:lnTo>
                      <a:pt x="676" y="567"/>
                    </a:lnTo>
                    <a:lnTo>
                      <a:pt x="653" y="590"/>
                    </a:lnTo>
                    <a:lnTo>
                      <a:pt x="624" y="619"/>
                    </a:lnTo>
                    <a:lnTo>
                      <a:pt x="624" y="619"/>
                    </a:lnTo>
                    <a:lnTo>
                      <a:pt x="583" y="661"/>
                    </a:lnTo>
                    <a:lnTo>
                      <a:pt x="541" y="701"/>
                    </a:lnTo>
                    <a:lnTo>
                      <a:pt x="501" y="738"/>
                    </a:lnTo>
                    <a:lnTo>
                      <a:pt x="461" y="772"/>
                    </a:lnTo>
                    <a:lnTo>
                      <a:pt x="461" y="772"/>
                    </a:lnTo>
                    <a:lnTo>
                      <a:pt x="498" y="810"/>
                    </a:lnTo>
                    <a:lnTo>
                      <a:pt x="534" y="848"/>
                    </a:lnTo>
                    <a:lnTo>
                      <a:pt x="568" y="889"/>
                    </a:lnTo>
                    <a:lnTo>
                      <a:pt x="600" y="932"/>
                    </a:lnTo>
                    <a:lnTo>
                      <a:pt x="632" y="975"/>
                    </a:lnTo>
                    <a:lnTo>
                      <a:pt x="661" y="1020"/>
                    </a:lnTo>
                    <a:lnTo>
                      <a:pt x="690" y="1066"/>
                    </a:lnTo>
                    <a:lnTo>
                      <a:pt x="717" y="1115"/>
                    </a:lnTo>
                    <a:lnTo>
                      <a:pt x="717" y="1115"/>
                    </a:lnTo>
                    <a:lnTo>
                      <a:pt x="724" y="1128"/>
                    </a:lnTo>
                    <a:lnTo>
                      <a:pt x="732" y="1139"/>
                    </a:lnTo>
                    <a:lnTo>
                      <a:pt x="738" y="1148"/>
                    </a:lnTo>
                    <a:lnTo>
                      <a:pt x="746" y="1156"/>
                    </a:lnTo>
                    <a:lnTo>
                      <a:pt x="759" y="1168"/>
                    </a:lnTo>
                    <a:lnTo>
                      <a:pt x="771" y="1177"/>
                    </a:lnTo>
                    <a:lnTo>
                      <a:pt x="782" y="1184"/>
                    </a:lnTo>
                    <a:lnTo>
                      <a:pt x="791" y="1190"/>
                    </a:lnTo>
                    <a:lnTo>
                      <a:pt x="794" y="1194"/>
                    </a:lnTo>
                    <a:lnTo>
                      <a:pt x="796" y="1200"/>
                    </a:lnTo>
                    <a:lnTo>
                      <a:pt x="798" y="1203"/>
                    </a:lnTo>
                    <a:lnTo>
                      <a:pt x="798" y="1210"/>
                    </a:lnTo>
                    <a:lnTo>
                      <a:pt x="798" y="1210"/>
                    </a:lnTo>
                    <a:lnTo>
                      <a:pt x="796" y="1219"/>
                    </a:lnTo>
                    <a:lnTo>
                      <a:pt x="794" y="1227"/>
                    </a:lnTo>
                    <a:lnTo>
                      <a:pt x="790" y="1234"/>
                    </a:lnTo>
                    <a:lnTo>
                      <a:pt x="783" y="1239"/>
                    </a:lnTo>
                    <a:lnTo>
                      <a:pt x="775" y="1243"/>
                    </a:lnTo>
                    <a:lnTo>
                      <a:pt x="766" y="1246"/>
                    </a:lnTo>
                    <a:lnTo>
                      <a:pt x="754" y="1248"/>
                    </a:lnTo>
                    <a:lnTo>
                      <a:pt x="741" y="1248"/>
                    </a:lnTo>
                    <a:lnTo>
                      <a:pt x="587" y="1248"/>
                    </a:lnTo>
                    <a:lnTo>
                      <a:pt x="587" y="1248"/>
                    </a:lnTo>
                    <a:lnTo>
                      <a:pt x="572" y="1248"/>
                    </a:lnTo>
                    <a:lnTo>
                      <a:pt x="560" y="1247"/>
                    </a:lnTo>
                    <a:lnTo>
                      <a:pt x="550" y="1243"/>
                    </a:lnTo>
                    <a:lnTo>
                      <a:pt x="541" y="1239"/>
                    </a:lnTo>
                    <a:lnTo>
                      <a:pt x="534" y="1234"/>
                    </a:lnTo>
                    <a:lnTo>
                      <a:pt x="529" y="1227"/>
                    </a:lnTo>
                    <a:lnTo>
                      <a:pt x="526" y="1219"/>
                    </a:lnTo>
                    <a:lnTo>
                      <a:pt x="525" y="1210"/>
                    </a:lnTo>
                    <a:lnTo>
                      <a:pt x="525" y="1210"/>
                    </a:lnTo>
                    <a:lnTo>
                      <a:pt x="525" y="1205"/>
                    </a:lnTo>
                    <a:lnTo>
                      <a:pt x="527" y="1200"/>
                    </a:lnTo>
                    <a:lnTo>
                      <a:pt x="530" y="1194"/>
                    </a:lnTo>
                    <a:lnTo>
                      <a:pt x="534" y="1190"/>
                    </a:lnTo>
                    <a:lnTo>
                      <a:pt x="543" y="1181"/>
                    </a:lnTo>
                    <a:lnTo>
                      <a:pt x="554" y="1174"/>
                    </a:lnTo>
                    <a:lnTo>
                      <a:pt x="564" y="1167"/>
                    </a:lnTo>
                    <a:lnTo>
                      <a:pt x="574" y="1159"/>
                    </a:lnTo>
                    <a:lnTo>
                      <a:pt x="576" y="1155"/>
                    </a:lnTo>
                    <a:lnTo>
                      <a:pt x="579" y="1151"/>
                    </a:lnTo>
                    <a:lnTo>
                      <a:pt x="581" y="1145"/>
                    </a:lnTo>
                    <a:lnTo>
                      <a:pt x="581" y="1140"/>
                    </a:lnTo>
                    <a:lnTo>
                      <a:pt x="581" y="1140"/>
                    </a:lnTo>
                    <a:lnTo>
                      <a:pt x="581" y="1132"/>
                    </a:lnTo>
                    <a:lnTo>
                      <a:pt x="579" y="1123"/>
                    </a:lnTo>
                    <a:lnTo>
                      <a:pt x="575" y="1111"/>
                    </a:lnTo>
                    <a:lnTo>
                      <a:pt x="570" y="1099"/>
                    </a:lnTo>
                    <a:lnTo>
                      <a:pt x="562" y="1085"/>
                    </a:lnTo>
                    <a:lnTo>
                      <a:pt x="552" y="1070"/>
                    </a:lnTo>
                    <a:lnTo>
                      <a:pt x="530" y="1037"/>
                    </a:lnTo>
                    <a:lnTo>
                      <a:pt x="501" y="999"/>
                    </a:lnTo>
                    <a:lnTo>
                      <a:pt x="465" y="955"/>
                    </a:lnTo>
                    <a:lnTo>
                      <a:pt x="422" y="908"/>
                    </a:lnTo>
                    <a:lnTo>
                      <a:pt x="373" y="855"/>
                    </a:lnTo>
                    <a:lnTo>
                      <a:pt x="373" y="855"/>
                    </a:lnTo>
                    <a:lnTo>
                      <a:pt x="340" y="880"/>
                    </a:lnTo>
                    <a:lnTo>
                      <a:pt x="306" y="905"/>
                    </a:lnTo>
                    <a:lnTo>
                      <a:pt x="269" y="932"/>
                    </a:lnTo>
                    <a:lnTo>
                      <a:pt x="231" y="957"/>
                    </a:lnTo>
                    <a:lnTo>
                      <a:pt x="231" y="1101"/>
                    </a:lnTo>
                    <a:lnTo>
                      <a:pt x="231" y="1101"/>
                    </a:lnTo>
                    <a:lnTo>
                      <a:pt x="231" y="1122"/>
                    </a:lnTo>
                    <a:lnTo>
                      <a:pt x="232" y="1139"/>
                    </a:lnTo>
                    <a:lnTo>
                      <a:pt x="235" y="1152"/>
                    </a:lnTo>
                    <a:lnTo>
                      <a:pt x="236" y="1157"/>
                    </a:lnTo>
                    <a:lnTo>
                      <a:pt x="239" y="1163"/>
                    </a:lnTo>
                    <a:lnTo>
                      <a:pt x="239" y="1163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6832565" y="1318046"/>
                <a:ext cx="406745" cy="393482"/>
              </a:xfrm>
              <a:custGeom>
                <a:avLst/>
                <a:gdLst/>
                <a:ahLst/>
                <a:cxnLst>
                  <a:cxn ang="0">
                    <a:pos x="93" y="214"/>
                  </a:cxn>
                  <a:cxn ang="0">
                    <a:pos x="76" y="154"/>
                  </a:cxn>
                  <a:cxn ang="0">
                    <a:pos x="56" y="138"/>
                  </a:cxn>
                  <a:cxn ang="0">
                    <a:pos x="7" y="113"/>
                  </a:cxn>
                  <a:cxn ang="0">
                    <a:pos x="0" y="96"/>
                  </a:cxn>
                  <a:cxn ang="0">
                    <a:pos x="10" y="76"/>
                  </a:cxn>
                  <a:cxn ang="0">
                    <a:pos x="72" y="24"/>
                  </a:cxn>
                  <a:cxn ang="0">
                    <a:pos x="124" y="1"/>
                  </a:cxn>
                  <a:cxn ang="0">
                    <a:pos x="144" y="3"/>
                  </a:cxn>
                  <a:cxn ang="0">
                    <a:pos x="165" y="20"/>
                  </a:cxn>
                  <a:cxn ang="0">
                    <a:pos x="201" y="105"/>
                  </a:cxn>
                  <a:cxn ang="0">
                    <a:pos x="235" y="105"/>
                  </a:cxn>
                  <a:cxn ang="0">
                    <a:pos x="296" y="54"/>
                  </a:cxn>
                  <a:cxn ang="0">
                    <a:pos x="364" y="20"/>
                  </a:cxn>
                  <a:cxn ang="0">
                    <a:pos x="439" y="3"/>
                  </a:cxn>
                  <a:cxn ang="0">
                    <a:pos x="515" y="1"/>
                  </a:cxn>
                  <a:cxn ang="0">
                    <a:pos x="590" y="18"/>
                  </a:cxn>
                  <a:cxn ang="0">
                    <a:pos x="638" y="43"/>
                  </a:cxn>
                  <a:cxn ang="0">
                    <a:pos x="681" y="80"/>
                  </a:cxn>
                  <a:cxn ang="0">
                    <a:pos x="712" y="129"/>
                  </a:cxn>
                  <a:cxn ang="0">
                    <a:pos x="748" y="243"/>
                  </a:cxn>
                  <a:cxn ang="0">
                    <a:pos x="757" y="668"/>
                  </a:cxn>
                  <a:cxn ang="0">
                    <a:pos x="761" y="710"/>
                  </a:cxn>
                  <a:cxn ang="0">
                    <a:pos x="772" y="723"/>
                  </a:cxn>
                  <a:cxn ang="0">
                    <a:pos x="823" y="757"/>
                  </a:cxn>
                  <a:cxn ang="0">
                    <a:pos x="827" y="781"/>
                  </a:cxn>
                  <a:cxn ang="0">
                    <a:pos x="806" y="800"/>
                  </a:cxn>
                  <a:cxn ang="0">
                    <a:pos x="603" y="802"/>
                  </a:cxn>
                  <a:cxn ang="0">
                    <a:pos x="570" y="800"/>
                  </a:cxn>
                  <a:cxn ang="0">
                    <a:pos x="549" y="783"/>
                  </a:cxn>
                  <a:cxn ang="0">
                    <a:pos x="550" y="760"/>
                  </a:cxn>
                  <a:cxn ang="0">
                    <a:pos x="570" y="744"/>
                  </a:cxn>
                  <a:cxn ang="0">
                    <a:pos x="607" y="726"/>
                  </a:cxn>
                  <a:cxn ang="0">
                    <a:pos x="625" y="694"/>
                  </a:cxn>
                  <a:cxn ang="0">
                    <a:pos x="627" y="367"/>
                  </a:cxn>
                  <a:cxn ang="0">
                    <a:pos x="616" y="249"/>
                  </a:cxn>
                  <a:cxn ang="0">
                    <a:pos x="582" y="168"/>
                  </a:cxn>
                  <a:cxn ang="0">
                    <a:pos x="521" y="117"/>
                  </a:cxn>
                  <a:cxn ang="0">
                    <a:pos x="433" y="102"/>
                  </a:cxn>
                  <a:cxn ang="0">
                    <a:pos x="370" y="109"/>
                  </a:cxn>
                  <a:cxn ang="0">
                    <a:pos x="298" y="142"/>
                  </a:cxn>
                  <a:cxn ang="0">
                    <a:pos x="248" y="201"/>
                  </a:cxn>
                  <a:cxn ang="0">
                    <a:pos x="225" y="282"/>
                  </a:cxn>
                  <a:cxn ang="0">
                    <a:pos x="225" y="697"/>
                  </a:cxn>
                  <a:cxn ang="0">
                    <a:pos x="235" y="723"/>
                  </a:cxn>
                  <a:cxn ang="0">
                    <a:pos x="281" y="750"/>
                  </a:cxn>
                  <a:cxn ang="0">
                    <a:pos x="292" y="772"/>
                  </a:cxn>
                  <a:cxn ang="0">
                    <a:pos x="277" y="797"/>
                  </a:cxn>
                  <a:cxn ang="0">
                    <a:pos x="231" y="802"/>
                  </a:cxn>
                  <a:cxn ang="0">
                    <a:pos x="40" y="800"/>
                  </a:cxn>
                  <a:cxn ang="0">
                    <a:pos x="20" y="784"/>
                  </a:cxn>
                  <a:cxn ang="0">
                    <a:pos x="22" y="764"/>
                  </a:cxn>
                  <a:cxn ang="0">
                    <a:pos x="39" y="746"/>
                  </a:cxn>
                  <a:cxn ang="0">
                    <a:pos x="82" y="719"/>
                  </a:cxn>
                  <a:cxn ang="0">
                    <a:pos x="94" y="681"/>
                  </a:cxn>
                </a:cxnLst>
                <a:rect l="0" t="0" r="r" b="b"/>
                <a:pathLst>
                  <a:path w="828" h="802">
                    <a:moveTo>
                      <a:pt x="94" y="286"/>
                    </a:moveTo>
                    <a:lnTo>
                      <a:pt x="94" y="286"/>
                    </a:lnTo>
                    <a:lnTo>
                      <a:pt x="94" y="235"/>
                    </a:lnTo>
                    <a:lnTo>
                      <a:pt x="93" y="214"/>
                    </a:lnTo>
                    <a:lnTo>
                      <a:pt x="90" y="195"/>
                    </a:lnTo>
                    <a:lnTo>
                      <a:pt x="87" y="179"/>
                    </a:lnTo>
                    <a:lnTo>
                      <a:pt x="82" y="165"/>
                    </a:lnTo>
                    <a:lnTo>
                      <a:pt x="76" y="154"/>
                    </a:lnTo>
                    <a:lnTo>
                      <a:pt x="72" y="150"/>
                    </a:lnTo>
                    <a:lnTo>
                      <a:pt x="66" y="145"/>
                    </a:lnTo>
                    <a:lnTo>
                      <a:pt x="66" y="145"/>
                    </a:lnTo>
                    <a:lnTo>
                      <a:pt x="56" y="138"/>
                    </a:lnTo>
                    <a:lnTo>
                      <a:pt x="44" y="133"/>
                    </a:lnTo>
                    <a:lnTo>
                      <a:pt x="23" y="124"/>
                    </a:lnTo>
                    <a:lnTo>
                      <a:pt x="15" y="120"/>
                    </a:lnTo>
                    <a:lnTo>
                      <a:pt x="7" y="113"/>
                    </a:lnTo>
                    <a:lnTo>
                      <a:pt x="4" y="111"/>
                    </a:lnTo>
                    <a:lnTo>
                      <a:pt x="3" y="107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1"/>
                    </a:lnTo>
                    <a:lnTo>
                      <a:pt x="4" y="84"/>
                    </a:lnTo>
                    <a:lnTo>
                      <a:pt x="10" y="76"/>
                    </a:lnTo>
                    <a:lnTo>
                      <a:pt x="15" y="70"/>
                    </a:lnTo>
                    <a:lnTo>
                      <a:pt x="31" y="54"/>
                    </a:lnTo>
                    <a:lnTo>
                      <a:pt x="51" y="38"/>
                    </a:lnTo>
                    <a:lnTo>
                      <a:pt x="72" y="24"/>
                    </a:lnTo>
                    <a:lnTo>
                      <a:pt x="94" y="12"/>
                    </a:lnTo>
                    <a:lnTo>
                      <a:pt x="105" y="7"/>
                    </a:lnTo>
                    <a:lnTo>
                      <a:pt x="114" y="4"/>
                    </a:lnTo>
                    <a:lnTo>
                      <a:pt x="124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9" y="1"/>
                    </a:lnTo>
                    <a:lnTo>
                      <a:pt x="144" y="3"/>
                    </a:lnTo>
                    <a:lnTo>
                      <a:pt x="149" y="5"/>
                    </a:lnTo>
                    <a:lnTo>
                      <a:pt x="155" y="9"/>
                    </a:lnTo>
                    <a:lnTo>
                      <a:pt x="160" y="13"/>
                    </a:lnTo>
                    <a:lnTo>
                      <a:pt x="165" y="20"/>
                    </a:lnTo>
                    <a:lnTo>
                      <a:pt x="174" y="34"/>
                    </a:lnTo>
                    <a:lnTo>
                      <a:pt x="184" y="54"/>
                    </a:lnTo>
                    <a:lnTo>
                      <a:pt x="193" y="78"/>
                    </a:lnTo>
                    <a:lnTo>
                      <a:pt x="201" y="105"/>
                    </a:lnTo>
                    <a:lnTo>
                      <a:pt x="209" y="137"/>
                    </a:lnTo>
                    <a:lnTo>
                      <a:pt x="209" y="137"/>
                    </a:lnTo>
                    <a:lnTo>
                      <a:pt x="222" y="121"/>
                    </a:lnTo>
                    <a:lnTo>
                      <a:pt x="235" y="105"/>
                    </a:lnTo>
                    <a:lnTo>
                      <a:pt x="250" y="91"/>
                    </a:lnTo>
                    <a:lnTo>
                      <a:pt x="265" y="78"/>
                    </a:lnTo>
                    <a:lnTo>
                      <a:pt x="280" y="66"/>
                    </a:lnTo>
                    <a:lnTo>
                      <a:pt x="296" y="54"/>
                    </a:lnTo>
                    <a:lnTo>
                      <a:pt x="313" y="45"/>
                    </a:lnTo>
                    <a:lnTo>
                      <a:pt x="329" y="36"/>
                    </a:lnTo>
                    <a:lnTo>
                      <a:pt x="347" y="28"/>
                    </a:lnTo>
                    <a:lnTo>
                      <a:pt x="364" y="20"/>
                    </a:lnTo>
                    <a:lnTo>
                      <a:pt x="383" y="14"/>
                    </a:lnTo>
                    <a:lnTo>
                      <a:pt x="401" y="9"/>
                    </a:lnTo>
                    <a:lnTo>
                      <a:pt x="421" y="5"/>
                    </a:lnTo>
                    <a:lnTo>
                      <a:pt x="439" y="3"/>
                    </a:lnTo>
                    <a:lnTo>
                      <a:pt x="460" y="1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515" y="1"/>
                    </a:lnTo>
                    <a:lnTo>
                      <a:pt x="546" y="7"/>
                    </a:lnTo>
                    <a:lnTo>
                      <a:pt x="561" y="9"/>
                    </a:lnTo>
                    <a:lnTo>
                      <a:pt x="575" y="13"/>
                    </a:lnTo>
                    <a:lnTo>
                      <a:pt x="590" y="18"/>
                    </a:lnTo>
                    <a:lnTo>
                      <a:pt x="603" y="24"/>
                    </a:lnTo>
                    <a:lnTo>
                      <a:pt x="615" y="29"/>
                    </a:lnTo>
                    <a:lnTo>
                      <a:pt x="628" y="36"/>
                    </a:lnTo>
                    <a:lnTo>
                      <a:pt x="638" y="43"/>
                    </a:lnTo>
                    <a:lnTo>
                      <a:pt x="650" y="51"/>
                    </a:lnTo>
                    <a:lnTo>
                      <a:pt x="661" y="61"/>
                    </a:lnTo>
                    <a:lnTo>
                      <a:pt x="670" y="70"/>
                    </a:lnTo>
                    <a:lnTo>
                      <a:pt x="681" y="80"/>
                    </a:lnTo>
                    <a:lnTo>
                      <a:pt x="689" y="92"/>
                    </a:lnTo>
                    <a:lnTo>
                      <a:pt x="698" y="104"/>
                    </a:lnTo>
                    <a:lnTo>
                      <a:pt x="704" y="116"/>
                    </a:lnTo>
                    <a:lnTo>
                      <a:pt x="712" y="129"/>
                    </a:lnTo>
                    <a:lnTo>
                      <a:pt x="719" y="144"/>
                    </a:lnTo>
                    <a:lnTo>
                      <a:pt x="731" y="174"/>
                    </a:lnTo>
                    <a:lnTo>
                      <a:pt x="740" y="207"/>
                    </a:lnTo>
                    <a:lnTo>
                      <a:pt x="748" y="243"/>
                    </a:lnTo>
                    <a:lnTo>
                      <a:pt x="753" y="282"/>
                    </a:lnTo>
                    <a:lnTo>
                      <a:pt x="756" y="323"/>
                    </a:lnTo>
                    <a:lnTo>
                      <a:pt x="757" y="368"/>
                    </a:lnTo>
                    <a:lnTo>
                      <a:pt x="757" y="668"/>
                    </a:lnTo>
                    <a:lnTo>
                      <a:pt x="757" y="668"/>
                    </a:lnTo>
                    <a:lnTo>
                      <a:pt x="757" y="688"/>
                    </a:lnTo>
                    <a:lnTo>
                      <a:pt x="760" y="703"/>
                    </a:lnTo>
                    <a:lnTo>
                      <a:pt x="761" y="710"/>
                    </a:lnTo>
                    <a:lnTo>
                      <a:pt x="764" y="715"/>
                    </a:lnTo>
                    <a:lnTo>
                      <a:pt x="768" y="719"/>
                    </a:lnTo>
                    <a:lnTo>
                      <a:pt x="772" y="723"/>
                    </a:lnTo>
                    <a:lnTo>
                      <a:pt x="772" y="723"/>
                    </a:lnTo>
                    <a:lnTo>
                      <a:pt x="793" y="735"/>
                    </a:lnTo>
                    <a:lnTo>
                      <a:pt x="811" y="746"/>
                    </a:lnTo>
                    <a:lnTo>
                      <a:pt x="818" y="751"/>
                    </a:lnTo>
                    <a:lnTo>
                      <a:pt x="823" y="757"/>
                    </a:lnTo>
                    <a:lnTo>
                      <a:pt x="827" y="765"/>
                    </a:lnTo>
                    <a:lnTo>
                      <a:pt x="828" y="775"/>
                    </a:lnTo>
                    <a:lnTo>
                      <a:pt x="828" y="775"/>
                    </a:lnTo>
                    <a:lnTo>
                      <a:pt x="827" y="781"/>
                    </a:lnTo>
                    <a:lnTo>
                      <a:pt x="824" y="788"/>
                    </a:lnTo>
                    <a:lnTo>
                      <a:pt x="820" y="793"/>
                    </a:lnTo>
                    <a:lnTo>
                      <a:pt x="814" y="797"/>
                    </a:lnTo>
                    <a:lnTo>
                      <a:pt x="806" y="800"/>
                    </a:lnTo>
                    <a:lnTo>
                      <a:pt x="797" y="801"/>
                    </a:lnTo>
                    <a:lnTo>
                      <a:pt x="785" y="802"/>
                    </a:lnTo>
                    <a:lnTo>
                      <a:pt x="772" y="802"/>
                    </a:lnTo>
                    <a:lnTo>
                      <a:pt x="603" y="802"/>
                    </a:lnTo>
                    <a:lnTo>
                      <a:pt x="603" y="802"/>
                    </a:lnTo>
                    <a:lnTo>
                      <a:pt x="591" y="802"/>
                    </a:lnTo>
                    <a:lnTo>
                      <a:pt x="579" y="801"/>
                    </a:lnTo>
                    <a:lnTo>
                      <a:pt x="570" y="800"/>
                    </a:lnTo>
                    <a:lnTo>
                      <a:pt x="562" y="797"/>
                    </a:lnTo>
                    <a:lnTo>
                      <a:pt x="555" y="793"/>
                    </a:lnTo>
                    <a:lnTo>
                      <a:pt x="551" y="789"/>
                    </a:lnTo>
                    <a:lnTo>
                      <a:pt x="549" y="783"/>
                    </a:lnTo>
                    <a:lnTo>
                      <a:pt x="547" y="776"/>
                    </a:lnTo>
                    <a:lnTo>
                      <a:pt x="547" y="776"/>
                    </a:lnTo>
                    <a:lnTo>
                      <a:pt x="549" y="767"/>
                    </a:lnTo>
                    <a:lnTo>
                      <a:pt x="550" y="760"/>
                    </a:lnTo>
                    <a:lnTo>
                      <a:pt x="554" y="755"/>
                    </a:lnTo>
                    <a:lnTo>
                      <a:pt x="558" y="751"/>
                    </a:lnTo>
                    <a:lnTo>
                      <a:pt x="563" y="748"/>
                    </a:lnTo>
                    <a:lnTo>
                      <a:pt x="570" y="744"/>
                    </a:lnTo>
                    <a:lnTo>
                      <a:pt x="587" y="736"/>
                    </a:lnTo>
                    <a:lnTo>
                      <a:pt x="587" y="736"/>
                    </a:lnTo>
                    <a:lnTo>
                      <a:pt x="598" y="731"/>
                    </a:lnTo>
                    <a:lnTo>
                      <a:pt x="607" y="726"/>
                    </a:lnTo>
                    <a:lnTo>
                      <a:pt x="615" y="721"/>
                    </a:lnTo>
                    <a:lnTo>
                      <a:pt x="620" y="714"/>
                    </a:lnTo>
                    <a:lnTo>
                      <a:pt x="623" y="705"/>
                    </a:lnTo>
                    <a:lnTo>
                      <a:pt x="625" y="694"/>
                    </a:lnTo>
                    <a:lnTo>
                      <a:pt x="627" y="681"/>
                    </a:lnTo>
                    <a:lnTo>
                      <a:pt x="627" y="664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27" y="334"/>
                    </a:lnTo>
                    <a:lnTo>
                      <a:pt x="624" y="305"/>
                    </a:lnTo>
                    <a:lnTo>
                      <a:pt x="621" y="276"/>
                    </a:lnTo>
                    <a:lnTo>
                      <a:pt x="616" y="249"/>
                    </a:lnTo>
                    <a:lnTo>
                      <a:pt x="609" y="226"/>
                    </a:lnTo>
                    <a:lnTo>
                      <a:pt x="602" y="204"/>
                    </a:lnTo>
                    <a:lnTo>
                      <a:pt x="592" y="185"/>
                    </a:lnTo>
                    <a:lnTo>
                      <a:pt x="582" y="168"/>
                    </a:lnTo>
                    <a:lnTo>
                      <a:pt x="570" y="152"/>
                    </a:lnTo>
                    <a:lnTo>
                      <a:pt x="555" y="138"/>
                    </a:lnTo>
                    <a:lnTo>
                      <a:pt x="540" y="127"/>
                    </a:lnTo>
                    <a:lnTo>
                      <a:pt x="521" y="117"/>
                    </a:lnTo>
                    <a:lnTo>
                      <a:pt x="503" y="111"/>
                    </a:lnTo>
                    <a:lnTo>
                      <a:pt x="482" y="105"/>
                    </a:lnTo>
                    <a:lnTo>
                      <a:pt x="458" y="103"/>
                    </a:lnTo>
                    <a:lnTo>
                      <a:pt x="433" y="102"/>
                    </a:lnTo>
                    <a:lnTo>
                      <a:pt x="433" y="102"/>
                    </a:lnTo>
                    <a:lnTo>
                      <a:pt x="410" y="103"/>
                    </a:lnTo>
                    <a:lnTo>
                      <a:pt x="389" y="105"/>
                    </a:lnTo>
                    <a:lnTo>
                      <a:pt x="370" y="109"/>
                    </a:lnTo>
                    <a:lnTo>
                      <a:pt x="350" y="115"/>
                    </a:lnTo>
                    <a:lnTo>
                      <a:pt x="331" y="123"/>
                    </a:lnTo>
                    <a:lnTo>
                      <a:pt x="314" y="132"/>
                    </a:lnTo>
                    <a:lnTo>
                      <a:pt x="298" y="142"/>
                    </a:lnTo>
                    <a:lnTo>
                      <a:pt x="284" y="154"/>
                    </a:lnTo>
                    <a:lnTo>
                      <a:pt x="271" y="169"/>
                    </a:lnTo>
                    <a:lnTo>
                      <a:pt x="259" y="183"/>
                    </a:lnTo>
                    <a:lnTo>
                      <a:pt x="248" y="201"/>
                    </a:lnTo>
                    <a:lnTo>
                      <a:pt x="239" y="219"/>
                    </a:lnTo>
                    <a:lnTo>
                      <a:pt x="232" y="239"/>
                    </a:lnTo>
                    <a:lnTo>
                      <a:pt x="228" y="260"/>
                    </a:lnTo>
                    <a:lnTo>
                      <a:pt x="225" y="282"/>
                    </a:lnTo>
                    <a:lnTo>
                      <a:pt x="223" y="306"/>
                    </a:lnTo>
                    <a:lnTo>
                      <a:pt x="223" y="682"/>
                    </a:lnTo>
                    <a:lnTo>
                      <a:pt x="223" y="682"/>
                    </a:lnTo>
                    <a:lnTo>
                      <a:pt x="225" y="697"/>
                    </a:lnTo>
                    <a:lnTo>
                      <a:pt x="226" y="707"/>
                    </a:lnTo>
                    <a:lnTo>
                      <a:pt x="230" y="717"/>
                    </a:lnTo>
                    <a:lnTo>
                      <a:pt x="235" y="723"/>
                    </a:lnTo>
                    <a:lnTo>
                      <a:pt x="235" y="723"/>
                    </a:lnTo>
                    <a:lnTo>
                      <a:pt x="246" y="730"/>
                    </a:lnTo>
                    <a:lnTo>
                      <a:pt x="256" y="735"/>
                    </a:lnTo>
                    <a:lnTo>
                      <a:pt x="273" y="744"/>
                    </a:lnTo>
                    <a:lnTo>
                      <a:pt x="281" y="750"/>
                    </a:lnTo>
                    <a:lnTo>
                      <a:pt x="286" y="756"/>
                    </a:lnTo>
                    <a:lnTo>
                      <a:pt x="290" y="763"/>
                    </a:lnTo>
                    <a:lnTo>
                      <a:pt x="292" y="772"/>
                    </a:lnTo>
                    <a:lnTo>
                      <a:pt x="292" y="772"/>
                    </a:lnTo>
                    <a:lnTo>
                      <a:pt x="290" y="781"/>
                    </a:lnTo>
                    <a:lnTo>
                      <a:pt x="288" y="788"/>
                    </a:lnTo>
                    <a:lnTo>
                      <a:pt x="283" y="793"/>
                    </a:lnTo>
                    <a:lnTo>
                      <a:pt x="277" y="797"/>
                    </a:lnTo>
                    <a:lnTo>
                      <a:pt x="268" y="800"/>
                    </a:lnTo>
                    <a:lnTo>
                      <a:pt x="257" y="801"/>
                    </a:lnTo>
                    <a:lnTo>
                      <a:pt x="246" y="802"/>
                    </a:lnTo>
                    <a:lnTo>
                      <a:pt x="231" y="802"/>
                    </a:lnTo>
                    <a:lnTo>
                      <a:pt x="73" y="802"/>
                    </a:lnTo>
                    <a:lnTo>
                      <a:pt x="73" y="802"/>
                    </a:lnTo>
                    <a:lnTo>
                      <a:pt x="49" y="802"/>
                    </a:lnTo>
                    <a:lnTo>
                      <a:pt x="40" y="800"/>
                    </a:lnTo>
                    <a:lnTo>
                      <a:pt x="32" y="798"/>
                    </a:lnTo>
                    <a:lnTo>
                      <a:pt x="27" y="794"/>
                    </a:lnTo>
                    <a:lnTo>
                      <a:pt x="23" y="790"/>
                    </a:lnTo>
                    <a:lnTo>
                      <a:pt x="20" y="784"/>
                    </a:lnTo>
                    <a:lnTo>
                      <a:pt x="20" y="777"/>
                    </a:lnTo>
                    <a:lnTo>
                      <a:pt x="20" y="777"/>
                    </a:lnTo>
                    <a:lnTo>
                      <a:pt x="20" y="769"/>
                    </a:lnTo>
                    <a:lnTo>
                      <a:pt x="22" y="764"/>
                    </a:lnTo>
                    <a:lnTo>
                      <a:pt x="24" y="757"/>
                    </a:lnTo>
                    <a:lnTo>
                      <a:pt x="28" y="754"/>
                    </a:lnTo>
                    <a:lnTo>
                      <a:pt x="33" y="750"/>
                    </a:lnTo>
                    <a:lnTo>
                      <a:pt x="39" y="746"/>
                    </a:lnTo>
                    <a:lnTo>
                      <a:pt x="53" y="736"/>
                    </a:lnTo>
                    <a:lnTo>
                      <a:pt x="53" y="736"/>
                    </a:lnTo>
                    <a:lnTo>
                      <a:pt x="74" y="724"/>
                    </a:lnTo>
                    <a:lnTo>
                      <a:pt x="82" y="719"/>
                    </a:lnTo>
                    <a:lnTo>
                      <a:pt x="87" y="714"/>
                    </a:lnTo>
                    <a:lnTo>
                      <a:pt x="90" y="706"/>
                    </a:lnTo>
                    <a:lnTo>
                      <a:pt x="93" y="695"/>
                    </a:lnTo>
                    <a:lnTo>
                      <a:pt x="94" y="681"/>
                    </a:lnTo>
                    <a:lnTo>
                      <a:pt x="94" y="662"/>
                    </a:lnTo>
                    <a:lnTo>
                      <a:pt x="94" y="28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7268785" y="1318046"/>
                <a:ext cx="408219" cy="405272"/>
              </a:xfrm>
              <a:custGeom>
                <a:avLst/>
                <a:gdLst/>
                <a:ahLst/>
                <a:cxnLst>
                  <a:cxn ang="0">
                    <a:pos x="460" y="3"/>
                  </a:cxn>
                  <a:cxn ang="0">
                    <a:pos x="545" y="18"/>
                  </a:cxn>
                  <a:cxn ang="0">
                    <a:pos x="620" y="47"/>
                  </a:cxn>
                  <a:cxn ang="0">
                    <a:pos x="686" y="91"/>
                  </a:cxn>
                  <a:cxn ang="0">
                    <a:pos x="740" y="145"/>
                  </a:cxn>
                  <a:cxn ang="0">
                    <a:pos x="782" y="211"/>
                  </a:cxn>
                  <a:cxn ang="0">
                    <a:pos x="812" y="286"/>
                  </a:cxn>
                  <a:cxn ang="0">
                    <a:pos x="827" y="369"/>
                  </a:cxn>
                  <a:cxn ang="0">
                    <a:pos x="828" y="437"/>
                  </a:cxn>
                  <a:cxn ang="0">
                    <a:pos x="816" y="523"/>
                  </a:cxn>
                  <a:cxn ang="0">
                    <a:pos x="791" y="599"/>
                  </a:cxn>
                  <a:cxn ang="0">
                    <a:pos x="752" y="666"/>
                  </a:cxn>
                  <a:cxn ang="0">
                    <a:pos x="700" y="724"/>
                  </a:cxn>
                  <a:cxn ang="0">
                    <a:pos x="638" y="771"/>
                  </a:cxn>
                  <a:cxn ang="0">
                    <a:pos x="564" y="802"/>
                  </a:cxn>
                  <a:cxn ang="0">
                    <a:pos x="483" y="822"/>
                  </a:cxn>
                  <a:cxn ang="0">
                    <a:pos x="415" y="826"/>
                  </a:cxn>
                  <a:cxn ang="0">
                    <a:pos x="327" y="818"/>
                  </a:cxn>
                  <a:cxn ang="0">
                    <a:pos x="247" y="796"/>
                  </a:cxn>
                  <a:cxn ang="0">
                    <a:pos x="176" y="760"/>
                  </a:cxn>
                  <a:cxn ang="0">
                    <a:pos x="115" y="711"/>
                  </a:cxn>
                  <a:cxn ang="0">
                    <a:pos x="66" y="651"/>
                  </a:cxn>
                  <a:cxn ang="0">
                    <a:pos x="31" y="581"/>
                  </a:cxn>
                  <a:cxn ang="0">
                    <a:pos x="8" y="501"/>
                  </a:cxn>
                  <a:cxn ang="0">
                    <a:pos x="0" y="414"/>
                  </a:cxn>
                  <a:cxn ang="0">
                    <a:pos x="4" y="348"/>
                  </a:cxn>
                  <a:cxn ang="0">
                    <a:pos x="24" y="267"/>
                  </a:cxn>
                  <a:cxn ang="0">
                    <a:pos x="57" y="194"/>
                  </a:cxn>
                  <a:cxn ang="0">
                    <a:pos x="102" y="131"/>
                  </a:cxn>
                  <a:cxn ang="0">
                    <a:pos x="160" y="79"/>
                  </a:cxn>
                  <a:cxn ang="0">
                    <a:pos x="228" y="39"/>
                  </a:cxn>
                  <a:cxn ang="0">
                    <a:pos x="306" y="13"/>
                  </a:cxn>
                  <a:cxn ang="0">
                    <a:pos x="393" y="1"/>
                  </a:cxn>
                  <a:cxn ang="0">
                    <a:pos x="415" y="740"/>
                  </a:cxn>
                  <a:cxn ang="0">
                    <a:pos x="524" y="718"/>
                  </a:cxn>
                  <a:cxn ang="0">
                    <a:pos x="609" y="652"/>
                  </a:cxn>
                  <a:cxn ang="0">
                    <a:pos x="665" y="549"/>
                  </a:cxn>
                  <a:cxn ang="0">
                    <a:pos x="683" y="414"/>
                  </a:cxn>
                  <a:cxn ang="0">
                    <a:pos x="672" y="310"/>
                  </a:cxn>
                  <a:cxn ang="0">
                    <a:pos x="626" y="199"/>
                  </a:cxn>
                  <a:cxn ang="0">
                    <a:pos x="547" y="124"/>
                  </a:cxn>
                  <a:cxn ang="0">
                    <a:pos x="444" y="90"/>
                  </a:cxn>
                  <a:cxn ang="0">
                    <a:pos x="359" y="94"/>
                  </a:cxn>
                  <a:cxn ang="0">
                    <a:pos x="260" y="140"/>
                  </a:cxn>
                  <a:cxn ang="0">
                    <a:pos x="189" y="224"/>
                  </a:cxn>
                  <a:cxn ang="0">
                    <a:pos x="150" y="343"/>
                  </a:cxn>
                  <a:cxn ang="0">
                    <a:pos x="147" y="451"/>
                  </a:cxn>
                  <a:cxn ang="0">
                    <a:pos x="176" y="578"/>
                  </a:cxn>
                  <a:cxn ang="0">
                    <a:pos x="240" y="672"/>
                  </a:cxn>
                  <a:cxn ang="0">
                    <a:pos x="331" y="727"/>
                  </a:cxn>
                  <a:cxn ang="0">
                    <a:pos x="415" y="740"/>
                  </a:cxn>
                </a:cxnLst>
                <a:rect l="0" t="0" r="r" b="b"/>
                <a:pathLst>
                  <a:path w="829" h="826">
                    <a:moveTo>
                      <a:pt x="415" y="0"/>
                    </a:moveTo>
                    <a:lnTo>
                      <a:pt x="415" y="0"/>
                    </a:lnTo>
                    <a:lnTo>
                      <a:pt x="438" y="1"/>
                    </a:lnTo>
                    <a:lnTo>
                      <a:pt x="460" y="3"/>
                    </a:lnTo>
                    <a:lnTo>
                      <a:pt x="483" y="5"/>
                    </a:lnTo>
                    <a:lnTo>
                      <a:pt x="504" y="8"/>
                    </a:lnTo>
                    <a:lnTo>
                      <a:pt x="525" y="13"/>
                    </a:lnTo>
                    <a:lnTo>
                      <a:pt x="545" y="18"/>
                    </a:lnTo>
                    <a:lnTo>
                      <a:pt x="564" y="24"/>
                    </a:lnTo>
                    <a:lnTo>
                      <a:pt x="584" y="32"/>
                    </a:lnTo>
                    <a:lnTo>
                      <a:pt x="603" y="39"/>
                    </a:lnTo>
                    <a:lnTo>
                      <a:pt x="620" y="47"/>
                    </a:lnTo>
                    <a:lnTo>
                      <a:pt x="638" y="57"/>
                    </a:lnTo>
                    <a:lnTo>
                      <a:pt x="654" y="67"/>
                    </a:lnTo>
                    <a:lnTo>
                      <a:pt x="670" y="79"/>
                    </a:lnTo>
                    <a:lnTo>
                      <a:pt x="686" y="91"/>
                    </a:lnTo>
                    <a:lnTo>
                      <a:pt x="700" y="103"/>
                    </a:lnTo>
                    <a:lnTo>
                      <a:pt x="715" y="116"/>
                    </a:lnTo>
                    <a:lnTo>
                      <a:pt x="728" y="131"/>
                    </a:lnTo>
                    <a:lnTo>
                      <a:pt x="740" y="145"/>
                    </a:lnTo>
                    <a:lnTo>
                      <a:pt x="752" y="161"/>
                    </a:lnTo>
                    <a:lnTo>
                      <a:pt x="763" y="177"/>
                    </a:lnTo>
                    <a:lnTo>
                      <a:pt x="773" y="194"/>
                    </a:lnTo>
                    <a:lnTo>
                      <a:pt x="782" y="211"/>
                    </a:lnTo>
                    <a:lnTo>
                      <a:pt x="791" y="230"/>
                    </a:lnTo>
                    <a:lnTo>
                      <a:pt x="799" y="248"/>
                    </a:lnTo>
                    <a:lnTo>
                      <a:pt x="806" y="267"/>
                    </a:lnTo>
                    <a:lnTo>
                      <a:pt x="812" y="286"/>
                    </a:lnTo>
                    <a:lnTo>
                      <a:pt x="816" y="306"/>
                    </a:lnTo>
                    <a:lnTo>
                      <a:pt x="821" y="327"/>
                    </a:lnTo>
                    <a:lnTo>
                      <a:pt x="824" y="348"/>
                    </a:lnTo>
                    <a:lnTo>
                      <a:pt x="827" y="369"/>
                    </a:lnTo>
                    <a:lnTo>
                      <a:pt x="828" y="392"/>
                    </a:lnTo>
                    <a:lnTo>
                      <a:pt x="829" y="414"/>
                    </a:lnTo>
                    <a:lnTo>
                      <a:pt x="829" y="414"/>
                    </a:lnTo>
                    <a:lnTo>
                      <a:pt x="828" y="437"/>
                    </a:lnTo>
                    <a:lnTo>
                      <a:pt x="827" y="459"/>
                    </a:lnTo>
                    <a:lnTo>
                      <a:pt x="824" y="480"/>
                    </a:lnTo>
                    <a:lnTo>
                      <a:pt x="821" y="501"/>
                    </a:lnTo>
                    <a:lnTo>
                      <a:pt x="816" y="523"/>
                    </a:lnTo>
                    <a:lnTo>
                      <a:pt x="812" y="542"/>
                    </a:lnTo>
                    <a:lnTo>
                      <a:pt x="806" y="562"/>
                    </a:lnTo>
                    <a:lnTo>
                      <a:pt x="799" y="581"/>
                    </a:lnTo>
                    <a:lnTo>
                      <a:pt x="791" y="599"/>
                    </a:lnTo>
                    <a:lnTo>
                      <a:pt x="782" y="616"/>
                    </a:lnTo>
                    <a:lnTo>
                      <a:pt x="773" y="635"/>
                    </a:lnTo>
                    <a:lnTo>
                      <a:pt x="763" y="651"/>
                    </a:lnTo>
                    <a:lnTo>
                      <a:pt x="752" y="666"/>
                    </a:lnTo>
                    <a:lnTo>
                      <a:pt x="740" y="682"/>
                    </a:lnTo>
                    <a:lnTo>
                      <a:pt x="728" y="697"/>
                    </a:lnTo>
                    <a:lnTo>
                      <a:pt x="715" y="711"/>
                    </a:lnTo>
                    <a:lnTo>
                      <a:pt x="700" y="724"/>
                    </a:lnTo>
                    <a:lnTo>
                      <a:pt x="686" y="736"/>
                    </a:lnTo>
                    <a:lnTo>
                      <a:pt x="670" y="748"/>
                    </a:lnTo>
                    <a:lnTo>
                      <a:pt x="654" y="760"/>
                    </a:lnTo>
                    <a:lnTo>
                      <a:pt x="638" y="771"/>
                    </a:lnTo>
                    <a:lnTo>
                      <a:pt x="620" y="780"/>
                    </a:lnTo>
                    <a:lnTo>
                      <a:pt x="603" y="788"/>
                    </a:lnTo>
                    <a:lnTo>
                      <a:pt x="584" y="796"/>
                    </a:lnTo>
                    <a:lnTo>
                      <a:pt x="564" y="802"/>
                    </a:lnTo>
                    <a:lnTo>
                      <a:pt x="545" y="809"/>
                    </a:lnTo>
                    <a:lnTo>
                      <a:pt x="525" y="814"/>
                    </a:lnTo>
                    <a:lnTo>
                      <a:pt x="504" y="818"/>
                    </a:lnTo>
                    <a:lnTo>
                      <a:pt x="483" y="822"/>
                    </a:lnTo>
                    <a:lnTo>
                      <a:pt x="460" y="825"/>
                    </a:lnTo>
                    <a:lnTo>
                      <a:pt x="438" y="826"/>
                    </a:lnTo>
                    <a:lnTo>
                      <a:pt x="415" y="826"/>
                    </a:lnTo>
                    <a:lnTo>
                      <a:pt x="415" y="826"/>
                    </a:lnTo>
                    <a:lnTo>
                      <a:pt x="393" y="826"/>
                    </a:lnTo>
                    <a:lnTo>
                      <a:pt x="371" y="825"/>
                    </a:lnTo>
                    <a:lnTo>
                      <a:pt x="348" y="822"/>
                    </a:lnTo>
                    <a:lnTo>
                      <a:pt x="327" y="818"/>
                    </a:lnTo>
                    <a:lnTo>
                      <a:pt x="306" y="814"/>
                    </a:lnTo>
                    <a:lnTo>
                      <a:pt x="285" y="809"/>
                    </a:lnTo>
                    <a:lnTo>
                      <a:pt x="265" y="802"/>
                    </a:lnTo>
                    <a:lnTo>
                      <a:pt x="247" y="796"/>
                    </a:lnTo>
                    <a:lnTo>
                      <a:pt x="228" y="788"/>
                    </a:lnTo>
                    <a:lnTo>
                      <a:pt x="210" y="780"/>
                    </a:lnTo>
                    <a:lnTo>
                      <a:pt x="193" y="771"/>
                    </a:lnTo>
                    <a:lnTo>
                      <a:pt x="176" y="760"/>
                    </a:lnTo>
                    <a:lnTo>
                      <a:pt x="160" y="748"/>
                    </a:lnTo>
                    <a:lnTo>
                      <a:pt x="144" y="736"/>
                    </a:lnTo>
                    <a:lnTo>
                      <a:pt x="129" y="724"/>
                    </a:lnTo>
                    <a:lnTo>
                      <a:pt x="115" y="711"/>
                    </a:lnTo>
                    <a:lnTo>
                      <a:pt x="102" y="697"/>
                    </a:lnTo>
                    <a:lnTo>
                      <a:pt x="90" y="682"/>
                    </a:lnTo>
                    <a:lnTo>
                      <a:pt x="78" y="666"/>
                    </a:lnTo>
                    <a:lnTo>
                      <a:pt x="66" y="651"/>
                    </a:lnTo>
                    <a:lnTo>
                      <a:pt x="57" y="635"/>
                    </a:lnTo>
                    <a:lnTo>
                      <a:pt x="46" y="616"/>
                    </a:lnTo>
                    <a:lnTo>
                      <a:pt x="38" y="599"/>
                    </a:lnTo>
                    <a:lnTo>
                      <a:pt x="31" y="581"/>
                    </a:lnTo>
                    <a:lnTo>
                      <a:pt x="24" y="562"/>
                    </a:lnTo>
                    <a:lnTo>
                      <a:pt x="17" y="542"/>
                    </a:lnTo>
                    <a:lnTo>
                      <a:pt x="12" y="523"/>
                    </a:lnTo>
                    <a:lnTo>
                      <a:pt x="8" y="501"/>
                    </a:lnTo>
                    <a:lnTo>
                      <a:pt x="4" y="480"/>
                    </a:lnTo>
                    <a:lnTo>
                      <a:pt x="2" y="459"/>
                    </a:lnTo>
                    <a:lnTo>
                      <a:pt x="0" y="437"/>
                    </a:lnTo>
                    <a:lnTo>
                      <a:pt x="0" y="414"/>
                    </a:lnTo>
                    <a:lnTo>
                      <a:pt x="0" y="414"/>
                    </a:lnTo>
                    <a:lnTo>
                      <a:pt x="0" y="392"/>
                    </a:lnTo>
                    <a:lnTo>
                      <a:pt x="2" y="369"/>
                    </a:lnTo>
                    <a:lnTo>
                      <a:pt x="4" y="348"/>
                    </a:lnTo>
                    <a:lnTo>
                      <a:pt x="8" y="327"/>
                    </a:lnTo>
                    <a:lnTo>
                      <a:pt x="12" y="306"/>
                    </a:lnTo>
                    <a:lnTo>
                      <a:pt x="17" y="286"/>
                    </a:lnTo>
                    <a:lnTo>
                      <a:pt x="24" y="267"/>
                    </a:lnTo>
                    <a:lnTo>
                      <a:pt x="31" y="248"/>
                    </a:lnTo>
                    <a:lnTo>
                      <a:pt x="38" y="230"/>
                    </a:lnTo>
                    <a:lnTo>
                      <a:pt x="46" y="211"/>
                    </a:lnTo>
                    <a:lnTo>
                      <a:pt x="57" y="194"/>
                    </a:lnTo>
                    <a:lnTo>
                      <a:pt x="66" y="177"/>
                    </a:lnTo>
                    <a:lnTo>
                      <a:pt x="78" y="161"/>
                    </a:lnTo>
                    <a:lnTo>
                      <a:pt x="90" y="145"/>
                    </a:lnTo>
                    <a:lnTo>
                      <a:pt x="102" y="131"/>
                    </a:lnTo>
                    <a:lnTo>
                      <a:pt x="115" y="116"/>
                    </a:lnTo>
                    <a:lnTo>
                      <a:pt x="129" y="103"/>
                    </a:lnTo>
                    <a:lnTo>
                      <a:pt x="144" y="91"/>
                    </a:lnTo>
                    <a:lnTo>
                      <a:pt x="160" y="79"/>
                    </a:lnTo>
                    <a:lnTo>
                      <a:pt x="176" y="67"/>
                    </a:lnTo>
                    <a:lnTo>
                      <a:pt x="193" y="57"/>
                    </a:lnTo>
                    <a:lnTo>
                      <a:pt x="210" y="47"/>
                    </a:lnTo>
                    <a:lnTo>
                      <a:pt x="228" y="39"/>
                    </a:lnTo>
                    <a:lnTo>
                      <a:pt x="247" y="32"/>
                    </a:lnTo>
                    <a:lnTo>
                      <a:pt x="265" y="24"/>
                    </a:lnTo>
                    <a:lnTo>
                      <a:pt x="285" y="18"/>
                    </a:lnTo>
                    <a:lnTo>
                      <a:pt x="306" y="13"/>
                    </a:lnTo>
                    <a:lnTo>
                      <a:pt x="327" y="8"/>
                    </a:lnTo>
                    <a:lnTo>
                      <a:pt x="348" y="5"/>
                    </a:lnTo>
                    <a:lnTo>
                      <a:pt x="371" y="3"/>
                    </a:lnTo>
                    <a:lnTo>
                      <a:pt x="393" y="1"/>
                    </a:lnTo>
                    <a:lnTo>
                      <a:pt x="415" y="0"/>
                    </a:lnTo>
                    <a:lnTo>
                      <a:pt x="415" y="0"/>
                    </a:lnTo>
                    <a:close/>
                    <a:moveTo>
                      <a:pt x="415" y="740"/>
                    </a:moveTo>
                    <a:lnTo>
                      <a:pt x="415" y="740"/>
                    </a:lnTo>
                    <a:lnTo>
                      <a:pt x="444" y="739"/>
                    </a:lnTo>
                    <a:lnTo>
                      <a:pt x="472" y="735"/>
                    </a:lnTo>
                    <a:lnTo>
                      <a:pt x="498" y="727"/>
                    </a:lnTo>
                    <a:lnTo>
                      <a:pt x="524" y="718"/>
                    </a:lnTo>
                    <a:lnTo>
                      <a:pt x="547" y="705"/>
                    </a:lnTo>
                    <a:lnTo>
                      <a:pt x="570" y="690"/>
                    </a:lnTo>
                    <a:lnTo>
                      <a:pt x="591" y="672"/>
                    </a:lnTo>
                    <a:lnTo>
                      <a:pt x="609" y="652"/>
                    </a:lnTo>
                    <a:lnTo>
                      <a:pt x="626" y="629"/>
                    </a:lnTo>
                    <a:lnTo>
                      <a:pt x="641" y="604"/>
                    </a:lnTo>
                    <a:lnTo>
                      <a:pt x="653" y="578"/>
                    </a:lnTo>
                    <a:lnTo>
                      <a:pt x="665" y="549"/>
                    </a:lnTo>
                    <a:lnTo>
                      <a:pt x="672" y="519"/>
                    </a:lnTo>
                    <a:lnTo>
                      <a:pt x="679" y="486"/>
                    </a:lnTo>
                    <a:lnTo>
                      <a:pt x="682" y="451"/>
                    </a:lnTo>
                    <a:lnTo>
                      <a:pt x="683" y="414"/>
                    </a:lnTo>
                    <a:lnTo>
                      <a:pt x="683" y="414"/>
                    </a:lnTo>
                    <a:lnTo>
                      <a:pt x="682" y="377"/>
                    </a:lnTo>
                    <a:lnTo>
                      <a:pt x="679" y="343"/>
                    </a:lnTo>
                    <a:lnTo>
                      <a:pt x="672" y="310"/>
                    </a:lnTo>
                    <a:lnTo>
                      <a:pt x="665" y="280"/>
                    </a:lnTo>
                    <a:lnTo>
                      <a:pt x="653" y="251"/>
                    </a:lnTo>
                    <a:lnTo>
                      <a:pt x="641" y="223"/>
                    </a:lnTo>
                    <a:lnTo>
                      <a:pt x="626" y="199"/>
                    </a:lnTo>
                    <a:lnTo>
                      <a:pt x="609" y="177"/>
                    </a:lnTo>
                    <a:lnTo>
                      <a:pt x="591" y="157"/>
                    </a:lnTo>
                    <a:lnTo>
                      <a:pt x="570" y="138"/>
                    </a:lnTo>
                    <a:lnTo>
                      <a:pt x="547" y="124"/>
                    </a:lnTo>
                    <a:lnTo>
                      <a:pt x="524" y="111"/>
                    </a:lnTo>
                    <a:lnTo>
                      <a:pt x="498" y="102"/>
                    </a:lnTo>
                    <a:lnTo>
                      <a:pt x="472" y="94"/>
                    </a:lnTo>
                    <a:lnTo>
                      <a:pt x="444" y="90"/>
                    </a:lnTo>
                    <a:lnTo>
                      <a:pt x="415" y="88"/>
                    </a:lnTo>
                    <a:lnTo>
                      <a:pt x="415" y="88"/>
                    </a:lnTo>
                    <a:lnTo>
                      <a:pt x="386" y="90"/>
                    </a:lnTo>
                    <a:lnTo>
                      <a:pt x="359" y="94"/>
                    </a:lnTo>
                    <a:lnTo>
                      <a:pt x="331" y="102"/>
                    </a:lnTo>
                    <a:lnTo>
                      <a:pt x="306" y="111"/>
                    </a:lnTo>
                    <a:lnTo>
                      <a:pt x="282" y="124"/>
                    </a:lnTo>
                    <a:lnTo>
                      <a:pt x="260" y="140"/>
                    </a:lnTo>
                    <a:lnTo>
                      <a:pt x="240" y="157"/>
                    </a:lnTo>
                    <a:lnTo>
                      <a:pt x="220" y="177"/>
                    </a:lnTo>
                    <a:lnTo>
                      <a:pt x="205" y="199"/>
                    </a:lnTo>
                    <a:lnTo>
                      <a:pt x="189" y="224"/>
                    </a:lnTo>
                    <a:lnTo>
                      <a:pt x="176" y="251"/>
                    </a:lnTo>
                    <a:lnTo>
                      <a:pt x="165" y="280"/>
                    </a:lnTo>
                    <a:lnTo>
                      <a:pt x="157" y="311"/>
                    </a:lnTo>
                    <a:lnTo>
                      <a:pt x="150" y="343"/>
                    </a:lnTo>
                    <a:lnTo>
                      <a:pt x="147" y="377"/>
                    </a:lnTo>
                    <a:lnTo>
                      <a:pt x="145" y="414"/>
                    </a:lnTo>
                    <a:lnTo>
                      <a:pt x="145" y="414"/>
                    </a:lnTo>
                    <a:lnTo>
                      <a:pt x="147" y="451"/>
                    </a:lnTo>
                    <a:lnTo>
                      <a:pt x="150" y="486"/>
                    </a:lnTo>
                    <a:lnTo>
                      <a:pt x="157" y="519"/>
                    </a:lnTo>
                    <a:lnTo>
                      <a:pt x="165" y="549"/>
                    </a:lnTo>
                    <a:lnTo>
                      <a:pt x="176" y="578"/>
                    </a:lnTo>
                    <a:lnTo>
                      <a:pt x="189" y="604"/>
                    </a:lnTo>
                    <a:lnTo>
                      <a:pt x="205" y="629"/>
                    </a:lnTo>
                    <a:lnTo>
                      <a:pt x="220" y="652"/>
                    </a:lnTo>
                    <a:lnTo>
                      <a:pt x="240" y="672"/>
                    </a:lnTo>
                    <a:lnTo>
                      <a:pt x="260" y="690"/>
                    </a:lnTo>
                    <a:lnTo>
                      <a:pt x="282" y="705"/>
                    </a:lnTo>
                    <a:lnTo>
                      <a:pt x="306" y="718"/>
                    </a:lnTo>
                    <a:lnTo>
                      <a:pt x="331" y="727"/>
                    </a:lnTo>
                    <a:lnTo>
                      <a:pt x="359" y="735"/>
                    </a:lnTo>
                    <a:lnTo>
                      <a:pt x="386" y="739"/>
                    </a:lnTo>
                    <a:lnTo>
                      <a:pt x="415" y="740"/>
                    </a:lnTo>
                    <a:lnTo>
                      <a:pt x="415" y="74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7690267" y="1328362"/>
                <a:ext cx="582118" cy="394956"/>
              </a:xfrm>
              <a:custGeom>
                <a:avLst/>
                <a:gdLst/>
                <a:ahLst/>
                <a:cxnLst>
                  <a:cxn ang="0">
                    <a:pos x="306" y="796"/>
                  </a:cxn>
                  <a:cxn ang="0">
                    <a:pos x="261" y="742"/>
                  </a:cxn>
                  <a:cxn ang="0">
                    <a:pos x="141" y="475"/>
                  </a:cxn>
                  <a:cxn ang="0">
                    <a:pos x="75" y="239"/>
                  </a:cxn>
                  <a:cxn ang="0">
                    <a:pos x="48" y="99"/>
                  </a:cxn>
                  <a:cxn ang="0">
                    <a:pos x="12" y="55"/>
                  </a:cxn>
                  <a:cxn ang="0">
                    <a:pos x="0" y="24"/>
                  </a:cxn>
                  <a:cxn ang="0">
                    <a:pos x="26" y="1"/>
                  </a:cxn>
                  <a:cxn ang="0">
                    <a:pos x="222" y="1"/>
                  </a:cxn>
                  <a:cxn ang="0">
                    <a:pos x="254" y="20"/>
                  </a:cxn>
                  <a:cxn ang="0">
                    <a:pos x="248" y="48"/>
                  </a:cxn>
                  <a:cxn ang="0">
                    <a:pos x="200" y="82"/>
                  </a:cxn>
                  <a:cxn ang="0">
                    <a:pos x="183" y="115"/>
                  </a:cxn>
                  <a:cxn ang="0">
                    <a:pos x="187" y="183"/>
                  </a:cxn>
                  <a:cxn ang="0">
                    <a:pos x="221" y="331"/>
                  </a:cxn>
                  <a:cxn ang="0">
                    <a:pos x="295" y="524"/>
                  </a:cxn>
                  <a:cxn ang="0">
                    <a:pos x="385" y="616"/>
                  </a:cxn>
                  <a:cxn ang="0">
                    <a:pos x="481" y="432"/>
                  </a:cxn>
                  <a:cxn ang="0">
                    <a:pos x="536" y="265"/>
                  </a:cxn>
                  <a:cxn ang="0">
                    <a:pos x="553" y="136"/>
                  </a:cxn>
                  <a:cxn ang="0">
                    <a:pos x="536" y="82"/>
                  </a:cxn>
                  <a:cxn ang="0">
                    <a:pos x="498" y="51"/>
                  </a:cxn>
                  <a:cxn ang="0">
                    <a:pos x="489" y="20"/>
                  </a:cxn>
                  <a:cxn ang="0">
                    <a:pos x="523" y="1"/>
                  </a:cxn>
                  <a:cxn ang="0">
                    <a:pos x="708" y="3"/>
                  </a:cxn>
                  <a:cxn ang="0">
                    <a:pos x="734" y="26"/>
                  </a:cxn>
                  <a:cxn ang="0">
                    <a:pos x="726" y="50"/>
                  </a:cxn>
                  <a:cxn ang="0">
                    <a:pos x="681" y="81"/>
                  </a:cxn>
                  <a:cxn ang="0">
                    <a:pos x="668" y="128"/>
                  </a:cxn>
                  <a:cxn ang="0">
                    <a:pos x="677" y="202"/>
                  </a:cxn>
                  <a:cxn ang="0">
                    <a:pos x="722" y="356"/>
                  </a:cxn>
                  <a:cxn ang="0">
                    <a:pos x="812" y="560"/>
                  </a:cxn>
                  <a:cxn ang="0">
                    <a:pos x="908" y="570"/>
                  </a:cxn>
                  <a:cxn ang="0">
                    <a:pos x="991" y="383"/>
                  </a:cxn>
                  <a:cxn ang="0">
                    <a:pos x="1036" y="230"/>
                  </a:cxn>
                  <a:cxn ang="0">
                    <a:pos x="1046" y="140"/>
                  </a:cxn>
                  <a:cxn ang="0">
                    <a:pos x="1033" y="88"/>
                  </a:cxn>
                  <a:cxn ang="0">
                    <a:pos x="994" y="59"/>
                  </a:cxn>
                  <a:cxn ang="0">
                    <a:pos x="974" y="33"/>
                  </a:cxn>
                  <a:cxn ang="0">
                    <a:pos x="983" y="8"/>
                  </a:cxn>
                  <a:cxn ang="0">
                    <a:pos x="1115" y="0"/>
                  </a:cxn>
                  <a:cxn ang="0">
                    <a:pos x="1176" y="9"/>
                  </a:cxn>
                  <a:cxn ang="0">
                    <a:pos x="1183" y="41"/>
                  </a:cxn>
                  <a:cxn ang="0">
                    <a:pos x="1156" y="88"/>
                  </a:cxn>
                  <a:cxn ang="0">
                    <a:pos x="1133" y="186"/>
                  </a:cxn>
                  <a:cxn ang="0">
                    <a:pos x="1065" y="436"/>
                  </a:cxn>
                  <a:cxn ang="0">
                    <a:pos x="1007" y="582"/>
                  </a:cxn>
                  <a:cxn ang="0">
                    <a:pos x="933" y="719"/>
                  </a:cxn>
                  <a:cxn ang="0">
                    <a:pos x="871" y="793"/>
                  </a:cxn>
                  <a:cxn ang="0">
                    <a:pos x="838" y="805"/>
                  </a:cxn>
                  <a:cxn ang="0">
                    <a:pos x="781" y="763"/>
                  </a:cxn>
                  <a:cxn ang="0">
                    <a:pos x="705" y="634"/>
                  </a:cxn>
                  <a:cxn ang="0">
                    <a:pos x="617" y="418"/>
                  </a:cxn>
                  <a:cxn ang="0">
                    <a:pos x="497" y="597"/>
                  </a:cxn>
                  <a:cxn ang="0">
                    <a:pos x="414" y="743"/>
                  </a:cxn>
                  <a:cxn ang="0">
                    <a:pos x="348" y="804"/>
                  </a:cxn>
                </a:cxnLst>
                <a:rect l="0" t="0" r="r" b="b"/>
                <a:pathLst>
                  <a:path w="1185" h="805">
                    <a:moveTo>
                      <a:pt x="337" y="805"/>
                    </a:moveTo>
                    <a:lnTo>
                      <a:pt x="337" y="805"/>
                    </a:lnTo>
                    <a:lnTo>
                      <a:pt x="325" y="804"/>
                    </a:lnTo>
                    <a:lnTo>
                      <a:pt x="315" y="801"/>
                    </a:lnTo>
                    <a:lnTo>
                      <a:pt x="306" y="796"/>
                    </a:lnTo>
                    <a:lnTo>
                      <a:pt x="296" y="789"/>
                    </a:lnTo>
                    <a:lnTo>
                      <a:pt x="288" y="780"/>
                    </a:lnTo>
                    <a:lnTo>
                      <a:pt x="279" y="769"/>
                    </a:lnTo>
                    <a:lnTo>
                      <a:pt x="261" y="742"/>
                    </a:lnTo>
                    <a:lnTo>
                      <a:pt x="261" y="742"/>
                    </a:lnTo>
                    <a:lnTo>
                      <a:pt x="237" y="697"/>
                    </a:lnTo>
                    <a:lnTo>
                      <a:pt x="212" y="647"/>
                    </a:lnTo>
                    <a:lnTo>
                      <a:pt x="187" y="594"/>
                    </a:lnTo>
                    <a:lnTo>
                      <a:pt x="163" y="536"/>
                    </a:lnTo>
                    <a:lnTo>
                      <a:pt x="141" y="475"/>
                    </a:lnTo>
                    <a:lnTo>
                      <a:pt x="120" y="412"/>
                    </a:lnTo>
                    <a:lnTo>
                      <a:pt x="100" y="346"/>
                    </a:lnTo>
                    <a:lnTo>
                      <a:pt x="83" y="277"/>
                    </a:lnTo>
                    <a:lnTo>
                      <a:pt x="83" y="277"/>
                    </a:lnTo>
                    <a:lnTo>
                      <a:pt x="75" y="239"/>
                    </a:lnTo>
                    <a:lnTo>
                      <a:pt x="68" y="207"/>
                    </a:lnTo>
                    <a:lnTo>
                      <a:pt x="59" y="153"/>
                    </a:lnTo>
                    <a:lnTo>
                      <a:pt x="54" y="117"/>
                    </a:lnTo>
                    <a:lnTo>
                      <a:pt x="51" y="107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3" y="90"/>
                    </a:lnTo>
                    <a:lnTo>
                      <a:pt x="35" y="81"/>
                    </a:lnTo>
                    <a:lnTo>
                      <a:pt x="19" y="65"/>
                    </a:lnTo>
                    <a:lnTo>
                      <a:pt x="12" y="55"/>
                    </a:lnTo>
                    <a:lnTo>
                      <a:pt x="5" y="46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6" y="1"/>
                    </a:lnTo>
                    <a:lnTo>
                      <a:pt x="39" y="0"/>
                    </a:lnTo>
                    <a:lnTo>
                      <a:pt x="71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22" y="1"/>
                    </a:lnTo>
                    <a:lnTo>
                      <a:pt x="233" y="3"/>
                    </a:lnTo>
                    <a:lnTo>
                      <a:pt x="241" y="5"/>
                    </a:lnTo>
                    <a:lnTo>
                      <a:pt x="248" y="9"/>
                    </a:lnTo>
                    <a:lnTo>
                      <a:pt x="251" y="13"/>
                    </a:lnTo>
                    <a:lnTo>
                      <a:pt x="254" y="20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4" y="37"/>
                    </a:lnTo>
                    <a:lnTo>
                      <a:pt x="251" y="42"/>
                    </a:lnTo>
                    <a:lnTo>
                      <a:pt x="248" y="48"/>
                    </a:lnTo>
                    <a:lnTo>
                      <a:pt x="242" y="53"/>
                    </a:lnTo>
                    <a:lnTo>
                      <a:pt x="229" y="61"/>
                    </a:lnTo>
                    <a:lnTo>
                      <a:pt x="215" y="70"/>
                    </a:lnTo>
                    <a:lnTo>
                      <a:pt x="215" y="70"/>
                    </a:lnTo>
                    <a:lnTo>
                      <a:pt x="200" y="82"/>
                    </a:lnTo>
                    <a:lnTo>
                      <a:pt x="195" y="87"/>
                    </a:lnTo>
                    <a:lnTo>
                      <a:pt x="190" y="92"/>
                    </a:lnTo>
                    <a:lnTo>
                      <a:pt x="187" y="99"/>
                    </a:lnTo>
                    <a:lnTo>
                      <a:pt x="184" y="106"/>
                    </a:lnTo>
                    <a:lnTo>
                      <a:pt x="183" y="115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3" y="141"/>
                    </a:lnTo>
                    <a:lnTo>
                      <a:pt x="184" y="161"/>
                    </a:lnTo>
                    <a:lnTo>
                      <a:pt x="187" y="183"/>
                    </a:lnTo>
                    <a:lnTo>
                      <a:pt x="191" y="209"/>
                    </a:lnTo>
                    <a:lnTo>
                      <a:pt x="196" y="236"/>
                    </a:lnTo>
                    <a:lnTo>
                      <a:pt x="203" y="265"/>
                    </a:lnTo>
                    <a:lnTo>
                      <a:pt x="212" y="297"/>
                    </a:lnTo>
                    <a:lnTo>
                      <a:pt x="221" y="331"/>
                    </a:lnTo>
                    <a:lnTo>
                      <a:pt x="233" y="367"/>
                    </a:lnTo>
                    <a:lnTo>
                      <a:pt x="246" y="404"/>
                    </a:lnTo>
                    <a:lnTo>
                      <a:pt x="261" y="442"/>
                    </a:lnTo>
                    <a:lnTo>
                      <a:pt x="277" y="483"/>
                    </a:lnTo>
                    <a:lnTo>
                      <a:pt x="295" y="524"/>
                    </a:lnTo>
                    <a:lnTo>
                      <a:pt x="315" y="566"/>
                    </a:lnTo>
                    <a:lnTo>
                      <a:pt x="337" y="611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85" y="616"/>
                    </a:lnTo>
                    <a:lnTo>
                      <a:pt x="408" y="579"/>
                    </a:lnTo>
                    <a:lnTo>
                      <a:pt x="428" y="541"/>
                    </a:lnTo>
                    <a:lnTo>
                      <a:pt x="448" y="504"/>
                    </a:lnTo>
                    <a:lnTo>
                      <a:pt x="465" y="467"/>
                    </a:lnTo>
                    <a:lnTo>
                      <a:pt x="481" y="432"/>
                    </a:lnTo>
                    <a:lnTo>
                      <a:pt x="495" y="396"/>
                    </a:lnTo>
                    <a:lnTo>
                      <a:pt x="507" y="362"/>
                    </a:lnTo>
                    <a:lnTo>
                      <a:pt x="519" y="329"/>
                    </a:lnTo>
                    <a:lnTo>
                      <a:pt x="528" y="297"/>
                    </a:lnTo>
                    <a:lnTo>
                      <a:pt x="536" y="265"/>
                    </a:lnTo>
                    <a:lnTo>
                      <a:pt x="541" y="236"/>
                    </a:lnTo>
                    <a:lnTo>
                      <a:pt x="547" y="209"/>
                    </a:lnTo>
                    <a:lnTo>
                      <a:pt x="551" y="183"/>
                    </a:lnTo>
                    <a:lnTo>
                      <a:pt x="552" y="158"/>
                    </a:lnTo>
                    <a:lnTo>
                      <a:pt x="553" y="136"/>
                    </a:lnTo>
                    <a:lnTo>
                      <a:pt x="553" y="136"/>
                    </a:lnTo>
                    <a:lnTo>
                      <a:pt x="552" y="120"/>
                    </a:lnTo>
                    <a:lnTo>
                      <a:pt x="549" y="106"/>
                    </a:lnTo>
                    <a:lnTo>
                      <a:pt x="544" y="94"/>
                    </a:lnTo>
                    <a:lnTo>
                      <a:pt x="536" y="82"/>
                    </a:lnTo>
                    <a:lnTo>
                      <a:pt x="536" y="82"/>
                    </a:lnTo>
                    <a:lnTo>
                      <a:pt x="528" y="75"/>
                    </a:lnTo>
                    <a:lnTo>
                      <a:pt x="520" y="69"/>
                    </a:lnTo>
                    <a:lnTo>
                      <a:pt x="505" y="57"/>
                    </a:lnTo>
                    <a:lnTo>
                      <a:pt x="498" y="51"/>
                    </a:lnTo>
                    <a:lnTo>
                      <a:pt x="493" y="45"/>
                    </a:lnTo>
                    <a:lnTo>
                      <a:pt x="489" y="37"/>
                    </a:lnTo>
                    <a:lnTo>
                      <a:pt x="487" y="26"/>
                    </a:lnTo>
                    <a:lnTo>
                      <a:pt x="487" y="26"/>
                    </a:lnTo>
                    <a:lnTo>
                      <a:pt x="489" y="20"/>
                    </a:lnTo>
                    <a:lnTo>
                      <a:pt x="491" y="13"/>
                    </a:lnTo>
                    <a:lnTo>
                      <a:pt x="497" y="8"/>
                    </a:lnTo>
                    <a:lnTo>
                      <a:pt x="503" y="5"/>
                    </a:lnTo>
                    <a:lnTo>
                      <a:pt x="512" y="3"/>
                    </a:lnTo>
                    <a:lnTo>
                      <a:pt x="523" y="1"/>
                    </a:lnTo>
                    <a:lnTo>
                      <a:pt x="552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97" y="1"/>
                    </a:lnTo>
                    <a:lnTo>
                      <a:pt x="708" y="3"/>
                    </a:lnTo>
                    <a:lnTo>
                      <a:pt x="717" y="5"/>
                    </a:lnTo>
                    <a:lnTo>
                      <a:pt x="725" y="8"/>
                    </a:lnTo>
                    <a:lnTo>
                      <a:pt x="730" y="13"/>
                    </a:lnTo>
                    <a:lnTo>
                      <a:pt x="733" y="20"/>
                    </a:lnTo>
                    <a:lnTo>
                      <a:pt x="734" y="26"/>
                    </a:lnTo>
                    <a:lnTo>
                      <a:pt x="734" y="26"/>
                    </a:lnTo>
                    <a:lnTo>
                      <a:pt x="733" y="34"/>
                    </a:lnTo>
                    <a:lnTo>
                      <a:pt x="731" y="41"/>
                    </a:lnTo>
                    <a:lnTo>
                      <a:pt x="729" y="46"/>
                    </a:lnTo>
                    <a:lnTo>
                      <a:pt x="726" y="50"/>
                    </a:lnTo>
                    <a:lnTo>
                      <a:pt x="717" y="57"/>
                    </a:lnTo>
                    <a:lnTo>
                      <a:pt x="705" y="63"/>
                    </a:lnTo>
                    <a:lnTo>
                      <a:pt x="705" y="63"/>
                    </a:lnTo>
                    <a:lnTo>
                      <a:pt x="688" y="75"/>
                    </a:lnTo>
                    <a:lnTo>
                      <a:pt x="681" y="81"/>
                    </a:lnTo>
                    <a:lnTo>
                      <a:pt x="676" y="87"/>
                    </a:lnTo>
                    <a:lnTo>
                      <a:pt x="672" y="94"/>
                    </a:lnTo>
                    <a:lnTo>
                      <a:pt x="669" y="103"/>
                    </a:lnTo>
                    <a:lnTo>
                      <a:pt x="668" y="115"/>
                    </a:lnTo>
                    <a:lnTo>
                      <a:pt x="668" y="128"/>
                    </a:lnTo>
                    <a:lnTo>
                      <a:pt x="668" y="128"/>
                    </a:lnTo>
                    <a:lnTo>
                      <a:pt x="668" y="143"/>
                    </a:lnTo>
                    <a:lnTo>
                      <a:pt x="671" y="160"/>
                    </a:lnTo>
                    <a:lnTo>
                      <a:pt x="673" y="180"/>
                    </a:lnTo>
                    <a:lnTo>
                      <a:pt x="677" y="202"/>
                    </a:lnTo>
                    <a:lnTo>
                      <a:pt x="684" y="228"/>
                    </a:lnTo>
                    <a:lnTo>
                      <a:pt x="690" y="257"/>
                    </a:lnTo>
                    <a:lnTo>
                      <a:pt x="700" y="288"/>
                    </a:lnTo>
                    <a:lnTo>
                      <a:pt x="710" y="321"/>
                    </a:lnTo>
                    <a:lnTo>
                      <a:pt x="722" y="356"/>
                    </a:lnTo>
                    <a:lnTo>
                      <a:pt x="737" y="393"/>
                    </a:lnTo>
                    <a:lnTo>
                      <a:pt x="752" y="433"/>
                    </a:lnTo>
                    <a:lnTo>
                      <a:pt x="770" y="474"/>
                    </a:lnTo>
                    <a:lnTo>
                      <a:pt x="789" y="516"/>
                    </a:lnTo>
                    <a:lnTo>
                      <a:pt x="812" y="560"/>
                    </a:lnTo>
                    <a:lnTo>
                      <a:pt x="835" y="606"/>
                    </a:lnTo>
                    <a:lnTo>
                      <a:pt x="862" y="652"/>
                    </a:lnTo>
                    <a:lnTo>
                      <a:pt x="862" y="652"/>
                    </a:lnTo>
                    <a:lnTo>
                      <a:pt x="886" y="611"/>
                    </a:lnTo>
                    <a:lnTo>
                      <a:pt x="908" y="570"/>
                    </a:lnTo>
                    <a:lnTo>
                      <a:pt x="928" y="531"/>
                    </a:lnTo>
                    <a:lnTo>
                      <a:pt x="946" y="492"/>
                    </a:lnTo>
                    <a:lnTo>
                      <a:pt x="963" y="455"/>
                    </a:lnTo>
                    <a:lnTo>
                      <a:pt x="978" y="418"/>
                    </a:lnTo>
                    <a:lnTo>
                      <a:pt x="991" y="383"/>
                    </a:lnTo>
                    <a:lnTo>
                      <a:pt x="1003" y="350"/>
                    </a:lnTo>
                    <a:lnTo>
                      <a:pt x="1013" y="317"/>
                    </a:lnTo>
                    <a:lnTo>
                      <a:pt x="1023" y="286"/>
                    </a:lnTo>
                    <a:lnTo>
                      <a:pt x="1029" y="257"/>
                    </a:lnTo>
                    <a:lnTo>
                      <a:pt x="1036" y="230"/>
                    </a:lnTo>
                    <a:lnTo>
                      <a:pt x="1040" y="205"/>
                    </a:lnTo>
                    <a:lnTo>
                      <a:pt x="1044" y="181"/>
                    </a:lnTo>
                    <a:lnTo>
                      <a:pt x="1045" y="158"/>
                    </a:lnTo>
                    <a:lnTo>
                      <a:pt x="1046" y="140"/>
                    </a:lnTo>
                    <a:lnTo>
                      <a:pt x="1046" y="140"/>
                    </a:lnTo>
                    <a:lnTo>
                      <a:pt x="1045" y="123"/>
                    </a:lnTo>
                    <a:lnTo>
                      <a:pt x="1042" y="108"/>
                    </a:lnTo>
                    <a:lnTo>
                      <a:pt x="1040" y="102"/>
                    </a:lnTo>
                    <a:lnTo>
                      <a:pt x="1037" y="95"/>
                    </a:lnTo>
                    <a:lnTo>
                      <a:pt x="1033" y="88"/>
                    </a:lnTo>
                    <a:lnTo>
                      <a:pt x="1029" y="82"/>
                    </a:lnTo>
                    <a:lnTo>
                      <a:pt x="1029" y="82"/>
                    </a:lnTo>
                    <a:lnTo>
                      <a:pt x="1021" y="75"/>
                    </a:lnTo>
                    <a:lnTo>
                      <a:pt x="1012" y="69"/>
                    </a:lnTo>
                    <a:lnTo>
                      <a:pt x="994" y="59"/>
                    </a:lnTo>
                    <a:lnTo>
                      <a:pt x="986" y="53"/>
                    </a:lnTo>
                    <a:lnTo>
                      <a:pt x="979" y="46"/>
                    </a:lnTo>
                    <a:lnTo>
                      <a:pt x="976" y="42"/>
                    </a:lnTo>
                    <a:lnTo>
                      <a:pt x="975" y="38"/>
                    </a:lnTo>
                    <a:lnTo>
                      <a:pt x="974" y="33"/>
                    </a:lnTo>
                    <a:lnTo>
                      <a:pt x="974" y="26"/>
                    </a:lnTo>
                    <a:lnTo>
                      <a:pt x="974" y="26"/>
                    </a:lnTo>
                    <a:lnTo>
                      <a:pt x="974" y="18"/>
                    </a:lnTo>
                    <a:lnTo>
                      <a:pt x="978" y="12"/>
                    </a:lnTo>
                    <a:lnTo>
                      <a:pt x="983" y="8"/>
                    </a:lnTo>
                    <a:lnTo>
                      <a:pt x="991" y="4"/>
                    </a:lnTo>
                    <a:lnTo>
                      <a:pt x="1000" y="1"/>
                    </a:lnTo>
                    <a:lnTo>
                      <a:pt x="1013" y="0"/>
                    </a:lnTo>
                    <a:lnTo>
                      <a:pt x="1046" y="0"/>
                    </a:lnTo>
                    <a:lnTo>
                      <a:pt x="1115" y="0"/>
                    </a:lnTo>
                    <a:lnTo>
                      <a:pt x="1115" y="0"/>
                    </a:lnTo>
                    <a:lnTo>
                      <a:pt x="1147" y="0"/>
                    </a:lnTo>
                    <a:lnTo>
                      <a:pt x="1158" y="3"/>
                    </a:lnTo>
                    <a:lnTo>
                      <a:pt x="1168" y="5"/>
                    </a:lnTo>
                    <a:lnTo>
                      <a:pt x="1176" y="9"/>
                    </a:lnTo>
                    <a:lnTo>
                      <a:pt x="1181" y="15"/>
                    </a:lnTo>
                    <a:lnTo>
                      <a:pt x="1183" y="22"/>
                    </a:lnTo>
                    <a:lnTo>
                      <a:pt x="1185" y="32"/>
                    </a:lnTo>
                    <a:lnTo>
                      <a:pt x="1185" y="32"/>
                    </a:lnTo>
                    <a:lnTo>
                      <a:pt x="1183" y="41"/>
                    </a:lnTo>
                    <a:lnTo>
                      <a:pt x="1179" y="49"/>
                    </a:lnTo>
                    <a:lnTo>
                      <a:pt x="1176" y="57"/>
                    </a:lnTo>
                    <a:lnTo>
                      <a:pt x="1170" y="65"/>
                    </a:lnTo>
                    <a:lnTo>
                      <a:pt x="1160" y="81"/>
                    </a:lnTo>
                    <a:lnTo>
                      <a:pt x="1156" y="88"/>
                    </a:lnTo>
                    <a:lnTo>
                      <a:pt x="1152" y="96"/>
                    </a:lnTo>
                    <a:lnTo>
                      <a:pt x="1152" y="96"/>
                    </a:lnTo>
                    <a:lnTo>
                      <a:pt x="1147" y="119"/>
                    </a:lnTo>
                    <a:lnTo>
                      <a:pt x="1140" y="149"/>
                    </a:lnTo>
                    <a:lnTo>
                      <a:pt x="1133" y="186"/>
                    </a:lnTo>
                    <a:lnTo>
                      <a:pt x="1124" y="230"/>
                    </a:lnTo>
                    <a:lnTo>
                      <a:pt x="1112" y="281"/>
                    </a:lnTo>
                    <a:lnTo>
                      <a:pt x="1096" y="338"/>
                    </a:lnTo>
                    <a:lnTo>
                      <a:pt x="1077" y="401"/>
                    </a:lnTo>
                    <a:lnTo>
                      <a:pt x="1065" y="436"/>
                    </a:lnTo>
                    <a:lnTo>
                      <a:pt x="1053" y="471"/>
                    </a:lnTo>
                    <a:lnTo>
                      <a:pt x="1053" y="471"/>
                    </a:lnTo>
                    <a:lnTo>
                      <a:pt x="1037" y="511"/>
                    </a:lnTo>
                    <a:lnTo>
                      <a:pt x="1023" y="548"/>
                    </a:lnTo>
                    <a:lnTo>
                      <a:pt x="1007" y="582"/>
                    </a:lnTo>
                    <a:lnTo>
                      <a:pt x="991" y="615"/>
                    </a:lnTo>
                    <a:lnTo>
                      <a:pt x="976" y="644"/>
                    </a:lnTo>
                    <a:lnTo>
                      <a:pt x="962" y="672"/>
                    </a:lnTo>
                    <a:lnTo>
                      <a:pt x="947" y="697"/>
                    </a:lnTo>
                    <a:lnTo>
                      <a:pt x="933" y="719"/>
                    </a:lnTo>
                    <a:lnTo>
                      <a:pt x="918" y="739"/>
                    </a:lnTo>
                    <a:lnTo>
                      <a:pt x="907" y="756"/>
                    </a:lnTo>
                    <a:lnTo>
                      <a:pt x="893" y="771"/>
                    </a:lnTo>
                    <a:lnTo>
                      <a:pt x="882" y="784"/>
                    </a:lnTo>
                    <a:lnTo>
                      <a:pt x="871" y="793"/>
                    </a:lnTo>
                    <a:lnTo>
                      <a:pt x="860" y="800"/>
                    </a:lnTo>
                    <a:lnTo>
                      <a:pt x="851" y="804"/>
                    </a:lnTo>
                    <a:lnTo>
                      <a:pt x="843" y="805"/>
                    </a:lnTo>
                    <a:lnTo>
                      <a:pt x="843" y="805"/>
                    </a:lnTo>
                    <a:lnTo>
                      <a:pt x="838" y="805"/>
                    </a:lnTo>
                    <a:lnTo>
                      <a:pt x="833" y="804"/>
                    </a:lnTo>
                    <a:lnTo>
                      <a:pt x="821" y="799"/>
                    </a:lnTo>
                    <a:lnTo>
                      <a:pt x="808" y="791"/>
                    </a:lnTo>
                    <a:lnTo>
                      <a:pt x="795" y="777"/>
                    </a:lnTo>
                    <a:lnTo>
                      <a:pt x="781" y="763"/>
                    </a:lnTo>
                    <a:lnTo>
                      <a:pt x="767" y="743"/>
                    </a:lnTo>
                    <a:lnTo>
                      <a:pt x="752" y="721"/>
                    </a:lnTo>
                    <a:lnTo>
                      <a:pt x="738" y="696"/>
                    </a:lnTo>
                    <a:lnTo>
                      <a:pt x="721" y="667"/>
                    </a:lnTo>
                    <a:lnTo>
                      <a:pt x="705" y="634"/>
                    </a:lnTo>
                    <a:lnTo>
                      <a:pt x="688" y="597"/>
                    </a:lnTo>
                    <a:lnTo>
                      <a:pt x="671" y="557"/>
                    </a:lnTo>
                    <a:lnTo>
                      <a:pt x="654" y="515"/>
                    </a:lnTo>
                    <a:lnTo>
                      <a:pt x="635" y="467"/>
                    </a:lnTo>
                    <a:lnTo>
                      <a:pt x="617" y="418"/>
                    </a:lnTo>
                    <a:lnTo>
                      <a:pt x="597" y="364"/>
                    </a:lnTo>
                    <a:lnTo>
                      <a:pt x="597" y="364"/>
                    </a:lnTo>
                    <a:lnTo>
                      <a:pt x="555" y="467"/>
                    </a:lnTo>
                    <a:lnTo>
                      <a:pt x="515" y="557"/>
                    </a:lnTo>
                    <a:lnTo>
                      <a:pt x="497" y="597"/>
                    </a:lnTo>
                    <a:lnTo>
                      <a:pt x="478" y="634"/>
                    </a:lnTo>
                    <a:lnTo>
                      <a:pt x="461" y="667"/>
                    </a:lnTo>
                    <a:lnTo>
                      <a:pt x="445" y="696"/>
                    </a:lnTo>
                    <a:lnTo>
                      <a:pt x="429" y="721"/>
                    </a:lnTo>
                    <a:lnTo>
                      <a:pt x="414" y="743"/>
                    </a:lnTo>
                    <a:lnTo>
                      <a:pt x="399" y="763"/>
                    </a:lnTo>
                    <a:lnTo>
                      <a:pt x="386" y="777"/>
                    </a:lnTo>
                    <a:lnTo>
                      <a:pt x="373" y="791"/>
                    </a:lnTo>
                    <a:lnTo>
                      <a:pt x="360" y="799"/>
                    </a:lnTo>
                    <a:lnTo>
                      <a:pt x="348" y="804"/>
                    </a:lnTo>
                    <a:lnTo>
                      <a:pt x="342" y="805"/>
                    </a:lnTo>
                    <a:lnTo>
                      <a:pt x="337" y="805"/>
                    </a:lnTo>
                    <a:lnTo>
                      <a:pt x="337" y="805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8284174" y="1633421"/>
                <a:ext cx="89897" cy="89897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9" y="1"/>
                  </a:cxn>
                  <a:cxn ang="0">
                    <a:pos x="126" y="7"/>
                  </a:cxn>
                  <a:cxn ang="0">
                    <a:pos x="142" y="16"/>
                  </a:cxn>
                  <a:cxn ang="0">
                    <a:pos x="155" y="26"/>
                  </a:cxn>
                  <a:cxn ang="0">
                    <a:pos x="166" y="40"/>
                  </a:cxn>
                  <a:cxn ang="0">
                    <a:pos x="175" y="55"/>
                  </a:cxn>
                  <a:cxn ang="0">
                    <a:pos x="180" y="73"/>
                  </a:cxn>
                  <a:cxn ang="0">
                    <a:pos x="182" y="91"/>
                  </a:cxn>
                  <a:cxn ang="0">
                    <a:pos x="182" y="100"/>
                  </a:cxn>
                  <a:cxn ang="0">
                    <a:pos x="178" y="119"/>
                  </a:cxn>
                  <a:cxn ang="0">
                    <a:pos x="171" y="135"/>
                  </a:cxn>
                  <a:cxn ang="0">
                    <a:pos x="161" y="149"/>
                  </a:cxn>
                  <a:cxn ang="0">
                    <a:pos x="149" y="162"/>
                  </a:cxn>
                  <a:cxn ang="0">
                    <a:pos x="134" y="172"/>
                  </a:cxn>
                  <a:cxn ang="0">
                    <a:pos x="117" y="178"/>
                  </a:cxn>
                  <a:cxn ang="0">
                    <a:pos x="100" y="182"/>
                  </a:cxn>
                  <a:cxn ang="0">
                    <a:pos x="91" y="182"/>
                  </a:cxn>
                  <a:cxn ang="0">
                    <a:pos x="72" y="181"/>
                  </a:cxn>
                  <a:cxn ang="0">
                    <a:pos x="55" y="176"/>
                  </a:cxn>
                  <a:cxn ang="0">
                    <a:pos x="39" y="168"/>
                  </a:cxn>
                  <a:cxn ang="0">
                    <a:pos x="26" y="156"/>
                  </a:cxn>
                  <a:cxn ang="0">
                    <a:pos x="14" y="143"/>
                  </a:cxn>
                  <a:cxn ang="0">
                    <a:pos x="6" y="127"/>
                  </a:cxn>
                  <a:cxn ang="0">
                    <a:pos x="1" y="110"/>
                  </a:cxn>
                  <a:cxn ang="0">
                    <a:pos x="0" y="91"/>
                  </a:cxn>
                  <a:cxn ang="0">
                    <a:pos x="0" y="82"/>
                  </a:cxn>
                  <a:cxn ang="0">
                    <a:pos x="4" y="65"/>
                  </a:cxn>
                  <a:cxn ang="0">
                    <a:pos x="10" y="47"/>
                  </a:cxn>
                  <a:cxn ang="0">
                    <a:pos x="20" y="33"/>
                  </a:cxn>
                  <a:cxn ang="0">
                    <a:pos x="33" y="21"/>
                  </a:cxn>
                  <a:cxn ang="0">
                    <a:pos x="47" y="11"/>
                  </a:cxn>
                  <a:cxn ang="0">
                    <a:pos x="63" y="4"/>
                  </a:cxn>
                  <a:cxn ang="0">
                    <a:pos x="82" y="0"/>
                  </a:cxn>
                  <a:cxn ang="0">
                    <a:pos x="91" y="0"/>
                  </a:cxn>
                </a:cxnLst>
                <a:rect l="0" t="0" r="r" b="b"/>
                <a:pathLst>
                  <a:path w="182" h="182">
                    <a:moveTo>
                      <a:pt x="91" y="0"/>
                    </a:moveTo>
                    <a:lnTo>
                      <a:pt x="91" y="0"/>
                    </a:lnTo>
                    <a:lnTo>
                      <a:pt x="100" y="0"/>
                    </a:lnTo>
                    <a:lnTo>
                      <a:pt x="109" y="1"/>
                    </a:lnTo>
                    <a:lnTo>
                      <a:pt x="117" y="4"/>
                    </a:lnTo>
                    <a:lnTo>
                      <a:pt x="126" y="7"/>
                    </a:lnTo>
                    <a:lnTo>
                      <a:pt x="134" y="11"/>
                    </a:lnTo>
                    <a:lnTo>
                      <a:pt x="142" y="16"/>
                    </a:lnTo>
                    <a:lnTo>
                      <a:pt x="149" y="21"/>
                    </a:lnTo>
                    <a:lnTo>
                      <a:pt x="155" y="26"/>
                    </a:lnTo>
                    <a:lnTo>
                      <a:pt x="161" y="33"/>
                    </a:lnTo>
                    <a:lnTo>
                      <a:pt x="166" y="40"/>
                    </a:lnTo>
                    <a:lnTo>
                      <a:pt x="171" y="47"/>
                    </a:lnTo>
                    <a:lnTo>
                      <a:pt x="175" y="55"/>
                    </a:lnTo>
                    <a:lnTo>
                      <a:pt x="178" y="65"/>
                    </a:lnTo>
                    <a:lnTo>
                      <a:pt x="180" y="73"/>
                    </a:lnTo>
                    <a:lnTo>
                      <a:pt x="182" y="82"/>
                    </a:lnTo>
                    <a:lnTo>
                      <a:pt x="182" y="91"/>
                    </a:lnTo>
                    <a:lnTo>
                      <a:pt x="182" y="91"/>
                    </a:lnTo>
                    <a:lnTo>
                      <a:pt x="182" y="100"/>
                    </a:lnTo>
                    <a:lnTo>
                      <a:pt x="180" y="110"/>
                    </a:lnTo>
                    <a:lnTo>
                      <a:pt x="178" y="119"/>
                    </a:lnTo>
                    <a:lnTo>
                      <a:pt x="175" y="127"/>
                    </a:lnTo>
                    <a:lnTo>
                      <a:pt x="171" y="135"/>
                    </a:lnTo>
                    <a:lnTo>
                      <a:pt x="166" y="143"/>
                    </a:lnTo>
                    <a:lnTo>
                      <a:pt x="161" y="149"/>
                    </a:lnTo>
                    <a:lnTo>
                      <a:pt x="155" y="156"/>
                    </a:lnTo>
                    <a:lnTo>
                      <a:pt x="149" y="162"/>
                    </a:lnTo>
                    <a:lnTo>
                      <a:pt x="142" y="168"/>
                    </a:lnTo>
                    <a:lnTo>
                      <a:pt x="134" y="172"/>
                    </a:lnTo>
                    <a:lnTo>
                      <a:pt x="126" y="176"/>
                    </a:lnTo>
                    <a:lnTo>
                      <a:pt x="117" y="178"/>
                    </a:lnTo>
                    <a:lnTo>
                      <a:pt x="109" y="181"/>
                    </a:lnTo>
                    <a:lnTo>
                      <a:pt x="100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82" y="182"/>
                    </a:lnTo>
                    <a:lnTo>
                      <a:pt x="72" y="181"/>
                    </a:lnTo>
                    <a:lnTo>
                      <a:pt x="63" y="178"/>
                    </a:lnTo>
                    <a:lnTo>
                      <a:pt x="55" y="176"/>
                    </a:lnTo>
                    <a:lnTo>
                      <a:pt x="47" y="172"/>
                    </a:lnTo>
                    <a:lnTo>
                      <a:pt x="39" y="168"/>
                    </a:lnTo>
                    <a:lnTo>
                      <a:pt x="33" y="162"/>
                    </a:lnTo>
                    <a:lnTo>
                      <a:pt x="26" y="156"/>
                    </a:lnTo>
                    <a:lnTo>
                      <a:pt x="20" y="149"/>
                    </a:lnTo>
                    <a:lnTo>
                      <a:pt x="14" y="143"/>
                    </a:lnTo>
                    <a:lnTo>
                      <a:pt x="10" y="135"/>
                    </a:lnTo>
                    <a:lnTo>
                      <a:pt x="6" y="127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10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1" y="73"/>
                    </a:lnTo>
                    <a:lnTo>
                      <a:pt x="4" y="65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4" y="40"/>
                    </a:lnTo>
                    <a:lnTo>
                      <a:pt x="20" y="33"/>
                    </a:lnTo>
                    <a:lnTo>
                      <a:pt x="26" y="26"/>
                    </a:lnTo>
                    <a:lnTo>
                      <a:pt x="33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4570413" y="774245"/>
                <a:ext cx="58949" cy="203373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16" y="18"/>
                  </a:cxn>
                  <a:cxn ang="0">
                    <a:pos x="95" y="33"/>
                  </a:cxn>
                  <a:cxn ang="0">
                    <a:pos x="90" y="38"/>
                  </a:cxn>
                  <a:cxn ang="0">
                    <a:pos x="86" y="54"/>
                  </a:cxn>
                  <a:cxn ang="0">
                    <a:pos x="84" y="349"/>
                  </a:cxn>
                  <a:cxn ang="0">
                    <a:pos x="86" y="365"/>
                  </a:cxn>
                  <a:cxn ang="0">
                    <a:pos x="91" y="377"/>
                  </a:cxn>
                  <a:cxn ang="0">
                    <a:pos x="94" y="381"/>
                  </a:cxn>
                  <a:cxn ang="0">
                    <a:pos x="107" y="388"/>
                  </a:cxn>
                  <a:cxn ang="0">
                    <a:pos x="115" y="394"/>
                  </a:cxn>
                  <a:cxn ang="0">
                    <a:pos x="119" y="402"/>
                  </a:cxn>
                  <a:cxn ang="0">
                    <a:pos x="117" y="405"/>
                  </a:cxn>
                  <a:cxn ang="0">
                    <a:pos x="115" y="410"/>
                  </a:cxn>
                  <a:cxn ang="0">
                    <a:pos x="104" y="414"/>
                  </a:cxn>
                  <a:cxn ang="0">
                    <a:pos x="24" y="414"/>
                  </a:cxn>
                  <a:cxn ang="0">
                    <a:pos x="13" y="414"/>
                  </a:cxn>
                  <a:cxn ang="0">
                    <a:pos x="3" y="410"/>
                  </a:cxn>
                  <a:cxn ang="0">
                    <a:pos x="0" y="405"/>
                  </a:cxn>
                  <a:cxn ang="0">
                    <a:pos x="0" y="402"/>
                  </a:cxn>
                  <a:cxn ang="0">
                    <a:pos x="1" y="396"/>
                  </a:cxn>
                  <a:cxn ang="0">
                    <a:pos x="24" y="381"/>
                  </a:cxn>
                  <a:cxn ang="0">
                    <a:pos x="29" y="376"/>
                  </a:cxn>
                  <a:cxn ang="0">
                    <a:pos x="33" y="360"/>
                  </a:cxn>
                  <a:cxn ang="0">
                    <a:pos x="34" y="64"/>
                  </a:cxn>
                  <a:cxn ang="0">
                    <a:pos x="33" y="48"/>
                  </a:cxn>
                  <a:cxn ang="0">
                    <a:pos x="28" y="37"/>
                  </a:cxn>
                  <a:cxn ang="0">
                    <a:pos x="25" y="33"/>
                  </a:cxn>
                  <a:cxn ang="0">
                    <a:pos x="12" y="26"/>
                  </a:cxn>
                  <a:cxn ang="0">
                    <a:pos x="4" y="21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13" y="0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15" y="4"/>
                  </a:cxn>
                  <a:cxn ang="0">
                    <a:pos x="117" y="9"/>
                  </a:cxn>
                  <a:cxn ang="0">
                    <a:pos x="119" y="13"/>
                  </a:cxn>
                </a:cxnLst>
                <a:rect l="0" t="0" r="r" b="b"/>
                <a:pathLst>
                  <a:path w="119" h="414">
                    <a:moveTo>
                      <a:pt x="119" y="13"/>
                    </a:moveTo>
                    <a:lnTo>
                      <a:pt x="119" y="13"/>
                    </a:lnTo>
                    <a:lnTo>
                      <a:pt x="117" y="15"/>
                    </a:lnTo>
                    <a:lnTo>
                      <a:pt x="116" y="18"/>
                    </a:lnTo>
                    <a:lnTo>
                      <a:pt x="111" y="2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0" y="38"/>
                    </a:lnTo>
                    <a:lnTo>
                      <a:pt x="87" y="44"/>
                    </a:lnTo>
                    <a:lnTo>
                      <a:pt x="86" y="54"/>
                    </a:lnTo>
                    <a:lnTo>
                      <a:pt x="84" y="64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6" y="365"/>
                    </a:lnTo>
                    <a:lnTo>
                      <a:pt x="87" y="372"/>
                    </a:lnTo>
                    <a:lnTo>
                      <a:pt x="91" y="377"/>
                    </a:lnTo>
                    <a:lnTo>
                      <a:pt x="91" y="377"/>
                    </a:lnTo>
                    <a:lnTo>
                      <a:pt x="94" y="381"/>
                    </a:lnTo>
                    <a:lnTo>
                      <a:pt x="98" y="384"/>
                    </a:lnTo>
                    <a:lnTo>
                      <a:pt x="107" y="388"/>
                    </a:lnTo>
                    <a:lnTo>
                      <a:pt x="111" y="390"/>
                    </a:lnTo>
                    <a:lnTo>
                      <a:pt x="115" y="394"/>
                    </a:lnTo>
                    <a:lnTo>
                      <a:pt x="117" y="397"/>
                    </a:lnTo>
                    <a:lnTo>
                      <a:pt x="119" y="402"/>
                    </a:lnTo>
                    <a:lnTo>
                      <a:pt x="119" y="402"/>
                    </a:lnTo>
                    <a:lnTo>
                      <a:pt x="117" y="405"/>
                    </a:lnTo>
                    <a:lnTo>
                      <a:pt x="116" y="407"/>
                    </a:lnTo>
                    <a:lnTo>
                      <a:pt x="115" y="410"/>
                    </a:lnTo>
                    <a:lnTo>
                      <a:pt x="112" y="411"/>
                    </a:lnTo>
                    <a:lnTo>
                      <a:pt x="104" y="414"/>
                    </a:lnTo>
                    <a:lnTo>
                      <a:pt x="94" y="414"/>
                    </a:lnTo>
                    <a:lnTo>
                      <a:pt x="24" y="414"/>
                    </a:lnTo>
                    <a:lnTo>
                      <a:pt x="24" y="414"/>
                    </a:lnTo>
                    <a:lnTo>
                      <a:pt x="13" y="414"/>
                    </a:lnTo>
                    <a:lnTo>
                      <a:pt x="5" y="411"/>
                    </a:lnTo>
                    <a:lnTo>
                      <a:pt x="3" y="410"/>
                    </a:lnTo>
                    <a:lnTo>
                      <a:pt x="1" y="407"/>
                    </a:lnTo>
                    <a:lnTo>
                      <a:pt x="0" y="405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398"/>
                    </a:lnTo>
                    <a:lnTo>
                      <a:pt x="1" y="396"/>
                    </a:lnTo>
                    <a:lnTo>
                      <a:pt x="7" y="390"/>
                    </a:lnTo>
                    <a:lnTo>
                      <a:pt x="24" y="381"/>
                    </a:lnTo>
                    <a:lnTo>
                      <a:pt x="24" y="381"/>
                    </a:lnTo>
                    <a:lnTo>
                      <a:pt x="29" y="376"/>
                    </a:lnTo>
                    <a:lnTo>
                      <a:pt x="32" y="369"/>
                    </a:lnTo>
                    <a:lnTo>
                      <a:pt x="33" y="360"/>
                    </a:lnTo>
                    <a:lnTo>
                      <a:pt x="34" y="349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3" y="48"/>
                    </a:lnTo>
                    <a:lnTo>
                      <a:pt x="32" y="42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3"/>
                    </a:lnTo>
                    <a:lnTo>
                      <a:pt x="21" y="30"/>
                    </a:lnTo>
                    <a:lnTo>
                      <a:pt x="12" y="26"/>
                    </a:lnTo>
                    <a:lnTo>
                      <a:pt x="7" y="23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2" y="2"/>
                    </a:lnTo>
                    <a:lnTo>
                      <a:pt x="115" y="4"/>
                    </a:lnTo>
                    <a:lnTo>
                      <a:pt x="116" y="6"/>
                    </a:lnTo>
                    <a:lnTo>
                      <a:pt x="117" y="9"/>
                    </a:lnTo>
                    <a:lnTo>
                      <a:pt x="119" y="13"/>
                    </a:lnTo>
                    <a:lnTo>
                      <a:pt x="11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639678" y="774245"/>
                <a:ext cx="165056" cy="203373"/>
              </a:xfrm>
              <a:custGeom>
                <a:avLst/>
                <a:gdLst/>
                <a:ahLst/>
                <a:cxnLst>
                  <a:cxn ang="0">
                    <a:pos x="107" y="402"/>
                  </a:cxn>
                  <a:cxn ang="0">
                    <a:pos x="109" y="396"/>
                  </a:cxn>
                  <a:cxn ang="0">
                    <a:pos x="115" y="390"/>
                  </a:cxn>
                  <a:cxn ang="0">
                    <a:pos x="133" y="382"/>
                  </a:cxn>
                  <a:cxn ang="0">
                    <a:pos x="136" y="380"/>
                  </a:cxn>
                  <a:cxn ang="0">
                    <a:pos x="141" y="369"/>
                  </a:cxn>
                  <a:cxn ang="0">
                    <a:pos x="142" y="347"/>
                  </a:cxn>
                  <a:cxn ang="0">
                    <a:pos x="142" y="59"/>
                  </a:cxn>
                  <a:cxn ang="0">
                    <a:pos x="141" y="40"/>
                  </a:cxn>
                  <a:cxn ang="0">
                    <a:pos x="136" y="34"/>
                  </a:cxn>
                  <a:cxn ang="0">
                    <a:pos x="125" y="30"/>
                  </a:cxn>
                  <a:cxn ang="0">
                    <a:pos x="117" y="30"/>
                  </a:cxn>
                  <a:cxn ang="0">
                    <a:pos x="82" y="34"/>
                  </a:cxn>
                  <a:cxn ang="0">
                    <a:pos x="50" y="48"/>
                  </a:cxn>
                  <a:cxn ang="0">
                    <a:pos x="37" y="58"/>
                  </a:cxn>
                  <a:cxn ang="0">
                    <a:pos x="19" y="75"/>
                  </a:cxn>
                  <a:cxn ang="0">
                    <a:pos x="8" y="77"/>
                  </a:cxn>
                  <a:cxn ang="0">
                    <a:pos x="4" y="77"/>
                  </a:cxn>
                  <a:cxn ang="0">
                    <a:pos x="0" y="71"/>
                  </a:cxn>
                  <a:cxn ang="0">
                    <a:pos x="0" y="66"/>
                  </a:cxn>
                  <a:cxn ang="0">
                    <a:pos x="4" y="25"/>
                  </a:cxn>
                  <a:cxn ang="0">
                    <a:pos x="9" y="7"/>
                  </a:cxn>
                  <a:cxn ang="0">
                    <a:pos x="15" y="4"/>
                  </a:cxn>
                  <a:cxn ang="0">
                    <a:pos x="29" y="0"/>
                  </a:cxn>
                  <a:cxn ang="0">
                    <a:pos x="289" y="0"/>
                  </a:cxn>
                  <a:cxn ang="0">
                    <a:pos x="309" y="0"/>
                  </a:cxn>
                  <a:cxn ang="0">
                    <a:pos x="322" y="4"/>
                  </a:cxn>
                  <a:cxn ang="0">
                    <a:pos x="324" y="6"/>
                  </a:cxn>
                  <a:cxn ang="0">
                    <a:pos x="331" y="23"/>
                  </a:cxn>
                  <a:cxn ang="0">
                    <a:pos x="335" y="66"/>
                  </a:cxn>
                  <a:cxn ang="0">
                    <a:pos x="335" y="71"/>
                  </a:cxn>
                  <a:cxn ang="0">
                    <a:pos x="331" y="77"/>
                  </a:cxn>
                  <a:cxn ang="0">
                    <a:pos x="327" y="77"/>
                  </a:cxn>
                  <a:cxn ang="0">
                    <a:pos x="319" y="76"/>
                  </a:cxn>
                  <a:cxn ang="0">
                    <a:pos x="303" y="63"/>
                  </a:cxn>
                  <a:cxn ang="0">
                    <a:pos x="294" y="55"/>
                  </a:cxn>
                  <a:cxn ang="0">
                    <a:pos x="277" y="43"/>
                  </a:cxn>
                  <a:cxn ang="0">
                    <a:pos x="258" y="37"/>
                  </a:cxn>
                  <a:cxn ang="0">
                    <a:pos x="239" y="31"/>
                  </a:cxn>
                  <a:cxn ang="0">
                    <a:pos x="218" y="30"/>
                  </a:cxn>
                  <a:cxn ang="0">
                    <a:pos x="203" y="31"/>
                  </a:cxn>
                  <a:cxn ang="0">
                    <a:pos x="196" y="37"/>
                  </a:cxn>
                  <a:cxn ang="0">
                    <a:pos x="194" y="46"/>
                  </a:cxn>
                  <a:cxn ang="0">
                    <a:pos x="193" y="347"/>
                  </a:cxn>
                  <a:cxn ang="0">
                    <a:pos x="194" y="365"/>
                  </a:cxn>
                  <a:cxn ang="0">
                    <a:pos x="199" y="380"/>
                  </a:cxn>
                  <a:cxn ang="0">
                    <a:pos x="202" y="382"/>
                  </a:cxn>
                  <a:cxn ang="0">
                    <a:pos x="216" y="389"/>
                  </a:cxn>
                  <a:cxn ang="0">
                    <a:pos x="225" y="394"/>
                  </a:cxn>
                  <a:cxn ang="0">
                    <a:pos x="228" y="402"/>
                  </a:cxn>
                  <a:cxn ang="0">
                    <a:pos x="227" y="409"/>
                  </a:cxn>
                  <a:cxn ang="0">
                    <a:pos x="218" y="414"/>
                  </a:cxn>
                  <a:cxn ang="0">
                    <a:pos x="127" y="414"/>
                  </a:cxn>
                  <a:cxn ang="0">
                    <a:pos x="117" y="414"/>
                  </a:cxn>
                  <a:cxn ang="0">
                    <a:pos x="108" y="409"/>
                  </a:cxn>
                  <a:cxn ang="0">
                    <a:pos x="107" y="402"/>
                  </a:cxn>
                </a:cxnLst>
                <a:rect l="0" t="0" r="r" b="b"/>
                <a:pathLst>
                  <a:path w="335" h="414">
                    <a:moveTo>
                      <a:pt x="107" y="402"/>
                    </a:moveTo>
                    <a:lnTo>
                      <a:pt x="107" y="402"/>
                    </a:lnTo>
                    <a:lnTo>
                      <a:pt x="107" y="398"/>
                    </a:lnTo>
                    <a:lnTo>
                      <a:pt x="109" y="396"/>
                    </a:lnTo>
                    <a:lnTo>
                      <a:pt x="112" y="393"/>
                    </a:lnTo>
                    <a:lnTo>
                      <a:pt x="115" y="390"/>
                    </a:lnTo>
                    <a:lnTo>
                      <a:pt x="124" y="388"/>
                    </a:lnTo>
                    <a:lnTo>
                      <a:pt x="133" y="382"/>
                    </a:lnTo>
                    <a:lnTo>
                      <a:pt x="133" y="382"/>
                    </a:lnTo>
                    <a:lnTo>
                      <a:pt x="136" y="380"/>
                    </a:lnTo>
                    <a:lnTo>
                      <a:pt x="138" y="377"/>
                    </a:lnTo>
                    <a:lnTo>
                      <a:pt x="141" y="369"/>
                    </a:lnTo>
                    <a:lnTo>
                      <a:pt x="142" y="360"/>
                    </a:lnTo>
                    <a:lnTo>
                      <a:pt x="142" y="347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1" y="46"/>
                    </a:lnTo>
                    <a:lnTo>
                      <a:pt x="141" y="40"/>
                    </a:lnTo>
                    <a:lnTo>
                      <a:pt x="138" y="37"/>
                    </a:lnTo>
                    <a:lnTo>
                      <a:pt x="136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99" y="31"/>
                    </a:lnTo>
                    <a:lnTo>
                      <a:pt x="82" y="34"/>
                    </a:lnTo>
                    <a:lnTo>
                      <a:pt x="66" y="4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37" y="58"/>
                    </a:lnTo>
                    <a:lnTo>
                      <a:pt x="28" y="68"/>
                    </a:lnTo>
                    <a:lnTo>
                      <a:pt x="19" y="75"/>
                    </a:lnTo>
                    <a:lnTo>
                      <a:pt x="13" y="77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43"/>
                    </a:lnTo>
                    <a:lnTo>
                      <a:pt x="4" y="25"/>
                    </a:lnTo>
                    <a:lnTo>
                      <a:pt x="7" y="1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309" y="0"/>
                    </a:lnTo>
                    <a:lnTo>
                      <a:pt x="316" y="1"/>
                    </a:lnTo>
                    <a:lnTo>
                      <a:pt x="322" y="4"/>
                    </a:lnTo>
                    <a:lnTo>
                      <a:pt x="322" y="4"/>
                    </a:lnTo>
                    <a:lnTo>
                      <a:pt x="324" y="6"/>
                    </a:lnTo>
                    <a:lnTo>
                      <a:pt x="327" y="10"/>
                    </a:lnTo>
                    <a:lnTo>
                      <a:pt x="331" y="23"/>
                    </a:lnTo>
                    <a:lnTo>
                      <a:pt x="334" y="42"/>
                    </a:lnTo>
                    <a:lnTo>
                      <a:pt x="335" y="66"/>
                    </a:lnTo>
                    <a:lnTo>
                      <a:pt x="335" y="66"/>
                    </a:lnTo>
                    <a:lnTo>
                      <a:pt x="335" y="71"/>
                    </a:lnTo>
                    <a:lnTo>
                      <a:pt x="334" y="75"/>
                    </a:lnTo>
                    <a:lnTo>
                      <a:pt x="331" y="77"/>
                    </a:lnTo>
                    <a:lnTo>
                      <a:pt x="327" y="77"/>
                    </a:lnTo>
                    <a:lnTo>
                      <a:pt x="327" y="77"/>
                    </a:lnTo>
                    <a:lnTo>
                      <a:pt x="323" y="77"/>
                    </a:lnTo>
                    <a:lnTo>
                      <a:pt x="319" y="76"/>
                    </a:lnTo>
                    <a:lnTo>
                      <a:pt x="311" y="71"/>
                    </a:lnTo>
                    <a:lnTo>
                      <a:pt x="303" y="63"/>
                    </a:lnTo>
                    <a:lnTo>
                      <a:pt x="294" y="55"/>
                    </a:lnTo>
                    <a:lnTo>
                      <a:pt x="294" y="55"/>
                    </a:lnTo>
                    <a:lnTo>
                      <a:pt x="286" y="48"/>
                    </a:lnTo>
                    <a:lnTo>
                      <a:pt x="277" y="43"/>
                    </a:lnTo>
                    <a:lnTo>
                      <a:pt x="268" y="39"/>
                    </a:lnTo>
                    <a:lnTo>
                      <a:pt x="258" y="37"/>
                    </a:lnTo>
                    <a:lnTo>
                      <a:pt x="249" y="34"/>
                    </a:lnTo>
                    <a:lnTo>
                      <a:pt x="239" y="31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0" y="30"/>
                    </a:lnTo>
                    <a:lnTo>
                      <a:pt x="203" y="31"/>
                    </a:lnTo>
                    <a:lnTo>
                      <a:pt x="199" y="34"/>
                    </a:lnTo>
                    <a:lnTo>
                      <a:pt x="196" y="37"/>
                    </a:lnTo>
                    <a:lnTo>
                      <a:pt x="194" y="40"/>
                    </a:lnTo>
                    <a:lnTo>
                      <a:pt x="194" y="46"/>
                    </a:lnTo>
                    <a:lnTo>
                      <a:pt x="193" y="59"/>
                    </a:lnTo>
                    <a:lnTo>
                      <a:pt x="193" y="347"/>
                    </a:lnTo>
                    <a:lnTo>
                      <a:pt x="193" y="347"/>
                    </a:lnTo>
                    <a:lnTo>
                      <a:pt x="194" y="365"/>
                    </a:lnTo>
                    <a:lnTo>
                      <a:pt x="195" y="373"/>
                    </a:lnTo>
                    <a:lnTo>
                      <a:pt x="199" y="380"/>
                    </a:lnTo>
                    <a:lnTo>
                      <a:pt x="199" y="380"/>
                    </a:lnTo>
                    <a:lnTo>
                      <a:pt x="202" y="382"/>
                    </a:lnTo>
                    <a:lnTo>
                      <a:pt x="207" y="385"/>
                    </a:lnTo>
                    <a:lnTo>
                      <a:pt x="216" y="389"/>
                    </a:lnTo>
                    <a:lnTo>
                      <a:pt x="222" y="392"/>
                    </a:lnTo>
                    <a:lnTo>
                      <a:pt x="225" y="394"/>
                    </a:lnTo>
                    <a:lnTo>
                      <a:pt x="227" y="398"/>
                    </a:lnTo>
                    <a:lnTo>
                      <a:pt x="228" y="402"/>
                    </a:lnTo>
                    <a:lnTo>
                      <a:pt x="228" y="402"/>
                    </a:lnTo>
                    <a:lnTo>
                      <a:pt x="227" y="409"/>
                    </a:lnTo>
                    <a:lnTo>
                      <a:pt x="224" y="411"/>
                    </a:lnTo>
                    <a:lnTo>
                      <a:pt x="218" y="414"/>
                    </a:lnTo>
                    <a:lnTo>
                      <a:pt x="208" y="414"/>
                    </a:lnTo>
                    <a:lnTo>
                      <a:pt x="127" y="414"/>
                    </a:lnTo>
                    <a:lnTo>
                      <a:pt x="127" y="414"/>
                    </a:lnTo>
                    <a:lnTo>
                      <a:pt x="117" y="414"/>
                    </a:lnTo>
                    <a:lnTo>
                      <a:pt x="111" y="411"/>
                    </a:lnTo>
                    <a:lnTo>
                      <a:pt x="108" y="409"/>
                    </a:lnTo>
                    <a:lnTo>
                      <a:pt x="107" y="402"/>
                    </a:lnTo>
                    <a:lnTo>
                      <a:pt x="107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4894630" y="843510"/>
                <a:ext cx="137056" cy="134109"/>
              </a:xfrm>
              <a:custGeom>
                <a:avLst/>
                <a:gdLst/>
                <a:ahLst/>
                <a:cxnLst>
                  <a:cxn ang="0">
                    <a:pos x="30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6" y="13"/>
                  </a:cxn>
                  <a:cxn ang="0">
                    <a:pos x="38" y="1"/>
                  </a:cxn>
                  <a:cxn ang="0">
                    <a:pos x="48" y="1"/>
                  </a:cxn>
                  <a:cxn ang="0">
                    <a:pos x="58" y="12"/>
                  </a:cxn>
                  <a:cxn ang="0">
                    <a:pos x="70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2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39" y="39"/>
                  </a:cxn>
                  <a:cxn ang="0">
                    <a:pos x="251" y="71"/>
                  </a:cxn>
                  <a:cxn ang="0">
                    <a:pos x="257" y="125"/>
                  </a:cxn>
                  <a:cxn ang="0">
                    <a:pos x="257" y="240"/>
                  </a:cxn>
                  <a:cxn ang="0">
                    <a:pos x="261" y="247"/>
                  </a:cxn>
                  <a:cxn ang="0">
                    <a:pos x="280" y="260"/>
                  </a:cxn>
                  <a:cxn ang="0">
                    <a:pos x="280" y="268"/>
                  </a:cxn>
                  <a:cxn ang="0">
                    <a:pos x="261" y="273"/>
                  </a:cxn>
                  <a:cxn ang="0">
                    <a:pos x="197" y="273"/>
                  </a:cxn>
                  <a:cxn ang="0">
                    <a:pos x="186" y="264"/>
                  </a:cxn>
                  <a:cxn ang="0">
                    <a:pos x="189" y="256"/>
                  </a:cxn>
                  <a:cxn ang="0">
                    <a:pos x="206" y="247"/>
                  </a:cxn>
                  <a:cxn ang="0">
                    <a:pos x="212" y="227"/>
                  </a:cxn>
                  <a:cxn ang="0">
                    <a:pos x="211" y="104"/>
                  </a:cxn>
                  <a:cxn ang="0">
                    <a:pos x="200" y="63"/>
                  </a:cxn>
                  <a:cxn ang="0">
                    <a:pos x="187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6" y="45"/>
                  </a:cxn>
                  <a:cxn ang="0">
                    <a:pos x="81" y="75"/>
                  </a:cxn>
                  <a:cxn ang="0">
                    <a:pos x="75" y="232"/>
                  </a:cxn>
                  <a:cxn ang="0">
                    <a:pos x="77" y="244"/>
                  </a:cxn>
                  <a:cxn ang="0">
                    <a:pos x="92" y="253"/>
                  </a:cxn>
                  <a:cxn ang="0">
                    <a:pos x="98" y="262"/>
                  </a:cxn>
                  <a:cxn ang="0">
                    <a:pos x="94" y="272"/>
                  </a:cxn>
                  <a:cxn ang="0">
                    <a:pos x="24" y="273"/>
                  </a:cxn>
                  <a:cxn ang="0">
                    <a:pos x="11" y="272"/>
                  </a:cxn>
                  <a:cxn ang="0">
                    <a:pos x="5" y="265"/>
                  </a:cxn>
                  <a:cxn ang="0">
                    <a:pos x="12" y="253"/>
                  </a:cxn>
                  <a:cxn ang="0">
                    <a:pos x="25" y="247"/>
                  </a:cxn>
                  <a:cxn ang="0">
                    <a:pos x="30" y="225"/>
                  </a:cxn>
                </a:cxnLst>
                <a:rect l="0" t="0" r="r" b="b"/>
                <a:pathLst>
                  <a:path w="281" h="273">
                    <a:moveTo>
                      <a:pt x="30" y="97"/>
                    </a:moveTo>
                    <a:lnTo>
                      <a:pt x="30" y="97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4"/>
                    </a:lnTo>
                    <a:lnTo>
                      <a:pt x="9" y="18"/>
                    </a:lnTo>
                    <a:lnTo>
                      <a:pt x="16" y="13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8" y="12"/>
                    </a:lnTo>
                    <a:lnTo>
                      <a:pt x="65" y="26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9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1" y="12"/>
                    </a:lnTo>
                    <a:lnTo>
                      <a:pt x="123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74" y="1"/>
                    </a:lnTo>
                    <a:lnTo>
                      <a:pt x="185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2" y="13"/>
                    </a:lnTo>
                    <a:lnTo>
                      <a:pt x="220" y="18"/>
                    </a:lnTo>
                    <a:lnTo>
                      <a:pt x="227" y="25"/>
                    </a:lnTo>
                    <a:lnTo>
                      <a:pt x="233" y="31"/>
                    </a:lnTo>
                    <a:lnTo>
                      <a:pt x="239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1" y="71"/>
                    </a:lnTo>
                    <a:lnTo>
                      <a:pt x="253" y="83"/>
                    </a:lnTo>
                    <a:lnTo>
                      <a:pt x="255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7" y="240"/>
                    </a:lnTo>
                    <a:lnTo>
                      <a:pt x="258" y="244"/>
                    </a:lnTo>
                    <a:lnTo>
                      <a:pt x="261" y="247"/>
                    </a:lnTo>
                    <a:lnTo>
                      <a:pt x="261" y="247"/>
                    </a:lnTo>
                    <a:lnTo>
                      <a:pt x="274" y="253"/>
                    </a:lnTo>
                    <a:lnTo>
                      <a:pt x="280" y="257"/>
                    </a:lnTo>
                    <a:lnTo>
                      <a:pt x="280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80" y="268"/>
                    </a:lnTo>
                    <a:lnTo>
                      <a:pt x="276" y="272"/>
                    </a:lnTo>
                    <a:lnTo>
                      <a:pt x="270" y="273"/>
                    </a:lnTo>
                    <a:lnTo>
                      <a:pt x="261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7" y="273"/>
                    </a:lnTo>
                    <a:lnTo>
                      <a:pt x="190" y="272"/>
                    </a:lnTo>
                    <a:lnTo>
                      <a:pt x="186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6" y="258"/>
                    </a:lnTo>
                    <a:lnTo>
                      <a:pt x="189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0" y="243"/>
                    </a:lnTo>
                    <a:lnTo>
                      <a:pt x="212" y="236"/>
                    </a:lnTo>
                    <a:lnTo>
                      <a:pt x="212" y="227"/>
                    </a:lnTo>
                    <a:lnTo>
                      <a:pt x="212" y="125"/>
                    </a:lnTo>
                    <a:lnTo>
                      <a:pt x="212" y="125"/>
                    </a:lnTo>
                    <a:lnTo>
                      <a:pt x="211" y="104"/>
                    </a:lnTo>
                    <a:lnTo>
                      <a:pt x="208" y="86"/>
                    </a:lnTo>
                    <a:lnTo>
                      <a:pt x="204" y="70"/>
                    </a:lnTo>
                    <a:lnTo>
                      <a:pt x="200" y="63"/>
                    </a:lnTo>
                    <a:lnTo>
                      <a:pt x="197" y="57"/>
                    </a:lnTo>
                    <a:lnTo>
                      <a:pt x="193" y="51"/>
                    </a:lnTo>
                    <a:lnTo>
                      <a:pt x="187" y="47"/>
                    </a:lnTo>
                    <a:lnTo>
                      <a:pt x="182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2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7" y="39"/>
                    </a:lnTo>
                    <a:lnTo>
                      <a:pt x="106" y="45"/>
                    </a:lnTo>
                    <a:lnTo>
                      <a:pt x="95" y="53"/>
                    </a:lnTo>
                    <a:lnTo>
                      <a:pt x="87" y="63"/>
                    </a:lnTo>
                    <a:lnTo>
                      <a:pt x="81" y="75"/>
                    </a:lnTo>
                    <a:lnTo>
                      <a:pt x="77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7" y="241"/>
                    </a:lnTo>
                    <a:lnTo>
                      <a:pt x="77" y="244"/>
                    </a:lnTo>
                    <a:lnTo>
                      <a:pt x="79" y="247"/>
                    </a:lnTo>
                    <a:lnTo>
                      <a:pt x="79" y="247"/>
                    </a:lnTo>
                    <a:lnTo>
                      <a:pt x="92" y="253"/>
                    </a:lnTo>
                    <a:lnTo>
                      <a:pt x="96" y="257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96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4" y="273"/>
                    </a:lnTo>
                    <a:lnTo>
                      <a:pt x="24" y="273"/>
                    </a:lnTo>
                    <a:lnTo>
                      <a:pt x="16" y="273"/>
                    </a:lnTo>
                    <a:lnTo>
                      <a:pt x="11" y="272"/>
                    </a:lnTo>
                    <a:lnTo>
                      <a:pt x="7" y="269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2" y="253"/>
                    </a:lnTo>
                    <a:lnTo>
                      <a:pt x="17" y="251"/>
                    </a:lnTo>
                    <a:lnTo>
                      <a:pt x="17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0" y="237"/>
                    </a:lnTo>
                    <a:lnTo>
                      <a:pt x="30" y="225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25"/>
              <p:cNvSpPr>
                <a:spLocks noEditPoints="1"/>
              </p:cNvSpPr>
              <p:nvPr/>
            </p:nvSpPr>
            <p:spPr bwMode="auto">
              <a:xfrm>
                <a:off x="5049371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9" y="207"/>
                  </a:cxn>
                  <a:cxn ang="0">
                    <a:pos x="244" y="218"/>
                  </a:cxn>
                  <a:cxn ang="0">
                    <a:pos x="241" y="227"/>
                  </a:cxn>
                  <a:cxn ang="0">
                    <a:pos x="220" y="249"/>
                  </a:cxn>
                  <a:cxn ang="0">
                    <a:pos x="202" y="262"/>
                  </a:cxn>
                  <a:cxn ang="0">
                    <a:pos x="149" y="280"/>
                  </a:cxn>
                  <a:cxn ang="0">
                    <a:pos x="115" y="281"/>
                  </a:cxn>
                  <a:cxn ang="0">
                    <a:pos x="77" y="272"/>
                  </a:cxn>
                  <a:cxn ang="0">
                    <a:pos x="44" y="255"/>
                  </a:cxn>
                  <a:cxn ang="0">
                    <a:pos x="20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3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5" y="4"/>
                  </a:cxn>
                  <a:cxn ang="0">
                    <a:pos x="145" y="0"/>
                  </a:cxn>
                  <a:cxn ang="0">
                    <a:pos x="195" y="8"/>
                  </a:cxn>
                  <a:cxn ang="0">
                    <a:pos x="218" y="20"/>
                  </a:cxn>
                  <a:cxn ang="0">
                    <a:pos x="232" y="37"/>
                  </a:cxn>
                  <a:cxn ang="0">
                    <a:pos x="240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5" y="128"/>
                  </a:cxn>
                  <a:cxn ang="0">
                    <a:pos x="182" y="146"/>
                  </a:cxn>
                  <a:cxn ang="0">
                    <a:pos x="135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1" y="26"/>
                  </a:cxn>
                  <a:cxn ang="0">
                    <a:pos x="103" y="34"/>
                  </a:cxn>
                  <a:cxn ang="0">
                    <a:pos x="81" y="50"/>
                  </a:cxn>
                  <a:cxn ang="0">
                    <a:pos x="62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4" y="71"/>
                  </a:cxn>
                </a:cxnLst>
                <a:rect l="0" t="0" r="r" b="b"/>
                <a:pathLst>
                  <a:path w="244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3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0" y="212"/>
                    </a:lnTo>
                    <a:lnTo>
                      <a:pt x="228" y="208"/>
                    </a:lnTo>
                    <a:lnTo>
                      <a:pt x="233" y="206"/>
                    </a:lnTo>
                    <a:lnTo>
                      <a:pt x="233" y="206"/>
                    </a:lnTo>
                    <a:lnTo>
                      <a:pt x="239" y="207"/>
                    </a:lnTo>
                    <a:lnTo>
                      <a:pt x="241" y="210"/>
                    </a:lnTo>
                    <a:lnTo>
                      <a:pt x="244" y="214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22"/>
                    </a:lnTo>
                    <a:lnTo>
                      <a:pt x="241" y="227"/>
                    </a:lnTo>
                    <a:lnTo>
                      <a:pt x="239" y="232"/>
                    </a:lnTo>
                    <a:lnTo>
                      <a:pt x="233" y="237"/>
                    </a:lnTo>
                    <a:lnTo>
                      <a:pt x="220" y="249"/>
                    </a:lnTo>
                    <a:lnTo>
                      <a:pt x="212" y="256"/>
                    </a:lnTo>
                    <a:lnTo>
                      <a:pt x="202" y="262"/>
                    </a:lnTo>
                    <a:lnTo>
                      <a:pt x="202" y="262"/>
                    </a:lnTo>
                    <a:lnTo>
                      <a:pt x="185" y="270"/>
                    </a:lnTo>
                    <a:lnTo>
                      <a:pt x="168" y="277"/>
                    </a:lnTo>
                    <a:lnTo>
                      <a:pt x="149" y="280"/>
                    </a:lnTo>
                    <a:lnTo>
                      <a:pt x="129" y="281"/>
                    </a:lnTo>
                    <a:lnTo>
                      <a:pt x="129" y="281"/>
                    </a:lnTo>
                    <a:lnTo>
                      <a:pt x="115" y="281"/>
                    </a:lnTo>
                    <a:lnTo>
                      <a:pt x="102" y="280"/>
                    </a:lnTo>
                    <a:lnTo>
                      <a:pt x="88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4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0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3" y="181"/>
                    </a:lnTo>
                    <a:lnTo>
                      <a:pt x="0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3" y="121"/>
                    </a:lnTo>
                    <a:lnTo>
                      <a:pt x="7" y="107"/>
                    </a:lnTo>
                    <a:lnTo>
                      <a:pt x="11" y="92"/>
                    </a:lnTo>
                    <a:lnTo>
                      <a:pt x="17" y="79"/>
                    </a:lnTo>
                    <a:lnTo>
                      <a:pt x="24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2" y="6"/>
                    </a:lnTo>
                    <a:lnTo>
                      <a:pt x="115" y="4"/>
                    </a:lnTo>
                    <a:lnTo>
                      <a:pt x="131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8" y="1"/>
                    </a:lnTo>
                    <a:lnTo>
                      <a:pt x="187" y="5"/>
                    </a:lnTo>
                    <a:lnTo>
                      <a:pt x="195" y="8"/>
                    </a:lnTo>
                    <a:lnTo>
                      <a:pt x="203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2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0" y="58"/>
                    </a:lnTo>
                    <a:lnTo>
                      <a:pt x="241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1" y="84"/>
                    </a:lnTo>
                    <a:lnTo>
                      <a:pt x="239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5" y="128"/>
                    </a:lnTo>
                    <a:lnTo>
                      <a:pt x="206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8" y="152"/>
                    </a:lnTo>
                    <a:lnTo>
                      <a:pt x="152" y="157"/>
                    </a:lnTo>
                    <a:lnTo>
                      <a:pt x="135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6" y="190"/>
                    </a:lnTo>
                    <a:lnTo>
                      <a:pt x="62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0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4" y="71"/>
                    </a:moveTo>
                    <a:lnTo>
                      <a:pt x="194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3" y="33"/>
                    </a:lnTo>
                    <a:lnTo>
                      <a:pt x="164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1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3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7" y="66"/>
                    </a:lnTo>
                    <a:lnTo>
                      <a:pt x="62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2" y="105"/>
                    </a:lnTo>
                    <a:lnTo>
                      <a:pt x="49" y="116"/>
                    </a:lnTo>
                    <a:lnTo>
                      <a:pt x="48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6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4" y="78"/>
                    </a:lnTo>
                    <a:lnTo>
                      <a:pt x="194" y="71"/>
                    </a:lnTo>
                    <a:lnTo>
                      <a:pt x="19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26"/>
              <p:cNvSpPr>
                <a:spLocks noEditPoints="1"/>
              </p:cNvSpPr>
              <p:nvPr/>
            </p:nvSpPr>
            <p:spPr bwMode="auto">
              <a:xfrm>
                <a:off x="5187900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9" y="228"/>
                  </a:cxn>
                  <a:cxn ang="0">
                    <a:pos x="230" y="208"/>
                  </a:cxn>
                  <a:cxn ang="0">
                    <a:pos x="239" y="207"/>
                  </a:cxn>
                  <a:cxn ang="0">
                    <a:pos x="245" y="218"/>
                  </a:cxn>
                  <a:cxn ang="0">
                    <a:pos x="243" y="227"/>
                  </a:cxn>
                  <a:cxn ang="0">
                    <a:pos x="222" y="249"/>
                  </a:cxn>
                  <a:cxn ang="0">
                    <a:pos x="203" y="262"/>
                  </a:cxn>
                  <a:cxn ang="0">
                    <a:pos x="151" y="280"/>
                  </a:cxn>
                  <a:cxn ang="0">
                    <a:pos x="116" y="281"/>
                  </a:cxn>
                  <a:cxn ang="0">
                    <a:pos x="77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6" y="192"/>
                  </a:cxn>
                  <a:cxn ang="0">
                    <a:pos x="0" y="152"/>
                  </a:cxn>
                  <a:cxn ang="0">
                    <a:pos x="4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7" y="0"/>
                  </a:cxn>
                  <a:cxn ang="0">
                    <a:pos x="197" y="8"/>
                  </a:cxn>
                  <a:cxn ang="0">
                    <a:pos x="218" y="20"/>
                  </a:cxn>
                  <a:cxn ang="0">
                    <a:pos x="234" y="37"/>
                  </a:cxn>
                  <a:cxn ang="0">
                    <a:pos x="241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3" y="146"/>
                  </a:cxn>
                  <a:cxn ang="0">
                    <a:pos x="136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7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2" y="26"/>
                  </a:cxn>
                  <a:cxn ang="0">
                    <a:pos x="104" y="34"/>
                  </a:cxn>
                  <a:cxn ang="0">
                    <a:pos x="81" y="50"/>
                  </a:cxn>
                  <a:cxn ang="0">
                    <a:pos x="64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3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7" y="245"/>
                    </a:moveTo>
                    <a:lnTo>
                      <a:pt x="137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5" y="236"/>
                    </a:lnTo>
                    <a:lnTo>
                      <a:pt x="199" y="228"/>
                    </a:lnTo>
                    <a:lnTo>
                      <a:pt x="199" y="228"/>
                    </a:lnTo>
                    <a:lnTo>
                      <a:pt x="222" y="212"/>
                    </a:lnTo>
                    <a:lnTo>
                      <a:pt x="230" y="208"/>
                    </a:lnTo>
                    <a:lnTo>
                      <a:pt x="235" y="206"/>
                    </a:lnTo>
                    <a:lnTo>
                      <a:pt x="235" y="206"/>
                    </a:lnTo>
                    <a:lnTo>
                      <a:pt x="239" y="207"/>
                    </a:lnTo>
                    <a:lnTo>
                      <a:pt x="243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3" y="227"/>
                    </a:lnTo>
                    <a:lnTo>
                      <a:pt x="239" y="232"/>
                    </a:lnTo>
                    <a:lnTo>
                      <a:pt x="235" y="237"/>
                    </a:lnTo>
                    <a:lnTo>
                      <a:pt x="222" y="249"/>
                    </a:lnTo>
                    <a:lnTo>
                      <a:pt x="212" y="256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86" y="270"/>
                    </a:lnTo>
                    <a:lnTo>
                      <a:pt x="169" y="277"/>
                    </a:lnTo>
                    <a:lnTo>
                      <a:pt x="151" y="280"/>
                    </a:lnTo>
                    <a:lnTo>
                      <a:pt x="131" y="281"/>
                    </a:lnTo>
                    <a:lnTo>
                      <a:pt x="131" y="281"/>
                    </a:lnTo>
                    <a:lnTo>
                      <a:pt x="116" y="281"/>
                    </a:lnTo>
                    <a:lnTo>
                      <a:pt x="102" y="280"/>
                    </a:lnTo>
                    <a:lnTo>
                      <a:pt x="89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1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6" y="192"/>
                    </a:lnTo>
                    <a:lnTo>
                      <a:pt x="3" y="181"/>
                    </a:lnTo>
                    <a:lnTo>
                      <a:pt x="2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136"/>
                    </a:lnTo>
                    <a:lnTo>
                      <a:pt x="4" y="121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4" y="26"/>
                    </a:lnTo>
                    <a:lnTo>
                      <a:pt x="75" y="18"/>
                    </a:lnTo>
                    <a:lnTo>
                      <a:pt x="89" y="12"/>
                    </a:lnTo>
                    <a:lnTo>
                      <a:pt x="102" y="6"/>
                    </a:lnTo>
                    <a:lnTo>
                      <a:pt x="116" y="4"/>
                    </a:lnTo>
                    <a:lnTo>
                      <a:pt x="131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9" y="1"/>
                    </a:lnTo>
                    <a:lnTo>
                      <a:pt x="187" y="5"/>
                    </a:lnTo>
                    <a:lnTo>
                      <a:pt x="197" y="8"/>
                    </a:lnTo>
                    <a:lnTo>
                      <a:pt x="205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4" y="25"/>
                    </a:lnTo>
                    <a:lnTo>
                      <a:pt x="230" y="30"/>
                    </a:lnTo>
                    <a:lnTo>
                      <a:pt x="234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1" y="58"/>
                    </a:lnTo>
                    <a:lnTo>
                      <a:pt x="243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3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7" y="134"/>
                    </a:lnTo>
                    <a:lnTo>
                      <a:pt x="195" y="141"/>
                    </a:lnTo>
                    <a:lnTo>
                      <a:pt x="183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7" y="190"/>
                    </a:lnTo>
                    <a:lnTo>
                      <a:pt x="64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2" y="244"/>
                    </a:lnTo>
                    <a:lnTo>
                      <a:pt x="137" y="245"/>
                    </a:lnTo>
                    <a:lnTo>
                      <a:pt x="137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1" y="38"/>
                    </a:lnTo>
                    <a:lnTo>
                      <a:pt x="174" y="33"/>
                    </a:lnTo>
                    <a:lnTo>
                      <a:pt x="165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2" y="26"/>
                    </a:lnTo>
                    <a:lnTo>
                      <a:pt x="122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6" y="39"/>
                    </a:lnTo>
                    <a:lnTo>
                      <a:pt x="89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9" y="66"/>
                    </a:lnTo>
                    <a:lnTo>
                      <a:pt x="64" y="74"/>
                    </a:lnTo>
                    <a:lnTo>
                      <a:pt x="58" y="84"/>
                    </a:lnTo>
                    <a:lnTo>
                      <a:pt x="56" y="93"/>
                    </a:lnTo>
                    <a:lnTo>
                      <a:pt x="52" y="105"/>
                    </a:lnTo>
                    <a:lnTo>
                      <a:pt x="50" y="116"/>
                    </a:lnTo>
                    <a:lnTo>
                      <a:pt x="49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3" y="141"/>
                    </a:lnTo>
                    <a:lnTo>
                      <a:pt x="112" y="136"/>
                    </a:lnTo>
                    <a:lnTo>
                      <a:pt x="139" y="129"/>
                    </a:lnTo>
                    <a:lnTo>
                      <a:pt x="158" y="120"/>
                    </a:lnTo>
                    <a:lnTo>
                      <a:pt x="168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5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27"/>
              <p:cNvSpPr>
                <a:spLocks noEditPoints="1"/>
              </p:cNvSpPr>
              <p:nvPr/>
            </p:nvSpPr>
            <p:spPr bwMode="auto">
              <a:xfrm>
                <a:off x="5326429" y="768350"/>
                <a:ext cx="141477" cy="212215"/>
              </a:xfrm>
              <a:custGeom>
                <a:avLst/>
                <a:gdLst/>
                <a:ahLst/>
                <a:cxnLst>
                  <a:cxn ang="0">
                    <a:pos x="110" y="432"/>
                  </a:cxn>
                  <a:cxn ang="0">
                    <a:pos x="73" y="423"/>
                  </a:cxn>
                  <a:cxn ang="0">
                    <a:pos x="44" y="404"/>
                  </a:cxn>
                  <a:cxn ang="0">
                    <a:pos x="20" y="376"/>
                  </a:cxn>
                  <a:cxn ang="0">
                    <a:pos x="6" y="341"/>
                  </a:cxn>
                  <a:cxn ang="0">
                    <a:pos x="0" y="300"/>
                  </a:cxn>
                  <a:cxn ang="0">
                    <a:pos x="3" y="268"/>
                  </a:cxn>
                  <a:cxn ang="0">
                    <a:pos x="15" y="227"/>
                  </a:cxn>
                  <a:cxn ang="0">
                    <a:pos x="37" y="193"/>
                  </a:cxn>
                  <a:cxn ang="0">
                    <a:pos x="68" y="168"/>
                  </a:cxn>
                  <a:cxn ang="0">
                    <a:pos x="104" y="155"/>
                  </a:cxn>
                  <a:cxn ang="0">
                    <a:pos x="132" y="151"/>
                  </a:cxn>
                  <a:cxn ang="0">
                    <a:pos x="193" y="165"/>
                  </a:cxn>
                  <a:cxn ang="0">
                    <a:pos x="211" y="76"/>
                  </a:cxn>
                  <a:cxn ang="0">
                    <a:pos x="203" y="54"/>
                  </a:cxn>
                  <a:cxn ang="0">
                    <a:pos x="181" y="44"/>
                  </a:cxn>
                  <a:cxn ang="0">
                    <a:pos x="174" y="36"/>
                  </a:cxn>
                  <a:cxn ang="0">
                    <a:pos x="177" y="29"/>
                  </a:cxn>
                  <a:cxn ang="0">
                    <a:pos x="185" y="23"/>
                  </a:cxn>
                  <a:cxn ang="0">
                    <a:pos x="228" y="0"/>
                  </a:cxn>
                  <a:cxn ang="0">
                    <a:pos x="243" y="0"/>
                  </a:cxn>
                  <a:cxn ang="0">
                    <a:pos x="252" y="8"/>
                  </a:cxn>
                  <a:cxn ang="0">
                    <a:pos x="255" y="33"/>
                  </a:cxn>
                  <a:cxn ang="0">
                    <a:pos x="256" y="376"/>
                  </a:cxn>
                  <a:cxn ang="0">
                    <a:pos x="260" y="388"/>
                  </a:cxn>
                  <a:cxn ang="0">
                    <a:pos x="278" y="400"/>
                  </a:cxn>
                  <a:cxn ang="0">
                    <a:pos x="289" y="408"/>
                  </a:cxn>
                  <a:cxn ang="0">
                    <a:pos x="289" y="419"/>
                  </a:cxn>
                  <a:cxn ang="0">
                    <a:pos x="272" y="424"/>
                  </a:cxn>
                  <a:cxn ang="0">
                    <a:pos x="232" y="424"/>
                  </a:cxn>
                  <a:cxn ang="0">
                    <a:pos x="223" y="416"/>
                  </a:cxn>
                  <a:cxn ang="0">
                    <a:pos x="217" y="394"/>
                  </a:cxn>
                  <a:cxn ang="0">
                    <a:pos x="185" y="417"/>
                  </a:cxn>
                  <a:cxn ang="0">
                    <a:pos x="148" y="429"/>
                  </a:cxn>
                  <a:cxn ang="0">
                    <a:pos x="122" y="432"/>
                  </a:cxn>
                  <a:cxn ang="0">
                    <a:pos x="130" y="181"/>
                  </a:cxn>
                  <a:cxn ang="0">
                    <a:pos x="102" y="188"/>
                  </a:cxn>
                  <a:cxn ang="0">
                    <a:pos x="81" y="204"/>
                  </a:cxn>
                  <a:cxn ang="0">
                    <a:pos x="64" y="227"/>
                  </a:cxn>
                  <a:cxn ang="0">
                    <a:pos x="53" y="259"/>
                  </a:cxn>
                  <a:cxn ang="0">
                    <a:pos x="49" y="296"/>
                  </a:cxn>
                  <a:cxn ang="0">
                    <a:pos x="50" y="318"/>
                  </a:cxn>
                  <a:cxn ang="0">
                    <a:pos x="58" y="349"/>
                  </a:cxn>
                  <a:cxn ang="0">
                    <a:pos x="73" y="371"/>
                  </a:cxn>
                  <a:cxn ang="0">
                    <a:pos x="91" y="388"/>
                  </a:cxn>
                  <a:cxn ang="0">
                    <a:pos x="115" y="398"/>
                  </a:cxn>
                  <a:cxn ang="0">
                    <a:pos x="135" y="399"/>
                  </a:cxn>
                  <a:cxn ang="0">
                    <a:pos x="164" y="395"/>
                  </a:cxn>
                  <a:cxn ang="0">
                    <a:pos x="195" y="380"/>
                  </a:cxn>
                  <a:cxn ang="0">
                    <a:pos x="207" y="370"/>
                  </a:cxn>
                  <a:cxn ang="0">
                    <a:pos x="211" y="346"/>
                  </a:cxn>
                  <a:cxn ang="0">
                    <a:pos x="203" y="204"/>
                  </a:cxn>
                  <a:cxn ang="0">
                    <a:pos x="178" y="188"/>
                  </a:cxn>
                  <a:cxn ang="0">
                    <a:pos x="149" y="181"/>
                  </a:cxn>
                </a:cxnLst>
                <a:rect l="0" t="0" r="r" b="b"/>
                <a:pathLst>
                  <a:path w="290" h="432">
                    <a:moveTo>
                      <a:pt x="122" y="432"/>
                    </a:moveTo>
                    <a:lnTo>
                      <a:pt x="122" y="432"/>
                    </a:lnTo>
                    <a:lnTo>
                      <a:pt x="110" y="432"/>
                    </a:lnTo>
                    <a:lnTo>
                      <a:pt x="97" y="429"/>
                    </a:lnTo>
                    <a:lnTo>
                      <a:pt x="85" y="427"/>
                    </a:lnTo>
                    <a:lnTo>
                      <a:pt x="73" y="423"/>
                    </a:lnTo>
                    <a:lnTo>
                      <a:pt x="62" y="417"/>
                    </a:lnTo>
                    <a:lnTo>
                      <a:pt x="53" y="411"/>
                    </a:lnTo>
                    <a:lnTo>
                      <a:pt x="44" y="404"/>
                    </a:lnTo>
                    <a:lnTo>
                      <a:pt x="35" y="395"/>
                    </a:lnTo>
                    <a:lnTo>
                      <a:pt x="27" y="386"/>
                    </a:lnTo>
                    <a:lnTo>
                      <a:pt x="20" y="376"/>
                    </a:lnTo>
                    <a:lnTo>
                      <a:pt x="14" y="365"/>
                    </a:lnTo>
                    <a:lnTo>
                      <a:pt x="10" y="354"/>
                    </a:lnTo>
                    <a:lnTo>
                      <a:pt x="6" y="341"/>
                    </a:lnTo>
                    <a:lnTo>
                      <a:pt x="3" y="328"/>
                    </a:lnTo>
                    <a:lnTo>
                      <a:pt x="0" y="314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284"/>
                    </a:lnTo>
                    <a:lnTo>
                      <a:pt x="3" y="268"/>
                    </a:lnTo>
                    <a:lnTo>
                      <a:pt x="6" y="254"/>
                    </a:lnTo>
                    <a:lnTo>
                      <a:pt x="10" y="241"/>
                    </a:lnTo>
                    <a:lnTo>
                      <a:pt x="15" y="227"/>
                    </a:lnTo>
                    <a:lnTo>
                      <a:pt x="21" y="215"/>
                    </a:lnTo>
                    <a:lnTo>
                      <a:pt x="29" y="204"/>
                    </a:lnTo>
                    <a:lnTo>
                      <a:pt x="37" y="193"/>
                    </a:lnTo>
                    <a:lnTo>
                      <a:pt x="46" y="184"/>
                    </a:lnTo>
                    <a:lnTo>
                      <a:pt x="57" y="176"/>
                    </a:lnTo>
                    <a:lnTo>
                      <a:pt x="68" y="168"/>
                    </a:lnTo>
                    <a:lnTo>
                      <a:pt x="79" y="163"/>
                    </a:lnTo>
                    <a:lnTo>
                      <a:pt x="91" y="157"/>
                    </a:lnTo>
                    <a:lnTo>
                      <a:pt x="104" y="155"/>
                    </a:lnTo>
                    <a:lnTo>
                      <a:pt x="119" y="152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53" y="153"/>
                    </a:lnTo>
                    <a:lnTo>
                      <a:pt x="173" y="157"/>
                    </a:lnTo>
                    <a:lnTo>
                      <a:pt x="193" y="165"/>
                    </a:lnTo>
                    <a:lnTo>
                      <a:pt x="211" y="175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0" y="66"/>
                    </a:lnTo>
                    <a:lnTo>
                      <a:pt x="209" y="60"/>
                    </a:lnTo>
                    <a:lnTo>
                      <a:pt x="203" y="54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81" y="44"/>
                    </a:lnTo>
                    <a:lnTo>
                      <a:pt x="177" y="40"/>
                    </a:lnTo>
                    <a:lnTo>
                      <a:pt x="176" y="39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76" y="32"/>
                    </a:lnTo>
                    <a:lnTo>
                      <a:pt x="177" y="29"/>
                    </a:lnTo>
                    <a:lnTo>
                      <a:pt x="181" y="25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202" y="12"/>
                    </a:lnTo>
                    <a:lnTo>
                      <a:pt x="217" y="4"/>
                    </a:lnTo>
                    <a:lnTo>
                      <a:pt x="22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2"/>
                    </a:lnTo>
                    <a:lnTo>
                      <a:pt x="249" y="4"/>
                    </a:lnTo>
                    <a:lnTo>
                      <a:pt x="252" y="8"/>
                    </a:lnTo>
                    <a:lnTo>
                      <a:pt x="253" y="12"/>
                    </a:lnTo>
                    <a:lnTo>
                      <a:pt x="255" y="19"/>
                    </a:lnTo>
                    <a:lnTo>
                      <a:pt x="255" y="33"/>
                    </a:lnTo>
                    <a:lnTo>
                      <a:pt x="255" y="354"/>
                    </a:lnTo>
                    <a:lnTo>
                      <a:pt x="255" y="354"/>
                    </a:lnTo>
                    <a:lnTo>
                      <a:pt x="256" y="376"/>
                    </a:lnTo>
                    <a:lnTo>
                      <a:pt x="257" y="383"/>
                    </a:lnTo>
                    <a:lnTo>
                      <a:pt x="260" y="388"/>
                    </a:lnTo>
                    <a:lnTo>
                      <a:pt x="260" y="388"/>
                    </a:lnTo>
                    <a:lnTo>
                      <a:pt x="264" y="392"/>
                    </a:lnTo>
                    <a:lnTo>
                      <a:pt x="268" y="395"/>
                    </a:lnTo>
                    <a:lnTo>
                      <a:pt x="278" y="400"/>
                    </a:lnTo>
                    <a:lnTo>
                      <a:pt x="282" y="402"/>
                    </a:lnTo>
                    <a:lnTo>
                      <a:pt x="286" y="406"/>
                    </a:lnTo>
                    <a:lnTo>
                      <a:pt x="289" y="408"/>
                    </a:lnTo>
                    <a:lnTo>
                      <a:pt x="290" y="413"/>
                    </a:lnTo>
                    <a:lnTo>
                      <a:pt x="290" y="413"/>
                    </a:lnTo>
                    <a:lnTo>
                      <a:pt x="289" y="419"/>
                    </a:lnTo>
                    <a:lnTo>
                      <a:pt x="285" y="421"/>
                    </a:lnTo>
                    <a:lnTo>
                      <a:pt x="280" y="424"/>
                    </a:lnTo>
                    <a:lnTo>
                      <a:pt x="272" y="424"/>
                    </a:lnTo>
                    <a:lnTo>
                      <a:pt x="243" y="424"/>
                    </a:lnTo>
                    <a:lnTo>
                      <a:pt x="243" y="424"/>
                    </a:lnTo>
                    <a:lnTo>
                      <a:pt x="232" y="424"/>
                    </a:lnTo>
                    <a:lnTo>
                      <a:pt x="228" y="421"/>
                    </a:lnTo>
                    <a:lnTo>
                      <a:pt x="226" y="420"/>
                    </a:lnTo>
                    <a:lnTo>
                      <a:pt x="223" y="416"/>
                    </a:lnTo>
                    <a:lnTo>
                      <a:pt x="222" y="411"/>
                    </a:lnTo>
                    <a:lnTo>
                      <a:pt x="217" y="394"/>
                    </a:lnTo>
                    <a:lnTo>
                      <a:pt x="217" y="394"/>
                    </a:lnTo>
                    <a:lnTo>
                      <a:pt x="206" y="403"/>
                    </a:lnTo>
                    <a:lnTo>
                      <a:pt x="195" y="411"/>
                    </a:lnTo>
                    <a:lnTo>
                      <a:pt x="185" y="417"/>
                    </a:lnTo>
                    <a:lnTo>
                      <a:pt x="173" y="423"/>
                    </a:lnTo>
                    <a:lnTo>
                      <a:pt x="161" y="427"/>
                    </a:lnTo>
                    <a:lnTo>
                      <a:pt x="148" y="429"/>
                    </a:lnTo>
                    <a:lnTo>
                      <a:pt x="136" y="432"/>
                    </a:lnTo>
                    <a:lnTo>
                      <a:pt x="122" y="432"/>
                    </a:lnTo>
                    <a:lnTo>
                      <a:pt x="122" y="432"/>
                    </a:lnTo>
                    <a:close/>
                    <a:moveTo>
                      <a:pt x="139" y="180"/>
                    </a:moveTo>
                    <a:lnTo>
                      <a:pt x="139" y="180"/>
                    </a:lnTo>
                    <a:lnTo>
                      <a:pt x="130" y="181"/>
                    </a:lnTo>
                    <a:lnTo>
                      <a:pt x="120" y="182"/>
                    </a:lnTo>
                    <a:lnTo>
                      <a:pt x="111" y="185"/>
                    </a:lnTo>
                    <a:lnTo>
                      <a:pt x="102" y="188"/>
                    </a:lnTo>
                    <a:lnTo>
                      <a:pt x="94" y="193"/>
                    </a:lnTo>
                    <a:lnTo>
                      <a:pt x="87" y="198"/>
                    </a:lnTo>
                    <a:lnTo>
                      <a:pt x="81" y="204"/>
                    </a:lnTo>
                    <a:lnTo>
                      <a:pt x="74" y="211"/>
                    </a:lnTo>
                    <a:lnTo>
                      <a:pt x="69" y="219"/>
                    </a:lnTo>
                    <a:lnTo>
                      <a:pt x="64" y="227"/>
                    </a:lnTo>
                    <a:lnTo>
                      <a:pt x="60" y="238"/>
                    </a:lnTo>
                    <a:lnTo>
                      <a:pt x="56" y="247"/>
                    </a:lnTo>
                    <a:lnTo>
                      <a:pt x="53" y="259"/>
                    </a:lnTo>
                    <a:lnTo>
                      <a:pt x="50" y="270"/>
                    </a:lnTo>
                    <a:lnTo>
                      <a:pt x="49" y="283"/>
                    </a:lnTo>
                    <a:lnTo>
                      <a:pt x="49" y="296"/>
                    </a:lnTo>
                    <a:lnTo>
                      <a:pt x="49" y="296"/>
                    </a:lnTo>
                    <a:lnTo>
                      <a:pt x="49" y="308"/>
                    </a:lnTo>
                    <a:lnTo>
                      <a:pt x="50" y="318"/>
                    </a:lnTo>
                    <a:lnTo>
                      <a:pt x="53" y="329"/>
                    </a:lnTo>
                    <a:lnTo>
                      <a:pt x="56" y="340"/>
                    </a:lnTo>
                    <a:lnTo>
                      <a:pt x="58" y="349"/>
                    </a:lnTo>
                    <a:lnTo>
                      <a:pt x="62" y="357"/>
                    </a:lnTo>
                    <a:lnTo>
                      <a:pt x="68" y="365"/>
                    </a:lnTo>
                    <a:lnTo>
                      <a:pt x="73" y="371"/>
                    </a:lnTo>
                    <a:lnTo>
                      <a:pt x="78" y="378"/>
                    </a:lnTo>
                    <a:lnTo>
                      <a:pt x="85" y="383"/>
                    </a:lnTo>
                    <a:lnTo>
                      <a:pt x="91" y="388"/>
                    </a:lnTo>
                    <a:lnTo>
                      <a:pt x="99" y="392"/>
                    </a:lnTo>
                    <a:lnTo>
                      <a:pt x="107" y="395"/>
                    </a:lnTo>
                    <a:lnTo>
                      <a:pt x="115" y="398"/>
                    </a:lnTo>
                    <a:lnTo>
                      <a:pt x="124" y="399"/>
                    </a:lnTo>
                    <a:lnTo>
                      <a:pt x="135" y="399"/>
                    </a:lnTo>
                    <a:lnTo>
                      <a:pt x="135" y="399"/>
                    </a:lnTo>
                    <a:lnTo>
                      <a:pt x="144" y="399"/>
                    </a:lnTo>
                    <a:lnTo>
                      <a:pt x="155" y="398"/>
                    </a:lnTo>
                    <a:lnTo>
                      <a:pt x="164" y="395"/>
                    </a:lnTo>
                    <a:lnTo>
                      <a:pt x="173" y="392"/>
                    </a:lnTo>
                    <a:lnTo>
                      <a:pt x="189" y="386"/>
                    </a:lnTo>
                    <a:lnTo>
                      <a:pt x="195" y="380"/>
                    </a:lnTo>
                    <a:lnTo>
                      <a:pt x="202" y="376"/>
                    </a:lnTo>
                    <a:lnTo>
                      <a:pt x="202" y="376"/>
                    </a:lnTo>
                    <a:lnTo>
                      <a:pt x="207" y="370"/>
                    </a:lnTo>
                    <a:lnTo>
                      <a:pt x="210" y="362"/>
                    </a:lnTo>
                    <a:lnTo>
                      <a:pt x="211" y="354"/>
                    </a:lnTo>
                    <a:lnTo>
                      <a:pt x="211" y="346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03" y="204"/>
                    </a:lnTo>
                    <a:lnTo>
                      <a:pt x="195" y="197"/>
                    </a:lnTo>
                    <a:lnTo>
                      <a:pt x="188" y="192"/>
                    </a:lnTo>
                    <a:lnTo>
                      <a:pt x="178" y="188"/>
                    </a:lnTo>
                    <a:lnTo>
                      <a:pt x="169" y="185"/>
                    </a:lnTo>
                    <a:lnTo>
                      <a:pt x="159" y="182"/>
                    </a:lnTo>
                    <a:lnTo>
                      <a:pt x="149" y="181"/>
                    </a:lnTo>
                    <a:lnTo>
                      <a:pt x="139" y="180"/>
                    </a:lnTo>
                    <a:lnTo>
                      <a:pt x="13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5479695" y="843510"/>
                <a:ext cx="97265" cy="137056"/>
              </a:xfrm>
              <a:custGeom>
                <a:avLst/>
                <a:gdLst/>
                <a:ahLst/>
                <a:cxnLst>
                  <a:cxn ang="0">
                    <a:pos x="21" y="203"/>
                  </a:cxn>
                  <a:cxn ang="0">
                    <a:pos x="43" y="224"/>
                  </a:cxn>
                  <a:cxn ang="0">
                    <a:pos x="56" y="236"/>
                  </a:cxn>
                  <a:cxn ang="0">
                    <a:pos x="76" y="247"/>
                  </a:cxn>
                  <a:cxn ang="0">
                    <a:pos x="101" y="251"/>
                  </a:cxn>
                  <a:cxn ang="0">
                    <a:pos x="125" y="247"/>
                  </a:cxn>
                  <a:cxn ang="0">
                    <a:pos x="150" y="231"/>
                  </a:cxn>
                  <a:cxn ang="0">
                    <a:pos x="159" y="203"/>
                  </a:cxn>
                  <a:cxn ang="0">
                    <a:pos x="154" y="185"/>
                  </a:cxn>
                  <a:cxn ang="0">
                    <a:pos x="130" y="169"/>
                  </a:cxn>
                  <a:cxn ang="0">
                    <a:pos x="88" y="157"/>
                  </a:cxn>
                  <a:cxn ang="0">
                    <a:pos x="41" y="138"/>
                  </a:cxn>
                  <a:cxn ang="0">
                    <a:pos x="16" y="111"/>
                  </a:cxn>
                  <a:cxn ang="0">
                    <a:pos x="10" y="83"/>
                  </a:cxn>
                  <a:cxn ang="0">
                    <a:pos x="14" y="58"/>
                  </a:cxn>
                  <a:cxn ang="0">
                    <a:pos x="25" y="35"/>
                  </a:cxn>
                  <a:cxn ang="0">
                    <a:pos x="42" y="18"/>
                  </a:cxn>
                  <a:cxn ang="0">
                    <a:pos x="64" y="6"/>
                  </a:cxn>
                  <a:cxn ang="0">
                    <a:pos x="93" y="1"/>
                  </a:cxn>
                  <a:cxn ang="0">
                    <a:pos x="122" y="1"/>
                  </a:cxn>
                  <a:cxn ang="0">
                    <a:pos x="166" y="12"/>
                  </a:cxn>
                  <a:cxn ang="0">
                    <a:pos x="187" y="34"/>
                  </a:cxn>
                  <a:cxn ang="0">
                    <a:pos x="187" y="57"/>
                  </a:cxn>
                  <a:cxn ang="0">
                    <a:pos x="183" y="68"/>
                  </a:cxn>
                  <a:cxn ang="0">
                    <a:pos x="176" y="71"/>
                  </a:cxn>
                  <a:cxn ang="0">
                    <a:pos x="165" y="64"/>
                  </a:cxn>
                  <a:cxn ang="0">
                    <a:pos x="146" y="46"/>
                  </a:cxn>
                  <a:cxn ang="0">
                    <a:pos x="126" y="34"/>
                  </a:cxn>
                  <a:cxn ang="0">
                    <a:pos x="96" y="27"/>
                  </a:cxn>
                  <a:cxn ang="0">
                    <a:pos x="68" y="35"/>
                  </a:cxn>
                  <a:cxn ang="0">
                    <a:pos x="52" y="53"/>
                  </a:cxn>
                  <a:cxn ang="0">
                    <a:pos x="49" y="68"/>
                  </a:cxn>
                  <a:cxn ang="0">
                    <a:pos x="55" y="88"/>
                  </a:cxn>
                  <a:cxn ang="0">
                    <a:pos x="72" y="101"/>
                  </a:cxn>
                  <a:cxn ang="0">
                    <a:pos x="133" y="117"/>
                  </a:cxn>
                  <a:cxn ang="0">
                    <a:pos x="163" y="129"/>
                  </a:cxn>
                  <a:cxn ang="0">
                    <a:pos x="178" y="142"/>
                  </a:cxn>
                  <a:cxn ang="0">
                    <a:pos x="192" y="163"/>
                  </a:cxn>
                  <a:cxn ang="0">
                    <a:pos x="197" y="191"/>
                  </a:cxn>
                  <a:cxn ang="0">
                    <a:pos x="196" y="210"/>
                  </a:cxn>
                  <a:cxn ang="0">
                    <a:pos x="187" y="236"/>
                  </a:cxn>
                  <a:cxn ang="0">
                    <a:pos x="170" y="256"/>
                  </a:cxn>
                  <a:cxn ang="0">
                    <a:pos x="147" y="272"/>
                  </a:cxn>
                  <a:cxn ang="0">
                    <a:pos x="120" y="280"/>
                  </a:cxn>
                  <a:cxn ang="0">
                    <a:pos x="99" y="281"/>
                  </a:cxn>
                  <a:cxn ang="0">
                    <a:pos x="59" y="274"/>
                  </a:cxn>
                  <a:cxn ang="0">
                    <a:pos x="16" y="249"/>
                  </a:cxn>
                  <a:cxn ang="0">
                    <a:pos x="0" y="225"/>
                  </a:cxn>
                  <a:cxn ang="0">
                    <a:pos x="1" y="214"/>
                  </a:cxn>
                  <a:cxn ang="0">
                    <a:pos x="17" y="203"/>
                  </a:cxn>
                </a:cxnLst>
                <a:rect l="0" t="0" r="r" b="b"/>
                <a:pathLst>
                  <a:path w="197" h="281">
                    <a:moveTo>
                      <a:pt x="17" y="203"/>
                    </a:moveTo>
                    <a:lnTo>
                      <a:pt x="17" y="203"/>
                    </a:lnTo>
                    <a:lnTo>
                      <a:pt x="21" y="203"/>
                    </a:lnTo>
                    <a:lnTo>
                      <a:pt x="25" y="204"/>
                    </a:lnTo>
                    <a:lnTo>
                      <a:pt x="31" y="210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50" y="231"/>
                    </a:lnTo>
                    <a:lnTo>
                      <a:pt x="56" y="236"/>
                    </a:lnTo>
                    <a:lnTo>
                      <a:pt x="63" y="240"/>
                    </a:lnTo>
                    <a:lnTo>
                      <a:pt x="70" y="244"/>
                    </a:lnTo>
                    <a:lnTo>
                      <a:pt x="76" y="247"/>
                    </a:lnTo>
                    <a:lnTo>
                      <a:pt x="84" y="249"/>
                    </a:lnTo>
                    <a:lnTo>
                      <a:pt x="93" y="249"/>
                    </a:lnTo>
                    <a:lnTo>
                      <a:pt x="101" y="251"/>
                    </a:lnTo>
                    <a:lnTo>
                      <a:pt x="101" y="251"/>
                    </a:lnTo>
                    <a:lnTo>
                      <a:pt x="114" y="249"/>
                    </a:lnTo>
                    <a:lnTo>
                      <a:pt x="125" y="247"/>
                    </a:lnTo>
                    <a:lnTo>
                      <a:pt x="134" y="243"/>
                    </a:lnTo>
                    <a:lnTo>
                      <a:pt x="143" y="237"/>
                    </a:lnTo>
                    <a:lnTo>
                      <a:pt x="150" y="231"/>
                    </a:lnTo>
                    <a:lnTo>
                      <a:pt x="155" y="222"/>
                    </a:lnTo>
                    <a:lnTo>
                      <a:pt x="158" y="214"/>
                    </a:lnTo>
                    <a:lnTo>
                      <a:pt x="159" y="203"/>
                    </a:lnTo>
                    <a:lnTo>
                      <a:pt x="159" y="203"/>
                    </a:lnTo>
                    <a:lnTo>
                      <a:pt x="158" y="192"/>
                    </a:lnTo>
                    <a:lnTo>
                      <a:pt x="154" y="185"/>
                    </a:lnTo>
                    <a:lnTo>
                      <a:pt x="149" y="178"/>
                    </a:lnTo>
                    <a:lnTo>
                      <a:pt x="139" y="173"/>
                    </a:lnTo>
                    <a:lnTo>
                      <a:pt x="130" y="169"/>
                    </a:lnTo>
                    <a:lnTo>
                      <a:pt x="117" y="165"/>
                    </a:lnTo>
                    <a:lnTo>
                      <a:pt x="88" y="157"/>
                    </a:lnTo>
                    <a:lnTo>
                      <a:pt x="88" y="157"/>
                    </a:lnTo>
                    <a:lnTo>
                      <a:pt x="70" y="152"/>
                    </a:lnTo>
                    <a:lnTo>
                      <a:pt x="54" y="146"/>
                    </a:lnTo>
                    <a:lnTo>
                      <a:pt x="41" y="138"/>
                    </a:lnTo>
                    <a:lnTo>
                      <a:pt x="30" y="130"/>
                    </a:lnTo>
                    <a:lnTo>
                      <a:pt x="21" y="121"/>
                    </a:lnTo>
                    <a:lnTo>
                      <a:pt x="16" y="111"/>
                    </a:lnTo>
                    <a:lnTo>
                      <a:pt x="12" y="97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2" y="74"/>
                    </a:lnTo>
                    <a:lnTo>
                      <a:pt x="12" y="66"/>
                    </a:lnTo>
                    <a:lnTo>
                      <a:pt x="14" y="58"/>
                    </a:lnTo>
                    <a:lnTo>
                      <a:pt x="17" y="50"/>
                    </a:lnTo>
                    <a:lnTo>
                      <a:pt x="21" y="42"/>
                    </a:lnTo>
                    <a:lnTo>
                      <a:pt x="25" y="35"/>
                    </a:lnTo>
                    <a:lnTo>
                      <a:pt x="30" y="29"/>
                    </a:lnTo>
                    <a:lnTo>
                      <a:pt x="35" y="24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6" y="10"/>
                    </a:lnTo>
                    <a:lnTo>
                      <a:pt x="64" y="6"/>
                    </a:lnTo>
                    <a:lnTo>
                      <a:pt x="74" y="4"/>
                    </a:lnTo>
                    <a:lnTo>
                      <a:pt x="83" y="2"/>
                    </a:lnTo>
                    <a:lnTo>
                      <a:pt x="9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22" y="1"/>
                    </a:lnTo>
                    <a:lnTo>
                      <a:pt x="139" y="4"/>
                    </a:lnTo>
                    <a:lnTo>
                      <a:pt x="154" y="6"/>
                    </a:lnTo>
                    <a:lnTo>
                      <a:pt x="166" y="12"/>
                    </a:lnTo>
                    <a:lnTo>
                      <a:pt x="175" y="18"/>
                    </a:lnTo>
                    <a:lnTo>
                      <a:pt x="182" y="26"/>
                    </a:lnTo>
                    <a:lnTo>
                      <a:pt x="187" y="34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7" y="57"/>
                    </a:lnTo>
                    <a:lnTo>
                      <a:pt x="186" y="64"/>
                    </a:lnTo>
                    <a:lnTo>
                      <a:pt x="184" y="67"/>
                    </a:lnTo>
                    <a:lnTo>
                      <a:pt x="183" y="68"/>
                    </a:lnTo>
                    <a:lnTo>
                      <a:pt x="180" y="70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74" y="70"/>
                    </a:lnTo>
                    <a:lnTo>
                      <a:pt x="170" y="68"/>
                    </a:lnTo>
                    <a:lnTo>
                      <a:pt x="165" y="64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6" y="46"/>
                    </a:lnTo>
                    <a:lnTo>
                      <a:pt x="141" y="41"/>
                    </a:lnTo>
                    <a:lnTo>
                      <a:pt x="134" y="37"/>
                    </a:lnTo>
                    <a:lnTo>
                      <a:pt x="126" y="34"/>
                    </a:lnTo>
                    <a:lnTo>
                      <a:pt x="112" y="29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5" y="29"/>
                    </a:lnTo>
                    <a:lnTo>
                      <a:pt x="76" y="31"/>
                    </a:lnTo>
                    <a:lnTo>
                      <a:pt x="68" y="35"/>
                    </a:lnTo>
                    <a:lnTo>
                      <a:pt x="62" y="39"/>
                    </a:lnTo>
                    <a:lnTo>
                      <a:pt x="56" y="46"/>
                    </a:lnTo>
                    <a:lnTo>
                      <a:pt x="52" y="53"/>
                    </a:lnTo>
                    <a:lnTo>
                      <a:pt x="50" y="60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76"/>
                    </a:lnTo>
                    <a:lnTo>
                      <a:pt x="51" y="83"/>
                    </a:lnTo>
                    <a:lnTo>
                      <a:pt x="55" y="88"/>
                    </a:lnTo>
                    <a:lnTo>
                      <a:pt x="59" y="93"/>
                    </a:lnTo>
                    <a:lnTo>
                      <a:pt x="66" y="97"/>
                    </a:lnTo>
                    <a:lnTo>
                      <a:pt x="72" y="101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133" y="117"/>
                    </a:lnTo>
                    <a:lnTo>
                      <a:pt x="149" y="123"/>
                    </a:lnTo>
                    <a:lnTo>
                      <a:pt x="157" y="126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71" y="136"/>
                    </a:lnTo>
                    <a:lnTo>
                      <a:pt x="178" y="142"/>
                    </a:lnTo>
                    <a:lnTo>
                      <a:pt x="184" y="149"/>
                    </a:lnTo>
                    <a:lnTo>
                      <a:pt x="190" y="156"/>
                    </a:lnTo>
                    <a:lnTo>
                      <a:pt x="192" y="163"/>
                    </a:lnTo>
                    <a:lnTo>
                      <a:pt x="195" y="173"/>
                    </a:lnTo>
                    <a:lnTo>
                      <a:pt x="197" y="181"/>
                    </a:lnTo>
                    <a:lnTo>
                      <a:pt x="197" y="191"/>
                    </a:lnTo>
                    <a:lnTo>
                      <a:pt x="197" y="191"/>
                    </a:lnTo>
                    <a:lnTo>
                      <a:pt x="197" y="200"/>
                    </a:lnTo>
                    <a:lnTo>
                      <a:pt x="196" y="210"/>
                    </a:lnTo>
                    <a:lnTo>
                      <a:pt x="194" y="219"/>
                    </a:lnTo>
                    <a:lnTo>
                      <a:pt x="191" y="228"/>
                    </a:lnTo>
                    <a:lnTo>
                      <a:pt x="187" y="236"/>
                    </a:lnTo>
                    <a:lnTo>
                      <a:pt x="182" y="243"/>
                    </a:lnTo>
                    <a:lnTo>
                      <a:pt x="176" y="249"/>
                    </a:lnTo>
                    <a:lnTo>
                      <a:pt x="170" y="256"/>
                    </a:lnTo>
                    <a:lnTo>
                      <a:pt x="163" y="262"/>
                    </a:lnTo>
                    <a:lnTo>
                      <a:pt x="157" y="266"/>
                    </a:lnTo>
                    <a:lnTo>
                      <a:pt x="147" y="272"/>
                    </a:lnTo>
                    <a:lnTo>
                      <a:pt x="139" y="274"/>
                    </a:lnTo>
                    <a:lnTo>
                      <a:pt x="130" y="277"/>
                    </a:lnTo>
                    <a:lnTo>
                      <a:pt x="120" y="280"/>
                    </a:lnTo>
                    <a:lnTo>
                      <a:pt x="109" y="281"/>
                    </a:lnTo>
                    <a:lnTo>
                      <a:pt x="99" y="281"/>
                    </a:lnTo>
                    <a:lnTo>
                      <a:pt x="99" y="281"/>
                    </a:lnTo>
                    <a:lnTo>
                      <a:pt x="88" y="281"/>
                    </a:lnTo>
                    <a:lnTo>
                      <a:pt x="78" y="280"/>
                    </a:lnTo>
                    <a:lnTo>
                      <a:pt x="59" y="274"/>
                    </a:lnTo>
                    <a:lnTo>
                      <a:pt x="42" y="268"/>
                    </a:lnTo>
                    <a:lnTo>
                      <a:pt x="27" y="260"/>
                    </a:lnTo>
                    <a:lnTo>
                      <a:pt x="16" y="249"/>
                    </a:lnTo>
                    <a:lnTo>
                      <a:pt x="6" y="240"/>
                    </a:lnTo>
                    <a:lnTo>
                      <a:pt x="1" y="229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214"/>
                    </a:lnTo>
                    <a:lnTo>
                      <a:pt x="5" y="208"/>
                    </a:lnTo>
                    <a:lnTo>
                      <a:pt x="10" y="204"/>
                    </a:lnTo>
                    <a:lnTo>
                      <a:pt x="17" y="203"/>
                    </a:lnTo>
                    <a:lnTo>
                      <a:pt x="17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5669804" y="843510"/>
                <a:ext cx="113476" cy="137056"/>
              </a:xfrm>
              <a:custGeom>
                <a:avLst/>
                <a:gdLst/>
                <a:ahLst/>
                <a:cxnLst>
                  <a:cxn ang="0">
                    <a:pos x="228" y="222"/>
                  </a:cxn>
                  <a:cxn ang="0">
                    <a:pos x="199" y="256"/>
                  </a:cxn>
                  <a:cxn ang="0">
                    <a:pos x="182" y="268"/>
                  </a:cxn>
                  <a:cxn ang="0">
                    <a:pos x="153" y="278"/>
                  </a:cxn>
                  <a:cxn ang="0">
                    <a:pos x="122" y="281"/>
                  </a:cxn>
                  <a:cxn ang="0">
                    <a:pos x="97" y="278"/>
                  </a:cxn>
                  <a:cxn ang="0">
                    <a:pos x="62" y="266"/>
                  </a:cxn>
                  <a:cxn ang="0">
                    <a:pos x="35" y="244"/>
                  </a:cxn>
                  <a:cxn ang="0">
                    <a:pos x="15" y="215"/>
                  </a:cxn>
                  <a:cxn ang="0">
                    <a:pos x="3" y="178"/>
                  </a:cxn>
                  <a:cxn ang="0">
                    <a:pos x="0" y="150"/>
                  </a:cxn>
                  <a:cxn ang="0">
                    <a:pos x="7" y="104"/>
                  </a:cxn>
                  <a:cxn ang="0">
                    <a:pos x="23" y="64"/>
                  </a:cxn>
                  <a:cxn ang="0">
                    <a:pos x="48" y="33"/>
                  </a:cxn>
                  <a:cxn ang="0">
                    <a:pos x="81" y="12"/>
                  </a:cxn>
                  <a:cxn ang="0">
                    <a:pos x="118" y="1"/>
                  </a:cxn>
                  <a:cxn ang="0">
                    <a:pos x="152" y="1"/>
                  </a:cxn>
                  <a:cxn ang="0">
                    <a:pos x="198" y="17"/>
                  </a:cxn>
                  <a:cxn ang="0">
                    <a:pos x="220" y="43"/>
                  </a:cxn>
                  <a:cxn ang="0">
                    <a:pos x="220" y="58"/>
                  </a:cxn>
                  <a:cxn ang="0">
                    <a:pos x="214" y="70"/>
                  </a:cxn>
                  <a:cxn ang="0">
                    <a:pos x="202" y="76"/>
                  </a:cxn>
                  <a:cxn ang="0">
                    <a:pos x="193" y="76"/>
                  </a:cxn>
                  <a:cxn ang="0">
                    <a:pos x="177" y="64"/>
                  </a:cxn>
                  <a:cxn ang="0">
                    <a:pos x="162" y="46"/>
                  </a:cxn>
                  <a:cxn ang="0">
                    <a:pos x="148" y="35"/>
                  </a:cxn>
                  <a:cxn ang="0">
                    <a:pos x="126" y="31"/>
                  </a:cxn>
                  <a:cxn ang="0">
                    <a:pos x="111" y="33"/>
                  </a:cxn>
                  <a:cxn ang="0">
                    <a:pos x="90" y="43"/>
                  </a:cxn>
                  <a:cxn ang="0">
                    <a:pos x="71" y="60"/>
                  </a:cxn>
                  <a:cxn ang="0">
                    <a:pos x="58" y="87"/>
                  </a:cxn>
                  <a:cxn ang="0">
                    <a:pos x="52" y="120"/>
                  </a:cxn>
                  <a:cxn ang="0">
                    <a:pos x="50" y="145"/>
                  </a:cxn>
                  <a:cxn ang="0">
                    <a:pos x="53" y="178"/>
                  </a:cxn>
                  <a:cxn ang="0">
                    <a:pos x="64" y="204"/>
                  </a:cxn>
                  <a:cxn ang="0">
                    <a:pos x="79" y="225"/>
                  </a:cxn>
                  <a:cxn ang="0">
                    <a:pos x="99" y="240"/>
                  </a:cxn>
                  <a:cxn ang="0">
                    <a:pos x="124" y="247"/>
                  </a:cxn>
                  <a:cxn ang="0">
                    <a:pos x="144" y="247"/>
                  </a:cxn>
                  <a:cxn ang="0">
                    <a:pos x="177" y="235"/>
                  </a:cxn>
                  <a:cxn ang="0">
                    <a:pos x="191" y="224"/>
                  </a:cxn>
                  <a:cxn ang="0">
                    <a:pos x="214" y="204"/>
                  </a:cxn>
                  <a:cxn ang="0">
                    <a:pos x="222" y="204"/>
                  </a:cxn>
                  <a:cxn ang="0">
                    <a:pos x="230" y="214"/>
                  </a:cxn>
                </a:cxnLst>
                <a:rect l="0" t="0" r="r" b="b"/>
                <a:pathLst>
                  <a:path w="230" h="281">
                    <a:moveTo>
                      <a:pt x="230" y="214"/>
                    </a:moveTo>
                    <a:lnTo>
                      <a:pt x="230" y="214"/>
                    </a:lnTo>
                    <a:lnTo>
                      <a:pt x="228" y="222"/>
                    </a:lnTo>
                    <a:lnTo>
                      <a:pt x="223" y="232"/>
                    </a:lnTo>
                    <a:lnTo>
                      <a:pt x="213" y="244"/>
                    </a:lnTo>
                    <a:lnTo>
                      <a:pt x="199" y="256"/>
                    </a:lnTo>
                    <a:lnTo>
                      <a:pt x="199" y="256"/>
                    </a:lnTo>
                    <a:lnTo>
                      <a:pt x="191" y="262"/>
                    </a:lnTo>
                    <a:lnTo>
                      <a:pt x="182" y="268"/>
                    </a:lnTo>
                    <a:lnTo>
                      <a:pt x="173" y="272"/>
                    </a:lnTo>
                    <a:lnTo>
                      <a:pt x="164" y="276"/>
                    </a:lnTo>
                    <a:lnTo>
                      <a:pt x="153" y="278"/>
                    </a:lnTo>
                    <a:lnTo>
                      <a:pt x="143" y="280"/>
                    </a:lnTo>
                    <a:lnTo>
                      <a:pt x="132" y="281"/>
                    </a:lnTo>
                    <a:lnTo>
                      <a:pt x="122" y="281"/>
                    </a:lnTo>
                    <a:lnTo>
                      <a:pt x="122" y="281"/>
                    </a:lnTo>
                    <a:lnTo>
                      <a:pt x="108" y="281"/>
                    </a:lnTo>
                    <a:lnTo>
                      <a:pt x="97" y="278"/>
                    </a:lnTo>
                    <a:lnTo>
                      <a:pt x="85" y="276"/>
                    </a:lnTo>
                    <a:lnTo>
                      <a:pt x="73" y="272"/>
                    </a:lnTo>
                    <a:lnTo>
                      <a:pt x="62" y="266"/>
                    </a:lnTo>
                    <a:lnTo>
                      <a:pt x="53" y="260"/>
                    </a:lnTo>
                    <a:lnTo>
                      <a:pt x="44" y="253"/>
                    </a:lnTo>
                    <a:lnTo>
                      <a:pt x="35" y="244"/>
                    </a:lnTo>
                    <a:lnTo>
                      <a:pt x="27" y="236"/>
                    </a:lnTo>
                    <a:lnTo>
                      <a:pt x="20" y="225"/>
                    </a:lnTo>
                    <a:lnTo>
                      <a:pt x="15" y="215"/>
                    </a:lnTo>
                    <a:lnTo>
                      <a:pt x="10" y="203"/>
                    </a:lnTo>
                    <a:lnTo>
                      <a:pt x="6" y="191"/>
                    </a:lnTo>
                    <a:lnTo>
                      <a:pt x="3" y="178"/>
                    </a:lnTo>
                    <a:lnTo>
                      <a:pt x="2" y="16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4"/>
                    </a:lnTo>
                    <a:lnTo>
                      <a:pt x="3" y="119"/>
                    </a:lnTo>
                    <a:lnTo>
                      <a:pt x="7" y="104"/>
                    </a:lnTo>
                    <a:lnTo>
                      <a:pt x="11" y="90"/>
                    </a:lnTo>
                    <a:lnTo>
                      <a:pt x="16" y="76"/>
                    </a:lnTo>
                    <a:lnTo>
                      <a:pt x="23" y="64"/>
                    </a:lnTo>
                    <a:lnTo>
                      <a:pt x="31" y="53"/>
                    </a:lnTo>
                    <a:lnTo>
                      <a:pt x="39" y="43"/>
                    </a:lnTo>
                    <a:lnTo>
                      <a:pt x="48" y="33"/>
                    </a:lnTo>
                    <a:lnTo>
                      <a:pt x="58" y="25"/>
                    </a:lnTo>
                    <a:lnTo>
                      <a:pt x="69" y="18"/>
                    </a:lnTo>
                    <a:lnTo>
                      <a:pt x="81" y="12"/>
                    </a:lnTo>
                    <a:lnTo>
                      <a:pt x="93" y="6"/>
                    </a:lnTo>
                    <a:lnTo>
                      <a:pt x="104" y="4"/>
                    </a:lnTo>
                    <a:lnTo>
                      <a:pt x="118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52" y="1"/>
                    </a:lnTo>
                    <a:lnTo>
                      <a:pt x="169" y="5"/>
                    </a:lnTo>
                    <a:lnTo>
                      <a:pt x="185" y="10"/>
                    </a:lnTo>
                    <a:lnTo>
                      <a:pt x="198" y="17"/>
                    </a:lnTo>
                    <a:lnTo>
                      <a:pt x="207" y="25"/>
                    </a:lnTo>
                    <a:lnTo>
                      <a:pt x="215" y="34"/>
                    </a:lnTo>
                    <a:lnTo>
                      <a:pt x="220" y="43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8"/>
                    </a:lnTo>
                    <a:lnTo>
                      <a:pt x="219" y="62"/>
                    </a:lnTo>
                    <a:lnTo>
                      <a:pt x="218" y="66"/>
                    </a:lnTo>
                    <a:lnTo>
                      <a:pt x="214" y="70"/>
                    </a:lnTo>
                    <a:lnTo>
                      <a:pt x="211" y="72"/>
                    </a:lnTo>
                    <a:lnTo>
                      <a:pt x="207" y="75"/>
                    </a:lnTo>
                    <a:lnTo>
                      <a:pt x="202" y="76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193" y="76"/>
                    </a:lnTo>
                    <a:lnTo>
                      <a:pt x="189" y="75"/>
                    </a:lnTo>
                    <a:lnTo>
                      <a:pt x="182" y="70"/>
                    </a:lnTo>
                    <a:lnTo>
                      <a:pt x="177" y="64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2" y="46"/>
                    </a:lnTo>
                    <a:lnTo>
                      <a:pt x="158" y="42"/>
                    </a:lnTo>
                    <a:lnTo>
                      <a:pt x="155" y="38"/>
                    </a:lnTo>
                    <a:lnTo>
                      <a:pt x="148" y="35"/>
                    </a:lnTo>
                    <a:lnTo>
                      <a:pt x="143" y="33"/>
                    </a:lnTo>
                    <a:lnTo>
                      <a:pt x="135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18" y="31"/>
                    </a:lnTo>
                    <a:lnTo>
                      <a:pt x="111" y="33"/>
                    </a:lnTo>
                    <a:lnTo>
                      <a:pt x="103" y="35"/>
                    </a:lnTo>
                    <a:lnTo>
                      <a:pt x="97" y="38"/>
                    </a:lnTo>
                    <a:lnTo>
                      <a:pt x="90" y="43"/>
                    </a:lnTo>
                    <a:lnTo>
                      <a:pt x="83" y="49"/>
                    </a:lnTo>
                    <a:lnTo>
                      <a:pt x="77" y="54"/>
                    </a:lnTo>
                    <a:lnTo>
                      <a:pt x="71" y="60"/>
                    </a:lnTo>
                    <a:lnTo>
                      <a:pt x="68" y="68"/>
                    </a:lnTo>
                    <a:lnTo>
                      <a:pt x="62" y="78"/>
                    </a:lnTo>
                    <a:lnTo>
                      <a:pt x="58" y="87"/>
                    </a:lnTo>
                    <a:lnTo>
                      <a:pt x="56" y="96"/>
                    </a:lnTo>
                    <a:lnTo>
                      <a:pt x="53" y="108"/>
                    </a:lnTo>
                    <a:lnTo>
                      <a:pt x="52" y="120"/>
                    </a:lnTo>
                    <a:lnTo>
                      <a:pt x="50" y="132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57"/>
                    </a:lnTo>
                    <a:lnTo>
                      <a:pt x="52" y="167"/>
                    </a:lnTo>
                    <a:lnTo>
                      <a:pt x="53" y="178"/>
                    </a:lnTo>
                    <a:lnTo>
                      <a:pt x="56" y="187"/>
                    </a:lnTo>
                    <a:lnTo>
                      <a:pt x="60" y="196"/>
                    </a:lnTo>
                    <a:lnTo>
                      <a:pt x="64" y="204"/>
                    </a:lnTo>
                    <a:lnTo>
                      <a:pt x="68" y="212"/>
                    </a:lnTo>
                    <a:lnTo>
                      <a:pt x="73" y="220"/>
                    </a:lnTo>
                    <a:lnTo>
                      <a:pt x="79" y="225"/>
                    </a:lnTo>
                    <a:lnTo>
                      <a:pt x="85" y="231"/>
                    </a:lnTo>
                    <a:lnTo>
                      <a:pt x="93" y="236"/>
                    </a:lnTo>
                    <a:lnTo>
                      <a:pt x="99" y="240"/>
                    </a:lnTo>
                    <a:lnTo>
                      <a:pt x="107" y="243"/>
                    </a:lnTo>
                    <a:lnTo>
                      <a:pt x="115" y="245"/>
                    </a:lnTo>
                    <a:lnTo>
                      <a:pt x="124" y="247"/>
                    </a:lnTo>
                    <a:lnTo>
                      <a:pt x="133" y="247"/>
                    </a:lnTo>
                    <a:lnTo>
                      <a:pt x="133" y="247"/>
                    </a:lnTo>
                    <a:lnTo>
                      <a:pt x="144" y="247"/>
                    </a:lnTo>
                    <a:lnTo>
                      <a:pt x="156" y="244"/>
                    </a:lnTo>
                    <a:lnTo>
                      <a:pt x="166" y="240"/>
                    </a:lnTo>
                    <a:lnTo>
                      <a:pt x="177" y="235"/>
                    </a:lnTo>
                    <a:lnTo>
                      <a:pt x="177" y="235"/>
                    </a:lnTo>
                    <a:lnTo>
                      <a:pt x="185" y="229"/>
                    </a:lnTo>
                    <a:lnTo>
                      <a:pt x="191" y="224"/>
                    </a:lnTo>
                    <a:lnTo>
                      <a:pt x="203" y="215"/>
                    </a:lnTo>
                    <a:lnTo>
                      <a:pt x="210" y="207"/>
                    </a:lnTo>
                    <a:lnTo>
                      <a:pt x="214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22" y="204"/>
                    </a:lnTo>
                    <a:lnTo>
                      <a:pt x="226" y="207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30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5793596" y="768350"/>
                <a:ext cx="137056" cy="209267"/>
              </a:xfrm>
              <a:custGeom>
                <a:avLst/>
                <a:gdLst/>
                <a:ahLst/>
                <a:cxnLst>
                  <a:cxn ang="0">
                    <a:pos x="81" y="400"/>
                  </a:cxn>
                  <a:cxn ang="0">
                    <a:pos x="94" y="409"/>
                  </a:cxn>
                  <a:cxn ang="0">
                    <a:pos x="97" y="416"/>
                  </a:cxn>
                  <a:cxn ang="0">
                    <a:pos x="87" y="425"/>
                  </a:cxn>
                  <a:cxn ang="0">
                    <a:pos x="21" y="425"/>
                  </a:cxn>
                  <a:cxn ang="0">
                    <a:pos x="4" y="421"/>
                  </a:cxn>
                  <a:cxn ang="0">
                    <a:pos x="4" y="413"/>
                  </a:cxn>
                  <a:cxn ang="0">
                    <a:pos x="23" y="399"/>
                  </a:cxn>
                  <a:cxn ang="0">
                    <a:pos x="27" y="389"/>
                  </a:cxn>
                  <a:cxn ang="0">
                    <a:pos x="28" y="81"/>
                  </a:cxn>
                  <a:cxn ang="0">
                    <a:pos x="23" y="51"/>
                  </a:cxn>
                  <a:cxn ang="0">
                    <a:pos x="8" y="45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14" y="20"/>
                  </a:cxn>
                  <a:cxn ang="0">
                    <a:pos x="53" y="1"/>
                  </a:cxn>
                  <a:cxn ang="0">
                    <a:pos x="65" y="0"/>
                  </a:cxn>
                  <a:cxn ang="0">
                    <a:pos x="70" y="8"/>
                  </a:cxn>
                  <a:cxn ang="0">
                    <a:pos x="72" y="189"/>
                  </a:cxn>
                  <a:cxn ang="0">
                    <a:pos x="91" y="173"/>
                  </a:cxn>
                  <a:cxn ang="0">
                    <a:pos x="124" y="157"/>
                  </a:cxn>
                  <a:cxn ang="0">
                    <a:pos x="161" y="152"/>
                  </a:cxn>
                  <a:cxn ang="0">
                    <a:pos x="184" y="154"/>
                  </a:cxn>
                  <a:cxn ang="0">
                    <a:pos x="211" y="165"/>
                  </a:cxn>
                  <a:cxn ang="0">
                    <a:pos x="232" y="183"/>
                  </a:cxn>
                  <a:cxn ang="0">
                    <a:pos x="246" y="211"/>
                  </a:cxn>
                  <a:cxn ang="0">
                    <a:pos x="252" y="248"/>
                  </a:cxn>
                  <a:cxn ang="0">
                    <a:pos x="253" y="375"/>
                  </a:cxn>
                  <a:cxn ang="0">
                    <a:pos x="256" y="396"/>
                  </a:cxn>
                  <a:cxn ang="0">
                    <a:pos x="269" y="404"/>
                  </a:cxn>
                  <a:cxn ang="0">
                    <a:pos x="277" y="412"/>
                  </a:cxn>
                  <a:cxn ang="0">
                    <a:pos x="277" y="421"/>
                  </a:cxn>
                  <a:cxn ang="0">
                    <a:pos x="260" y="425"/>
                  </a:cxn>
                  <a:cxn ang="0">
                    <a:pos x="194" y="425"/>
                  </a:cxn>
                  <a:cxn ang="0">
                    <a:pos x="185" y="416"/>
                  </a:cxn>
                  <a:cxn ang="0">
                    <a:pos x="186" y="410"/>
                  </a:cxn>
                  <a:cxn ang="0">
                    <a:pos x="205" y="399"/>
                  </a:cxn>
                  <a:cxn ang="0">
                    <a:pos x="210" y="375"/>
                  </a:cxn>
                  <a:cxn ang="0">
                    <a:pos x="209" y="256"/>
                  </a:cxn>
                  <a:cxn ang="0">
                    <a:pos x="198" y="215"/>
                  </a:cxn>
                  <a:cxn ang="0">
                    <a:pos x="185" y="199"/>
                  </a:cxn>
                  <a:cxn ang="0">
                    <a:pos x="166" y="190"/>
                  </a:cxn>
                  <a:cxn ang="0">
                    <a:pos x="144" y="187"/>
                  </a:cxn>
                  <a:cxn ang="0">
                    <a:pos x="103" y="198"/>
                  </a:cxn>
                  <a:cxn ang="0">
                    <a:pos x="85" y="211"/>
                  </a:cxn>
                  <a:cxn ang="0">
                    <a:pos x="74" y="228"/>
                  </a:cxn>
                  <a:cxn ang="0">
                    <a:pos x="72" y="375"/>
                  </a:cxn>
                  <a:cxn ang="0">
                    <a:pos x="73" y="392"/>
                  </a:cxn>
                </a:cxnLst>
                <a:rect l="0" t="0" r="r" b="b"/>
                <a:pathLst>
                  <a:path w="279" h="425">
                    <a:moveTo>
                      <a:pt x="76" y="396"/>
                    </a:moveTo>
                    <a:lnTo>
                      <a:pt x="76" y="396"/>
                    </a:lnTo>
                    <a:lnTo>
                      <a:pt x="81" y="400"/>
                    </a:lnTo>
                    <a:lnTo>
                      <a:pt x="87" y="404"/>
                    </a:lnTo>
                    <a:lnTo>
                      <a:pt x="91" y="407"/>
                    </a:lnTo>
                    <a:lnTo>
                      <a:pt x="94" y="409"/>
                    </a:lnTo>
                    <a:lnTo>
                      <a:pt x="97" y="412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21"/>
                    </a:lnTo>
                    <a:lnTo>
                      <a:pt x="93" y="424"/>
                    </a:lnTo>
                    <a:lnTo>
                      <a:pt x="87" y="425"/>
                    </a:lnTo>
                    <a:lnTo>
                      <a:pt x="79" y="425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4" y="425"/>
                    </a:lnTo>
                    <a:lnTo>
                      <a:pt x="8" y="424"/>
                    </a:lnTo>
                    <a:lnTo>
                      <a:pt x="4" y="421"/>
                    </a:lnTo>
                    <a:lnTo>
                      <a:pt x="3" y="416"/>
                    </a:lnTo>
                    <a:lnTo>
                      <a:pt x="3" y="416"/>
                    </a:lnTo>
                    <a:lnTo>
                      <a:pt x="4" y="413"/>
                    </a:lnTo>
                    <a:lnTo>
                      <a:pt x="4" y="410"/>
                    </a:lnTo>
                    <a:lnTo>
                      <a:pt x="10" y="407"/>
                    </a:lnTo>
                    <a:lnTo>
                      <a:pt x="23" y="399"/>
                    </a:lnTo>
                    <a:lnTo>
                      <a:pt x="23" y="399"/>
                    </a:lnTo>
                    <a:lnTo>
                      <a:pt x="25" y="395"/>
                    </a:lnTo>
                    <a:lnTo>
                      <a:pt x="27" y="389"/>
                    </a:lnTo>
                    <a:lnTo>
                      <a:pt x="28" y="375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61"/>
                    </a:lnTo>
                    <a:lnTo>
                      <a:pt x="25" y="54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15" y="48"/>
                    </a:lnTo>
                    <a:lnTo>
                      <a:pt x="8" y="45"/>
                    </a:lnTo>
                    <a:lnTo>
                      <a:pt x="6" y="44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3" y="5"/>
                    </a:lnTo>
                    <a:lnTo>
                      <a:pt x="53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6" y="3"/>
                    </a:lnTo>
                    <a:lnTo>
                      <a:pt x="69" y="4"/>
                    </a:lnTo>
                    <a:lnTo>
                      <a:pt x="70" y="8"/>
                    </a:lnTo>
                    <a:lnTo>
                      <a:pt x="72" y="17"/>
                    </a:lnTo>
                    <a:lnTo>
                      <a:pt x="72" y="30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82" y="179"/>
                    </a:lnTo>
                    <a:lnTo>
                      <a:pt x="91" y="173"/>
                    </a:lnTo>
                    <a:lnTo>
                      <a:pt x="102" y="166"/>
                    </a:lnTo>
                    <a:lnTo>
                      <a:pt x="112" y="161"/>
                    </a:lnTo>
                    <a:lnTo>
                      <a:pt x="124" y="157"/>
                    </a:lnTo>
                    <a:lnTo>
                      <a:pt x="136" y="154"/>
                    </a:lnTo>
                    <a:lnTo>
                      <a:pt x="148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73" y="153"/>
                    </a:lnTo>
                    <a:lnTo>
                      <a:pt x="184" y="154"/>
                    </a:lnTo>
                    <a:lnTo>
                      <a:pt x="194" y="157"/>
                    </a:lnTo>
                    <a:lnTo>
                      <a:pt x="203" y="160"/>
                    </a:lnTo>
                    <a:lnTo>
                      <a:pt x="211" y="165"/>
                    </a:lnTo>
                    <a:lnTo>
                      <a:pt x="219" y="170"/>
                    </a:lnTo>
                    <a:lnTo>
                      <a:pt x="226" y="177"/>
                    </a:lnTo>
                    <a:lnTo>
                      <a:pt x="232" y="183"/>
                    </a:lnTo>
                    <a:lnTo>
                      <a:pt x="238" y="191"/>
                    </a:lnTo>
                    <a:lnTo>
                      <a:pt x="242" y="201"/>
                    </a:lnTo>
                    <a:lnTo>
                      <a:pt x="246" y="211"/>
                    </a:lnTo>
                    <a:lnTo>
                      <a:pt x="248" y="223"/>
                    </a:lnTo>
                    <a:lnTo>
                      <a:pt x="251" y="235"/>
                    </a:lnTo>
                    <a:lnTo>
                      <a:pt x="252" y="248"/>
                    </a:lnTo>
                    <a:lnTo>
                      <a:pt x="253" y="277"/>
                    </a:lnTo>
                    <a:lnTo>
                      <a:pt x="253" y="375"/>
                    </a:lnTo>
                    <a:lnTo>
                      <a:pt x="253" y="375"/>
                    </a:lnTo>
                    <a:lnTo>
                      <a:pt x="253" y="388"/>
                    </a:lnTo>
                    <a:lnTo>
                      <a:pt x="255" y="392"/>
                    </a:lnTo>
                    <a:lnTo>
                      <a:pt x="256" y="396"/>
                    </a:lnTo>
                    <a:lnTo>
                      <a:pt x="256" y="396"/>
                    </a:lnTo>
                    <a:lnTo>
                      <a:pt x="261" y="400"/>
                    </a:lnTo>
                    <a:lnTo>
                      <a:pt x="269" y="404"/>
                    </a:lnTo>
                    <a:lnTo>
                      <a:pt x="273" y="407"/>
                    </a:lnTo>
                    <a:lnTo>
                      <a:pt x="276" y="409"/>
                    </a:lnTo>
                    <a:lnTo>
                      <a:pt x="277" y="412"/>
                    </a:lnTo>
                    <a:lnTo>
                      <a:pt x="279" y="416"/>
                    </a:lnTo>
                    <a:lnTo>
                      <a:pt x="279" y="416"/>
                    </a:lnTo>
                    <a:lnTo>
                      <a:pt x="277" y="421"/>
                    </a:lnTo>
                    <a:lnTo>
                      <a:pt x="273" y="424"/>
                    </a:lnTo>
                    <a:lnTo>
                      <a:pt x="268" y="425"/>
                    </a:lnTo>
                    <a:lnTo>
                      <a:pt x="260" y="425"/>
                    </a:lnTo>
                    <a:lnTo>
                      <a:pt x="202" y="425"/>
                    </a:lnTo>
                    <a:lnTo>
                      <a:pt x="202" y="425"/>
                    </a:lnTo>
                    <a:lnTo>
                      <a:pt x="194" y="425"/>
                    </a:lnTo>
                    <a:lnTo>
                      <a:pt x="189" y="424"/>
                    </a:lnTo>
                    <a:lnTo>
                      <a:pt x="186" y="421"/>
                    </a:lnTo>
                    <a:lnTo>
                      <a:pt x="185" y="416"/>
                    </a:lnTo>
                    <a:lnTo>
                      <a:pt x="185" y="416"/>
                    </a:lnTo>
                    <a:lnTo>
                      <a:pt x="185" y="413"/>
                    </a:lnTo>
                    <a:lnTo>
                      <a:pt x="186" y="410"/>
                    </a:lnTo>
                    <a:lnTo>
                      <a:pt x="190" y="407"/>
                    </a:lnTo>
                    <a:lnTo>
                      <a:pt x="205" y="399"/>
                    </a:lnTo>
                    <a:lnTo>
                      <a:pt x="205" y="399"/>
                    </a:lnTo>
                    <a:lnTo>
                      <a:pt x="207" y="395"/>
                    </a:lnTo>
                    <a:lnTo>
                      <a:pt x="209" y="389"/>
                    </a:lnTo>
                    <a:lnTo>
                      <a:pt x="210" y="375"/>
                    </a:lnTo>
                    <a:lnTo>
                      <a:pt x="210" y="277"/>
                    </a:lnTo>
                    <a:lnTo>
                      <a:pt x="210" y="277"/>
                    </a:lnTo>
                    <a:lnTo>
                      <a:pt x="209" y="256"/>
                    </a:lnTo>
                    <a:lnTo>
                      <a:pt x="206" y="238"/>
                    </a:lnTo>
                    <a:lnTo>
                      <a:pt x="201" y="222"/>
                    </a:lnTo>
                    <a:lnTo>
                      <a:pt x="198" y="215"/>
                    </a:lnTo>
                    <a:lnTo>
                      <a:pt x="194" y="209"/>
                    </a:lnTo>
                    <a:lnTo>
                      <a:pt x="190" y="203"/>
                    </a:lnTo>
                    <a:lnTo>
                      <a:pt x="185" y="199"/>
                    </a:lnTo>
                    <a:lnTo>
                      <a:pt x="180" y="195"/>
                    </a:lnTo>
                    <a:lnTo>
                      <a:pt x="173" y="193"/>
                    </a:lnTo>
                    <a:lnTo>
                      <a:pt x="166" y="190"/>
                    </a:lnTo>
                    <a:lnTo>
                      <a:pt x="160" y="189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30" y="189"/>
                    </a:lnTo>
                    <a:lnTo>
                      <a:pt x="116" y="191"/>
                    </a:lnTo>
                    <a:lnTo>
                      <a:pt x="103" y="198"/>
                    </a:lnTo>
                    <a:lnTo>
                      <a:pt x="91" y="206"/>
                    </a:lnTo>
                    <a:lnTo>
                      <a:pt x="91" y="206"/>
                    </a:lnTo>
                    <a:lnTo>
                      <a:pt x="85" y="211"/>
                    </a:lnTo>
                    <a:lnTo>
                      <a:pt x="81" y="216"/>
                    </a:lnTo>
                    <a:lnTo>
                      <a:pt x="77" y="222"/>
                    </a:lnTo>
                    <a:lnTo>
                      <a:pt x="74" y="228"/>
                    </a:lnTo>
                    <a:lnTo>
                      <a:pt x="73" y="240"/>
                    </a:lnTo>
                    <a:lnTo>
                      <a:pt x="72" y="253"/>
                    </a:lnTo>
                    <a:lnTo>
                      <a:pt x="72" y="375"/>
                    </a:lnTo>
                    <a:lnTo>
                      <a:pt x="72" y="375"/>
                    </a:lnTo>
                    <a:lnTo>
                      <a:pt x="73" y="388"/>
                    </a:lnTo>
                    <a:lnTo>
                      <a:pt x="73" y="392"/>
                    </a:lnTo>
                    <a:lnTo>
                      <a:pt x="76" y="396"/>
                    </a:lnTo>
                    <a:lnTo>
                      <a:pt x="76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31"/>
              <p:cNvSpPr>
                <a:spLocks noEditPoints="1"/>
              </p:cNvSpPr>
              <p:nvPr/>
            </p:nvSpPr>
            <p:spPr bwMode="auto">
              <a:xfrm>
                <a:off x="5948337" y="843510"/>
                <a:ext cx="134108" cy="137056"/>
              </a:xfrm>
              <a:custGeom>
                <a:avLst/>
                <a:gdLst/>
                <a:ahLst/>
                <a:cxnLst>
                  <a:cxn ang="0">
                    <a:pos x="72" y="280"/>
                  </a:cxn>
                  <a:cxn ang="0">
                    <a:pos x="45" y="272"/>
                  </a:cxn>
                  <a:cxn ang="0">
                    <a:pos x="25" y="258"/>
                  </a:cxn>
                  <a:cxn ang="0">
                    <a:pos x="11" y="240"/>
                  </a:cxn>
                  <a:cxn ang="0">
                    <a:pos x="3" y="216"/>
                  </a:cxn>
                  <a:cxn ang="0">
                    <a:pos x="0" y="199"/>
                  </a:cxn>
                  <a:cxn ang="0">
                    <a:pos x="7" y="165"/>
                  </a:cxn>
                  <a:cxn ang="0">
                    <a:pos x="27" y="136"/>
                  </a:cxn>
                  <a:cxn ang="0">
                    <a:pos x="57" y="115"/>
                  </a:cxn>
                  <a:cxn ang="0">
                    <a:pos x="101" y="100"/>
                  </a:cxn>
                  <a:cxn ang="0">
                    <a:pos x="156" y="93"/>
                  </a:cxn>
                  <a:cxn ang="0">
                    <a:pos x="190" y="93"/>
                  </a:cxn>
                  <a:cxn ang="0">
                    <a:pos x="174" y="55"/>
                  </a:cxn>
                  <a:cxn ang="0">
                    <a:pos x="140" y="34"/>
                  </a:cxn>
                  <a:cxn ang="0">
                    <a:pos x="107" y="30"/>
                  </a:cxn>
                  <a:cxn ang="0">
                    <a:pos x="73" y="38"/>
                  </a:cxn>
                  <a:cxn ang="0">
                    <a:pos x="41" y="55"/>
                  </a:cxn>
                  <a:cxn ang="0">
                    <a:pos x="28" y="55"/>
                  </a:cxn>
                  <a:cxn ang="0">
                    <a:pos x="16" y="41"/>
                  </a:cxn>
                  <a:cxn ang="0">
                    <a:pos x="23" y="26"/>
                  </a:cxn>
                  <a:cxn ang="0">
                    <a:pos x="54" y="8"/>
                  </a:cxn>
                  <a:cxn ang="0">
                    <a:pos x="111" y="0"/>
                  </a:cxn>
                  <a:cxn ang="0">
                    <a:pos x="144" y="2"/>
                  </a:cxn>
                  <a:cxn ang="0">
                    <a:pos x="184" y="13"/>
                  </a:cxn>
                  <a:cxn ang="0">
                    <a:pos x="211" y="34"/>
                  </a:cxn>
                  <a:cxn ang="0">
                    <a:pos x="230" y="64"/>
                  </a:cxn>
                  <a:cxn ang="0">
                    <a:pos x="240" y="105"/>
                  </a:cxn>
                  <a:cxn ang="0">
                    <a:pos x="242" y="224"/>
                  </a:cxn>
                  <a:cxn ang="0">
                    <a:pos x="244" y="236"/>
                  </a:cxn>
                  <a:cxn ang="0">
                    <a:pos x="252" y="244"/>
                  </a:cxn>
                  <a:cxn ang="0">
                    <a:pos x="268" y="253"/>
                  </a:cxn>
                  <a:cxn ang="0">
                    <a:pos x="272" y="261"/>
                  </a:cxn>
                  <a:cxn ang="0">
                    <a:pos x="269" y="270"/>
                  </a:cxn>
                  <a:cxn ang="0">
                    <a:pos x="243" y="276"/>
                  </a:cxn>
                  <a:cxn ang="0">
                    <a:pos x="209" y="276"/>
                  </a:cxn>
                  <a:cxn ang="0">
                    <a:pos x="201" y="269"/>
                  </a:cxn>
                  <a:cxn ang="0">
                    <a:pos x="199" y="229"/>
                  </a:cxn>
                  <a:cxn ang="0">
                    <a:pos x="178" y="252"/>
                  </a:cxn>
                  <a:cxn ang="0">
                    <a:pos x="140" y="274"/>
                  </a:cxn>
                  <a:cxn ang="0">
                    <a:pos x="91" y="281"/>
                  </a:cxn>
                  <a:cxn ang="0">
                    <a:pos x="188" y="119"/>
                  </a:cxn>
                  <a:cxn ang="0">
                    <a:pos x="128" y="124"/>
                  </a:cxn>
                  <a:cxn ang="0">
                    <a:pos x="95" y="134"/>
                  </a:cxn>
                  <a:cxn ang="0">
                    <a:pos x="70" y="152"/>
                  </a:cxn>
                  <a:cxn ang="0">
                    <a:pos x="56" y="173"/>
                  </a:cxn>
                  <a:cxn ang="0">
                    <a:pos x="51" y="198"/>
                  </a:cxn>
                  <a:cxn ang="0">
                    <a:pos x="54" y="218"/>
                  </a:cxn>
                  <a:cxn ang="0">
                    <a:pos x="74" y="240"/>
                  </a:cxn>
                  <a:cxn ang="0">
                    <a:pos x="107" y="249"/>
                  </a:cxn>
                  <a:cxn ang="0">
                    <a:pos x="135" y="245"/>
                  </a:cxn>
                  <a:cxn ang="0">
                    <a:pos x="159" y="235"/>
                  </a:cxn>
                  <a:cxn ang="0">
                    <a:pos x="184" y="215"/>
                  </a:cxn>
                  <a:cxn ang="0">
                    <a:pos x="194" y="190"/>
                  </a:cxn>
                  <a:cxn ang="0">
                    <a:pos x="196" y="119"/>
                  </a:cxn>
                </a:cxnLst>
                <a:rect l="0" t="0" r="r" b="b"/>
                <a:pathLst>
                  <a:path w="272" h="281">
                    <a:moveTo>
                      <a:pt x="91" y="281"/>
                    </a:moveTo>
                    <a:lnTo>
                      <a:pt x="91" y="281"/>
                    </a:lnTo>
                    <a:lnTo>
                      <a:pt x="72" y="280"/>
                    </a:lnTo>
                    <a:lnTo>
                      <a:pt x="62" y="278"/>
                    </a:lnTo>
                    <a:lnTo>
                      <a:pt x="53" y="276"/>
                    </a:lnTo>
                    <a:lnTo>
                      <a:pt x="45" y="272"/>
                    </a:lnTo>
                    <a:lnTo>
                      <a:pt x="39" y="268"/>
                    </a:lnTo>
                    <a:lnTo>
                      <a:pt x="32" y="264"/>
                    </a:lnTo>
                    <a:lnTo>
                      <a:pt x="25" y="258"/>
                    </a:lnTo>
                    <a:lnTo>
                      <a:pt x="20" y="253"/>
                    </a:lnTo>
                    <a:lnTo>
                      <a:pt x="15" y="247"/>
                    </a:lnTo>
                    <a:lnTo>
                      <a:pt x="11" y="240"/>
                    </a:lnTo>
                    <a:lnTo>
                      <a:pt x="7" y="233"/>
                    </a:lnTo>
                    <a:lnTo>
                      <a:pt x="4" y="225"/>
                    </a:lnTo>
                    <a:lnTo>
                      <a:pt x="3" y="216"/>
                    </a:lnTo>
                    <a:lnTo>
                      <a:pt x="2" y="208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2" y="187"/>
                    </a:lnTo>
                    <a:lnTo>
                      <a:pt x="4" y="175"/>
                    </a:lnTo>
                    <a:lnTo>
                      <a:pt x="7" y="165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7" y="136"/>
                    </a:lnTo>
                    <a:lnTo>
                      <a:pt x="35" y="128"/>
                    </a:lnTo>
                    <a:lnTo>
                      <a:pt x="45" y="121"/>
                    </a:lnTo>
                    <a:lnTo>
                      <a:pt x="57" y="115"/>
                    </a:lnTo>
                    <a:lnTo>
                      <a:pt x="70" y="109"/>
                    </a:lnTo>
                    <a:lnTo>
                      <a:pt x="85" y="104"/>
                    </a:lnTo>
                    <a:lnTo>
                      <a:pt x="101" y="100"/>
                    </a:lnTo>
                    <a:lnTo>
                      <a:pt x="118" y="97"/>
                    </a:lnTo>
                    <a:lnTo>
                      <a:pt x="136" y="95"/>
                    </a:lnTo>
                    <a:lnTo>
                      <a:pt x="156" y="93"/>
                    </a:lnTo>
                    <a:lnTo>
                      <a:pt x="177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79"/>
                    </a:lnTo>
                    <a:lnTo>
                      <a:pt x="181" y="66"/>
                    </a:lnTo>
                    <a:lnTo>
                      <a:pt x="174" y="55"/>
                    </a:lnTo>
                    <a:lnTo>
                      <a:pt x="165" y="46"/>
                    </a:lnTo>
                    <a:lnTo>
                      <a:pt x="153" y="39"/>
                    </a:lnTo>
                    <a:lnTo>
                      <a:pt x="140" y="34"/>
                    </a:lnTo>
                    <a:lnTo>
                      <a:pt x="124" y="30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95" y="31"/>
                    </a:lnTo>
                    <a:lnTo>
                      <a:pt x="83" y="34"/>
                    </a:lnTo>
                    <a:lnTo>
                      <a:pt x="73" y="38"/>
                    </a:lnTo>
                    <a:lnTo>
                      <a:pt x="65" y="43"/>
                    </a:lnTo>
                    <a:lnTo>
                      <a:pt x="49" y="53"/>
                    </a:lnTo>
                    <a:lnTo>
                      <a:pt x="41" y="55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28" y="55"/>
                    </a:lnTo>
                    <a:lnTo>
                      <a:pt x="22" y="53"/>
                    </a:lnTo>
                    <a:lnTo>
                      <a:pt x="18" y="4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33"/>
                    </a:lnTo>
                    <a:lnTo>
                      <a:pt x="23" y="26"/>
                    </a:lnTo>
                    <a:lnTo>
                      <a:pt x="31" y="20"/>
                    </a:lnTo>
                    <a:lnTo>
                      <a:pt x="41" y="13"/>
                    </a:lnTo>
                    <a:lnTo>
                      <a:pt x="54" y="8"/>
                    </a:lnTo>
                    <a:lnTo>
                      <a:pt x="70" y="4"/>
                    </a:lnTo>
                    <a:lnTo>
                      <a:pt x="89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28" y="1"/>
                    </a:lnTo>
                    <a:lnTo>
                      <a:pt x="144" y="2"/>
                    </a:lnTo>
                    <a:lnTo>
                      <a:pt x="159" y="5"/>
                    </a:lnTo>
                    <a:lnTo>
                      <a:pt x="172" y="9"/>
                    </a:lnTo>
                    <a:lnTo>
                      <a:pt x="184" y="13"/>
                    </a:lnTo>
                    <a:lnTo>
                      <a:pt x="194" y="20"/>
                    </a:lnTo>
                    <a:lnTo>
                      <a:pt x="203" y="26"/>
                    </a:lnTo>
                    <a:lnTo>
                      <a:pt x="211" y="34"/>
                    </a:lnTo>
                    <a:lnTo>
                      <a:pt x="219" y="43"/>
                    </a:lnTo>
                    <a:lnTo>
                      <a:pt x="225" y="53"/>
                    </a:lnTo>
                    <a:lnTo>
                      <a:pt x="230" y="64"/>
                    </a:lnTo>
                    <a:lnTo>
                      <a:pt x="234" y="76"/>
                    </a:lnTo>
                    <a:lnTo>
                      <a:pt x="238" y="91"/>
                    </a:lnTo>
                    <a:lnTo>
                      <a:pt x="240" y="105"/>
                    </a:lnTo>
                    <a:lnTo>
                      <a:pt x="242" y="121"/>
                    </a:lnTo>
                    <a:lnTo>
                      <a:pt x="242" y="138"/>
                    </a:lnTo>
                    <a:lnTo>
                      <a:pt x="242" y="224"/>
                    </a:lnTo>
                    <a:lnTo>
                      <a:pt x="242" y="224"/>
                    </a:lnTo>
                    <a:lnTo>
                      <a:pt x="242" y="231"/>
                    </a:lnTo>
                    <a:lnTo>
                      <a:pt x="244" y="236"/>
                    </a:lnTo>
                    <a:lnTo>
                      <a:pt x="247" y="240"/>
                    </a:lnTo>
                    <a:lnTo>
                      <a:pt x="252" y="244"/>
                    </a:lnTo>
                    <a:lnTo>
                      <a:pt x="252" y="244"/>
                    </a:lnTo>
                    <a:lnTo>
                      <a:pt x="257" y="248"/>
                    </a:lnTo>
                    <a:lnTo>
                      <a:pt x="265" y="251"/>
                    </a:lnTo>
                    <a:lnTo>
                      <a:pt x="268" y="253"/>
                    </a:lnTo>
                    <a:lnTo>
                      <a:pt x="271" y="255"/>
                    </a:lnTo>
                    <a:lnTo>
                      <a:pt x="272" y="258"/>
                    </a:lnTo>
                    <a:lnTo>
                      <a:pt x="272" y="261"/>
                    </a:lnTo>
                    <a:lnTo>
                      <a:pt x="272" y="261"/>
                    </a:lnTo>
                    <a:lnTo>
                      <a:pt x="272" y="266"/>
                    </a:lnTo>
                    <a:lnTo>
                      <a:pt x="269" y="270"/>
                    </a:lnTo>
                    <a:lnTo>
                      <a:pt x="265" y="273"/>
                    </a:lnTo>
                    <a:lnTo>
                      <a:pt x="259" y="274"/>
                    </a:lnTo>
                    <a:lnTo>
                      <a:pt x="243" y="276"/>
                    </a:lnTo>
                    <a:lnTo>
                      <a:pt x="218" y="276"/>
                    </a:lnTo>
                    <a:lnTo>
                      <a:pt x="218" y="276"/>
                    </a:lnTo>
                    <a:lnTo>
                      <a:pt x="209" y="276"/>
                    </a:lnTo>
                    <a:lnTo>
                      <a:pt x="206" y="274"/>
                    </a:lnTo>
                    <a:lnTo>
                      <a:pt x="203" y="272"/>
                    </a:lnTo>
                    <a:lnTo>
                      <a:pt x="201" y="269"/>
                    </a:lnTo>
                    <a:lnTo>
                      <a:pt x="199" y="266"/>
                    </a:lnTo>
                    <a:lnTo>
                      <a:pt x="199" y="257"/>
                    </a:lnTo>
                    <a:lnTo>
                      <a:pt x="199" y="229"/>
                    </a:lnTo>
                    <a:lnTo>
                      <a:pt x="199" y="229"/>
                    </a:lnTo>
                    <a:lnTo>
                      <a:pt x="189" y="241"/>
                    </a:lnTo>
                    <a:lnTo>
                      <a:pt x="178" y="252"/>
                    </a:lnTo>
                    <a:lnTo>
                      <a:pt x="167" y="261"/>
                    </a:lnTo>
                    <a:lnTo>
                      <a:pt x="153" y="268"/>
                    </a:lnTo>
                    <a:lnTo>
                      <a:pt x="140" y="274"/>
                    </a:lnTo>
                    <a:lnTo>
                      <a:pt x="124" y="278"/>
                    </a:lnTo>
                    <a:lnTo>
                      <a:pt x="109" y="281"/>
                    </a:lnTo>
                    <a:lnTo>
                      <a:pt x="91" y="281"/>
                    </a:lnTo>
                    <a:lnTo>
                      <a:pt x="91" y="281"/>
                    </a:lnTo>
                    <a:close/>
                    <a:moveTo>
                      <a:pt x="188" y="119"/>
                    </a:moveTo>
                    <a:lnTo>
                      <a:pt x="188" y="119"/>
                    </a:lnTo>
                    <a:lnTo>
                      <a:pt x="156" y="120"/>
                    </a:lnTo>
                    <a:lnTo>
                      <a:pt x="143" y="121"/>
                    </a:lnTo>
                    <a:lnTo>
                      <a:pt x="128" y="124"/>
                    </a:lnTo>
                    <a:lnTo>
                      <a:pt x="116" y="128"/>
                    </a:lnTo>
                    <a:lnTo>
                      <a:pt x="106" y="130"/>
                    </a:lnTo>
                    <a:lnTo>
                      <a:pt x="95" y="134"/>
                    </a:lnTo>
                    <a:lnTo>
                      <a:pt x="86" y="140"/>
                    </a:lnTo>
                    <a:lnTo>
                      <a:pt x="78" y="145"/>
                    </a:lnTo>
                    <a:lnTo>
                      <a:pt x="70" y="152"/>
                    </a:lnTo>
                    <a:lnTo>
                      <a:pt x="65" y="158"/>
                    </a:lnTo>
                    <a:lnTo>
                      <a:pt x="60" y="165"/>
                    </a:lnTo>
                    <a:lnTo>
                      <a:pt x="56" y="173"/>
                    </a:lnTo>
                    <a:lnTo>
                      <a:pt x="53" y="181"/>
                    </a:lnTo>
                    <a:lnTo>
                      <a:pt x="52" y="189"/>
                    </a:lnTo>
                    <a:lnTo>
                      <a:pt x="51" y="198"/>
                    </a:lnTo>
                    <a:lnTo>
                      <a:pt x="51" y="198"/>
                    </a:lnTo>
                    <a:lnTo>
                      <a:pt x="52" y="208"/>
                    </a:lnTo>
                    <a:lnTo>
                      <a:pt x="54" y="218"/>
                    </a:lnTo>
                    <a:lnTo>
                      <a:pt x="60" y="227"/>
                    </a:lnTo>
                    <a:lnTo>
                      <a:pt x="66" y="235"/>
                    </a:lnTo>
                    <a:lnTo>
                      <a:pt x="74" y="240"/>
                    </a:lnTo>
                    <a:lnTo>
                      <a:pt x="83" y="245"/>
                    </a:lnTo>
                    <a:lnTo>
                      <a:pt x="95" y="248"/>
                    </a:lnTo>
                    <a:lnTo>
                      <a:pt x="107" y="249"/>
                    </a:lnTo>
                    <a:lnTo>
                      <a:pt x="107" y="249"/>
                    </a:lnTo>
                    <a:lnTo>
                      <a:pt x="122" y="248"/>
                    </a:lnTo>
                    <a:lnTo>
                      <a:pt x="135" y="245"/>
                    </a:lnTo>
                    <a:lnTo>
                      <a:pt x="148" y="241"/>
                    </a:lnTo>
                    <a:lnTo>
                      <a:pt x="159" y="235"/>
                    </a:lnTo>
                    <a:lnTo>
                      <a:pt x="159" y="235"/>
                    </a:lnTo>
                    <a:lnTo>
                      <a:pt x="169" y="228"/>
                    </a:lnTo>
                    <a:lnTo>
                      <a:pt x="177" y="222"/>
                    </a:lnTo>
                    <a:lnTo>
                      <a:pt x="184" y="215"/>
                    </a:lnTo>
                    <a:lnTo>
                      <a:pt x="188" y="207"/>
                    </a:lnTo>
                    <a:lnTo>
                      <a:pt x="192" y="199"/>
                    </a:lnTo>
                    <a:lnTo>
                      <a:pt x="194" y="190"/>
                    </a:lnTo>
                    <a:lnTo>
                      <a:pt x="196" y="179"/>
                    </a:lnTo>
                    <a:lnTo>
                      <a:pt x="196" y="167"/>
                    </a:lnTo>
                    <a:lnTo>
                      <a:pt x="196" y="119"/>
                    </a:lnTo>
                    <a:lnTo>
                      <a:pt x="18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6094234" y="843510"/>
                <a:ext cx="138529" cy="134109"/>
              </a:xfrm>
              <a:custGeom>
                <a:avLst/>
                <a:gdLst/>
                <a:ahLst/>
                <a:cxnLst>
                  <a:cxn ang="0">
                    <a:pos x="32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7" y="13"/>
                  </a:cxn>
                  <a:cxn ang="0">
                    <a:pos x="38" y="1"/>
                  </a:cxn>
                  <a:cxn ang="0">
                    <a:pos x="49" y="1"/>
                  </a:cxn>
                  <a:cxn ang="0">
                    <a:pos x="59" y="12"/>
                  </a:cxn>
                  <a:cxn ang="0">
                    <a:pos x="71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3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40" y="39"/>
                  </a:cxn>
                  <a:cxn ang="0">
                    <a:pos x="252" y="71"/>
                  </a:cxn>
                  <a:cxn ang="0">
                    <a:pos x="257" y="125"/>
                  </a:cxn>
                  <a:cxn ang="0">
                    <a:pos x="258" y="240"/>
                  </a:cxn>
                  <a:cxn ang="0">
                    <a:pos x="262" y="247"/>
                  </a:cxn>
                  <a:cxn ang="0">
                    <a:pos x="281" y="260"/>
                  </a:cxn>
                  <a:cxn ang="0">
                    <a:pos x="279" y="268"/>
                  </a:cxn>
                  <a:cxn ang="0">
                    <a:pos x="262" y="273"/>
                  </a:cxn>
                  <a:cxn ang="0">
                    <a:pos x="196" y="273"/>
                  </a:cxn>
                  <a:cxn ang="0">
                    <a:pos x="186" y="264"/>
                  </a:cxn>
                  <a:cxn ang="0">
                    <a:pos x="190" y="256"/>
                  </a:cxn>
                  <a:cxn ang="0">
                    <a:pos x="206" y="247"/>
                  </a:cxn>
                  <a:cxn ang="0">
                    <a:pos x="214" y="227"/>
                  </a:cxn>
                  <a:cxn ang="0">
                    <a:pos x="212" y="104"/>
                  </a:cxn>
                  <a:cxn ang="0">
                    <a:pos x="202" y="63"/>
                  </a:cxn>
                  <a:cxn ang="0">
                    <a:pos x="189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7" y="45"/>
                  </a:cxn>
                  <a:cxn ang="0">
                    <a:pos x="82" y="75"/>
                  </a:cxn>
                  <a:cxn ang="0">
                    <a:pos x="75" y="232"/>
                  </a:cxn>
                  <a:cxn ang="0">
                    <a:pos x="78" y="244"/>
                  </a:cxn>
                  <a:cxn ang="0">
                    <a:pos x="92" y="253"/>
                  </a:cxn>
                  <a:cxn ang="0">
                    <a:pos x="99" y="262"/>
                  </a:cxn>
                  <a:cxn ang="0">
                    <a:pos x="94" y="272"/>
                  </a:cxn>
                  <a:cxn ang="0">
                    <a:pos x="25" y="273"/>
                  </a:cxn>
                  <a:cxn ang="0">
                    <a:pos x="11" y="272"/>
                  </a:cxn>
                  <a:cxn ang="0">
                    <a:pos x="7" y="265"/>
                  </a:cxn>
                  <a:cxn ang="0">
                    <a:pos x="13" y="253"/>
                  </a:cxn>
                  <a:cxn ang="0">
                    <a:pos x="25" y="247"/>
                  </a:cxn>
                  <a:cxn ang="0">
                    <a:pos x="32" y="225"/>
                  </a:cxn>
                </a:cxnLst>
                <a:rect l="0" t="0" r="r" b="b"/>
                <a:pathLst>
                  <a:path w="281" h="273">
                    <a:moveTo>
                      <a:pt x="32" y="97"/>
                    </a:moveTo>
                    <a:lnTo>
                      <a:pt x="32" y="97"/>
                    </a:lnTo>
                    <a:lnTo>
                      <a:pt x="32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5" y="46"/>
                    </a:lnTo>
                    <a:lnTo>
                      <a:pt x="8" y="42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8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9" y="12"/>
                    </a:lnTo>
                    <a:lnTo>
                      <a:pt x="65" y="2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80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2" y="12"/>
                    </a:lnTo>
                    <a:lnTo>
                      <a:pt x="124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74" y="1"/>
                    </a:lnTo>
                    <a:lnTo>
                      <a:pt x="186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4" y="13"/>
                    </a:lnTo>
                    <a:lnTo>
                      <a:pt x="220" y="18"/>
                    </a:lnTo>
                    <a:lnTo>
                      <a:pt x="228" y="25"/>
                    </a:lnTo>
                    <a:lnTo>
                      <a:pt x="233" y="31"/>
                    </a:lnTo>
                    <a:lnTo>
                      <a:pt x="240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2" y="71"/>
                    </a:lnTo>
                    <a:lnTo>
                      <a:pt x="254" y="83"/>
                    </a:lnTo>
                    <a:lnTo>
                      <a:pt x="256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8" y="240"/>
                    </a:lnTo>
                    <a:lnTo>
                      <a:pt x="260" y="244"/>
                    </a:lnTo>
                    <a:lnTo>
                      <a:pt x="262" y="247"/>
                    </a:lnTo>
                    <a:lnTo>
                      <a:pt x="262" y="247"/>
                    </a:lnTo>
                    <a:lnTo>
                      <a:pt x="276" y="253"/>
                    </a:lnTo>
                    <a:lnTo>
                      <a:pt x="279" y="257"/>
                    </a:lnTo>
                    <a:lnTo>
                      <a:pt x="281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79" y="268"/>
                    </a:lnTo>
                    <a:lnTo>
                      <a:pt x="277" y="272"/>
                    </a:lnTo>
                    <a:lnTo>
                      <a:pt x="270" y="273"/>
                    </a:lnTo>
                    <a:lnTo>
                      <a:pt x="262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6" y="273"/>
                    </a:lnTo>
                    <a:lnTo>
                      <a:pt x="191" y="272"/>
                    </a:lnTo>
                    <a:lnTo>
                      <a:pt x="187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7" y="258"/>
                    </a:lnTo>
                    <a:lnTo>
                      <a:pt x="190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1" y="243"/>
                    </a:lnTo>
                    <a:lnTo>
                      <a:pt x="212" y="236"/>
                    </a:lnTo>
                    <a:lnTo>
                      <a:pt x="214" y="227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2" y="104"/>
                    </a:lnTo>
                    <a:lnTo>
                      <a:pt x="210" y="86"/>
                    </a:lnTo>
                    <a:lnTo>
                      <a:pt x="204" y="70"/>
                    </a:lnTo>
                    <a:lnTo>
                      <a:pt x="202" y="63"/>
                    </a:lnTo>
                    <a:lnTo>
                      <a:pt x="198" y="57"/>
                    </a:lnTo>
                    <a:lnTo>
                      <a:pt x="194" y="51"/>
                    </a:lnTo>
                    <a:lnTo>
                      <a:pt x="189" y="47"/>
                    </a:lnTo>
                    <a:lnTo>
                      <a:pt x="183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3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9" y="39"/>
                    </a:lnTo>
                    <a:lnTo>
                      <a:pt x="107" y="45"/>
                    </a:lnTo>
                    <a:lnTo>
                      <a:pt x="96" y="53"/>
                    </a:lnTo>
                    <a:lnTo>
                      <a:pt x="87" y="63"/>
                    </a:lnTo>
                    <a:lnTo>
                      <a:pt x="82" y="75"/>
                    </a:lnTo>
                    <a:lnTo>
                      <a:pt x="78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6" y="241"/>
                    </a:lnTo>
                    <a:lnTo>
                      <a:pt x="78" y="244"/>
                    </a:lnTo>
                    <a:lnTo>
                      <a:pt x="80" y="247"/>
                    </a:lnTo>
                    <a:lnTo>
                      <a:pt x="80" y="247"/>
                    </a:lnTo>
                    <a:lnTo>
                      <a:pt x="92" y="253"/>
                    </a:lnTo>
                    <a:lnTo>
                      <a:pt x="98" y="257"/>
                    </a:lnTo>
                    <a:lnTo>
                      <a:pt x="99" y="260"/>
                    </a:lnTo>
                    <a:lnTo>
                      <a:pt x="99" y="262"/>
                    </a:lnTo>
                    <a:lnTo>
                      <a:pt x="99" y="262"/>
                    </a:lnTo>
                    <a:lnTo>
                      <a:pt x="98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5" y="273"/>
                    </a:lnTo>
                    <a:lnTo>
                      <a:pt x="25" y="273"/>
                    </a:lnTo>
                    <a:lnTo>
                      <a:pt x="17" y="273"/>
                    </a:lnTo>
                    <a:lnTo>
                      <a:pt x="11" y="272"/>
                    </a:lnTo>
                    <a:lnTo>
                      <a:pt x="8" y="269"/>
                    </a:lnTo>
                    <a:lnTo>
                      <a:pt x="7" y="265"/>
                    </a:lnTo>
                    <a:lnTo>
                      <a:pt x="7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3" y="253"/>
                    </a:lnTo>
                    <a:lnTo>
                      <a:pt x="18" y="251"/>
                    </a:lnTo>
                    <a:lnTo>
                      <a:pt x="18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2" y="237"/>
                    </a:lnTo>
                    <a:lnTo>
                      <a:pt x="32" y="225"/>
                    </a:lnTo>
                    <a:lnTo>
                      <a:pt x="32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33"/>
              <p:cNvSpPr>
                <a:spLocks noEditPoints="1"/>
              </p:cNvSpPr>
              <p:nvPr/>
            </p:nvSpPr>
            <p:spPr bwMode="auto">
              <a:xfrm>
                <a:off x="6248974" y="843510"/>
                <a:ext cx="131161" cy="188635"/>
              </a:xfrm>
              <a:custGeom>
                <a:avLst/>
                <a:gdLst/>
                <a:ahLst/>
                <a:cxnLst>
                  <a:cxn ang="0">
                    <a:pos x="255" y="321"/>
                  </a:cxn>
                  <a:cxn ang="0">
                    <a:pos x="237" y="351"/>
                  </a:cxn>
                  <a:cxn ang="0">
                    <a:pos x="201" y="373"/>
                  </a:cxn>
                  <a:cxn ang="0">
                    <a:pos x="150" y="385"/>
                  </a:cxn>
                  <a:cxn ang="0">
                    <a:pos x="92" y="385"/>
                  </a:cxn>
                  <a:cxn ang="0">
                    <a:pos x="21" y="365"/>
                  </a:cxn>
                  <a:cxn ang="0">
                    <a:pos x="6" y="347"/>
                  </a:cxn>
                  <a:cxn ang="0">
                    <a:pos x="5" y="328"/>
                  </a:cxn>
                  <a:cxn ang="0">
                    <a:pos x="18" y="306"/>
                  </a:cxn>
                  <a:cxn ang="0">
                    <a:pos x="35" y="301"/>
                  </a:cxn>
                  <a:cxn ang="0">
                    <a:pos x="45" y="311"/>
                  </a:cxn>
                  <a:cxn ang="0">
                    <a:pos x="41" y="323"/>
                  </a:cxn>
                  <a:cxn ang="0">
                    <a:pos x="62" y="343"/>
                  </a:cxn>
                  <a:cxn ang="0">
                    <a:pos x="120" y="351"/>
                  </a:cxn>
                  <a:cxn ang="0">
                    <a:pos x="175" y="343"/>
                  </a:cxn>
                  <a:cxn ang="0">
                    <a:pos x="209" y="318"/>
                  </a:cxn>
                  <a:cxn ang="0">
                    <a:pos x="213" y="303"/>
                  </a:cxn>
                  <a:cxn ang="0">
                    <a:pos x="201" y="276"/>
                  </a:cxn>
                  <a:cxn ang="0">
                    <a:pos x="166" y="255"/>
                  </a:cxn>
                  <a:cxn ang="0">
                    <a:pos x="118" y="261"/>
                  </a:cxn>
                  <a:cxn ang="0">
                    <a:pos x="71" y="252"/>
                  </a:cxn>
                  <a:cxn ang="0">
                    <a:pos x="33" y="224"/>
                  </a:cxn>
                  <a:cxn ang="0">
                    <a:pos x="8" y="183"/>
                  </a:cxn>
                  <a:cxn ang="0">
                    <a:pos x="0" y="130"/>
                  </a:cxn>
                  <a:cxn ang="0">
                    <a:pos x="5" y="90"/>
                  </a:cxn>
                  <a:cxn ang="0">
                    <a:pos x="26" y="46"/>
                  </a:cxn>
                  <a:cxn ang="0">
                    <a:pos x="62" y="16"/>
                  </a:cxn>
                  <a:cxn ang="0">
                    <a:pos x="109" y="1"/>
                  </a:cxn>
                  <a:cxn ang="0">
                    <a:pos x="162" y="4"/>
                  </a:cxn>
                  <a:cxn ang="0">
                    <a:pos x="213" y="6"/>
                  </a:cxn>
                  <a:cxn ang="0">
                    <a:pos x="255" y="8"/>
                  </a:cxn>
                  <a:cxn ang="0">
                    <a:pos x="266" y="20"/>
                  </a:cxn>
                  <a:cxn ang="0">
                    <a:pos x="265" y="31"/>
                  </a:cxn>
                  <a:cxn ang="0">
                    <a:pos x="246" y="39"/>
                  </a:cxn>
                  <a:cxn ang="0">
                    <a:pos x="211" y="39"/>
                  </a:cxn>
                  <a:cxn ang="0">
                    <a:pos x="237" y="79"/>
                  </a:cxn>
                  <a:cxn ang="0">
                    <a:pos x="246" y="129"/>
                  </a:cxn>
                  <a:cxn ang="0">
                    <a:pos x="240" y="175"/>
                  </a:cxn>
                  <a:cxn ang="0">
                    <a:pos x="209" y="225"/>
                  </a:cxn>
                  <a:cxn ang="0">
                    <a:pos x="224" y="249"/>
                  </a:cxn>
                  <a:cxn ang="0">
                    <a:pos x="254" y="281"/>
                  </a:cxn>
                  <a:cxn ang="0">
                    <a:pos x="122" y="231"/>
                  </a:cxn>
                  <a:cxn ang="0">
                    <a:pos x="147" y="228"/>
                  </a:cxn>
                  <a:cxn ang="0">
                    <a:pos x="174" y="211"/>
                  </a:cxn>
                  <a:cxn ang="0">
                    <a:pos x="191" y="182"/>
                  </a:cxn>
                  <a:cxn ang="0">
                    <a:pos x="199" y="129"/>
                  </a:cxn>
                  <a:cxn ang="0">
                    <a:pos x="187" y="70"/>
                  </a:cxn>
                  <a:cxn ang="0">
                    <a:pos x="167" y="45"/>
                  </a:cxn>
                  <a:cxn ang="0">
                    <a:pos x="139" y="31"/>
                  </a:cxn>
                  <a:cxn ang="0">
                    <a:pos x="114" y="30"/>
                  </a:cxn>
                  <a:cxn ang="0">
                    <a:pos x="84" y="41"/>
                  </a:cxn>
                  <a:cxn ang="0">
                    <a:pos x="63" y="62"/>
                  </a:cxn>
                  <a:cxn ang="0">
                    <a:pos x="49" y="107"/>
                  </a:cxn>
                  <a:cxn ang="0">
                    <a:pos x="52" y="173"/>
                  </a:cxn>
                  <a:cxn ang="0">
                    <a:pos x="67" y="204"/>
                  </a:cxn>
                  <a:cxn ang="0">
                    <a:pos x="91" y="224"/>
                  </a:cxn>
                  <a:cxn ang="0">
                    <a:pos x="122" y="231"/>
                  </a:cxn>
                </a:cxnLst>
                <a:rect l="0" t="0" r="r" b="b"/>
                <a:pathLst>
                  <a:path w="266" h="386">
                    <a:moveTo>
                      <a:pt x="258" y="302"/>
                    </a:moveTo>
                    <a:lnTo>
                      <a:pt x="258" y="302"/>
                    </a:lnTo>
                    <a:lnTo>
                      <a:pt x="258" y="311"/>
                    </a:lnTo>
                    <a:lnTo>
                      <a:pt x="255" y="321"/>
                    </a:lnTo>
                    <a:lnTo>
                      <a:pt x="253" y="328"/>
                    </a:lnTo>
                    <a:lnTo>
                      <a:pt x="249" y="336"/>
                    </a:lnTo>
                    <a:lnTo>
                      <a:pt x="244" y="344"/>
                    </a:lnTo>
                    <a:lnTo>
                      <a:pt x="237" y="351"/>
                    </a:lnTo>
                    <a:lnTo>
                      <a:pt x="230" y="357"/>
                    </a:lnTo>
                    <a:lnTo>
                      <a:pt x="221" y="363"/>
                    </a:lnTo>
                    <a:lnTo>
                      <a:pt x="212" y="368"/>
                    </a:lnTo>
                    <a:lnTo>
                      <a:pt x="201" y="373"/>
                    </a:lnTo>
                    <a:lnTo>
                      <a:pt x="190" y="377"/>
                    </a:lnTo>
                    <a:lnTo>
                      <a:pt x="178" y="380"/>
                    </a:lnTo>
                    <a:lnTo>
                      <a:pt x="165" y="383"/>
                    </a:lnTo>
                    <a:lnTo>
                      <a:pt x="150" y="385"/>
                    </a:lnTo>
                    <a:lnTo>
                      <a:pt x="134" y="386"/>
                    </a:lnTo>
                    <a:lnTo>
                      <a:pt x="118" y="386"/>
                    </a:lnTo>
                    <a:lnTo>
                      <a:pt x="118" y="386"/>
                    </a:lnTo>
                    <a:lnTo>
                      <a:pt x="92" y="385"/>
                    </a:lnTo>
                    <a:lnTo>
                      <a:pt x="70" y="383"/>
                    </a:lnTo>
                    <a:lnTo>
                      <a:pt x="50" y="379"/>
                    </a:lnTo>
                    <a:lnTo>
                      <a:pt x="33" y="373"/>
                    </a:lnTo>
                    <a:lnTo>
                      <a:pt x="21" y="365"/>
                    </a:lnTo>
                    <a:lnTo>
                      <a:pt x="16" y="361"/>
                    </a:lnTo>
                    <a:lnTo>
                      <a:pt x="12" y="356"/>
                    </a:lnTo>
                    <a:lnTo>
                      <a:pt x="8" y="352"/>
                    </a:lnTo>
                    <a:lnTo>
                      <a:pt x="6" y="347"/>
                    </a:lnTo>
                    <a:lnTo>
                      <a:pt x="5" y="342"/>
                    </a:lnTo>
                    <a:lnTo>
                      <a:pt x="4" y="335"/>
                    </a:lnTo>
                    <a:lnTo>
                      <a:pt x="4" y="335"/>
                    </a:lnTo>
                    <a:lnTo>
                      <a:pt x="5" y="328"/>
                    </a:lnTo>
                    <a:lnTo>
                      <a:pt x="6" y="322"/>
                    </a:lnTo>
                    <a:lnTo>
                      <a:pt x="9" y="315"/>
                    </a:lnTo>
                    <a:lnTo>
                      <a:pt x="13" y="311"/>
                    </a:lnTo>
                    <a:lnTo>
                      <a:pt x="18" y="306"/>
                    </a:lnTo>
                    <a:lnTo>
                      <a:pt x="23" y="303"/>
                    </a:lnTo>
                    <a:lnTo>
                      <a:pt x="29" y="301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8" y="301"/>
                    </a:lnTo>
                    <a:lnTo>
                      <a:pt x="42" y="303"/>
                    </a:lnTo>
                    <a:lnTo>
                      <a:pt x="43" y="307"/>
                    </a:lnTo>
                    <a:lnTo>
                      <a:pt x="45" y="311"/>
                    </a:lnTo>
                    <a:lnTo>
                      <a:pt x="45" y="311"/>
                    </a:lnTo>
                    <a:lnTo>
                      <a:pt x="43" y="318"/>
                    </a:lnTo>
                    <a:lnTo>
                      <a:pt x="41" y="323"/>
                    </a:lnTo>
                    <a:lnTo>
                      <a:pt x="41" y="323"/>
                    </a:lnTo>
                    <a:lnTo>
                      <a:pt x="42" y="330"/>
                    </a:lnTo>
                    <a:lnTo>
                      <a:pt x="46" y="335"/>
                    </a:lnTo>
                    <a:lnTo>
                      <a:pt x="52" y="339"/>
                    </a:lnTo>
                    <a:lnTo>
                      <a:pt x="62" y="343"/>
                    </a:lnTo>
                    <a:lnTo>
                      <a:pt x="72" y="346"/>
                    </a:lnTo>
                    <a:lnTo>
                      <a:pt x="85" y="348"/>
                    </a:lnTo>
                    <a:lnTo>
                      <a:pt x="101" y="350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41" y="350"/>
                    </a:lnTo>
                    <a:lnTo>
                      <a:pt x="159" y="347"/>
                    </a:lnTo>
                    <a:lnTo>
                      <a:pt x="175" y="343"/>
                    </a:lnTo>
                    <a:lnTo>
                      <a:pt x="188" y="338"/>
                    </a:lnTo>
                    <a:lnTo>
                      <a:pt x="199" y="331"/>
                    </a:lnTo>
                    <a:lnTo>
                      <a:pt x="207" y="323"/>
                    </a:lnTo>
                    <a:lnTo>
                      <a:pt x="209" y="318"/>
                    </a:lnTo>
                    <a:lnTo>
                      <a:pt x="211" y="314"/>
                    </a:lnTo>
                    <a:lnTo>
                      <a:pt x="212" y="309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2" y="295"/>
                    </a:lnTo>
                    <a:lnTo>
                      <a:pt x="209" y="289"/>
                    </a:lnTo>
                    <a:lnTo>
                      <a:pt x="207" y="282"/>
                    </a:lnTo>
                    <a:lnTo>
                      <a:pt x="201" y="276"/>
                    </a:lnTo>
                    <a:lnTo>
                      <a:pt x="195" y="270"/>
                    </a:lnTo>
                    <a:lnTo>
                      <a:pt x="187" y="265"/>
                    </a:lnTo>
                    <a:lnTo>
                      <a:pt x="176" y="260"/>
                    </a:lnTo>
                    <a:lnTo>
                      <a:pt x="166" y="255"/>
                    </a:lnTo>
                    <a:lnTo>
                      <a:pt x="166" y="255"/>
                    </a:lnTo>
                    <a:lnTo>
                      <a:pt x="138" y="258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07" y="260"/>
                    </a:lnTo>
                    <a:lnTo>
                      <a:pt x="93" y="258"/>
                    </a:lnTo>
                    <a:lnTo>
                      <a:pt x="81" y="256"/>
                    </a:lnTo>
                    <a:lnTo>
                      <a:pt x="71" y="252"/>
                    </a:lnTo>
                    <a:lnTo>
                      <a:pt x="60" y="247"/>
                    </a:lnTo>
                    <a:lnTo>
                      <a:pt x="50" y="240"/>
                    </a:lnTo>
                    <a:lnTo>
                      <a:pt x="42" y="233"/>
                    </a:lnTo>
                    <a:lnTo>
                      <a:pt x="33" y="224"/>
                    </a:lnTo>
                    <a:lnTo>
                      <a:pt x="25" y="216"/>
                    </a:lnTo>
                    <a:lnTo>
                      <a:pt x="18" y="206"/>
                    </a:lnTo>
                    <a:lnTo>
                      <a:pt x="13" y="195"/>
                    </a:lnTo>
                    <a:lnTo>
                      <a:pt x="8" y="183"/>
                    </a:lnTo>
                    <a:lnTo>
                      <a:pt x="5" y="171"/>
                    </a:lnTo>
                    <a:lnTo>
                      <a:pt x="1" y="158"/>
                    </a:lnTo>
                    <a:lnTo>
                      <a:pt x="0" y="145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0"/>
                    </a:lnTo>
                    <a:lnTo>
                      <a:pt x="8" y="78"/>
                    </a:lnTo>
                    <a:lnTo>
                      <a:pt x="13" y="66"/>
                    </a:lnTo>
                    <a:lnTo>
                      <a:pt x="20" y="55"/>
                    </a:lnTo>
                    <a:lnTo>
                      <a:pt x="26" y="46"/>
                    </a:lnTo>
                    <a:lnTo>
                      <a:pt x="34" y="37"/>
                    </a:lnTo>
                    <a:lnTo>
                      <a:pt x="42" y="29"/>
                    </a:lnTo>
                    <a:lnTo>
                      <a:pt x="51" y="21"/>
                    </a:lnTo>
                    <a:lnTo>
                      <a:pt x="62" y="16"/>
                    </a:lnTo>
                    <a:lnTo>
                      <a:pt x="72" y="10"/>
                    </a:lnTo>
                    <a:lnTo>
                      <a:pt x="84" y="6"/>
                    </a:lnTo>
                    <a:lnTo>
                      <a:pt x="96" y="2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43" y="1"/>
                    </a:lnTo>
                    <a:lnTo>
                      <a:pt x="162" y="4"/>
                    </a:lnTo>
                    <a:lnTo>
                      <a:pt x="180" y="6"/>
                    </a:lnTo>
                    <a:lnTo>
                      <a:pt x="197" y="6"/>
                    </a:lnTo>
                    <a:lnTo>
                      <a:pt x="197" y="6"/>
                    </a:lnTo>
                    <a:lnTo>
                      <a:pt x="213" y="6"/>
                    </a:lnTo>
                    <a:lnTo>
                      <a:pt x="238" y="5"/>
                    </a:lnTo>
                    <a:lnTo>
                      <a:pt x="238" y="5"/>
                    </a:lnTo>
                    <a:lnTo>
                      <a:pt x="250" y="6"/>
                    </a:lnTo>
                    <a:lnTo>
                      <a:pt x="255" y="8"/>
                    </a:lnTo>
                    <a:lnTo>
                      <a:pt x="259" y="10"/>
                    </a:lnTo>
                    <a:lnTo>
                      <a:pt x="262" y="13"/>
                    </a:lnTo>
                    <a:lnTo>
                      <a:pt x="265" y="16"/>
                    </a:lnTo>
                    <a:lnTo>
                      <a:pt x="266" y="20"/>
                    </a:lnTo>
                    <a:lnTo>
                      <a:pt x="266" y="24"/>
                    </a:lnTo>
                    <a:lnTo>
                      <a:pt x="266" y="24"/>
                    </a:lnTo>
                    <a:lnTo>
                      <a:pt x="266" y="27"/>
                    </a:lnTo>
                    <a:lnTo>
                      <a:pt x="265" y="31"/>
                    </a:lnTo>
                    <a:lnTo>
                      <a:pt x="262" y="34"/>
                    </a:lnTo>
                    <a:lnTo>
                      <a:pt x="257" y="37"/>
                    </a:lnTo>
                    <a:lnTo>
                      <a:pt x="252" y="38"/>
                    </a:lnTo>
                    <a:lnTo>
                      <a:pt x="246" y="39"/>
                    </a:lnTo>
                    <a:lnTo>
                      <a:pt x="229" y="41"/>
                    </a:lnTo>
                    <a:lnTo>
                      <a:pt x="229" y="41"/>
                    </a:lnTo>
                    <a:lnTo>
                      <a:pt x="211" y="39"/>
                    </a:lnTo>
                    <a:lnTo>
                      <a:pt x="211" y="39"/>
                    </a:lnTo>
                    <a:lnTo>
                      <a:pt x="219" y="49"/>
                    </a:lnTo>
                    <a:lnTo>
                      <a:pt x="226" y="58"/>
                    </a:lnTo>
                    <a:lnTo>
                      <a:pt x="232" y="68"/>
                    </a:lnTo>
                    <a:lnTo>
                      <a:pt x="237" y="79"/>
                    </a:lnTo>
                    <a:lnTo>
                      <a:pt x="241" y="91"/>
                    </a:lnTo>
                    <a:lnTo>
                      <a:pt x="244" y="104"/>
                    </a:lnTo>
                    <a:lnTo>
                      <a:pt x="245" y="116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5" y="145"/>
                    </a:lnTo>
                    <a:lnTo>
                      <a:pt x="244" y="161"/>
                    </a:lnTo>
                    <a:lnTo>
                      <a:pt x="240" y="175"/>
                    </a:lnTo>
                    <a:lnTo>
                      <a:pt x="234" y="189"/>
                    </a:lnTo>
                    <a:lnTo>
                      <a:pt x="228" y="202"/>
                    </a:lnTo>
                    <a:lnTo>
                      <a:pt x="219" y="214"/>
                    </a:lnTo>
                    <a:lnTo>
                      <a:pt x="209" y="225"/>
                    </a:lnTo>
                    <a:lnTo>
                      <a:pt x="197" y="236"/>
                    </a:lnTo>
                    <a:lnTo>
                      <a:pt x="197" y="236"/>
                    </a:lnTo>
                    <a:lnTo>
                      <a:pt x="212" y="243"/>
                    </a:lnTo>
                    <a:lnTo>
                      <a:pt x="224" y="249"/>
                    </a:lnTo>
                    <a:lnTo>
                      <a:pt x="234" y="256"/>
                    </a:lnTo>
                    <a:lnTo>
                      <a:pt x="244" y="264"/>
                    </a:lnTo>
                    <a:lnTo>
                      <a:pt x="250" y="272"/>
                    </a:lnTo>
                    <a:lnTo>
                      <a:pt x="254" y="281"/>
                    </a:lnTo>
                    <a:lnTo>
                      <a:pt x="257" y="291"/>
                    </a:lnTo>
                    <a:lnTo>
                      <a:pt x="258" y="302"/>
                    </a:lnTo>
                    <a:lnTo>
                      <a:pt x="258" y="302"/>
                    </a:lnTo>
                    <a:close/>
                    <a:moveTo>
                      <a:pt x="122" y="231"/>
                    </a:moveTo>
                    <a:lnTo>
                      <a:pt x="122" y="231"/>
                    </a:lnTo>
                    <a:lnTo>
                      <a:pt x="132" y="231"/>
                    </a:lnTo>
                    <a:lnTo>
                      <a:pt x="139" y="229"/>
                    </a:lnTo>
                    <a:lnTo>
                      <a:pt x="147" y="228"/>
                    </a:lnTo>
                    <a:lnTo>
                      <a:pt x="155" y="224"/>
                    </a:lnTo>
                    <a:lnTo>
                      <a:pt x="162" y="222"/>
                    </a:lnTo>
                    <a:lnTo>
                      <a:pt x="168" y="216"/>
                    </a:lnTo>
                    <a:lnTo>
                      <a:pt x="174" y="211"/>
                    </a:lnTo>
                    <a:lnTo>
                      <a:pt x="179" y="206"/>
                    </a:lnTo>
                    <a:lnTo>
                      <a:pt x="184" y="199"/>
                    </a:lnTo>
                    <a:lnTo>
                      <a:pt x="188" y="191"/>
                    </a:lnTo>
                    <a:lnTo>
                      <a:pt x="191" y="182"/>
                    </a:lnTo>
                    <a:lnTo>
                      <a:pt x="194" y="174"/>
                    </a:lnTo>
                    <a:lnTo>
                      <a:pt x="197" y="153"/>
                    </a:lnTo>
                    <a:lnTo>
                      <a:pt x="199" y="129"/>
                    </a:lnTo>
                    <a:lnTo>
                      <a:pt x="199" y="129"/>
                    </a:lnTo>
                    <a:lnTo>
                      <a:pt x="197" y="107"/>
                    </a:lnTo>
                    <a:lnTo>
                      <a:pt x="194" y="87"/>
                    </a:lnTo>
                    <a:lnTo>
                      <a:pt x="191" y="78"/>
                    </a:lnTo>
                    <a:lnTo>
                      <a:pt x="187" y="70"/>
                    </a:lnTo>
                    <a:lnTo>
                      <a:pt x="183" y="62"/>
                    </a:lnTo>
                    <a:lnTo>
                      <a:pt x="179" y="55"/>
                    </a:lnTo>
                    <a:lnTo>
                      <a:pt x="174" y="50"/>
                    </a:lnTo>
                    <a:lnTo>
                      <a:pt x="167" y="45"/>
                    </a:lnTo>
                    <a:lnTo>
                      <a:pt x="161" y="41"/>
                    </a:lnTo>
                    <a:lnTo>
                      <a:pt x="154" y="37"/>
                    </a:lnTo>
                    <a:lnTo>
                      <a:pt x="147" y="34"/>
                    </a:lnTo>
                    <a:lnTo>
                      <a:pt x="139" y="31"/>
                    </a:lnTo>
                    <a:lnTo>
                      <a:pt x="132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14" y="30"/>
                    </a:lnTo>
                    <a:lnTo>
                      <a:pt x="107" y="31"/>
                    </a:lnTo>
                    <a:lnTo>
                      <a:pt x="99" y="34"/>
                    </a:lnTo>
                    <a:lnTo>
                      <a:pt x="91" y="37"/>
                    </a:lnTo>
                    <a:lnTo>
                      <a:pt x="84" y="41"/>
                    </a:lnTo>
                    <a:lnTo>
                      <a:pt x="78" y="45"/>
                    </a:lnTo>
                    <a:lnTo>
                      <a:pt x="72" y="50"/>
                    </a:lnTo>
                    <a:lnTo>
                      <a:pt x="67" y="55"/>
                    </a:lnTo>
                    <a:lnTo>
                      <a:pt x="63" y="62"/>
                    </a:lnTo>
                    <a:lnTo>
                      <a:pt x="59" y="70"/>
                    </a:lnTo>
                    <a:lnTo>
                      <a:pt x="55" y="78"/>
                    </a:lnTo>
                    <a:lnTo>
                      <a:pt x="52" y="87"/>
                    </a:lnTo>
                    <a:lnTo>
                      <a:pt x="49" y="107"/>
                    </a:lnTo>
                    <a:lnTo>
                      <a:pt x="47" y="129"/>
                    </a:lnTo>
                    <a:lnTo>
                      <a:pt x="47" y="129"/>
                    </a:lnTo>
                    <a:lnTo>
                      <a:pt x="49" y="153"/>
                    </a:lnTo>
                    <a:lnTo>
                      <a:pt x="52" y="173"/>
                    </a:lnTo>
                    <a:lnTo>
                      <a:pt x="55" y="182"/>
                    </a:lnTo>
                    <a:lnTo>
                      <a:pt x="58" y="190"/>
                    </a:lnTo>
                    <a:lnTo>
                      <a:pt x="62" y="198"/>
                    </a:lnTo>
                    <a:lnTo>
                      <a:pt x="67" y="204"/>
                    </a:lnTo>
                    <a:lnTo>
                      <a:pt x="72" y="211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1" y="224"/>
                    </a:lnTo>
                    <a:lnTo>
                      <a:pt x="97" y="228"/>
                    </a:lnTo>
                    <a:lnTo>
                      <a:pt x="105" y="229"/>
                    </a:lnTo>
                    <a:lnTo>
                      <a:pt x="114" y="231"/>
                    </a:lnTo>
                    <a:lnTo>
                      <a:pt x="122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34"/>
              <p:cNvSpPr>
                <a:spLocks noEditPoints="1"/>
              </p:cNvSpPr>
              <p:nvPr/>
            </p:nvSpPr>
            <p:spPr bwMode="auto">
              <a:xfrm>
                <a:off x="6388977" y="843510"/>
                <a:ext cx="120845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8" y="207"/>
                  </a:cxn>
                  <a:cxn ang="0">
                    <a:pos x="245" y="218"/>
                  </a:cxn>
                  <a:cxn ang="0">
                    <a:pos x="242" y="227"/>
                  </a:cxn>
                  <a:cxn ang="0">
                    <a:pos x="221" y="249"/>
                  </a:cxn>
                  <a:cxn ang="0">
                    <a:pos x="201" y="262"/>
                  </a:cxn>
                  <a:cxn ang="0">
                    <a:pos x="149" y="280"/>
                  </a:cxn>
                  <a:cxn ang="0">
                    <a:pos x="116" y="281"/>
                  </a:cxn>
                  <a:cxn ang="0">
                    <a:pos x="76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2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5" y="0"/>
                  </a:cxn>
                  <a:cxn ang="0">
                    <a:pos x="196" y="8"/>
                  </a:cxn>
                  <a:cxn ang="0">
                    <a:pos x="217" y="20"/>
                  </a:cxn>
                  <a:cxn ang="0">
                    <a:pos x="233" y="37"/>
                  </a:cxn>
                  <a:cxn ang="0">
                    <a:pos x="241" y="58"/>
                  </a:cxn>
                  <a:cxn ang="0">
                    <a:pos x="242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2" y="146"/>
                  </a:cxn>
                  <a:cxn ang="0">
                    <a:pos x="136" y="161"/>
                  </a:cxn>
                  <a:cxn ang="0">
                    <a:pos x="51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0" y="38"/>
                  </a:cxn>
                  <a:cxn ang="0">
                    <a:pos x="153" y="27"/>
                  </a:cxn>
                  <a:cxn ang="0">
                    <a:pos x="130" y="26"/>
                  </a:cxn>
                  <a:cxn ang="0">
                    <a:pos x="104" y="34"/>
                  </a:cxn>
                  <a:cxn ang="0">
                    <a:pos x="80" y="50"/>
                  </a:cxn>
                  <a:cxn ang="0">
                    <a:pos x="63" y="74"/>
                  </a:cxn>
                  <a:cxn ang="0">
                    <a:pos x="51" y="105"/>
                  </a:cxn>
                  <a:cxn ang="0">
                    <a:pos x="47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0" y="105"/>
                  </a:cxn>
                  <a:cxn ang="0">
                    <a:pos x="192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4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1" y="212"/>
                    </a:lnTo>
                    <a:lnTo>
                      <a:pt x="228" y="208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8" y="207"/>
                    </a:lnTo>
                    <a:lnTo>
                      <a:pt x="242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2" y="227"/>
                    </a:lnTo>
                    <a:lnTo>
                      <a:pt x="238" y="232"/>
                    </a:lnTo>
                    <a:lnTo>
                      <a:pt x="234" y="237"/>
                    </a:lnTo>
                    <a:lnTo>
                      <a:pt x="221" y="249"/>
                    </a:lnTo>
                    <a:lnTo>
                      <a:pt x="212" y="256"/>
                    </a:lnTo>
                    <a:lnTo>
                      <a:pt x="201" y="262"/>
                    </a:lnTo>
                    <a:lnTo>
                      <a:pt x="201" y="262"/>
                    </a:lnTo>
                    <a:lnTo>
                      <a:pt x="186" y="270"/>
                    </a:lnTo>
                    <a:lnTo>
                      <a:pt x="167" y="277"/>
                    </a:lnTo>
                    <a:lnTo>
                      <a:pt x="149" y="280"/>
                    </a:lnTo>
                    <a:lnTo>
                      <a:pt x="130" y="281"/>
                    </a:lnTo>
                    <a:lnTo>
                      <a:pt x="130" y="281"/>
                    </a:lnTo>
                    <a:lnTo>
                      <a:pt x="116" y="281"/>
                    </a:lnTo>
                    <a:lnTo>
                      <a:pt x="101" y="280"/>
                    </a:lnTo>
                    <a:lnTo>
                      <a:pt x="88" y="276"/>
                    </a:lnTo>
                    <a:lnTo>
                      <a:pt x="76" y="272"/>
                    </a:lnTo>
                    <a:lnTo>
                      <a:pt x="64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5" y="247"/>
                    </a:lnTo>
                    <a:lnTo>
                      <a:pt x="27" y="237"/>
                    </a:lnTo>
                    <a:lnTo>
                      <a:pt x="21" y="227"/>
                    </a:lnTo>
                    <a:lnTo>
                      <a:pt x="14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2" y="181"/>
                    </a:lnTo>
                    <a:lnTo>
                      <a:pt x="1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2" y="121"/>
                    </a:lnTo>
                    <a:lnTo>
                      <a:pt x="6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1" y="6"/>
                    </a:lnTo>
                    <a:lnTo>
                      <a:pt x="116" y="4"/>
                    </a:lnTo>
                    <a:lnTo>
                      <a:pt x="130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7" y="1"/>
                    </a:lnTo>
                    <a:lnTo>
                      <a:pt x="187" y="5"/>
                    </a:lnTo>
                    <a:lnTo>
                      <a:pt x="196" y="8"/>
                    </a:lnTo>
                    <a:lnTo>
                      <a:pt x="204" y="12"/>
                    </a:lnTo>
                    <a:lnTo>
                      <a:pt x="211" y="16"/>
                    </a:lnTo>
                    <a:lnTo>
                      <a:pt x="217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3" y="37"/>
                    </a:lnTo>
                    <a:lnTo>
                      <a:pt x="236" y="43"/>
                    </a:lnTo>
                    <a:lnTo>
                      <a:pt x="238" y="50"/>
                    </a:lnTo>
                    <a:lnTo>
                      <a:pt x="241" y="58"/>
                    </a:lnTo>
                    <a:lnTo>
                      <a:pt x="242" y="66"/>
                    </a:lnTo>
                    <a:lnTo>
                      <a:pt x="242" y="75"/>
                    </a:lnTo>
                    <a:lnTo>
                      <a:pt x="242" y="75"/>
                    </a:lnTo>
                    <a:lnTo>
                      <a:pt x="241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5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1" y="174"/>
                    </a:lnTo>
                    <a:lnTo>
                      <a:pt x="51" y="174"/>
                    </a:lnTo>
                    <a:lnTo>
                      <a:pt x="56" y="190"/>
                    </a:lnTo>
                    <a:lnTo>
                      <a:pt x="63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3" y="235"/>
                    </a:lnTo>
                    <a:lnTo>
                      <a:pt x="107" y="241"/>
                    </a:lnTo>
                    <a:lnTo>
                      <a:pt x="121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0" y="38"/>
                    </a:lnTo>
                    <a:lnTo>
                      <a:pt x="172" y="33"/>
                    </a:lnTo>
                    <a:lnTo>
                      <a:pt x="163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0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0" y="50"/>
                    </a:lnTo>
                    <a:lnTo>
                      <a:pt x="74" y="58"/>
                    </a:lnTo>
                    <a:lnTo>
                      <a:pt x="68" y="66"/>
                    </a:lnTo>
                    <a:lnTo>
                      <a:pt x="63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1" y="105"/>
                    </a:lnTo>
                    <a:lnTo>
                      <a:pt x="49" y="116"/>
                    </a:lnTo>
                    <a:lnTo>
                      <a:pt x="47" y="128"/>
                    </a:lnTo>
                    <a:lnTo>
                      <a:pt x="47" y="141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7" y="116"/>
                    </a:lnTo>
                    <a:lnTo>
                      <a:pt x="174" y="111"/>
                    </a:lnTo>
                    <a:lnTo>
                      <a:pt x="180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2" y="86"/>
                    </a:lnTo>
                    <a:lnTo>
                      <a:pt x="194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6543717" y="951091"/>
                <a:ext cx="30948" cy="2947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7" y="1"/>
                  </a:cxn>
                  <a:cxn ang="0">
                    <a:pos x="43" y="3"/>
                  </a:cxn>
                  <a:cxn ang="0">
                    <a:pos x="49" y="5"/>
                  </a:cxn>
                  <a:cxn ang="0">
                    <a:pos x="53" y="9"/>
                  </a:cxn>
                  <a:cxn ang="0">
                    <a:pos x="57" y="14"/>
                  </a:cxn>
                  <a:cxn ang="0">
                    <a:pos x="59" y="20"/>
                  </a:cxn>
                  <a:cxn ang="0">
                    <a:pos x="62" y="25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2" y="38"/>
                  </a:cxn>
                  <a:cxn ang="0">
                    <a:pos x="59" y="43"/>
                  </a:cxn>
                  <a:cxn ang="0">
                    <a:pos x="57" y="49"/>
                  </a:cxn>
                  <a:cxn ang="0">
                    <a:pos x="53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7" y="62"/>
                  </a:cxn>
                  <a:cxn ang="0">
                    <a:pos x="31" y="62"/>
                  </a:cxn>
                  <a:cxn ang="0">
                    <a:pos x="31" y="62"/>
                  </a:cxn>
                  <a:cxn ang="0">
                    <a:pos x="25" y="62"/>
                  </a:cxn>
                  <a:cxn ang="0">
                    <a:pos x="20" y="59"/>
                  </a:cxn>
                  <a:cxn ang="0">
                    <a:pos x="14" y="57"/>
                  </a:cxn>
                  <a:cxn ang="0">
                    <a:pos x="9" y="53"/>
                  </a:cxn>
                  <a:cxn ang="0">
                    <a:pos x="5" y="49"/>
                  </a:cxn>
                  <a:cxn ang="0">
                    <a:pos x="2" y="43"/>
                  </a:cxn>
                  <a:cxn ang="0">
                    <a:pos x="1" y="3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25"/>
                  </a:cxn>
                  <a:cxn ang="0">
                    <a:pos x="2" y="20"/>
                  </a:cxn>
                  <a:cxn ang="0">
                    <a:pos x="5" y="14"/>
                  </a:cxn>
                  <a:cxn ang="0">
                    <a:pos x="9" y="9"/>
                  </a:cxn>
                  <a:cxn ang="0">
                    <a:pos x="14" y="5"/>
                  </a:cxn>
                  <a:cxn ang="0">
                    <a:pos x="20" y="3"/>
                  </a:cxn>
                  <a:cxn ang="0">
                    <a:pos x="25" y="1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9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59" y="20"/>
                    </a:lnTo>
                    <a:lnTo>
                      <a:pt x="62" y="25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8"/>
                    </a:lnTo>
                    <a:lnTo>
                      <a:pt x="59" y="43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7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5" y="62"/>
                    </a:lnTo>
                    <a:lnTo>
                      <a:pt x="20" y="59"/>
                    </a:lnTo>
                    <a:lnTo>
                      <a:pt x="14" y="57"/>
                    </a:lnTo>
                    <a:lnTo>
                      <a:pt x="9" y="53"/>
                    </a:lnTo>
                    <a:lnTo>
                      <a:pt x="5" y="49"/>
                    </a:lnTo>
                    <a:lnTo>
                      <a:pt x="2" y="43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412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568753" y="6000965"/>
            <a:ext cx="3095768" cy="44093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to add Date, Author</a:t>
            </a:r>
            <a:endParaRPr lang="en-US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498476" y="4419599"/>
            <a:ext cx="4076699" cy="1757363"/>
          </a:xfrm>
        </p:spPr>
        <p:txBody>
          <a:bodyPr r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495946" y="3246438"/>
            <a:ext cx="4079229" cy="13795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  <a:p>
            <a:pPr lvl="0"/>
            <a:endParaRPr lang="nl-BE" dirty="0"/>
          </a:p>
        </p:txBody>
      </p:sp>
      <p:pic>
        <p:nvPicPr>
          <p:cNvPr id="45" name="Picture Placeholder 12" descr="Picture 1.jpg"/>
          <p:cNvPicPr>
            <a:picLocks noChangeAspect="1"/>
          </p:cNvPicPr>
          <p:nvPr userDrawn="1"/>
        </p:nvPicPr>
        <p:blipFill>
          <a:blip r:embed="rId2" cstate="print"/>
          <a:srcRect t="3773" b="3773"/>
          <a:stretch>
            <a:fillRect/>
          </a:stretch>
        </p:blipFill>
        <p:spPr>
          <a:xfrm>
            <a:off x="4570413" y="2151064"/>
            <a:ext cx="1362075" cy="1244599"/>
          </a:xfrm>
          <a:prstGeom prst="rect">
            <a:avLst/>
          </a:prstGeom>
        </p:spPr>
      </p:pic>
      <p:pic>
        <p:nvPicPr>
          <p:cNvPr id="48" name="Picture Placeholder 13" descr="Picture 2.jpg"/>
          <p:cNvPicPr>
            <a:picLocks noChangeAspect="1"/>
          </p:cNvPicPr>
          <p:nvPr userDrawn="1"/>
        </p:nvPicPr>
        <p:blipFill>
          <a:blip r:embed="rId3" cstate="print"/>
          <a:srcRect t="16622" b="16622"/>
          <a:stretch>
            <a:fillRect/>
          </a:stretch>
        </p:blipFill>
        <p:spPr>
          <a:xfrm>
            <a:off x="6007099" y="2151064"/>
            <a:ext cx="2797854" cy="1244599"/>
          </a:xfrm>
          <a:prstGeom prst="rect">
            <a:avLst/>
          </a:prstGeom>
        </p:spPr>
      </p:pic>
      <p:pic>
        <p:nvPicPr>
          <p:cNvPr id="49" name="Picture Placeholder 15" descr="Picture 4.jpg"/>
          <p:cNvPicPr>
            <a:picLocks noChangeAspect="1"/>
          </p:cNvPicPr>
          <p:nvPr userDrawn="1"/>
        </p:nvPicPr>
        <p:blipFill>
          <a:blip r:embed="rId4" cstate="print"/>
          <a:srcRect t="19408" b="19408"/>
          <a:stretch>
            <a:fillRect/>
          </a:stretch>
        </p:blipFill>
        <p:spPr>
          <a:xfrm>
            <a:off x="7446963" y="3467100"/>
            <a:ext cx="1357312" cy="1243013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2945" r="14797" b="701"/>
          <a:stretch>
            <a:fillRect/>
          </a:stretch>
        </p:blipFill>
        <p:spPr bwMode="auto">
          <a:xfrm>
            <a:off x="4582274" y="3468740"/>
            <a:ext cx="2787517" cy="25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2100" t="1988" r="1701" b="1659"/>
          <a:stretch>
            <a:fillRect/>
          </a:stretch>
        </p:blipFill>
        <p:spPr bwMode="auto">
          <a:xfrm>
            <a:off x="7446963" y="4779963"/>
            <a:ext cx="13573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21"/>
          <p:cNvSpPr>
            <a:spLocks noGrp="1"/>
          </p:cNvSpPr>
          <p:nvPr>
            <p:ph type="dt" sz="half" idx="35"/>
          </p:nvPr>
        </p:nvSpPr>
        <p:spPr>
          <a:xfrm>
            <a:off x="6007099" y="6481763"/>
            <a:ext cx="2055814" cy="287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1" name="Slide Number Placeholder 22"/>
          <p:cNvSpPr>
            <a:spLocks noGrp="1"/>
          </p:cNvSpPr>
          <p:nvPr>
            <p:ph type="sldNum" sz="quarter" idx="36"/>
          </p:nvPr>
        </p:nvSpPr>
        <p:spPr>
          <a:xfrm>
            <a:off x="8142288" y="6481763"/>
            <a:ext cx="661987" cy="287337"/>
          </a:xfrm>
        </p:spPr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2" name="Footer Placeholder 26"/>
          <p:cNvSpPr>
            <a:spLocks noGrp="1"/>
          </p:cNvSpPr>
          <p:nvPr>
            <p:ph type="ftr" sz="quarter" idx="37"/>
          </p:nvPr>
        </p:nvSpPr>
        <p:spPr>
          <a:xfrm>
            <a:off x="346074" y="6481763"/>
            <a:ext cx="5586413" cy="292100"/>
          </a:xfrm>
        </p:spPr>
        <p:txBody>
          <a:bodyPr/>
          <a:lstStyle/>
          <a:p>
            <a:r>
              <a:rPr lang="en-US" dirty="0" smtClean="0"/>
              <a:t>© 2013 CTG, Inc.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4"/>
          </p:nvPr>
        </p:nvSpPr>
        <p:spPr>
          <a:xfrm>
            <a:off x="4570413" y="381000"/>
            <a:ext cx="4233862" cy="1682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076" y="3028951"/>
            <a:ext cx="4224338" cy="1533524"/>
          </a:xfrm>
        </p:spPr>
        <p:txBody>
          <a:bodyPr rIns="9144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076" y="4267199"/>
            <a:ext cx="4224338" cy="1757363"/>
          </a:xfrm>
        </p:spPr>
        <p:txBody>
          <a:bodyPr r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46075" y="6481763"/>
            <a:ext cx="84582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7446963" y="4779963"/>
            <a:ext cx="1357312" cy="12446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6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4570413" y="2151064"/>
            <a:ext cx="1362075" cy="1244599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Picture Placeholder 17"/>
          <p:cNvSpPr>
            <a:spLocks noGrp="1"/>
          </p:cNvSpPr>
          <p:nvPr>
            <p:ph type="pic" sz="quarter" idx="29"/>
          </p:nvPr>
        </p:nvSpPr>
        <p:spPr>
          <a:xfrm>
            <a:off x="6007099" y="2151064"/>
            <a:ext cx="2797854" cy="1244599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4570413" y="3467100"/>
            <a:ext cx="2796158" cy="255355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1" name="Picture Placeholder 17"/>
          <p:cNvSpPr>
            <a:spLocks noGrp="1"/>
          </p:cNvSpPr>
          <p:nvPr>
            <p:ph type="pic" sz="quarter" idx="33"/>
          </p:nvPr>
        </p:nvSpPr>
        <p:spPr>
          <a:xfrm>
            <a:off x="7446963" y="3467100"/>
            <a:ext cx="1357312" cy="1243013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346075" y="381000"/>
            <a:ext cx="8458200" cy="168274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4"/>
          <p:cNvGrpSpPr>
            <a:grpSpLocks noChangeAspect="1"/>
          </p:cNvGrpSpPr>
          <p:nvPr userDrawn="1"/>
        </p:nvGrpSpPr>
        <p:grpSpPr bwMode="auto">
          <a:xfrm>
            <a:off x="685800" y="813816"/>
            <a:ext cx="749808" cy="749808"/>
            <a:chOff x="5065" y="395"/>
            <a:chExt cx="296" cy="296"/>
          </a:xfrm>
        </p:grpSpPr>
        <p:sp>
          <p:nvSpPr>
            <p:cNvPr id="1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5"/>
            <p:cNvSpPr>
              <a:spLocks noChangeArrowheads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52563"/>
            <a:ext cx="7716837" cy="4910137"/>
          </a:xfrm>
        </p:spPr>
        <p:txBody>
          <a:bodyPr/>
          <a:lstStyle>
            <a:lvl1pPr>
              <a:lnSpc>
                <a:spcPct val="130000"/>
              </a:lnSpc>
              <a:buSzPct val="90000"/>
              <a:buFont typeface="Arial" pitchFamily="34" charset="0"/>
              <a:buChar char="■"/>
              <a:defRPr sz="2400"/>
            </a:lvl1pPr>
            <a:lvl2pPr>
              <a:lnSpc>
                <a:spcPct val="130000"/>
              </a:lnSpc>
              <a:buFont typeface="Arial" pitchFamily="34" charset="0"/>
              <a:buChar char="□"/>
              <a:defRPr sz="2000"/>
            </a:lvl2pPr>
            <a:lvl3pPr>
              <a:lnSpc>
                <a:spcPct val="130000"/>
              </a:lnSpc>
              <a:buFont typeface="Arial" pitchFamily="34" charset="0"/>
              <a:buChar char="▫"/>
              <a:defRPr sz="1800"/>
            </a:lvl3pPr>
            <a:lvl4pPr>
              <a:lnSpc>
                <a:spcPct val="130000"/>
              </a:lnSpc>
              <a:buFont typeface="Arial" pitchFamily="34" charset="0"/>
              <a:buChar char="–"/>
              <a:defRPr/>
            </a:lvl4pPr>
            <a:lvl5pPr>
              <a:lnSpc>
                <a:spcPct val="130000"/>
              </a:lnSpc>
              <a:buFont typeface="Arial" pitchFamily="34" charset="0"/>
              <a:buChar char=".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07099" y="6481763"/>
            <a:ext cx="2055814" cy="2873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288" y="6481763"/>
            <a:ext cx="661987" cy="287337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2013 CTG,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452563"/>
            <a:ext cx="7716837" cy="4910137"/>
          </a:xfrm>
        </p:spPr>
        <p:txBody>
          <a:bodyPr/>
          <a:lstStyle>
            <a:lvl1pPr>
              <a:lnSpc>
                <a:spcPct val="130000"/>
              </a:lnSpc>
              <a:buSzPct val="90000"/>
              <a:buFont typeface="Arial" pitchFamily="34" charset="0"/>
              <a:buChar char="■"/>
              <a:defRPr sz="2400"/>
            </a:lvl1pPr>
            <a:lvl2pPr>
              <a:lnSpc>
                <a:spcPct val="130000"/>
              </a:lnSpc>
              <a:buFont typeface="Arial" pitchFamily="34" charset="0"/>
              <a:buChar char="□"/>
              <a:defRPr sz="2000"/>
            </a:lvl2pPr>
            <a:lvl3pPr>
              <a:lnSpc>
                <a:spcPct val="130000"/>
              </a:lnSpc>
              <a:buFont typeface="Arial" pitchFamily="34" charset="0"/>
              <a:buChar char="▫"/>
              <a:defRPr sz="1800"/>
            </a:lvl3pPr>
            <a:lvl4pPr>
              <a:lnSpc>
                <a:spcPct val="130000"/>
              </a:lnSpc>
              <a:buFont typeface="Arial" pitchFamily="34" charset="0"/>
              <a:buChar char="–"/>
              <a:defRPr/>
            </a:lvl4pPr>
            <a:lvl5pPr>
              <a:lnSpc>
                <a:spcPct val="130000"/>
              </a:lnSpc>
              <a:buFont typeface="Arial" pitchFamily="34" charset="0"/>
              <a:buChar char=".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07099" y="6481763"/>
            <a:ext cx="2055814" cy="2873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288" y="6481763"/>
            <a:ext cx="661987" cy="287337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2013 CTG,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4" y="4429125"/>
            <a:ext cx="7986713" cy="1409700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74" y="2886075"/>
            <a:ext cx="7986713" cy="154305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07099" y="6481763"/>
            <a:ext cx="2055814" cy="2873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288" y="6481763"/>
            <a:ext cx="661987" cy="287337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2013 CTG,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381000"/>
            <a:ext cx="7716838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792" y="1545996"/>
            <a:ext cx="4143833" cy="4656841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■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45996"/>
            <a:ext cx="4153259" cy="4659542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■"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099" y="6481763"/>
            <a:ext cx="2055814" cy="2873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288" y="6481763"/>
            <a:ext cx="661987" cy="287337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2013 CTG, Inc.</a:t>
            </a:r>
            <a:endParaRPr lang="en-US" dirty="0"/>
          </a:p>
        </p:txBody>
      </p:sp>
      <p:graphicFrame>
        <p:nvGraphicFramePr>
          <p:cNvPr id="11" name="Chart 10"/>
          <p:cNvGraphicFramePr/>
          <p:nvPr userDrawn="1"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381000"/>
            <a:ext cx="7716838" cy="1062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2013 CTG,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2013 CTG,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trinity.e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075" y="381000"/>
            <a:ext cx="7716838" cy="1062038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 smtClean="0"/>
              <a:t>Master slide for bullet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075" y="1443038"/>
            <a:ext cx="7716838" cy="4919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099" y="6481763"/>
            <a:ext cx="2055814" cy="2873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288" y="6481763"/>
            <a:ext cx="661987" cy="287337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6075" y="381000"/>
            <a:ext cx="84582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8455950" y="447688"/>
            <a:ext cx="359900" cy="369628"/>
            <a:chOff x="5065" y="395"/>
            <a:chExt cx="296" cy="30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 userDrawn="1"/>
          </p:nvSpPr>
          <p:spPr bwMode="auto">
            <a:xfrm>
              <a:off x="5065" y="403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46074" y="6481763"/>
            <a:ext cx="5586413" cy="2921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2013 CTG, Inc.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6075" y="6481763"/>
            <a:ext cx="84582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5"/>
          <a:stretch/>
        </p:blipFill>
        <p:spPr bwMode="auto">
          <a:xfrm>
            <a:off x="8032566" y="447688"/>
            <a:ext cx="388006" cy="38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ome">
            <a:hlinkClick r:id="rId13" tooltip="Hom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72" y="447688"/>
            <a:ext cx="1114620" cy="3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61" r:id="rId3"/>
    <p:sldLayoutId id="2147483650" r:id="rId4"/>
    <p:sldLayoutId id="2147483694" r:id="rId5"/>
    <p:sldLayoutId id="2147483651" r:id="rId6"/>
    <p:sldLayoutId id="2147483652" r:id="rId7"/>
    <p:sldLayoutId id="2147483654" r:id="rId8"/>
    <p:sldLayoutId id="2147483655" r:id="rId9"/>
    <p:sldLayoutId id="214748369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000" kern="1200" baseline="0" dirty="0">
          <a:solidFill>
            <a:srgbClr val="009FC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95000"/>
        <a:buFont typeface="Arial" pitchFamily="34" charset="0"/>
        <a:buChar char="■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2000" indent="-252000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Font typeface="Arial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16000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171450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.ac.uk/depts/maths/tables/orthogonal.htm" TargetMode="External"/><Relationship Id="rId2" Type="http://schemas.openxmlformats.org/officeDocument/2006/relationships/hyperlink" Target="http://neilsloane.com/oadir/index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hyperlink" Target="http://www.freequality.org/documents/tools/Tagarray_files/tamatrix.ht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7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8.jpeg"/><Relationship Id="rId10" Type="http://schemas.openxmlformats.org/officeDocument/2006/relationships/image" Target="../media/image24.jpeg"/><Relationship Id="rId4" Type="http://schemas.openxmlformats.org/officeDocument/2006/relationships/image" Target="../media/image17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CTG </a:t>
            </a:r>
            <a:r>
              <a:rPr lang="en-GB" dirty="0" err="1" smtClean="0"/>
              <a:t>eXperience</a:t>
            </a:r>
            <a:r>
              <a:rPr lang="en-GB" dirty="0" smtClean="0"/>
              <a:t> Day:  Oct. 17</a:t>
            </a:r>
            <a:r>
              <a:rPr lang="en-GB" baseline="30000" dirty="0" smtClean="0"/>
              <a:t>th</a:t>
            </a:r>
            <a:r>
              <a:rPr lang="en-GB" dirty="0" smtClean="0"/>
              <a:t> 2013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48" y="4861367"/>
            <a:ext cx="4568727" cy="1385043"/>
          </a:xfrm>
        </p:spPr>
        <p:txBody>
          <a:bodyPr>
            <a:normAutofit/>
          </a:bodyPr>
          <a:lstStyle/>
          <a:p>
            <a:pPr algn="ctr"/>
            <a:r>
              <a:rPr lang="en-GB" sz="1800" dirty="0" err="1" smtClean="0"/>
              <a:t>Michaël</a:t>
            </a:r>
            <a:r>
              <a:rPr lang="en-GB" sz="1800" dirty="0" smtClean="0"/>
              <a:t> Pilaeten</a:t>
            </a: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4950" y="3269587"/>
            <a:ext cx="4570225" cy="1379537"/>
          </a:xfrm>
        </p:spPr>
        <p:txBody>
          <a:bodyPr/>
          <a:lstStyle/>
          <a:p>
            <a:pPr algn="ctr"/>
            <a:r>
              <a:rPr lang="en-US" dirty="0"/>
              <a:t>Reducing your testing efforts… </a:t>
            </a:r>
            <a:r>
              <a:rPr lang="en-US" dirty="0" smtClean="0"/>
              <a:t>magically!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 rot="20890868">
            <a:off x="42902" y="5641236"/>
            <a:ext cx="2226752" cy="586451"/>
            <a:chOff x="247420" y="5413158"/>
            <a:chExt cx="2226752" cy="58645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20" y="5413158"/>
              <a:ext cx="468399" cy="586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31851">
              <a:off x="730968" y="5475551"/>
              <a:ext cx="1743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>
                  <a:solidFill>
                    <a:srgbClr val="66CCFF"/>
                  </a:solidFill>
                </a:rPr>
                <a:t>#CTGXP</a:t>
              </a:r>
              <a:endParaRPr lang="nl-BE" sz="2400" dirty="0">
                <a:solidFill>
                  <a:srgbClr val="66CC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20922719">
            <a:off x="2036161" y="5789088"/>
            <a:ext cx="207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66CCFF"/>
                </a:solidFill>
              </a:rPr>
              <a:t>@</a:t>
            </a:r>
            <a:r>
              <a:rPr lang="nl-BE" sz="2400" dirty="0" err="1" smtClean="0">
                <a:solidFill>
                  <a:srgbClr val="66CCFF"/>
                </a:solidFill>
              </a:rPr>
              <a:t>mpilaeten</a:t>
            </a:r>
            <a:endParaRPr lang="nl-BE" sz="24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lcapture.com/wp-content/uploads/2013/04/Free-Question-Mark-Wallpaper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9" y="-627500"/>
            <a:ext cx="5629783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5200" y="5499675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rgbClr val="C00000"/>
                </a:solidFill>
                <a:latin typeface="Rockwell" pitchFamily="18" charset="0"/>
              </a:rPr>
              <a:t>All</a:t>
            </a:r>
            <a:r>
              <a:rPr lang="nl-BE" sz="2000" dirty="0" smtClean="0">
                <a:solidFill>
                  <a:srgbClr val="C00000"/>
                </a:solidFill>
                <a:latin typeface="Rockwell" pitchFamily="18" charset="0"/>
              </a:rPr>
              <a:t> </a:t>
            </a:r>
            <a:r>
              <a:rPr lang="nl-BE" sz="2000" dirty="0" err="1" smtClean="0">
                <a:solidFill>
                  <a:srgbClr val="C00000"/>
                </a:solidFill>
                <a:latin typeface="Rockwell" pitchFamily="18" charset="0"/>
              </a:rPr>
              <a:t>combinations</a:t>
            </a:r>
            <a:endParaRPr lang="nl-BE" sz="20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How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many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 test cases do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you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need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?</a:t>
            </a:r>
            <a:endParaRPr lang="nl-BE" sz="44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9914" y="6302414"/>
            <a:ext cx="248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C00000"/>
                </a:solidFill>
                <a:latin typeface="Rockwell" pitchFamily="18" charset="0"/>
              </a:rPr>
              <a:t>No </a:t>
            </a:r>
            <a:r>
              <a:rPr lang="nl-BE" sz="2000" dirty="0" err="1" smtClean="0">
                <a:solidFill>
                  <a:srgbClr val="C00000"/>
                </a:solidFill>
                <a:latin typeface="Rockwell" pitchFamily="18" charset="0"/>
              </a:rPr>
              <a:t>negative</a:t>
            </a:r>
            <a:r>
              <a:rPr lang="nl-BE" sz="2000" dirty="0" smtClean="0">
                <a:solidFill>
                  <a:srgbClr val="C00000"/>
                </a:solidFill>
                <a:latin typeface="Rockwell" pitchFamily="18" charset="0"/>
              </a:rPr>
              <a:t> tests</a:t>
            </a:r>
            <a:endParaRPr lang="nl-BE" sz="20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2522" y="5902304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rgbClr val="C00000"/>
                </a:solidFill>
                <a:latin typeface="Rockwell" pitchFamily="18" charset="0"/>
              </a:rPr>
              <a:t>One</a:t>
            </a:r>
            <a:r>
              <a:rPr lang="nl-BE" sz="2000" dirty="0" smtClean="0">
                <a:solidFill>
                  <a:srgbClr val="C00000"/>
                </a:solidFill>
                <a:latin typeface="Rockwell" pitchFamily="18" charset="0"/>
              </a:rPr>
              <a:t> test per </a:t>
            </a:r>
            <a:r>
              <a:rPr lang="nl-BE" sz="2000" dirty="0" err="1" smtClean="0">
                <a:solidFill>
                  <a:srgbClr val="C00000"/>
                </a:solidFill>
                <a:latin typeface="Rockwell" pitchFamily="18" charset="0"/>
              </a:rPr>
              <a:t>combination</a:t>
            </a:r>
            <a:endParaRPr lang="nl-BE" sz="2000" dirty="0">
              <a:solidFill>
                <a:srgbClr val="C0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8194" name="Picture 2" descr="http://editor.circlepad.com/cpGraphics/templatePhotos/800_550_ChalkBoard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1" y="-25400"/>
            <a:ext cx="9679709" cy="76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600" y="697925"/>
            <a:ext cx="796243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5 x 3 x 3 x 5 x 6 x 7 x 6 x 8 x 8 x 10 </a:t>
            </a: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en-US" sz="3200" u="sng" dirty="0">
                <a:solidFill>
                  <a:schemeClr val="bg1"/>
                </a:solidFill>
                <a:latin typeface="Lucida Calligraphy" pitchFamily="66" charset="0"/>
              </a:rPr>
              <a:t>36.288.000</a:t>
            </a:r>
            <a:r>
              <a:rPr lang="en-US" sz="3200" dirty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test cases</a:t>
            </a:r>
          </a:p>
          <a:p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Writing a test case: 4 minutes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Executing a test case: 1 minute</a:t>
            </a:r>
          </a:p>
          <a:p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36.288.000 test cases x 5 minutes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= 181.440.000 minutes of testing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= 378.000 man days of testing</a:t>
            </a: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2016 man </a:t>
            </a:r>
            <a:r>
              <a:rPr lang="nl-BE" sz="3200" u="sng" dirty="0" err="1" smtClean="0">
                <a:solidFill>
                  <a:schemeClr val="bg1"/>
                </a:solidFill>
                <a:latin typeface="Lucida Calligraphy" pitchFamily="66" charset="0"/>
              </a:rPr>
              <a:t>years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of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testing</a:t>
            </a:r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2946" y="3044280"/>
            <a:ext cx="4798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 err="1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One</a:t>
            </a:r>
            <a:r>
              <a:rPr lang="nl-BE" sz="4400" dirty="0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 more </a:t>
            </a:r>
            <a:r>
              <a:rPr lang="nl-BE" sz="4400" dirty="0" err="1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thing</a:t>
            </a:r>
            <a:r>
              <a:rPr lang="nl-BE" sz="4400" dirty="0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….</a:t>
            </a:r>
            <a:endParaRPr lang="nl-BE" sz="4400" dirty="0">
              <a:solidFill>
                <a:schemeClr val="bg1">
                  <a:lumMod val="95000"/>
                </a:schemeClr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0832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tknowledgeexchange.techtarget.com/Windows-7/files/2013/07/microsoftwindowsxp2g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1"/>
          <a:stretch/>
        </p:blipFill>
        <p:spPr bwMode="auto">
          <a:xfrm>
            <a:off x="101600" y="89756"/>
            <a:ext cx="1929589" cy="11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mputerwoorden.nl/woorden/wdb/gif/logowindowsvis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" y="1346782"/>
            <a:ext cx="1561450" cy="11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[Windows 7 Logo RTM Final[7].png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0" y="2565401"/>
            <a:ext cx="1758240" cy="11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windows8themes.biz/wp-content/uploads/2012/08/windows-8-logo-ps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26448" r="8016" b="25363"/>
          <a:stretch/>
        </p:blipFill>
        <p:spPr bwMode="auto">
          <a:xfrm>
            <a:off x="99839" y="3860714"/>
            <a:ext cx="3337265" cy="11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pload.wikimedia.org/wikipedia/it/a/aa/Internet_Explorer_logo_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 bwMode="auto">
          <a:xfrm>
            <a:off x="6070600" y="89755"/>
            <a:ext cx="2905539" cy="10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kodyaz.com/images/news/internet_explorer_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 bwMode="auto">
          <a:xfrm>
            <a:off x="6070600" y="1050007"/>
            <a:ext cx="2905539" cy="11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users.telenet.be/firewalls/images/ie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187621"/>
            <a:ext cx="2905539" cy="11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ie.microsoft.com/testdrive/ieblog/2010/Sep/16_UserExperiencesEvolvingthebluee_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08860"/>
            <a:ext cx="2905539" cy="7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aleksandrenko.com/wp-content/uploads/2013/03/IE10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13330" r="10259" b="6606"/>
          <a:stretch/>
        </p:blipFill>
        <p:spPr bwMode="auto">
          <a:xfrm>
            <a:off x="6070600" y="4279232"/>
            <a:ext cx="2905539" cy="8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besteinternetbrowser.nl/wp-content/uploads/2012/12/Mozilla_Firefox_Logo_mit_Schriftzu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09" y="121005"/>
            <a:ext cx="3006391" cy="11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www.wikikids.nl/images/4/4a/Google_Chrome_icon_and_wordmark_(2011)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67" y="1443544"/>
            <a:ext cx="2871533" cy="7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://www.tonymacx86.com/attachments/apple-news-rumors/58161d1370544241-mac-os-x-10-0-10-8-wallpaper-intro-videos-osxevolution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21766" r="4118" b="20848"/>
          <a:stretch/>
        </p:blipFill>
        <p:spPr bwMode="auto">
          <a:xfrm>
            <a:off x="1345119" y="5105400"/>
            <a:ext cx="7759700" cy="17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http://besteinternetbrowser.nl/wp-content/uploads/2012/12/safari_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5" b="28822"/>
          <a:stretch/>
        </p:blipFill>
        <p:spPr bwMode="auto">
          <a:xfrm>
            <a:off x="3681919" y="3992226"/>
            <a:ext cx="2133600" cy="9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http://promote.opera.com/logos/Opera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57" y="2393856"/>
            <a:ext cx="3759894" cy="13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0" name="Picture 32" descr="http://blog.mytrendyphone.nl/wp-content/uploads/2013/04/ios-logo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r="19238"/>
          <a:stretch/>
        </p:blipFill>
        <p:spPr bwMode="auto">
          <a:xfrm>
            <a:off x="100826" y="5067299"/>
            <a:ext cx="1067573" cy="178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ichepursuits.com/wp-content/uploads/2012/05/adsensealternat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147"/>
            <a:ext cx="4699000" cy="42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9821" y="1389440"/>
            <a:ext cx="7578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err="1" smtClean="0">
                <a:solidFill>
                  <a:srgbClr val="EEB111"/>
                </a:solidFill>
                <a:latin typeface="Rockwell" pitchFamily="18" charset="0"/>
              </a:rPr>
              <a:t>Alternatives</a:t>
            </a:r>
            <a:r>
              <a:rPr lang="nl-BE" sz="9600" dirty="0" smtClean="0">
                <a:solidFill>
                  <a:srgbClr val="EEB111"/>
                </a:solidFill>
                <a:latin typeface="Rockwell" pitchFamily="18" charset="0"/>
              </a:rPr>
              <a:t>?</a:t>
            </a:r>
            <a:endParaRPr lang="nl-BE" sz="9600" dirty="0">
              <a:solidFill>
                <a:srgbClr val="EEB11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2050" name="Picture 2" descr="http://blog.mobilemarketingcalifornia.com/wp-content/uploads/outsourcing-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74" y="0"/>
            <a:ext cx="10050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nefitsguide.com/Portals/167518/images/workflow-automation-robot-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5"/>
            <a:ext cx="5810885" cy="68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5400" y="495300"/>
            <a:ext cx="5044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600" dirty="0" smtClean="0">
                <a:solidFill>
                  <a:schemeClr val="bg1">
                    <a:lumMod val="65000"/>
                  </a:schemeClr>
                </a:solidFill>
                <a:latin typeface="Rockwell" pitchFamily="18" charset="0"/>
              </a:rPr>
              <a:t>Automation?</a:t>
            </a:r>
            <a:endParaRPr lang="nl-BE" sz="6600" dirty="0">
              <a:solidFill>
                <a:schemeClr val="bg1">
                  <a:lumMod val="6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2" cy="6858000"/>
          </a:xfrm>
        </p:spPr>
      </p:pic>
      <p:sp>
        <p:nvSpPr>
          <p:cNvPr id="6" name="AutoShape 2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4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6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155575" y="-3519488"/>
            <a:ext cx="117348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307975" y="-3367088"/>
            <a:ext cx="117348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460375" y="-3214688"/>
            <a:ext cx="117348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" name="AutoShape 14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612775" y="-3062288"/>
            <a:ext cx="117348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AutoShape 16" descr="http://good-wallpapers.com/wallpapers/14519/Cherry.jpg"/>
          <p:cNvSpPr>
            <a:spLocks noChangeAspect="1" noChangeArrowheads="1"/>
          </p:cNvSpPr>
          <p:nvPr/>
        </p:nvSpPr>
        <p:spPr bwMode="auto">
          <a:xfrm>
            <a:off x="765175" y="-2909888"/>
            <a:ext cx="117348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4429569" y="4353129"/>
            <a:ext cx="45416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7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CHERRY</a:t>
            </a:r>
          </a:p>
          <a:p>
            <a:pPr algn="r"/>
            <a:r>
              <a:rPr lang="nl-BE" sz="7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PICKING</a:t>
            </a:r>
            <a:endParaRPr lang="nl-BE" sz="7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xcessreturn.net/wp-content/uploads/2012/09/Risk-Managem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39999">
              <a:schemeClr val="bg1">
                <a:lumMod val="7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stwordonnothing.com/wp-content/uploads/2013/06/h-armstrong-roberts-hands-of-magician-performing-magic-trick-pulling-rabbit-out-of-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20146"/>
            <a:ext cx="4521200" cy="6028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ofdreams.com/data_images/dreams/magic/magic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238"/>
            <a:ext cx="9283700" cy="928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00804" y="152399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dirty="0" smtClean="0">
                <a:solidFill>
                  <a:schemeClr val="bg1"/>
                </a:solidFill>
                <a:latin typeface="Rockwell" pitchFamily="18" charset="0"/>
              </a:rPr>
              <a:t>Magic?</a:t>
            </a:r>
            <a:endParaRPr lang="nl-BE" sz="72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1026" name="Picture 2" descr="http://www.dan-dare.org/FreeFun/Images/CartoonsMoviesTV/BugsLifeWallpaper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222270"/>
            <a:ext cx="7505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Rockwell" pitchFamily="18" charset="0"/>
              </a:rPr>
              <a:t>Bug research</a:t>
            </a:r>
            <a:endParaRPr lang="nl-BE" sz="96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imelessteacherstuff.com/Fingers/OneFi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9273" r="28919" b="12992"/>
          <a:stretch/>
        </p:blipFill>
        <p:spPr bwMode="auto">
          <a:xfrm>
            <a:off x="1269999" y="1104900"/>
            <a:ext cx="2349501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melessteacherstuff.com/Fingers/TwoFing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64" b="89932" l="9911" r="89941">
                        <a14:backgroundMark x1="42160" y1="48077" x2="42160" y2="48077"/>
                        <a14:backgroundMark x1="43787" y1="40950" x2="43787" y2="40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5703" r="31428" b="12016"/>
          <a:stretch/>
        </p:blipFill>
        <p:spPr bwMode="auto">
          <a:xfrm>
            <a:off x="5334000" y="977899"/>
            <a:ext cx="2311400" cy="51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4999" y="6168076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Kristen ITC" pitchFamily="66" charset="0"/>
              </a:rPr>
              <a:t>Single mode</a:t>
            </a:r>
            <a:endParaRPr lang="nl-BE" sz="2800" dirty="0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1095" y="6168076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Kristen ITC" pitchFamily="66" charset="0"/>
              </a:rPr>
              <a:t>Double mode</a:t>
            </a:r>
            <a:endParaRPr lang="nl-BE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6071" y="3044280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dirty="0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The solution …</a:t>
            </a:r>
            <a:endParaRPr lang="nl-BE" sz="4400" dirty="0">
              <a:solidFill>
                <a:schemeClr val="bg1">
                  <a:lumMod val="95000"/>
                </a:schemeClr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130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3074" name="Picture 2" descr="http://images.nationalgeographic.com/wpf/media-live/photos/000/564/cache/zebra-pair-kenya_56404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9050"/>
            <a:ext cx="942975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882" y="0"/>
            <a:ext cx="85902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800" dirty="0" err="1" smtClean="0">
                <a:latin typeface="Rockwell" pitchFamily="18" charset="0"/>
              </a:rPr>
              <a:t>Pairwise</a:t>
            </a:r>
            <a:r>
              <a:rPr lang="nl-BE" sz="8800" dirty="0" smtClean="0">
                <a:latin typeface="Rockwell" pitchFamily="18" charset="0"/>
              </a:rPr>
              <a:t> </a:t>
            </a:r>
            <a:r>
              <a:rPr lang="nl-BE" sz="8800" dirty="0" err="1" smtClean="0">
                <a:latin typeface="Rockwell" pitchFamily="18" charset="0"/>
              </a:rPr>
              <a:t>Testing</a:t>
            </a:r>
            <a:endParaRPr lang="nl-BE" sz="88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book3000.com/upimg/201011/29/0220333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4" y="634999"/>
            <a:ext cx="3559175" cy="55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553103"/>
              </p:ext>
            </p:extLst>
          </p:nvPr>
        </p:nvGraphicFramePr>
        <p:xfrm>
          <a:off x="1245452" y="2049463"/>
          <a:ext cx="6623053" cy="222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1502"/>
                <a:gridCol w="831851"/>
                <a:gridCol w="800100"/>
                <a:gridCol w="762000"/>
                <a:gridCol w="7874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2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6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3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4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5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300" y="420757"/>
            <a:ext cx="837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err="1" smtClean="0">
                <a:latin typeface="Rockwell" pitchFamily="18" charset="0"/>
              </a:rPr>
              <a:t>Binary</a:t>
            </a:r>
            <a:r>
              <a:rPr lang="nl-BE" sz="4000" dirty="0" smtClean="0">
                <a:latin typeface="Rockwell" pitchFamily="18" charset="0"/>
              </a:rPr>
              <a:t> </a:t>
            </a:r>
            <a:r>
              <a:rPr lang="nl-BE" sz="4000" dirty="0" err="1" smtClean="0">
                <a:latin typeface="Rockwell" pitchFamily="18" charset="0"/>
              </a:rPr>
              <a:t>orthogonal</a:t>
            </a:r>
            <a:r>
              <a:rPr lang="nl-BE" sz="4000" dirty="0" smtClean="0">
                <a:latin typeface="Rockwell" pitchFamily="18" charset="0"/>
              </a:rPr>
              <a:t> arrays are easy !</a:t>
            </a:r>
            <a:endParaRPr lang="nl-BE" sz="40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33827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3827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33827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33827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4132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49194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57068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64942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7307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1256089" y="4521200"/>
            <a:ext cx="45663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Step 1: 		# TC = (# </a:t>
            </a:r>
            <a:r>
              <a:rPr lang="nl-BE" dirty="0" err="1" smtClean="0"/>
              <a:t>conditions</a:t>
            </a:r>
            <a:r>
              <a:rPr lang="nl-BE" dirty="0" smtClean="0"/>
              <a:t> + 1)</a:t>
            </a:r>
          </a:p>
          <a:p>
            <a:endParaRPr lang="nl-BE" dirty="0" smtClean="0"/>
          </a:p>
          <a:p>
            <a:r>
              <a:rPr lang="nl-BE" dirty="0" smtClean="0"/>
              <a:t>Step 2:		TC 1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true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Step 3:		Left </a:t>
            </a:r>
            <a:r>
              <a:rPr lang="nl-BE" dirty="0" err="1" smtClean="0"/>
              <a:t>diagonal</a:t>
            </a:r>
            <a:r>
              <a:rPr lang="nl-BE" dirty="0" smtClean="0"/>
              <a:t> </a:t>
            </a:r>
            <a:r>
              <a:rPr lang="nl-BE" dirty="0" err="1" smtClean="0"/>
              <a:t>true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Step 4:		</a:t>
            </a:r>
            <a:r>
              <a:rPr lang="nl-BE" dirty="0" err="1" smtClean="0"/>
              <a:t>Remaining</a:t>
            </a:r>
            <a:r>
              <a:rPr lang="nl-BE" dirty="0" smtClean="0"/>
              <a:t> </a:t>
            </a:r>
            <a:r>
              <a:rPr lang="nl-BE" dirty="0" err="1" smtClean="0"/>
              <a:t>untrue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4132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2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2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4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68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42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7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68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42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7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94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42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7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94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68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7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2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068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94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41" name="Oval Callout 40"/>
          <p:cNvSpPr/>
          <p:nvPr/>
        </p:nvSpPr>
        <p:spPr>
          <a:xfrm>
            <a:off x="1866899" y="1282700"/>
            <a:ext cx="3365501" cy="609600"/>
          </a:xfrm>
          <a:prstGeom prst="wedgeEllipseCallout">
            <a:avLst>
              <a:gd name="adj1" fmla="val -52360"/>
              <a:gd name="adj2" fmla="val -8541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Rockwell" pitchFamily="18" charset="0"/>
              </a:rPr>
              <a:t>Only</a:t>
            </a:r>
            <a:r>
              <a:rPr lang="nl-BE" dirty="0" smtClean="0">
                <a:latin typeface="Rockwell" pitchFamily="18" charset="0"/>
              </a:rPr>
              <a:t> yes/no options</a:t>
            </a:r>
            <a:endParaRPr lang="nl-BE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164555"/>
              </p:ext>
            </p:extLst>
          </p:nvPr>
        </p:nvGraphicFramePr>
        <p:xfrm>
          <a:off x="1245452" y="2049463"/>
          <a:ext cx="6623053" cy="222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1502"/>
                <a:gridCol w="831851"/>
                <a:gridCol w="800100"/>
                <a:gridCol w="762000"/>
                <a:gridCol w="7874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2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6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3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4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5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300" y="420757"/>
            <a:ext cx="837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err="1" smtClean="0">
                <a:latin typeface="Rockwell" pitchFamily="18" charset="0"/>
              </a:rPr>
              <a:t>Binary</a:t>
            </a:r>
            <a:r>
              <a:rPr lang="nl-BE" sz="4000" dirty="0" smtClean="0">
                <a:latin typeface="Rockwell" pitchFamily="18" charset="0"/>
              </a:rPr>
              <a:t> </a:t>
            </a:r>
            <a:r>
              <a:rPr lang="nl-BE" sz="4000" dirty="0" err="1" smtClean="0">
                <a:latin typeface="Rockwell" pitchFamily="18" charset="0"/>
              </a:rPr>
              <a:t>orthogonal</a:t>
            </a:r>
            <a:r>
              <a:rPr lang="nl-BE" sz="4000" dirty="0" smtClean="0">
                <a:latin typeface="Rockwell" pitchFamily="18" charset="0"/>
              </a:rPr>
              <a:t> arrays are easy !</a:t>
            </a:r>
            <a:endParaRPr lang="nl-BE" sz="40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33827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3827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33827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33827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4132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49194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57068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64942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7307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4132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2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2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4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68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42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7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68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42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7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94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42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7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94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68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7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2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068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94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5700" y="4787900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BE" dirty="0" err="1" smtClean="0">
                <a:solidFill>
                  <a:schemeClr val="bg1"/>
                </a:solidFill>
              </a:rPr>
              <a:t>Each</a:t>
            </a:r>
            <a:r>
              <a:rPr lang="nl-BE" dirty="0" smtClean="0">
                <a:solidFill>
                  <a:schemeClr val="bg1"/>
                </a:solidFill>
              </a:rPr>
              <a:t> single </a:t>
            </a:r>
            <a:r>
              <a:rPr lang="nl-BE" dirty="0" err="1" smtClean="0">
                <a:solidFill>
                  <a:schemeClr val="bg1"/>
                </a:solidFill>
              </a:rPr>
              <a:t>condition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value</a:t>
            </a:r>
            <a:r>
              <a:rPr lang="nl-BE" dirty="0" smtClean="0">
                <a:solidFill>
                  <a:schemeClr val="bg1"/>
                </a:solidFill>
              </a:rPr>
              <a:t> is </a:t>
            </a:r>
            <a:r>
              <a:rPr lang="nl-BE" dirty="0" err="1" smtClean="0">
                <a:solidFill>
                  <a:schemeClr val="bg1"/>
                </a:solidFill>
              </a:rPr>
              <a:t>tested</a:t>
            </a:r>
            <a:endParaRPr lang="nl-BE" dirty="0" smtClean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nl-BE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r>
              <a:rPr lang="nl-BE" dirty="0" err="1" smtClean="0">
                <a:solidFill>
                  <a:srgbClr val="FF0000"/>
                </a:solidFill>
              </a:rPr>
              <a:t>Each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couple</a:t>
            </a:r>
            <a:r>
              <a:rPr lang="nl-BE" dirty="0" smtClean="0">
                <a:solidFill>
                  <a:srgbClr val="FF0000"/>
                </a:solidFill>
              </a:rPr>
              <a:t> of </a:t>
            </a:r>
            <a:r>
              <a:rPr lang="nl-BE" dirty="0" err="1" smtClean="0">
                <a:solidFill>
                  <a:srgbClr val="FF0000"/>
                </a:solidFill>
              </a:rPr>
              <a:t>condition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values</a:t>
            </a:r>
            <a:r>
              <a:rPr lang="nl-BE" dirty="0" smtClean="0">
                <a:solidFill>
                  <a:srgbClr val="FF0000"/>
                </a:solidFill>
              </a:rPr>
              <a:t> is </a:t>
            </a:r>
            <a:r>
              <a:rPr lang="nl-BE" dirty="0" err="1" smtClean="0">
                <a:solidFill>
                  <a:srgbClr val="FF0000"/>
                </a:solidFill>
              </a:rPr>
              <a:t>tested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299152" y="4433332"/>
            <a:ext cx="2446506" cy="723900"/>
          </a:xfrm>
          <a:prstGeom prst="cloudCallout">
            <a:avLst>
              <a:gd name="adj1" fmla="val -89875"/>
              <a:gd name="adj2" fmla="val 25658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s</a:t>
            </a:r>
            <a:r>
              <a:rPr lang="nl-BE" dirty="0" smtClean="0"/>
              <a:t>ingle mode defects</a:t>
            </a:r>
            <a:endParaRPr lang="nl-BE" dirty="0"/>
          </a:p>
        </p:txBody>
      </p:sp>
      <p:sp>
        <p:nvSpPr>
          <p:cNvPr id="42" name="Cloud Callout 41"/>
          <p:cNvSpPr/>
          <p:nvPr/>
        </p:nvSpPr>
        <p:spPr>
          <a:xfrm>
            <a:off x="6396747" y="5563632"/>
            <a:ext cx="2446506" cy="723900"/>
          </a:xfrm>
          <a:prstGeom prst="cloudCallout">
            <a:avLst>
              <a:gd name="adj1" fmla="val -73783"/>
              <a:gd name="adj2" fmla="val -4978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</a:t>
            </a:r>
            <a:r>
              <a:rPr lang="nl-BE" dirty="0" smtClean="0"/>
              <a:t>ouble mode defects</a:t>
            </a:r>
            <a:endParaRPr lang="nl-BE" dirty="0"/>
          </a:p>
        </p:txBody>
      </p:sp>
      <p:sp>
        <p:nvSpPr>
          <p:cNvPr id="43" name="Oval Callout 42"/>
          <p:cNvSpPr/>
          <p:nvPr/>
        </p:nvSpPr>
        <p:spPr>
          <a:xfrm>
            <a:off x="1866899" y="1282700"/>
            <a:ext cx="3365501" cy="609600"/>
          </a:xfrm>
          <a:prstGeom prst="wedgeEllipseCallout">
            <a:avLst>
              <a:gd name="adj1" fmla="val -52360"/>
              <a:gd name="adj2" fmla="val -8541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Rockwell" pitchFamily="18" charset="0"/>
              </a:rPr>
              <a:t>Only</a:t>
            </a:r>
            <a:r>
              <a:rPr lang="nl-BE" dirty="0" smtClean="0">
                <a:latin typeface="Rockwell" pitchFamily="18" charset="0"/>
              </a:rPr>
              <a:t> yes/no options</a:t>
            </a:r>
            <a:endParaRPr lang="nl-BE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1"/>
      <p:bldP spid="15" grpId="0"/>
      <p:bldP spid="20" grpId="0"/>
      <p:bldP spid="20" grpId="1"/>
      <p:bldP spid="22" grpId="0"/>
      <p:bldP spid="23" grpId="0"/>
      <p:bldP spid="24" grpId="0"/>
      <p:bldP spid="25" grpId="0"/>
      <p:bldP spid="25" grpId="1"/>
      <p:bldP spid="28" grpId="0"/>
      <p:bldP spid="31" grpId="0"/>
      <p:bldP spid="3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50306"/>
              </p:ext>
            </p:extLst>
          </p:nvPr>
        </p:nvGraphicFramePr>
        <p:xfrm>
          <a:off x="1245452" y="2049463"/>
          <a:ext cx="6623053" cy="222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1502"/>
                <a:gridCol w="831851"/>
                <a:gridCol w="800100"/>
                <a:gridCol w="762000"/>
                <a:gridCol w="7874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Conditions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2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6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3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4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5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300" y="420757"/>
            <a:ext cx="837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err="1" smtClean="0">
                <a:latin typeface="Rockwell" pitchFamily="18" charset="0"/>
              </a:rPr>
              <a:t>Binary</a:t>
            </a:r>
            <a:r>
              <a:rPr lang="nl-BE" sz="4000" dirty="0" smtClean="0">
                <a:latin typeface="Rockwell" pitchFamily="18" charset="0"/>
              </a:rPr>
              <a:t> </a:t>
            </a:r>
            <a:r>
              <a:rPr lang="nl-BE" sz="4000" dirty="0" err="1" smtClean="0">
                <a:latin typeface="Rockwell" pitchFamily="18" charset="0"/>
              </a:rPr>
              <a:t>orthogonal</a:t>
            </a:r>
            <a:r>
              <a:rPr lang="nl-BE" sz="4000" dirty="0" smtClean="0">
                <a:latin typeface="Rockwell" pitchFamily="18" charset="0"/>
              </a:rPr>
              <a:t> arrays are easy !</a:t>
            </a:r>
            <a:endParaRPr lang="nl-BE" sz="40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33827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3827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33827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33827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4132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49194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57068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64942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7307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4132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2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2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4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68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42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7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68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42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7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94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42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7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94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68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7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2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068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94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" y="4787899"/>
            <a:ext cx="6647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ckwell" pitchFamily="18" charset="0"/>
              </a:rPr>
              <a:t>100% certainty of finding all combinatorial defects	</a:t>
            </a:r>
          </a:p>
          <a:p>
            <a:endParaRPr lang="en-US" sz="2000" dirty="0">
              <a:latin typeface="Rockwell" pitchFamily="18" charset="0"/>
            </a:endParaRPr>
          </a:p>
          <a:p>
            <a:r>
              <a:rPr lang="en-US" sz="2000" dirty="0" smtClean="0">
                <a:latin typeface="Rockwell" pitchFamily="18" charset="0"/>
              </a:rPr>
              <a:t>2</a:t>
            </a:r>
            <a:r>
              <a:rPr lang="en-US" sz="2000" baseline="30000" dirty="0" smtClean="0">
                <a:latin typeface="Rockwell" pitchFamily="18" charset="0"/>
              </a:rPr>
              <a:t>5</a:t>
            </a:r>
            <a:r>
              <a:rPr lang="en-US" sz="2000" dirty="0" smtClean="0">
                <a:latin typeface="Rockwell" pitchFamily="18" charset="0"/>
              </a:rPr>
              <a:t>  or  2 x 2 x 2 x 2 x 2 = 32     -&gt;  32 </a:t>
            </a:r>
            <a:r>
              <a:rPr lang="en-US" sz="2000" dirty="0">
                <a:latin typeface="Rockwell" pitchFamily="18" charset="0"/>
              </a:rPr>
              <a:t>Test Cases</a:t>
            </a:r>
          </a:p>
          <a:p>
            <a:endParaRPr lang="en-US" sz="2000" dirty="0">
              <a:latin typeface="Rockwell" pitchFamily="18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1866899" y="1282700"/>
            <a:ext cx="3365501" cy="609600"/>
          </a:xfrm>
          <a:prstGeom prst="wedgeEllipseCallout">
            <a:avLst>
              <a:gd name="adj1" fmla="val -52360"/>
              <a:gd name="adj2" fmla="val -8541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Rockwell" pitchFamily="18" charset="0"/>
              </a:rPr>
              <a:t>Only</a:t>
            </a:r>
            <a:r>
              <a:rPr lang="nl-BE" dirty="0" smtClean="0">
                <a:latin typeface="Rockwell" pitchFamily="18" charset="0"/>
              </a:rPr>
              <a:t> yes/no options</a:t>
            </a:r>
            <a:endParaRPr lang="nl-BE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24606"/>
              </p:ext>
            </p:extLst>
          </p:nvPr>
        </p:nvGraphicFramePr>
        <p:xfrm>
          <a:off x="1245452" y="2049463"/>
          <a:ext cx="6623053" cy="222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1502"/>
                <a:gridCol w="831851"/>
                <a:gridCol w="800100"/>
                <a:gridCol w="762000"/>
                <a:gridCol w="7874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Conditions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TC</a:t>
                      </a:r>
                      <a:r>
                        <a:rPr lang="nl-BE" baseline="0" dirty="0" smtClean="0"/>
                        <a:t> 2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TC 6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3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4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Condition</a:t>
                      </a:r>
                      <a:r>
                        <a:rPr lang="nl-BE" baseline="0" dirty="0" smtClean="0"/>
                        <a:t> 5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300" y="420757"/>
            <a:ext cx="837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err="1" smtClean="0">
                <a:latin typeface="Rockwell" pitchFamily="18" charset="0"/>
              </a:rPr>
              <a:t>Binary</a:t>
            </a:r>
            <a:r>
              <a:rPr lang="nl-BE" sz="4000" dirty="0" smtClean="0">
                <a:latin typeface="Rockwell" pitchFamily="18" charset="0"/>
              </a:rPr>
              <a:t> </a:t>
            </a:r>
            <a:r>
              <a:rPr lang="nl-BE" sz="4000" dirty="0" err="1" smtClean="0">
                <a:latin typeface="Rockwell" pitchFamily="18" charset="0"/>
              </a:rPr>
              <a:t>orthogonal</a:t>
            </a:r>
            <a:r>
              <a:rPr lang="nl-BE" sz="4000" dirty="0" smtClean="0">
                <a:latin typeface="Rockwell" pitchFamily="18" charset="0"/>
              </a:rPr>
              <a:t> arrays are easy !</a:t>
            </a:r>
            <a:endParaRPr lang="nl-BE" sz="40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33827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3827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33827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33827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4" name="TextBox 13"/>
          <p:cNvSpPr txBox="1"/>
          <p:nvPr/>
        </p:nvSpPr>
        <p:spPr>
          <a:xfrm>
            <a:off x="4132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49194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57068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64942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7307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4132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2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32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20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94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68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42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7094" y="241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68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942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7094" y="2782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94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42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7094" y="316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194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068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7094" y="35326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942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068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19494" y="3901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" y="4787899"/>
            <a:ext cx="6647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ckwell" pitchFamily="18" charset="0"/>
              </a:rPr>
              <a:t>100% certainty of finding all combinatorial defects	</a:t>
            </a:r>
          </a:p>
          <a:p>
            <a:endParaRPr lang="en-US" sz="2000" dirty="0" smtClean="0">
              <a:latin typeface="Rockwell" pitchFamily="18" charset="0"/>
            </a:endParaRPr>
          </a:p>
          <a:p>
            <a:r>
              <a:rPr lang="en-US" sz="2000" b="1" u="sng" dirty="0" smtClean="0">
                <a:latin typeface="Rockwell" pitchFamily="18" charset="0"/>
              </a:rPr>
              <a:t>99,8%</a:t>
            </a:r>
            <a:r>
              <a:rPr lang="en-US" sz="2000" b="1" dirty="0" smtClean="0">
                <a:latin typeface="Rockwell" pitchFamily="18" charset="0"/>
              </a:rPr>
              <a:t> </a:t>
            </a:r>
            <a:r>
              <a:rPr lang="en-US" sz="2000" dirty="0" smtClean="0">
                <a:latin typeface="Rockwell" pitchFamily="18" charset="0"/>
              </a:rPr>
              <a:t>certainty of finding all combinatorial defects	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866899" y="1282700"/>
            <a:ext cx="3365501" cy="609600"/>
          </a:xfrm>
          <a:prstGeom prst="wedgeEllipseCallout">
            <a:avLst>
              <a:gd name="adj1" fmla="val -52360"/>
              <a:gd name="adj2" fmla="val -85417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Rockwell" pitchFamily="18" charset="0"/>
              </a:rPr>
              <a:t>Only</a:t>
            </a:r>
            <a:r>
              <a:rPr lang="nl-BE" dirty="0" smtClean="0">
                <a:latin typeface="Rockwell" pitchFamily="18" charset="0"/>
              </a:rPr>
              <a:t> yes/no options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7200" y="4799774"/>
            <a:ext cx="1611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ckwell" pitchFamily="18" charset="0"/>
              </a:rPr>
              <a:t>32 Test Cases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9716" y="5422355"/>
            <a:ext cx="1486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Rockwell" pitchFamily="18" charset="0"/>
              </a:rPr>
              <a:t>6</a:t>
            </a:r>
            <a:r>
              <a:rPr lang="en-US" dirty="0">
                <a:latin typeface="Rockwell" pitchFamily="18" charset="0"/>
              </a:rPr>
              <a:t> Test Cases</a:t>
            </a:r>
          </a:p>
        </p:txBody>
      </p:sp>
    </p:spTree>
    <p:extLst>
      <p:ext uri="{BB962C8B-B14F-4D97-AF65-F5344CB8AC3E}">
        <p14:creationId xmlns:p14="http://schemas.microsoft.com/office/powerpoint/2010/main" val="34645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" y="420757"/>
            <a:ext cx="767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latin typeface="Rockwell" pitchFamily="18" charset="0"/>
              </a:rPr>
              <a:t>Non-</a:t>
            </a:r>
            <a:r>
              <a:rPr lang="nl-BE" sz="4000" dirty="0" err="1" smtClean="0">
                <a:latin typeface="Rockwell" pitchFamily="18" charset="0"/>
              </a:rPr>
              <a:t>Binary</a:t>
            </a:r>
            <a:r>
              <a:rPr lang="nl-BE" sz="4000" dirty="0" smtClean="0">
                <a:latin typeface="Rockwell" pitchFamily="18" charset="0"/>
              </a:rPr>
              <a:t> </a:t>
            </a:r>
            <a:r>
              <a:rPr lang="nl-BE" sz="4000" dirty="0" err="1" smtClean="0">
                <a:latin typeface="Rockwell" pitchFamily="18" charset="0"/>
              </a:rPr>
              <a:t>orthogonal</a:t>
            </a:r>
            <a:r>
              <a:rPr lang="nl-BE" sz="4000" dirty="0" smtClean="0">
                <a:latin typeface="Rockwell" pitchFamily="18" charset="0"/>
              </a:rPr>
              <a:t> arrays…</a:t>
            </a:r>
            <a:endParaRPr lang="nl-BE" sz="4000" dirty="0">
              <a:latin typeface="Rockwell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/>
          <a:stretch/>
        </p:blipFill>
        <p:spPr bwMode="auto">
          <a:xfrm>
            <a:off x="533399" y="1638300"/>
            <a:ext cx="8233070" cy="4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73262"/>
            <a:ext cx="8314738" cy="41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533399" y="2311399"/>
            <a:ext cx="8121664" cy="41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47952"/>
            <a:ext cx="4376870" cy="35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7" y="2969048"/>
            <a:ext cx="8288126" cy="25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5458248"/>
            <a:ext cx="3618569" cy="4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2050" name="Picture 2" descr="http://aardling.com/wp-content/uploads/belastingen-tax-on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1" y="0"/>
            <a:ext cx="10766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6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516940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8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4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516940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8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942016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7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1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516940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8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942016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7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7372349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6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0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516940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8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942016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7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7372349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6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813833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5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03227"/>
            <a:ext cx="1696807" cy="10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32" y="1196061"/>
            <a:ext cx="80732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183038" y="4648269"/>
            <a:ext cx="1719102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2341673"/>
            <a:ext cx="1671163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80" y="3608387"/>
            <a:ext cx="661225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7" y="3608387"/>
            <a:ext cx="1671163" cy="9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17" y="103228"/>
            <a:ext cx="790551" cy="1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82" y="4648269"/>
            <a:ext cx="1078021" cy="1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50" y="2316270"/>
            <a:ext cx="463885" cy="11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" y="1196061"/>
            <a:ext cx="1580551" cy="1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62" y="10322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Age: 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562" y="119606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Civil status: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562" y="234167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0562" y="360838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Properties:</a:t>
            </a:r>
          </a:p>
          <a:p>
            <a:r>
              <a:rPr lang="en-US" dirty="0"/>
              <a:t>6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0562" y="465053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Work:</a:t>
            </a:r>
          </a:p>
          <a:p>
            <a:r>
              <a:rPr lang="en-US" dirty="0" smtClean="0"/>
              <a:t>5 possibilities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56762" y="9215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Savings: </a:t>
            </a:r>
          </a:p>
          <a:p>
            <a:r>
              <a:rPr lang="en-US" dirty="0"/>
              <a:t>8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6762" y="11849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Residence:</a:t>
            </a:r>
          </a:p>
          <a:p>
            <a:r>
              <a:rPr lang="en-US" dirty="0" smtClean="0"/>
              <a:t>3 possibilities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56762" y="2330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Ecological:</a:t>
            </a:r>
          </a:p>
          <a:p>
            <a:r>
              <a:rPr lang="en-US" dirty="0" smtClean="0"/>
              <a:t>10 possibilities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56762" y="359731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Wage:</a:t>
            </a:r>
          </a:p>
          <a:p>
            <a:r>
              <a:rPr lang="en-US" dirty="0" smtClean="0"/>
              <a:t>7 possibilities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6762" y="4639457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Charity:</a:t>
            </a:r>
          </a:p>
          <a:p>
            <a:r>
              <a:rPr lang="en-US" dirty="0" smtClean="0"/>
              <a:t>8 possibilities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8780" y="5920074"/>
            <a:ext cx="546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>
                <a:latin typeface="Rockwell" pitchFamily="18" charset="0"/>
              </a:rPr>
              <a:t>We </a:t>
            </a:r>
            <a:r>
              <a:rPr lang="nl-BE" sz="2800" dirty="0" err="1">
                <a:latin typeface="Rockwell" pitchFamily="18" charset="0"/>
              </a:rPr>
              <a:t>need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err="1" smtClean="0">
                <a:latin typeface="Rockwell" pitchFamily="18" charset="0"/>
              </a:rPr>
              <a:t>this</a:t>
            </a:r>
            <a:r>
              <a:rPr lang="nl-BE" sz="2800" dirty="0" smtClean="0">
                <a:latin typeface="Rockwell" pitchFamily="18" charset="0"/>
              </a:rPr>
              <a:t>* </a:t>
            </a:r>
            <a:r>
              <a:rPr lang="nl-BE" sz="2800" dirty="0" err="1">
                <a:latin typeface="Rockwell" pitchFamily="18" charset="0"/>
              </a:rPr>
              <a:t>orthogonal</a:t>
            </a:r>
            <a:r>
              <a:rPr lang="nl-BE" sz="2800" dirty="0">
                <a:latin typeface="Rockwell" pitchFamily="18" charset="0"/>
              </a:rPr>
              <a:t> </a:t>
            </a:r>
            <a:r>
              <a:rPr lang="nl-BE" sz="2800" dirty="0" smtClean="0">
                <a:latin typeface="Rockwell" pitchFamily="18" charset="0"/>
              </a:rPr>
              <a:t>array:</a:t>
            </a:r>
            <a:endParaRPr lang="nl-BE" sz="2800" dirty="0">
              <a:solidFill>
                <a:srgbClr val="005DAA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2092" y="6444734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Rockwell" pitchFamily="18" charset="0"/>
              </a:rPr>
              <a:t>* or </a:t>
            </a:r>
            <a:r>
              <a:rPr lang="nl-BE" dirty="0" err="1" smtClean="0">
                <a:latin typeface="Rockwell" pitchFamily="18" charset="0"/>
              </a:rPr>
              <a:t>larger</a:t>
            </a:r>
            <a:endParaRPr lang="nl-BE" dirty="0">
              <a:latin typeface="Rockwell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70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>
                <a:solidFill>
                  <a:srgbClr val="005DAA"/>
                </a:solidFill>
                <a:latin typeface="Rockwell" pitchFamily="18" charset="0"/>
              </a:rPr>
              <a:t>L </a:t>
            </a:r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10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516940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8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942016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7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1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7372349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6</a:t>
            </a:r>
            <a:r>
              <a:rPr lang="nl-BE" sz="2800" baseline="30000" dirty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813833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5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8238271" y="5920074"/>
            <a:ext cx="1135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 smtClean="0">
                <a:solidFill>
                  <a:srgbClr val="005DAA"/>
                </a:solidFill>
                <a:latin typeface="Rockwell" pitchFamily="18" charset="0"/>
              </a:rPr>
              <a:t>3</a:t>
            </a:r>
            <a:r>
              <a:rPr lang="nl-BE" sz="2800" baseline="30000" dirty="0" smtClean="0">
                <a:solidFill>
                  <a:srgbClr val="005DAA"/>
                </a:solidFill>
                <a:latin typeface="Rockwell" pitchFamily="18" charset="0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E7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8071" y="1970157"/>
            <a:ext cx="812761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err="1" smtClean="0">
                <a:latin typeface="Rockwell" pitchFamily="18" charset="0"/>
              </a:rPr>
              <a:t>Catalogs</a:t>
            </a:r>
            <a:r>
              <a:rPr lang="nl-BE" sz="3200" dirty="0" smtClean="0">
                <a:latin typeface="Rockwell" pitchFamily="18" charset="0"/>
              </a:rPr>
              <a:t> of Non-</a:t>
            </a:r>
            <a:r>
              <a:rPr lang="nl-BE" sz="3200" dirty="0" err="1" smtClean="0">
                <a:latin typeface="Rockwell" pitchFamily="18" charset="0"/>
              </a:rPr>
              <a:t>Binary</a:t>
            </a:r>
            <a:r>
              <a:rPr lang="nl-BE" sz="3200" dirty="0" smtClean="0">
                <a:latin typeface="Rockwell" pitchFamily="18" charset="0"/>
              </a:rPr>
              <a:t> </a:t>
            </a:r>
            <a:r>
              <a:rPr lang="nl-BE" sz="3200" dirty="0" err="1" smtClean="0">
                <a:latin typeface="Rockwell" pitchFamily="18" charset="0"/>
              </a:rPr>
              <a:t>orthogonal</a:t>
            </a:r>
            <a:r>
              <a:rPr lang="nl-BE" sz="3200" dirty="0" smtClean="0">
                <a:latin typeface="Rockwell" pitchFamily="18" charset="0"/>
              </a:rPr>
              <a:t> arrays:</a:t>
            </a:r>
          </a:p>
          <a:p>
            <a:endParaRPr lang="nl-BE" sz="2000" dirty="0">
              <a:latin typeface="Rockwell" pitchFamily="18" charset="0"/>
            </a:endParaRPr>
          </a:p>
          <a:p>
            <a:r>
              <a:rPr lang="nl-BE" sz="2000" dirty="0">
                <a:latin typeface="Rockwell" pitchFamily="18" charset="0"/>
                <a:hlinkClick r:id="rId2"/>
              </a:rPr>
              <a:t>http://</a:t>
            </a:r>
            <a:r>
              <a:rPr lang="nl-BE" sz="2000" dirty="0" smtClean="0">
                <a:latin typeface="Rockwell" pitchFamily="18" charset="0"/>
                <a:hlinkClick r:id="rId2"/>
              </a:rPr>
              <a:t>neilsloane.com/oadir/index.html</a:t>
            </a:r>
            <a:endParaRPr lang="nl-BE" sz="2000" dirty="0" smtClean="0">
              <a:latin typeface="Rockwell" pitchFamily="18" charset="0"/>
            </a:endParaRPr>
          </a:p>
          <a:p>
            <a:endParaRPr lang="nl-BE" sz="2000" dirty="0">
              <a:latin typeface="Rockwell" pitchFamily="18" charset="0"/>
            </a:endParaRPr>
          </a:p>
          <a:p>
            <a:r>
              <a:rPr lang="nl-BE" sz="2000" dirty="0">
                <a:latin typeface="Rockwell" pitchFamily="18" charset="0"/>
                <a:hlinkClick r:id="rId3"/>
              </a:rPr>
              <a:t>http://</a:t>
            </a:r>
            <a:r>
              <a:rPr lang="nl-BE" sz="2000" dirty="0" smtClean="0">
                <a:latin typeface="Rockwell" pitchFamily="18" charset="0"/>
                <a:hlinkClick r:id="rId3"/>
              </a:rPr>
              <a:t>www.york.ac.uk/depts/maths/tables/orthogonal.htm</a:t>
            </a:r>
            <a:endParaRPr lang="nl-BE" sz="2000" dirty="0" smtClean="0">
              <a:latin typeface="Rockwell" pitchFamily="18" charset="0"/>
            </a:endParaRPr>
          </a:p>
          <a:p>
            <a:endParaRPr lang="nl-BE" sz="2000" dirty="0" smtClean="0">
              <a:latin typeface="Rockwell" pitchFamily="18" charset="0"/>
            </a:endParaRPr>
          </a:p>
          <a:p>
            <a:endParaRPr lang="nl-BE" sz="3200" dirty="0" smtClean="0">
              <a:latin typeface="Rockwell" pitchFamily="18" charset="0"/>
            </a:endParaRPr>
          </a:p>
          <a:p>
            <a:r>
              <a:rPr lang="nl-BE" sz="3200" dirty="0" smtClean="0">
                <a:latin typeface="Rockwell" pitchFamily="18" charset="0"/>
              </a:rPr>
              <a:t>The </a:t>
            </a:r>
            <a:r>
              <a:rPr lang="nl-BE" sz="3200" dirty="0" err="1" smtClean="0">
                <a:latin typeface="Rockwell" pitchFamily="18" charset="0"/>
              </a:rPr>
              <a:t>Taguchi</a:t>
            </a:r>
            <a:r>
              <a:rPr lang="nl-BE" sz="3200" dirty="0" smtClean="0">
                <a:latin typeface="Rockwell" pitchFamily="18" charset="0"/>
              </a:rPr>
              <a:t> </a:t>
            </a:r>
            <a:r>
              <a:rPr lang="nl-BE" sz="3200" dirty="0" err="1" smtClean="0">
                <a:latin typeface="Rockwell" pitchFamily="18" charset="0"/>
              </a:rPr>
              <a:t>Orthogonal</a:t>
            </a:r>
            <a:r>
              <a:rPr lang="nl-BE" sz="3200" dirty="0" smtClean="0">
                <a:latin typeface="Rockwell" pitchFamily="18" charset="0"/>
              </a:rPr>
              <a:t> Array </a:t>
            </a:r>
            <a:r>
              <a:rPr lang="nl-BE" sz="3200" dirty="0" err="1" smtClean="0">
                <a:latin typeface="Rockwell" pitchFamily="18" charset="0"/>
              </a:rPr>
              <a:t>Selector</a:t>
            </a:r>
            <a:r>
              <a:rPr lang="nl-BE" sz="3200" dirty="0" smtClean="0">
                <a:latin typeface="Rockwell" pitchFamily="18" charset="0"/>
              </a:rPr>
              <a:t>:</a:t>
            </a:r>
          </a:p>
          <a:p>
            <a:endParaRPr lang="nl-BE" dirty="0" smtClean="0">
              <a:latin typeface="Rockwell" pitchFamily="18" charset="0"/>
              <a:hlinkClick r:id="rId4"/>
            </a:endParaRPr>
          </a:p>
          <a:p>
            <a:r>
              <a:rPr lang="nl-BE" dirty="0" smtClean="0">
                <a:latin typeface="Rockwell" pitchFamily="18" charset="0"/>
                <a:hlinkClick r:id="rId4"/>
              </a:rPr>
              <a:t>http</a:t>
            </a:r>
            <a:r>
              <a:rPr lang="nl-BE" dirty="0">
                <a:latin typeface="Rockwell" pitchFamily="18" charset="0"/>
                <a:hlinkClick r:id="rId4"/>
              </a:rPr>
              <a:t>://</a:t>
            </a:r>
            <a:r>
              <a:rPr lang="nl-BE" dirty="0" smtClean="0">
                <a:latin typeface="Rockwell" pitchFamily="18" charset="0"/>
                <a:hlinkClick r:id="rId4"/>
              </a:rPr>
              <a:t>www.freequality.org/documents/tools/Tagarray_files/tamatrix.htm</a:t>
            </a:r>
            <a:endParaRPr lang="nl-BE" dirty="0" smtClean="0">
              <a:latin typeface="Rockwell" pitchFamily="18" charset="0"/>
            </a:endParaRPr>
          </a:p>
          <a:p>
            <a:endParaRPr lang="nl-BE" sz="3200" dirty="0" smtClean="0">
              <a:latin typeface="Rockwell" pitchFamily="18" charset="0"/>
            </a:endParaRPr>
          </a:p>
          <a:p>
            <a:endParaRPr lang="nl-BE" sz="3200" dirty="0">
              <a:latin typeface="Rockwell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771071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lindabunyard.com/wp-content/uploads/2011/08/simplif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"/>
          <a:stretch/>
        </p:blipFill>
        <p:spPr bwMode="auto">
          <a:xfrm>
            <a:off x="0" y="1"/>
            <a:ext cx="9144000" cy="55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ainsight.net/wp-content/uploads/dasbin/WindowsLiveWriter/JamesBachtheQAHero_141FE/JamesBachSuperman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12862"/>
            <a:ext cx="4086225" cy="4619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130800" y="1841500"/>
            <a:ext cx="40090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>
                <a:solidFill>
                  <a:srgbClr val="005DAA"/>
                </a:solidFill>
                <a:latin typeface="Rockwell" pitchFamily="18" charset="0"/>
              </a:rPr>
              <a:t>James Bach</a:t>
            </a:r>
          </a:p>
          <a:p>
            <a:endParaRPr lang="nl-BE" sz="3200" dirty="0">
              <a:latin typeface="Rockwell" pitchFamily="18" charset="0"/>
            </a:endParaRPr>
          </a:p>
          <a:p>
            <a:r>
              <a:rPr lang="nl-BE" sz="3200" dirty="0" smtClean="0">
                <a:latin typeface="Rockwell" pitchFamily="18" charset="0"/>
              </a:rPr>
              <a:t>@</a:t>
            </a:r>
            <a:r>
              <a:rPr lang="nl-BE" sz="3200" dirty="0" err="1" smtClean="0">
                <a:latin typeface="Rockwell" pitchFamily="18" charset="0"/>
              </a:rPr>
              <a:t>jamesmarcusbach</a:t>
            </a:r>
            <a:endParaRPr lang="nl-BE" sz="3200" dirty="0" smtClean="0">
              <a:latin typeface="Rockwell" pitchFamily="18" charset="0"/>
            </a:endParaRPr>
          </a:p>
          <a:p>
            <a:endParaRPr lang="nl-BE" sz="3200" dirty="0" smtClean="0">
              <a:latin typeface="Rockwell" pitchFamily="18" charset="0"/>
            </a:endParaRPr>
          </a:p>
          <a:p>
            <a:r>
              <a:rPr lang="nl-BE" sz="3200" dirty="0" smtClean="0">
                <a:latin typeface="Rockwell" pitchFamily="18" charset="0"/>
              </a:rPr>
              <a:t>www.satisfice.org</a:t>
            </a:r>
            <a:endParaRPr lang="nl-BE" sz="3200" dirty="0">
              <a:latin typeface="Rockwell" pitchFamily="18" charset="0"/>
            </a:endParaRPr>
          </a:p>
        </p:txBody>
      </p:sp>
      <p:pic>
        <p:nvPicPr>
          <p:cNvPr id="2052" name="Picture 4" descr="http://www.prconversations.com/wp-content/uploads/2011/08/twitter_ic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00" y="2916159"/>
            <a:ext cx="447733" cy="4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unliktrading.com/wp-content/uploads/websit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5660" y1="62500" x2="75660" y2="62500"/>
                        <a14:backgroundMark x1="32258" y1="71023" x2="32258" y2="71023"/>
                        <a14:backgroundMark x1="60411" y1="82102" x2="60411" y2="82102"/>
                        <a14:backgroundMark x1="60997" y1="76705" x2="60997" y2="76705"/>
                        <a14:backgroundMark x1="48094" y1="75000" x2="4809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31" y="3782029"/>
            <a:ext cx="703769" cy="7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3074" name="Picture 2" descr="http://2.bp.blogspot.com/_1eaN0Snyg14/TACsEGA0qDI/AAAAAAAAAiE/_lyaILbqfTg/s320/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9252" y="0"/>
            <a:ext cx="1234325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96230"/>
            <a:ext cx="30315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>
                <a:latin typeface="Rockwell" pitchFamily="18" charset="0"/>
              </a:rPr>
              <a:t>Huh?</a:t>
            </a:r>
            <a:endParaRPr lang="nl-BE" sz="9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5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8427" r="4585" b="45599"/>
          <a:stretch/>
        </p:blipFill>
        <p:spPr bwMode="auto">
          <a:xfrm>
            <a:off x="1626919" y="1959428"/>
            <a:ext cx="7517081" cy="17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8194" name="Picture 2" descr="http://editor.circlepad.com/cpGraphics/templatePhotos/800_550_ChalkBoard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1" y="-25400"/>
            <a:ext cx="9679709" cy="76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600" y="697925"/>
            <a:ext cx="79624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5 x 3 x 3 x 5 x 6 x 7 x 6 x 8 x 8 x 10 </a:t>
            </a: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en-US" sz="3200" u="sng" dirty="0">
                <a:solidFill>
                  <a:schemeClr val="bg1"/>
                </a:solidFill>
                <a:latin typeface="Lucida Calligraphy" pitchFamily="66" charset="0"/>
              </a:rPr>
              <a:t>36.288.000</a:t>
            </a:r>
            <a:r>
              <a:rPr lang="en-US" sz="3200" dirty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test cases</a:t>
            </a:r>
          </a:p>
          <a:p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Writing a test case: 4 minutes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Executing a test case: 1 minute</a:t>
            </a:r>
          </a:p>
          <a:p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36.288.000 test cases x 5 minutes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= 181.440.000 minutes of testing</a:t>
            </a: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2016 man </a:t>
            </a:r>
            <a:r>
              <a:rPr lang="nl-BE" sz="3200" u="sng" dirty="0" err="1" smtClean="0">
                <a:solidFill>
                  <a:schemeClr val="bg1"/>
                </a:solidFill>
                <a:latin typeface="Lucida Calligraphy" pitchFamily="66" charset="0"/>
              </a:rPr>
              <a:t>years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of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testing</a:t>
            </a:r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0" y="2168944"/>
            <a:ext cx="4398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Allpairs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algorithm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:</a:t>
            </a: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nl-BE" sz="3200" b="1" u="sng" dirty="0" smtClean="0">
                <a:solidFill>
                  <a:schemeClr val="bg1"/>
                </a:solidFill>
                <a:latin typeface="Lucida Calligraphy" pitchFamily="66" charset="0"/>
              </a:rPr>
              <a:t>97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 test cases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045" y="3571615"/>
            <a:ext cx="78662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97 </a:t>
            </a:r>
            <a:r>
              <a:rPr lang="en-US" sz="3200" dirty="0">
                <a:solidFill>
                  <a:schemeClr val="bg1"/>
                </a:solidFill>
                <a:latin typeface="Lucida Calligraphy" pitchFamily="66" charset="0"/>
              </a:rPr>
              <a:t>test cases x 5 minutes</a:t>
            </a:r>
          </a:p>
          <a:p>
            <a:r>
              <a:rPr lang="en-US" sz="3200" dirty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latin typeface="Lucida Calligraphy" pitchFamily="66" charset="0"/>
              </a:rPr>
              <a:t>485 </a:t>
            </a:r>
            <a:r>
              <a:rPr lang="en-US" sz="3200" dirty="0">
                <a:solidFill>
                  <a:schemeClr val="bg1"/>
                </a:solidFill>
                <a:latin typeface="Lucida Calligraphy" pitchFamily="66" charset="0"/>
              </a:rPr>
              <a:t>minutes of testing</a:t>
            </a:r>
          </a:p>
          <a:p>
            <a:r>
              <a:rPr lang="nl-BE" sz="3200" dirty="0">
                <a:solidFill>
                  <a:schemeClr val="bg1"/>
                </a:solidFill>
                <a:latin typeface="Lucida Calligraphy" pitchFamily="66" charset="0"/>
              </a:rPr>
              <a:t>= 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1 man </a:t>
            </a:r>
            <a:r>
              <a:rPr lang="nl-BE" sz="3200" u="sng" dirty="0" err="1" smtClean="0">
                <a:solidFill>
                  <a:schemeClr val="bg1"/>
                </a:solidFill>
                <a:latin typeface="Lucida Calligraphy" pitchFamily="66" charset="0"/>
              </a:rPr>
              <a:t>day</a:t>
            </a:r>
            <a:r>
              <a:rPr lang="nl-BE" sz="3200" u="sng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of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testing</a:t>
            </a:r>
            <a:endParaRPr lang="nl-BE" sz="3200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endParaRPr lang="nl-BE" sz="3200" dirty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1 man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day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 versus 2016 man </a:t>
            </a:r>
            <a:r>
              <a:rPr lang="nl-BE" sz="3200" dirty="0" err="1" smtClean="0">
                <a:solidFill>
                  <a:schemeClr val="bg1"/>
                </a:solidFill>
                <a:latin typeface="Lucida Calligraphy" pitchFamily="66" charset="0"/>
              </a:rPr>
              <a:t>years</a:t>
            </a:r>
            <a:r>
              <a:rPr lang="nl-BE" sz="3200" dirty="0" smtClean="0">
                <a:solidFill>
                  <a:schemeClr val="bg1"/>
                </a:solidFill>
                <a:latin typeface="Lucida Calligraphy" pitchFamily="66" charset="0"/>
              </a:rPr>
              <a:t> ?</a:t>
            </a:r>
            <a:endParaRPr lang="en-US" sz="32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2050" name="Picture 2" descr="http://www.carly-sa.com/IMG/Image/Services/Focus%20Produits%20-%20CARLYNEWS/Corrosion/danger-corros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2500" l="166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287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2556" y="3752626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rgbClr val="FFFF00"/>
                </a:solidFill>
                <a:latin typeface="Rockwell" pitchFamily="18" charset="0"/>
              </a:rPr>
              <a:t>99,8% is </a:t>
            </a:r>
            <a:r>
              <a:rPr lang="nl-BE" sz="3600" dirty="0" err="1" smtClean="0">
                <a:solidFill>
                  <a:srgbClr val="FFFF00"/>
                </a:solidFill>
                <a:latin typeface="Rockwell" pitchFamily="18" charset="0"/>
              </a:rPr>
              <a:t>not</a:t>
            </a:r>
            <a:r>
              <a:rPr lang="nl-BE" sz="3600" dirty="0" smtClean="0">
                <a:solidFill>
                  <a:srgbClr val="FFFF00"/>
                </a:solidFill>
                <a:latin typeface="Rockwell" pitchFamily="18" charset="0"/>
              </a:rPr>
              <a:t> 100%</a:t>
            </a:r>
            <a:endParaRPr lang="nl-BE" sz="3600" dirty="0">
              <a:solidFill>
                <a:srgbClr val="FFFF00"/>
              </a:solidFill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486" y="4689775"/>
            <a:ext cx="4919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rgbClr val="FFFF00"/>
                </a:solidFill>
                <a:latin typeface="Rockwell" pitchFamily="18" charset="0"/>
              </a:rPr>
              <a:t>Different types of tests</a:t>
            </a:r>
            <a:endParaRPr lang="nl-BE" sz="3600" dirty="0">
              <a:solidFill>
                <a:srgbClr val="FFFF00"/>
              </a:solidFill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2918" y="5626924"/>
            <a:ext cx="3774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solidFill>
                  <a:srgbClr val="FFFF00"/>
                </a:solidFill>
                <a:latin typeface="Rockwell" pitchFamily="18" charset="0"/>
              </a:rPr>
              <a:t>Defect </a:t>
            </a:r>
            <a:r>
              <a:rPr lang="nl-BE" sz="3600" dirty="0" err="1" smtClean="0">
                <a:solidFill>
                  <a:srgbClr val="FFFF00"/>
                </a:solidFill>
                <a:latin typeface="Rockwell" pitchFamily="18" charset="0"/>
              </a:rPr>
              <a:t>taxonomy</a:t>
            </a:r>
            <a:endParaRPr lang="nl-BE" sz="3600" dirty="0">
              <a:solidFill>
                <a:srgbClr val="FFFF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pic>
        <p:nvPicPr>
          <p:cNvPr id="1026" name="Picture 2" descr="http://wallppaer.com/wp-content/uploads/2013/06/rainbow-backgrounds-for-desk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249" y="0"/>
            <a:ext cx="12371448" cy="69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3150" y="647037"/>
            <a:ext cx="33505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  <a:cs typeface="Browallia New" panose="020B0604020202020204" pitchFamily="34" charset="-34"/>
              </a:rPr>
              <a:t>REDUCE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30554"/>
            <a:ext cx="28248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  <a:cs typeface="Browallia New" panose="020B0604020202020204" pitchFamily="34" charset="-34"/>
              </a:rPr>
              <a:t>FOCUS</a:t>
            </a:r>
            <a:endParaRPr lang="en-US" sz="6600" b="1" dirty="0">
              <a:solidFill>
                <a:schemeClr val="bg1"/>
              </a:solidFill>
              <a:latin typeface="Corbel" panose="020B050302020402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01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marketingmarketing.com/wp-content/uploads/2012/06/simplify_119578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55312"/>
            <a:ext cx="8721725" cy="69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3786" y="114300"/>
            <a:ext cx="5916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200" dirty="0" err="1" smtClean="0">
                <a:solidFill>
                  <a:schemeClr val="bg1">
                    <a:lumMod val="50000"/>
                  </a:schemeClr>
                </a:solidFill>
                <a:latin typeface="Rockwell" pitchFamily="18" charset="0"/>
              </a:rPr>
              <a:t>simplification</a:t>
            </a:r>
            <a:endParaRPr lang="nl-BE" sz="7200" dirty="0">
              <a:solidFill>
                <a:schemeClr val="bg1">
                  <a:lumMod val="50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stowww.com/wp-content/uploads/2013/05/calc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214562"/>
            <a:ext cx="2432050" cy="242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6" y="181085"/>
            <a:ext cx="2361444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94595"/>
            <a:ext cx="2593000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61" y="69890"/>
            <a:ext cx="1420639" cy="18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" y="551343"/>
            <a:ext cx="25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a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ge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416" y="181085"/>
            <a:ext cx="259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c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ivil</a:t>
            </a:r>
            <a:r>
              <a:rPr lang="nl-BE" sz="4400" dirty="0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 status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5985" y="272917"/>
            <a:ext cx="271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r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esidence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7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lcapture.com/wp-content/uploads/2013/04/Free-Question-Mark-Wallpaper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9" y="-627500"/>
            <a:ext cx="5629783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72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How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many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 test cases do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you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 </a:t>
            </a:r>
            <a:r>
              <a:rPr lang="nl-BE" sz="4400" dirty="0" err="1" smtClean="0">
                <a:solidFill>
                  <a:srgbClr val="C00000"/>
                </a:solidFill>
                <a:latin typeface="Rockwell" pitchFamily="18" charset="0"/>
              </a:rPr>
              <a:t>need</a:t>
            </a:r>
            <a:r>
              <a:rPr lang="nl-BE" sz="4400" dirty="0" smtClean="0">
                <a:solidFill>
                  <a:srgbClr val="C00000"/>
                </a:solidFill>
                <a:latin typeface="Rockwell" pitchFamily="18" charset="0"/>
              </a:rPr>
              <a:t>?</a:t>
            </a:r>
            <a:endParaRPr lang="nl-BE" sz="4400" dirty="0">
              <a:solidFill>
                <a:srgbClr val="C0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0CF270-073D-47A8-8D40-F54E601EDB6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2013 CTG,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42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Again</a:t>
            </a:r>
            <a:r>
              <a:rPr lang="nl-BE" sz="4400" dirty="0" smtClean="0">
                <a:solidFill>
                  <a:schemeClr val="bg1">
                    <a:lumMod val="95000"/>
                  </a:schemeClr>
                </a:solidFill>
                <a:latin typeface="Myriad"/>
              </a:rPr>
              <a:t>….</a:t>
            </a:r>
            <a:endParaRPr lang="nl-BE" sz="4400" dirty="0">
              <a:solidFill>
                <a:schemeClr val="bg1">
                  <a:lumMod val="95000"/>
                </a:schemeClr>
              </a:solidFill>
              <a:latin typeface="Myriad"/>
            </a:endParaRPr>
          </a:p>
        </p:txBody>
      </p:sp>
    </p:spTree>
    <p:extLst>
      <p:ext uri="{BB962C8B-B14F-4D97-AF65-F5344CB8AC3E}">
        <p14:creationId xmlns:p14="http://schemas.microsoft.com/office/powerpoint/2010/main" val="4004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stowww.com/wp-content/uploads/2013/05/calc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214562"/>
            <a:ext cx="2432050" cy="242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ynnchandlerwillis.com/wp-content/uploads/2013/02/Marital-Sta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16" y="181085"/>
            <a:ext cx="2361444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ebneel.com/sites/default/files/images/blog/thumb-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94595"/>
            <a:ext cx="2593000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dayilearned.co.uk/wp-content/uploads/2012/03/globe-history-786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61" y="69890"/>
            <a:ext cx="1420639" cy="18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adamabrams.com/wordpress/wp-content/uploads/villagepeopl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3"/>
          <a:stretch/>
        </p:blipFill>
        <p:spPr bwMode="auto">
          <a:xfrm>
            <a:off x="50801" y="1897735"/>
            <a:ext cx="2498725" cy="15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.gawkerassets.com/img/186wsvr7pnecujpg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157787"/>
            <a:ext cx="2210288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us.123rf.com/400wm/400/400/lightkeeper/lightkeeper1301/lightkeeper130100109/17601497-businessman-hands-with-euro-banknotes-in-a-money-bag--closeu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50" y="1866899"/>
            <a:ext cx="1322450" cy="1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upload.wikimedia.org/wikipedia/commons/2/22/Belton_House_2006_Gian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6" y="5157786"/>
            <a:ext cx="2655248" cy="15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estdenvercopwatch.files.wordpress.com/2012/02/piggy-bank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25" y="3152826"/>
            <a:ext cx="1393324" cy="18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ariesblogsite.com/wp-content/uploads/2013/02/Charit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28" y="5117401"/>
            <a:ext cx="1593478" cy="16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awsassets.panda.org/img/footprint_leaves_vertical_359002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15" y="3020297"/>
            <a:ext cx="807591" cy="20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00" y="551343"/>
            <a:ext cx="259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a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ge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416" y="181085"/>
            <a:ext cx="259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c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ivil</a:t>
            </a:r>
            <a:r>
              <a:rPr lang="nl-BE" sz="4400" dirty="0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 status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00" y="2221827"/>
            <a:ext cx="249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work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5985" y="272917"/>
            <a:ext cx="2717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r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esidence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624" y="3874088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400" dirty="0" err="1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s</a:t>
            </a:r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avings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062" y="1920807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wage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5525" y="3888255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ecological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558822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children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8012" y="5558823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properties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7531" y="5558821"/>
            <a:ext cx="284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400" dirty="0" err="1" smtClean="0">
                <a:solidFill>
                  <a:schemeClr val="bg1"/>
                </a:solidFill>
                <a:effectLst>
                  <a:glow rad="76200">
                    <a:srgbClr val="005DAA"/>
                  </a:glow>
                </a:effectLst>
              </a:rPr>
              <a:t>charity</a:t>
            </a:r>
            <a:endParaRPr lang="nl-BE" sz="4400" dirty="0">
              <a:solidFill>
                <a:schemeClr val="bg1"/>
              </a:solidFill>
              <a:effectLst>
                <a:glow rad="76200">
                  <a:srgbClr val="005DAA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2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FINAL CTG Europe Presentation Template">
  <a:themeElements>
    <a:clrScheme name="CTG Default">
      <a:dk1>
        <a:sysClr val="windowText" lastClr="000000"/>
      </a:dk1>
      <a:lt1>
        <a:sysClr val="window" lastClr="FFFFFF"/>
      </a:lt1>
      <a:dk2>
        <a:srgbClr val="005DAA"/>
      </a:dk2>
      <a:lt2>
        <a:srgbClr val="CCCBCD"/>
      </a:lt2>
      <a:accent1>
        <a:srgbClr val="0079C1"/>
      </a:accent1>
      <a:accent2>
        <a:srgbClr val="EEB111"/>
      </a:accent2>
      <a:accent3>
        <a:srgbClr val="009B7A"/>
      </a:accent3>
      <a:accent4>
        <a:srgbClr val="652D89"/>
      </a:accent4>
      <a:accent5>
        <a:srgbClr val="009FC2"/>
      </a:accent5>
      <a:accent6>
        <a:srgbClr val="DB0962"/>
      </a:accent6>
      <a:hlink>
        <a:srgbClr val="54B948"/>
      </a:hlink>
      <a:folHlink>
        <a:srgbClr val="A921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TG Manual" ma:contentTypeID="0x01010056E7DD7F2916AE43A93B4209A7FD662B020081C393D1F78B2343AAEDBAAD98CAA6FA" ma:contentTypeVersion="5" ma:contentTypeDescription="" ma:contentTypeScope="" ma:versionID="94b19bb0c912f5fbe6a29e95648f17b3">
  <xsd:schema xmlns:xsd="http://www.w3.org/2001/XMLSchema" xmlns:p="http://schemas.microsoft.com/office/2006/metadata/properties" xmlns:ns1="http://schemas.microsoft.com/sharepoint/v3" xmlns:ns2="9131ac77-ae5e-4d2a-9d4f-08a5f03eee81" targetNamespace="http://schemas.microsoft.com/office/2006/metadata/properties" ma:root="true" ma:fieldsID="dba124e4c518c5e4a35401a8e9c516a8" ns1:_="" ns2:_="">
    <xsd:import namespace="http://schemas.microsoft.com/sharepoint/v3"/>
    <xsd:import namespace="9131ac77-ae5e-4d2a-9d4f-08a5f03eee81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1:Language"/>
                <xsd:element ref="ns2:TargetLocation"/>
                <xsd:element ref="ns2:Division"/>
                <xsd:element ref="ns2:Subdivision" minOccurs="0"/>
                <xsd:element ref="ns2:ShowOnPortal" minOccurs="0"/>
                <xsd:element ref="ns1:Audi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3" ma:displayName="Language" ma:default="" ma:format="Dropdown" ma:internalName="Language">
      <xsd:simpleType>
        <xsd:restriction base="dms:Choice">
          <xsd:enumeration value="EN"/>
          <xsd:enumeration value="FR"/>
          <xsd:enumeration value="GE"/>
          <xsd:enumeration value="NL"/>
        </xsd:restriction>
      </xsd:simpleType>
    </xsd:element>
    <xsd:element name="Audience" ma:index="8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9131ac77-ae5e-4d2a-9d4f-08a5f03eee81" elementFormDefault="qualified">
    <xsd:import namespace="http://schemas.microsoft.com/office/2006/documentManagement/types"/>
    <xsd:element name="DocumentType" ma:index="2" nillable="true" ma:displayName="Document Type" ma:default="" ma:format="Dropdown" ma:internalName="DocumentType">
      <xsd:simpleType>
        <xsd:restriction base="dms:Choice">
          <xsd:enumeration value="Manual"/>
          <xsd:enumeration value="Meeting Doc"/>
          <xsd:enumeration value="Newsletter"/>
          <xsd:enumeration value="Other"/>
          <xsd:enumeration value="Plan Document"/>
          <xsd:enumeration value="Presentation"/>
          <xsd:enumeration value="Press Article"/>
          <xsd:enumeration value="Report"/>
          <xsd:enumeration value="Strategy Document"/>
          <xsd:enumeration value="Template"/>
          <xsd:enumeration value="Vision Document"/>
        </xsd:restriction>
      </xsd:simpleType>
    </xsd:element>
    <xsd:element name="TargetLocation" ma:index="4" ma:displayName="Target Location" ma:default="" ma:format="Dropdown" ma:internalName="TargetLocation">
      <xsd:simpleType>
        <xsd:restriction base="dms:Choice">
          <xsd:enumeration value="Europe"/>
          <xsd:enumeration value="Belgium"/>
          <xsd:enumeration value="Germany"/>
          <xsd:enumeration value="Luxembourg"/>
          <xsd:enumeration value="United Kingdom"/>
        </xsd:restriction>
      </xsd:simpleType>
    </xsd:element>
    <xsd:element name="Division" ma:index="5" ma:displayName="Division" ma:default="" ma:format="Dropdown" ma:internalName="Division">
      <xsd:simpleType>
        <xsd:restriction base="dms:Choice">
          <xsd:enumeration value="Delivery"/>
          <xsd:enumeration value="Finance &amp; Administration"/>
          <xsd:enumeration value="Human resources"/>
          <xsd:enumeration value="Information services"/>
          <xsd:enumeration value="Marketing &amp; Communications"/>
          <xsd:enumeration value="Partnerships"/>
          <xsd:enumeration value="Quality"/>
          <xsd:enumeration value="Sales"/>
          <xsd:enumeration value="----------------------"/>
          <xsd:enumeration value="ABIS"/>
          <xsd:enumeration value="ITSM"/>
          <xsd:enumeration value="RC"/>
          <xsd:enumeration value="Testing"/>
          <xsd:enumeration value="Management Consulting"/>
          <xsd:enumeration value="----------------------"/>
          <xsd:enumeration value="Europe"/>
          <xsd:enumeration value="Belgium"/>
          <xsd:enumeration value="Luxembourg"/>
          <xsd:enumeration value="Germany"/>
          <xsd:enumeration value="United Kingdom"/>
          <xsd:enumeration value="----------------------"/>
          <xsd:enumeration value="Intranet Help"/>
          <xsd:enumeration value="Event Team Belgium"/>
          <xsd:enumeration value="OR &amp; CPBW"/>
        </xsd:restriction>
      </xsd:simpleType>
    </xsd:element>
    <xsd:element name="Subdivision" ma:index="6" nillable="true" ma:displayName="Subdivision" ma:default="N/A" ma:format="Dropdown" ma:internalName="Subdivision">
      <xsd:simpleType>
        <xsd:restriction base="dms:Choice">
          <xsd:enumeration value="N/A"/>
          <xsd:enumeration value="----------------------------"/>
          <xsd:enumeration value="Compensation &amp; Benefits"/>
          <xsd:enumeration value="HR Helpdesk"/>
          <xsd:enumeration value="Programs &amp; Policies"/>
          <xsd:enumeration value="Recruiting"/>
          <xsd:enumeration value="Training &amp; Development"/>
          <xsd:enumeration value="----------------------------"/>
          <xsd:enumeration value="Accounts Payable"/>
          <xsd:enumeration value="Accounts Receivable"/>
          <xsd:enumeration value="----------------------------"/>
          <xsd:enumeration value="Finance"/>
          <xsd:enumeration value="Government"/>
          <xsd:enumeration value="Healthcare"/>
          <xsd:enumeration value="Industry"/>
          <xsd:enumeration value="Telco"/>
        </xsd:restriction>
      </xsd:simpleType>
    </xsd:element>
    <xsd:element name="ShowOnPortal" ma:index="7" nillable="true" ma:displayName="Show on Portal" ma:default="0" ma:internalName="ShowOnPorta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http://schemas.microsoft.com/sharepoint/v3">EN</Language>
    <Division xmlns="9131ac77-ae5e-4d2a-9d4f-08a5f03eee81">Marketing &amp; Communications</Division>
    <DocumentType xmlns="9131ac77-ae5e-4d2a-9d4f-08a5f03eee81">Presentation</DocumentType>
    <ShowOnPortal xmlns="9131ac77-ae5e-4d2a-9d4f-08a5f03eee81">true</ShowOnPortal>
    <Audience xmlns="http://schemas.microsoft.com/sharepoint/v3">;;CN=Brussels All,OU=Distribution lists,OU=Brussels,OU=Cities,DC=ctg,DC=com;;</Audience>
    <Subdivision xmlns="9131ac77-ae5e-4d2a-9d4f-08a5f03eee81">N/A</Subdivision>
    <TargetLocation xmlns="9131ac77-ae5e-4d2a-9d4f-08a5f03eee81">Europe</TargetLocation>
  </documentManagement>
</p:properties>
</file>

<file path=customXml/itemProps1.xml><?xml version="1.0" encoding="utf-8"?>
<ds:datastoreItem xmlns:ds="http://schemas.openxmlformats.org/officeDocument/2006/customXml" ds:itemID="{9349508F-204A-48C4-A282-0BE6AD635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131ac77-ae5e-4d2a-9d4f-08a5f03eee8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747E5C7-D898-436C-859B-0C7BED6ED9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2A0218-D538-4A99-84FF-FDBC598CE7E5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9131ac77-ae5e-4d2a-9d4f-08a5f03eee8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CTG Europe Presentation Template</Template>
  <TotalTime>1927</TotalTime>
  <Words>1207</Words>
  <Application>Microsoft Office PowerPoint</Application>
  <PresentationFormat>On-screen Show (4:3)</PresentationFormat>
  <Paragraphs>502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FINAL CTG Europe Presentation Template</vt:lpstr>
      <vt:lpstr>CTG eXperience Day:  Oct. 17th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Task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CTG Europe Presentation Template</dc:title>
  <dc:creator>cvermeiren</dc:creator>
  <cp:lastModifiedBy>mpilaeten</cp:lastModifiedBy>
  <cp:revision>82</cp:revision>
  <dcterms:created xsi:type="dcterms:W3CDTF">2011-11-25T11:43:02Z</dcterms:created>
  <dcterms:modified xsi:type="dcterms:W3CDTF">2013-10-16T21:35:06Z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0x01010056E7DD7F2916AE43A93B4209A7FD662B020081C393D1F78B2343AAEDBAAD98CAA6FA</vt:lpwstr>
  </property>
</Properties>
</file>