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26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19983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108309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99040" y="4646880"/>
            <a:ext cx="108309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9904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14880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260960" y="182880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23240" y="182880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99040" y="464688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260960" y="464688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23240" y="464688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99040" y="1828800"/>
            <a:ext cx="10830960" cy="5394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108309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99040" y="301320"/>
            <a:ext cx="1079856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9904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99040" y="1828800"/>
            <a:ext cx="10830960" cy="5394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14880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99040" y="4646880"/>
            <a:ext cx="108309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108309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99040" y="4646880"/>
            <a:ext cx="108309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9904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14880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260960" y="182880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23240" y="182880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99040" y="464688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260960" y="464688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23240" y="464688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99040" y="1828800"/>
            <a:ext cx="10830960" cy="5394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108309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108309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99040" y="301320"/>
            <a:ext cx="1079856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9904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14880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99040" y="4646880"/>
            <a:ext cx="108309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108309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99040" y="4646880"/>
            <a:ext cx="108309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9904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14880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260960" y="182880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7923240" y="182880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99040" y="464688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260960" y="464688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7923240" y="4646880"/>
            <a:ext cx="348732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99040" y="301320"/>
            <a:ext cx="1079856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9904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148800" y="464688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148800" y="1828800"/>
            <a:ext cx="52851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99040" y="4646880"/>
            <a:ext cx="10830960" cy="2573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Source Sans Pro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563040" y="6887160"/>
            <a:ext cx="2795400" cy="5216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2400" spc="-1" strike="noStrike">
                <a:solidFill>
                  <a:srgbClr val="dbf5f9"/>
                </a:solidFill>
                <a:latin typeface="Source Sans Pro"/>
              </a:rPr>
              <a:t>&lt;data/godzina&gt;</a:t>
            </a:r>
            <a:endParaRPr b="0" lang="pl-PL" sz="2400" spc="-1" strike="noStrike">
              <a:solidFill>
                <a:srgbClr val="dbf5f9"/>
              </a:solidFill>
              <a:latin typeface="Source Sans Pro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4066560" y="6887160"/>
            <a:ext cx="3803040" cy="52164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pl-PL" sz="2400" spc="-1" strike="noStrike">
                <a:solidFill>
                  <a:srgbClr val="dbf5f9"/>
                </a:solidFill>
                <a:latin typeface="Source Sans Pro"/>
              </a:rPr>
              <a:t>&lt;stopka&gt;</a:t>
            </a:r>
            <a:endParaRPr b="0" lang="pl-PL" sz="2400" spc="-1" strike="noStrike">
              <a:solidFill>
                <a:srgbClr val="dbf5f9"/>
              </a:solidFill>
              <a:latin typeface="Source Sans Pro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566200" y="6887160"/>
            <a:ext cx="2795400" cy="521640"/>
          </a:xfrm>
          <a:prstGeom prst="rect">
            <a:avLst/>
          </a:prstGeom>
        </p:spPr>
        <p:txBody>
          <a:bodyPr lIns="0" rIns="0" tIns="0" bIns="0"/>
          <a:p>
            <a:pPr algn="r"/>
            <a:fld id="{EBDA0184-E6C2-4A72-89B3-5379B9414B9A}" type="slidenum">
              <a:rPr b="0" lang="pl-PL" sz="2400" spc="-1" strike="noStrike">
                <a:solidFill>
                  <a:srgbClr val="dbf5f9"/>
                </a:solidFill>
                <a:latin typeface="Source Sans Pro"/>
              </a:rPr>
              <a:t>&lt;numer&gt;</a:t>
            </a:fld>
            <a:endParaRPr b="0" lang="pl-PL" sz="2400" spc="-1" strike="noStrike">
              <a:solidFill>
                <a:srgbClr val="dbf5f9"/>
              </a:solidFill>
              <a:latin typeface="Source Sans Pro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48640" y="301320"/>
            <a:ext cx="10798560" cy="4453560"/>
          </a:xfrm>
          <a:prstGeom prst="rect">
            <a:avLst/>
          </a:prstGeom>
        </p:spPr>
        <p:txBody>
          <a:bodyPr lIns="0" rIns="0" tIns="0" bIns="0" anchor="b">
            <a:normAutofit/>
          </a:bodyPr>
          <a:p>
            <a:r>
              <a:rPr b="0" lang="pl-PL" sz="8000" spc="-1" strike="noStrike">
                <a:solidFill>
                  <a:srgbClr val="04617b"/>
                </a:solidFill>
                <a:latin typeface="Source Sans Pro Light"/>
              </a:rPr>
              <a:t>Kliknij, aby edytować format tekstu tytułu</a:t>
            </a:r>
            <a:endParaRPr b="0" lang="pl-PL" sz="8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52960" y="5216400"/>
            <a:ext cx="10789920" cy="1550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233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pl-PL" sz="2800" spc="-1" strike="noStrike">
                <a:solidFill>
                  <a:srgbClr val="dbf5f9"/>
                </a:solidFill>
                <a:latin typeface="Source Sans Pro"/>
              </a:rPr>
              <a:t>Kliknij, aby edytować format tekstu konspektu</a:t>
            </a:r>
            <a:endParaRPr b="0" lang="pl-PL" sz="2800" spc="-1" strike="noStrike">
              <a:solidFill>
                <a:srgbClr val="dbf5f9"/>
              </a:solidFill>
              <a:latin typeface="Source Sans Pro"/>
            </a:endParaRPr>
          </a:p>
          <a:p>
            <a:pPr lvl="1" marL="864000" indent="-324000">
              <a:spcAft>
                <a:spcPts val="1123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b="0" lang="pl-PL" sz="2200" spc="-1" strike="noStrike">
                <a:solidFill>
                  <a:srgbClr val="dbf5f9"/>
                </a:solidFill>
                <a:latin typeface="Source Sans Pro"/>
              </a:rPr>
              <a:t>Drugi poziom konspektu</a:t>
            </a:r>
            <a:endParaRPr b="0" lang="pl-PL" sz="2200" spc="-1" strike="noStrike">
              <a:solidFill>
                <a:srgbClr val="dbf5f9"/>
              </a:solidFill>
              <a:latin typeface="Source Sans Pro"/>
            </a:endParaRPr>
          </a:p>
          <a:p>
            <a:pPr lvl="2" marL="1296000" indent="-288000">
              <a:spcAft>
                <a:spcPts val="850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solidFill>
                  <a:srgbClr val="dbf5f9"/>
                </a:solidFill>
                <a:latin typeface="Source Sans Pro"/>
              </a:rPr>
              <a:t>Trzeci poziom konspektu</a:t>
            </a:r>
            <a:endParaRPr b="0" lang="pl-PL" sz="2400" spc="-1" strike="noStrike">
              <a:solidFill>
                <a:srgbClr val="dbf5f9"/>
              </a:solidFill>
              <a:latin typeface="Source Sans Pro"/>
            </a:endParaRPr>
          </a:p>
          <a:p>
            <a:pPr lvl="3" marL="1728000" indent="-216000">
              <a:spcAft>
                <a:spcPts val="567"/>
              </a:spcAft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dbf5f9"/>
                </a:solidFill>
                <a:latin typeface="Source Sans Pro"/>
              </a:rPr>
              <a:t>Czwarty poziom konspektu</a:t>
            </a:r>
            <a:endParaRPr b="0" lang="pl-PL" sz="2000" spc="-1" strike="noStrike">
              <a:solidFill>
                <a:srgbClr val="dbf5f9"/>
              </a:solidFill>
              <a:latin typeface="Source Sans Pro"/>
            </a:endParaRPr>
          </a:p>
          <a:p>
            <a:pPr lvl="4" marL="2160000" indent="-216000">
              <a:spcAft>
                <a:spcPts val="283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dbf5f9"/>
                </a:solidFill>
                <a:latin typeface="Source Sans Pro"/>
              </a:rPr>
              <a:t>Piąty poziom konspektu</a:t>
            </a:r>
            <a:endParaRPr b="0" lang="pl-PL" sz="2000" spc="-1" strike="noStrike">
              <a:solidFill>
                <a:srgbClr val="dbf5f9"/>
              </a:solidFill>
              <a:latin typeface="Source Sans Pro"/>
            </a:endParaRPr>
          </a:p>
          <a:p>
            <a:pPr lvl="5" marL="2592000" indent="-216000">
              <a:spcAft>
                <a:spcPts val="283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dbf5f9"/>
                </a:solidFill>
                <a:latin typeface="Source Sans Pro"/>
              </a:rPr>
              <a:t>Szósty poziom konspektu</a:t>
            </a:r>
            <a:endParaRPr b="0" lang="pl-PL" sz="2000" spc="-1" strike="noStrike">
              <a:solidFill>
                <a:srgbClr val="dbf5f9"/>
              </a:solidFill>
              <a:latin typeface="Source Sans Pro"/>
            </a:endParaRPr>
          </a:p>
          <a:p>
            <a:pPr lvl="6" marL="3024000" indent="-216000">
              <a:spcAft>
                <a:spcPts val="283"/>
              </a:spcAft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dbf5f9"/>
                </a:solidFill>
                <a:latin typeface="Source Sans Pro"/>
              </a:rPr>
              <a:t>Siódmy poziom konspektu</a:t>
            </a:r>
            <a:endParaRPr b="0" lang="pl-PL" sz="2000" spc="-1" strike="noStrike">
              <a:solidFill>
                <a:srgbClr val="dbf5f9"/>
              </a:solidFill>
              <a:latin typeface="Source Sans Pro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99040" y="121320"/>
            <a:ext cx="10798560" cy="1262160"/>
          </a:xfrm>
          <a:prstGeom prst="rect">
            <a:avLst/>
          </a:prstGeom>
        </p:spPr>
        <p:txBody>
          <a:bodyPr lIns="0" rIns="0" tIns="0" bIns="0" anchor="b">
            <a:normAutofit/>
          </a:bodyPr>
          <a:p>
            <a:r>
              <a:rPr b="0" lang="pl-PL" sz="6000" spc="-1" strike="noStrike">
                <a:solidFill>
                  <a:srgbClr val="ffffff"/>
                </a:solidFill>
                <a:latin typeface="Source Sans Pro Light"/>
              </a:rPr>
              <a:t>Kliknij, aby edytować format tekstu tytułu</a:t>
            </a:r>
            <a:endParaRPr b="0" lang="pl-PL" sz="6000" spc="-1" strike="noStrike">
              <a:solidFill>
                <a:srgbClr val="ffffff"/>
              </a:solidFill>
              <a:latin typeface="Source Sans Pro Ligh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99040" y="1920240"/>
            <a:ext cx="10739520" cy="4663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09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Source Sans Pro"/>
              </a:rPr>
              <a:t>Kliknij, aby edytować format tekstu konspektu</a:t>
            </a:r>
            <a:endParaRPr b="0" lang="pl-PL" sz="3200" spc="-1" strike="noStrike">
              <a:latin typeface="Source Sans Pro"/>
            </a:endParaRPr>
          </a:p>
          <a:p>
            <a:pPr lvl="1" marL="864000" indent="-324000">
              <a:spcAft>
                <a:spcPts val="1123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Source Sans Pro"/>
              </a:rPr>
              <a:t>Drugi poziom konspektu</a:t>
            </a:r>
            <a:endParaRPr b="0" lang="pl-PL" sz="2800" spc="-1" strike="noStrike">
              <a:latin typeface="Source Sans Pro"/>
            </a:endParaRPr>
          </a:p>
          <a:p>
            <a:pPr lvl="2" marL="1296000" indent="-288000">
              <a:spcAft>
                <a:spcPts val="85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Source Sans Pro"/>
              </a:rPr>
              <a:t>Trzeci poziom konspektu</a:t>
            </a:r>
            <a:endParaRPr b="0" lang="pl-PL" sz="2400" spc="-1" strike="noStrike">
              <a:latin typeface="Source Sans Pro"/>
            </a:endParaRPr>
          </a:p>
          <a:p>
            <a:pPr lvl="3" marL="1728000" indent="-216000">
              <a:spcAft>
                <a:spcPts val="567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pl-PL" sz="2400" spc="-1" strike="noStrike">
                <a:latin typeface="Source Sans Pro"/>
              </a:rPr>
              <a:t>Czwarty poziom konspektu</a:t>
            </a:r>
            <a:endParaRPr b="0" lang="pl-PL" sz="2400" spc="-1" strike="noStrike">
              <a:latin typeface="Source Sans Pro"/>
            </a:endParaRPr>
          </a:p>
          <a:p>
            <a:pPr lvl="4" marL="2160000" indent="-216000">
              <a:spcAft>
                <a:spcPts val="283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Source Sans Pro"/>
              </a:rPr>
              <a:t>Piąty poziom konspektu</a:t>
            </a:r>
            <a:endParaRPr b="0" lang="pl-PL" sz="2400" spc="-1" strike="noStrike">
              <a:latin typeface="Source Sans Pro"/>
            </a:endParaRPr>
          </a:p>
          <a:p>
            <a:pPr lvl="5" marL="2592000" indent="-216000">
              <a:spcAft>
                <a:spcPts val="283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Source Sans Pro"/>
              </a:rPr>
              <a:t>Szósty poziom konspektu</a:t>
            </a:r>
            <a:endParaRPr b="0" lang="pl-PL" sz="2400" spc="-1" strike="noStrike">
              <a:latin typeface="Source Sans Pro"/>
            </a:endParaRPr>
          </a:p>
          <a:p>
            <a:pPr lvl="6" marL="3024000" indent="-216000">
              <a:spcAft>
                <a:spcPts val="283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Source Sans Pro"/>
              </a:rPr>
              <a:t>Siódmy poziom konspektu</a:t>
            </a:r>
            <a:endParaRPr b="0" lang="pl-PL" sz="2400" spc="-1" strike="noStrike">
              <a:latin typeface="Source Sans Pro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599040" y="6887160"/>
            <a:ext cx="2795400" cy="5216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2400" spc="-1" strike="noStrike">
                <a:solidFill>
                  <a:srgbClr val="484848"/>
                </a:solidFill>
                <a:latin typeface="Source Sans Pro"/>
              </a:rPr>
              <a:t>&lt;data/godzina&gt;</a:t>
            </a:r>
            <a:endParaRPr b="0" lang="pl-PL" sz="2400" spc="-1" strike="noStrike">
              <a:solidFill>
                <a:srgbClr val="484848"/>
              </a:solidFill>
              <a:latin typeface="Source Sans Pro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102560" y="6887160"/>
            <a:ext cx="3803040" cy="52164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pl-PL" sz="2400" spc="-1" strike="noStrike">
                <a:solidFill>
                  <a:srgbClr val="484848"/>
                </a:solidFill>
                <a:latin typeface="Source Sans Pro"/>
              </a:rPr>
              <a:t>&lt;stopka&gt;</a:t>
            </a:r>
            <a:endParaRPr b="0" lang="pl-PL" sz="2400" spc="-1" strike="noStrike">
              <a:solidFill>
                <a:srgbClr val="484848"/>
              </a:solidFill>
              <a:latin typeface="Source Sans Pro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02200" y="6887160"/>
            <a:ext cx="2795400" cy="521640"/>
          </a:xfrm>
          <a:prstGeom prst="rect">
            <a:avLst/>
          </a:prstGeom>
        </p:spPr>
        <p:txBody>
          <a:bodyPr lIns="0" rIns="0" tIns="0" bIns="0"/>
          <a:p>
            <a:pPr algn="r"/>
            <a:fld id="{F541ADB4-D2E7-4EA4-B004-89069183C166}" type="slidenum">
              <a:rPr b="0" lang="pl-PL" sz="2400" spc="-1" strike="noStrike">
                <a:solidFill>
                  <a:srgbClr val="484848"/>
                </a:solidFill>
                <a:latin typeface="Source Sans Pro"/>
              </a:rPr>
              <a:t>&lt;numer&gt;</a:t>
            </a:fld>
            <a:endParaRPr b="0" lang="pl-PL" sz="2400" spc="-1" strike="noStrike">
              <a:solidFill>
                <a:srgbClr val="484848"/>
              </a:solidFill>
              <a:latin typeface="Source Sans Pro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99040" y="301320"/>
            <a:ext cx="10798560" cy="126216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r>
              <a:rPr b="0" lang="pl-PL" sz="6000" spc="-1" strike="noStrike">
                <a:solidFill>
                  <a:srgbClr val="04617b"/>
                </a:solidFill>
                <a:latin typeface="Source Sans Pro Light"/>
              </a:rPr>
              <a:t>Kliknij, aby edytować format tekstu tytułu</a:t>
            </a:r>
            <a:endParaRPr b="0" lang="pl-PL" sz="6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99040" y="1828800"/>
            <a:ext cx="10830960" cy="5394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2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Source Sans Pro"/>
              </a:rPr>
              <a:t>Kliknij, aby edytować format tekstu konspektu</a:t>
            </a:r>
            <a:endParaRPr b="0" lang="pl-PL" sz="3200" spc="-1" strike="noStrike">
              <a:latin typeface="Source Sans Pro"/>
            </a:endParaRPr>
          </a:p>
          <a:p>
            <a:pPr lvl="1" marL="864000" indent="-324000">
              <a:spcAft>
                <a:spcPts val="1123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Source Sans Pro"/>
              </a:rPr>
              <a:t>Drugi poziom konspektu</a:t>
            </a:r>
            <a:endParaRPr b="0" lang="pl-PL" sz="2800" spc="-1" strike="noStrike">
              <a:latin typeface="Source Sans Pro"/>
            </a:endParaRPr>
          </a:p>
          <a:p>
            <a:pPr lvl="2" marL="1296000" indent="-288000">
              <a:spcAft>
                <a:spcPts val="850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Source Sans Pro"/>
              </a:rPr>
              <a:t>Trzeci poziom konspektu</a:t>
            </a:r>
            <a:endParaRPr b="0" lang="pl-PL" sz="2400" spc="-1" strike="noStrike">
              <a:latin typeface="Source Sans Pro"/>
            </a:endParaRPr>
          </a:p>
          <a:p>
            <a:pPr lvl="3" marL="1728000" indent="-216000">
              <a:spcAft>
                <a:spcPts val="567"/>
              </a:spcAft>
              <a:buClr>
                <a:srgbClr val="04617b"/>
              </a:buClr>
              <a:buSzPct val="75000"/>
              <a:buFont typeface="Symbol" charset="2"/>
              <a:buChar char=""/>
            </a:pPr>
            <a:r>
              <a:rPr b="0" lang="pl-PL" sz="2400" spc="-1" strike="noStrike">
                <a:latin typeface="Source Sans Pro"/>
              </a:rPr>
              <a:t>Czwarty poziom konspektu</a:t>
            </a:r>
            <a:endParaRPr b="0" lang="pl-PL" sz="2400" spc="-1" strike="noStrike">
              <a:latin typeface="Source Sans Pro"/>
            </a:endParaRPr>
          </a:p>
          <a:p>
            <a:pPr lvl="4" marL="2160000" indent="-216000">
              <a:spcAft>
                <a:spcPts val="283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Source Sans Pro"/>
              </a:rPr>
              <a:t>Piąty poziom konspektu</a:t>
            </a:r>
            <a:endParaRPr b="0" lang="pl-PL" sz="2400" spc="-1" strike="noStrike">
              <a:latin typeface="Source Sans Pro"/>
            </a:endParaRPr>
          </a:p>
          <a:p>
            <a:pPr lvl="5" marL="2592000" indent="-216000">
              <a:spcAft>
                <a:spcPts val="283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Source Sans Pro"/>
              </a:rPr>
              <a:t>Szósty poziom konspektu</a:t>
            </a:r>
            <a:endParaRPr b="0" lang="pl-PL" sz="2400" spc="-1" strike="noStrike">
              <a:latin typeface="Source Sans Pro"/>
            </a:endParaRPr>
          </a:p>
          <a:p>
            <a:pPr lvl="6" marL="3024000" indent="-216000">
              <a:spcAft>
                <a:spcPts val="283"/>
              </a:spcAft>
              <a:buClr>
                <a:srgbClr val="04617b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Source Sans Pro"/>
              </a:rPr>
              <a:t>Siódmy poziom konspektu</a:t>
            </a:r>
            <a:endParaRPr b="0" lang="pl-PL" sz="2400" spc="-1" strike="noStrike">
              <a:latin typeface="Source Sans Pro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599040" y="6827760"/>
            <a:ext cx="2795400" cy="521640"/>
          </a:xfrm>
          <a:prstGeom prst="rect">
            <a:avLst/>
          </a:prstGeom>
        </p:spPr>
        <p:txBody>
          <a:bodyPr lIns="0" rIns="0" tIns="0" bIns="0"/>
          <a:p>
            <a:r>
              <a:rPr b="0" lang="pl-PL" sz="2400" spc="-1" strike="noStrike">
                <a:solidFill>
                  <a:srgbClr val="484848"/>
                </a:solidFill>
                <a:latin typeface="Source Sans Pro"/>
              </a:rPr>
              <a:t>&lt;data/godzina&gt;</a:t>
            </a:r>
            <a:endParaRPr b="0" lang="pl-PL" sz="2400" spc="-1" strike="noStrike">
              <a:solidFill>
                <a:srgbClr val="484848"/>
              </a:solidFill>
              <a:latin typeface="Source Sans Pro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4102560" y="6827760"/>
            <a:ext cx="3803040" cy="52164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pl-PL" sz="2400" spc="-1" strike="noStrike">
                <a:solidFill>
                  <a:srgbClr val="484848"/>
                </a:solidFill>
                <a:latin typeface="Source Sans Pro"/>
              </a:rPr>
              <a:t>&lt;stopka&gt;</a:t>
            </a:r>
            <a:endParaRPr b="0" lang="pl-PL" sz="2400" spc="-1" strike="noStrike">
              <a:solidFill>
                <a:srgbClr val="484848"/>
              </a:solidFill>
              <a:latin typeface="Source Sans Pro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9188640" y="6827760"/>
            <a:ext cx="2253600" cy="521640"/>
          </a:xfrm>
          <a:prstGeom prst="rect">
            <a:avLst/>
          </a:prstGeom>
        </p:spPr>
        <p:txBody>
          <a:bodyPr lIns="0" rIns="0" tIns="0" bIns="0"/>
          <a:p>
            <a:pPr algn="r"/>
            <a:fld id="{0D1C2C9D-69E1-4431-8789-EA1B0F982F27}" type="slidenum">
              <a:rPr b="0" lang="pl-PL" sz="2400" spc="-1" strike="noStrike">
                <a:solidFill>
                  <a:srgbClr val="484848"/>
                </a:solidFill>
                <a:latin typeface="Source Sans Pro"/>
              </a:rPr>
              <a:t>&lt;numer&gt;</a:t>
            </a:fld>
            <a:endParaRPr b="0" lang="pl-PL" sz="2400" spc="-1" strike="noStrike">
              <a:solidFill>
                <a:srgbClr val="484848"/>
              </a:solidFill>
              <a:latin typeface="Source Sans Pro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3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0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0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30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30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0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0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30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0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30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30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30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30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30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30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3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0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0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0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0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548640" y="301320"/>
            <a:ext cx="10798560" cy="4453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>
            <a:normAutofit/>
          </a:bodyPr>
          <a:p>
            <a:r>
              <a:rPr b="0" lang="pl-PL" sz="8000" spc="-1" strike="noStrike">
                <a:solidFill>
                  <a:srgbClr val="04617b"/>
                </a:solidFill>
                <a:latin typeface="Source Sans Pro Light"/>
              </a:rPr>
              <a:t>When SF become the tester’s reality</a:t>
            </a:r>
            <a:endParaRPr b="0" lang="pl-PL" sz="8000" spc="-1" strike="noStrike">
              <a:solidFill>
                <a:srgbClr val="04617b"/>
              </a:solidFill>
              <a:latin typeface="Source Sans Pro Light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552960" y="5216400"/>
            <a:ext cx="10789920" cy="1596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pl-PL" sz="3600" spc="-1" strike="noStrike">
                <a:solidFill>
                  <a:srgbClr val="dbf5f9"/>
                </a:solidFill>
                <a:latin typeface="Source Sans Pro"/>
              </a:rPr>
              <a:t>Deep Learning and IoT testing</a:t>
            </a:r>
            <a:br/>
            <a:br/>
            <a:r>
              <a:rPr b="0" lang="pl-PL" sz="3600" spc="-1" strike="noStrike">
                <a:solidFill>
                  <a:srgbClr val="dbf5f9"/>
                </a:solidFill>
                <a:latin typeface="Source Sans Pro"/>
              </a:rPr>
              <a:t>Light talk by Jaroslaw Hryszko</a:t>
            </a:r>
            <a:endParaRPr b="1" lang="pl-PL" sz="3600" spc="-1" strike="noStrike">
              <a:solidFill>
                <a:srgbClr val="dbf5f9"/>
              </a:solidFill>
              <a:latin typeface="Source Sans Pro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1368000" y="1710720"/>
            <a:ext cx="9524520" cy="5705280"/>
          </a:xfrm>
          <a:prstGeom prst="rect">
            <a:avLst/>
          </a:prstGeom>
          <a:ln>
            <a:noFill/>
          </a:ln>
        </p:spPr>
      </p:pic>
      <p:sp>
        <p:nvSpPr>
          <p:cNvPr id="140" name="TextShape 1"/>
          <p:cNvSpPr txBox="1"/>
          <p:nvPr/>
        </p:nvSpPr>
        <p:spPr>
          <a:xfrm>
            <a:off x="1803240" y="196200"/>
            <a:ext cx="8419680" cy="2026440"/>
          </a:xfrm>
          <a:prstGeom prst="rect">
            <a:avLst/>
          </a:prstGeom>
          <a:noFill/>
          <a:ln>
            <a:noFill/>
          </a:ln>
        </p:spPr>
        <p:txBody>
          <a:bodyPr lIns="36000" rIns="36000" tIns="36000" bIns="36000" anchor="ctr"/>
          <a:p>
            <a:pPr algn="ctr"/>
            <a:r>
              <a:rPr b="0" lang="pl-PL" sz="6600" spc="-1" strike="noStrike">
                <a:latin typeface="Source Sans Pro"/>
              </a:rPr>
              <a:t>Is there any way </a:t>
            </a:r>
            <a:br/>
            <a:r>
              <a:rPr b="0" lang="pl-PL" sz="6600" spc="-1" strike="noStrike">
                <a:latin typeface="Source Sans Pro"/>
              </a:rPr>
              <a:t>to test all of these? </a:t>
            </a:r>
            <a:endParaRPr b="0" lang="pl-PL" sz="6600" spc="-1" strike="noStrike">
              <a:latin typeface="Source Sans Pro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0" y="1440"/>
            <a:ext cx="4827600" cy="7559640"/>
          </a:xfrm>
          <a:prstGeom prst="rect">
            <a:avLst/>
          </a:prstGeom>
          <a:ln>
            <a:noFill/>
          </a:ln>
        </p:spPr>
      </p:pic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5087880" y="1080000"/>
            <a:ext cx="6720120" cy="504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0" y="1008000"/>
            <a:ext cx="11970360" cy="5616000"/>
          </a:xfrm>
          <a:prstGeom prst="rect">
            <a:avLst/>
          </a:prstGeom>
          <a:ln>
            <a:noFill/>
          </a:ln>
        </p:spPr>
      </p:pic>
      <p:sp>
        <p:nvSpPr>
          <p:cNvPr id="144" name="TextShape 1"/>
          <p:cNvSpPr txBox="1"/>
          <p:nvPr/>
        </p:nvSpPr>
        <p:spPr>
          <a:xfrm>
            <a:off x="297000" y="439560"/>
            <a:ext cx="8260200" cy="76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indent="-324000">
              <a:lnSpc>
                <a:spcPct val="90000"/>
              </a:lnSpc>
              <a:spcBef>
                <a:spcPts val="1001"/>
              </a:spcBef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  <a:ea typeface="DejaVu Sans"/>
              </a:rPr>
              <a:t>Deep Learning</a:t>
            </a:r>
            <a:endParaRPr b="0" lang="pl-PL" sz="4400" spc="-1" strike="noStrike">
              <a:latin typeface="Source Sans Pro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144000" y="2417400"/>
            <a:ext cx="4464000" cy="255060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6480000" y="2353320"/>
            <a:ext cx="5414760" cy="268668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5040000" y="3240000"/>
            <a:ext cx="1224000" cy="1008000"/>
          </a:xfrm>
          <a:custGeom>
            <a:avLst/>
            <a:gdLst/>
            <a:ahLst/>
            <a:rect l="0" t="0" r="r" b="b"/>
            <a:pathLst>
              <a:path w="3402" h="2802">
                <a:moveTo>
                  <a:pt x="0" y="700"/>
                </a:moveTo>
                <a:lnTo>
                  <a:pt x="2550" y="700"/>
                </a:lnTo>
                <a:lnTo>
                  <a:pt x="2550" y="0"/>
                </a:lnTo>
                <a:lnTo>
                  <a:pt x="3401" y="1400"/>
                </a:lnTo>
                <a:lnTo>
                  <a:pt x="2550" y="2801"/>
                </a:lnTo>
                <a:lnTo>
                  <a:pt x="2550" y="2100"/>
                </a:lnTo>
                <a:lnTo>
                  <a:pt x="0" y="2100"/>
                </a:lnTo>
                <a:lnTo>
                  <a:pt x="0" y="700"/>
                </a:lnTo>
              </a:path>
            </a:pathLst>
          </a:custGeom>
          <a:solidFill>
            <a:srgbClr val="00a1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TextShape 2"/>
          <p:cNvSpPr txBox="1"/>
          <p:nvPr/>
        </p:nvSpPr>
        <p:spPr>
          <a:xfrm>
            <a:off x="297360" y="439560"/>
            <a:ext cx="10790640" cy="76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indent="-324000">
              <a:lnSpc>
                <a:spcPct val="90000"/>
              </a:lnSpc>
              <a:spcBef>
                <a:spcPts val="1001"/>
              </a:spcBef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  <a:ea typeface="DejaVu Sans"/>
              </a:rPr>
              <a:t>IoT devices generate a lot of data</a:t>
            </a:r>
            <a:endParaRPr b="0" lang="pl-PL" sz="4400" spc="-1" strike="noStrike">
              <a:latin typeface="Source Sans Pro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72000" y="1345320"/>
            <a:ext cx="6192000" cy="2398680"/>
          </a:xfrm>
          <a:prstGeom prst="rect">
            <a:avLst/>
          </a:prstGeom>
          <a:ln>
            <a:noFill/>
          </a:ln>
        </p:spPr>
      </p:pic>
      <p:pic>
        <p:nvPicPr>
          <p:cNvPr id="150" name="" descr=""/>
          <p:cNvPicPr/>
          <p:nvPr/>
        </p:nvPicPr>
        <p:blipFill>
          <a:blip r:embed="rId2"/>
          <a:stretch/>
        </p:blipFill>
        <p:spPr>
          <a:xfrm>
            <a:off x="216000" y="4248000"/>
            <a:ext cx="5984640" cy="2376000"/>
          </a:xfrm>
          <a:prstGeom prst="rect">
            <a:avLst/>
          </a:prstGeom>
          <a:ln>
            <a:noFill/>
          </a:ln>
        </p:spPr>
      </p:pic>
      <p:pic>
        <p:nvPicPr>
          <p:cNvPr id="151" name="" descr=""/>
          <p:cNvPicPr/>
          <p:nvPr/>
        </p:nvPicPr>
        <p:blipFill>
          <a:blip r:embed="rId3"/>
          <a:stretch/>
        </p:blipFill>
        <p:spPr>
          <a:xfrm>
            <a:off x="7704000" y="1409400"/>
            <a:ext cx="3960000" cy="2262600"/>
          </a:xfrm>
          <a:prstGeom prst="rect">
            <a:avLst/>
          </a:prstGeom>
          <a:ln>
            <a:noFill/>
          </a:ln>
        </p:spPr>
      </p:pic>
      <p:pic>
        <p:nvPicPr>
          <p:cNvPr id="152" name="" descr=""/>
          <p:cNvPicPr/>
          <p:nvPr/>
        </p:nvPicPr>
        <p:blipFill>
          <a:blip r:embed="rId4"/>
          <a:stretch/>
        </p:blipFill>
        <p:spPr>
          <a:xfrm>
            <a:off x="7704000" y="4320000"/>
            <a:ext cx="3960000" cy="2262600"/>
          </a:xfrm>
          <a:prstGeom prst="rect">
            <a:avLst/>
          </a:prstGeom>
          <a:ln>
            <a:noFill/>
          </a:ln>
        </p:spPr>
      </p:pic>
      <p:pic>
        <p:nvPicPr>
          <p:cNvPr id="153" name="" descr=""/>
          <p:cNvPicPr/>
          <p:nvPr/>
        </p:nvPicPr>
        <p:blipFill>
          <a:blip r:embed="rId5"/>
          <a:stretch/>
        </p:blipFill>
        <p:spPr>
          <a:xfrm>
            <a:off x="7628760" y="4191840"/>
            <a:ext cx="2379240" cy="239076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6336000" y="2088000"/>
            <a:ext cx="1224000" cy="1008000"/>
          </a:xfrm>
          <a:custGeom>
            <a:avLst/>
            <a:gdLst/>
            <a:ahLst/>
            <a:rect l="0" t="0" r="r" b="b"/>
            <a:pathLst>
              <a:path w="3402" h="2802">
                <a:moveTo>
                  <a:pt x="0" y="700"/>
                </a:moveTo>
                <a:lnTo>
                  <a:pt x="2550" y="700"/>
                </a:lnTo>
                <a:lnTo>
                  <a:pt x="2550" y="0"/>
                </a:lnTo>
                <a:lnTo>
                  <a:pt x="3401" y="1400"/>
                </a:lnTo>
                <a:lnTo>
                  <a:pt x="2550" y="2801"/>
                </a:lnTo>
                <a:lnTo>
                  <a:pt x="2550" y="2100"/>
                </a:lnTo>
                <a:lnTo>
                  <a:pt x="0" y="2100"/>
                </a:lnTo>
                <a:lnTo>
                  <a:pt x="0" y="700"/>
                </a:lnTo>
              </a:path>
            </a:pathLst>
          </a:custGeom>
          <a:solidFill>
            <a:srgbClr val="00a1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2"/>
          <p:cNvSpPr/>
          <p:nvPr/>
        </p:nvSpPr>
        <p:spPr>
          <a:xfrm>
            <a:off x="6336000" y="4968000"/>
            <a:ext cx="1224000" cy="1008000"/>
          </a:xfrm>
          <a:custGeom>
            <a:avLst/>
            <a:gdLst/>
            <a:ahLst/>
            <a:rect l="0" t="0" r="r" b="b"/>
            <a:pathLst>
              <a:path w="3402" h="2802">
                <a:moveTo>
                  <a:pt x="0" y="700"/>
                </a:moveTo>
                <a:lnTo>
                  <a:pt x="2550" y="700"/>
                </a:lnTo>
                <a:lnTo>
                  <a:pt x="2550" y="0"/>
                </a:lnTo>
                <a:lnTo>
                  <a:pt x="3401" y="1400"/>
                </a:lnTo>
                <a:lnTo>
                  <a:pt x="2550" y="2801"/>
                </a:lnTo>
                <a:lnTo>
                  <a:pt x="2550" y="2100"/>
                </a:lnTo>
                <a:lnTo>
                  <a:pt x="0" y="2100"/>
                </a:lnTo>
                <a:lnTo>
                  <a:pt x="0" y="700"/>
                </a:lnTo>
              </a:path>
            </a:pathLst>
          </a:custGeom>
          <a:solidFill>
            <a:srgbClr val="00a1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TextShape 3"/>
          <p:cNvSpPr txBox="1"/>
          <p:nvPr/>
        </p:nvSpPr>
        <p:spPr>
          <a:xfrm>
            <a:off x="297360" y="439560"/>
            <a:ext cx="10790640" cy="76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indent="-324000">
              <a:lnSpc>
                <a:spcPct val="90000"/>
              </a:lnSpc>
              <a:spcBef>
                <a:spcPts val="1001"/>
              </a:spcBef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  <a:ea typeface="DejaVu Sans"/>
              </a:rPr>
              <a:t>...DL can be trained using examples...</a:t>
            </a:r>
            <a:endParaRPr b="0" lang="pl-PL" sz="4400" spc="-1" strike="noStrike">
              <a:latin typeface="Source Sans Pro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144000" y="545400"/>
            <a:ext cx="4464000" cy="255060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5112000" y="1224000"/>
            <a:ext cx="1224000" cy="1008000"/>
          </a:xfrm>
          <a:custGeom>
            <a:avLst/>
            <a:gdLst/>
            <a:ahLst/>
            <a:rect l="0" t="0" r="r" b="b"/>
            <a:pathLst>
              <a:path w="3402" h="2802">
                <a:moveTo>
                  <a:pt x="0" y="700"/>
                </a:moveTo>
                <a:lnTo>
                  <a:pt x="2550" y="700"/>
                </a:lnTo>
                <a:lnTo>
                  <a:pt x="2550" y="0"/>
                </a:lnTo>
                <a:lnTo>
                  <a:pt x="3401" y="1400"/>
                </a:lnTo>
                <a:lnTo>
                  <a:pt x="2550" y="2801"/>
                </a:lnTo>
                <a:lnTo>
                  <a:pt x="2550" y="2100"/>
                </a:lnTo>
                <a:lnTo>
                  <a:pt x="0" y="2100"/>
                </a:lnTo>
                <a:lnTo>
                  <a:pt x="0" y="700"/>
                </a:lnTo>
              </a:path>
            </a:pathLst>
          </a:custGeom>
          <a:solidFill>
            <a:srgbClr val="00a1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2"/>
          <p:cNvSpPr/>
          <p:nvPr/>
        </p:nvSpPr>
        <p:spPr>
          <a:xfrm rot="5373600">
            <a:off x="9036720" y="3341160"/>
            <a:ext cx="804960" cy="1008000"/>
          </a:xfrm>
          <a:custGeom>
            <a:avLst/>
            <a:gdLst/>
            <a:ahLst/>
            <a:rect l="0" t="0" r="r" b="b"/>
            <a:pathLst>
              <a:path w="2238" h="2802">
                <a:moveTo>
                  <a:pt x="0" y="701"/>
                </a:moveTo>
                <a:lnTo>
                  <a:pt x="1677" y="700"/>
                </a:lnTo>
                <a:lnTo>
                  <a:pt x="1676" y="0"/>
                </a:lnTo>
                <a:lnTo>
                  <a:pt x="2237" y="1399"/>
                </a:lnTo>
                <a:lnTo>
                  <a:pt x="1678" y="2801"/>
                </a:lnTo>
                <a:lnTo>
                  <a:pt x="1677" y="2100"/>
                </a:lnTo>
                <a:lnTo>
                  <a:pt x="0" y="2101"/>
                </a:lnTo>
                <a:lnTo>
                  <a:pt x="0" y="701"/>
                </a:lnTo>
              </a:path>
            </a:pathLst>
          </a:custGeom>
          <a:solidFill>
            <a:srgbClr val="00a1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0" name="" descr=""/>
          <p:cNvPicPr/>
          <p:nvPr/>
        </p:nvPicPr>
        <p:blipFill>
          <a:blip r:embed="rId2"/>
          <a:stretch/>
        </p:blipFill>
        <p:spPr>
          <a:xfrm>
            <a:off x="6623640" y="720000"/>
            <a:ext cx="5184360" cy="2376000"/>
          </a:xfrm>
          <a:prstGeom prst="rect">
            <a:avLst/>
          </a:prstGeom>
          <a:ln>
            <a:noFill/>
          </a:ln>
        </p:spPr>
      </p:pic>
      <p:sp>
        <p:nvSpPr>
          <p:cNvPr id="161" name="TextShape 3"/>
          <p:cNvSpPr txBox="1"/>
          <p:nvPr/>
        </p:nvSpPr>
        <p:spPr>
          <a:xfrm>
            <a:off x="288000" y="3672000"/>
            <a:ext cx="6048000" cy="237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indent="-324000">
              <a:lnSpc>
                <a:spcPct val="90000"/>
              </a:lnSpc>
              <a:spcBef>
                <a:spcPts val="1001"/>
              </a:spcBef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  <a:ea typeface="DejaVu Sans"/>
              </a:rPr>
              <a:t>...to proactively react to any defects!</a:t>
            </a:r>
            <a:endParaRPr b="0" lang="pl-PL" sz="4400" spc="-1" strike="noStrike">
              <a:latin typeface="Source Sans Pro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3"/>
          <a:stretch/>
        </p:blipFill>
        <p:spPr>
          <a:xfrm>
            <a:off x="8208000" y="4752000"/>
            <a:ext cx="2381040" cy="210456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72000" y="1306800"/>
            <a:ext cx="11875320" cy="488520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217440" y="4660200"/>
            <a:ext cx="10798560" cy="2539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4000" spc="-1" strike="noStrike">
                <a:solidFill>
                  <a:srgbClr val="04617b"/>
                </a:solidFill>
                <a:latin typeface="Source Sans Pro Black"/>
              </a:rPr>
              <a:t> </a:t>
            </a:r>
            <a:r>
              <a:rPr b="1" lang="pl-PL" sz="4000" spc="-1" strike="noStrike">
                <a:solidFill>
                  <a:srgbClr val="04617b"/>
                </a:solidFill>
                <a:latin typeface="Source Sans Pro Black"/>
              </a:rPr>
              <a:t>www.knime.com</a:t>
            </a:r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4000" spc="-1" strike="noStrike">
                <a:solidFill>
                  <a:srgbClr val="04617b"/>
                </a:solidFill>
                <a:latin typeface="Source Sans Pro Black"/>
              </a:rPr>
              <a:t> </a:t>
            </a:r>
            <a:r>
              <a:rPr b="1" lang="pl-PL" sz="4000" spc="-1" strike="noStrike">
                <a:solidFill>
                  <a:srgbClr val="04617b"/>
                </a:solidFill>
                <a:latin typeface="Source Sans Pro Black"/>
              </a:rPr>
              <a:t>Based on Eclipse</a:t>
            </a:r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4000" spc="-1" strike="noStrike">
                <a:solidFill>
                  <a:srgbClr val="04617b"/>
                </a:solidFill>
                <a:latin typeface="Source Sans Pro Black"/>
              </a:rPr>
              <a:t> </a:t>
            </a:r>
            <a:r>
              <a:rPr b="1" lang="pl-PL" sz="4000" spc="-1" strike="noStrike">
                <a:solidFill>
                  <a:srgbClr val="04617b"/>
                </a:solidFill>
                <a:latin typeface="Source Sans Pro Black"/>
              </a:rPr>
              <a:t>Distributed under GPL v3 licence</a:t>
            </a:r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3744000" y="360000"/>
            <a:ext cx="7992000" cy="456660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936000" y="848160"/>
            <a:ext cx="3024000" cy="263268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540720" y="1008000"/>
            <a:ext cx="6499800" cy="25200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289440" y="5976000"/>
            <a:ext cx="10798560" cy="1183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pl-PL" sz="4000" spc="-1" strike="noStrike">
                <a:solidFill>
                  <a:srgbClr val="04617b"/>
                </a:solidFill>
                <a:latin typeface="Source Sans Pro Black"/>
              </a:rPr>
              <a:t>Jarosław Hryszko,</a:t>
            </a:r>
            <a:br/>
            <a:r>
              <a:rPr b="1" lang="pl-PL" sz="4000" spc="-1" strike="noStrike">
                <a:solidFill>
                  <a:srgbClr val="04617b"/>
                </a:solidFill>
                <a:latin typeface="Source Sans Pro Black"/>
              </a:rPr>
              <a:t>SJSI – Polish Testing Board</a:t>
            </a:r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306360" y="450720"/>
            <a:ext cx="11429640" cy="538128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3888000" y="140760"/>
            <a:ext cx="7780320" cy="583524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165240" y="126360"/>
            <a:ext cx="8762760" cy="584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504000" y="797760"/>
            <a:ext cx="6408000" cy="575424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308160" y="1080000"/>
            <a:ext cx="8115840" cy="531612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414000" y="1008000"/>
            <a:ext cx="11178000" cy="5400000"/>
          </a:xfrm>
          <a:prstGeom prst="rect">
            <a:avLst/>
          </a:prstGeom>
          <a:ln>
            <a:noFill/>
          </a:ln>
        </p:spPr>
      </p:pic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227520" y="2814480"/>
            <a:ext cx="3804840" cy="4385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7920" y="0"/>
            <a:ext cx="1199844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7920" y="0"/>
            <a:ext cx="11998440" cy="756000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2160000" y="432000"/>
            <a:ext cx="7416000" cy="6768000"/>
          </a:xfrm>
          <a:custGeom>
            <a:avLst/>
            <a:gdLst/>
            <a:ahLst/>
            <a:rect l="0" t="0" r="r" b="b"/>
            <a:pathLst>
              <a:path w="20601" h="18801">
                <a:moveTo>
                  <a:pt x="10300" y="0"/>
                </a:moveTo>
                <a:cubicBezTo>
                  <a:pt x="16140" y="0"/>
                  <a:pt x="20600" y="4070"/>
                  <a:pt x="20600" y="9400"/>
                </a:cubicBezTo>
                <a:cubicBezTo>
                  <a:pt x="20600" y="14730"/>
                  <a:pt x="16140" y="18800"/>
                  <a:pt x="10300" y="18800"/>
                </a:cubicBezTo>
                <a:cubicBezTo>
                  <a:pt x="4460" y="18800"/>
                  <a:pt x="0" y="14730"/>
                  <a:pt x="0" y="9400"/>
                </a:cubicBezTo>
                <a:cubicBezTo>
                  <a:pt x="0" y="4070"/>
                  <a:pt x="4460" y="0"/>
                  <a:pt x="10300" y="0"/>
                </a:cubicBezTo>
                <a:moveTo>
                  <a:pt x="4004" y="5315"/>
                </a:moveTo>
                <a:lnTo>
                  <a:pt x="3894" y="5459"/>
                </a:lnTo>
                <a:lnTo>
                  <a:pt x="3789" y="5606"/>
                </a:lnTo>
                <a:lnTo>
                  <a:pt x="3688" y="5755"/>
                </a:lnTo>
                <a:lnTo>
                  <a:pt x="3591" y="5906"/>
                </a:lnTo>
                <a:lnTo>
                  <a:pt x="3498" y="6059"/>
                </a:lnTo>
                <a:lnTo>
                  <a:pt x="3409" y="6214"/>
                </a:lnTo>
                <a:lnTo>
                  <a:pt x="3324" y="6371"/>
                </a:lnTo>
                <a:lnTo>
                  <a:pt x="3244" y="6530"/>
                </a:lnTo>
                <a:lnTo>
                  <a:pt x="3168" y="6691"/>
                </a:lnTo>
                <a:lnTo>
                  <a:pt x="3097" y="6853"/>
                </a:lnTo>
                <a:lnTo>
                  <a:pt x="3030" y="7017"/>
                </a:lnTo>
                <a:lnTo>
                  <a:pt x="2967" y="7183"/>
                </a:lnTo>
                <a:lnTo>
                  <a:pt x="2909" y="7350"/>
                </a:lnTo>
                <a:lnTo>
                  <a:pt x="2855" y="7518"/>
                </a:lnTo>
                <a:lnTo>
                  <a:pt x="2806" y="7687"/>
                </a:lnTo>
                <a:lnTo>
                  <a:pt x="2762" y="7858"/>
                </a:lnTo>
                <a:lnTo>
                  <a:pt x="2722" y="8029"/>
                </a:lnTo>
                <a:lnTo>
                  <a:pt x="2688" y="8201"/>
                </a:lnTo>
                <a:lnTo>
                  <a:pt x="2657" y="8374"/>
                </a:lnTo>
                <a:lnTo>
                  <a:pt x="2632" y="8548"/>
                </a:lnTo>
                <a:lnTo>
                  <a:pt x="2611" y="8722"/>
                </a:lnTo>
                <a:lnTo>
                  <a:pt x="2595" y="8896"/>
                </a:lnTo>
                <a:lnTo>
                  <a:pt x="2583" y="9071"/>
                </a:lnTo>
                <a:lnTo>
                  <a:pt x="2577" y="9246"/>
                </a:lnTo>
                <a:lnTo>
                  <a:pt x="2575" y="9421"/>
                </a:lnTo>
                <a:lnTo>
                  <a:pt x="2578" y="9596"/>
                </a:lnTo>
                <a:lnTo>
                  <a:pt x="2586" y="9771"/>
                </a:lnTo>
                <a:lnTo>
                  <a:pt x="2598" y="9946"/>
                </a:lnTo>
                <a:lnTo>
                  <a:pt x="2615" y="10120"/>
                </a:lnTo>
                <a:lnTo>
                  <a:pt x="2637" y="10294"/>
                </a:lnTo>
                <a:lnTo>
                  <a:pt x="2664" y="10468"/>
                </a:lnTo>
                <a:lnTo>
                  <a:pt x="2695" y="10640"/>
                </a:lnTo>
                <a:lnTo>
                  <a:pt x="2732" y="10812"/>
                </a:lnTo>
                <a:lnTo>
                  <a:pt x="2772" y="10983"/>
                </a:lnTo>
                <a:lnTo>
                  <a:pt x="2818" y="11154"/>
                </a:lnTo>
                <a:lnTo>
                  <a:pt x="2868" y="11323"/>
                </a:lnTo>
                <a:lnTo>
                  <a:pt x="2922" y="11490"/>
                </a:lnTo>
                <a:lnTo>
                  <a:pt x="2982" y="11657"/>
                </a:lnTo>
                <a:lnTo>
                  <a:pt x="3045" y="11822"/>
                </a:lnTo>
                <a:lnTo>
                  <a:pt x="3113" y="11986"/>
                </a:lnTo>
                <a:lnTo>
                  <a:pt x="3186" y="12148"/>
                </a:lnTo>
                <a:lnTo>
                  <a:pt x="3263" y="12308"/>
                </a:lnTo>
                <a:lnTo>
                  <a:pt x="3344" y="12467"/>
                </a:lnTo>
                <a:lnTo>
                  <a:pt x="3430" y="12624"/>
                </a:lnTo>
                <a:lnTo>
                  <a:pt x="3520" y="12778"/>
                </a:lnTo>
                <a:lnTo>
                  <a:pt x="3614" y="12931"/>
                </a:lnTo>
                <a:lnTo>
                  <a:pt x="3712" y="13081"/>
                </a:lnTo>
                <a:lnTo>
                  <a:pt x="3814" y="13230"/>
                </a:lnTo>
                <a:lnTo>
                  <a:pt x="3920" y="13375"/>
                </a:lnTo>
                <a:lnTo>
                  <a:pt x="4031" y="13519"/>
                </a:lnTo>
                <a:lnTo>
                  <a:pt x="4145" y="13660"/>
                </a:lnTo>
                <a:lnTo>
                  <a:pt x="4262" y="13798"/>
                </a:lnTo>
                <a:lnTo>
                  <a:pt x="4384" y="13933"/>
                </a:lnTo>
                <a:lnTo>
                  <a:pt x="4509" y="14066"/>
                </a:lnTo>
                <a:lnTo>
                  <a:pt x="4638" y="14196"/>
                </a:lnTo>
                <a:lnTo>
                  <a:pt x="4770" y="14323"/>
                </a:lnTo>
                <a:lnTo>
                  <a:pt x="4906" y="14447"/>
                </a:lnTo>
                <a:lnTo>
                  <a:pt x="5045" y="14567"/>
                </a:lnTo>
                <a:lnTo>
                  <a:pt x="5187" y="14685"/>
                </a:lnTo>
                <a:lnTo>
                  <a:pt x="5332" y="14799"/>
                </a:lnTo>
                <a:lnTo>
                  <a:pt x="5481" y="14910"/>
                </a:lnTo>
                <a:lnTo>
                  <a:pt x="5632" y="15017"/>
                </a:lnTo>
                <a:lnTo>
                  <a:pt x="5787" y="15122"/>
                </a:lnTo>
                <a:lnTo>
                  <a:pt x="5944" y="15222"/>
                </a:lnTo>
                <a:lnTo>
                  <a:pt x="6103" y="15319"/>
                </a:lnTo>
                <a:lnTo>
                  <a:pt x="6266" y="15412"/>
                </a:lnTo>
                <a:lnTo>
                  <a:pt x="6431" y="15502"/>
                </a:lnTo>
                <a:lnTo>
                  <a:pt x="6598" y="15588"/>
                </a:lnTo>
                <a:lnTo>
                  <a:pt x="6767" y="15670"/>
                </a:lnTo>
                <a:lnTo>
                  <a:pt x="6939" y="15748"/>
                </a:lnTo>
                <a:lnTo>
                  <a:pt x="7113" y="15822"/>
                </a:lnTo>
                <a:lnTo>
                  <a:pt x="7289" y="15892"/>
                </a:lnTo>
                <a:lnTo>
                  <a:pt x="7466" y="15959"/>
                </a:lnTo>
                <a:lnTo>
                  <a:pt x="7646" y="16021"/>
                </a:lnTo>
                <a:lnTo>
                  <a:pt x="7827" y="16079"/>
                </a:lnTo>
                <a:lnTo>
                  <a:pt x="8009" y="16133"/>
                </a:lnTo>
                <a:lnTo>
                  <a:pt x="8193" y="16183"/>
                </a:lnTo>
                <a:lnTo>
                  <a:pt x="8378" y="16228"/>
                </a:lnTo>
                <a:lnTo>
                  <a:pt x="8565" y="16270"/>
                </a:lnTo>
                <a:lnTo>
                  <a:pt x="8752" y="16307"/>
                </a:lnTo>
                <a:lnTo>
                  <a:pt x="8941" y="16340"/>
                </a:lnTo>
                <a:lnTo>
                  <a:pt x="9130" y="16369"/>
                </a:lnTo>
                <a:lnTo>
                  <a:pt x="9320" y="16393"/>
                </a:lnTo>
                <a:lnTo>
                  <a:pt x="9511" y="16413"/>
                </a:lnTo>
                <a:lnTo>
                  <a:pt x="9702" y="16429"/>
                </a:lnTo>
                <a:lnTo>
                  <a:pt x="9893" y="16440"/>
                </a:lnTo>
                <a:lnTo>
                  <a:pt x="10085" y="16447"/>
                </a:lnTo>
                <a:lnTo>
                  <a:pt x="10277" y="16450"/>
                </a:lnTo>
                <a:lnTo>
                  <a:pt x="10469" y="16448"/>
                </a:lnTo>
                <a:lnTo>
                  <a:pt x="10660" y="16442"/>
                </a:lnTo>
                <a:lnTo>
                  <a:pt x="10852" y="16432"/>
                </a:lnTo>
                <a:lnTo>
                  <a:pt x="11043" y="16417"/>
                </a:lnTo>
                <a:lnTo>
                  <a:pt x="11234" y="16398"/>
                </a:lnTo>
                <a:lnTo>
                  <a:pt x="11424" y="16375"/>
                </a:lnTo>
                <a:lnTo>
                  <a:pt x="11613" y="16347"/>
                </a:lnTo>
                <a:lnTo>
                  <a:pt x="11802" y="16315"/>
                </a:lnTo>
                <a:lnTo>
                  <a:pt x="11990" y="16279"/>
                </a:lnTo>
                <a:lnTo>
                  <a:pt x="12176" y="16239"/>
                </a:lnTo>
                <a:lnTo>
                  <a:pt x="12362" y="16194"/>
                </a:lnTo>
                <a:lnTo>
                  <a:pt x="12546" y="16145"/>
                </a:lnTo>
                <a:lnTo>
                  <a:pt x="12729" y="16092"/>
                </a:lnTo>
                <a:lnTo>
                  <a:pt x="12910" y="16035"/>
                </a:lnTo>
                <a:lnTo>
                  <a:pt x="13090" y="15974"/>
                </a:lnTo>
                <a:lnTo>
                  <a:pt x="13268" y="15909"/>
                </a:lnTo>
                <a:lnTo>
                  <a:pt x="13444" y="15840"/>
                </a:lnTo>
                <a:lnTo>
                  <a:pt x="13619" y="15766"/>
                </a:lnTo>
                <a:lnTo>
                  <a:pt x="13791" y="15689"/>
                </a:lnTo>
                <a:lnTo>
                  <a:pt x="13961" y="15608"/>
                </a:lnTo>
                <a:lnTo>
                  <a:pt x="14129" y="15523"/>
                </a:lnTo>
                <a:lnTo>
                  <a:pt x="14294" y="15434"/>
                </a:lnTo>
                <a:lnTo>
                  <a:pt x="14457" y="15342"/>
                </a:lnTo>
                <a:lnTo>
                  <a:pt x="14618" y="15246"/>
                </a:lnTo>
                <a:lnTo>
                  <a:pt x="14775" y="15146"/>
                </a:lnTo>
                <a:lnTo>
                  <a:pt x="4004" y="5315"/>
                </a:lnTo>
                <a:moveTo>
                  <a:pt x="16596" y="13485"/>
                </a:moveTo>
                <a:lnTo>
                  <a:pt x="16706" y="13341"/>
                </a:lnTo>
                <a:lnTo>
                  <a:pt x="16811" y="13194"/>
                </a:lnTo>
                <a:lnTo>
                  <a:pt x="16912" y="13045"/>
                </a:lnTo>
                <a:lnTo>
                  <a:pt x="17009" y="12894"/>
                </a:lnTo>
                <a:lnTo>
                  <a:pt x="17102" y="12741"/>
                </a:lnTo>
                <a:lnTo>
                  <a:pt x="17191" y="12586"/>
                </a:lnTo>
                <a:lnTo>
                  <a:pt x="17276" y="12429"/>
                </a:lnTo>
                <a:lnTo>
                  <a:pt x="17356" y="12270"/>
                </a:lnTo>
                <a:lnTo>
                  <a:pt x="17432" y="12109"/>
                </a:lnTo>
                <a:lnTo>
                  <a:pt x="17503" y="11947"/>
                </a:lnTo>
                <a:lnTo>
                  <a:pt x="17570" y="11783"/>
                </a:lnTo>
                <a:lnTo>
                  <a:pt x="17633" y="11617"/>
                </a:lnTo>
                <a:lnTo>
                  <a:pt x="17691" y="11450"/>
                </a:lnTo>
                <a:lnTo>
                  <a:pt x="17745" y="11282"/>
                </a:lnTo>
                <a:lnTo>
                  <a:pt x="17794" y="11113"/>
                </a:lnTo>
                <a:lnTo>
                  <a:pt x="17838" y="10942"/>
                </a:lnTo>
                <a:lnTo>
                  <a:pt x="17878" y="10771"/>
                </a:lnTo>
                <a:lnTo>
                  <a:pt x="17912" y="10599"/>
                </a:lnTo>
                <a:lnTo>
                  <a:pt x="17943" y="10426"/>
                </a:lnTo>
                <a:lnTo>
                  <a:pt x="17968" y="10252"/>
                </a:lnTo>
                <a:lnTo>
                  <a:pt x="17989" y="10078"/>
                </a:lnTo>
                <a:lnTo>
                  <a:pt x="18005" y="9904"/>
                </a:lnTo>
                <a:lnTo>
                  <a:pt x="18017" y="9729"/>
                </a:lnTo>
                <a:lnTo>
                  <a:pt x="18023" y="9554"/>
                </a:lnTo>
                <a:lnTo>
                  <a:pt x="18025" y="9379"/>
                </a:lnTo>
                <a:lnTo>
                  <a:pt x="18022" y="9204"/>
                </a:lnTo>
                <a:lnTo>
                  <a:pt x="18014" y="9029"/>
                </a:lnTo>
                <a:lnTo>
                  <a:pt x="18002" y="8854"/>
                </a:lnTo>
                <a:lnTo>
                  <a:pt x="17985" y="8680"/>
                </a:lnTo>
                <a:lnTo>
                  <a:pt x="17963" y="8506"/>
                </a:lnTo>
                <a:lnTo>
                  <a:pt x="17936" y="8332"/>
                </a:lnTo>
                <a:lnTo>
                  <a:pt x="17905" y="8160"/>
                </a:lnTo>
                <a:lnTo>
                  <a:pt x="17868" y="7988"/>
                </a:lnTo>
                <a:lnTo>
                  <a:pt x="17828" y="7817"/>
                </a:lnTo>
                <a:lnTo>
                  <a:pt x="17782" y="7646"/>
                </a:lnTo>
                <a:lnTo>
                  <a:pt x="17732" y="7477"/>
                </a:lnTo>
                <a:lnTo>
                  <a:pt x="17678" y="7310"/>
                </a:lnTo>
                <a:lnTo>
                  <a:pt x="17618" y="7143"/>
                </a:lnTo>
                <a:lnTo>
                  <a:pt x="17555" y="6978"/>
                </a:lnTo>
                <a:lnTo>
                  <a:pt x="17487" y="6814"/>
                </a:lnTo>
                <a:lnTo>
                  <a:pt x="17414" y="6652"/>
                </a:lnTo>
                <a:lnTo>
                  <a:pt x="17337" y="6492"/>
                </a:lnTo>
                <a:lnTo>
                  <a:pt x="17256" y="6333"/>
                </a:lnTo>
                <a:lnTo>
                  <a:pt x="17170" y="6176"/>
                </a:lnTo>
                <a:lnTo>
                  <a:pt x="17080" y="6022"/>
                </a:lnTo>
                <a:lnTo>
                  <a:pt x="16986" y="5869"/>
                </a:lnTo>
                <a:lnTo>
                  <a:pt x="16888" y="5719"/>
                </a:lnTo>
                <a:lnTo>
                  <a:pt x="16786" y="5570"/>
                </a:lnTo>
                <a:lnTo>
                  <a:pt x="16680" y="5425"/>
                </a:lnTo>
                <a:lnTo>
                  <a:pt x="16569" y="5281"/>
                </a:lnTo>
                <a:lnTo>
                  <a:pt x="16455" y="5140"/>
                </a:lnTo>
                <a:lnTo>
                  <a:pt x="16338" y="5002"/>
                </a:lnTo>
                <a:lnTo>
                  <a:pt x="16216" y="4867"/>
                </a:lnTo>
                <a:lnTo>
                  <a:pt x="16091" y="4734"/>
                </a:lnTo>
                <a:lnTo>
                  <a:pt x="15962" y="4604"/>
                </a:lnTo>
                <a:lnTo>
                  <a:pt x="15830" y="4477"/>
                </a:lnTo>
                <a:lnTo>
                  <a:pt x="15694" y="4353"/>
                </a:lnTo>
                <a:lnTo>
                  <a:pt x="15555" y="4233"/>
                </a:lnTo>
                <a:lnTo>
                  <a:pt x="15413" y="4115"/>
                </a:lnTo>
                <a:lnTo>
                  <a:pt x="15268" y="4001"/>
                </a:lnTo>
                <a:lnTo>
                  <a:pt x="15119" y="3890"/>
                </a:lnTo>
                <a:lnTo>
                  <a:pt x="14968" y="3783"/>
                </a:lnTo>
                <a:lnTo>
                  <a:pt x="14813" y="3678"/>
                </a:lnTo>
                <a:lnTo>
                  <a:pt x="14656" y="3578"/>
                </a:lnTo>
                <a:lnTo>
                  <a:pt x="14497" y="3481"/>
                </a:lnTo>
                <a:lnTo>
                  <a:pt x="14334" y="3388"/>
                </a:lnTo>
                <a:lnTo>
                  <a:pt x="14169" y="3298"/>
                </a:lnTo>
                <a:lnTo>
                  <a:pt x="14002" y="3212"/>
                </a:lnTo>
                <a:lnTo>
                  <a:pt x="13833" y="3130"/>
                </a:lnTo>
                <a:lnTo>
                  <a:pt x="13661" y="3052"/>
                </a:lnTo>
                <a:lnTo>
                  <a:pt x="13487" y="2978"/>
                </a:lnTo>
                <a:lnTo>
                  <a:pt x="13311" y="2908"/>
                </a:lnTo>
                <a:lnTo>
                  <a:pt x="13134" y="2841"/>
                </a:lnTo>
                <a:lnTo>
                  <a:pt x="12954" y="2779"/>
                </a:lnTo>
                <a:lnTo>
                  <a:pt x="12773" y="2721"/>
                </a:lnTo>
                <a:lnTo>
                  <a:pt x="12591" y="2667"/>
                </a:lnTo>
                <a:lnTo>
                  <a:pt x="12407" y="2617"/>
                </a:lnTo>
                <a:lnTo>
                  <a:pt x="12222" y="2572"/>
                </a:lnTo>
                <a:lnTo>
                  <a:pt x="12035" y="2530"/>
                </a:lnTo>
                <a:lnTo>
                  <a:pt x="11848" y="2493"/>
                </a:lnTo>
                <a:lnTo>
                  <a:pt x="11659" y="2460"/>
                </a:lnTo>
                <a:lnTo>
                  <a:pt x="11470" y="2431"/>
                </a:lnTo>
                <a:lnTo>
                  <a:pt x="11280" y="2407"/>
                </a:lnTo>
                <a:lnTo>
                  <a:pt x="11089" y="2387"/>
                </a:lnTo>
                <a:lnTo>
                  <a:pt x="10898" y="2371"/>
                </a:lnTo>
                <a:lnTo>
                  <a:pt x="10707" y="2360"/>
                </a:lnTo>
                <a:lnTo>
                  <a:pt x="10515" y="2353"/>
                </a:lnTo>
                <a:lnTo>
                  <a:pt x="10323" y="2350"/>
                </a:lnTo>
                <a:lnTo>
                  <a:pt x="10131" y="2352"/>
                </a:lnTo>
                <a:lnTo>
                  <a:pt x="9940" y="2358"/>
                </a:lnTo>
                <a:lnTo>
                  <a:pt x="9748" y="2368"/>
                </a:lnTo>
                <a:lnTo>
                  <a:pt x="9557" y="2383"/>
                </a:lnTo>
                <a:lnTo>
                  <a:pt x="9366" y="2402"/>
                </a:lnTo>
                <a:lnTo>
                  <a:pt x="9176" y="2425"/>
                </a:lnTo>
                <a:lnTo>
                  <a:pt x="8987" y="2453"/>
                </a:lnTo>
                <a:lnTo>
                  <a:pt x="8798" y="2485"/>
                </a:lnTo>
                <a:lnTo>
                  <a:pt x="8610" y="2521"/>
                </a:lnTo>
                <a:lnTo>
                  <a:pt x="8424" y="2561"/>
                </a:lnTo>
                <a:lnTo>
                  <a:pt x="8238" y="2606"/>
                </a:lnTo>
                <a:lnTo>
                  <a:pt x="8054" y="2655"/>
                </a:lnTo>
                <a:lnTo>
                  <a:pt x="7871" y="2708"/>
                </a:lnTo>
                <a:lnTo>
                  <a:pt x="7690" y="2765"/>
                </a:lnTo>
                <a:lnTo>
                  <a:pt x="7510" y="2826"/>
                </a:lnTo>
                <a:lnTo>
                  <a:pt x="7332" y="2891"/>
                </a:lnTo>
                <a:lnTo>
                  <a:pt x="7156" y="2960"/>
                </a:lnTo>
                <a:lnTo>
                  <a:pt x="6981" y="3034"/>
                </a:lnTo>
                <a:lnTo>
                  <a:pt x="6809" y="3111"/>
                </a:lnTo>
                <a:lnTo>
                  <a:pt x="6639" y="3192"/>
                </a:lnTo>
                <a:lnTo>
                  <a:pt x="6471" y="3277"/>
                </a:lnTo>
                <a:lnTo>
                  <a:pt x="6306" y="3366"/>
                </a:lnTo>
                <a:lnTo>
                  <a:pt x="6143" y="3458"/>
                </a:lnTo>
                <a:lnTo>
                  <a:pt x="5982" y="3554"/>
                </a:lnTo>
                <a:lnTo>
                  <a:pt x="5825" y="3654"/>
                </a:lnTo>
                <a:lnTo>
                  <a:pt x="16596" y="13485"/>
                </a:lnTo>
              </a:path>
            </a:pathLst>
          </a:custGeom>
          <a:solidFill>
            <a:srgbClr val="ed1c24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5" name="" descr=""/>
          <p:cNvPicPr/>
          <p:nvPr/>
        </p:nvPicPr>
        <p:blipFill>
          <a:blip r:embed="rId2"/>
          <a:stretch/>
        </p:blipFill>
        <p:spPr>
          <a:xfrm rot="20430000">
            <a:off x="1079640" y="287640"/>
            <a:ext cx="8064000" cy="604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432000" y="895320"/>
            <a:ext cx="5440680" cy="5440680"/>
          </a:xfrm>
          <a:prstGeom prst="rect">
            <a:avLst/>
          </a:prstGeom>
          <a:ln>
            <a:noFill/>
          </a:ln>
        </p:spPr>
      </p:pic>
      <p:pic>
        <p:nvPicPr>
          <p:cNvPr id="177" name="" descr=""/>
          <p:cNvPicPr/>
          <p:nvPr/>
        </p:nvPicPr>
        <p:blipFill>
          <a:blip r:embed="rId2"/>
          <a:stretch/>
        </p:blipFill>
        <p:spPr>
          <a:xfrm>
            <a:off x="5976000" y="720000"/>
            <a:ext cx="6048000" cy="603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478440" y="1728000"/>
            <a:ext cx="10825560" cy="1656000"/>
          </a:xfrm>
          <a:prstGeom prst="rect">
            <a:avLst/>
          </a:prstGeom>
          <a:ln>
            <a:noFill/>
          </a:ln>
        </p:spPr>
      </p:pic>
      <p:sp>
        <p:nvSpPr>
          <p:cNvPr id="179" name="TextShape 1"/>
          <p:cNvSpPr txBox="1"/>
          <p:nvPr/>
        </p:nvSpPr>
        <p:spPr>
          <a:xfrm>
            <a:off x="504000" y="720000"/>
            <a:ext cx="8260200" cy="76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indent="-324000">
              <a:lnSpc>
                <a:spcPct val="90000"/>
              </a:lnSpc>
              <a:spcBef>
                <a:spcPts val="1001"/>
              </a:spcBef>
            </a:pPr>
            <a:r>
              <a:rPr b="0" lang="en-US" sz="4400" spc="-1" strike="noStrike">
                <a:solidFill>
                  <a:srgbClr val="775f55"/>
                </a:solidFill>
                <a:latin typeface="Tw Cen MT"/>
                <a:ea typeface="DejaVu Sans"/>
              </a:rPr>
              <a:t>Want more?</a:t>
            </a:r>
            <a:endParaRPr b="0" lang="pl-PL" sz="4400" spc="-1" strike="noStrike">
              <a:latin typeface="Source Sans Pro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2"/>
          <a:stretch/>
        </p:blipFill>
        <p:spPr>
          <a:xfrm>
            <a:off x="7986960" y="3528000"/>
            <a:ext cx="3362760" cy="3384000"/>
          </a:xfrm>
          <a:prstGeom prst="rect">
            <a:avLst/>
          </a:prstGeom>
          <a:ln>
            <a:noFill/>
          </a:ln>
        </p:spPr>
      </p:pic>
      <p:sp>
        <p:nvSpPr>
          <p:cNvPr id="181" name="TextShape 2"/>
          <p:cNvSpPr txBox="1"/>
          <p:nvPr/>
        </p:nvSpPr>
        <p:spPr>
          <a:xfrm>
            <a:off x="638280" y="3744000"/>
            <a:ext cx="6921720" cy="959760"/>
          </a:xfrm>
          <a:prstGeom prst="rect">
            <a:avLst/>
          </a:prstGeom>
          <a:noFill/>
          <a:ln>
            <a:noFill/>
          </a:ln>
        </p:spPr>
        <p:txBody>
          <a:bodyPr lIns="36000" rIns="36000" tIns="36000" bIns="36000" anchor="ctr"/>
          <a:p>
            <a:pPr algn="ctr"/>
            <a:r>
              <a:rPr b="0" lang="en-US" sz="6000" spc="-1" strike="noStrike">
                <a:latin typeface="Tw Cen MT"/>
                <a:ea typeface="DejaVu Sans"/>
              </a:rPr>
              <a:t>j.hryszko@sjsi.org</a:t>
            </a:r>
            <a:endParaRPr b="0" lang="pl-PL" sz="6000" spc="-1" strike="noStrike">
              <a:latin typeface="Source Sans Pro"/>
            </a:endParaRPr>
          </a:p>
        </p:txBody>
      </p:sp>
      <p:pic>
        <p:nvPicPr>
          <p:cNvPr id="182" name="Picture 3" descr=""/>
          <p:cNvPicPr/>
          <p:nvPr/>
        </p:nvPicPr>
        <p:blipFill>
          <a:blip r:embed="rId3"/>
          <a:stretch/>
        </p:blipFill>
        <p:spPr>
          <a:xfrm>
            <a:off x="1933200" y="5112000"/>
            <a:ext cx="4834800" cy="187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4855320" y="2628000"/>
            <a:ext cx="7143480" cy="476208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576000" y="864000"/>
            <a:ext cx="4896000" cy="3240000"/>
          </a:xfrm>
          <a:prstGeom prst="wedgeEllipseCallout">
            <a:avLst>
              <a:gd name="adj1" fmla="val 45902"/>
              <a:gd name="adj2" fmla="val 63606"/>
            </a:avLst>
          </a:prstGeom>
          <a:noFill/>
          <a:ln w="72000">
            <a:solidFill>
              <a:srgbClr val="00508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72000" rIns="72000" tIns="72000" bIns="72000" anchor="ctr"/>
          <a:p>
            <a:pPr algn="ctr"/>
            <a:r>
              <a:rPr b="0" lang="pl-PL" sz="4800" spc="-1" strike="noStrike">
                <a:latin typeface="Source Sans Pro"/>
              </a:rPr>
              <a:t>INTERNET </a:t>
            </a:r>
            <a:br/>
            <a:r>
              <a:rPr b="0" lang="pl-PL" sz="4800" spc="-1" strike="noStrike">
                <a:latin typeface="Source Sans Pro"/>
              </a:rPr>
              <a:t>OF THINGS!!!</a:t>
            </a:r>
            <a:endParaRPr b="0" lang="pl-PL" sz="4800" spc="-1" strike="noStrike">
              <a:latin typeface="Source Sans Pro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-144000" y="0"/>
            <a:ext cx="123840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0" y="1440"/>
            <a:ext cx="1199880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2513880" y="288000"/>
            <a:ext cx="7056000" cy="705600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199880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599040" y="841320"/>
            <a:ext cx="10798560" cy="585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1" lang="pl-PL" sz="4000" spc="-1" strike="noStrike">
              <a:solidFill>
                <a:srgbClr val="04617b"/>
              </a:solidFill>
              <a:latin typeface="Source Sans Pro Black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00636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1998800" cy="7560000"/>
          </a:xfrm>
          <a:prstGeom prst="rect">
            <a:avLst/>
          </a:prstGeom>
          <a:ln>
            <a:noFill/>
          </a:ln>
        </p:spPr>
      </p:pic>
      <p:sp>
        <p:nvSpPr>
          <p:cNvPr id="138" name="TextShape 1"/>
          <p:cNvSpPr txBox="1"/>
          <p:nvPr/>
        </p:nvSpPr>
        <p:spPr>
          <a:xfrm>
            <a:off x="6120000" y="6120000"/>
            <a:ext cx="5430960" cy="1377000"/>
          </a:xfrm>
          <a:prstGeom prst="rect">
            <a:avLst/>
          </a:prstGeom>
          <a:noFill/>
          <a:ln>
            <a:noFill/>
          </a:ln>
        </p:spPr>
        <p:txBody>
          <a:bodyPr lIns="36000" rIns="36000" tIns="36000" bIns="36000" anchor="ctr"/>
          <a:p>
            <a:pPr algn="ctr"/>
            <a:r>
              <a:rPr b="1" lang="pl-PL" sz="4400" spc="-1" strike="noStrike">
                <a:latin typeface="Source Sans Pro"/>
              </a:rPr>
              <a:t>7.5 Billion </a:t>
            </a:r>
            <a:br/>
            <a:r>
              <a:rPr b="1" lang="pl-PL" sz="4400" spc="-1" strike="noStrike">
                <a:latin typeface="Source Sans Pro"/>
              </a:rPr>
              <a:t>humans on Earth</a:t>
            </a:r>
            <a:endParaRPr b="0" lang="pl-PL" sz="4400" spc="-1" strike="noStrike">
              <a:latin typeface="Source Sans Pro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2019-05-30T19:26:31Z</dcterms:created>
  <dc:creator/>
  <dc:description/>
  <dc:language>pl-PL</dc:language>
  <cp:lastModifiedBy/>
  <dcterms:modified xsi:type="dcterms:W3CDTF">2019-05-31T21:20:14Z</dcterms:modified>
  <cp:revision>23</cp:revision>
  <dc:subject/>
  <dc:title>Vivid</dc:title>
</cp:coreProperties>
</file>