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1"/>
  </p:sldMasterIdLst>
  <p:notesMasterIdLst>
    <p:notesMasterId r:id="rId29"/>
  </p:notesMasterIdLst>
  <p:handoutMasterIdLst>
    <p:handoutMasterId r:id="rId30"/>
  </p:handoutMasterIdLst>
  <p:sldIdLst>
    <p:sldId id="297" r:id="rId2"/>
    <p:sldId id="387" r:id="rId3"/>
    <p:sldId id="412" r:id="rId4"/>
    <p:sldId id="413" r:id="rId5"/>
    <p:sldId id="405" r:id="rId6"/>
    <p:sldId id="414" r:id="rId7"/>
    <p:sldId id="389" r:id="rId8"/>
    <p:sldId id="388" r:id="rId9"/>
    <p:sldId id="392" r:id="rId10"/>
    <p:sldId id="393" r:id="rId11"/>
    <p:sldId id="395" r:id="rId12"/>
    <p:sldId id="406" r:id="rId13"/>
    <p:sldId id="407" r:id="rId14"/>
    <p:sldId id="408" r:id="rId15"/>
    <p:sldId id="411" r:id="rId16"/>
    <p:sldId id="398" r:id="rId17"/>
    <p:sldId id="399" r:id="rId18"/>
    <p:sldId id="300" r:id="rId19"/>
    <p:sldId id="410" r:id="rId20"/>
    <p:sldId id="418" r:id="rId21"/>
    <p:sldId id="419" r:id="rId22"/>
    <p:sldId id="316" r:id="rId23"/>
    <p:sldId id="415" r:id="rId24"/>
    <p:sldId id="416" r:id="rId25"/>
    <p:sldId id="420" r:id="rId26"/>
    <p:sldId id="417" r:id="rId27"/>
    <p:sldId id="397" r:id="rId28"/>
  </p:sldIdLst>
  <p:sldSz cx="9144000" cy="5143500" type="screen16x9"/>
  <p:notesSz cx="6858000" cy="9144000"/>
  <p:custShowLst>
    <p:custShow name="Opt Notice" id="0">
      <p:sldLst>
        <p:sld r:id="rId23"/>
      </p:sldLst>
    </p:custShow>
  </p:custShow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6" orient="horz" pos="1620" userDrawn="1">
          <p15:clr>
            <a:srgbClr val="A4A3A4"/>
          </p15:clr>
        </p15:guide>
        <p15:guide id="7" pos="5470">
          <p15:clr>
            <a:srgbClr val="A4A3A4"/>
          </p15:clr>
        </p15:guide>
        <p15:guide id="8" pos="28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FDF"/>
    <a:srgbClr val="F3D54E"/>
    <a:srgbClr val="F0CE3E"/>
    <a:srgbClr val="0071C5"/>
    <a:srgbClr val="F83308"/>
    <a:srgbClr val="FD9208"/>
    <a:srgbClr val="003C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49" autoAdjust="0"/>
    <p:restoredTop sz="90782" autoAdjust="0"/>
  </p:normalViewPr>
  <p:slideViewPr>
    <p:cSldViewPr snapToGrid="0">
      <p:cViewPr varScale="1">
        <p:scale>
          <a:sx n="107" d="100"/>
          <a:sy n="107" d="100"/>
        </p:scale>
        <p:origin x="874" y="62"/>
      </p:cViewPr>
      <p:guideLst>
        <p:guide orient="horz" pos="1620"/>
        <p:guide pos="5470"/>
        <p:guide pos="28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6" d="100"/>
        <a:sy n="86" d="100"/>
      </p:scale>
      <p:origin x="0" y="0"/>
    </p:cViewPr>
  </p:sorterViewPr>
  <p:notesViewPr>
    <p:cSldViewPr snapToGrid="0" showGuides="1">
      <p:cViewPr varScale="1">
        <p:scale>
          <a:sx n="63" d="100"/>
          <a:sy n="63" d="100"/>
        </p:scale>
        <p:origin x="2285" y="53"/>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Intel Clear"/>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ACFD7B2-88A6-E34E-8EF8-CB0C7BA47ADD}" type="datetimeFigureOut">
              <a:rPr lang="en-US" smtClean="0">
                <a:latin typeface="Intel Clear"/>
              </a:rPr>
              <a:pPr/>
              <a:t>5/26/2018</a:t>
            </a:fld>
            <a:endParaRPr lang="en-US" dirty="0">
              <a:latin typeface="Intel Clear"/>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Intel Clear"/>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96CFA4E-18EB-6D49-8DE2-7A74038C2C1C}" type="slidenum">
              <a:rPr lang="en-US" smtClean="0">
                <a:latin typeface="Intel Clear"/>
              </a:rPr>
              <a:pPr/>
              <a:t>‹#›</a:t>
            </a:fld>
            <a:endParaRPr lang="en-US" dirty="0">
              <a:latin typeface="Intel Clear"/>
            </a:endParaRPr>
          </a:p>
        </p:txBody>
      </p:sp>
    </p:spTree>
    <p:extLst>
      <p:ext uri="{BB962C8B-B14F-4D97-AF65-F5344CB8AC3E}">
        <p14:creationId xmlns:p14="http://schemas.microsoft.com/office/powerpoint/2010/main" val="9129941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Intel Clear"/>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Intel Clear"/>
              </a:defRPr>
            </a:lvl1pPr>
          </a:lstStyle>
          <a:p>
            <a:fld id="{ED7FC5FE-6F0D-D34A-8EE6-C95B4F5F4DC8}" type="datetimeFigureOut">
              <a:rPr lang="en-US" smtClean="0"/>
              <a:pPr/>
              <a:t>5/26/2018</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Intel Clear"/>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Intel Clear"/>
              </a:defRPr>
            </a:lvl1pPr>
          </a:lstStyle>
          <a:p>
            <a:fld id="{D61C8689-8455-3546-ADF9-3B7273760F66}" type="slidenum">
              <a:rPr lang="en-US" smtClean="0"/>
              <a:pPr/>
              <a:t>‹#›</a:t>
            </a:fld>
            <a:endParaRPr lang="en-US" dirty="0"/>
          </a:p>
        </p:txBody>
      </p:sp>
    </p:spTree>
    <p:extLst>
      <p:ext uri="{BB962C8B-B14F-4D97-AF65-F5344CB8AC3E}">
        <p14:creationId xmlns:p14="http://schemas.microsoft.com/office/powerpoint/2010/main" val="260842922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Intel Clear"/>
        <a:ea typeface="+mn-ea"/>
        <a:cs typeface="+mn-cs"/>
      </a:defRPr>
    </a:lvl1pPr>
    <a:lvl2pPr marL="457200" algn="l" defTabSz="457200" rtl="0" eaLnBrk="1" latinLnBrk="0" hangingPunct="1">
      <a:defRPr sz="1200" kern="1200">
        <a:solidFill>
          <a:schemeClr val="tx1"/>
        </a:solidFill>
        <a:latin typeface="Intel Clear"/>
        <a:ea typeface="+mn-ea"/>
        <a:cs typeface="+mn-cs"/>
      </a:defRPr>
    </a:lvl2pPr>
    <a:lvl3pPr marL="914400" algn="l" defTabSz="457200" rtl="0" eaLnBrk="1" latinLnBrk="0" hangingPunct="1">
      <a:defRPr sz="1200" kern="1200">
        <a:solidFill>
          <a:schemeClr val="tx1"/>
        </a:solidFill>
        <a:latin typeface="Intel Clear"/>
        <a:ea typeface="+mn-ea"/>
        <a:cs typeface="+mn-cs"/>
      </a:defRPr>
    </a:lvl3pPr>
    <a:lvl4pPr marL="1371600" algn="l" defTabSz="457200" rtl="0" eaLnBrk="1" latinLnBrk="0" hangingPunct="1">
      <a:defRPr sz="1200" kern="1200">
        <a:solidFill>
          <a:schemeClr val="tx1"/>
        </a:solidFill>
        <a:latin typeface="Intel Clear"/>
        <a:ea typeface="+mn-ea"/>
        <a:cs typeface="+mn-cs"/>
      </a:defRPr>
    </a:lvl4pPr>
    <a:lvl5pPr marL="1828800" algn="l" defTabSz="457200" rtl="0" eaLnBrk="1" latinLnBrk="0" hangingPunct="1">
      <a:defRPr sz="1200" kern="1200">
        <a:solidFill>
          <a:schemeClr val="tx1"/>
        </a:solidFill>
        <a:latin typeface="Intel Clear"/>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ru.wikipedia.org/wiki/%D0%92%D0%B2%D0%BE%D0%B4-%D0%B2%D1%8B%D0%B2%D0%BE%D0%B4"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ru.wikipedia.org/w/index.php?title=%D0%90%D0%BD%D0%B0%D0%BB%D0%B8%D0%B7_%D0%B0%D0%BA%D1%82%D0%B8%D0%B2%D0%BD%D1%8B%D1%85_%D0%BF%D0%B5%D1%80%D0%B5%D0%BC%D0%B5%D0%BD%D0%BD%D1%8B%D1%85&amp;action=edit&amp;redlink=1"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ru.wikipedia.org/wiki/%D0%92%D0%B2%D0%BE%D0%B4-%D0%B2%D1%8B%D0%B2%D0%BE%D0%B4"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ru.wikipedia.org/w/index.php?title=%D0%90%D0%BD%D0%B0%D0%BB%D0%B8%D0%B7_%D0%B0%D0%BA%D1%82%D0%B8%D0%B2%D0%BD%D1%8B%D1%85_%D0%BF%D0%B5%D1%80%D0%B5%D0%BC%D0%B5%D0%BD%D0%BD%D1%8B%D1%85&amp;action=edit&amp;redlink=1"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u-RU" dirty="0"/>
          </a:p>
        </p:txBody>
      </p:sp>
      <p:sp>
        <p:nvSpPr>
          <p:cNvPr id="4" name="Slide Number Placeholder 3"/>
          <p:cNvSpPr>
            <a:spLocks noGrp="1"/>
          </p:cNvSpPr>
          <p:nvPr>
            <p:ph type="sldNum" sz="quarter" idx="10"/>
          </p:nvPr>
        </p:nvSpPr>
        <p:spPr/>
        <p:txBody>
          <a:bodyPr/>
          <a:lstStyle/>
          <a:p>
            <a:pPr>
              <a:defRPr/>
            </a:pPr>
            <a:fld id="{B36DF2E4-4BCA-E246-926B-644A389920AD}" type="slidenum">
              <a:rPr lang="en-US" smtClean="0"/>
              <a:pPr>
                <a:defRPr/>
              </a:pPr>
              <a:t>2</a:t>
            </a:fld>
            <a:endParaRPr lang="en-US"/>
          </a:p>
        </p:txBody>
      </p:sp>
    </p:spTree>
    <p:extLst>
      <p:ext uri="{BB962C8B-B14F-4D97-AF65-F5344CB8AC3E}">
        <p14:creationId xmlns:p14="http://schemas.microsoft.com/office/powerpoint/2010/main" val="21413610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381000" y="685800"/>
            <a:ext cx="6096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Neo Sans Intel" pitchFamily="34" charset="0"/>
                <a:cs typeface="Arial" pitchFamily="34" charset="0"/>
              </a:defRPr>
            </a:lvl1pPr>
            <a:lvl2pPr marL="742950" indent="-285750" eaLnBrk="0" hangingPunct="0">
              <a:defRPr>
                <a:solidFill>
                  <a:schemeClr val="tx1"/>
                </a:solidFill>
                <a:latin typeface="Neo Sans Intel" pitchFamily="34" charset="0"/>
                <a:cs typeface="Arial" pitchFamily="34" charset="0"/>
              </a:defRPr>
            </a:lvl2pPr>
            <a:lvl3pPr marL="1143000" indent="-228600" eaLnBrk="0" hangingPunct="0">
              <a:defRPr>
                <a:solidFill>
                  <a:schemeClr val="tx1"/>
                </a:solidFill>
                <a:latin typeface="Neo Sans Intel" pitchFamily="34" charset="0"/>
                <a:cs typeface="Arial" pitchFamily="34" charset="0"/>
              </a:defRPr>
            </a:lvl3pPr>
            <a:lvl4pPr marL="1600200" indent="-228600" eaLnBrk="0" hangingPunct="0">
              <a:defRPr>
                <a:solidFill>
                  <a:schemeClr val="tx1"/>
                </a:solidFill>
                <a:latin typeface="Neo Sans Intel" pitchFamily="34" charset="0"/>
                <a:cs typeface="Arial" pitchFamily="34" charset="0"/>
              </a:defRPr>
            </a:lvl4pPr>
            <a:lvl5pPr marL="2057400" indent="-228600" eaLnBrk="0" hangingPunct="0">
              <a:defRPr>
                <a:solidFill>
                  <a:schemeClr val="tx1"/>
                </a:solidFill>
                <a:latin typeface="Neo Sans Inte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Neo Sans Inte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Neo Sans Inte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Neo Sans Inte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Neo Sans Intel" pitchFamily="34" charset="0"/>
                <a:cs typeface="Arial" pitchFamily="34" charset="0"/>
              </a:defRPr>
            </a:lvl9pPr>
          </a:lstStyle>
          <a:p>
            <a:pPr eaLnBrk="1" hangingPunct="1"/>
            <a:fld id="{E76F5E48-C788-4B86-975B-8CA35980790A}" type="slidenum">
              <a:rPr lang="en-US" altLang="en-US">
                <a:latin typeface="Intel Clear" pitchFamily="34" charset="0"/>
              </a:rPr>
              <a:pPr eaLnBrk="1" hangingPunct="1"/>
              <a:t>22</a:t>
            </a:fld>
            <a:endParaRPr lang="en-US" altLang="en-US" dirty="0">
              <a:latin typeface="Intel Clear" pitchFamily="34" charset="0"/>
            </a:endParaRPr>
          </a:p>
        </p:txBody>
      </p:sp>
    </p:spTree>
    <p:extLst>
      <p:ext uri="{BB962C8B-B14F-4D97-AF65-F5344CB8AC3E}">
        <p14:creationId xmlns:p14="http://schemas.microsoft.com/office/powerpoint/2010/main" val="34568885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ru-RU" dirty="0" smtClean="0"/>
              <a:t>- ?</a:t>
            </a:r>
            <a:r>
              <a:rPr lang="ru-RU" baseline="0" dirty="0" smtClean="0"/>
              <a:t> Интересно, что надо говорить по эжтому поводу</a:t>
            </a:r>
            <a:endParaRPr lang="ru-RU" dirty="0"/>
          </a:p>
        </p:txBody>
      </p:sp>
      <p:sp>
        <p:nvSpPr>
          <p:cNvPr id="4" name="Slide Number Placeholder 3"/>
          <p:cNvSpPr>
            <a:spLocks noGrp="1"/>
          </p:cNvSpPr>
          <p:nvPr>
            <p:ph type="sldNum" sz="quarter" idx="10"/>
          </p:nvPr>
        </p:nvSpPr>
        <p:spPr/>
        <p:txBody>
          <a:bodyPr/>
          <a:lstStyle/>
          <a:p>
            <a:pPr>
              <a:defRPr/>
            </a:pPr>
            <a:fld id="{B36DF2E4-4BCA-E246-926B-644A389920AD}" type="slidenum">
              <a:rPr lang="en-US" smtClean="0"/>
              <a:pPr>
                <a:defRPr/>
              </a:pPr>
              <a:t>23</a:t>
            </a:fld>
            <a:endParaRPr lang="en-US"/>
          </a:p>
        </p:txBody>
      </p:sp>
    </p:spTree>
    <p:extLst>
      <p:ext uri="{BB962C8B-B14F-4D97-AF65-F5344CB8AC3E}">
        <p14:creationId xmlns:p14="http://schemas.microsoft.com/office/powerpoint/2010/main" val="38292626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ru-RU" dirty="0" smtClean="0"/>
              <a:t>- ?</a:t>
            </a:r>
            <a:r>
              <a:rPr lang="ru-RU" baseline="0" dirty="0" smtClean="0"/>
              <a:t> </a:t>
            </a:r>
            <a:r>
              <a:rPr lang="ru-RU" dirty="0" smtClean="0"/>
              <a:t>И по этому тоже</a:t>
            </a:r>
            <a:endParaRPr lang="ru-RU" dirty="0"/>
          </a:p>
        </p:txBody>
      </p:sp>
      <p:sp>
        <p:nvSpPr>
          <p:cNvPr id="4" name="Slide Number Placeholder 3"/>
          <p:cNvSpPr>
            <a:spLocks noGrp="1"/>
          </p:cNvSpPr>
          <p:nvPr>
            <p:ph type="sldNum" sz="quarter" idx="10"/>
          </p:nvPr>
        </p:nvSpPr>
        <p:spPr/>
        <p:txBody>
          <a:bodyPr/>
          <a:lstStyle/>
          <a:p>
            <a:pPr>
              <a:defRPr/>
            </a:pPr>
            <a:fld id="{B36DF2E4-4BCA-E246-926B-644A389920AD}" type="slidenum">
              <a:rPr lang="en-US" smtClean="0"/>
              <a:pPr>
                <a:defRPr/>
              </a:pPr>
              <a:t>24</a:t>
            </a:fld>
            <a:endParaRPr lang="en-US"/>
          </a:p>
        </p:txBody>
      </p:sp>
    </p:spTree>
    <p:extLst>
      <p:ext uri="{BB962C8B-B14F-4D97-AF65-F5344CB8AC3E}">
        <p14:creationId xmlns:p14="http://schemas.microsoft.com/office/powerpoint/2010/main" val="8375967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ru-RU" b="1" i="1" dirty="0" smtClean="0"/>
              <a:t>Мёртвым кодом</a:t>
            </a:r>
            <a:r>
              <a:rPr lang="ru-RU" dirty="0" smtClean="0"/>
              <a:t> (так же </a:t>
            </a:r>
            <a:r>
              <a:rPr lang="ru-RU" b="1" i="1" dirty="0" smtClean="0"/>
              <a:t>бесполезным кодом</a:t>
            </a:r>
            <a:r>
              <a:rPr lang="ru-RU" dirty="0" smtClean="0"/>
              <a:t>) называют код, исполнение которого не влияет на </a:t>
            </a:r>
            <a:r>
              <a:rPr lang="ru-RU" dirty="0" smtClean="0">
                <a:hlinkClick r:id="rId3" tooltip="Ввод-вывод"/>
              </a:rPr>
              <a:t>вывод</a:t>
            </a:r>
            <a:r>
              <a:rPr lang="ru-RU" dirty="0" smtClean="0"/>
              <a:t> программы, все результаты вычисления такого кода являются </a:t>
            </a:r>
            <a:r>
              <a:rPr lang="ru-RU" dirty="0" smtClean="0">
                <a:hlinkClick r:id="rId4" tooltip="Анализ активных переменных (страница отсутствует)"/>
              </a:rPr>
              <a:t>мёртвыми переменными</a:t>
            </a:r>
            <a:r>
              <a:rPr lang="ru-RU" dirty="0" smtClean="0"/>
              <a:t>, то есть переменными, значения которых в дальнейшем в программе не используются.</a:t>
            </a:r>
          </a:p>
        </p:txBody>
      </p:sp>
      <p:sp>
        <p:nvSpPr>
          <p:cNvPr id="4" name="Slide Number Placeholder 3"/>
          <p:cNvSpPr>
            <a:spLocks noGrp="1"/>
          </p:cNvSpPr>
          <p:nvPr>
            <p:ph type="sldNum" sz="quarter" idx="10"/>
          </p:nvPr>
        </p:nvSpPr>
        <p:spPr/>
        <p:txBody>
          <a:bodyPr/>
          <a:lstStyle/>
          <a:p>
            <a:pPr>
              <a:defRPr/>
            </a:pPr>
            <a:fld id="{B36DF2E4-4BCA-E246-926B-644A389920AD}" type="slidenum">
              <a:rPr lang="en-US" smtClean="0"/>
              <a:pPr>
                <a:defRPr/>
              </a:pPr>
              <a:t>25</a:t>
            </a:fld>
            <a:endParaRPr lang="en-US"/>
          </a:p>
        </p:txBody>
      </p:sp>
    </p:spTree>
    <p:extLst>
      <p:ext uri="{BB962C8B-B14F-4D97-AF65-F5344CB8AC3E}">
        <p14:creationId xmlns:p14="http://schemas.microsoft.com/office/powerpoint/2010/main" val="27875559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ru-RU" b="1" i="1" dirty="0" smtClean="0"/>
              <a:t>Мёртвым кодом</a:t>
            </a:r>
            <a:r>
              <a:rPr lang="ru-RU" dirty="0" smtClean="0"/>
              <a:t> (так же </a:t>
            </a:r>
            <a:r>
              <a:rPr lang="ru-RU" b="1" i="1" dirty="0" smtClean="0"/>
              <a:t>бесполезным кодом</a:t>
            </a:r>
            <a:r>
              <a:rPr lang="ru-RU" dirty="0" smtClean="0"/>
              <a:t>) называют код, исполнение которого не влияет на </a:t>
            </a:r>
            <a:r>
              <a:rPr lang="ru-RU" dirty="0" smtClean="0">
                <a:hlinkClick r:id="rId3" tooltip="Ввод-вывод"/>
              </a:rPr>
              <a:t>вывод</a:t>
            </a:r>
            <a:r>
              <a:rPr lang="ru-RU" dirty="0" smtClean="0"/>
              <a:t> программы, все результаты вычисления такого кода являются </a:t>
            </a:r>
            <a:r>
              <a:rPr lang="ru-RU" dirty="0" smtClean="0">
                <a:hlinkClick r:id="rId4" tooltip="Анализ активных переменных (страница отсутствует)"/>
              </a:rPr>
              <a:t>мёртвыми переменными</a:t>
            </a:r>
            <a:r>
              <a:rPr lang="ru-RU" dirty="0" smtClean="0"/>
              <a:t>, то есть переменными, значения которых в дальнейшем в программе не используются.</a:t>
            </a:r>
          </a:p>
        </p:txBody>
      </p:sp>
      <p:sp>
        <p:nvSpPr>
          <p:cNvPr id="4" name="Slide Number Placeholder 3"/>
          <p:cNvSpPr>
            <a:spLocks noGrp="1"/>
          </p:cNvSpPr>
          <p:nvPr>
            <p:ph type="sldNum" sz="quarter" idx="10"/>
          </p:nvPr>
        </p:nvSpPr>
        <p:spPr/>
        <p:txBody>
          <a:bodyPr/>
          <a:lstStyle/>
          <a:p>
            <a:pPr>
              <a:defRPr/>
            </a:pPr>
            <a:fld id="{B36DF2E4-4BCA-E246-926B-644A389920AD}" type="slidenum">
              <a:rPr lang="en-US" smtClean="0"/>
              <a:pPr>
                <a:defRPr/>
              </a:pPr>
              <a:t>26</a:t>
            </a:fld>
            <a:endParaRPr lang="en-US"/>
          </a:p>
        </p:txBody>
      </p:sp>
    </p:spTree>
    <p:extLst>
      <p:ext uri="{BB962C8B-B14F-4D97-AF65-F5344CB8AC3E}">
        <p14:creationId xmlns:p14="http://schemas.microsoft.com/office/powerpoint/2010/main" val="3797201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u-RU" dirty="0"/>
          </a:p>
        </p:txBody>
      </p:sp>
      <p:sp>
        <p:nvSpPr>
          <p:cNvPr id="4" name="Slide Number Placeholder 3"/>
          <p:cNvSpPr>
            <a:spLocks noGrp="1"/>
          </p:cNvSpPr>
          <p:nvPr>
            <p:ph type="sldNum" sz="quarter" idx="10"/>
          </p:nvPr>
        </p:nvSpPr>
        <p:spPr/>
        <p:txBody>
          <a:bodyPr/>
          <a:lstStyle/>
          <a:p>
            <a:pPr>
              <a:defRPr/>
            </a:pPr>
            <a:fld id="{B36DF2E4-4BCA-E246-926B-644A389920AD}" type="slidenum">
              <a:rPr lang="en-US" smtClean="0"/>
              <a:pPr>
                <a:defRPr/>
              </a:pPr>
              <a:t>3</a:t>
            </a:fld>
            <a:endParaRPr lang="en-US"/>
          </a:p>
        </p:txBody>
      </p:sp>
    </p:spTree>
    <p:extLst>
      <p:ext uri="{BB962C8B-B14F-4D97-AF65-F5344CB8AC3E}">
        <p14:creationId xmlns:p14="http://schemas.microsoft.com/office/powerpoint/2010/main" val="3422386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u-RU" dirty="0"/>
          </a:p>
        </p:txBody>
      </p:sp>
      <p:sp>
        <p:nvSpPr>
          <p:cNvPr id="4" name="Slide Number Placeholder 3"/>
          <p:cNvSpPr>
            <a:spLocks noGrp="1"/>
          </p:cNvSpPr>
          <p:nvPr>
            <p:ph type="sldNum" sz="quarter" idx="10"/>
          </p:nvPr>
        </p:nvSpPr>
        <p:spPr/>
        <p:txBody>
          <a:bodyPr/>
          <a:lstStyle/>
          <a:p>
            <a:pPr>
              <a:defRPr/>
            </a:pPr>
            <a:fld id="{B36DF2E4-4BCA-E246-926B-644A389920AD}" type="slidenum">
              <a:rPr lang="en-US" smtClean="0"/>
              <a:pPr>
                <a:defRPr/>
              </a:pPr>
              <a:t>4</a:t>
            </a:fld>
            <a:endParaRPr lang="en-US"/>
          </a:p>
        </p:txBody>
      </p:sp>
    </p:spTree>
    <p:extLst>
      <p:ext uri="{BB962C8B-B14F-4D97-AF65-F5344CB8AC3E}">
        <p14:creationId xmlns:p14="http://schemas.microsoft.com/office/powerpoint/2010/main" val="3232044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ru-RU" dirty="0" smtClean="0"/>
              <a:t>- Что</a:t>
            </a:r>
            <a:r>
              <a:rPr lang="ru-RU" baseline="0" dirty="0" smtClean="0"/>
              <a:t> такое компилятор, какие компиляторы есть</a:t>
            </a:r>
            <a:endParaRPr lang="en-US" dirty="0" smtClean="0"/>
          </a:p>
          <a:p>
            <a:r>
              <a:rPr lang="ru-RU" dirty="0" smtClean="0"/>
              <a:t>- Что и где тестируем</a:t>
            </a:r>
            <a:endParaRPr lang="ru-RU" dirty="0"/>
          </a:p>
        </p:txBody>
      </p:sp>
      <p:sp>
        <p:nvSpPr>
          <p:cNvPr id="4" name="Slide Number Placeholder 3"/>
          <p:cNvSpPr>
            <a:spLocks noGrp="1"/>
          </p:cNvSpPr>
          <p:nvPr>
            <p:ph type="sldNum" sz="quarter" idx="10"/>
          </p:nvPr>
        </p:nvSpPr>
        <p:spPr/>
        <p:txBody>
          <a:bodyPr/>
          <a:lstStyle/>
          <a:p>
            <a:pPr>
              <a:defRPr/>
            </a:pPr>
            <a:fld id="{B36DF2E4-4BCA-E246-926B-644A389920AD}" type="slidenum">
              <a:rPr lang="en-US" smtClean="0"/>
              <a:pPr>
                <a:defRPr/>
              </a:pPr>
              <a:t>5</a:t>
            </a:fld>
            <a:endParaRPr lang="en-US"/>
          </a:p>
        </p:txBody>
      </p:sp>
    </p:spTree>
    <p:extLst>
      <p:ext uri="{BB962C8B-B14F-4D97-AF65-F5344CB8AC3E}">
        <p14:creationId xmlns:p14="http://schemas.microsoft.com/office/powerpoint/2010/main" val="3841195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txBox="1">
            <a:spLocks noGrp="1" noChangeArrowheads="1"/>
          </p:cNvSpPr>
          <p:nvPr/>
        </p:nvSpPr>
        <p:spPr bwMode="auto">
          <a:xfrm>
            <a:off x="4049713" y="8975725"/>
            <a:ext cx="3100387" cy="473075"/>
          </a:xfrm>
          <a:prstGeom prst="rect">
            <a:avLst/>
          </a:prstGeom>
          <a:noFill/>
          <a:ln w="9525">
            <a:noFill/>
            <a:miter lim="800000"/>
            <a:headEnd/>
            <a:tailEnd/>
          </a:ln>
        </p:spPr>
        <p:txBody>
          <a:bodyPr lIns="95744" tIns="47871" rIns="95744" bIns="47871" anchor="b">
            <a:prstTxWarp prst="textNoShape">
              <a:avLst/>
            </a:prstTxWarp>
          </a:bodyPr>
          <a:lstStyle/>
          <a:p>
            <a:pPr algn="r" defTabSz="955675" eaLnBrk="0" hangingPunct="0">
              <a:lnSpc>
                <a:spcPct val="80000"/>
              </a:lnSpc>
              <a:spcBef>
                <a:spcPct val="50000"/>
              </a:spcBef>
            </a:pPr>
            <a:fld id="{3AE8442D-6C9A-5241-9180-11529602A83B}" type="slidenum">
              <a:rPr lang="en-US" sz="1200">
                <a:solidFill>
                  <a:srgbClr val="000000"/>
                </a:solidFill>
                <a:ea typeface="SimSun" pitchFamily="2" charset="-122"/>
                <a:cs typeface="SimSun" pitchFamily="2" charset="-122"/>
              </a:rPr>
              <a:pPr algn="r" defTabSz="955675" eaLnBrk="0" hangingPunct="0">
                <a:lnSpc>
                  <a:spcPct val="80000"/>
                </a:lnSpc>
                <a:spcBef>
                  <a:spcPct val="50000"/>
                </a:spcBef>
              </a:pPr>
              <a:t>6</a:t>
            </a:fld>
            <a:endParaRPr lang="en-US" sz="1200" dirty="0">
              <a:solidFill>
                <a:srgbClr val="000000"/>
              </a:solidFill>
              <a:ea typeface="SimSun" pitchFamily="2" charset="-122"/>
              <a:cs typeface="SimSun" pitchFamily="2" charset="-122"/>
            </a:endParaRPr>
          </a:p>
        </p:txBody>
      </p:sp>
      <p:sp>
        <p:nvSpPr>
          <p:cNvPr id="133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316" name="Rectangle 3"/>
          <p:cNvSpPr>
            <a:spLocks noGrp="1" noChangeArrowheads="1"/>
          </p:cNvSpPr>
          <p:nvPr>
            <p:ph type="body" idx="1"/>
          </p:nvPr>
        </p:nvSpPr>
        <p:spPr bwMode="auto">
          <a:xfrm>
            <a:off x="955675" y="4487863"/>
            <a:ext cx="5238750" cy="4252912"/>
          </a:xfrm>
          <a:noFill/>
        </p:spPr>
        <p:txBody>
          <a:bodyPr wrap="square" lIns="95744" tIns="47871" rIns="95744" bIns="47871" numCol="1" anchor="t" anchorCtr="0" compatLnSpc="1">
            <a:prstTxWarp prst="textNoShape">
              <a:avLst/>
            </a:prstTxWarp>
          </a:bodyPr>
          <a:lstStyle/>
          <a:p>
            <a:pPr eaLnBrk="1" hangingPunct="1">
              <a:buFontTx/>
              <a:buNone/>
            </a:pPr>
            <a:endParaRPr lang="en-US" dirty="0" smtClean="0">
              <a:ea typeface="ＭＳ Ｐゴシック" pitchFamily="-108" charset="-128"/>
              <a:cs typeface="ＭＳ Ｐゴシック" pitchFamily="-108" charset="-128"/>
            </a:endParaRPr>
          </a:p>
        </p:txBody>
      </p:sp>
    </p:spTree>
    <p:extLst>
      <p:ext uri="{BB962C8B-B14F-4D97-AF65-F5344CB8AC3E}">
        <p14:creationId xmlns:p14="http://schemas.microsoft.com/office/powerpoint/2010/main" val="2357760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txBox="1">
            <a:spLocks noGrp="1" noChangeArrowheads="1"/>
          </p:cNvSpPr>
          <p:nvPr/>
        </p:nvSpPr>
        <p:spPr bwMode="auto">
          <a:xfrm>
            <a:off x="4049713" y="8975725"/>
            <a:ext cx="3100387" cy="473075"/>
          </a:xfrm>
          <a:prstGeom prst="rect">
            <a:avLst/>
          </a:prstGeom>
          <a:noFill/>
          <a:ln w="9525">
            <a:noFill/>
            <a:miter lim="800000"/>
            <a:headEnd/>
            <a:tailEnd/>
          </a:ln>
        </p:spPr>
        <p:txBody>
          <a:bodyPr lIns="95744" tIns="47871" rIns="95744" bIns="47871" anchor="b">
            <a:prstTxWarp prst="textNoShape">
              <a:avLst/>
            </a:prstTxWarp>
          </a:bodyPr>
          <a:lstStyle/>
          <a:p>
            <a:pPr algn="r" defTabSz="955675" eaLnBrk="0" hangingPunct="0">
              <a:lnSpc>
                <a:spcPct val="80000"/>
              </a:lnSpc>
              <a:spcBef>
                <a:spcPct val="50000"/>
              </a:spcBef>
            </a:pPr>
            <a:fld id="{3AE8442D-6C9A-5241-9180-11529602A83B}" type="slidenum">
              <a:rPr lang="en-US" sz="1200">
                <a:solidFill>
                  <a:srgbClr val="000000"/>
                </a:solidFill>
                <a:ea typeface="SimSun" pitchFamily="2" charset="-122"/>
                <a:cs typeface="SimSun" pitchFamily="2" charset="-122"/>
              </a:rPr>
              <a:pPr algn="r" defTabSz="955675" eaLnBrk="0" hangingPunct="0">
                <a:lnSpc>
                  <a:spcPct val="80000"/>
                </a:lnSpc>
                <a:spcBef>
                  <a:spcPct val="50000"/>
                </a:spcBef>
              </a:pPr>
              <a:t>7</a:t>
            </a:fld>
            <a:endParaRPr lang="en-US" sz="1200" dirty="0">
              <a:solidFill>
                <a:srgbClr val="000000"/>
              </a:solidFill>
              <a:ea typeface="SimSun" pitchFamily="2" charset="-122"/>
              <a:cs typeface="SimSun" pitchFamily="2" charset="-122"/>
            </a:endParaRPr>
          </a:p>
        </p:txBody>
      </p:sp>
      <p:sp>
        <p:nvSpPr>
          <p:cNvPr id="133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316" name="Rectangle 3"/>
          <p:cNvSpPr>
            <a:spLocks noGrp="1" noChangeArrowheads="1"/>
          </p:cNvSpPr>
          <p:nvPr>
            <p:ph type="body" idx="1"/>
          </p:nvPr>
        </p:nvSpPr>
        <p:spPr bwMode="auto">
          <a:xfrm>
            <a:off x="955675" y="4487863"/>
            <a:ext cx="5238750" cy="4252912"/>
          </a:xfrm>
          <a:noFill/>
        </p:spPr>
        <p:txBody>
          <a:bodyPr wrap="square" lIns="95744" tIns="47871" rIns="95744" bIns="47871" numCol="1" anchor="t" anchorCtr="0" compatLnSpc="1">
            <a:prstTxWarp prst="textNoShape">
              <a:avLst/>
            </a:prstTxWarp>
          </a:bodyPr>
          <a:lstStyle/>
          <a:p>
            <a:pPr eaLnBrk="1" hangingPunct="1">
              <a:buFontTx/>
              <a:buNone/>
            </a:pPr>
            <a:endParaRPr lang="en-US" dirty="0" smtClean="0">
              <a:ea typeface="ＭＳ Ｐゴシック" pitchFamily="-108" charset="-128"/>
              <a:cs typeface="ＭＳ Ｐゴシック" pitchFamily="-108" charset="-128"/>
            </a:endParaRPr>
          </a:p>
        </p:txBody>
      </p:sp>
    </p:spTree>
    <p:extLst>
      <p:ext uri="{BB962C8B-B14F-4D97-AF65-F5344CB8AC3E}">
        <p14:creationId xmlns:p14="http://schemas.microsoft.com/office/powerpoint/2010/main" val="1928066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pPr/>
              <a:t>14</a:t>
            </a:fld>
            <a:endParaRPr lang="en-US" dirty="0"/>
          </a:p>
        </p:txBody>
      </p:sp>
    </p:spTree>
    <p:extLst>
      <p:ext uri="{BB962C8B-B14F-4D97-AF65-F5344CB8AC3E}">
        <p14:creationId xmlns:p14="http://schemas.microsoft.com/office/powerpoint/2010/main" val="4649353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pPr/>
              <a:t>15</a:t>
            </a:fld>
            <a:endParaRPr lang="en-US" dirty="0"/>
          </a:p>
        </p:txBody>
      </p:sp>
    </p:spTree>
    <p:extLst>
      <p:ext uri="{BB962C8B-B14F-4D97-AF65-F5344CB8AC3E}">
        <p14:creationId xmlns:p14="http://schemas.microsoft.com/office/powerpoint/2010/main" val="23237333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1C8689-8455-3546-ADF9-3B7273760F66}" type="slidenum">
              <a:rPr lang="en-US" smtClean="0"/>
              <a:pPr/>
              <a:t>16</a:t>
            </a:fld>
            <a:endParaRPr lang="en-US" dirty="0"/>
          </a:p>
        </p:txBody>
      </p:sp>
    </p:spTree>
    <p:extLst>
      <p:ext uri="{BB962C8B-B14F-4D97-AF65-F5344CB8AC3E}">
        <p14:creationId xmlns:p14="http://schemas.microsoft.com/office/powerpoint/2010/main" val="21017843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2_Title Slide with Linear Gradient">
    <p:bg>
      <p:bgPr>
        <a:gradFill flip="none" rotWithShape="1">
          <a:gsLst>
            <a:gs pos="32000">
              <a:schemeClr val="tx2"/>
            </a:gs>
            <a:gs pos="95000">
              <a:srgbClr val="009FDF"/>
            </a:gs>
            <a:gs pos="78000">
              <a:srgbClr val="0071C5"/>
            </a:gs>
          </a:gsLst>
          <a:lin ang="1986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4687" y="2479422"/>
            <a:ext cx="8212886" cy="1102519"/>
          </a:xfrm>
        </p:spPr>
        <p:txBody>
          <a:bodyPr lIns="0" rIns="0" anchor="b" anchorCtr="0">
            <a:noAutofit/>
          </a:bodyPr>
          <a:lstStyle>
            <a:lvl1pPr>
              <a:lnSpc>
                <a:spcPct val="80000"/>
              </a:lnSpc>
              <a:defRPr sz="6500" b="0" spc="0" baseline="0">
                <a:solidFill>
                  <a:schemeClr val="bg1">
                    <a:alpha val="90000"/>
                  </a:schemeClr>
                </a:solidFill>
                <a:latin typeface="Intel Clear Pro" panose="020B0804020202060201" pitchFamily="34" charset="0"/>
                <a:cs typeface="Intel Clear Pro" panose="020B0804020202060201" pitchFamily="34" charset="0"/>
              </a:defRPr>
            </a:lvl1pPr>
          </a:lstStyle>
          <a:p>
            <a:r>
              <a:rPr lang="en-US" dirty="0" smtClean="0"/>
              <a:t>65pt Intel Clear pro Title</a:t>
            </a:r>
            <a:br>
              <a:rPr lang="en-US" dirty="0" smtClean="0"/>
            </a:br>
            <a:r>
              <a:rPr lang="en-US" dirty="0" smtClean="0"/>
              <a:t>with Linear gradient</a:t>
            </a:r>
            <a:endParaRPr lang="en-US" dirty="0"/>
          </a:p>
        </p:txBody>
      </p:sp>
      <p:sp>
        <p:nvSpPr>
          <p:cNvPr id="3" name="Subtitle 2"/>
          <p:cNvSpPr>
            <a:spLocks noGrp="1"/>
          </p:cNvSpPr>
          <p:nvPr>
            <p:ph type="subTitle" idx="1" hasCustomPrompt="1"/>
          </p:nvPr>
        </p:nvSpPr>
        <p:spPr>
          <a:xfrm>
            <a:off x="455613" y="3493008"/>
            <a:ext cx="6330212" cy="925360"/>
          </a:xfrm>
        </p:spPr>
        <p:txBody>
          <a:bodyPr lIns="0" rIns="0">
            <a:noAutofit/>
          </a:bodyPr>
          <a:lstStyle>
            <a:lvl1pPr marL="0" indent="0" algn="l">
              <a:buNone/>
              <a:defRPr sz="1600" b="0" i="0" baseline="0">
                <a:solidFill>
                  <a:schemeClr val="accent3"/>
                </a:solidFill>
                <a:latin typeface="Intel Clear"/>
                <a:cs typeface="Intel Cle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16pt Intel Clear Subhead, Date, Etc.</a:t>
            </a:r>
            <a:endParaRPr lang="en-US" dirty="0"/>
          </a:p>
        </p:txBody>
      </p:sp>
      <p:pic>
        <p:nvPicPr>
          <p:cNvPr id="6"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451797" y="383169"/>
            <a:ext cx="1248049" cy="829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91933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Right Image">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4678363" y="1"/>
            <a:ext cx="4465637" cy="4768849"/>
          </a:xfrm>
          <a:solidFill>
            <a:schemeClr val="bg2">
              <a:lumMod val="60000"/>
              <a:lumOff val="40000"/>
            </a:schemeClr>
          </a:solidFill>
        </p:spPr>
        <p:txBody>
          <a:bodyPr/>
          <a:lstStyle>
            <a:lvl1pPr>
              <a:defRPr baseline="0"/>
            </a:lvl1pPr>
          </a:lstStyle>
          <a:p>
            <a:r>
              <a:rPr lang="en-US" dirty="0" smtClean="0"/>
              <a:t>Insert photo here. Drag picture to placeholder or click icon to add.</a:t>
            </a:r>
            <a:endParaRPr lang="en-US" dirty="0"/>
          </a:p>
        </p:txBody>
      </p:sp>
      <p:sp>
        <p:nvSpPr>
          <p:cNvPr id="2" name="Title 1"/>
          <p:cNvSpPr>
            <a:spLocks noGrp="1"/>
          </p:cNvSpPr>
          <p:nvPr>
            <p:ph type="title" hasCustomPrompt="1"/>
          </p:nvPr>
        </p:nvSpPr>
        <p:spPr>
          <a:xfrm>
            <a:off x="455613" y="308848"/>
            <a:ext cx="4006850" cy="868680"/>
          </a:xfrm>
        </p:spPr>
        <p:txBody>
          <a:bodyPr>
            <a:noAutofit/>
          </a:bodyPr>
          <a:lstStyle>
            <a:lvl1pPr>
              <a:defRPr sz="2800" b="0" i="0" baseline="0">
                <a:solidFill>
                  <a:schemeClr val="tx2"/>
                </a:solidFill>
                <a:latin typeface="Intel Clear"/>
                <a:cs typeface="Intel Clear"/>
              </a:defRPr>
            </a:lvl1pPr>
          </a:lstStyle>
          <a:p>
            <a:r>
              <a:rPr lang="en-US" dirty="0" smtClean="0"/>
              <a:t>28pt Intel Clear Headline</a:t>
            </a:r>
            <a:endParaRPr lang="en-US" dirty="0"/>
          </a:p>
        </p:txBody>
      </p:sp>
      <p:sp>
        <p:nvSpPr>
          <p:cNvPr id="6" name="Slide Number Placeholder 5"/>
          <p:cNvSpPr>
            <a:spLocks noGrp="1"/>
          </p:cNvSpPr>
          <p:nvPr>
            <p:ph type="sldNum" sz="quarter" idx="12"/>
          </p:nvPr>
        </p:nvSpPr>
        <p:spPr>
          <a:xfrm>
            <a:off x="6872352" y="4824387"/>
            <a:ext cx="2133600" cy="273844"/>
          </a:xfrm>
        </p:spPr>
        <p:txBody>
          <a:bodyPr/>
          <a:lstStyle/>
          <a:p>
            <a:fld id="{EE2556C5-CE8C-6547-B838-EA80C61A4AF7}" type="slidenum">
              <a:rPr lang="en-US" smtClean="0"/>
              <a:pPr/>
              <a:t>‹#›</a:t>
            </a:fld>
            <a:endParaRPr lang="en-US" dirty="0"/>
          </a:p>
        </p:txBody>
      </p:sp>
      <p:sp>
        <p:nvSpPr>
          <p:cNvPr id="17" name="Content Placeholder 2"/>
          <p:cNvSpPr>
            <a:spLocks noGrp="1"/>
          </p:cNvSpPr>
          <p:nvPr>
            <p:ph sz="half" idx="1" hasCustomPrompt="1"/>
          </p:nvPr>
        </p:nvSpPr>
        <p:spPr>
          <a:xfrm>
            <a:off x="455614" y="1325244"/>
            <a:ext cx="4006850" cy="3425825"/>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400" dirty="0" smtClean="0">
                <a:solidFill>
                  <a:schemeClr val="tx2"/>
                </a:solidFill>
              </a:defRPr>
            </a:lvl3pPr>
            <a:lvl4pPr>
              <a:defRPr lang="en-US" sz="1200" dirty="0" smtClean="0">
                <a:solidFill>
                  <a:schemeClr val="tx2"/>
                </a:solidFill>
              </a:defRPr>
            </a:lvl4pPr>
            <a:lvl5pPr>
              <a:defRPr lang="en-US" sz="1200" dirty="0">
                <a:solidFill>
                  <a:schemeClr val="tx2"/>
                </a:solidFill>
              </a:defRPr>
            </a:lvl5pPr>
          </a:lstStyle>
          <a:p>
            <a:pPr marR="0" lvl="0" fontAlgn="auto">
              <a:lnSpc>
                <a:spcPct val="100000"/>
              </a:lnSpc>
              <a:buClrTx/>
              <a:buSzTx/>
              <a:tabLst/>
            </a:pPr>
            <a:r>
              <a:rPr lang="en-US" dirty="0" smtClean="0"/>
              <a:t>18pt Intel Clear body text</a:t>
            </a:r>
          </a:p>
          <a:p>
            <a:pPr marR="0" lvl="1" fontAlgn="auto">
              <a:lnSpc>
                <a:spcPct val="100000"/>
              </a:lnSpc>
              <a:spcAft>
                <a:spcPts val="0"/>
              </a:spcAft>
              <a:buClrTx/>
              <a:buSzTx/>
              <a:tabLst/>
            </a:pPr>
            <a:r>
              <a:rPr lang="en-US" dirty="0" smtClean="0"/>
              <a:t>16pt Intel Clear bullet one</a:t>
            </a:r>
          </a:p>
          <a:p>
            <a:pPr lvl="2"/>
            <a:r>
              <a:rPr lang="en-US" dirty="0" err="1" smtClean="0"/>
              <a:t>14pt</a:t>
            </a:r>
            <a:r>
              <a:rPr lang="en-US" dirty="0" smtClean="0"/>
              <a:t> Intel Clear third level</a:t>
            </a:r>
          </a:p>
          <a:p>
            <a:pPr lvl="3"/>
            <a:r>
              <a:rPr lang="en-US" dirty="0" err="1" smtClean="0"/>
              <a:t>12pt</a:t>
            </a:r>
            <a:r>
              <a:rPr lang="en-US" dirty="0" smtClean="0"/>
              <a:t> Intel Clear fourth level</a:t>
            </a:r>
          </a:p>
          <a:p>
            <a:pPr lvl="4"/>
            <a:r>
              <a:rPr lang="en-US" dirty="0" err="1" smtClean="0"/>
              <a:t>12pt</a:t>
            </a:r>
            <a:r>
              <a:rPr lang="en-US" dirty="0" smtClean="0"/>
              <a:t> Intel Clear fifth level</a:t>
            </a:r>
            <a:endParaRPr lang="en-US" dirty="0"/>
          </a:p>
        </p:txBody>
      </p:sp>
      <p:sp>
        <p:nvSpPr>
          <p:cNvPr id="7" name="Footer Placeholder 4"/>
          <p:cNvSpPr>
            <a:spLocks noGrp="1"/>
          </p:cNvSpPr>
          <p:nvPr>
            <p:ph type="ftr" sz="quarter" idx="3"/>
          </p:nvPr>
        </p:nvSpPr>
        <p:spPr>
          <a:xfrm>
            <a:off x="3124200" y="4824387"/>
            <a:ext cx="2895600" cy="273844"/>
          </a:xfrm>
          <a:prstGeom prst="rect">
            <a:avLst/>
          </a:prstGeom>
        </p:spPr>
        <p:txBody>
          <a:bodyPr vert="horz" lIns="91440" tIns="45720" rIns="91440" bIns="45720" rtlCol="0" anchor="ctr"/>
          <a:lstStyle>
            <a:lvl1pPr algn="ctr">
              <a:defRPr sz="800">
                <a:solidFill>
                  <a:schemeClr val="bg1"/>
                </a:solidFill>
                <a:latin typeface="+mn-lt"/>
              </a:defRPr>
            </a:lvl1pPr>
          </a:lstStyle>
          <a:p>
            <a:endParaRPr lang="en-US" dirty="0"/>
          </a:p>
        </p:txBody>
      </p:sp>
    </p:spTree>
    <p:extLst>
      <p:ext uri="{BB962C8B-B14F-4D97-AF65-F5344CB8AC3E}">
        <p14:creationId xmlns:p14="http://schemas.microsoft.com/office/powerpoint/2010/main" val="29004219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 Section Brea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613" y="2108062"/>
            <a:ext cx="7772400" cy="1021556"/>
          </a:xfrm>
        </p:spPr>
        <p:txBody>
          <a:bodyPr anchor="b" anchorCtr="0">
            <a:noAutofit/>
          </a:bodyPr>
          <a:lstStyle>
            <a:lvl1pPr algn="l">
              <a:lnSpc>
                <a:spcPct val="80000"/>
              </a:lnSpc>
              <a:defRPr sz="5400" b="0" cap="none" spc="0" baseline="0">
                <a:solidFill>
                  <a:schemeClr val="tx2">
                    <a:alpha val="90000"/>
                  </a:schemeClr>
                </a:solidFill>
                <a:latin typeface="Intel Clear Pro" panose="020B0804020202060201" pitchFamily="34" charset="0"/>
                <a:cs typeface="Intel Clear Pro" panose="020B0804020202060201" pitchFamily="34" charset="0"/>
              </a:defRPr>
            </a:lvl1pPr>
          </a:lstStyle>
          <a:p>
            <a:r>
              <a:rPr lang="en-US" dirty="0" smtClean="0"/>
              <a:t>54pt Intel Clear Pro</a:t>
            </a:r>
            <a:br>
              <a:rPr lang="en-US" dirty="0" smtClean="0"/>
            </a:br>
            <a:r>
              <a:rPr lang="en-US" dirty="0" smtClean="0"/>
              <a:t>white section break</a:t>
            </a:r>
            <a:endParaRPr lang="en-US" dirty="0"/>
          </a:p>
        </p:txBody>
      </p:sp>
      <p:sp>
        <p:nvSpPr>
          <p:cNvPr id="3" name="Text Placeholder 2"/>
          <p:cNvSpPr>
            <a:spLocks noGrp="1"/>
          </p:cNvSpPr>
          <p:nvPr>
            <p:ph type="body" idx="1" hasCustomPrompt="1"/>
          </p:nvPr>
        </p:nvSpPr>
        <p:spPr>
          <a:xfrm>
            <a:off x="455613" y="3241150"/>
            <a:ext cx="7772400" cy="1125140"/>
          </a:xfrm>
        </p:spPr>
        <p:txBody>
          <a:bodyPr anchor="t" anchorCtr="0">
            <a:noAutofit/>
          </a:bodyPr>
          <a:lstStyle>
            <a:lvl1pPr marL="0" indent="0">
              <a:buNone/>
              <a:defRPr sz="1600" b="0" baseline="0">
                <a:solidFill>
                  <a:schemeClr val="accent2"/>
                </a:solidFill>
                <a:latin typeface="+mn-lt"/>
                <a:cs typeface="Intel Clear" panose="020B0604020203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dirty="0" smtClean="0"/>
              <a:t>16pt Intel Clear Subhead</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E2556C5-CE8C-6547-B838-EA80C61A4AF7}" type="slidenum">
              <a:rPr lang="en-US" smtClean="0"/>
              <a:pPr/>
              <a:t>‹#›</a:t>
            </a:fld>
            <a:endParaRPr lang="en-US" dirty="0"/>
          </a:p>
        </p:txBody>
      </p:sp>
      <p:sp>
        <p:nvSpPr>
          <p:cNvPr id="5" name="Footer Placeholder 4"/>
          <p:cNvSpPr>
            <a:spLocks noGrp="1"/>
          </p:cNvSpPr>
          <p:nvPr>
            <p:ph type="ftr" sz="quarter" idx="3"/>
          </p:nvPr>
        </p:nvSpPr>
        <p:spPr>
          <a:xfrm>
            <a:off x="3124200" y="4824387"/>
            <a:ext cx="2895600" cy="273844"/>
          </a:xfrm>
          <a:prstGeom prst="rect">
            <a:avLst/>
          </a:prstGeom>
        </p:spPr>
        <p:txBody>
          <a:bodyPr vert="horz" lIns="91440" tIns="45720" rIns="91440" bIns="45720" rtlCol="0" anchor="ctr"/>
          <a:lstStyle>
            <a:lvl1pPr algn="ctr">
              <a:defRPr sz="800">
                <a:solidFill>
                  <a:schemeClr val="bg1"/>
                </a:solidFill>
                <a:latin typeface="+mn-lt"/>
              </a:defRPr>
            </a:lvl1pPr>
          </a:lstStyle>
          <a:p>
            <a:endParaRPr lang="en-US" dirty="0"/>
          </a:p>
        </p:txBody>
      </p:sp>
    </p:spTree>
    <p:extLst>
      <p:ext uri="{BB962C8B-B14F-4D97-AF65-F5344CB8AC3E}">
        <p14:creationId xmlns:p14="http://schemas.microsoft.com/office/powerpoint/2010/main" val="2403727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Blue Section Break">
    <p:bg>
      <p:bgPr>
        <a:gradFill flip="none" rotWithShape="1">
          <a:gsLst>
            <a:gs pos="32000">
              <a:schemeClr val="tx2"/>
            </a:gs>
            <a:gs pos="95000">
              <a:srgbClr val="009FDF"/>
            </a:gs>
            <a:gs pos="78000">
              <a:srgbClr val="0071C5"/>
            </a:gs>
          </a:gsLst>
          <a:lin ang="19860000" scaled="0"/>
          <a:tileRect/>
        </a:gradFill>
        <a:effectLst/>
      </p:bgPr>
    </p:bg>
    <p:spTree>
      <p:nvGrpSpPr>
        <p:cNvPr id="1" name=""/>
        <p:cNvGrpSpPr/>
        <p:nvPr/>
      </p:nvGrpSpPr>
      <p:grpSpPr>
        <a:xfrm>
          <a:off x="0" y="0"/>
          <a:ext cx="0" cy="0"/>
          <a:chOff x="0" y="0"/>
          <a:chExt cx="0" cy="0"/>
        </a:xfrm>
      </p:grpSpPr>
      <p:sp>
        <p:nvSpPr>
          <p:cNvPr id="2" name="Title 1"/>
          <p:cNvSpPr>
            <a:spLocks noGrp="1"/>
          </p:cNvSpPr>
          <p:nvPr userDrawn="1">
            <p:ph type="title" hasCustomPrompt="1"/>
          </p:nvPr>
        </p:nvSpPr>
        <p:spPr>
          <a:xfrm>
            <a:off x="455613" y="2108062"/>
            <a:ext cx="7772400" cy="1021556"/>
          </a:xfrm>
        </p:spPr>
        <p:txBody>
          <a:bodyPr anchor="b" anchorCtr="0">
            <a:noAutofit/>
          </a:bodyPr>
          <a:lstStyle>
            <a:lvl1pPr algn="l">
              <a:lnSpc>
                <a:spcPct val="80000"/>
              </a:lnSpc>
              <a:defRPr sz="5400" b="0" cap="none" spc="0" baseline="0">
                <a:solidFill>
                  <a:schemeClr val="bg1">
                    <a:alpha val="90000"/>
                  </a:schemeClr>
                </a:solidFill>
                <a:latin typeface="Intel Clear Pro" panose="020B0804020202060201" pitchFamily="34" charset="0"/>
                <a:cs typeface="Intel Clear Pro" panose="020B0804020202060201" pitchFamily="34" charset="0"/>
              </a:defRPr>
            </a:lvl1pPr>
          </a:lstStyle>
          <a:p>
            <a:r>
              <a:rPr lang="en-US" dirty="0" smtClean="0"/>
              <a:t>54pt Intel Clear Pro</a:t>
            </a:r>
            <a:br>
              <a:rPr lang="en-US" dirty="0" smtClean="0"/>
            </a:br>
            <a:r>
              <a:rPr lang="en-US" dirty="0" smtClean="0"/>
              <a:t>blue section break</a:t>
            </a:r>
            <a:endParaRPr lang="en-US" dirty="0"/>
          </a:p>
        </p:txBody>
      </p:sp>
      <p:sp>
        <p:nvSpPr>
          <p:cNvPr id="3" name="Text Placeholder 2"/>
          <p:cNvSpPr>
            <a:spLocks noGrp="1"/>
          </p:cNvSpPr>
          <p:nvPr userDrawn="1">
            <p:ph type="body" idx="1" hasCustomPrompt="1"/>
          </p:nvPr>
        </p:nvSpPr>
        <p:spPr>
          <a:xfrm>
            <a:off x="455613" y="3241150"/>
            <a:ext cx="7772400" cy="1125140"/>
          </a:xfrm>
        </p:spPr>
        <p:txBody>
          <a:bodyPr anchor="t" anchorCtr="0">
            <a:noAutofit/>
          </a:bodyPr>
          <a:lstStyle>
            <a:lvl1pPr marL="0" indent="0">
              <a:buNone/>
              <a:defRPr sz="1600" b="0" i="0" baseline="0">
                <a:solidFill>
                  <a:srgbClr val="F3D54E"/>
                </a:solidFill>
                <a:latin typeface="Intel Clear"/>
                <a:cs typeface="Intel Cle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dirty="0" smtClean="0"/>
              <a:t>16pt Intel Clear Subhead</a:t>
            </a:r>
            <a:endParaRPr lang="en-US" dirty="0"/>
          </a:p>
        </p:txBody>
      </p:sp>
    </p:spTree>
    <p:extLst>
      <p:ext uri="{BB962C8B-B14F-4D97-AF65-F5344CB8AC3E}">
        <p14:creationId xmlns:p14="http://schemas.microsoft.com/office/powerpoint/2010/main" val="11101123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ro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55613" y="2234882"/>
            <a:ext cx="7772400" cy="1125140"/>
          </a:xfrm>
        </p:spPr>
        <p:txBody>
          <a:bodyPr anchor="t" anchorCtr="0">
            <a:noAutofit/>
          </a:bodyPr>
          <a:lstStyle>
            <a:lvl1pPr marL="0" indent="0">
              <a:buNone/>
              <a:defRPr sz="4000" b="0" baseline="0">
                <a:solidFill>
                  <a:schemeClr val="accent2"/>
                </a:solidFill>
                <a:latin typeface="Intel Clear"/>
                <a:ea typeface="Intel Clear"/>
                <a:cs typeface="Intel Cle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dirty="0" smtClean="0"/>
              <a:t>40pt Intel Clear Light Body.</a:t>
            </a:r>
            <a:br>
              <a:rPr lang="en-US" dirty="0" smtClean="0"/>
            </a:br>
            <a:r>
              <a:rPr lang="en-US" dirty="0" smtClean="0"/>
              <a:t>For content that is not a section, but has a big idea in text only.</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E2556C5-CE8C-6547-B838-EA80C61A4AF7}" type="slidenum">
              <a:rPr lang="en-US" smtClean="0"/>
              <a:pPr/>
              <a:t>‹#›</a:t>
            </a:fld>
            <a:endParaRPr lang="en-US" dirty="0"/>
          </a:p>
        </p:txBody>
      </p:sp>
      <p:sp>
        <p:nvSpPr>
          <p:cNvPr id="7" name="Title 1"/>
          <p:cNvSpPr>
            <a:spLocks noGrp="1"/>
          </p:cNvSpPr>
          <p:nvPr>
            <p:ph type="title" hasCustomPrompt="1"/>
          </p:nvPr>
        </p:nvSpPr>
        <p:spPr>
          <a:xfrm>
            <a:off x="455613" y="1101794"/>
            <a:ext cx="7772400" cy="1021556"/>
          </a:xfrm>
        </p:spPr>
        <p:txBody>
          <a:bodyPr anchor="b" anchorCtr="0">
            <a:noAutofit/>
          </a:bodyPr>
          <a:lstStyle>
            <a:lvl1pPr algn="l">
              <a:lnSpc>
                <a:spcPct val="80000"/>
              </a:lnSpc>
              <a:defRPr sz="4000" b="0" cap="none" spc="0" baseline="0">
                <a:solidFill>
                  <a:schemeClr val="tx2"/>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dirty="0" smtClean="0"/>
              <a:t>40pt Intel Clear Heading</a:t>
            </a:r>
            <a:endParaRPr lang="en-US" dirty="0"/>
          </a:p>
        </p:txBody>
      </p:sp>
      <p:sp>
        <p:nvSpPr>
          <p:cNvPr id="5" name="Footer Placeholder 4"/>
          <p:cNvSpPr>
            <a:spLocks noGrp="1"/>
          </p:cNvSpPr>
          <p:nvPr>
            <p:ph type="ftr" sz="quarter" idx="3"/>
          </p:nvPr>
        </p:nvSpPr>
        <p:spPr>
          <a:xfrm>
            <a:off x="3124200" y="4824387"/>
            <a:ext cx="2895600" cy="273844"/>
          </a:xfrm>
          <a:prstGeom prst="rect">
            <a:avLst/>
          </a:prstGeom>
        </p:spPr>
        <p:txBody>
          <a:bodyPr vert="horz" lIns="91440" tIns="45720" rIns="91440" bIns="45720" rtlCol="0" anchor="ctr"/>
          <a:lstStyle>
            <a:lvl1pPr algn="ctr">
              <a:defRPr sz="800">
                <a:solidFill>
                  <a:schemeClr val="bg1"/>
                </a:solidFill>
                <a:latin typeface="+mn-lt"/>
              </a:defRPr>
            </a:lvl1pPr>
          </a:lstStyle>
          <a:p>
            <a:endParaRPr lang="en-US" dirty="0"/>
          </a:p>
        </p:txBody>
      </p:sp>
    </p:spTree>
    <p:extLst>
      <p:ext uri="{BB962C8B-B14F-4D97-AF65-F5344CB8AC3E}">
        <p14:creationId xmlns:p14="http://schemas.microsoft.com/office/powerpoint/2010/main" val="40012562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ue Section Break Image">
    <p:bg>
      <p:bgPr>
        <a:gradFill>
          <a:gsLst>
            <a:gs pos="32000">
              <a:schemeClr val="tx2"/>
            </a:gs>
            <a:gs pos="95000">
              <a:srgbClr val="009FDF"/>
            </a:gs>
            <a:gs pos="78000">
              <a:srgbClr val="0071C5"/>
            </a:gs>
          </a:gsLst>
          <a:lin ang="19860000" scaled="0"/>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613" y="2260088"/>
            <a:ext cx="7772400" cy="1021556"/>
          </a:xfrm>
        </p:spPr>
        <p:txBody>
          <a:bodyPr anchor="b" anchorCtr="0">
            <a:noAutofit/>
          </a:bodyPr>
          <a:lstStyle>
            <a:lvl1pPr algn="l">
              <a:lnSpc>
                <a:spcPct val="80000"/>
              </a:lnSpc>
              <a:defRPr sz="5400" b="0" cap="none" spc="0" baseline="0">
                <a:solidFill>
                  <a:schemeClr val="bg1">
                    <a:alpha val="90000"/>
                  </a:schemeClr>
                </a:solidFill>
                <a:latin typeface="Intel Clear Pro" panose="020B0804020202060201" pitchFamily="34" charset="0"/>
                <a:cs typeface="Intel Clear Pro" panose="020B0804020202060201" pitchFamily="34" charset="0"/>
              </a:defRPr>
            </a:lvl1pPr>
          </a:lstStyle>
          <a:p>
            <a:r>
              <a:rPr lang="en-US" dirty="0" smtClean="0"/>
              <a:t>54pt Intel Clear Pro blue section</a:t>
            </a:r>
            <a:endParaRPr lang="en-US" dirty="0"/>
          </a:p>
        </p:txBody>
      </p:sp>
      <p:sp>
        <p:nvSpPr>
          <p:cNvPr id="3" name="Text Placeholder 2"/>
          <p:cNvSpPr>
            <a:spLocks noGrp="1"/>
          </p:cNvSpPr>
          <p:nvPr>
            <p:ph type="body" idx="1" hasCustomPrompt="1"/>
          </p:nvPr>
        </p:nvSpPr>
        <p:spPr>
          <a:xfrm>
            <a:off x="455613" y="3348787"/>
            <a:ext cx="7772400" cy="1125140"/>
          </a:xfrm>
        </p:spPr>
        <p:txBody>
          <a:bodyPr anchor="t" anchorCtr="0">
            <a:noAutofit/>
          </a:bodyPr>
          <a:lstStyle>
            <a:lvl1pPr marL="0" indent="0">
              <a:buNone/>
              <a:defRPr sz="1600" b="0" baseline="0">
                <a:solidFill>
                  <a:schemeClr val="accent3"/>
                </a:solidFill>
                <a:latin typeface="+mn-lt"/>
                <a:cs typeface="Intel Clear" panose="020B0604020203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dirty="0" smtClean="0"/>
              <a:t>16pt Intel Clear Subhead</a:t>
            </a:r>
            <a:endParaRPr lang="en-US" dirty="0"/>
          </a:p>
        </p:txBody>
      </p:sp>
      <p:sp>
        <p:nvSpPr>
          <p:cNvPr id="5" name="Picture Placeholder 4"/>
          <p:cNvSpPr>
            <a:spLocks noGrp="1"/>
          </p:cNvSpPr>
          <p:nvPr>
            <p:ph type="pic" sz="quarter" idx="13" hasCustomPrompt="1"/>
          </p:nvPr>
        </p:nvSpPr>
        <p:spPr>
          <a:xfrm>
            <a:off x="0" y="1"/>
            <a:ext cx="9144000" cy="2574131"/>
          </a:xfrm>
          <a:solidFill>
            <a:schemeClr val="bg2">
              <a:lumMod val="60000"/>
              <a:lumOff val="40000"/>
            </a:schemeClr>
          </a:solidFill>
        </p:spPr>
        <p:txBody>
          <a:bodyPr/>
          <a:lstStyle>
            <a:lvl1pPr>
              <a:defRPr baseline="0">
                <a:solidFill>
                  <a:srgbClr val="0071C5"/>
                </a:solidFill>
              </a:defRPr>
            </a:lvl1pPr>
          </a:lstStyle>
          <a:p>
            <a:r>
              <a:rPr lang="en-US" dirty="0" smtClean="0"/>
              <a:t>Insert photo here. Drag picture to placeholder or click icon to add.</a:t>
            </a:r>
            <a:endParaRPr lang="en-US" dirty="0"/>
          </a:p>
        </p:txBody>
      </p:sp>
    </p:spTree>
    <p:extLst>
      <p:ext uri="{BB962C8B-B14F-4D97-AF65-F5344CB8AC3E}">
        <p14:creationId xmlns:p14="http://schemas.microsoft.com/office/powerpoint/2010/main" val="38437621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E2556C5-CE8C-6547-B838-EA80C61A4AF7}" type="slidenum">
              <a:rPr lang="en-US" smtClean="0"/>
              <a:pPr/>
              <a:t>‹#›</a:t>
            </a:fld>
            <a:endParaRPr lang="en-US" dirty="0"/>
          </a:p>
        </p:txBody>
      </p:sp>
      <p:sp>
        <p:nvSpPr>
          <p:cNvPr id="6" name="Title 6"/>
          <p:cNvSpPr>
            <a:spLocks noGrp="1"/>
          </p:cNvSpPr>
          <p:nvPr>
            <p:ph type="title" hasCustomPrompt="1"/>
          </p:nvPr>
        </p:nvSpPr>
        <p:spPr>
          <a:xfrm>
            <a:off x="455613" y="308848"/>
            <a:ext cx="8229600" cy="868680"/>
          </a:xfrm>
        </p:spPr>
        <p:txBody>
          <a:bodyPr/>
          <a:lstStyle>
            <a:lvl1pPr>
              <a:defRPr b="0" i="0" baseline="0">
                <a:solidFill>
                  <a:schemeClr val="tx2"/>
                </a:solidFill>
                <a:latin typeface="Intel Clear"/>
                <a:cs typeface="Intel Clear"/>
              </a:defRPr>
            </a:lvl1pPr>
          </a:lstStyle>
          <a:p>
            <a:r>
              <a:rPr lang="en-US" dirty="0" smtClean="0"/>
              <a:t>28pt Intel Clear Headline</a:t>
            </a:r>
            <a:endParaRPr lang="en-US" dirty="0"/>
          </a:p>
        </p:txBody>
      </p:sp>
      <p:sp>
        <p:nvSpPr>
          <p:cNvPr id="4" name="Footer Placeholder 4"/>
          <p:cNvSpPr>
            <a:spLocks noGrp="1"/>
          </p:cNvSpPr>
          <p:nvPr>
            <p:ph type="ftr" sz="quarter" idx="3"/>
          </p:nvPr>
        </p:nvSpPr>
        <p:spPr>
          <a:xfrm>
            <a:off x="3124200" y="4824387"/>
            <a:ext cx="2895600" cy="273844"/>
          </a:xfrm>
          <a:prstGeom prst="rect">
            <a:avLst/>
          </a:prstGeom>
        </p:spPr>
        <p:txBody>
          <a:bodyPr vert="horz" lIns="91440" tIns="45720" rIns="91440" bIns="45720" rtlCol="0" anchor="ctr"/>
          <a:lstStyle>
            <a:lvl1pPr algn="ctr">
              <a:defRPr sz="800">
                <a:solidFill>
                  <a:schemeClr val="bg1"/>
                </a:solidFill>
                <a:latin typeface="+mn-lt"/>
              </a:defRPr>
            </a:lvl1pPr>
          </a:lstStyle>
          <a:p>
            <a:endParaRPr lang="en-US" dirty="0"/>
          </a:p>
        </p:txBody>
      </p:sp>
    </p:spTree>
    <p:extLst>
      <p:ext uri="{BB962C8B-B14F-4D97-AF65-F5344CB8AC3E}">
        <p14:creationId xmlns:p14="http://schemas.microsoft.com/office/powerpoint/2010/main" val="4137169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2556C5-CE8C-6547-B838-EA80C61A4AF7}" type="slidenum">
              <a:rPr lang="en-US" smtClean="0"/>
              <a:pPr/>
              <a:t>‹#›</a:t>
            </a:fld>
            <a:endParaRPr lang="en-US" dirty="0"/>
          </a:p>
        </p:txBody>
      </p:sp>
      <p:sp>
        <p:nvSpPr>
          <p:cNvPr id="3" name="Footer Placeholder 4"/>
          <p:cNvSpPr>
            <a:spLocks noGrp="1"/>
          </p:cNvSpPr>
          <p:nvPr>
            <p:ph type="ftr" sz="quarter" idx="3"/>
          </p:nvPr>
        </p:nvSpPr>
        <p:spPr>
          <a:xfrm>
            <a:off x="3124200" y="4824387"/>
            <a:ext cx="2895600" cy="273844"/>
          </a:xfrm>
          <a:prstGeom prst="rect">
            <a:avLst/>
          </a:prstGeom>
        </p:spPr>
        <p:txBody>
          <a:bodyPr vert="horz" lIns="91440" tIns="45720" rIns="91440" bIns="45720" rtlCol="0" anchor="ctr"/>
          <a:lstStyle>
            <a:lvl1pPr algn="ctr">
              <a:defRPr sz="800">
                <a:solidFill>
                  <a:schemeClr val="bg1"/>
                </a:solidFill>
                <a:latin typeface="+mn-lt"/>
              </a:defRPr>
            </a:lvl1pPr>
          </a:lstStyle>
          <a:p>
            <a:endParaRPr lang="en-US" dirty="0"/>
          </a:p>
        </p:txBody>
      </p:sp>
    </p:spTree>
    <p:extLst>
      <p:ext uri="{BB962C8B-B14F-4D97-AF65-F5344CB8AC3E}">
        <p14:creationId xmlns:p14="http://schemas.microsoft.com/office/powerpoint/2010/main" val="33289616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Back Cover Radial Gradient">
    <p:bg>
      <p:bgPr>
        <a:gradFill flip="none" rotWithShape="1">
          <a:gsLst>
            <a:gs pos="32000">
              <a:schemeClr val="tx2"/>
            </a:gs>
            <a:gs pos="95000">
              <a:srgbClr val="009FDF"/>
            </a:gs>
            <a:gs pos="78000">
              <a:srgbClr val="0071C5"/>
            </a:gs>
          </a:gsLst>
          <a:lin ang="19860000" scaled="0"/>
          <a:tileRect/>
        </a:gradFill>
        <a:effectLst/>
      </p:bgPr>
    </p:bg>
    <p:spTree>
      <p:nvGrpSpPr>
        <p:cNvPr id="1" name=""/>
        <p:cNvGrpSpPr/>
        <p:nvPr/>
      </p:nvGrpSpPr>
      <p:grpSpPr>
        <a:xfrm>
          <a:off x="0" y="0"/>
          <a:ext cx="0" cy="0"/>
          <a:chOff x="0" y="0"/>
          <a:chExt cx="0" cy="0"/>
        </a:xfrm>
      </p:grpSpPr>
      <p:pic>
        <p:nvPicPr>
          <p:cNvPr id="4" name="Picture 2" descr="\\.psf\Home\Desktop\Inte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477432" y="1875130"/>
            <a:ext cx="2108795" cy="1389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70096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1_Back Cover Radial Gradient">
    <p:bg>
      <p:bgPr>
        <a:gradFill flip="none" rotWithShape="1">
          <a:gsLst>
            <a:gs pos="32000">
              <a:schemeClr val="tx2"/>
            </a:gs>
            <a:gs pos="95000">
              <a:srgbClr val="009FDF"/>
            </a:gs>
            <a:gs pos="78000">
              <a:srgbClr val="0071C5"/>
            </a:gs>
          </a:gsLst>
          <a:lin ang="19860000" scaled="0"/>
          <a:tileRect/>
        </a:gradFill>
        <a:effectLst/>
      </p:bgPr>
    </p:bg>
    <p:spTree>
      <p:nvGrpSpPr>
        <p:cNvPr id="1" name=""/>
        <p:cNvGrpSpPr/>
        <p:nvPr/>
      </p:nvGrpSpPr>
      <p:grpSpPr>
        <a:xfrm>
          <a:off x="0" y="0"/>
          <a:ext cx="0" cy="0"/>
          <a:chOff x="0" y="0"/>
          <a:chExt cx="0" cy="0"/>
        </a:xfrm>
      </p:grpSpPr>
      <p:pic>
        <p:nvPicPr>
          <p:cNvPr id="3" name="Picture 2" descr="int_experience_hrz_wht_rgb_3000.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48779" y="1874822"/>
            <a:ext cx="3646443" cy="1514490"/>
          </a:xfrm>
          <a:prstGeom prst="rect">
            <a:avLst/>
          </a:prstGeom>
        </p:spPr>
      </p:pic>
    </p:spTree>
    <p:extLst>
      <p:ext uri="{BB962C8B-B14F-4D97-AF65-F5344CB8AC3E}">
        <p14:creationId xmlns:p14="http://schemas.microsoft.com/office/powerpoint/2010/main" val="14748318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lvl1pPr>
              <a:defRPr/>
            </a:lvl1pPr>
          </a:lstStyle>
          <a:p>
            <a:endParaRPr lang="en-US" altLang="zh-CN"/>
          </a:p>
        </p:txBody>
      </p:sp>
      <p:sp>
        <p:nvSpPr>
          <p:cNvPr id="5" name="Slide Number Placeholder 4"/>
          <p:cNvSpPr>
            <a:spLocks noGrp="1"/>
          </p:cNvSpPr>
          <p:nvPr>
            <p:ph type="sldNum" sz="quarter" idx="11"/>
          </p:nvPr>
        </p:nvSpPr>
        <p:spPr/>
        <p:txBody>
          <a:bodyPr/>
          <a:lstStyle>
            <a:lvl1pPr>
              <a:defRPr/>
            </a:lvl1pPr>
          </a:lstStyle>
          <a:p>
            <a:fld id="{590B6833-6D02-406A-929D-8C4FEB42A9F7}" type="slidenum">
              <a:rPr lang="zh-CN" altLang="en-US"/>
              <a:pPr/>
              <a:t>‹#›</a:t>
            </a:fld>
            <a:endParaRPr lang="en-US" altLang="zh-CN"/>
          </a:p>
        </p:txBody>
      </p:sp>
      <p:sp>
        <p:nvSpPr>
          <p:cNvPr id="6" name="Footer Placeholder 5"/>
          <p:cNvSpPr>
            <a:spLocks noGrp="1"/>
          </p:cNvSpPr>
          <p:nvPr>
            <p:ph type="ftr" sz="quarter" idx="12"/>
          </p:nvPr>
        </p:nvSpPr>
        <p:spPr/>
        <p:txBody>
          <a:bodyPr/>
          <a:lstStyle>
            <a:lvl1pPr>
              <a:defRPr/>
            </a:lvl1pPr>
          </a:lstStyle>
          <a:p>
            <a:endParaRPr lang="en-US"/>
          </a:p>
        </p:txBody>
      </p:sp>
      <p:sp>
        <p:nvSpPr>
          <p:cNvPr id="8" name="Content Placeholder 7"/>
          <p:cNvSpPr>
            <a:spLocks noGrp="1"/>
          </p:cNvSpPr>
          <p:nvPr>
            <p:ph sz="quarter" idx="13"/>
          </p:nvPr>
        </p:nvSpPr>
        <p:spPr>
          <a:xfrm>
            <a:off x="2843213" y="5056585"/>
            <a:ext cx="914400" cy="68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674543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with Linear Gradient">
    <p:bg>
      <p:bgPr>
        <a:gradFill flip="none" rotWithShape="1">
          <a:gsLst>
            <a:gs pos="32000">
              <a:schemeClr val="tx2"/>
            </a:gs>
            <a:gs pos="95000">
              <a:srgbClr val="009FDF"/>
            </a:gs>
            <a:gs pos="78000">
              <a:srgbClr val="0071C5"/>
            </a:gs>
          </a:gsLst>
          <a:lin ang="1986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4687" y="2479422"/>
            <a:ext cx="8212886" cy="1102519"/>
          </a:xfrm>
        </p:spPr>
        <p:txBody>
          <a:bodyPr lIns="0" rIns="0" anchor="b" anchorCtr="0">
            <a:noAutofit/>
          </a:bodyPr>
          <a:lstStyle>
            <a:lvl1pPr>
              <a:lnSpc>
                <a:spcPct val="80000"/>
              </a:lnSpc>
              <a:defRPr sz="6500" b="0" spc="0" baseline="0">
                <a:solidFill>
                  <a:schemeClr val="bg1">
                    <a:alpha val="90000"/>
                  </a:schemeClr>
                </a:solidFill>
                <a:latin typeface="Intel Clear Pro" panose="020B0804020202060201" pitchFamily="34" charset="0"/>
                <a:cs typeface="Intel Clear Pro" panose="020B0804020202060201" pitchFamily="34" charset="0"/>
              </a:defRPr>
            </a:lvl1pPr>
          </a:lstStyle>
          <a:p>
            <a:r>
              <a:rPr lang="en-US" dirty="0" smtClean="0"/>
              <a:t>65pt Intel Clear pro Title</a:t>
            </a:r>
            <a:br>
              <a:rPr lang="en-US" dirty="0" smtClean="0"/>
            </a:br>
            <a:r>
              <a:rPr lang="en-US" dirty="0" smtClean="0"/>
              <a:t>with Linear gradient</a:t>
            </a:r>
            <a:endParaRPr lang="en-US" dirty="0"/>
          </a:p>
        </p:txBody>
      </p:sp>
      <p:sp>
        <p:nvSpPr>
          <p:cNvPr id="3" name="Subtitle 2"/>
          <p:cNvSpPr>
            <a:spLocks noGrp="1"/>
          </p:cNvSpPr>
          <p:nvPr>
            <p:ph type="subTitle" idx="1" hasCustomPrompt="1"/>
          </p:nvPr>
        </p:nvSpPr>
        <p:spPr>
          <a:xfrm>
            <a:off x="455613" y="3493008"/>
            <a:ext cx="6330212" cy="925360"/>
          </a:xfrm>
        </p:spPr>
        <p:txBody>
          <a:bodyPr lIns="0" rIns="0">
            <a:noAutofit/>
          </a:bodyPr>
          <a:lstStyle>
            <a:lvl1pPr marL="0" indent="0" algn="l">
              <a:buNone/>
              <a:defRPr sz="1600" b="0" i="0" baseline="0">
                <a:solidFill>
                  <a:schemeClr val="accent3"/>
                </a:solidFill>
                <a:latin typeface="Intel Clear"/>
                <a:cs typeface="Intel Cle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16pt Intel Clear Subhead, Date, Etc.</a:t>
            </a:r>
            <a:endParaRPr lang="en-US" dirty="0"/>
          </a:p>
        </p:txBody>
      </p:sp>
      <p:pic>
        <p:nvPicPr>
          <p:cNvPr id="5" name="Picture 4" descr="int_experience_hrz_wht_rgb_1500.png"/>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460693" y="389228"/>
            <a:ext cx="2121766" cy="887284"/>
          </a:xfrm>
          <a:prstGeom prst="rect">
            <a:avLst/>
          </a:prstGeom>
        </p:spPr>
      </p:pic>
    </p:spTree>
    <p:extLst>
      <p:ext uri="{BB962C8B-B14F-4D97-AF65-F5344CB8AC3E}">
        <p14:creationId xmlns:p14="http://schemas.microsoft.com/office/powerpoint/2010/main" val="24040069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lvl1pPr>
              <a:defRPr/>
            </a:lvl1pPr>
          </a:lstStyle>
          <a:p>
            <a:endParaRPr lang="en-US" altLang="zh-CN"/>
          </a:p>
        </p:txBody>
      </p:sp>
      <p:sp>
        <p:nvSpPr>
          <p:cNvPr id="5" name="Slide Number Placeholder 4"/>
          <p:cNvSpPr>
            <a:spLocks noGrp="1"/>
          </p:cNvSpPr>
          <p:nvPr>
            <p:ph type="sldNum" sz="quarter" idx="11"/>
          </p:nvPr>
        </p:nvSpPr>
        <p:spPr/>
        <p:txBody>
          <a:bodyPr/>
          <a:lstStyle>
            <a:lvl1pPr>
              <a:defRPr/>
            </a:lvl1pPr>
          </a:lstStyle>
          <a:p>
            <a:fld id="{590B6833-6D02-406A-929D-8C4FEB42A9F7}" type="slidenum">
              <a:rPr lang="zh-CN" altLang="en-US"/>
              <a:pPr/>
              <a:t>‹#›</a:t>
            </a:fld>
            <a:endParaRPr lang="en-US" altLang="zh-CN"/>
          </a:p>
        </p:txBody>
      </p:sp>
      <p:sp>
        <p:nvSpPr>
          <p:cNvPr id="6" name="Footer Placeholder 5"/>
          <p:cNvSpPr>
            <a:spLocks noGrp="1"/>
          </p:cNvSpPr>
          <p:nvPr>
            <p:ph type="ftr" sz="quarter" idx="12"/>
          </p:nvPr>
        </p:nvSpPr>
        <p:spPr/>
        <p:txBody>
          <a:bodyPr/>
          <a:lstStyle>
            <a:lvl1pPr>
              <a:defRPr/>
            </a:lvl1pPr>
          </a:lstStyle>
          <a:p>
            <a:endParaRPr lang="en-US"/>
          </a:p>
        </p:txBody>
      </p:sp>
      <p:sp>
        <p:nvSpPr>
          <p:cNvPr id="8" name="Content Placeholder 7"/>
          <p:cNvSpPr>
            <a:spLocks noGrp="1"/>
          </p:cNvSpPr>
          <p:nvPr>
            <p:ph sz="quarter" idx="13"/>
          </p:nvPr>
        </p:nvSpPr>
        <p:spPr>
          <a:xfrm>
            <a:off x="2843213" y="5056585"/>
            <a:ext cx="914400" cy="68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3898001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lvl1pPr>
              <a:defRPr/>
            </a:lvl1pPr>
          </a:lstStyle>
          <a:p>
            <a:endParaRPr lang="en-US" altLang="zh-CN"/>
          </a:p>
        </p:txBody>
      </p:sp>
      <p:sp>
        <p:nvSpPr>
          <p:cNvPr id="5" name="Slide Number Placeholder 4"/>
          <p:cNvSpPr>
            <a:spLocks noGrp="1"/>
          </p:cNvSpPr>
          <p:nvPr>
            <p:ph type="sldNum" sz="quarter" idx="11"/>
          </p:nvPr>
        </p:nvSpPr>
        <p:spPr/>
        <p:txBody>
          <a:bodyPr/>
          <a:lstStyle>
            <a:lvl1pPr>
              <a:defRPr/>
            </a:lvl1pPr>
          </a:lstStyle>
          <a:p>
            <a:fld id="{590B6833-6D02-406A-929D-8C4FEB42A9F7}" type="slidenum">
              <a:rPr lang="zh-CN" altLang="en-US"/>
              <a:pPr/>
              <a:t>‹#›</a:t>
            </a:fld>
            <a:endParaRPr lang="en-US" altLang="zh-CN"/>
          </a:p>
        </p:txBody>
      </p:sp>
      <p:sp>
        <p:nvSpPr>
          <p:cNvPr id="6" name="Footer Placeholder 5"/>
          <p:cNvSpPr>
            <a:spLocks noGrp="1"/>
          </p:cNvSpPr>
          <p:nvPr>
            <p:ph type="ftr" sz="quarter" idx="12"/>
          </p:nvPr>
        </p:nvSpPr>
        <p:spPr/>
        <p:txBody>
          <a:bodyPr/>
          <a:lstStyle>
            <a:lvl1pPr>
              <a:defRPr/>
            </a:lvl1pPr>
          </a:lstStyle>
          <a:p>
            <a:endParaRPr lang="en-US"/>
          </a:p>
        </p:txBody>
      </p:sp>
      <p:sp>
        <p:nvSpPr>
          <p:cNvPr id="8" name="Content Placeholder 7"/>
          <p:cNvSpPr>
            <a:spLocks noGrp="1"/>
          </p:cNvSpPr>
          <p:nvPr>
            <p:ph sz="quarter" idx="13"/>
          </p:nvPr>
        </p:nvSpPr>
        <p:spPr>
          <a:xfrm>
            <a:off x="2843213" y="5056585"/>
            <a:ext cx="914400" cy="68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3667649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21"/>
          <p:cNvSpPr>
            <a:spLocks noGrp="1"/>
          </p:cNvSpPr>
          <p:nvPr>
            <p:ph type="dt" sz="half" idx="11"/>
          </p:nvPr>
        </p:nvSpPr>
        <p:spPr>
          <a:xfrm>
            <a:off x="7142163" y="4869657"/>
            <a:ext cx="1109662" cy="273844"/>
          </a:xfrm>
          <a:prstGeom prst="rect">
            <a:avLst/>
          </a:prstGeom>
        </p:spPr>
        <p:txBody>
          <a:bodyPr/>
          <a:lstStyle>
            <a:lvl1pPr>
              <a:defRPr/>
            </a:lvl1pPr>
          </a:lstStyle>
          <a:p>
            <a:pPr>
              <a:defRPr/>
            </a:pPr>
            <a:fld id="{63852C7D-D1BA-466B-AE99-BF30FAD352E0}" type="datetime1">
              <a:rPr lang="en-US" smtClean="0"/>
              <a:t>5/26/2018</a:t>
            </a:fld>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890F31A3-1D80-9E4B-AA13-EB7418F28F1E}" type="slidenum">
              <a:rPr lang="en-US" smtClean="0"/>
              <a:pPr>
                <a:defRPr/>
              </a:pPr>
              <a:t>‹#›</a:t>
            </a:fld>
            <a:endParaRPr lang="en-US"/>
          </a:p>
        </p:txBody>
      </p:sp>
    </p:spTree>
    <p:extLst>
      <p:ext uri="{BB962C8B-B14F-4D97-AF65-F5344CB8AC3E}">
        <p14:creationId xmlns:p14="http://schemas.microsoft.com/office/powerpoint/2010/main" val="2829436208"/>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gradFill>
          <a:gsLst>
            <a:gs pos="30000">
              <a:schemeClr val="tx2"/>
            </a:gs>
            <a:gs pos="100000">
              <a:srgbClr val="009FDF"/>
            </a:gs>
            <a:gs pos="65000">
              <a:srgbClr val="0071C5"/>
            </a:gs>
          </a:gsLst>
          <a:lin ang="19860000" scaled="0"/>
        </a:gradFill>
        <a:effectLst/>
      </p:bgPr>
    </p:bg>
    <p:spTree>
      <p:nvGrpSpPr>
        <p:cNvPr id="1" name=""/>
        <p:cNvGrpSpPr/>
        <p:nvPr/>
      </p:nvGrpSpPr>
      <p:grpSpPr>
        <a:xfrm>
          <a:off x="0" y="0"/>
          <a:ext cx="0" cy="0"/>
          <a:chOff x="0" y="0"/>
          <a:chExt cx="0" cy="0"/>
        </a:xfrm>
      </p:grpSpPr>
      <p:sp>
        <p:nvSpPr>
          <p:cNvPr id="10" name="Picture Placeholder 8"/>
          <p:cNvSpPr>
            <a:spLocks noGrp="1"/>
          </p:cNvSpPr>
          <p:nvPr>
            <p:ph type="pic" sz="quarter" idx="13" hasCustomPrompt="1"/>
          </p:nvPr>
        </p:nvSpPr>
        <p:spPr>
          <a:xfrm>
            <a:off x="0" y="0"/>
            <a:ext cx="9144000" cy="4768850"/>
          </a:xfrm>
          <a:solidFill>
            <a:schemeClr val="bg2">
              <a:lumMod val="60000"/>
              <a:lumOff val="40000"/>
            </a:schemeClr>
          </a:solidFill>
        </p:spPr>
        <p:txBody>
          <a:bodyPr/>
          <a:lstStyle>
            <a:lvl1pPr marL="0" marR="0" indent="0" algn="l" defTabSz="457200" rtl="0" eaLnBrk="1" fontAlgn="auto" latinLnBrk="0" hangingPunct="1">
              <a:lnSpc>
                <a:spcPct val="100000"/>
              </a:lnSpc>
              <a:spcBef>
                <a:spcPts val="1200"/>
              </a:spcBef>
              <a:spcAft>
                <a:spcPts val="0"/>
              </a:spcAft>
              <a:buClrTx/>
              <a:buSzTx/>
              <a:buFont typeface="Wingdings" panose="05000000000000000000" pitchFamily="2" charset="2"/>
              <a:buNone/>
              <a:tabLst/>
              <a:defRPr baseline="0"/>
            </a:lvl1pPr>
          </a:lstStyle>
          <a:p>
            <a:r>
              <a:rPr lang="en-US" dirty="0" smtClean="0"/>
              <a:t>Insert photo here. Drag picture to placeholder or click icon to add.</a:t>
            </a:r>
            <a:endParaRPr lang="en-US" dirty="0"/>
          </a:p>
        </p:txBody>
      </p:sp>
      <p:pic>
        <p:nvPicPr>
          <p:cNvPr id="9"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451797" y="383169"/>
            <a:ext cx="1248049" cy="829850"/>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p:cNvSpPr>
            <a:spLocks noGrp="1"/>
          </p:cNvSpPr>
          <p:nvPr>
            <p:ph type="ctrTitle" hasCustomPrompt="1"/>
          </p:nvPr>
        </p:nvSpPr>
        <p:spPr>
          <a:xfrm>
            <a:off x="444687" y="2479422"/>
            <a:ext cx="8212886" cy="1102519"/>
          </a:xfrm>
        </p:spPr>
        <p:txBody>
          <a:bodyPr lIns="0" rIns="0" anchor="b" anchorCtr="0">
            <a:noAutofit/>
          </a:bodyPr>
          <a:lstStyle>
            <a:lvl1pPr>
              <a:lnSpc>
                <a:spcPct val="80000"/>
              </a:lnSpc>
              <a:defRPr sz="6500" b="0" spc="0" baseline="0">
                <a:solidFill>
                  <a:schemeClr val="bg1">
                    <a:alpha val="90000"/>
                  </a:schemeClr>
                </a:solidFill>
                <a:latin typeface="Intel Clear Pro" panose="020B0804020202060201" pitchFamily="34" charset="0"/>
                <a:cs typeface="Intel Clear Pro" panose="020B0804020202060201" pitchFamily="34" charset="0"/>
              </a:defRPr>
            </a:lvl1pPr>
          </a:lstStyle>
          <a:p>
            <a:r>
              <a:rPr lang="en-US" dirty="0" smtClean="0"/>
              <a:t>65pt Intel Clear pro Title</a:t>
            </a:r>
            <a:br>
              <a:rPr lang="en-US" dirty="0" smtClean="0"/>
            </a:br>
            <a:r>
              <a:rPr lang="en-US" dirty="0" smtClean="0"/>
              <a:t>with image</a:t>
            </a:r>
            <a:endParaRPr lang="en-US" dirty="0"/>
          </a:p>
        </p:txBody>
      </p:sp>
      <p:sp>
        <p:nvSpPr>
          <p:cNvPr id="14" name="Subtitle 2"/>
          <p:cNvSpPr>
            <a:spLocks noGrp="1"/>
          </p:cNvSpPr>
          <p:nvPr>
            <p:ph type="subTitle" idx="1" hasCustomPrompt="1"/>
          </p:nvPr>
        </p:nvSpPr>
        <p:spPr>
          <a:xfrm>
            <a:off x="455613" y="3493008"/>
            <a:ext cx="6330212" cy="925360"/>
          </a:xfrm>
        </p:spPr>
        <p:txBody>
          <a:bodyPr lIns="0" rIns="0">
            <a:noAutofit/>
          </a:bodyPr>
          <a:lstStyle>
            <a:lvl1pPr marL="0" indent="0" algn="l">
              <a:buNone/>
              <a:defRPr sz="1600" b="0" i="0" baseline="0">
                <a:solidFill>
                  <a:schemeClr val="accent3"/>
                </a:solidFill>
                <a:latin typeface="Intel Clear"/>
                <a:cs typeface="Intel Cle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16pt Intel Clear Subhead, Date, Etc.</a:t>
            </a:r>
            <a:endParaRPr lang="en-US" dirty="0"/>
          </a:p>
        </p:txBody>
      </p:sp>
    </p:spTree>
    <p:extLst>
      <p:ext uri="{BB962C8B-B14F-4D97-AF65-F5344CB8AC3E}">
        <p14:creationId xmlns:p14="http://schemas.microsoft.com/office/powerpoint/2010/main" val="18083241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Bulleted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E2556C5-CE8C-6547-B838-EA80C61A4AF7}" type="slidenum">
              <a:rPr lang="en-US" smtClean="0"/>
              <a:pPr/>
              <a:t>‹#›</a:t>
            </a:fld>
            <a:endParaRPr lang="en-US" dirty="0"/>
          </a:p>
        </p:txBody>
      </p:sp>
      <p:sp>
        <p:nvSpPr>
          <p:cNvPr id="7" name="Title 6"/>
          <p:cNvSpPr>
            <a:spLocks noGrp="1"/>
          </p:cNvSpPr>
          <p:nvPr>
            <p:ph type="title" hasCustomPrompt="1"/>
          </p:nvPr>
        </p:nvSpPr>
        <p:spPr>
          <a:xfrm>
            <a:off x="455613" y="308848"/>
            <a:ext cx="8229600" cy="868680"/>
          </a:xfrm>
        </p:spPr>
        <p:txBody>
          <a:bodyPr/>
          <a:lstStyle>
            <a:lvl1pPr>
              <a:defRPr b="0" i="0" baseline="0">
                <a:solidFill>
                  <a:schemeClr val="tx2"/>
                </a:solidFill>
                <a:latin typeface="Intel Clear"/>
                <a:cs typeface="Intel Clear"/>
              </a:defRPr>
            </a:lvl1pPr>
          </a:lstStyle>
          <a:p>
            <a:r>
              <a:rPr lang="en-US" dirty="0" smtClean="0"/>
              <a:t>28pt Intel Clear Headline</a:t>
            </a:r>
            <a:endParaRPr lang="en-US" dirty="0"/>
          </a:p>
        </p:txBody>
      </p:sp>
      <p:sp>
        <p:nvSpPr>
          <p:cNvPr id="9" name="Content Placeholder 8"/>
          <p:cNvSpPr>
            <a:spLocks noGrp="1"/>
          </p:cNvSpPr>
          <p:nvPr>
            <p:ph sz="quarter" idx="13" hasCustomPrompt="1"/>
          </p:nvPr>
        </p:nvSpPr>
        <p:spPr>
          <a:xfrm>
            <a:off x="455613" y="1203325"/>
            <a:ext cx="8228012" cy="3425825"/>
          </a:xfrm>
        </p:spPr>
        <p:txBody>
          <a:bodyPr/>
          <a:lstStyle>
            <a:lvl1pPr>
              <a:defRPr>
                <a:solidFill>
                  <a:srgbClr val="0071C5"/>
                </a:solidFill>
              </a:defRPr>
            </a:lvl1pPr>
            <a:lvl2pPr>
              <a:defRPr sz="1800">
                <a:solidFill>
                  <a:schemeClr val="tx2"/>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dirty="0" smtClean="0"/>
              <a:t>18pt Intel Clear body text</a:t>
            </a:r>
          </a:p>
          <a:p>
            <a:pPr lvl="1"/>
            <a:r>
              <a:rPr lang="en-US" dirty="0" smtClean="0"/>
              <a:t>18pt Intel Clear bullet one</a:t>
            </a:r>
          </a:p>
          <a:p>
            <a:pPr lvl="2"/>
            <a:r>
              <a:rPr lang="en-US" dirty="0" smtClean="0"/>
              <a:t>18pt Intel Clear sub-bullet</a:t>
            </a:r>
          </a:p>
          <a:p>
            <a:pPr lvl="3"/>
            <a:r>
              <a:rPr lang="en-US" dirty="0" smtClean="0"/>
              <a:t>16pt Intel Clear fourth level</a:t>
            </a:r>
          </a:p>
          <a:p>
            <a:pPr lvl="4"/>
            <a:r>
              <a:rPr lang="en-US" dirty="0" err="1" smtClean="0"/>
              <a:t>14pt</a:t>
            </a:r>
            <a:r>
              <a:rPr lang="en-US" dirty="0" smtClean="0"/>
              <a:t> Intel Clear fifth level</a:t>
            </a:r>
            <a:endParaRPr lang="en-US" dirty="0"/>
          </a:p>
        </p:txBody>
      </p:sp>
      <p:sp>
        <p:nvSpPr>
          <p:cNvPr id="8" name="Footer Placeholder 4"/>
          <p:cNvSpPr>
            <a:spLocks noGrp="1"/>
          </p:cNvSpPr>
          <p:nvPr>
            <p:ph type="ftr" sz="quarter" idx="3"/>
          </p:nvPr>
        </p:nvSpPr>
        <p:spPr>
          <a:xfrm>
            <a:off x="3124200" y="4824387"/>
            <a:ext cx="2895600" cy="273844"/>
          </a:xfrm>
          <a:prstGeom prst="rect">
            <a:avLst/>
          </a:prstGeom>
        </p:spPr>
        <p:txBody>
          <a:bodyPr vert="horz" lIns="91440" tIns="45720" rIns="91440" bIns="45720" rtlCol="0" anchor="ctr"/>
          <a:lstStyle>
            <a:lvl1pPr algn="ctr">
              <a:defRPr sz="800">
                <a:solidFill>
                  <a:schemeClr val="bg1"/>
                </a:solidFill>
                <a:latin typeface="+mn-lt"/>
              </a:defRPr>
            </a:lvl1pPr>
          </a:lstStyle>
          <a:p>
            <a:endParaRPr lang="en-US" dirty="0"/>
          </a:p>
        </p:txBody>
      </p:sp>
    </p:spTree>
    <p:extLst>
      <p:ext uri="{BB962C8B-B14F-4D97-AF65-F5344CB8AC3E}">
        <p14:creationId xmlns:p14="http://schemas.microsoft.com/office/powerpoint/2010/main" val="13585118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with Image">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EE2556C5-CE8C-6547-B838-EA80C61A4AF7}" type="slidenum">
              <a:rPr lang="en-US" smtClean="0"/>
              <a:pPr/>
              <a:t>‹#›</a:t>
            </a:fld>
            <a:endParaRPr lang="en-US" dirty="0"/>
          </a:p>
        </p:txBody>
      </p:sp>
      <p:sp>
        <p:nvSpPr>
          <p:cNvPr id="15" name="Content Placeholder 2"/>
          <p:cNvSpPr>
            <a:spLocks noGrp="1"/>
          </p:cNvSpPr>
          <p:nvPr>
            <p:ph sz="half" idx="1" hasCustomPrompt="1"/>
          </p:nvPr>
        </p:nvSpPr>
        <p:spPr>
          <a:xfrm>
            <a:off x="455613" y="1203324"/>
            <a:ext cx="4006851" cy="3425825"/>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400" dirty="0" smtClean="0">
                <a:solidFill>
                  <a:schemeClr val="tx2"/>
                </a:solidFill>
              </a:defRPr>
            </a:lvl3pPr>
            <a:lvl4pPr>
              <a:defRPr lang="en-US" sz="1200" dirty="0" smtClean="0">
                <a:solidFill>
                  <a:schemeClr val="tx2"/>
                </a:solidFill>
              </a:defRPr>
            </a:lvl4pPr>
            <a:lvl5pPr>
              <a:defRPr lang="en-US" sz="1200" dirty="0">
                <a:solidFill>
                  <a:schemeClr val="tx2"/>
                </a:solidFill>
              </a:defRPr>
            </a:lvl5pPr>
          </a:lstStyle>
          <a:p>
            <a:pPr marR="0" lvl="0" fontAlgn="auto">
              <a:lnSpc>
                <a:spcPct val="100000"/>
              </a:lnSpc>
              <a:buClrTx/>
              <a:buSzTx/>
              <a:tabLst/>
            </a:pPr>
            <a:r>
              <a:rPr lang="en-US" dirty="0" smtClean="0"/>
              <a:t>18pt Intel Clear body text</a:t>
            </a:r>
          </a:p>
          <a:p>
            <a:pPr marR="0" lvl="1" fontAlgn="auto">
              <a:lnSpc>
                <a:spcPct val="100000"/>
              </a:lnSpc>
              <a:spcAft>
                <a:spcPts val="0"/>
              </a:spcAft>
              <a:buClrTx/>
              <a:buSzTx/>
              <a:tabLst/>
            </a:pPr>
            <a:r>
              <a:rPr lang="en-US" dirty="0" smtClean="0"/>
              <a:t>16pt Intel Clear bullet one</a:t>
            </a:r>
          </a:p>
          <a:p>
            <a:pPr lvl="2"/>
            <a:r>
              <a:rPr lang="en-US" dirty="0" err="1" smtClean="0"/>
              <a:t>14pt</a:t>
            </a:r>
            <a:r>
              <a:rPr lang="en-US" dirty="0" smtClean="0"/>
              <a:t> Intel Clear third level</a:t>
            </a:r>
          </a:p>
          <a:p>
            <a:pPr lvl="3"/>
            <a:r>
              <a:rPr lang="en-US" dirty="0" err="1" smtClean="0"/>
              <a:t>12pt</a:t>
            </a:r>
            <a:r>
              <a:rPr lang="en-US" dirty="0" smtClean="0"/>
              <a:t> Intel Clear fourth level</a:t>
            </a:r>
          </a:p>
          <a:p>
            <a:pPr lvl="4"/>
            <a:r>
              <a:rPr lang="en-US" dirty="0" err="1" smtClean="0"/>
              <a:t>12pt</a:t>
            </a:r>
            <a:r>
              <a:rPr lang="en-US" dirty="0" smtClean="0"/>
              <a:t> Intel Clear fifth level</a:t>
            </a:r>
            <a:endParaRPr lang="en-US" dirty="0"/>
          </a:p>
        </p:txBody>
      </p:sp>
      <p:sp>
        <p:nvSpPr>
          <p:cNvPr id="8" name="Title 6"/>
          <p:cNvSpPr>
            <a:spLocks noGrp="1"/>
          </p:cNvSpPr>
          <p:nvPr>
            <p:ph type="title" hasCustomPrompt="1"/>
          </p:nvPr>
        </p:nvSpPr>
        <p:spPr>
          <a:xfrm>
            <a:off x="455613" y="308848"/>
            <a:ext cx="8229600" cy="868680"/>
          </a:xfrm>
        </p:spPr>
        <p:txBody>
          <a:bodyPr/>
          <a:lstStyle>
            <a:lvl1pPr>
              <a:defRPr b="0" i="0" baseline="0">
                <a:solidFill>
                  <a:schemeClr val="tx2"/>
                </a:solidFill>
                <a:latin typeface="Intel Clear"/>
                <a:cs typeface="Intel Clear"/>
              </a:defRPr>
            </a:lvl1pPr>
          </a:lstStyle>
          <a:p>
            <a:r>
              <a:rPr lang="en-US" dirty="0" smtClean="0"/>
              <a:t>28pt Intel Clear Headline</a:t>
            </a:r>
            <a:endParaRPr lang="en-US" dirty="0"/>
          </a:p>
        </p:txBody>
      </p:sp>
      <p:sp>
        <p:nvSpPr>
          <p:cNvPr id="9" name="Picture Placeholder 8"/>
          <p:cNvSpPr>
            <a:spLocks noGrp="1"/>
          </p:cNvSpPr>
          <p:nvPr>
            <p:ph type="pic" sz="quarter" idx="13"/>
          </p:nvPr>
        </p:nvSpPr>
        <p:spPr>
          <a:xfrm>
            <a:off x="4830763" y="943430"/>
            <a:ext cx="3181123" cy="1670950"/>
          </a:xfrm>
          <a:solidFill>
            <a:schemeClr val="bg2">
              <a:lumMod val="60000"/>
              <a:lumOff val="40000"/>
            </a:schemeClr>
          </a:solidFill>
        </p:spPr>
        <p:txBody>
          <a:bodyPr/>
          <a:lstStyle>
            <a:lvl1pPr>
              <a:defRPr sz="1800">
                <a:latin typeface="Intel Clear"/>
              </a:defRPr>
            </a:lvl1pPr>
          </a:lstStyle>
          <a:p>
            <a:endParaRPr lang="en-US" sz="1100" dirty="0">
              <a:latin typeface="Arial"/>
            </a:endParaRPr>
          </a:p>
        </p:txBody>
      </p:sp>
      <p:sp>
        <p:nvSpPr>
          <p:cNvPr id="10" name="Picture Placeholder 8"/>
          <p:cNvSpPr>
            <a:spLocks noGrp="1"/>
          </p:cNvSpPr>
          <p:nvPr>
            <p:ph type="pic" sz="quarter" idx="14"/>
          </p:nvPr>
        </p:nvSpPr>
        <p:spPr>
          <a:xfrm>
            <a:off x="4830763" y="2843897"/>
            <a:ext cx="3181123" cy="1670950"/>
          </a:xfrm>
          <a:solidFill>
            <a:schemeClr val="bg2">
              <a:lumMod val="60000"/>
              <a:lumOff val="40000"/>
            </a:schemeClr>
          </a:solidFill>
        </p:spPr>
        <p:txBody>
          <a:bodyPr/>
          <a:lstStyle>
            <a:lvl1pPr>
              <a:defRPr sz="1800">
                <a:latin typeface="Intel Clear"/>
              </a:defRPr>
            </a:lvl1pPr>
          </a:lstStyle>
          <a:p>
            <a:endParaRPr lang="en-US" sz="1100" dirty="0">
              <a:latin typeface="Arial"/>
            </a:endParaRPr>
          </a:p>
        </p:txBody>
      </p:sp>
      <p:sp>
        <p:nvSpPr>
          <p:cNvPr id="11" name="Footer Placeholder 4"/>
          <p:cNvSpPr>
            <a:spLocks noGrp="1"/>
          </p:cNvSpPr>
          <p:nvPr>
            <p:ph type="ftr" sz="quarter" idx="3"/>
          </p:nvPr>
        </p:nvSpPr>
        <p:spPr>
          <a:xfrm>
            <a:off x="3124200" y="4824387"/>
            <a:ext cx="2895600" cy="273844"/>
          </a:xfrm>
          <a:prstGeom prst="rect">
            <a:avLst/>
          </a:prstGeom>
        </p:spPr>
        <p:txBody>
          <a:bodyPr vert="horz" lIns="91440" tIns="45720" rIns="91440" bIns="45720" rtlCol="0" anchor="ctr"/>
          <a:lstStyle>
            <a:lvl1pPr algn="ctr">
              <a:defRPr sz="800">
                <a:solidFill>
                  <a:schemeClr val="bg1"/>
                </a:solidFill>
                <a:latin typeface="+mn-lt"/>
              </a:defRPr>
            </a:lvl1pPr>
          </a:lstStyle>
          <a:p>
            <a:endParaRPr lang="en-US" dirty="0"/>
          </a:p>
        </p:txBody>
      </p:sp>
    </p:spTree>
    <p:extLst>
      <p:ext uri="{BB962C8B-B14F-4D97-AF65-F5344CB8AC3E}">
        <p14:creationId xmlns:p14="http://schemas.microsoft.com/office/powerpoint/2010/main" val="25989145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EE2556C5-CE8C-6547-B838-EA80C61A4AF7}" type="slidenum">
              <a:rPr lang="en-US" smtClean="0"/>
              <a:pPr/>
              <a:t>‹#›</a:t>
            </a:fld>
            <a:endParaRPr lang="en-US" dirty="0"/>
          </a:p>
        </p:txBody>
      </p:sp>
      <p:sp>
        <p:nvSpPr>
          <p:cNvPr id="15" name="Content Placeholder 2"/>
          <p:cNvSpPr>
            <a:spLocks noGrp="1"/>
          </p:cNvSpPr>
          <p:nvPr>
            <p:ph sz="half" idx="1" hasCustomPrompt="1"/>
          </p:nvPr>
        </p:nvSpPr>
        <p:spPr>
          <a:xfrm>
            <a:off x="455613" y="1203324"/>
            <a:ext cx="4006851" cy="3425825"/>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400" dirty="0" smtClean="0">
                <a:solidFill>
                  <a:schemeClr val="tx2"/>
                </a:solidFill>
              </a:defRPr>
            </a:lvl3pPr>
            <a:lvl4pPr>
              <a:defRPr lang="en-US" sz="1200" dirty="0" smtClean="0">
                <a:solidFill>
                  <a:schemeClr val="tx2"/>
                </a:solidFill>
              </a:defRPr>
            </a:lvl4pPr>
            <a:lvl5pPr>
              <a:defRPr lang="en-US" sz="1200" dirty="0">
                <a:solidFill>
                  <a:schemeClr val="tx2"/>
                </a:solidFill>
              </a:defRPr>
            </a:lvl5pPr>
          </a:lstStyle>
          <a:p>
            <a:pPr marR="0" lvl="0" fontAlgn="auto">
              <a:lnSpc>
                <a:spcPct val="100000"/>
              </a:lnSpc>
              <a:buClrTx/>
              <a:buSzTx/>
              <a:tabLst/>
            </a:pPr>
            <a:r>
              <a:rPr lang="en-US" dirty="0" smtClean="0"/>
              <a:t>18pt Intel Clear body text</a:t>
            </a:r>
          </a:p>
          <a:p>
            <a:pPr marR="0" lvl="1" fontAlgn="auto">
              <a:lnSpc>
                <a:spcPct val="100000"/>
              </a:lnSpc>
              <a:spcAft>
                <a:spcPts val="0"/>
              </a:spcAft>
              <a:buClrTx/>
              <a:buSzTx/>
              <a:tabLst/>
            </a:pPr>
            <a:r>
              <a:rPr lang="en-US" dirty="0" smtClean="0"/>
              <a:t>16pt Intel Clear bullet one</a:t>
            </a:r>
          </a:p>
          <a:p>
            <a:pPr lvl="2"/>
            <a:r>
              <a:rPr lang="en-US" dirty="0" err="1" smtClean="0"/>
              <a:t>14pt</a:t>
            </a:r>
            <a:r>
              <a:rPr lang="en-US" dirty="0" smtClean="0"/>
              <a:t> Intel Clear third level</a:t>
            </a:r>
          </a:p>
          <a:p>
            <a:pPr lvl="3"/>
            <a:r>
              <a:rPr lang="en-US" dirty="0" err="1" smtClean="0"/>
              <a:t>12pt</a:t>
            </a:r>
            <a:r>
              <a:rPr lang="en-US" dirty="0" smtClean="0"/>
              <a:t> Intel Clear fourth level</a:t>
            </a:r>
          </a:p>
          <a:p>
            <a:pPr lvl="4"/>
            <a:r>
              <a:rPr lang="en-US" dirty="0" err="1" smtClean="0"/>
              <a:t>12pt</a:t>
            </a:r>
            <a:r>
              <a:rPr lang="en-US" dirty="0" smtClean="0"/>
              <a:t> Intel Clear fifth level</a:t>
            </a:r>
            <a:endParaRPr lang="en-US" dirty="0"/>
          </a:p>
        </p:txBody>
      </p:sp>
      <p:sp>
        <p:nvSpPr>
          <p:cNvPr id="16" name="Content Placeholder 2"/>
          <p:cNvSpPr>
            <a:spLocks noGrp="1"/>
          </p:cNvSpPr>
          <p:nvPr>
            <p:ph sz="half" idx="13" hasCustomPrompt="1"/>
          </p:nvPr>
        </p:nvSpPr>
        <p:spPr>
          <a:xfrm>
            <a:off x="4678363" y="1203324"/>
            <a:ext cx="4005264" cy="3425825"/>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400" dirty="0" smtClean="0">
                <a:solidFill>
                  <a:schemeClr val="tx2"/>
                </a:solidFill>
              </a:defRPr>
            </a:lvl3pPr>
            <a:lvl4pPr>
              <a:defRPr lang="en-US" sz="1200" dirty="0" smtClean="0">
                <a:solidFill>
                  <a:schemeClr val="tx2"/>
                </a:solidFill>
              </a:defRPr>
            </a:lvl4pPr>
            <a:lvl5pPr>
              <a:defRPr lang="en-US" sz="1200" dirty="0">
                <a:solidFill>
                  <a:schemeClr val="tx2"/>
                </a:solidFill>
              </a:defRPr>
            </a:lvl5pPr>
          </a:lstStyle>
          <a:p>
            <a:pPr marR="0" lvl="0" fontAlgn="auto">
              <a:lnSpc>
                <a:spcPct val="100000"/>
              </a:lnSpc>
              <a:buClrTx/>
              <a:buSzTx/>
              <a:tabLst/>
            </a:pPr>
            <a:r>
              <a:rPr lang="en-US" dirty="0" smtClean="0"/>
              <a:t>18pt Intel Clear body text</a:t>
            </a:r>
          </a:p>
          <a:p>
            <a:pPr marR="0" lvl="1" fontAlgn="auto">
              <a:lnSpc>
                <a:spcPct val="100000"/>
              </a:lnSpc>
              <a:spcAft>
                <a:spcPts val="0"/>
              </a:spcAft>
              <a:buClrTx/>
              <a:buSzTx/>
              <a:tabLst/>
            </a:pPr>
            <a:r>
              <a:rPr lang="en-US" dirty="0" smtClean="0"/>
              <a:t>16pt Intel Clear bullet one</a:t>
            </a:r>
          </a:p>
          <a:p>
            <a:pPr lvl="2"/>
            <a:r>
              <a:rPr lang="en-US" dirty="0" err="1" smtClean="0"/>
              <a:t>14pt</a:t>
            </a:r>
            <a:r>
              <a:rPr lang="en-US" dirty="0" smtClean="0"/>
              <a:t> Intel Clear third level</a:t>
            </a:r>
          </a:p>
          <a:p>
            <a:pPr lvl="3"/>
            <a:r>
              <a:rPr lang="en-US" dirty="0" err="1" smtClean="0"/>
              <a:t>12pt</a:t>
            </a:r>
            <a:r>
              <a:rPr lang="en-US" dirty="0" smtClean="0"/>
              <a:t> Intel Clear fourth level</a:t>
            </a:r>
          </a:p>
          <a:p>
            <a:pPr lvl="4"/>
            <a:r>
              <a:rPr lang="en-US" dirty="0" err="1" smtClean="0"/>
              <a:t>12pt</a:t>
            </a:r>
            <a:r>
              <a:rPr lang="en-US" dirty="0" smtClean="0"/>
              <a:t> Intel Clear fifth level</a:t>
            </a:r>
            <a:endParaRPr lang="en-US" dirty="0"/>
          </a:p>
        </p:txBody>
      </p:sp>
      <p:sp>
        <p:nvSpPr>
          <p:cNvPr id="8" name="Title 6"/>
          <p:cNvSpPr>
            <a:spLocks noGrp="1"/>
          </p:cNvSpPr>
          <p:nvPr>
            <p:ph type="title" hasCustomPrompt="1"/>
          </p:nvPr>
        </p:nvSpPr>
        <p:spPr>
          <a:xfrm>
            <a:off x="455613" y="308848"/>
            <a:ext cx="8229600" cy="868680"/>
          </a:xfrm>
        </p:spPr>
        <p:txBody>
          <a:bodyPr/>
          <a:lstStyle>
            <a:lvl1pPr>
              <a:defRPr b="0" i="0" baseline="0">
                <a:solidFill>
                  <a:schemeClr val="tx2"/>
                </a:solidFill>
                <a:latin typeface="Intel Clear"/>
                <a:cs typeface="Intel Clear"/>
              </a:defRPr>
            </a:lvl1pPr>
          </a:lstStyle>
          <a:p>
            <a:r>
              <a:rPr lang="en-US" dirty="0" smtClean="0"/>
              <a:t>28pt Intel Clear Headline</a:t>
            </a:r>
            <a:endParaRPr lang="en-US" dirty="0"/>
          </a:p>
        </p:txBody>
      </p:sp>
      <p:sp>
        <p:nvSpPr>
          <p:cNvPr id="6" name="Footer Placeholder 4"/>
          <p:cNvSpPr>
            <a:spLocks noGrp="1"/>
          </p:cNvSpPr>
          <p:nvPr>
            <p:ph type="ftr" sz="quarter" idx="3"/>
          </p:nvPr>
        </p:nvSpPr>
        <p:spPr>
          <a:xfrm>
            <a:off x="3124200" y="4824387"/>
            <a:ext cx="2895600" cy="273844"/>
          </a:xfrm>
          <a:prstGeom prst="rect">
            <a:avLst/>
          </a:prstGeom>
        </p:spPr>
        <p:txBody>
          <a:bodyPr vert="horz" lIns="91440" tIns="45720" rIns="91440" bIns="45720" rtlCol="0" anchor="ctr"/>
          <a:lstStyle>
            <a:lvl1pPr algn="ctr">
              <a:defRPr sz="800">
                <a:solidFill>
                  <a:schemeClr val="bg1"/>
                </a:solidFill>
                <a:latin typeface="+mn-lt"/>
              </a:defRPr>
            </a:lvl1pPr>
          </a:lstStyle>
          <a:p>
            <a:endParaRPr lang="en-US" dirty="0"/>
          </a:p>
        </p:txBody>
      </p:sp>
    </p:spTree>
    <p:extLst>
      <p:ext uri="{BB962C8B-B14F-4D97-AF65-F5344CB8AC3E}">
        <p14:creationId xmlns:p14="http://schemas.microsoft.com/office/powerpoint/2010/main" val="40620636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with Attribut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5613" y="1203325"/>
            <a:ext cx="8228013" cy="3425825"/>
          </a:xfrm>
        </p:spPr>
        <p:txBody>
          <a:bodyPr anchor="ctr" anchorCtr="0"/>
          <a:lstStyle>
            <a:lvl1pPr marL="190500" indent="-190500">
              <a:defRPr sz="3600" b="1" baseline="0">
                <a:solidFill>
                  <a:schemeClr val="accent1"/>
                </a:solidFill>
                <a:latin typeface="+mn-lt"/>
                <a:cs typeface="Intel Clear"/>
              </a:defRPr>
            </a:lvl1pPr>
            <a:lvl2pPr marL="417513" indent="-225425">
              <a:buFont typeface="Intel Clear" pitchFamily="34" charset="0"/>
              <a:buChar char="–"/>
              <a:defRPr sz="1200" baseline="0">
                <a:latin typeface="+mn-lt"/>
                <a:cs typeface="Intel Clear" panose="020B0604020203020204" pitchFamily="34" charset="0"/>
              </a:defRPr>
            </a:lvl2pPr>
            <a:lvl3pPr marL="685800" indent="-228600">
              <a:buFont typeface="Intel Clear" pitchFamily="34" charset="0"/>
              <a:buChar char="–"/>
              <a:defRPr sz="1200">
                <a:latin typeface="+mn-lt"/>
              </a:defRPr>
            </a:lvl3pPr>
            <a:lvl4pPr>
              <a:buFont typeface="Intel Clear" pitchFamily="34" charset="0"/>
              <a:buChar char="–"/>
              <a:defRPr sz="1100">
                <a:latin typeface="+mn-lt"/>
              </a:defRPr>
            </a:lvl4pPr>
            <a:lvl5pPr>
              <a:buFont typeface="Intel Clear" pitchFamily="34" charset="0"/>
              <a:buChar char="–"/>
              <a:defRPr sz="1050">
                <a:latin typeface="+mn-lt"/>
              </a:defRPr>
            </a:lvl5pPr>
          </a:lstStyle>
          <a:p>
            <a:pPr lvl="0"/>
            <a:r>
              <a:rPr lang="en-US" dirty="0" smtClean="0"/>
              <a:t>“36pt Intel Clear Bold Text”</a:t>
            </a:r>
          </a:p>
          <a:p>
            <a:pPr lvl="1"/>
            <a:r>
              <a:rPr lang="en-US" dirty="0" err="1" smtClean="0"/>
              <a:t>12pt</a:t>
            </a:r>
            <a:r>
              <a:rPr lang="en-US" dirty="0" smtClean="0"/>
              <a:t> Attribution</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EE2556C5-CE8C-6547-B838-EA80C61A4AF7}" type="slidenum">
              <a:rPr lang="en-US" smtClean="0"/>
              <a:pPr/>
              <a:t>‹#›</a:t>
            </a:fld>
            <a:endParaRPr lang="en-US" dirty="0"/>
          </a:p>
        </p:txBody>
      </p:sp>
      <p:sp>
        <p:nvSpPr>
          <p:cNvPr id="7" name="Title 6"/>
          <p:cNvSpPr>
            <a:spLocks noGrp="1"/>
          </p:cNvSpPr>
          <p:nvPr>
            <p:ph type="title" hasCustomPrompt="1"/>
          </p:nvPr>
        </p:nvSpPr>
        <p:spPr>
          <a:xfrm>
            <a:off x="455613" y="308848"/>
            <a:ext cx="8229600" cy="868680"/>
          </a:xfrm>
        </p:spPr>
        <p:txBody>
          <a:bodyPr/>
          <a:lstStyle>
            <a:lvl1pPr>
              <a:defRPr b="0" i="0" baseline="0">
                <a:solidFill>
                  <a:schemeClr val="tx2"/>
                </a:solidFill>
                <a:latin typeface="Intel Clear"/>
                <a:cs typeface="Intel Clear"/>
              </a:defRPr>
            </a:lvl1pPr>
          </a:lstStyle>
          <a:p>
            <a:r>
              <a:rPr lang="en-US" dirty="0" smtClean="0"/>
              <a:t>28pt Intel Clear Headline</a:t>
            </a:r>
            <a:endParaRPr lang="en-US" dirty="0"/>
          </a:p>
        </p:txBody>
      </p:sp>
      <p:sp>
        <p:nvSpPr>
          <p:cNvPr id="5" name="Footer Placeholder 4"/>
          <p:cNvSpPr>
            <a:spLocks noGrp="1"/>
          </p:cNvSpPr>
          <p:nvPr>
            <p:ph type="ftr" sz="quarter" idx="3"/>
          </p:nvPr>
        </p:nvSpPr>
        <p:spPr>
          <a:xfrm>
            <a:off x="3124200" y="4824387"/>
            <a:ext cx="2895600" cy="273844"/>
          </a:xfrm>
          <a:prstGeom prst="rect">
            <a:avLst/>
          </a:prstGeom>
        </p:spPr>
        <p:txBody>
          <a:bodyPr vert="horz" lIns="91440" tIns="45720" rIns="91440" bIns="45720" rtlCol="0" anchor="ctr"/>
          <a:lstStyle>
            <a:lvl1pPr algn="ctr">
              <a:defRPr sz="800">
                <a:solidFill>
                  <a:schemeClr val="bg1"/>
                </a:solidFill>
                <a:latin typeface="+mn-lt"/>
              </a:defRPr>
            </a:lvl1pPr>
          </a:lstStyle>
          <a:p>
            <a:endParaRPr lang="en-US" dirty="0"/>
          </a:p>
        </p:txBody>
      </p:sp>
    </p:spTree>
    <p:extLst>
      <p:ext uri="{BB962C8B-B14F-4D97-AF65-F5344CB8AC3E}">
        <p14:creationId xmlns:p14="http://schemas.microsoft.com/office/powerpoint/2010/main" val="11929465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 Bleed Image">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0"/>
            <a:ext cx="9144000" cy="4768850"/>
          </a:xfrm>
          <a:solidFill>
            <a:schemeClr val="bg2">
              <a:lumMod val="60000"/>
              <a:lumOff val="40000"/>
            </a:schemeClr>
          </a:solidFill>
        </p:spPr>
        <p:txBody>
          <a:bodyPr/>
          <a:lstStyle>
            <a:lvl1pPr marL="0" marR="0" indent="0" algn="l" defTabSz="457200" rtl="0" eaLnBrk="1" fontAlgn="auto" latinLnBrk="0" hangingPunct="1">
              <a:lnSpc>
                <a:spcPct val="100000"/>
              </a:lnSpc>
              <a:spcBef>
                <a:spcPts val="1200"/>
              </a:spcBef>
              <a:spcAft>
                <a:spcPts val="0"/>
              </a:spcAft>
              <a:buClrTx/>
              <a:buSzTx/>
              <a:buFont typeface="Wingdings" panose="05000000000000000000" pitchFamily="2" charset="2"/>
              <a:buNone/>
              <a:tabLst/>
              <a:defRPr baseline="0"/>
            </a:lvl1pPr>
          </a:lstStyle>
          <a:p>
            <a:r>
              <a:rPr lang="en-US" dirty="0" smtClean="0"/>
              <a:t>Insert photo here. Drag picture to placeholder or click icon to add.</a:t>
            </a:r>
            <a:endParaRPr lang="en-US" dirty="0"/>
          </a:p>
        </p:txBody>
      </p:sp>
      <p:sp>
        <p:nvSpPr>
          <p:cNvPr id="6" name="Slide Number Placeholder 5"/>
          <p:cNvSpPr>
            <a:spLocks noGrp="1"/>
          </p:cNvSpPr>
          <p:nvPr>
            <p:ph type="sldNum" sz="quarter" idx="12"/>
          </p:nvPr>
        </p:nvSpPr>
        <p:spPr>
          <a:xfrm>
            <a:off x="6872352" y="4824387"/>
            <a:ext cx="2133600" cy="273844"/>
          </a:xfrm>
        </p:spPr>
        <p:txBody>
          <a:bodyPr/>
          <a:lstStyle/>
          <a:p>
            <a:fld id="{EE2556C5-CE8C-6547-B838-EA80C61A4AF7}" type="slidenum">
              <a:rPr lang="en-US" smtClean="0"/>
              <a:pPr/>
              <a:t>‹#›</a:t>
            </a:fld>
            <a:endParaRPr lang="en-US" dirty="0"/>
          </a:p>
        </p:txBody>
      </p:sp>
      <p:sp>
        <p:nvSpPr>
          <p:cNvPr id="7" name="Title 6"/>
          <p:cNvSpPr>
            <a:spLocks noGrp="1"/>
          </p:cNvSpPr>
          <p:nvPr>
            <p:ph type="title" hasCustomPrompt="1"/>
          </p:nvPr>
        </p:nvSpPr>
        <p:spPr>
          <a:xfrm>
            <a:off x="455613" y="308848"/>
            <a:ext cx="8229600" cy="868680"/>
          </a:xfrm>
        </p:spPr>
        <p:txBody>
          <a:bodyPr/>
          <a:lstStyle>
            <a:lvl1pPr>
              <a:defRPr b="0" i="0" baseline="0">
                <a:solidFill>
                  <a:schemeClr val="tx2"/>
                </a:solidFill>
                <a:latin typeface="Intel Clear"/>
                <a:cs typeface="Intel Clear"/>
              </a:defRPr>
            </a:lvl1pPr>
          </a:lstStyle>
          <a:p>
            <a:r>
              <a:rPr lang="en-US" dirty="0" smtClean="0"/>
              <a:t>28pt Intel Clear Headline</a:t>
            </a:r>
            <a:endParaRPr lang="en-US" dirty="0"/>
          </a:p>
        </p:txBody>
      </p:sp>
      <p:sp>
        <p:nvSpPr>
          <p:cNvPr id="5" name="Footer Placeholder 4"/>
          <p:cNvSpPr>
            <a:spLocks noGrp="1"/>
          </p:cNvSpPr>
          <p:nvPr>
            <p:ph type="ftr" sz="quarter" idx="3"/>
          </p:nvPr>
        </p:nvSpPr>
        <p:spPr>
          <a:xfrm>
            <a:off x="3124200" y="4824387"/>
            <a:ext cx="2895600" cy="273844"/>
          </a:xfrm>
          <a:prstGeom prst="rect">
            <a:avLst/>
          </a:prstGeom>
        </p:spPr>
        <p:txBody>
          <a:bodyPr vert="horz" lIns="91440" tIns="45720" rIns="91440" bIns="45720" rtlCol="0" anchor="ctr"/>
          <a:lstStyle>
            <a:lvl1pPr algn="ctr">
              <a:defRPr sz="800">
                <a:solidFill>
                  <a:schemeClr val="bg1"/>
                </a:solidFill>
                <a:latin typeface="+mn-lt"/>
              </a:defRPr>
            </a:lvl1pPr>
          </a:lstStyle>
          <a:p>
            <a:endParaRPr lang="en-US" dirty="0"/>
          </a:p>
        </p:txBody>
      </p:sp>
    </p:spTree>
    <p:extLst>
      <p:ext uri="{BB962C8B-B14F-4D97-AF65-F5344CB8AC3E}">
        <p14:creationId xmlns:p14="http://schemas.microsoft.com/office/powerpoint/2010/main" val="36382072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Bottom Half Image">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2574131"/>
            <a:ext cx="9144000" cy="2194719"/>
          </a:xfrm>
          <a:solidFill>
            <a:schemeClr val="bg2">
              <a:lumMod val="60000"/>
              <a:lumOff val="40000"/>
            </a:schemeClr>
          </a:solidFill>
        </p:spPr>
        <p:txBody>
          <a:bodyPr/>
          <a:lstStyle>
            <a:lvl1pPr marL="0" marR="0" indent="0" algn="l" defTabSz="457200" rtl="0" eaLnBrk="1" fontAlgn="auto" latinLnBrk="0" hangingPunct="1">
              <a:lnSpc>
                <a:spcPct val="100000"/>
              </a:lnSpc>
              <a:spcBef>
                <a:spcPts val="1200"/>
              </a:spcBef>
              <a:spcAft>
                <a:spcPts val="0"/>
              </a:spcAft>
              <a:buClrTx/>
              <a:buSzTx/>
              <a:buFont typeface="Wingdings" panose="05000000000000000000" pitchFamily="2" charset="2"/>
              <a:buNone/>
              <a:tabLst/>
              <a:defRPr baseline="0"/>
            </a:lvl1pPr>
          </a:lstStyle>
          <a:p>
            <a:r>
              <a:rPr lang="en-US" dirty="0" smtClean="0"/>
              <a:t>Insert photo here. Drag picture to placeholder or click icon to add.</a:t>
            </a:r>
          </a:p>
        </p:txBody>
      </p:sp>
      <p:sp>
        <p:nvSpPr>
          <p:cNvPr id="6" name="Slide Number Placeholder 5"/>
          <p:cNvSpPr>
            <a:spLocks noGrp="1"/>
          </p:cNvSpPr>
          <p:nvPr>
            <p:ph type="sldNum" sz="quarter" idx="12"/>
          </p:nvPr>
        </p:nvSpPr>
        <p:spPr>
          <a:xfrm>
            <a:off x="6872352" y="4824387"/>
            <a:ext cx="2133600" cy="273844"/>
          </a:xfrm>
        </p:spPr>
        <p:txBody>
          <a:bodyPr/>
          <a:lstStyle/>
          <a:p>
            <a:fld id="{EE2556C5-CE8C-6547-B838-EA80C61A4AF7}" type="slidenum">
              <a:rPr lang="en-US" smtClean="0"/>
              <a:pPr/>
              <a:t>‹#›</a:t>
            </a:fld>
            <a:endParaRPr lang="en-US" dirty="0"/>
          </a:p>
        </p:txBody>
      </p:sp>
      <p:sp>
        <p:nvSpPr>
          <p:cNvPr id="18" name="Content Placeholder 2"/>
          <p:cNvSpPr>
            <a:spLocks noGrp="1"/>
          </p:cNvSpPr>
          <p:nvPr>
            <p:ph sz="half" idx="1" hasCustomPrompt="1"/>
          </p:nvPr>
        </p:nvSpPr>
        <p:spPr>
          <a:xfrm>
            <a:off x="455613" y="1203325"/>
            <a:ext cx="4006851" cy="1309290"/>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400" dirty="0" smtClean="0">
                <a:solidFill>
                  <a:schemeClr val="tx2"/>
                </a:solidFill>
              </a:defRPr>
            </a:lvl3pPr>
            <a:lvl4pPr>
              <a:defRPr lang="en-US" sz="1200" dirty="0" smtClean="0">
                <a:solidFill>
                  <a:schemeClr val="tx2"/>
                </a:solidFill>
              </a:defRPr>
            </a:lvl4pPr>
            <a:lvl5pPr>
              <a:defRPr lang="en-US" sz="1200" dirty="0">
                <a:solidFill>
                  <a:schemeClr val="tx2"/>
                </a:solidFill>
              </a:defRPr>
            </a:lvl5pPr>
          </a:lstStyle>
          <a:p>
            <a:pPr marR="0" lvl="0" fontAlgn="auto">
              <a:lnSpc>
                <a:spcPct val="100000"/>
              </a:lnSpc>
              <a:buClrTx/>
              <a:buSzTx/>
              <a:tabLst/>
            </a:pPr>
            <a:r>
              <a:rPr lang="en-US" dirty="0" smtClean="0"/>
              <a:t>18pt Intel Clear body text</a:t>
            </a:r>
          </a:p>
          <a:p>
            <a:pPr marR="0" lvl="1" fontAlgn="auto">
              <a:lnSpc>
                <a:spcPct val="100000"/>
              </a:lnSpc>
              <a:spcAft>
                <a:spcPts val="0"/>
              </a:spcAft>
              <a:buClrTx/>
              <a:buSzTx/>
              <a:tabLst/>
            </a:pPr>
            <a:r>
              <a:rPr lang="en-US" dirty="0" smtClean="0"/>
              <a:t>16pt Intel Clear bullet one</a:t>
            </a:r>
          </a:p>
          <a:p>
            <a:pPr lvl="2"/>
            <a:r>
              <a:rPr lang="en-US" dirty="0" err="1" smtClean="0"/>
              <a:t>14pt</a:t>
            </a:r>
            <a:r>
              <a:rPr lang="en-US" dirty="0" smtClean="0"/>
              <a:t> Intel Clear third level</a:t>
            </a:r>
          </a:p>
          <a:p>
            <a:pPr lvl="3"/>
            <a:r>
              <a:rPr lang="en-US" dirty="0" err="1" smtClean="0"/>
              <a:t>12pt</a:t>
            </a:r>
            <a:r>
              <a:rPr lang="en-US" dirty="0" smtClean="0"/>
              <a:t> Intel Clear fourth level</a:t>
            </a:r>
          </a:p>
          <a:p>
            <a:pPr lvl="4"/>
            <a:r>
              <a:rPr lang="en-US" dirty="0" err="1" smtClean="0"/>
              <a:t>12pt</a:t>
            </a:r>
            <a:r>
              <a:rPr lang="en-US" dirty="0" smtClean="0"/>
              <a:t> Intel Clear fifth level</a:t>
            </a:r>
            <a:endParaRPr lang="en-US" dirty="0"/>
          </a:p>
        </p:txBody>
      </p:sp>
      <p:sp>
        <p:nvSpPr>
          <p:cNvPr id="19" name="Content Placeholder 2"/>
          <p:cNvSpPr>
            <a:spLocks noGrp="1"/>
          </p:cNvSpPr>
          <p:nvPr>
            <p:ph sz="half" idx="15" hasCustomPrompt="1"/>
          </p:nvPr>
        </p:nvSpPr>
        <p:spPr>
          <a:xfrm>
            <a:off x="4678363" y="1203325"/>
            <a:ext cx="4005264" cy="1309290"/>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400" dirty="0" smtClean="0">
                <a:solidFill>
                  <a:schemeClr val="tx2"/>
                </a:solidFill>
              </a:defRPr>
            </a:lvl3pPr>
            <a:lvl4pPr>
              <a:defRPr lang="en-US" sz="1200" dirty="0" smtClean="0">
                <a:solidFill>
                  <a:schemeClr val="tx2"/>
                </a:solidFill>
              </a:defRPr>
            </a:lvl4pPr>
            <a:lvl5pPr>
              <a:defRPr lang="en-US" sz="1200" dirty="0">
                <a:solidFill>
                  <a:schemeClr val="tx2"/>
                </a:solidFill>
              </a:defRPr>
            </a:lvl5pPr>
          </a:lstStyle>
          <a:p>
            <a:pPr marR="0" lvl="0" fontAlgn="auto">
              <a:lnSpc>
                <a:spcPct val="100000"/>
              </a:lnSpc>
              <a:buClrTx/>
              <a:buSzTx/>
              <a:tabLst/>
            </a:pPr>
            <a:r>
              <a:rPr lang="en-US" dirty="0" smtClean="0"/>
              <a:t>18pt Intel Clear body text</a:t>
            </a:r>
          </a:p>
          <a:p>
            <a:pPr marR="0" lvl="1" fontAlgn="auto">
              <a:lnSpc>
                <a:spcPct val="100000"/>
              </a:lnSpc>
              <a:spcAft>
                <a:spcPts val="0"/>
              </a:spcAft>
              <a:buClrTx/>
              <a:buSzTx/>
              <a:tabLst/>
            </a:pPr>
            <a:r>
              <a:rPr lang="en-US" dirty="0" smtClean="0"/>
              <a:t>16pt Intel Clear bullet one</a:t>
            </a:r>
          </a:p>
          <a:p>
            <a:pPr lvl="2"/>
            <a:r>
              <a:rPr lang="en-US" dirty="0" err="1" smtClean="0"/>
              <a:t>14pt</a:t>
            </a:r>
            <a:r>
              <a:rPr lang="en-US" dirty="0" smtClean="0"/>
              <a:t> Intel Clear third level</a:t>
            </a:r>
          </a:p>
          <a:p>
            <a:pPr lvl="3"/>
            <a:r>
              <a:rPr lang="en-US" dirty="0" err="1" smtClean="0"/>
              <a:t>12pt</a:t>
            </a:r>
            <a:r>
              <a:rPr lang="en-US" dirty="0" smtClean="0"/>
              <a:t> Intel Clear fourth level</a:t>
            </a:r>
          </a:p>
          <a:p>
            <a:pPr lvl="4"/>
            <a:r>
              <a:rPr lang="en-US" dirty="0" err="1" smtClean="0"/>
              <a:t>12pt</a:t>
            </a:r>
            <a:r>
              <a:rPr lang="en-US" dirty="0" smtClean="0"/>
              <a:t> Intel Clear fifth level</a:t>
            </a:r>
            <a:endParaRPr lang="en-US" dirty="0"/>
          </a:p>
        </p:txBody>
      </p:sp>
      <p:sp>
        <p:nvSpPr>
          <p:cNvPr id="3" name="TextBox 2"/>
          <p:cNvSpPr txBox="1"/>
          <p:nvPr userDrawn="1"/>
        </p:nvSpPr>
        <p:spPr>
          <a:xfrm>
            <a:off x="1009487" y="4975795"/>
            <a:ext cx="184666" cy="246221"/>
          </a:xfrm>
          <a:prstGeom prst="rect">
            <a:avLst/>
          </a:prstGeom>
          <a:noFill/>
        </p:spPr>
        <p:txBody>
          <a:bodyPr wrap="none" rtlCol="0">
            <a:spAutoFit/>
          </a:bodyPr>
          <a:lstStyle/>
          <a:p>
            <a:endParaRPr lang="en-US" sz="1000" dirty="0" smtClean="0">
              <a:solidFill>
                <a:schemeClr val="tx2"/>
              </a:solidFill>
              <a:cs typeface="Intel Clear"/>
            </a:endParaRPr>
          </a:p>
        </p:txBody>
      </p:sp>
      <p:sp>
        <p:nvSpPr>
          <p:cNvPr id="10" name="Title 6"/>
          <p:cNvSpPr>
            <a:spLocks noGrp="1"/>
          </p:cNvSpPr>
          <p:nvPr>
            <p:ph type="title" hasCustomPrompt="1"/>
          </p:nvPr>
        </p:nvSpPr>
        <p:spPr>
          <a:xfrm>
            <a:off x="455613" y="308848"/>
            <a:ext cx="8229600" cy="868680"/>
          </a:xfrm>
        </p:spPr>
        <p:txBody>
          <a:bodyPr/>
          <a:lstStyle>
            <a:lvl1pPr>
              <a:defRPr b="0" i="0" baseline="0">
                <a:solidFill>
                  <a:schemeClr val="tx2"/>
                </a:solidFill>
                <a:latin typeface="Intel Clear"/>
                <a:cs typeface="Intel Clear"/>
              </a:defRPr>
            </a:lvl1pPr>
          </a:lstStyle>
          <a:p>
            <a:r>
              <a:rPr lang="en-US" dirty="0" smtClean="0"/>
              <a:t>28pt Intel Clear Headline</a:t>
            </a:r>
            <a:endParaRPr lang="en-US" dirty="0"/>
          </a:p>
        </p:txBody>
      </p:sp>
      <p:sp>
        <p:nvSpPr>
          <p:cNvPr id="8" name="Footer Placeholder 4"/>
          <p:cNvSpPr>
            <a:spLocks noGrp="1"/>
          </p:cNvSpPr>
          <p:nvPr>
            <p:ph type="ftr" sz="quarter" idx="3"/>
          </p:nvPr>
        </p:nvSpPr>
        <p:spPr>
          <a:xfrm>
            <a:off x="3124200" y="4824387"/>
            <a:ext cx="2895600" cy="273844"/>
          </a:xfrm>
          <a:prstGeom prst="rect">
            <a:avLst/>
          </a:prstGeom>
        </p:spPr>
        <p:txBody>
          <a:bodyPr vert="horz" lIns="91440" tIns="45720" rIns="91440" bIns="45720" rtlCol="0" anchor="ctr"/>
          <a:lstStyle>
            <a:lvl1pPr algn="ctr">
              <a:defRPr sz="800">
                <a:solidFill>
                  <a:schemeClr val="bg1"/>
                </a:solidFill>
                <a:latin typeface="+mn-lt"/>
              </a:defRPr>
            </a:lvl1pPr>
          </a:lstStyle>
          <a:p>
            <a:endParaRPr lang="en-US" dirty="0"/>
          </a:p>
        </p:txBody>
      </p:sp>
    </p:spTree>
    <p:extLst>
      <p:ext uri="{BB962C8B-B14F-4D97-AF65-F5344CB8AC3E}">
        <p14:creationId xmlns:p14="http://schemas.microsoft.com/office/powerpoint/2010/main" val="23926894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87" y="4759452"/>
            <a:ext cx="9144000" cy="384048"/>
          </a:xfrm>
          <a:prstGeom prst="rect">
            <a:avLst/>
          </a:prstGeom>
          <a:gradFill flip="none" rotWithShape="1">
            <a:gsLst>
              <a:gs pos="32000">
                <a:schemeClr val="tx2"/>
              </a:gs>
              <a:gs pos="95000">
                <a:srgbClr val="009FDF"/>
              </a:gs>
              <a:gs pos="78000">
                <a:srgbClr val="0071C5"/>
              </a:gs>
            </a:gsLst>
            <a:lin ang="1986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2" descr="\\.psf\Home\Desktop\Intel.pn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8239915" y="4830589"/>
            <a:ext cx="364336" cy="240131"/>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8718551" y="4824510"/>
            <a:ext cx="2381" cy="237744"/>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Placeholder 1"/>
          <p:cNvSpPr>
            <a:spLocks noGrp="1"/>
          </p:cNvSpPr>
          <p:nvPr>
            <p:ph type="title"/>
          </p:nvPr>
        </p:nvSpPr>
        <p:spPr>
          <a:xfrm>
            <a:off x="455613" y="310130"/>
            <a:ext cx="8229600" cy="868680"/>
          </a:xfrm>
          <a:prstGeom prst="rect">
            <a:avLst/>
          </a:prstGeom>
        </p:spPr>
        <p:txBody>
          <a:bodyPr vert="horz" lIns="0" tIns="0" rIns="0" bIns="0" rtlCol="0" anchor="t" anchorCtr="0">
            <a:noAutofit/>
          </a:bodyPr>
          <a:lstStyle/>
          <a:p>
            <a:r>
              <a:rPr lang="en-US" dirty="0" smtClean="0"/>
              <a:t>28pt Intel Clear Headline</a:t>
            </a:r>
            <a:endParaRPr lang="en-US" dirty="0"/>
          </a:p>
        </p:txBody>
      </p:sp>
      <p:sp>
        <p:nvSpPr>
          <p:cNvPr id="3" name="Text Placeholder 2"/>
          <p:cNvSpPr>
            <a:spLocks noGrp="1"/>
          </p:cNvSpPr>
          <p:nvPr>
            <p:ph type="body" idx="1"/>
          </p:nvPr>
        </p:nvSpPr>
        <p:spPr>
          <a:xfrm>
            <a:off x="455613" y="1203325"/>
            <a:ext cx="8228012" cy="3425825"/>
          </a:xfrm>
          <a:prstGeom prst="rect">
            <a:avLst/>
          </a:prstGeom>
        </p:spPr>
        <p:txBody>
          <a:bodyPr vert="horz" lIns="0" tIns="0" rIns="0" bIns="0" rtlCol="0">
            <a:noAutofit/>
          </a:bodyPr>
          <a:lstStyle/>
          <a:p>
            <a:pPr lvl="0"/>
            <a:r>
              <a:rPr lang="en-US" dirty="0" smtClean="0"/>
              <a:t>18pt Intel Clear body text</a:t>
            </a:r>
          </a:p>
          <a:p>
            <a:pPr lvl="1"/>
            <a:r>
              <a:rPr lang="en-US" dirty="0" smtClean="0"/>
              <a:t>16pt Intel Clear bullet one</a:t>
            </a:r>
          </a:p>
          <a:p>
            <a:pPr lvl="2"/>
            <a:r>
              <a:rPr lang="en-US" dirty="0" smtClean="0"/>
              <a:t>16pt Intel Clear sub-bullet</a:t>
            </a:r>
          </a:p>
          <a:p>
            <a:pPr lvl="3"/>
            <a:r>
              <a:rPr lang="en-US" dirty="0" err="1" smtClean="0"/>
              <a:t>14pt</a:t>
            </a:r>
            <a:r>
              <a:rPr lang="en-US" dirty="0" smtClean="0"/>
              <a:t> Intel Clear fourth level</a:t>
            </a:r>
          </a:p>
          <a:p>
            <a:pPr lvl="4"/>
            <a:r>
              <a:rPr lang="en-US" dirty="0" err="1" smtClean="0"/>
              <a:t>14pt</a:t>
            </a:r>
            <a:r>
              <a:rPr lang="en-US" dirty="0" smtClean="0"/>
              <a:t> Intel Clear fifth level</a:t>
            </a:r>
            <a:endParaRPr lang="en-US" dirty="0"/>
          </a:p>
        </p:txBody>
      </p:sp>
      <p:sp>
        <p:nvSpPr>
          <p:cNvPr id="6" name="Slide Number Placeholder 5"/>
          <p:cNvSpPr>
            <a:spLocks noGrp="1"/>
          </p:cNvSpPr>
          <p:nvPr>
            <p:ph type="sldNum" sz="quarter" idx="4"/>
          </p:nvPr>
        </p:nvSpPr>
        <p:spPr>
          <a:xfrm>
            <a:off x="8720932" y="4816638"/>
            <a:ext cx="285020" cy="273844"/>
          </a:xfrm>
          <a:prstGeom prst="rect">
            <a:avLst/>
          </a:prstGeom>
        </p:spPr>
        <p:txBody>
          <a:bodyPr vert="horz" lIns="0" tIns="0" rIns="0" bIns="0" rtlCol="0" anchor="ctr"/>
          <a:lstStyle>
            <a:lvl1pPr algn="r">
              <a:defRPr sz="800">
                <a:solidFill>
                  <a:schemeClr val="bg1"/>
                </a:solidFill>
                <a:latin typeface="+mn-lt"/>
                <a:cs typeface="Intel Clear"/>
              </a:defRPr>
            </a:lvl1pPr>
          </a:lstStyle>
          <a:p>
            <a:fld id="{EE2556C5-CE8C-6547-B838-EA80C61A4AF7}" type="slidenum">
              <a:rPr lang="en-US" smtClean="0"/>
              <a:pPr/>
              <a:t>‹#›</a:t>
            </a:fld>
            <a:endParaRPr lang="en-US" dirty="0"/>
          </a:p>
        </p:txBody>
      </p:sp>
      <p:sp>
        <p:nvSpPr>
          <p:cNvPr id="8" name="Rectangle 7"/>
          <p:cNvSpPr/>
          <p:nvPr userDrawn="1"/>
        </p:nvSpPr>
        <p:spPr>
          <a:xfrm>
            <a:off x="454026" y="4936786"/>
            <a:ext cx="2438946" cy="184666"/>
          </a:xfrm>
          <a:prstGeom prst="rect">
            <a:avLst/>
          </a:prstGeom>
        </p:spPr>
        <p:txBody>
          <a:bodyPr wrap="square" lIns="0" tIns="0" rIns="0" bIns="0">
            <a:spAutoFit/>
          </a:bodyPr>
          <a:lstStyle/>
          <a:p>
            <a:pPr algn="l" fontAlgn="auto">
              <a:spcBef>
                <a:spcPts val="0"/>
              </a:spcBef>
              <a:spcAft>
                <a:spcPts val="0"/>
              </a:spcAft>
              <a:defRPr/>
            </a:pPr>
            <a:r>
              <a:rPr lang="en-US" sz="600" dirty="0" smtClean="0">
                <a:solidFill>
                  <a:schemeClr val="bg1">
                    <a:lumMod val="85000"/>
                  </a:schemeClr>
                </a:solidFill>
                <a:latin typeface="+mn-lt"/>
              </a:rPr>
              <a:t>Copyright</a:t>
            </a:r>
            <a:r>
              <a:rPr lang="en-US" sz="600" baseline="0" dirty="0" smtClean="0">
                <a:solidFill>
                  <a:schemeClr val="bg1">
                    <a:lumMod val="85000"/>
                  </a:schemeClr>
                </a:solidFill>
                <a:latin typeface="+mn-lt"/>
              </a:rPr>
              <a:t> </a:t>
            </a:r>
            <a:r>
              <a:rPr lang="en-US" sz="600" dirty="0" smtClean="0">
                <a:solidFill>
                  <a:schemeClr val="bg1">
                    <a:lumMod val="85000"/>
                  </a:schemeClr>
                </a:solidFill>
                <a:latin typeface="+mn-lt"/>
              </a:rPr>
              <a:t>©  2017, Intel Corporation. All rights reserved. </a:t>
            </a:r>
            <a:br>
              <a:rPr lang="en-US" sz="600" dirty="0" smtClean="0">
                <a:solidFill>
                  <a:schemeClr val="bg1">
                    <a:lumMod val="85000"/>
                  </a:schemeClr>
                </a:solidFill>
                <a:latin typeface="+mn-lt"/>
              </a:rPr>
            </a:br>
            <a:r>
              <a:rPr lang="en-US" sz="600" dirty="0" smtClean="0">
                <a:solidFill>
                  <a:schemeClr val="bg1">
                    <a:lumMod val="85000"/>
                  </a:schemeClr>
                </a:solidFill>
                <a:latin typeface="+mn-lt"/>
              </a:rPr>
              <a:t>*Other names and brands may be claimed as the property of others.</a:t>
            </a:r>
            <a:endParaRPr lang="en-US" sz="600" dirty="0">
              <a:solidFill>
                <a:schemeClr val="bg1">
                  <a:lumMod val="85000"/>
                </a:schemeClr>
              </a:solidFill>
              <a:latin typeface="+mn-lt"/>
            </a:endParaRPr>
          </a:p>
        </p:txBody>
      </p:sp>
      <p:sp>
        <p:nvSpPr>
          <p:cNvPr id="15" name="Footer Placeholder 4"/>
          <p:cNvSpPr>
            <a:spLocks noGrp="1"/>
          </p:cNvSpPr>
          <p:nvPr>
            <p:ph type="ftr" sz="quarter" idx="3"/>
          </p:nvPr>
        </p:nvSpPr>
        <p:spPr>
          <a:xfrm>
            <a:off x="3124200" y="4816638"/>
            <a:ext cx="2895600" cy="273844"/>
          </a:xfrm>
          <a:prstGeom prst="rect">
            <a:avLst/>
          </a:prstGeom>
        </p:spPr>
        <p:txBody>
          <a:bodyPr vert="horz" lIns="91440" tIns="45720" rIns="91440" bIns="45720" rtlCol="0" anchor="ctr"/>
          <a:lstStyle>
            <a:lvl1pPr algn="ctr">
              <a:defRPr sz="800">
                <a:solidFill>
                  <a:schemeClr val="bg1"/>
                </a:solidFill>
                <a:latin typeface="+mn-lt"/>
              </a:defRPr>
            </a:lvl1pPr>
          </a:lstStyle>
          <a:p>
            <a:endParaRPr lang="en-US" dirty="0"/>
          </a:p>
        </p:txBody>
      </p:sp>
      <p:sp>
        <p:nvSpPr>
          <p:cNvPr id="4" name="Action Button: Custom 3">
            <a:hlinkClick r:id="" action="ppaction://customshow?id=0&amp;return=true" highlightClick="1"/>
          </p:cNvPr>
          <p:cNvSpPr/>
          <p:nvPr userDrawn="1"/>
        </p:nvSpPr>
        <p:spPr>
          <a:xfrm>
            <a:off x="454026" y="4791532"/>
            <a:ext cx="996155" cy="128587"/>
          </a:xfrm>
          <a:prstGeom prst="actionButtonBlank">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b="0" dirty="0" smtClean="0">
                <a:solidFill>
                  <a:schemeClr val="tx1"/>
                </a:solidFill>
              </a:rPr>
              <a:t>Optimization Notice</a:t>
            </a:r>
          </a:p>
        </p:txBody>
      </p:sp>
    </p:spTree>
    <p:extLst>
      <p:ext uri="{BB962C8B-B14F-4D97-AF65-F5344CB8AC3E}">
        <p14:creationId xmlns:p14="http://schemas.microsoft.com/office/powerpoint/2010/main" val="378622782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74" r:id="rId3"/>
    <p:sldLayoutId id="2147483650" r:id="rId4"/>
    <p:sldLayoutId id="2147483684" r:id="rId5"/>
    <p:sldLayoutId id="2147483652" r:id="rId6"/>
    <p:sldLayoutId id="2147483660" r:id="rId7"/>
    <p:sldLayoutId id="2147483668" r:id="rId8"/>
    <p:sldLayoutId id="2147483669" r:id="rId9"/>
    <p:sldLayoutId id="2147483670" r:id="rId10"/>
    <p:sldLayoutId id="2147483672" r:id="rId11"/>
    <p:sldLayoutId id="2147483651" r:id="rId12"/>
    <p:sldLayoutId id="2147483677" r:id="rId13"/>
    <p:sldLayoutId id="2147483665" r:id="rId14"/>
    <p:sldLayoutId id="2147483654" r:id="rId15"/>
    <p:sldLayoutId id="2147483655" r:id="rId16"/>
    <p:sldLayoutId id="2147483676" r:id="rId17"/>
    <p:sldLayoutId id="2147483681" r:id="rId18"/>
    <p:sldLayoutId id="2147483693" r:id="rId19"/>
    <p:sldLayoutId id="2147483699" r:id="rId20"/>
    <p:sldLayoutId id="2147483700" r:id="rId21"/>
    <p:sldLayoutId id="2147483701" r:id="rId22"/>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ftr="0" dt="0"/>
  <p:txStyles>
    <p:titleStyle>
      <a:lvl1pPr algn="l" defTabSz="457200" rtl="0" eaLnBrk="1" latinLnBrk="0" hangingPunct="1">
        <a:lnSpc>
          <a:spcPct val="100000"/>
        </a:lnSpc>
        <a:spcBef>
          <a:spcPct val="0"/>
        </a:spcBef>
        <a:buNone/>
        <a:defRPr sz="2800" b="0" i="0" kern="1200" spc="0" baseline="0">
          <a:solidFill>
            <a:schemeClr val="tx2"/>
          </a:solidFill>
          <a:latin typeface="Intel Clear"/>
          <a:ea typeface="Intel Clear"/>
          <a:cs typeface="Intel Clear"/>
        </a:defRPr>
      </a:lvl1pPr>
    </p:titleStyle>
    <p:bodyStyle>
      <a:lvl1pPr marL="0" indent="0" algn="l" defTabSz="457200" rtl="0" eaLnBrk="1" latinLnBrk="0" hangingPunct="1">
        <a:spcBef>
          <a:spcPts val="1200"/>
        </a:spcBef>
        <a:spcAft>
          <a:spcPts val="0"/>
        </a:spcAft>
        <a:buFont typeface="Wingdings" panose="05000000000000000000" pitchFamily="2" charset="2"/>
        <a:buNone/>
        <a:defRPr sz="1800" b="0" kern="1200">
          <a:solidFill>
            <a:srgbClr val="0071C5"/>
          </a:solidFill>
          <a:latin typeface="+mn-lt"/>
          <a:ea typeface="+mn-ea"/>
          <a:cs typeface="Intel Clear" panose="020B0604020203020204" pitchFamily="34" charset="0"/>
        </a:defRPr>
      </a:lvl1pPr>
      <a:lvl2pPr marL="225425" indent="-225425" algn="l" defTabSz="457200" rtl="0" eaLnBrk="1" latinLnBrk="0" hangingPunct="1">
        <a:spcBef>
          <a:spcPts val="1200"/>
        </a:spcBef>
        <a:buFont typeface="Wingdings" charset="2"/>
        <a:buChar char="§"/>
        <a:defRPr sz="1600" kern="1200" baseline="0">
          <a:solidFill>
            <a:schemeClr val="tx2"/>
          </a:solidFill>
          <a:latin typeface="+mn-lt"/>
          <a:ea typeface="+mn-ea"/>
          <a:cs typeface="Intel Clear" panose="020B0604020203020204" pitchFamily="34" charset="0"/>
        </a:defRPr>
      </a:lvl2pPr>
      <a:lvl3pPr marL="571500" indent="-228600" algn="l" defTabSz="457200" rtl="0" eaLnBrk="1" latinLnBrk="0" hangingPunct="1">
        <a:spcBef>
          <a:spcPts val="800"/>
        </a:spcBef>
        <a:buFont typeface="Intel Clear" panose="020B0604020203020204" pitchFamily="34" charset="0"/>
        <a:buChar char="–"/>
        <a:defRPr sz="1600" kern="1200">
          <a:solidFill>
            <a:schemeClr val="tx2"/>
          </a:solidFill>
          <a:latin typeface="+mn-lt"/>
          <a:ea typeface="+mn-ea"/>
          <a:cs typeface="Intel Clear" panose="020B0604020203020204" pitchFamily="34" charset="0"/>
        </a:defRPr>
      </a:lvl3pPr>
      <a:lvl4pPr marL="969963" indent="-228600" algn="l" defTabSz="457200" rtl="0" eaLnBrk="1" latinLnBrk="0" hangingPunct="1">
        <a:spcBef>
          <a:spcPct val="20000"/>
        </a:spcBef>
        <a:buFont typeface="Arial"/>
        <a:buChar char="–"/>
        <a:defRPr sz="1400" kern="1200">
          <a:solidFill>
            <a:schemeClr val="tx2"/>
          </a:solidFill>
          <a:latin typeface="+mn-lt"/>
          <a:ea typeface="+mn-ea"/>
          <a:cs typeface="Intel Clear" panose="020B0604020203020204" pitchFamily="34" charset="0"/>
        </a:defRPr>
      </a:lvl4pPr>
      <a:lvl5pPr marL="1319213" indent="-228600" algn="l" defTabSz="457200" rtl="0" eaLnBrk="1" latinLnBrk="0" hangingPunct="1">
        <a:spcBef>
          <a:spcPct val="20000"/>
        </a:spcBef>
        <a:buFont typeface="Intel Clear" panose="020B0604020203020204" pitchFamily="34" charset="0"/>
        <a:buChar char="–"/>
        <a:defRPr sz="1400" kern="1200">
          <a:solidFill>
            <a:schemeClr val="tx2"/>
          </a:solidFill>
          <a:latin typeface="+mn-lt"/>
          <a:ea typeface="+mn-ea"/>
          <a:cs typeface="Intel Clear" panose="020B0604020203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www.intel.com/performance/resources/limits.htm" TargetMode="External"/><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32000">
              <a:schemeClr val="tx2"/>
            </a:gs>
            <a:gs pos="95000">
              <a:srgbClr val="009FDF"/>
            </a:gs>
            <a:gs pos="78000">
              <a:srgbClr val="0071C5"/>
            </a:gs>
          </a:gsLst>
          <a:lin ang="1986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z="3200" dirty="0">
                <a:solidFill>
                  <a:schemeClr val="bg1"/>
                </a:solidFill>
                <a:latin typeface="Arial" panose="020B0604020202020204" pitchFamily="34" charset="0"/>
                <a:ea typeface="ＭＳ Ｐゴシック" pitchFamily="-108" charset="-128"/>
                <a:cs typeface="Arial" panose="020B0604020202020204" pitchFamily="34" charset="0"/>
              </a:rPr>
              <a:t>Как протестировать компилятор, используя открытый код, доступный в интернете</a:t>
            </a:r>
            <a:endParaRPr lang="en-US" sz="3200" dirty="0">
              <a:solidFill>
                <a:schemeClr val="bg1">
                  <a:alpha val="90000"/>
                </a:schemeClr>
              </a:solidFill>
            </a:endParaRPr>
          </a:p>
        </p:txBody>
      </p:sp>
      <p:sp>
        <p:nvSpPr>
          <p:cNvPr id="3" name="Subtitle 2"/>
          <p:cNvSpPr>
            <a:spLocks noGrp="1"/>
          </p:cNvSpPr>
          <p:nvPr>
            <p:ph type="body" idx="1"/>
          </p:nvPr>
        </p:nvSpPr>
        <p:spPr/>
        <p:txBody>
          <a:bodyPr/>
          <a:lstStyle/>
          <a:p>
            <a:r>
              <a:rPr lang="ru-RU" dirty="0">
                <a:solidFill>
                  <a:schemeClr val="bg1"/>
                </a:solidFill>
                <a:latin typeface="Arial" panose="020B0604020202020204" pitchFamily="34" charset="0"/>
                <a:ea typeface="ＭＳ Ｐゴシック" pitchFamily="-108" charset="-128"/>
                <a:cs typeface="Arial" panose="020B0604020202020204" pitchFamily="34" charset="0"/>
              </a:rPr>
              <a:t>Василий Курков</a:t>
            </a:r>
          </a:p>
          <a:p>
            <a:r>
              <a:rPr lang="en-US" dirty="0">
                <a:solidFill>
                  <a:schemeClr val="bg1"/>
                </a:solidFill>
                <a:latin typeface="Arial" panose="020B0604020202020204" pitchFamily="34" charset="0"/>
                <a:ea typeface="ＭＳ Ｐゴシック" pitchFamily="-108" charset="-128"/>
                <a:cs typeface="Arial" panose="020B0604020202020204" pitchFamily="34" charset="0"/>
              </a:rPr>
              <a:t>Lead QA engineer, Intel</a:t>
            </a:r>
          </a:p>
          <a:p>
            <a:endParaRPr lang="ru-RU" dirty="0">
              <a:solidFill>
                <a:schemeClr val="bg1"/>
              </a:solidFill>
              <a:latin typeface="Arial" panose="020B0604020202020204" pitchFamily="34" charset="0"/>
              <a:ea typeface="ＭＳ Ｐゴシック" pitchFamily="-108" charset="-128"/>
              <a:cs typeface="Arial" panose="020B0604020202020204" pitchFamily="34" charset="0"/>
            </a:endParaRPr>
          </a:p>
          <a:p>
            <a:endParaRPr lang="en-US" sz="1050" dirty="0">
              <a:solidFill>
                <a:schemeClr val="bg1"/>
              </a:solidFill>
              <a:latin typeface="Arial" panose="020B0604020202020204" pitchFamily="34" charset="0"/>
              <a:ea typeface="ＭＳ Ｐゴシック" pitchFamily="-108" charset="-128"/>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6753" y="69467"/>
            <a:ext cx="1828804" cy="1133858"/>
          </a:xfrm>
          <a:prstGeom prst="rect">
            <a:avLst/>
          </a:prstGeom>
        </p:spPr>
      </p:pic>
    </p:spTree>
    <p:extLst>
      <p:ext uri="{BB962C8B-B14F-4D97-AF65-F5344CB8AC3E}">
        <p14:creationId xmlns:p14="http://schemas.microsoft.com/office/powerpoint/2010/main" val="23100960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ru-RU" dirty="0" smtClean="0"/>
              <a:t>Два подхода</a:t>
            </a:r>
            <a:endParaRPr lang="en-US" dirty="0"/>
          </a:p>
        </p:txBody>
      </p:sp>
      <p:sp>
        <p:nvSpPr>
          <p:cNvPr id="5" name="Content Placeholder 4"/>
          <p:cNvSpPr>
            <a:spLocks noGrp="1"/>
          </p:cNvSpPr>
          <p:nvPr>
            <p:ph sz="quarter" idx="13"/>
          </p:nvPr>
        </p:nvSpPr>
        <p:spPr/>
        <p:txBody>
          <a:bodyPr/>
          <a:lstStyle/>
          <a:p>
            <a:pPr lvl="1"/>
            <a:r>
              <a:rPr lang="ru-RU" dirty="0" smtClean="0">
                <a:solidFill>
                  <a:srgbClr val="0071C5"/>
                </a:solidFill>
                <a:latin typeface="Arial" panose="020B0604020202020204" pitchFamily="34" charset="0"/>
                <a:cs typeface="Arial" panose="020B0604020202020204" pitchFamily="34" charset="0"/>
              </a:rPr>
              <a:t>Понятие «</a:t>
            </a:r>
            <a:r>
              <a:rPr lang="en-US" dirty="0" smtClean="0">
                <a:solidFill>
                  <a:srgbClr val="0071C5"/>
                </a:solidFill>
                <a:latin typeface="Arial" panose="020B0604020202020204" pitchFamily="34" charset="0"/>
                <a:cs typeface="Arial" panose="020B0604020202020204" pitchFamily="34" charset="0"/>
              </a:rPr>
              <a:t>reference</a:t>
            </a:r>
            <a:r>
              <a:rPr lang="ru-RU" dirty="0" smtClean="0">
                <a:solidFill>
                  <a:srgbClr val="0071C5"/>
                </a:solidFill>
                <a:latin typeface="Arial" panose="020B0604020202020204" pitchFamily="34" charset="0"/>
                <a:cs typeface="Arial" panose="020B0604020202020204" pitchFamily="34" charset="0"/>
              </a:rPr>
              <a:t>»</a:t>
            </a:r>
            <a:endParaRPr lang="en-US" dirty="0" smtClean="0">
              <a:solidFill>
                <a:srgbClr val="0071C5"/>
              </a:solidFill>
              <a:latin typeface="Arial" panose="020B0604020202020204" pitchFamily="34" charset="0"/>
              <a:cs typeface="Arial" panose="020B0604020202020204" pitchFamily="34" charset="0"/>
            </a:endParaRPr>
          </a:p>
          <a:p>
            <a:pPr lvl="2"/>
            <a:r>
              <a:rPr lang="ru-RU" dirty="0" smtClean="0">
                <a:solidFill>
                  <a:srgbClr val="0071C5"/>
                </a:solidFill>
                <a:latin typeface="Arial" panose="020B0604020202020204" pitchFamily="34" charset="0"/>
                <a:cs typeface="Arial" panose="020B0604020202020204" pitchFamily="34" charset="0"/>
              </a:rPr>
              <a:t>Применение этих принципов в тестировании компиляторов</a:t>
            </a:r>
          </a:p>
          <a:p>
            <a:pPr lvl="1"/>
            <a:r>
              <a:rPr lang="ru-RU" dirty="0" smtClean="0">
                <a:solidFill>
                  <a:srgbClr val="0071C5"/>
                </a:solidFill>
                <a:latin typeface="Arial" panose="020B0604020202020204" pitchFamily="34" charset="0"/>
                <a:cs typeface="Arial" panose="020B0604020202020204" pitchFamily="34" charset="0"/>
              </a:rPr>
              <a:t>Включение</a:t>
            </a:r>
            <a:r>
              <a:rPr lang="en-US" dirty="0" smtClean="0">
                <a:solidFill>
                  <a:srgbClr val="0071C5"/>
                </a:solidFill>
                <a:latin typeface="Arial" panose="020B0604020202020204" pitchFamily="34" charset="0"/>
                <a:cs typeface="Arial" panose="020B0604020202020204" pitchFamily="34" charset="0"/>
              </a:rPr>
              <a:t>/</a:t>
            </a:r>
            <a:r>
              <a:rPr lang="ru-RU" dirty="0" smtClean="0">
                <a:solidFill>
                  <a:srgbClr val="0071C5"/>
                </a:solidFill>
                <a:latin typeface="Arial" panose="020B0604020202020204" pitchFamily="34" charset="0"/>
                <a:cs typeface="Arial" panose="020B0604020202020204" pitchFamily="34" charset="0"/>
              </a:rPr>
              <a:t>выключение оптимизаций</a:t>
            </a:r>
          </a:p>
          <a:p>
            <a:pPr lvl="1"/>
            <a:endParaRPr lang="ru-RU" dirty="0" smtClean="0">
              <a:solidFill>
                <a:srgbClr val="0071C5"/>
              </a:solidFill>
              <a:latin typeface="Arial" panose="020B0604020202020204" pitchFamily="34" charset="0"/>
              <a:cs typeface="Arial" panose="020B0604020202020204" pitchFamily="34" charset="0"/>
            </a:endParaRPr>
          </a:p>
          <a:p>
            <a:pPr lvl="1"/>
            <a:endParaRPr lang="en-US" dirty="0">
              <a:solidFill>
                <a:srgbClr val="0071C5"/>
              </a:solidFill>
              <a:latin typeface="Arial" panose="020B0604020202020204" pitchFamily="34" charset="0"/>
              <a:cs typeface="Arial" panose="020B0604020202020204" pitchFamily="34" charset="0"/>
            </a:endParaRPr>
          </a:p>
          <a:p>
            <a:pPr lvl="1"/>
            <a:endParaRPr lang="ru-RU" sz="2400" dirty="0"/>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6753" y="69467"/>
            <a:ext cx="1828804" cy="1133858"/>
          </a:xfrm>
          <a:prstGeom prst="rect">
            <a:avLst/>
          </a:prstGeom>
        </p:spPr>
      </p:pic>
    </p:spTree>
    <p:extLst>
      <p:ext uri="{BB962C8B-B14F-4D97-AF65-F5344CB8AC3E}">
        <p14:creationId xmlns:p14="http://schemas.microsoft.com/office/powerpoint/2010/main" val="16689720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Arrow Connector 8"/>
          <p:cNvCxnSpPr>
            <a:endCxn id="7" idx="1"/>
          </p:cNvCxnSpPr>
          <p:nvPr/>
        </p:nvCxnSpPr>
        <p:spPr>
          <a:xfrm>
            <a:off x="2320744" y="1333993"/>
            <a:ext cx="237681" cy="0"/>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4" name="Title 3"/>
          <p:cNvSpPr>
            <a:spLocks noGrp="1"/>
          </p:cNvSpPr>
          <p:nvPr>
            <p:ph type="title"/>
          </p:nvPr>
        </p:nvSpPr>
        <p:spPr/>
        <p:txBody>
          <a:bodyPr/>
          <a:lstStyle/>
          <a:p>
            <a:r>
              <a:rPr lang="ru-RU" dirty="0" smtClean="0"/>
              <a:t>Общая схема</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6753" y="69467"/>
            <a:ext cx="1828804" cy="1133858"/>
          </a:xfrm>
          <a:prstGeom prst="rect">
            <a:avLst/>
          </a:prstGeom>
        </p:spPr>
      </p:pic>
      <p:sp>
        <p:nvSpPr>
          <p:cNvPr id="3" name="Rectangle 2"/>
          <p:cNvSpPr/>
          <p:nvPr/>
        </p:nvSpPr>
        <p:spPr>
          <a:xfrm>
            <a:off x="455613" y="822108"/>
            <a:ext cx="1871440" cy="663296"/>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Get git projects names</a:t>
            </a:r>
            <a:endParaRPr lang="en-US" dirty="0"/>
          </a:p>
        </p:txBody>
      </p:sp>
      <p:sp>
        <p:nvSpPr>
          <p:cNvPr id="7" name="Rectangle 6"/>
          <p:cNvSpPr/>
          <p:nvPr/>
        </p:nvSpPr>
        <p:spPr>
          <a:xfrm>
            <a:off x="2558425" y="1002345"/>
            <a:ext cx="1170242" cy="663296"/>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git clone</a:t>
            </a:r>
            <a:endParaRPr lang="en-US" dirty="0"/>
          </a:p>
        </p:txBody>
      </p:sp>
      <p:sp>
        <p:nvSpPr>
          <p:cNvPr id="10" name="Rectangle 9"/>
          <p:cNvSpPr/>
          <p:nvPr/>
        </p:nvSpPr>
        <p:spPr>
          <a:xfrm>
            <a:off x="4221237" y="1153756"/>
            <a:ext cx="1871440" cy="663296"/>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Work with the sources</a:t>
            </a:r>
            <a:endParaRPr lang="en-US" dirty="0"/>
          </a:p>
        </p:txBody>
      </p:sp>
      <p:cxnSp>
        <p:nvCxnSpPr>
          <p:cNvPr id="12" name="Straight Arrow Connector 11"/>
          <p:cNvCxnSpPr>
            <a:endCxn id="10" idx="1"/>
          </p:cNvCxnSpPr>
          <p:nvPr/>
        </p:nvCxnSpPr>
        <p:spPr>
          <a:xfrm>
            <a:off x="3727310" y="1485404"/>
            <a:ext cx="493927" cy="0"/>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6927778" y="1502110"/>
            <a:ext cx="1871440" cy="828972"/>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Compile with optimization on/off</a:t>
            </a:r>
            <a:endParaRPr lang="en-US" dirty="0"/>
          </a:p>
        </p:txBody>
      </p:sp>
      <p:sp>
        <p:nvSpPr>
          <p:cNvPr id="14" name="Rectangle 13"/>
          <p:cNvSpPr/>
          <p:nvPr/>
        </p:nvSpPr>
        <p:spPr>
          <a:xfrm>
            <a:off x="3727310" y="2044464"/>
            <a:ext cx="2372524" cy="663296"/>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Check with reference compiler</a:t>
            </a:r>
            <a:endParaRPr lang="en-US" dirty="0"/>
          </a:p>
        </p:txBody>
      </p:sp>
      <p:sp>
        <p:nvSpPr>
          <p:cNvPr id="16" name="Rectangle 15"/>
          <p:cNvSpPr/>
          <p:nvPr/>
        </p:nvSpPr>
        <p:spPr>
          <a:xfrm>
            <a:off x="4228394" y="2935172"/>
            <a:ext cx="1871440" cy="837238"/>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Select cases when ICC fails, but GCC passes</a:t>
            </a:r>
            <a:endParaRPr lang="en-US" dirty="0"/>
          </a:p>
        </p:txBody>
      </p:sp>
      <p:sp>
        <p:nvSpPr>
          <p:cNvPr id="17" name="Rectangle 16"/>
          <p:cNvSpPr/>
          <p:nvPr/>
        </p:nvSpPr>
        <p:spPr>
          <a:xfrm>
            <a:off x="6927778" y="3589036"/>
            <a:ext cx="1871440" cy="1161558"/>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Select cases when test fails with optimization</a:t>
            </a:r>
            <a:endParaRPr lang="en-US" dirty="0"/>
          </a:p>
        </p:txBody>
      </p:sp>
      <p:cxnSp>
        <p:nvCxnSpPr>
          <p:cNvPr id="23" name="Straight Arrow Connector 22"/>
          <p:cNvCxnSpPr>
            <a:stCxn id="13" idx="2"/>
            <a:endCxn id="17" idx="0"/>
          </p:cNvCxnSpPr>
          <p:nvPr/>
        </p:nvCxnSpPr>
        <p:spPr>
          <a:xfrm>
            <a:off x="7863498" y="2331082"/>
            <a:ext cx="0" cy="1257954"/>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28" name="Rectangle 27"/>
          <p:cNvSpPr/>
          <p:nvPr/>
        </p:nvSpPr>
        <p:spPr>
          <a:xfrm>
            <a:off x="593290" y="3750568"/>
            <a:ext cx="1871440" cy="828972"/>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Analyze failures &amp; report bugs</a:t>
            </a:r>
            <a:endParaRPr lang="en-US" dirty="0"/>
          </a:p>
        </p:txBody>
      </p:sp>
      <p:cxnSp>
        <p:nvCxnSpPr>
          <p:cNvPr id="37" name="Elbow Connector 36"/>
          <p:cNvCxnSpPr>
            <a:endCxn id="13" idx="0"/>
          </p:cNvCxnSpPr>
          <p:nvPr/>
        </p:nvCxnSpPr>
        <p:spPr>
          <a:xfrm>
            <a:off x="6092677" y="1274475"/>
            <a:ext cx="1770821" cy="227635"/>
          </a:xfrm>
          <a:prstGeom prst="bentConnector2">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a:off x="5153778" y="1817052"/>
            <a:ext cx="3179" cy="227412"/>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a:off x="5164114" y="2706448"/>
            <a:ext cx="3179" cy="227412"/>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flipH="1">
            <a:off x="2464730" y="4499675"/>
            <a:ext cx="4463048" cy="20664"/>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0" name="Elbow Connector 49"/>
          <p:cNvCxnSpPr>
            <a:stCxn id="16" idx="2"/>
            <a:endCxn id="28" idx="3"/>
          </p:cNvCxnSpPr>
          <p:nvPr/>
        </p:nvCxnSpPr>
        <p:spPr>
          <a:xfrm rot="5400000">
            <a:off x="3618100" y="2619040"/>
            <a:ext cx="392644" cy="2699384"/>
          </a:xfrm>
          <a:prstGeom prst="bentConnector2">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678315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10" grpId="0" animBg="1"/>
      <p:bldP spid="13" grpId="0" animBg="1"/>
      <p:bldP spid="14" grpId="0" animBg="1"/>
      <p:bldP spid="16" grpId="0" animBg="1"/>
      <p:bldP spid="17" grpId="0" animBg="1"/>
      <p:bldP spid="2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Github</a:t>
            </a:r>
            <a:endParaRPr lang="en-US" dirty="0"/>
          </a:p>
        </p:txBody>
      </p:sp>
      <p:pic>
        <p:nvPicPr>
          <p:cNvPr id="2" name="Picture 1"/>
          <p:cNvPicPr>
            <a:picLocks noChangeAspect="1"/>
          </p:cNvPicPr>
          <p:nvPr/>
        </p:nvPicPr>
        <p:blipFill>
          <a:blip r:embed="rId2"/>
          <a:stretch>
            <a:fillRect/>
          </a:stretch>
        </p:blipFill>
        <p:spPr>
          <a:xfrm>
            <a:off x="0" y="346373"/>
            <a:ext cx="9144000" cy="445075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9392" y="-61591"/>
            <a:ext cx="1828804" cy="1133858"/>
          </a:xfrm>
          <a:prstGeom prst="rect">
            <a:avLst/>
          </a:prstGeom>
        </p:spPr>
      </p:pic>
    </p:spTree>
    <p:extLst>
      <p:ext uri="{BB962C8B-B14F-4D97-AF65-F5344CB8AC3E}">
        <p14:creationId xmlns:p14="http://schemas.microsoft.com/office/powerpoint/2010/main" val="210410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ru-RU" dirty="0" smtClean="0"/>
              <a:t>Проверка тестов</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6753" y="69467"/>
            <a:ext cx="1828804" cy="1133858"/>
          </a:xfrm>
          <a:prstGeom prst="rect">
            <a:avLst/>
          </a:prstGeom>
        </p:spPr>
      </p:pic>
      <p:sp>
        <p:nvSpPr>
          <p:cNvPr id="2" name="Rectangle 1"/>
          <p:cNvSpPr/>
          <p:nvPr/>
        </p:nvSpPr>
        <p:spPr>
          <a:xfrm>
            <a:off x="357187" y="1177528"/>
            <a:ext cx="4572000" cy="1200329"/>
          </a:xfrm>
          <a:prstGeom prst="rect">
            <a:avLst/>
          </a:prstGeom>
        </p:spPr>
        <p:txBody>
          <a:bodyPr>
            <a:spAutoFit/>
          </a:bodyPr>
          <a:lstStyle/>
          <a:p>
            <a:pPr marL="285750" indent="-285750">
              <a:buFont typeface="Wingdings" panose="05000000000000000000" pitchFamily="2" charset="2"/>
              <a:buChar char="§"/>
            </a:pPr>
            <a:r>
              <a:rPr lang="ru-RU" dirty="0">
                <a:solidFill>
                  <a:srgbClr val="009FDF"/>
                </a:solidFill>
                <a:latin typeface="Arial" panose="020B0604020202020204" pitchFamily="34" charset="0"/>
                <a:cs typeface="Arial" panose="020B0604020202020204" pitchFamily="34" charset="0"/>
              </a:rPr>
              <a:t>Выборка тестов</a:t>
            </a:r>
            <a:endParaRPr lang="en-US" dirty="0">
              <a:solidFill>
                <a:srgbClr val="009FDF"/>
              </a:solidFill>
              <a:latin typeface="Arial" panose="020B0604020202020204" pitchFamily="34" charset="0"/>
              <a:cs typeface="Arial" panose="020B0604020202020204" pitchFamily="34" charset="0"/>
            </a:endParaRPr>
          </a:p>
          <a:p>
            <a:r>
              <a:rPr lang="en-US" dirty="0">
                <a:solidFill>
                  <a:srgbClr val="009FDF"/>
                </a:solidFill>
                <a:latin typeface="Arial" panose="020B0604020202020204" pitchFamily="34" charset="0"/>
                <a:cs typeface="Arial" panose="020B0604020202020204" pitchFamily="34" charset="0"/>
                <a:sym typeface="Wingdings" panose="05000000000000000000" pitchFamily="2" charset="2"/>
              </a:rPr>
              <a:t>	PASS with GCC Compiler</a:t>
            </a:r>
          </a:p>
          <a:p>
            <a:r>
              <a:rPr lang="ru-RU" dirty="0">
                <a:solidFill>
                  <a:srgbClr val="009FDF"/>
                </a:solidFill>
                <a:latin typeface="Arial" panose="020B0604020202020204" pitchFamily="34" charset="0"/>
                <a:cs typeface="Arial" panose="020B0604020202020204" pitchFamily="34" charset="0"/>
                <a:sym typeface="Wingdings" panose="05000000000000000000" pitchFamily="2" charset="2"/>
              </a:rPr>
              <a:t>	</a:t>
            </a:r>
            <a:r>
              <a:rPr lang="en-US" dirty="0">
                <a:solidFill>
                  <a:srgbClr val="009FDF"/>
                </a:solidFill>
                <a:latin typeface="Arial" panose="020B0604020202020204" pitchFamily="34" charset="0"/>
                <a:cs typeface="Arial" panose="020B0604020202020204" pitchFamily="34" charset="0"/>
                <a:sym typeface="Wingdings" panose="05000000000000000000" pitchFamily="2" charset="2"/>
              </a:rPr>
              <a:t>&amp;&amp;</a:t>
            </a:r>
          </a:p>
          <a:p>
            <a:r>
              <a:rPr lang="en-US" dirty="0">
                <a:solidFill>
                  <a:srgbClr val="009FDF"/>
                </a:solidFill>
                <a:latin typeface="Arial" panose="020B0604020202020204" pitchFamily="34" charset="0"/>
                <a:cs typeface="Arial" panose="020B0604020202020204" pitchFamily="34" charset="0"/>
                <a:sym typeface="Wingdings" panose="05000000000000000000" pitchFamily="2" charset="2"/>
              </a:rPr>
              <a:t>	FAIL with Intel Compiler</a:t>
            </a:r>
          </a:p>
        </p:txBody>
      </p:sp>
      <p:sp>
        <p:nvSpPr>
          <p:cNvPr id="3" name="Rectangle 2"/>
          <p:cNvSpPr/>
          <p:nvPr/>
        </p:nvSpPr>
        <p:spPr>
          <a:xfrm>
            <a:off x="4570413" y="2078177"/>
            <a:ext cx="3814764" cy="923330"/>
          </a:xfrm>
          <a:prstGeom prst="rect">
            <a:avLst/>
          </a:prstGeom>
        </p:spPr>
        <p:txBody>
          <a:bodyPr wrap="square">
            <a:spAutoFit/>
          </a:bodyPr>
          <a:lstStyle/>
          <a:p>
            <a:pPr marL="285750" indent="-285750">
              <a:buFont typeface="Wingdings" panose="05000000000000000000" pitchFamily="2" charset="2"/>
              <a:buChar char="§"/>
            </a:pPr>
            <a:r>
              <a:rPr lang="ru-RU" dirty="0">
                <a:solidFill>
                  <a:srgbClr val="009FDF"/>
                </a:solidFill>
                <a:latin typeface="Arial" panose="020B0604020202020204" pitchFamily="34" charset="0"/>
                <a:cs typeface="Arial" panose="020B0604020202020204" pitchFamily="34" charset="0"/>
              </a:rPr>
              <a:t>Выборка тестов</a:t>
            </a:r>
            <a:endParaRPr lang="en-US" dirty="0">
              <a:solidFill>
                <a:srgbClr val="009FDF"/>
              </a:solidFill>
              <a:latin typeface="Arial" panose="020B0604020202020204" pitchFamily="34" charset="0"/>
              <a:cs typeface="Arial" panose="020B0604020202020204" pitchFamily="34" charset="0"/>
            </a:endParaRPr>
          </a:p>
          <a:p>
            <a:r>
              <a:rPr lang="en-US" dirty="0">
                <a:solidFill>
                  <a:srgbClr val="009FDF"/>
                </a:solidFill>
                <a:latin typeface="Arial" panose="020B0604020202020204" pitchFamily="34" charset="0"/>
                <a:cs typeface="Arial" panose="020B0604020202020204" pitchFamily="34" charset="0"/>
                <a:sym typeface="Wingdings" panose="05000000000000000000" pitchFamily="2" charset="2"/>
              </a:rPr>
              <a:t>	</a:t>
            </a:r>
            <a:r>
              <a:rPr lang="en-US" dirty="0" smtClean="0">
                <a:solidFill>
                  <a:srgbClr val="009FDF"/>
                </a:solidFill>
                <a:latin typeface="Arial" panose="020B0604020202020204" pitchFamily="34" charset="0"/>
                <a:cs typeface="Arial" panose="020B0604020202020204" pitchFamily="34" charset="0"/>
                <a:sym typeface="Wingdings" panose="05000000000000000000" pitchFamily="2" charset="2"/>
              </a:rPr>
              <a:t>ICE FAIL </a:t>
            </a:r>
            <a:r>
              <a:rPr lang="en-US" dirty="0">
                <a:solidFill>
                  <a:srgbClr val="009FDF"/>
                </a:solidFill>
                <a:latin typeface="Arial" panose="020B0604020202020204" pitchFamily="34" charset="0"/>
                <a:cs typeface="Arial" panose="020B0604020202020204" pitchFamily="34" charset="0"/>
                <a:sym typeface="Wingdings" panose="05000000000000000000" pitchFamily="2" charset="2"/>
              </a:rPr>
              <a:t>with Intel </a:t>
            </a:r>
            <a:r>
              <a:rPr lang="en-US" dirty="0" smtClean="0">
                <a:solidFill>
                  <a:srgbClr val="009FDF"/>
                </a:solidFill>
                <a:latin typeface="Arial" panose="020B0604020202020204" pitchFamily="34" charset="0"/>
                <a:cs typeface="Arial" panose="020B0604020202020204" pitchFamily="34" charset="0"/>
                <a:sym typeface="Wingdings" panose="05000000000000000000" pitchFamily="2" charset="2"/>
              </a:rPr>
              <a:t>Compiler</a:t>
            </a:r>
            <a:endParaRPr lang="ru-RU" dirty="0">
              <a:solidFill>
                <a:srgbClr val="009FDF"/>
              </a:solidFill>
              <a:latin typeface="Arial" panose="020B0604020202020204" pitchFamily="34" charset="0"/>
              <a:cs typeface="Arial" panose="020B0604020202020204" pitchFamily="34" charset="0"/>
              <a:sym typeface="Wingdings" panose="05000000000000000000" pitchFamily="2" charset="2"/>
            </a:endParaRPr>
          </a:p>
          <a:p>
            <a:endParaRPr lang="ru-RU" dirty="0">
              <a:solidFill>
                <a:srgbClr val="009FDF"/>
              </a:solidFill>
              <a:latin typeface="Arial" panose="020B0604020202020204" pitchFamily="34" charset="0"/>
              <a:cs typeface="Arial" panose="020B0604020202020204" pitchFamily="34" charset="0"/>
              <a:sym typeface="Wingdings" panose="05000000000000000000" pitchFamily="2" charset="2"/>
            </a:endParaRPr>
          </a:p>
        </p:txBody>
      </p:sp>
      <p:sp>
        <p:nvSpPr>
          <p:cNvPr id="7" name="Rectangle 6"/>
          <p:cNvSpPr/>
          <p:nvPr/>
        </p:nvSpPr>
        <p:spPr>
          <a:xfrm>
            <a:off x="509587" y="3001507"/>
            <a:ext cx="5550694" cy="1477328"/>
          </a:xfrm>
          <a:prstGeom prst="rect">
            <a:avLst/>
          </a:prstGeom>
        </p:spPr>
        <p:txBody>
          <a:bodyPr wrap="square">
            <a:spAutoFit/>
          </a:bodyPr>
          <a:lstStyle/>
          <a:p>
            <a:pPr marL="285750" indent="-285750">
              <a:buFont typeface="Wingdings" panose="05000000000000000000" pitchFamily="2" charset="2"/>
              <a:buChar char="§"/>
            </a:pPr>
            <a:r>
              <a:rPr lang="ru-RU" dirty="0">
                <a:solidFill>
                  <a:srgbClr val="009FDF"/>
                </a:solidFill>
                <a:latin typeface="Arial" panose="020B0604020202020204" pitchFamily="34" charset="0"/>
                <a:cs typeface="Arial" panose="020B0604020202020204" pitchFamily="34" charset="0"/>
              </a:rPr>
              <a:t>Выборка тестов</a:t>
            </a:r>
            <a:endParaRPr lang="en-US" dirty="0">
              <a:solidFill>
                <a:srgbClr val="009FDF"/>
              </a:solidFill>
              <a:latin typeface="Arial" panose="020B0604020202020204" pitchFamily="34" charset="0"/>
              <a:cs typeface="Arial" panose="020B0604020202020204" pitchFamily="34" charset="0"/>
            </a:endParaRPr>
          </a:p>
          <a:p>
            <a:r>
              <a:rPr lang="en-US" dirty="0">
                <a:solidFill>
                  <a:srgbClr val="009FDF"/>
                </a:solidFill>
                <a:latin typeface="Arial" panose="020B0604020202020204" pitchFamily="34" charset="0"/>
                <a:cs typeface="Arial" panose="020B0604020202020204" pitchFamily="34" charset="0"/>
                <a:sym typeface="Wingdings" panose="05000000000000000000" pitchFamily="2" charset="2"/>
              </a:rPr>
              <a:t>	PASS with Intel Compiler + “-O0” option</a:t>
            </a:r>
          </a:p>
          <a:p>
            <a:r>
              <a:rPr lang="ru-RU" dirty="0">
                <a:solidFill>
                  <a:srgbClr val="009FDF"/>
                </a:solidFill>
                <a:latin typeface="Arial" panose="020B0604020202020204" pitchFamily="34" charset="0"/>
                <a:cs typeface="Arial" panose="020B0604020202020204" pitchFamily="34" charset="0"/>
                <a:sym typeface="Wingdings" panose="05000000000000000000" pitchFamily="2" charset="2"/>
              </a:rPr>
              <a:t>	</a:t>
            </a:r>
            <a:r>
              <a:rPr lang="en-US" dirty="0">
                <a:solidFill>
                  <a:srgbClr val="009FDF"/>
                </a:solidFill>
                <a:latin typeface="Arial" panose="020B0604020202020204" pitchFamily="34" charset="0"/>
                <a:cs typeface="Arial" panose="020B0604020202020204" pitchFamily="34" charset="0"/>
                <a:sym typeface="Wingdings" panose="05000000000000000000" pitchFamily="2" charset="2"/>
              </a:rPr>
              <a:t>&amp;&amp;</a:t>
            </a:r>
          </a:p>
          <a:p>
            <a:r>
              <a:rPr lang="en-US" dirty="0">
                <a:solidFill>
                  <a:srgbClr val="009FDF"/>
                </a:solidFill>
                <a:latin typeface="Arial" panose="020B0604020202020204" pitchFamily="34" charset="0"/>
                <a:cs typeface="Arial" panose="020B0604020202020204" pitchFamily="34" charset="0"/>
                <a:sym typeface="Wingdings" panose="05000000000000000000" pitchFamily="2" charset="2"/>
              </a:rPr>
              <a:t>	FAIL with Intel Compiler + “-fast” option</a:t>
            </a:r>
            <a:endParaRPr lang="ru-RU" dirty="0">
              <a:solidFill>
                <a:srgbClr val="009FDF"/>
              </a:solidFill>
              <a:latin typeface="Arial" panose="020B0604020202020204" pitchFamily="34" charset="0"/>
              <a:cs typeface="Arial" panose="020B0604020202020204" pitchFamily="34" charset="0"/>
              <a:sym typeface="Wingdings" panose="05000000000000000000" pitchFamily="2" charset="2"/>
            </a:endParaRPr>
          </a:p>
          <a:p>
            <a:endParaRPr lang="ru-RU" dirty="0">
              <a:solidFill>
                <a:srgbClr val="009FDF"/>
              </a:solidFill>
              <a:latin typeface="Arial" panose="020B0604020202020204" pitchFamily="34" charset="0"/>
              <a:cs typeface="Arial" panose="020B0604020202020204" pitchFamily="34" charset="0"/>
              <a:sym typeface="Wingdings" panose="05000000000000000000" pitchFamily="2" charset="2"/>
            </a:endParaRPr>
          </a:p>
        </p:txBody>
      </p:sp>
    </p:spTree>
    <p:extLst>
      <p:ext uri="{BB962C8B-B14F-4D97-AF65-F5344CB8AC3E}">
        <p14:creationId xmlns:p14="http://schemas.microsoft.com/office/powerpoint/2010/main" val="14853705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ru-RU" smtClean="0"/>
              <a:t>Пример отчета</a:t>
            </a:r>
            <a:endParaRPr lang="en-US" dirty="0"/>
          </a:p>
        </p:txBody>
      </p:sp>
      <p:pic>
        <p:nvPicPr>
          <p:cNvPr id="2" name="Picture 1"/>
          <p:cNvPicPr>
            <a:picLocks noChangeAspect="1"/>
          </p:cNvPicPr>
          <p:nvPr/>
        </p:nvPicPr>
        <p:blipFill>
          <a:blip r:embed="rId3"/>
          <a:stretch>
            <a:fillRect/>
          </a:stretch>
        </p:blipFill>
        <p:spPr>
          <a:xfrm>
            <a:off x="0" y="732128"/>
            <a:ext cx="9144000" cy="367924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96753" y="69467"/>
            <a:ext cx="1828804" cy="1133858"/>
          </a:xfrm>
          <a:prstGeom prst="rect">
            <a:avLst/>
          </a:prstGeom>
        </p:spPr>
      </p:pic>
      <p:sp>
        <p:nvSpPr>
          <p:cNvPr id="3" name="Rectangle 2"/>
          <p:cNvSpPr/>
          <p:nvPr/>
        </p:nvSpPr>
        <p:spPr>
          <a:xfrm>
            <a:off x="535781" y="743188"/>
            <a:ext cx="3200400" cy="4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34802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p:cNvSpPr>
            <a:spLocks noChangeArrowheads="1"/>
          </p:cNvSpPr>
          <p:nvPr/>
        </p:nvSpPr>
        <p:spPr bwMode="auto">
          <a:xfrm>
            <a:off x="135731" y="892969"/>
            <a:ext cx="8443913" cy="354324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056" tIns="95220" rIns="0" bIns="0" numCol="1" anchor="ctr" anchorCtr="0" compatLnSpc="1">
            <a:prstTxWarp prst="textNoShape">
              <a:avLst/>
            </a:prstTxWarp>
            <a:spAutoFit/>
          </a:bodyPr>
          <a:lstStyle>
            <a:lvl1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1pPr>
            <a:lvl2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2pPr>
            <a:lvl3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3pPr>
            <a:lvl4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4pPr>
            <a:lvl5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5pPr>
            <a:lvl6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6pPr>
            <a:lvl7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7pPr>
            <a:lvl8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8pPr>
            <a:lvl9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altLang="en-US" sz="1600" dirty="0">
                <a:solidFill>
                  <a:srgbClr val="333333"/>
                </a:solidFill>
                <a:latin typeface="Courier New" panose="02070309020205020404" pitchFamily="49" charset="0"/>
                <a:ea typeface="Times New Roman" panose="02020603050405020304" pitchFamily="18" charset="0"/>
                <a:cs typeface="Courier New" panose="02070309020205020404" pitchFamily="49" charset="0"/>
              </a:rPr>
              <a:t>STABILITY ISSUE </a:t>
            </a: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altLang="en-US" sz="1600" dirty="0">
                <a:solidFill>
                  <a:srgbClr val="333333"/>
                </a:solidFill>
                <a:latin typeface="Courier New" panose="02070309020205020404" pitchFamily="49" charset="0"/>
                <a:ea typeface="Times New Roman" panose="02020603050405020304" pitchFamily="18" charset="0"/>
                <a:cs typeface="Courier New" panose="02070309020205020404"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altLang="en-US" sz="1600" dirty="0">
                <a:solidFill>
                  <a:srgbClr val="333333"/>
                </a:solidFill>
                <a:latin typeface="Courier New" panose="02070309020205020404" pitchFamily="49" charset="0"/>
                <a:ea typeface="Times New Roman" panose="02020603050405020304" pitchFamily="18" charset="0"/>
                <a:cs typeface="Courier New" panose="02070309020205020404" pitchFamily="49" charset="0"/>
              </a:rPr>
              <a:t>Test: </a:t>
            </a:r>
            <a:r>
              <a:rPr lang="en-US" altLang="en-US" sz="1600" dirty="0" err="1">
                <a:solidFill>
                  <a:srgbClr val="333333"/>
                </a:solidFill>
                <a:latin typeface="Courier New" panose="02070309020205020404" pitchFamily="49" charset="0"/>
                <a:ea typeface="Times New Roman" panose="02020603050405020304" pitchFamily="18" charset="0"/>
                <a:cs typeface="Courier New" panose="02070309020205020404" pitchFamily="49" charset="0"/>
              </a:rPr>
              <a:t>bitfield.c</a:t>
            </a:r>
            <a:r>
              <a:rPr lang="en-US" altLang="en-US" sz="1600" dirty="0">
                <a:solidFill>
                  <a:srgbClr val="333333"/>
                </a:solidFill>
                <a:latin typeface="Courier New" panose="02070309020205020404" pitchFamily="49" charset="0"/>
                <a:ea typeface="Times New Roman" panose="02020603050405020304" pitchFamily="18" charset="0"/>
                <a:cs typeface="Courier New" panose="02070309020205020404" pitchFamily="49" charset="0"/>
              </a:rPr>
              <a:t> (attached) </a:t>
            </a: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altLang="en-US" sz="1600" dirty="0">
                <a:solidFill>
                  <a:srgbClr val="333333"/>
                </a:solidFill>
                <a:latin typeface="Courier New" panose="02070309020205020404" pitchFamily="49" charset="0"/>
                <a:ea typeface="Times New Roman" panose="02020603050405020304" pitchFamily="18" charset="0"/>
                <a:cs typeface="Courier New" panose="02070309020205020404" pitchFamily="49" charset="0"/>
              </a:rPr>
              <a:t>OS: Linux Intel64, </a:t>
            </a:r>
            <a:r>
              <a:rPr lang="en-US" altLang="en-US" sz="1600" dirty="0" err="1">
                <a:solidFill>
                  <a:srgbClr val="333333"/>
                </a:solidFill>
                <a:latin typeface="Courier New" panose="02070309020205020404" pitchFamily="49" charset="0"/>
                <a:ea typeface="Times New Roman" panose="02020603050405020304" pitchFamily="18" charset="0"/>
                <a:cs typeface="Courier New" panose="02070309020205020404" pitchFamily="49" charset="0"/>
              </a:rPr>
              <a:t>Env</a:t>
            </a:r>
            <a:r>
              <a:rPr lang="en-US" altLang="en-US" sz="1600" dirty="0">
                <a:solidFill>
                  <a:srgbClr val="333333"/>
                </a:solidFill>
                <a:latin typeface="Courier New" panose="02070309020205020404" pitchFamily="49" charset="0"/>
                <a:ea typeface="Times New Roman" panose="02020603050405020304" pitchFamily="18" charset="0"/>
                <a:cs typeface="Courier New" panose="02070309020205020404" pitchFamily="49" charset="0"/>
              </a:rPr>
              <a:t>: RHEL6.4 + GCC4.9</a:t>
            </a: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kumimoji="0" lang="en-US" altLang="en-US" sz="1600" b="0" i="0" u="none" strike="noStrike" cap="none" normalizeH="0" baseline="0" dirty="0" smtClean="0">
              <a:ln>
                <a:noFill/>
              </a:ln>
              <a:solidFill>
                <a:srgbClr val="333333"/>
              </a:solidFill>
              <a:effectLst/>
              <a:latin typeface="Courier New" panose="02070309020205020404" pitchFamily="49" charset="0"/>
              <a:ea typeface="Times New Roman" panose="02020603050405020304" pitchFamily="18"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altLang="en-US" sz="1600" b="0" i="0" u="none" strike="noStrike" cap="none" normalizeH="0" baseline="0" dirty="0" smtClean="0">
                <a:ln>
                  <a:noFill/>
                </a:ln>
                <a:solidFill>
                  <a:srgbClr val="333333"/>
                </a:solidFill>
                <a:effectLst/>
                <a:latin typeface="Courier New" panose="02070309020205020404" pitchFamily="49" charset="0"/>
                <a:ea typeface="Times New Roman" panose="02020603050405020304" pitchFamily="18" charset="0"/>
                <a:cs typeface="Courier New" panose="02070309020205020404" pitchFamily="49" charset="0"/>
              </a:rPr>
              <a:t>Commands to reproduce:</a:t>
            </a:r>
            <a:endParaRPr kumimoji="0" lang="en-US" altLang="en-US"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altLang="en-US" sz="1600" b="0" i="0" u="none" strike="noStrike" cap="none" normalizeH="0" baseline="0" dirty="0" smtClean="0">
                <a:ln>
                  <a:noFill/>
                </a:ln>
                <a:solidFill>
                  <a:srgbClr val="333333"/>
                </a:solidFill>
                <a:effectLst/>
                <a:latin typeface="Courier New" panose="02070309020205020404" pitchFamily="49" charset="0"/>
                <a:ea typeface="Times New Roman" panose="02020603050405020304" pitchFamily="18" charset="0"/>
                <a:cs typeface="Courier New" panose="02070309020205020404" pitchFamily="49" charset="0"/>
              </a:rPr>
              <a:t>	</a:t>
            </a:r>
            <a:r>
              <a:rPr kumimoji="0" lang="en-US" altLang="en-US" sz="1600" b="0" i="0" u="none" strike="noStrike" cap="none" normalizeH="0" baseline="0" dirty="0" err="1" smtClean="0">
                <a:ln>
                  <a:noFill/>
                </a:ln>
                <a:solidFill>
                  <a:srgbClr val="333333"/>
                </a:solidFill>
                <a:effectLst/>
                <a:latin typeface="Courier New" panose="02070309020205020404" pitchFamily="49" charset="0"/>
                <a:ea typeface="Times New Roman" panose="02020603050405020304" pitchFamily="18" charset="0"/>
                <a:cs typeface="Courier New" panose="02070309020205020404" pitchFamily="49" charset="0"/>
              </a:rPr>
              <a:t>icc</a:t>
            </a:r>
            <a:r>
              <a:rPr kumimoji="0" lang="en-US" altLang="en-US" sz="1600" b="0" i="0" u="none" strike="noStrike" cap="none" normalizeH="0" baseline="0" dirty="0" smtClean="0">
                <a:ln>
                  <a:noFill/>
                </a:ln>
                <a:solidFill>
                  <a:srgbClr val="333333"/>
                </a:solidFill>
                <a:effectLst/>
                <a:latin typeface="Courier New" panose="02070309020205020404" pitchFamily="49" charset="0"/>
                <a:ea typeface="Times New Roman" panose="02020603050405020304" pitchFamily="18" charset="0"/>
                <a:cs typeface="Courier New" panose="02070309020205020404" pitchFamily="49" charset="0"/>
              </a:rPr>
              <a:t> -c -O0 </a:t>
            </a:r>
            <a:r>
              <a:rPr kumimoji="0" lang="en-US" altLang="en-US" sz="1600" b="0" i="0" u="none" strike="noStrike" cap="none" normalizeH="0" baseline="0" dirty="0" err="1" smtClean="0">
                <a:ln>
                  <a:noFill/>
                </a:ln>
                <a:solidFill>
                  <a:srgbClr val="333333"/>
                </a:solidFill>
                <a:effectLst/>
                <a:latin typeface="Courier New" panose="02070309020205020404" pitchFamily="49" charset="0"/>
                <a:ea typeface="Times New Roman" panose="02020603050405020304" pitchFamily="18" charset="0"/>
                <a:cs typeface="Courier New" panose="02070309020205020404" pitchFamily="49" charset="0"/>
              </a:rPr>
              <a:t>bitfield.c</a:t>
            </a:r>
            <a:endParaRPr kumimoji="0" lang="en-US" altLang="en-US"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altLang="en-US" sz="1600" b="0" i="0" u="none" strike="noStrike" cap="none" normalizeH="0" baseline="0" dirty="0" smtClean="0">
                <a:ln>
                  <a:noFill/>
                </a:ln>
                <a:solidFill>
                  <a:srgbClr val="333333"/>
                </a:solidFill>
                <a:effectLst/>
                <a:latin typeface="Courier New" panose="02070309020205020404" pitchFamily="49" charset="0"/>
                <a:ea typeface="Times New Roman" panose="02020603050405020304" pitchFamily="18" charset="0"/>
                <a:cs typeface="Courier New" panose="02070309020205020404" pitchFamily="49" charset="0"/>
              </a:rPr>
              <a:t>Test compilation output:</a:t>
            </a:r>
            <a:endParaRPr kumimoji="0" lang="en-US" altLang="en-US" sz="1600" b="0" i="0" u="none" strike="noStrike" cap="none" normalizeH="0" baseline="0" dirty="0" smtClean="0">
              <a:ln>
                <a:noFill/>
              </a:ln>
              <a:solidFill>
                <a:srgbClr val="333333"/>
              </a:solidFill>
              <a:effectLst/>
              <a:latin typeface="Arial Unicode MS" panose="020B0604020202020204" pitchFamily="34" charset="-128"/>
              <a:ea typeface="Times New Roman" panose="02020603050405020304" pitchFamily="18" charset="0"/>
              <a:cs typeface="Courier New" panose="02070309020205020404" pitchFamily="49" charset="0"/>
            </a:endParaRPr>
          </a:p>
          <a:p>
            <a:pPr lvl="1" defTabSz="914400"/>
            <a:r>
              <a:rPr lang="en-US" altLang="en-US" sz="1600" dirty="0" err="1">
                <a:solidFill>
                  <a:srgbClr val="333333"/>
                </a:solidFill>
                <a:latin typeface="Courier New" panose="02070309020205020404" pitchFamily="49" charset="0"/>
                <a:ea typeface="Times New Roman" panose="02020603050405020304" pitchFamily="18" charset="0"/>
                <a:cs typeface="Courier New" panose="02070309020205020404" pitchFamily="49" charset="0"/>
              </a:rPr>
              <a:t>bitfield.c</a:t>
            </a:r>
            <a:r>
              <a:rPr lang="en-US" altLang="en-US" sz="1600" dirty="0">
                <a:solidFill>
                  <a:srgbClr val="333333"/>
                </a:solidFill>
                <a:latin typeface="Courier New" panose="02070309020205020404" pitchFamily="49" charset="0"/>
                <a:ea typeface="Times New Roman" panose="02020603050405020304" pitchFamily="18" charset="0"/>
                <a:cs typeface="Courier New" panose="02070309020205020404" pitchFamily="49" charset="0"/>
              </a:rPr>
              <a:t>(7) (col. 8): internal error: assertion failed at: "</a:t>
            </a:r>
            <a:r>
              <a:rPr lang="en-US" altLang="en-US" sz="1600" dirty="0" err="1">
                <a:solidFill>
                  <a:srgbClr val="333333"/>
                </a:solidFill>
                <a:latin typeface="Courier New" panose="02070309020205020404" pitchFamily="49" charset="0"/>
                <a:ea typeface="Times New Roman" panose="02020603050405020304" pitchFamily="18" charset="0"/>
                <a:cs typeface="Courier New" panose="02070309020205020404" pitchFamily="49" charset="0"/>
              </a:rPr>
              <a:t>ppp</a:t>
            </a:r>
            <a:r>
              <a:rPr lang="en-US" altLang="en-US" sz="1600" dirty="0">
                <a:solidFill>
                  <a:srgbClr val="333333"/>
                </a:solidFill>
                <a:latin typeface="Courier New" panose="02070309020205020404" pitchFamily="49" charset="0"/>
                <a:ea typeface="Times New Roman" panose="02020603050405020304" pitchFamily="18" charset="0"/>
                <a:cs typeface="Courier New" panose="02070309020205020404" pitchFamily="49" charset="0"/>
              </a:rPr>
              <a:t>/</a:t>
            </a:r>
            <a:r>
              <a:rPr lang="en-US" altLang="en-US" sz="1600" dirty="0" err="1">
                <a:solidFill>
                  <a:srgbClr val="333333"/>
                </a:solidFill>
                <a:latin typeface="Courier New" panose="02070309020205020404" pitchFamily="49" charset="0"/>
                <a:ea typeface="Times New Roman" panose="02020603050405020304" pitchFamily="18" charset="0"/>
                <a:cs typeface="Courier New" panose="02070309020205020404" pitchFamily="49" charset="0"/>
              </a:rPr>
              <a:t>nnn.c</a:t>
            </a:r>
            <a:r>
              <a:rPr lang="en-US" altLang="en-US" sz="1600" dirty="0">
                <a:solidFill>
                  <a:srgbClr val="333333"/>
                </a:solidFill>
                <a:latin typeface="Courier New" panose="02070309020205020404" pitchFamily="49" charset="0"/>
                <a:ea typeface="Times New Roman" panose="02020603050405020304" pitchFamily="18" charset="0"/>
                <a:cs typeface="Courier New" panose="02070309020205020404" pitchFamily="49" charset="0"/>
              </a:rPr>
              <a:t>", line NNN </a:t>
            </a:r>
          </a:p>
          <a:p>
            <a:pPr lvl="1" defTabSz="914400"/>
            <a:r>
              <a:rPr lang="en-US" altLang="en-US" sz="1600" dirty="0">
                <a:solidFill>
                  <a:srgbClr val="333333"/>
                </a:solidFill>
                <a:latin typeface="Courier New" panose="02070309020205020404" pitchFamily="49" charset="0"/>
                <a:ea typeface="Times New Roman" panose="02020603050405020304" pitchFamily="18" charset="0"/>
                <a:cs typeface="Courier New" panose="02070309020205020404" pitchFamily="49" charset="0"/>
              </a:rPr>
              <a:t>compilation aborted for </a:t>
            </a:r>
            <a:r>
              <a:rPr lang="en-US" altLang="en-US" sz="1600" dirty="0" err="1">
                <a:solidFill>
                  <a:srgbClr val="333333"/>
                </a:solidFill>
                <a:latin typeface="Courier New" panose="02070309020205020404" pitchFamily="49" charset="0"/>
                <a:ea typeface="Times New Roman" panose="02020603050405020304" pitchFamily="18" charset="0"/>
                <a:cs typeface="Courier New" panose="02070309020205020404" pitchFamily="49" charset="0"/>
              </a:rPr>
              <a:t>bitfield.c</a:t>
            </a:r>
            <a:r>
              <a:rPr lang="en-US" altLang="en-US" sz="1600" dirty="0">
                <a:solidFill>
                  <a:srgbClr val="333333"/>
                </a:solidFill>
                <a:latin typeface="Courier New" panose="02070309020205020404" pitchFamily="49" charset="0"/>
                <a:ea typeface="Times New Roman" panose="02020603050405020304" pitchFamily="18" charset="0"/>
                <a:cs typeface="Courier New" panose="02070309020205020404" pitchFamily="49" charset="0"/>
              </a:rPr>
              <a:t> (code 4)</a:t>
            </a: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altLang="en-US" sz="1600" b="0" i="0" u="none" strike="noStrike" cap="none" normalizeH="0" baseline="0" dirty="0" smtClean="0">
                <a:ln>
                  <a:noFill/>
                </a:ln>
                <a:solidFill>
                  <a:srgbClr val="333333"/>
                </a:solidFill>
                <a:effectLst/>
                <a:latin typeface="Courier New" panose="02070309020205020404" pitchFamily="49" charset="0"/>
                <a:ea typeface="Times New Roman" panose="02020603050405020304" pitchFamily="18" charset="0"/>
                <a:cs typeface="Courier New" panose="02070309020205020404" pitchFamily="49" charset="0"/>
              </a:rPr>
              <a:t>GCC CHECK</a:t>
            </a:r>
            <a:endParaRPr kumimoji="0" lang="en-US" altLang="en-US"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altLang="en-US" sz="1600" b="0" i="0" u="none" strike="noStrike" cap="none" normalizeH="0" baseline="0" dirty="0" smtClean="0">
                <a:ln>
                  <a:noFill/>
                </a:ln>
                <a:solidFill>
                  <a:srgbClr val="333333"/>
                </a:solidFill>
                <a:effectLst/>
                <a:latin typeface="Courier New" panose="02070309020205020404" pitchFamily="49" charset="0"/>
                <a:ea typeface="Times New Roman" panose="02020603050405020304" pitchFamily="18" charset="0"/>
                <a:cs typeface="Courier New" panose="02070309020205020404" pitchFamily="49" charset="0"/>
              </a:rPr>
              <a:t>=========</a:t>
            </a:r>
            <a:endParaRPr kumimoji="0" lang="en-US" altLang="en-US"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altLang="en-US" sz="1600" b="0" i="0" u="none" strike="noStrike" cap="none" normalizeH="0" baseline="0" dirty="0" smtClean="0">
                <a:ln>
                  <a:noFill/>
                </a:ln>
                <a:solidFill>
                  <a:srgbClr val="333333"/>
                </a:solidFill>
                <a:effectLst/>
                <a:latin typeface="Courier New" panose="02070309020205020404" pitchFamily="49" charset="0"/>
                <a:ea typeface="Times New Roman" panose="02020603050405020304" pitchFamily="18" charset="0"/>
                <a:cs typeface="Courier New" panose="02070309020205020404" pitchFamily="49" charset="0"/>
              </a:rPr>
              <a:t>Test COULD BE COMPILED with GCC 4.9.1</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 name="Title 3"/>
          <p:cNvSpPr>
            <a:spLocks noGrp="1"/>
          </p:cNvSpPr>
          <p:nvPr>
            <p:ph type="title"/>
          </p:nvPr>
        </p:nvSpPr>
        <p:spPr/>
        <p:txBody>
          <a:bodyPr/>
          <a:lstStyle/>
          <a:p>
            <a:r>
              <a:rPr lang="ru-RU" dirty="0" smtClean="0"/>
              <a:t>Пример </a:t>
            </a:r>
            <a:r>
              <a:rPr lang="en-US" dirty="0" smtClean="0"/>
              <a:t>bug report</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6753" y="69467"/>
            <a:ext cx="1828804" cy="1133858"/>
          </a:xfrm>
          <a:prstGeom prst="rect">
            <a:avLst/>
          </a:prstGeom>
        </p:spPr>
      </p:pic>
      <p:sp>
        <p:nvSpPr>
          <p:cNvPr id="3" name="Rectangle 2"/>
          <p:cNvSpPr/>
          <p:nvPr/>
        </p:nvSpPr>
        <p:spPr>
          <a:xfrm>
            <a:off x="1757363" y="892969"/>
            <a:ext cx="1978818" cy="3103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Content Placeholder 4"/>
          <p:cNvSpPr>
            <a:spLocks noGrp="1"/>
          </p:cNvSpPr>
          <p:nvPr>
            <p:ph sz="quarter" idx="13"/>
          </p:nvPr>
        </p:nvSpPr>
        <p:spPr>
          <a:xfrm>
            <a:off x="455613" y="1203325"/>
            <a:ext cx="8228012" cy="3425825"/>
          </a:xfrm>
        </p:spPr>
        <p:txBody>
          <a:bodyPr/>
          <a:lstStyle/>
          <a:p>
            <a:pPr marL="285750" indent="-285750">
              <a:buFont typeface="Wingdings" panose="05000000000000000000" pitchFamily="2" charset="2"/>
              <a:buChar char="§"/>
            </a:pPr>
            <a:endParaRPr lang="en-US" dirty="0" smtClean="0">
              <a:latin typeface="Arial" panose="020B0604020202020204" pitchFamily="34" charset="0"/>
              <a:cs typeface="Arial" panose="020B0604020202020204" pitchFamily="34" charset="0"/>
            </a:endParaRPr>
          </a:p>
          <a:p>
            <a:pPr marL="511175" lvl="1" indent="-285750">
              <a:buFont typeface="Wingdings" panose="05000000000000000000" pitchFamily="2" charset="2"/>
              <a:buChar char="§"/>
            </a:pPr>
            <a:endParaRPr lang="ru-RU" dirty="0" smtClean="0">
              <a:latin typeface="Arial" panose="020B0604020202020204" pitchFamily="34" charset="0"/>
              <a:cs typeface="Arial" panose="020B0604020202020204" pitchFamily="34" charset="0"/>
            </a:endParaRPr>
          </a:p>
          <a:p>
            <a:pPr lvl="1"/>
            <a:endParaRPr lang="ru-RU" dirty="0" smtClean="0">
              <a:solidFill>
                <a:srgbClr val="0071C5"/>
              </a:solidFill>
              <a:latin typeface="Arial" panose="020B0604020202020204" pitchFamily="34" charset="0"/>
              <a:cs typeface="Arial" panose="020B0604020202020204" pitchFamily="34" charset="0"/>
            </a:endParaRPr>
          </a:p>
          <a:p>
            <a:pPr marL="0" lvl="1" indent="0">
              <a:buNone/>
            </a:pPr>
            <a:r>
              <a:rPr lang="en-US" dirty="0" smtClean="0">
                <a:solidFill>
                  <a:srgbClr val="0071C5"/>
                </a:solidFill>
                <a:latin typeface="Arial" panose="020B0604020202020204" pitchFamily="34" charset="0"/>
                <a:cs typeface="Arial" panose="020B0604020202020204" pitchFamily="34" charset="0"/>
              </a:rPr>
              <a:t> </a:t>
            </a:r>
            <a:endParaRPr lang="ru-RU" dirty="0" smtClean="0">
              <a:solidFill>
                <a:srgbClr val="0071C5"/>
              </a:solidFill>
              <a:latin typeface="Arial" panose="020B0604020202020204" pitchFamily="34" charset="0"/>
              <a:cs typeface="Arial" panose="020B0604020202020204" pitchFamily="34" charset="0"/>
            </a:endParaRPr>
          </a:p>
          <a:p>
            <a:pPr lvl="1"/>
            <a:endParaRPr lang="ru-RU" dirty="0" smtClean="0">
              <a:solidFill>
                <a:srgbClr val="0071C5"/>
              </a:solidFill>
              <a:latin typeface="Arial" panose="020B0604020202020204" pitchFamily="34" charset="0"/>
              <a:cs typeface="Arial" panose="020B0604020202020204" pitchFamily="34" charset="0"/>
            </a:endParaRPr>
          </a:p>
          <a:p>
            <a:pPr lvl="1"/>
            <a:endParaRPr lang="en-US" dirty="0">
              <a:solidFill>
                <a:srgbClr val="0071C5"/>
              </a:solidFill>
              <a:latin typeface="Arial" panose="020B0604020202020204" pitchFamily="34" charset="0"/>
              <a:cs typeface="Arial" panose="020B0604020202020204" pitchFamily="34" charset="0"/>
            </a:endParaRPr>
          </a:p>
          <a:p>
            <a:pPr lvl="1"/>
            <a:endParaRPr lang="ru-RU" sz="2400" dirty="0"/>
          </a:p>
          <a:p>
            <a:endParaRPr lang="en-US" dirty="0"/>
          </a:p>
        </p:txBody>
      </p:sp>
    </p:spTree>
    <p:extLst>
      <p:ext uri="{BB962C8B-B14F-4D97-AF65-F5344CB8AC3E}">
        <p14:creationId xmlns:p14="http://schemas.microsoft.com/office/powerpoint/2010/main" val="24368698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ru-RU" dirty="0" smtClean="0"/>
              <a:t>Итоги</a:t>
            </a:r>
            <a:endParaRPr lang="en-US" dirty="0"/>
          </a:p>
        </p:txBody>
      </p:sp>
      <p:sp>
        <p:nvSpPr>
          <p:cNvPr id="5" name="Content Placeholder 4"/>
          <p:cNvSpPr>
            <a:spLocks noGrp="1"/>
          </p:cNvSpPr>
          <p:nvPr>
            <p:ph sz="quarter" idx="13"/>
          </p:nvPr>
        </p:nvSpPr>
        <p:spPr/>
        <p:txBody>
          <a:bodyPr/>
          <a:lstStyle/>
          <a:p>
            <a:pPr lvl="1" indent="0">
              <a:buNone/>
            </a:pPr>
            <a:endParaRPr lang="ru-RU" dirty="0" smtClean="0">
              <a:latin typeface="Arial" panose="020B0604020202020204" pitchFamily="34" charset="0"/>
              <a:cs typeface="Arial" panose="020B0604020202020204" pitchFamily="34" charset="0"/>
            </a:endParaRPr>
          </a:p>
          <a:p>
            <a:pPr lvl="1"/>
            <a:endParaRPr lang="ru-RU" dirty="0" smtClean="0">
              <a:solidFill>
                <a:srgbClr val="0071C5"/>
              </a:solidFill>
              <a:latin typeface="Arial" panose="020B0604020202020204" pitchFamily="34" charset="0"/>
              <a:cs typeface="Arial" panose="020B0604020202020204" pitchFamily="34" charset="0"/>
            </a:endParaRPr>
          </a:p>
          <a:p>
            <a:pPr lvl="1"/>
            <a:endParaRPr lang="ru-RU" dirty="0" smtClean="0">
              <a:solidFill>
                <a:srgbClr val="0071C5"/>
              </a:solidFill>
              <a:latin typeface="Arial" panose="020B0604020202020204" pitchFamily="34" charset="0"/>
              <a:cs typeface="Arial" panose="020B0604020202020204" pitchFamily="34" charset="0"/>
            </a:endParaRPr>
          </a:p>
          <a:p>
            <a:pPr lvl="1"/>
            <a:endParaRPr lang="ru-RU" dirty="0" smtClean="0">
              <a:solidFill>
                <a:srgbClr val="0071C5"/>
              </a:solidFill>
              <a:latin typeface="Arial" panose="020B0604020202020204" pitchFamily="34" charset="0"/>
              <a:cs typeface="Arial" panose="020B0604020202020204" pitchFamily="34" charset="0"/>
            </a:endParaRPr>
          </a:p>
          <a:p>
            <a:pPr lvl="1"/>
            <a:endParaRPr lang="en-US" dirty="0">
              <a:solidFill>
                <a:srgbClr val="0071C5"/>
              </a:solidFill>
              <a:latin typeface="Arial" panose="020B0604020202020204" pitchFamily="34" charset="0"/>
              <a:cs typeface="Arial" panose="020B0604020202020204" pitchFamily="34" charset="0"/>
            </a:endParaRPr>
          </a:p>
          <a:p>
            <a:pPr lvl="1"/>
            <a:endParaRPr lang="ru-RU" sz="2400" dirty="0"/>
          </a:p>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6753" y="69467"/>
            <a:ext cx="1828804" cy="1133858"/>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439451415"/>
              </p:ext>
            </p:extLst>
          </p:nvPr>
        </p:nvGraphicFramePr>
        <p:xfrm>
          <a:off x="455613" y="2821782"/>
          <a:ext cx="2650332" cy="1409700"/>
        </p:xfrm>
        <a:graphic>
          <a:graphicData uri="http://schemas.openxmlformats.org/drawingml/2006/table">
            <a:tbl>
              <a:tblPr>
                <a:tableStyleId>{5C22544A-7EE6-4342-B048-85BDC9FD1C3A}</a:tableStyleId>
              </a:tblPr>
              <a:tblGrid>
                <a:gridCol w="1457073"/>
                <a:gridCol w="1193259"/>
              </a:tblGrid>
              <a:tr h="182880">
                <a:tc>
                  <a:txBody>
                    <a:bodyPr/>
                    <a:lstStyle/>
                    <a:p>
                      <a:pPr algn="l" fontAlgn="b"/>
                      <a:r>
                        <a:rPr lang="en-US" sz="1800" b="0" kern="1200" dirty="0">
                          <a:solidFill>
                            <a:srgbClr val="0071C5"/>
                          </a:solidFill>
                          <a:latin typeface="+mn-lt"/>
                          <a:ea typeface="+mn-ea"/>
                          <a:cs typeface="Intel Clear" panose="020B0604020203020204" pitchFamily="34" charset="0"/>
                        </a:rPr>
                        <a:t>Critical/High</a:t>
                      </a:r>
                    </a:p>
                  </a:txBody>
                  <a:tcPr marL="7620" marR="7620" marT="7620" marB="0" anchor="b"/>
                </a:tc>
                <a:tc>
                  <a:txBody>
                    <a:bodyPr/>
                    <a:lstStyle/>
                    <a:p>
                      <a:pPr algn="r" fontAlgn="b"/>
                      <a:r>
                        <a:rPr lang="en-US" sz="1800" b="0" kern="1200">
                          <a:solidFill>
                            <a:srgbClr val="0071C5"/>
                          </a:solidFill>
                          <a:latin typeface="+mn-lt"/>
                          <a:ea typeface="+mn-ea"/>
                          <a:cs typeface="Intel Clear" panose="020B0604020203020204" pitchFamily="34" charset="0"/>
                        </a:rPr>
                        <a:t>0%</a:t>
                      </a:r>
                    </a:p>
                  </a:txBody>
                  <a:tcPr marL="7620" marR="7620" marT="7620" marB="0" anchor="b"/>
                </a:tc>
              </a:tr>
              <a:tr h="182880">
                <a:tc>
                  <a:txBody>
                    <a:bodyPr/>
                    <a:lstStyle/>
                    <a:p>
                      <a:pPr algn="l" fontAlgn="b"/>
                      <a:endParaRPr lang="en-US" sz="1800" b="0" kern="1200" dirty="0">
                        <a:solidFill>
                          <a:srgbClr val="0071C5"/>
                        </a:solidFill>
                        <a:latin typeface="+mn-lt"/>
                        <a:ea typeface="+mn-ea"/>
                        <a:cs typeface="Intel Clear" panose="020B0604020203020204" pitchFamily="34" charset="0"/>
                      </a:endParaRPr>
                    </a:p>
                  </a:txBody>
                  <a:tcPr marL="7620" marR="7620" marT="7620" marB="0" anchor="b"/>
                </a:tc>
                <a:tc>
                  <a:txBody>
                    <a:bodyPr/>
                    <a:lstStyle/>
                    <a:p>
                      <a:pPr algn="l" fontAlgn="b"/>
                      <a:endParaRPr lang="en-US" sz="1800" b="0" kern="1200" dirty="0">
                        <a:solidFill>
                          <a:srgbClr val="0071C5"/>
                        </a:solidFill>
                        <a:latin typeface="+mn-lt"/>
                        <a:ea typeface="+mn-ea"/>
                        <a:cs typeface="Intel Clear" panose="020B0604020203020204" pitchFamily="34" charset="0"/>
                      </a:endParaRPr>
                    </a:p>
                  </a:txBody>
                  <a:tcPr marL="7620" marR="7620" marT="7620" marB="0" anchor="b"/>
                </a:tc>
              </a:tr>
              <a:tr h="182880">
                <a:tc>
                  <a:txBody>
                    <a:bodyPr/>
                    <a:lstStyle/>
                    <a:p>
                      <a:pPr algn="l" fontAlgn="b"/>
                      <a:r>
                        <a:rPr lang="en-US" sz="1800" b="0" kern="1200" dirty="0">
                          <a:solidFill>
                            <a:srgbClr val="0071C5"/>
                          </a:solidFill>
                          <a:latin typeface="+mn-lt"/>
                          <a:ea typeface="+mn-ea"/>
                          <a:cs typeface="Intel Clear" panose="020B0604020203020204" pitchFamily="34" charset="0"/>
                        </a:rPr>
                        <a:t>Medium</a:t>
                      </a:r>
                    </a:p>
                  </a:txBody>
                  <a:tcPr marL="7620" marR="7620" marT="7620" marB="0" anchor="b"/>
                </a:tc>
                <a:tc>
                  <a:txBody>
                    <a:bodyPr/>
                    <a:lstStyle/>
                    <a:p>
                      <a:pPr algn="r" fontAlgn="b"/>
                      <a:r>
                        <a:rPr lang="en-US" sz="1800" b="0" kern="1200" dirty="0">
                          <a:solidFill>
                            <a:srgbClr val="0071C5"/>
                          </a:solidFill>
                          <a:latin typeface="+mn-lt"/>
                          <a:ea typeface="+mn-ea"/>
                          <a:cs typeface="Intel Clear" panose="020B0604020203020204" pitchFamily="34" charset="0"/>
                        </a:rPr>
                        <a:t>34%</a:t>
                      </a:r>
                    </a:p>
                  </a:txBody>
                  <a:tcPr marL="7620" marR="7620" marT="7620" marB="0" anchor="b"/>
                </a:tc>
              </a:tr>
              <a:tr h="182880">
                <a:tc>
                  <a:txBody>
                    <a:bodyPr/>
                    <a:lstStyle/>
                    <a:p>
                      <a:pPr algn="l" fontAlgn="b"/>
                      <a:endParaRPr lang="en-US" sz="1800" b="0" kern="1200" dirty="0">
                        <a:solidFill>
                          <a:srgbClr val="0071C5"/>
                        </a:solidFill>
                        <a:latin typeface="+mn-lt"/>
                        <a:ea typeface="+mn-ea"/>
                        <a:cs typeface="Intel Clear" panose="020B0604020203020204" pitchFamily="34" charset="0"/>
                      </a:endParaRPr>
                    </a:p>
                  </a:txBody>
                  <a:tcPr marL="7620" marR="7620" marT="7620" marB="0" anchor="b"/>
                </a:tc>
                <a:tc>
                  <a:txBody>
                    <a:bodyPr/>
                    <a:lstStyle/>
                    <a:p>
                      <a:pPr algn="l" fontAlgn="b"/>
                      <a:endParaRPr lang="en-US" sz="1800" b="0" kern="1200" dirty="0">
                        <a:solidFill>
                          <a:srgbClr val="0071C5"/>
                        </a:solidFill>
                        <a:latin typeface="+mn-lt"/>
                        <a:ea typeface="+mn-ea"/>
                        <a:cs typeface="Intel Clear" panose="020B0604020203020204" pitchFamily="34" charset="0"/>
                      </a:endParaRPr>
                    </a:p>
                  </a:txBody>
                  <a:tcPr marL="7620" marR="7620" marT="7620" marB="0" anchor="b"/>
                </a:tc>
              </a:tr>
              <a:tr h="182880">
                <a:tc>
                  <a:txBody>
                    <a:bodyPr/>
                    <a:lstStyle/>
                    <a:p>
                      <a:pPr algn="l" fontAlgn="b"/>
                      <a:r>
                        <a:rPr lang="en-US" sz="1800" b="0" kern="1200" dirty="0">
                          <a:solidFill>
                            <a:srgbClr val="0071C5"/>
                          </a:solidFill>
                          <a:latin typeface="+mn-lt"/>
                          <a:ea typeface="+mn-ea"/>
                          <a:cs typeface="Intel Clear" panose="020B0604020203020204" pitchFamily="34" charset="0"/>
                        </a:rPr>
                        <a:t>Low</a:t>
                      </a:r>
                    </a:p>
                  </a:txBody>
                  <a:tcPr marL="7620" marR="7620" marT="7620" marB="0" anchor="b"/>
                </a:tc>
                <a:tc>
                  <a:txBody>
                    <a:bodyPr/>
                    <a:lstStyle/>
                    <a:p>
                      <a:pPr algn="r" fontAlgn="b"/>
                      <a:r>
                        <a:rPr lang="en-US" sz="1800" b="0" kern="1200" dirty="0">
                          <a:solidFill>
                            <a:srgbClr val="0071C5"/>
                          </a:solidFill>
                          <a:latin typeface="+mn-lt"/>
                          <a:ea typeface="+mn-ea"/>
                          <a:cs typeface="Intel Clear" panose="020B0604020203020204" pitchFamily="34" charset="0"/>
                        </a:rPr>
                        <a:t>66%</a:t>
                      </a:r>
                    </a:p>
                  </a:txBody>
                  <a:tcPr marL="7620" marR="7620" marT="7620" marB="0" anchor="b"/>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4239442159"/>
              </p:ext>
            </p:extLst>
          </p:nvPr>
        </p:nvGraphicFramePr>
        <p:xfrm>
          <a:off x="3348346" y="2821782"/>
          <a:ext cx="5506245" cy="1409700"/>
        </p:xfrm>
        <a:graphic>
          <a:graphicData uri="http://schemas.openxmlformats.org/drawingml/2006/table">
            <a:tbl>
              <a:tblPr>
                <a:tableStyleId>{5C22544A-7EE6-4342-B048-85BDC9FD1C3A}</a:tableStyleId>
              </a:tblPr>
              <a:tblGrid>
                <a:gridCol w="3538229"/>
                <a:gridCol w="1968016"/>
              </a:tblGrid>
              <a:tr h="182880">
                <a:tc>
                  <a:txBody>
                    <a:bodyPr/>
                    <a:lstStyle/>
                    <a:p>
                      <a:pPr algn="l" fontAlgn="b"/>
                      <a:r>
                        <a:rPr lang="en-US" sz="1800" b="0" kern="1200" dirty="0" smtClean="0">
                          <a:solidFill>
                            <a:srgbClr val="0071C5"/>
                          </a:solidFill>
                          <a:latin typeface="+mn-lt"/>
                          <a:ea typeface="+mn-ea"/>
                          <a:cs typeface="Intel Clear" panose="020B0604020203020204" pitchFamily="34" charset="0"/>
                        </a:rPr>
                        <a:t>ICC=PASS &amp;&amp; GCC=PASS</a:t>
                      </a:r>
                      <a:endParaRPr lang="en-US" sz="1800" b="0" kern="1200" dirty="0">
                        <a:solidFill>
                          <a:srgbClr val="0071C5"/>
                        </a:solidFill>
                        <a:latin typeface="+mn-lt"/>
                        <a:ea typeface="+mn-ea"/>
                        <a:cs typeface="Intel Clear" panose="020B0604020203020204" pitchFamily="34" charset="0"/>
                      </a:endParaRPr>
                    </a:p>
                  </a:txBody>
                  <a:tcPr marL="7620" marR="7620" marT="7620" marB="0" anchor="b"/>
                </a:tc>
                <a:tc>
                  <a:txBody>
                    <a:bodyPr/>
                    <a:lstStyle/>
                    <a:p>
                      <a:pPr algn="r" fontAlgn="b"/>
                      <a:r>
                        <a:rPr lang="en-US" sz="1800" b="0" kern="1200" dirty="0" smtClean="0">
                          <a:solidFill>
                            <a:srgbClr val="0071C5"/>
                          </a:solidFill>
                          <a:latin typeface="+mn-lt"/>
                          <a:ea typeface="+mn-ea"/>
                          <a:cs typeface="Intel Clear" panose="020B0604020203020204" pitchFamily="34" charset="0"/>
                        </a:rPr>
                        <a:t>&gt;1 000 000</a:t>
                      </a:r>
                      <a:endParaRPr lang="en-US" sz="1800" b="0" kern="1200" dirty="0">
                        <a:solidFill>
                          <a:srgbClr val="0071C5"/>
                        </a:solidFill>
                        <a:latin typeface="+mn-lt"/>
                        <a:ea typeface="+mn-ea"/>
                        <a:cs typeface="Intel Clear" panose="020B0604020203020204" pitchFamily="34" charset="0"/>
                      </a:endParaRPr>
                    </a:p>
                  </a:txBody>
                  <a:tcPr marL="7620" marR="7620" marT="7620" marB="0" anchor="b"/>
                </a:tc>
              </a:tr>
              <a:tr h="182880">
                <a:tc>
                  <a:txBody>
                    <a:bodyPr/>
                    <a:lstStyle/>
                    <a:p>
                      <a:pPr algn="l" fontAlgn="b"/>
                      <a:endParaRPr lang="en-US" sz="1800" b="0" kern="1200" dirty="0">
                        <a:solidFill>
                          <a:srgbClr val="0071C5"/>
                        </a:solidFill>
                        <a:latin typeface="+mn-lt"/>
                        <a:ea typeface="+mn-ea"/>
                        <a:cs typeface="Intel Clear" panose="020B0604020203020204" pitchFamily="34" charset="0"/>
                      </a:endParaRPr>
                    </a:p>
                  </a:txBody>
                  <a:tcPr marL="7620" marR="7620" marT="7620" marB="0" anchor="b"/>
                </a:tc>
                <a:tc>
                  <a:txBody>
                    <a:bodyPr/>
                    <a:lstStyle/>
                    <a:p>
                      <a:pPr algn="l" fontAlgn="b"/>
                      <a:endParaRPr lang="en-US" sz="1800" b="0" kern="1200" dirty="0">
                        <a:solidFill>
                          <a:srgbClr val="0071C5"/>
                        </a:solidFill>
                        <a:latin typeface="+mn-lt"/>
                        <a:ea typeface="+mn-ea"/>
                        <a:cs typeface="Intel Clear" panose="020B0604020203020204" pitchFamily="34" charset="0"/>
                      </a:endParaRPr>
                    </a:p>
                  </a:txBody>
                  <a:tcPr marL="7620" marR="7620" marT="7620" marB="0" anchor="b"/>
                </a:tc>
              </a:tr>
              <a:tr h="182880">
                <a:tc>
                  <a:txBody>
                    <a:bodyPr/>
                    <a:lstStyle/>
                    <a:p>
                      <a:pPr algn="l" fontAlgn="b"/>
                      <a:r>
                        <a:rPr lang="en-US" sz="1800" b="0" kern="1200" dirty="0" smtClean="0">
                          <a:solidFill>
                            <a:srgbClr val="0071C5"/>
                          </a:solidFill>
                          <a:latin typeface="+mn-lt"/>
                          <a:ea typeface="+mn-ea"/>
                          <a:cs typeface="Intel Clear" panose="020B0604020203020204" pitchFamily="34" charset="0"/>
                        </a:rPr>
                        <a:t>ICC=FAIL &amp;&amp; GCC = PASS</a:t>
                      </a:r>
                      <a:endParaRPr lang="en-US" sz="1800" b="0" kern="1200" dirty="0">
                        <a:solidFill>
                          <a:srgbClr val="0071C5"/>
                        </a:solidFill>
                        <a:latin typeface="+mn-lt"/>
                        <a:ea typeface="+mn-ea"/>
                        <a:cs typeface="Intel Clear" panose="020B0604020203020204" pitchFamily="34" charset="0"/>
                      </a:endParaRPr>
                    </a:p>
                  </a:txBody>
                  <a:tcPr marL="7620" marR="7620" marT="7620" marB="0" anchor="b"/>
                </a:tc>
                <a:tc>
                  <a:txBody>
                    <a:bodyPr/>
                    <a:lstStyle/>
                    <a:p>
                      <a:pPr algn="r" fontAlgn="b"/>
                      <a:r>
                        <a:rPr lang="en-US" sz="1800" b="0" kern="1200" dirty="0" smtClean="0">
                          <a:solidFill>
                            <a:srgbClr val="0071C5"/>
                          </a:solidFill>
                          <a:latin typeface="+mn-lt"/>
                          <a:ea typeface="+mn-ea"/>
                          <a:cs typeface="Intel Clear" panose="020B0604020203020204" pitchFamily="34" charset="0"/>
                        </a:rPr>
                        <a:t>0.1% </a:t>
                      </a:r>
                      <a:r>
                        <a:rPr lang="en-US" sz="1800" b="0" kern="1200" dirty="0" smtClean="0">
                          <a:solidFill>
                            <a:srgbClr val="0071C5"/>
                          </a:solidFill>
                          <a:latin typeface="+mn-lt"/>
                          <a:ea typeface="+mn-ea"/>
                          <a:cs typeface="Intel Clear" panose="020B0604020203020204" pitchFamily="34" charset="0"/>
                          <a:sym typeface="Wingdings" panose="05000000000000000000" pitchFamily="2" charset="2"/>
                        </a:rPr>
                        <a:t> 0.001%</a:t>
                      </a:r>
                      <a:endParaRPr lang="en-US" sz="1800" b="0" kern="1200" dirty="0">
                        <a:solidFill>
                          <a:srgbClr val="0071C5"/>
                        </a:solidFill>
                        <a:latin typeface="+mn-lt"/>
                        <a:ea typeface="+mn-ea"/>
                        <a:cs typeface="Intel Clear" panose="020B0604020203020204" pitchFamily="34" charset="0"/>
                      </a:endParaRPr>
                    </a:p>
                  </a:txBody>
                  <a:tcPr marL="7620" marR="7620" marT="7620" marB="0" anchor="b"/>
                </a:tc>
              </a:tr>
              <a:tr h="182880">
                <a:tc>
                  <a:txBody>
                    <a:bodyPr/>
                    <a:lstStyle/>
                    <a:p>
                      <a:pPr algn="l" fontAlgn="b"/>
                      <a:endParaRPr lang="en-US" sz="1800" b="0" kern="1200" dirty="0">
                        <a:solidFill>
                          <a:srgbClr val="0071C5"/>
                        </a:solidFill>
                        <a:latin typeface="+mn-lt"/>
                        <a:ea typeface="+mn-ea"/>
                        <a:cs typeface="Intel Clear" panose="020B0604020203020204" pitchFamily="34" charset="0"/>
                      </a:endParaRPr>
                    </a:p>
                  </a:txBody>
                  <a:tcPr marL="7620" marR="7620" marT="7620" marB="0" anchor="b"/>
                </a:tc>
                <a:tc>
                  <a:txBody>
                    <a:bodyPr/>
                    <a:lstStyle/>
                    <a:p>
                      <a:pPr algn="l" fontAlgn="b"/>
                      <a:endParaRPr lang="en-US" sz="1800" b="0" kern="1200" dirty="0">
                        <a:solidFill>
                          <a:srgbClr val="0071C5"/>
                        </a:solidFill>
                        <a:latin typeface="+mn-lt"/>
                        <a:ea typeface="+mn-ea"/>
                        <a:cs typeface="Intel Clear" panose="020B0604020203020204" pitchFamily="34" charset="0"/>
                      </a:endParaRPr>
                    </a:p>
                  </a:txBody>
                  <a:tcPr marL="7620" marR="7620" marT="7620" marB="0" anchor="b"/>
                </a:tc>
              </a:tr>
              <a:tr h="182880">
                <a:tc>
                  <a:txBody>
                    <a:bodyPr/>
                    <a:lstStyle/>
                    <a:p>
                      <a:pPr algn="l" fontAlgn="b"/>
                      <a:r>
                        <a:rPr lang="en-US" sz="1800" b="0" kern="1200" dirty="0" smtClean="0">
                          <a:solidFill>
                            <a:srgbClr val="0071C5"/>
                          </a:solidFill>
                          <a:latin typeface="+mn-lt"/>
                          <a:ea typeface="+mn-ea"/>
                          <a:cs typeface="Intel Clear" panose="020B0604020203020204" pitchFamily="34" charset="0"/>
                        </a:rPr>
                        <a:t>ICC=PASS &amp;&amp; ICC with FAST=FAIL</a:t>
                      </a:r>
                      <a:endParaRPr lang="en-US" sz="1800" b="0" kern="1200" dirty="0">
                        <a:solidFill>
                          <a:srgbClr val="0071C5"/>
                        </a:solidFill>
                        <a:latin typeface="+mn-lt"/>
                        <a:ea typeface="+mn-ea"/>
                        <a:cs typeface="Intel Clear" panose="020B0604020203020204" pitchFamily="34" charset="0"/>
                      </a:endParaRPr>
                    </a:p>
                  </a:txBody>
                  <a:tcPr marL="7620" marR="7620" marT="7620" marB="0" anchor="b"/>
                </a:tc>
                <a:tc>
                  <a:txBody>
                    <a:bodyPr/>
                    <a:lstStyle/>
                    <a:p>
                      <a:pPr algn="r" fontAlgn="b"/>
                      <a:r>
                        <a:rPr lang="en-US" sz="1800" b="0" kern="1200" dirty="0" smtClean="0">
                          <a:solidFill>
                            <a:srgbClr val="0071C5"/>
                          </a:solidFill>
                          <a:latin typeface="+mn-lt"/>
                          <a:ea typeface="+mn-ea"/>
                          <a:cs typeface="Intel Clear" panose="020B0604020203020204" pitchFamily="34" charset="0"/>
                        </a:rPr>
                        <a:t>~0</a:t>
                      </a:r>
                      <a:endParaRPr lang="en-US" sz="1800" b="0" kern="1200" dirty="0">
                        <a:solidFill>
                          <a:srgbClr val="0071C5"/>
                        </a:solidFill>
                        <a:latin typeface="+mn-lt"/>
                        <a:ea typeface="+mn-ea"/>
                        <a:cs typeface="Intel Clear" panose="020B0604020203020204" pitchFamily="34" charset="0"/>
                      </a:endParaRPr>
                    </a:p>
                  </a:txBody>
                  <a:tcPr marL="7620" marR="7620" marT="7620" marB="0" anchor="b"/>
                </a:tc>
              </a:tr>
            </a:tbl>
          </a:graphicData>
        </a:graphic>
      </p:graphicFrame>
      <p:sp>
        <p:nvSpPr>
          <p:cNvPr id="3" name="Rectangle 2"/>
          <p:cNvSpPr/>
          <p:nvPr/>
        </p:nvSpPr>
        <p:spPr>
          <a:xfrm>
            <a:off x="371474" y="1177528"/>
            <a:ext cx="8079581" cy="369332"/>
          </a:xfrm>
          <a:prstGeom prst="rect">
            <a:avLst/>
          </a:prstGeom>
        </p:spPr>
        <p:txBody>
          <a:bodyPr wrap="square">
            <a:spAutoFit/>
          </a:bodyPr>
          <a:lstStyle/>
          <a:p>
            <a:pPr marL="285750" indent="-285750">
              <a:buFont typeface="Wingdings" panose="05000000000000000000" pitchFamily="2" charset="2"/>
              <a:buChar char="§"/>
            </a:pPr>
            <a:r>
              <a:rPr lang="ru-RU" dirty="0">
                <a:solidFill>
                  <a:srgbClr val="009FDF"/>
                </a:solidFill>
              </a:rPr>
              <a:t>Проверено более 1 000 000 исходных файлов написанных на </a:t>
            </a:r>
            <a:r>
              <a:rPr lang="en-US" dirty="0">
                <a:solidFill>
                  <a:srgbClr val="009FDF"/>
                </a:solidFill>
              </a:rPr>
              <a:t>C/C++ </a:t>
            </a:r>
            <a:endParaRPr lang="ru-RU" dirty="0">
              <a:solidFill>
                <a:srgbClr val="009FDF"/>
              </a:solidFill>
            </a:endParaRPr>
          </a:p>
        </p:txBody>
      </p:sp>
      <p:sp>
        <p:nvSpPr>
          <p:cNvPr id="8" name="Rectangle 7"/>
          <p:cNvSpPr/>
          <p:nvPr/>
        </p:nvSpPr>
        <p:spPr>
          <a:xfrm>
            <a:off x="371474" y="1572657"/>
            <a:ext cx="6908006" cy="646331"/>
          </a:xfrm>
          <a:prstGeom prst="rect">
            <a:avLst/>
          </a:prstGeom>
        </p:spPr>
        <p:txBody>
          <a:bodyPr wrap="square">
            <a:spAutoFit/>
          </a:bodyPr>
          <a:lstStyle/>
          <a:p>
            <a:pPr marL="285750" indent="-285750">
              <a:buFont typeface="Wingdings" panose="05000000000000000000" pitchFamily="2" charset="2"/>
              <a:buChar char="§"/>
            </a:pPr>
            <a:r>
              <a:rPr lang="ru-RU" dirty="0">
                <a:solidFill>
                  <a:srgbClr val="009FDF"/>
                </a:solidFill>
              </a:rPr>
              <a:t>Во </a:t>
            </a:r>
            <a:r>
              <a:rPr lang="ru-RU" dirty="0" smtClean="0">
                <a:solidFill>
                  <a:srgbClr val="009FDF"/>
                </a:solidFill>
              </a:rPr>
              <a:t>время </a:t>
            </a:r>
            <a:r>
              <a:rPr lang="ru-RU" dirty="0">
                <a:solidFill>
                  <a:srgbClr val="009FDF"/>
                </a:solidFill>
              </a:rPr>
              <a:t>работы над проектом основной акцент был сделан на ошибках типа </a:t>
            </a:r>
            <a:r>
              <a:rPr lang="en-US" dirty="0">
                <a:solidFill>
                  <a:srgbClr val="009FDF"/>
                </a:solidFill>
              </a:rPr>
              <a:t>“internal compiler errors”.</a:t>
            </a:r>
            <a:endParaRPr lang="ru-RU" dirty="0">
              <a:solidFill>
                <a:srgbClr val="009FDF"/>
              </a:solidFill>
            </a:endParaRPr>
          </a:p>
        </p:txBody>
      </p:sp>
    </p:spTree>
    <p:extLst>
      <p:ext uri="{BB962C8B-B14F-4D97-AF65-F5344CB8AC3E}">
        <p14:creationId xmlns:p14="http://schemas.microsoft.com/office/powerpoint/2010/main" val="29830911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ru-RU" dirty="0" smtClean="0"/>
              <a:t>Выводы</a:t>
            </a:r>
            <a:endParaRPr lang="en-US" dirty="0"/>
          </a:p>
        </p:txBody>
      </p:sp>
      <p:sp>
        <p:nvSpPr>
          <p:cNvPr id="5" name="Content Placeholder 4"/>
          <p:cNvSpPr>
            <a:spLocks noGrp="1"/>
          </p:cNvSpPr>
          <p:nvPr>
            <p:ph sz="quarter" idx="13"/>
          </p:nvPr>
        </p:nvSpPr>
        <p:spPr/>
        <p:txBody>
          <a:bodyPr/>
          <a:lstStyle/>
          <a:p>
            <a:pPr marL="285750" indent="-285750">
              <a:buFont typeface="Wingdings" panose="05000000000000000000" pitchFamily="2" charset="2"/>
              <a:buChar char="§"/>
            </a:pPr>
            <a:r>
              <a:rPr lang="ru-RU" dirty="0" smtClean="0"/>
              <a:t>Все найденные проблемы – не критические</a:t>
            </a:r>
          </a:p>
          <a:p>
            <a:pPr marL="285750" indent="-285750">
              <a:buFont typeface="Wingdings" panose="05000000000000000000" pitchFamily="2" charset="2"/>
              <a:buChar char="§"/>
            </a:pPr>
            <a:r>
              <a:rPr lang="ru-RU" dirty="0" smtClean="0"/>
              <a:t>Можно использовать аналогичный подход для </a:t>
            </a:r>
            <a:r>
              <a:rPr lang="en-US" dirty="0" smtClean="0"/>
              <a:t>Intel </a:t>
            </a:r>
            <a:r>
              <a:rPr lang="en-US" dirty="0"/>
              <a:t>compiler </a:t>
            </a:r>
            <a:r>
              <a:rPr lang="ru-RU" dirty="0" smtClean="0"/>
              <a:t>на</a:t>
            </a:r>
            <a:r>
              <a:rPr lang="en-US" dirty="0" smtClean="0"/>
              <a:t> Windows/Mac (Microsoft/clang </a:t>
            </a:r>
            <a:r>
              <a:rPr lang="en-US" dirty="0"/>
              <a:t>Compiler </a:t>
            </a:r>
            <a:r>
              <a:rPr lang="ru-RU" dirty="0" smtClean="0"/>
              <a:t>в качестве </a:t>
            </a:r>
            <a:r>
              <a:rPr lang="en-US" dirty="0" smtClean="0"/>
              <a:t>reference)</a:t>
            </a:r>
            <a:endParaRPr lang="ru-RU" dirty="0" smtClean="0"/>
          </a:p>
          <a:p>
            <a:pPr marL="285750" indent="-285750">
              <a:buFont typeface="Wingdings" panose="05000000000000000000" pitchFamily="2" charset="2"/>
              <a:buChar char="§"/>
            </a:pPr>
            <a:r>
              <a:rPr lang="ru-RU" dirty="0" smtClean="0"/>
              <a:t>Концепция использования </a:t>
            </a:r>
            <a:r>
              <a:rPr lang="en-US" dirty="0" smtClean="0"/>
              <a:t>reference </a:t>
            </a:r>
            <a:r>
              <a:rPr lang="ru-RU" dirty="0" smtClean="0"/>
              <a:t>и концепция получения тестов из открытых источников применимы во многих проектах</a:t>
            </a:r>
            <a:endParaRPr lang="ru-RU" dirty="0"/>
          </a:p>
          <a:p>
            <a:pPr marL="285750" indent="-285750">
              <a:buFont typeface="Wingdings" panose="05000000000000000000" pitchFamily="2" charset="2"/>
              <a:buChar char="§"/>
            </a:pPr>
            <a:endParaRPr lang="en-US" dirty="0"/>
          </a:p>
          <a:p>
            <a:r>
              <a:rPr lang="en-US" dirty="0"/>
              <a:t> </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6753" y="69467"/>
            <a:ext cx="1828804" cy="1133858"/>
          </a:xfrm>
          <a:prstGeom prst="rect">
            <a:avLst/>
          </a:prstGeom>
        </p:spPr>
      </p:pic>
    </p:spTree>
    <p:extLst>
      <p:ext uri="{BB962C8B-B14F-4D97-AF65-F5344CB8AC3E}">
        <p14:creationId xmlns:p14="http://schemas.microsoft.com/office/powerpoint/2010/main" val="31692621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6753" y="69467"/>
            <a:ext cx="1828804" cy="1133858"/>
          </a:xfrm>
          <a:prstGeom prst="rect">
            <a:avLst/>
          </a:prstGeom>
        </p:spPr>
      </p:pic>
    </p:spTree>
    <p:extLst>
      <p:ext uri="{BB962C8B-B14F-4D97-AF65-F5344CB8AC3E}">
        <p14:creationId xmlns:p14="http://schemas.microsoft.com/office/powerpoint/2010/main" val="2579142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138417"/>
            <a:ext cx="9144000" cy="4005083"/>
          </a:xfrm>
          <a:prstGeom prst="rect">
            <a:avLst/>
          </a:prstGeom>
        </p:spPr>
      </p:pic>
      <p:sp>
        <p:nvSpPr>
          <p:cNvPr id="5" name="Title 3"/>
          <p:cNvSpPr txBox="1">
            <a:spLocks/>
          </p:cNvSpPr>
          <p:nvPr/>
        </p:nvSpPr>
        <p:spPr>
          <a:xfrm>
            <a:off x="241300" y="187405"/>
            <a:ext cx="8229600" cy="868680"/>
          </a:xfrm>
          <a:prstGeom prst="rect">
            <a:avLst/>
          </a:prstGeom>
        </p:spPr>
        <p:txBody>
          <a:bodyPr/>
          <a:lstStyle>
            <a:lvl1pPr algn="l" defTabSz="457200" rtl="0" eaLnBrk="1" latinLnBrk="0" hangingPunct="1">
              <a:lnSpc>
                <a:spcPct val="100000"/>
              </a:lnSpc>
              <a:spcBef>
                <a:spcPct val="0"/>
              </a:spcBef>
              <a:buNone/>
              <a:defRPr sz="2800" b="0" i="0" kern="1200" spc="0" baseline="0">
                <a:solidFill>
                  <a:schemeClr val="tx2"/>
                </a:solidFill>
                <a:latin typeface="Intel Clear"/>
                <a:ea typeface="Intel Clear"/>
                <a:cs typeface="Intel Clear"/>
              </a:defRPr>
            </a:lvl1pPr>
          </a:lstStyle>
          <a:p>
            <a:r>
              <a:rPr lang="en-US" sz="4800" dirty="0" smtClean="0">
                <a:solidFill>
                  <a:schemeClr val="bg1"/>
                </a:solidFill>
              </a:rPr>
              <a:t>WE ARE HIRING!</a:t>
            </a:r>
            <a:endParaRPr lang="en-US" sz="4800" dirty="0">
              <a:solidFill>
                <a:schemeClr val="bg1"/>
              </a:solidFill>
            </a:endParaRPr>
          </a:p>
        </p:txBody>
      </p:sp>
    </p:spTree>
    <p:extLst>
      <p:ext uri="{BB962C8B-B14F-4D97-AF65-F5344CB8AC3E}">
        <p14:creationId xmlns:p14="http://schemas.microsoft.com/office/powerpoint/2010/main" val="10786519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ru-RU" dirty="0" smtClean="0">
                <a:effectLst>
                  <a:outerShdw blurRad="50800" dist="38100" dir="2700000" algn="br">
                    <a:srgbClr val="000000">
                      <a:alpha val="43000"/>
                    </a:srgbClr>
                  </a:outerShdw>
                </a:effectLst>
                <a:latin typeface="Neo Sans Cyr" pitchFamily="2" charset="-52"/>
                <a:cs typeface="Consolas" pitchFamily="49" charset="0"/>
              </a:rPr>
              <a:t> </a:t>
            </a:r>
            <a:endParaRPr lang="ru-RU" dirty="0">
              <a:effectLst>
                <a:outerShdw blurRad="50800" dist="38100" dir="2700000" algn="br">
                  <a:srgbClr val="000000">
                    <a:alpha val="43000"/>
                  </a:srgbClr>
                </a:outerShdw>
              </a:effectLst>
              <a:latin typeface="Neo Sans Cyr" pitchFamily="2" charset="-52"/>
              <a:cs typeface="Consolas" pitchFamily="49" charset="0"/>
            </a:endParaRPr>
          </a:p>
        </p:txBody>
      </p:sp>
      <p:sp>
        <p:nvSpPr>
          <p:cNvPr id="3" name="Slide Number Placeholder 2"/>
          <p:cNvSpPr>
            <a:spLocks noGrp="1"/>
          </p:cNvSpPr>
          <p:nvPr>
            <p:ph type="sldNum" sz="quarter" idx="12"/>
          </p:nvPr>
        </p:nvSpPr>
        <p:spPr/>
        <p:txBody>
          <a:bodyPr/>
          <a:lstStyle/>
          <a:p>
            <a:pPr>
              <a:defRPr/>
            </a:pPr>
            <a:fld id="{91E37E63-F831-8347-A12A-ACB5F4B596B9}" type="slidenum">
              <a:rPr lang="en-US" smtClean="0"/>
              <a:pPr>
                <a:defRPr/>
              </a:pPr>
              <a:t>2</a:t>
            </a:fld>
            <a:endParaRPr lang="en-US" dirty="0"/>
          </a:p>
        </p:txBody>
      </p:sp>
      <p:sp>
        <p:nvSpPr>
          <p:cNvPr id="7" name="Title 3"/>
          <p:cNvSpPr txBox="1">
            <a:spLocks/>
          </p:cNvSpPr>
          <p:nvPr/>
        </p:nvSpPr>
        <p:spPr>
          <a:xfrm>
            <a:off x="491332" y="310130"/>
            <a:ext cx="8229600" cy="868680"/>
          </a:xfrm>
          <a:prstGeom prst="rect">
            <a:avLst/>
          </a:prstGeom>
        </p:spPr>
        <p:txBody>
          <a:bodyPr vert="horz" lIns="0" tIns="0" rIns="0" bIns="0" rtlCol="0" anchor="t" anchorCtr="0">
            <a:noAutofit/>
          </a:bodyPr>
          <a:lstStyle>
            <a:lvl1pPr algn="l" defTabSz="457200" rtl="0" eaLnBrk="1" latinLnBrk="0" hangingPunct="1">
              <a:lnSpc>
                <a:spcPct val="100000"/>
              </a:lnSpc>
              <a:spcBef>
                <a:spcPct val="0"/>
              </a:spcBef>
              <a:buNone/>
              <a:defRPr sz="2800" b="0" i="0" kern="1200" spc="0" baseline="0">
                <a:solidFill>
                  <a:schemeClr val="tx2"/>
                </a:solidFill>
                <a:latin typeface="Intel Clear"/>
                <a:ea typeface="Intel Clear"/>
                <a:cs typeface="Intel Clear"/>
              </a:defRPr>
            </a:lvl1pPr>
          </a:lstStyle>
          <a:p>
            <a:r>
              <a:rPr lang="ru-RU" dirty="0" smtClean="0">
                <a:effectLst>
                  <a:outerShdw blurRad="50800" dist="38100" dir="2700000" algn="br">
                    <a:srgbClr val="000000">
                      <a:alpha val="43000"/>
                    </a:srgbClr>
                  </a:outerShdw>
                </a:effectLst>
                <a:latin typeface="Arial" panose="020B0604020202020204" pitchFamily="34" charset="0"/>
                <a:cs typeface="Arial" panose="020B0604020202020204" pitchFamily="34" charset="0"/>
              </a:rPr>
              <a:t>Содержание</a:t>
            </a:r>
            <a:endParaRPr lang="ru-RU" dirty="0">
              <a:effectLst>
                <a:outerShdw blurRad="50800" dist="38100" dir="2700000" algn="br">
                  <a:srgbClr val="000000">
                    <a:alpha val="43000"/>
                  </a:srgbClr>
                </a:outerShdw>
              </a:effectLst>
              <a:latin typeface="Neo Sans Cyr" pitchFamily="2" charset="-52"/>
              <a:cs typeface="Consolas" pitchFamily="49"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6753" y="69467"/>
            <a:ext cx="1828804" cy="1133858"/>
          </a:xfrm>
          <a:prstGeom prst="rect">
            <a:avLst/>
          </a:prstGeom>
        </p:spPr>
      </p:pic>
      <p:sp>
        <p:nvSpPr>
          <p:cNvPr id="2" name="Rectangle 1"/>
          <p:cNvSpPr/>
          <p:nvPr/>
        </p:nvSpPr>
        <p:spPr>
          <a:xfrm>
            <a:off x="455613" y="1145138"/>
            <a:ext cx="6515097" cy="369332"/>
          </a:xfrm>
          <a:prstGeom prst="rect">
            <a:avLst/>
          </a:prstGeom>
        </p:spPr>
        <p:txBody>
          <a:bodyPr wrap="square">
            <a:spAutoFit/>
          </a:bodyPr>
          <a:lstStyle/>
          <a:p>
            <a:pPr lvl="0"/>
            <a:r>
              <a:rPr lang="ru-RU" dirty="0">
                <a:solidFill>
                  <a:srgbClr val="009FDF"/>
                </a:solidFill>
                <a:latin typeface="Arial" panose="020B0604020202020204" pitchFamily="34" charset="0"/>
                <a:cs typeface="Arial" panose="020B0604020202020204" pitchFamily="34" charset="0"/>
              </a:rPr>
              <a:t>Компилятор</a:t>
            </a:r>
            <a:r>
              <a:rPr lang="en-US" dirty="0">
                <a:solidFill>
                  <a:srgbClr val="009FDF"/>
                </a:solidFill>
                <a:latin typeface="Arial" panose="020B0604020202020204" pitchFamily="34" charset="0"/>
                <a:cs typeface="Arial" panose="020B0604020202020204" pitchFamily="34" charset="0"/>
              </a:rPr>
              <a:t>, </a:t>
            </a:r>
            <a:r>
              <a:rPr lang="ru-RU" dirty="0">
                <a:solidFill>
                  <a:srgbClr val="009FDF"/>
                </a:solidFill>
                <a:latin typeface="Arial" panose="020B0604020202020204" pitchFamily="34" charset="0"/>
                <a:cs typeface="Arial" panose="020B0604020202020204" pitchFamily="34" charset="0"/>
              </a:rPr>
              <a:t>оптимизирующий компилятор, примеры</a:t>
            </a:r>
          </a:p>
        </p:txBody>
      </p:sp>
      <p:sp>
        <p:nvSpPr>
          <p:cNvPr id="8" name="Rectangle 7"/>
          <p:cNvSpPr/>
          <p:nvPr/>
        </p:nvSpPr>
        <p:spPr>
          <a:xfrm>
            <a:off x="455613" y="1757079"/>
            <a:ext cx="2742930" cy="369332"/>
          </a:xfrm>
          <a:prstGeom prst="rect">
            <a:avLst/>
          </a:prstGeom>
        </p:spPr>
        <p:txBody>
          <a:bodyPr wrap="none">
            <a:spAutoFit/>
          </a:bodyPr>
          <a:lstStyle/>
          <a:p>
            <a:pPr lvl="0"/>
            <a:r>
              <a:rPr lang="ru-RU" dirty="0">
                <a:solidFill>
                  <a:srgbClr val="009FDF"/>
                </a:solidFill>
                <a:latin typeface="Arial" panose="020B0604020202020204" pitchFamily="34" charset="0"/>
                <a:cs typeface="Arial" panose="020B0604020202020204" pitchFamily="34" charset="0"/>
              </a:rPr>
              <a:t>Тесты для компилятора</a:t>
            </a:r>
          </a:p>
        </p:txBody>
      </p:sp>
      <p:sp>
        <p:nvSpPr>
          <p:cNvPr id="9" name="Rectangle 8"/>
          <p:cNvSpPr/>
          <p:nvPr/>
        </p:nvSpPr>
        <p:spPr>
          <a:xfrm>
            <a:off x="455613" y="2295457"/>
            <a:ext cx="2262158" cy="369332"/>
          </a:xfrm>
          <a:prstGeom prst="rect">
            <a:avLst/>
          </a:prstGeom>
        </p:spPr>
        <p:txBody>
          <a:bodyPr wrap="none">
            <a:spAutoFit/>
          </a:bodyPr>
          <a:lstStyle/>
          <a:p>
            <a:pPr lvl="0"/>
            <a:r>
              <a:rPr lang="ru-RU" dirty="0">
                <a:solidFill>
                  <a:srgbClr val="009FDF"/>
                </a:solidFill>
                <a:latin typeface="Arial" panose="020B0604020202020204" pitchFamily="34" charset="0"/>
                <a:cs typeface="Arial" panose="020B0604020202020204" pitchFamily="34" charset="0"/>
              </a:rPr>
              <a:t>Идея и реализация</a:t>
            </a:r>
          </a:p>
        </p:txBody>
      </p:sp>
      <p:sp>
        <p:nvSpPr>
          <p:cNvPr id="10" name="Rectangle 9"/>
          <p:cNvSpPr/>
          <p:nvPr/>
        </p:nvSpPr>
        <p:spPr>
          <a:xfrm>
            <a:off x="455613" y="2833835"/>
            <a:ext cx="796052" cy="369332"/>
          </a:xfrm>
          <a:prstGeom prst="rect">
            <a:avLst/>
          </a:prstGeom>
        </p:spPr>
        <p:txBody>
          <a:bodyPr wrap="none">
            <a:spAutoFit/>
          </a:bodyPr>
          <a:lstStyle/>
          <a:p>
            <a:r>
              <a:rPr lang="ru-RU" dirty="0">
                <a:solidFill>
                  <a:srgbClr val="009FDF"/>
                </a:solidFill>
                <a:latin typeface="Arial" panose="020B0604020202020204" pitchFamily="34" charset="0"/>
                <a:cs typeface="Arial" panose="020B0604020202020204" pitchFamily="34" charset="0"/>
              </a:rPr>
              <a:t>Итоги</a:t>
            </a:r>
            <a:endParaRPr lang="en-US" dirty="0">
              <a:solidFill>
                <a:srgbClr val="009FD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7833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6753" y="69467"/>
            <a:ext cx="1828804" cy="1133858"/>
          </a:xfrm>
          <a:prstGeom prst="rect">
            <a:avLst/>
          </a:prstGeom>
        </p:spPr>
      </p:pic>
      <p:sp>
        <p:nvSpPr>
          <p:cNvPr id="3" name="TextBox 2"/>
          <p:cNvSpPr txBox="1"/>
          <p:nvPr/>
        </p:nvSpPr>
        <p:spPr>
          <a:xfrm>
            <a:off x="914400" y="3550444"/>
            <a:ext cx="7293769" cy="985838"/>
          </a:xfrm>
          <a:prstGeom prst="rect">
            <a:avLst/>
          </a:prstGeom>
          <a:noFill/>
        </p:spPr>
        <p:txBody>
          <a:bodyPr vert="horz" wrap="square" lIns="0" tIns="0" rIns="0" bIns="0" rtlCol="0">
            <a:spAutoFit/>
          </a:bodyPr>
          <a:lstStyle/>
          <a:p>
            <a:endParaRPr lang="en-US" sz="1100" dirty="0" err="1" smtClean="0">
              <a:solidFill>
                <a:srgbClr val="003C71"/>
              </a:solidFill>
            </a:endParaRPr>
          </a:p>
        </p:txBody>
      </p:sp>
    </p:spTree>
    <p:extLst>
      <p:ext uri="{BB962C8B-B14F-4D97-AF65-F5344CB8AC3E}">
        <p14:creationId xmlns:p14="http://schemas.microsoft.com/office/powerpoint/2010/main" val="11001237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338" y="3539580"/>
            <a:ext cx="7772400" cy="1021556"/>
          </a:xfrm>
        </p:spPr>
        <p:txBody>
          <a:bodyPr/>
          <a:lstStyle/>
          <a:p>
            <a:r>
              <a:rPr lang="en-US" sz="3200" dirty="0" smtClean="0">
                <a:solidFill>
                  <a:schemeClr val="bg1"/>
                </a:solidFill>
                <a:latin typeface="Arial" panose="020B0604020202020204" pitchFamily="34" charset="0"/>
                <a:ea typeface="ＭＳ Ｐゴシック" pitchFamily="-108" charset="-128"/>
                <a:cs typeface="Arial" panose="020B0604020202020204" pitchFamily="34" charset="0"/>
              </a:rPr>
              <a:t/>
            </a:r>
            <a:br>
              <a:rPr lang="en-US" sz="3200" dirty="0" smtClean="0">
                <a:solidFill>
                  <a:schemeClr val="bg1"/>
                </a:solidFill>
                <a:latin typeface="Arial" panose="020B0604020202020204" pitchFamily="34" charset="0"/>
                <a:ea typeface="ＭＳ Ｐゴシック" pitchFamily="-108" charset="-128"/>
                <a:cs typeface="Arial" panose="020B0604020202020204" pitchFamily="34" charset="0"/>
              </a:rPr>
            </a:br>
            <a:r>
              <a:rPr lang="en-US" sz="3200" dirty="0">
                <a:solidFill>
                  <a:schemeClr val="bg1"/>
                </a:solidFill>
                <a:latin typeface="Arial" panose="020B0604020202020204" pitchFamily="34" charset="0"/>
                <a:ea typeface="ＭＳ Ｐゴシック" pitchFamily="-108" charset="-128"/>
                <a:cs typeface="Arial" panose="020B0604020202020204" pitchFamily="34" charset="0"/>
              </a:rPr>
              <a:t/>
            </a:r>
            <a:br>
              <a:rPr lang="en-US" sz="3200" dirty="0">
                <a:solidFill>
                  <a:schemeClr val="bg1"/>
                </a:solidFill>
                <a:latin typeface="Arial" panose="020B0604020202020204" pitchFamily="34" charset="0"/>
                <a:ea typeface="ＭＳ Ｐゴシック" pitchFamily="-108" charset="-128"/>
                <a:cs typeface="Arial" panose="020B0604020202020204" pitchFamily="34" charset="0"/>
              </a:rPr>
            </a:br>
            <a:r>
              <a:rPr lang="en-US" sz="3200" dirty="0" smtClean="0">
                <a:solidFill>
                  <a:schemeClr val="bg1"/>
                </a:solidFill>
                <a:latin typeface="Arial" panose="020B0604020202020204" pitchFamily="34" charset="0"/>
                <a:ea typeface="ＭＳ Ｐゴシック" pitchFamily="-108" charset="-128"/>
                <a:cs typeface="Arial" panose="020B0604020202020204" pitchFamily="34" charset="0"/>
              </a:rPr>
              <a:t/>
            </a:r>
            <a:br>
              <a:rPr lang="en-US" sz="3200" dirty="0" smtClean="0">
                <a:solidFill>
                  <a:schemeClr val="bg1"/>
                </a:solidFill>
                <a:latin typeface="Arial" panose="020B0604020202020204" pitchFamily="34" charset="0"/>
                <a:ea typeface="ＭＳ Ｐゴシック" pitchFamily="-108" charset="-128"/>
                <a:cs typeface="Arial" panose="020B0604020202020204" pitchFamily="34" charset="0"/>
              </a:rPr>
            </a:br>
            <a:r>
              <a:rPr lang="en-US" sz="3200" dirty="0">
                <a:solidFill>
                  <a:schemeClr val="bg1"/>
                </a:solidFill>
                <a:latin typeface="Arial" panose="020B0604020202020204" pitchFamily="34" charset="0"/>
                <a:ea typeface="ＭＳ Ｐゴシック" pitchFamily="-108" charset="-128"/>
                <a:cs typeface="Arial" panose="020B0604020202020204" pitchFamily="34" charset="0"/>
              </a:rPr>
              <a:t/>
            </a:r>
            <a:br>
              <a:rPr lang="en-US" sz="3200" dirty="0">
                <a:solidFill>
                  <a:schemeClr val="bg1"/>
                </a:solidFill>
                <a:latin typeface="Arial" panose="020B0604020202020204" pitchFamily="34" charset="0"/>
                <a:ea typeface="ＭＳ Ｐゴシック" pitchFamily="-108" charset="-128"/>
                <a:cs typeface="Arial" panose="020B0604020202020204" pitchFamily="34" charset="0"/>
              </a:rPr>
            </a:br>
            <a:r>
              <a:rPr lang="en-US" sz="3200" dirty="0" smtClean="0">
                <a:solidFill>
                  <a:schemeClr val="bg1"/>
                </a:solidFill>
                <a:latin typeface="Arial" panose="020B0604020202020204" pitchFamily="34" charset="0"/>
                <a:ea typeface="ＭＳ Ｐゴシック" pitchFamily="-108" charset="-128"/>
                <a:cs typeface="Arial" panose="020B0604020202020204" pitchFamily="34" charset="0"/>
              </a:rPr>
              <a:t/>
            </a:r>
            <a:br>
              <a:rPr lang="en-US" sz="3200" dirty="0" smtClean="0">
                <a:solidFill>
                  <a:schemeClr val="bg1"/>
                </a:solidFill>
                <a:latin typeface="Arial" panose="020B0604020202020204" pitchFamily="34" charset="0"/>
                <a:ea typeface="ＭＳ Ｐゴシック" pitchFamily="-108" charset="-128"/>
                <a:cs typeface="Arial" panose="020B0604020202020204" pitchFamily="34" charset="0"/>
              </a:rPr>
            </a:br>
            <a:r>
              <a:rPr lang="en-US" sz="3200" dirty="0">
                <a:solidFill>
                  <a:schemeClr val="bg1"/>
                </a:solidFill>
                <a:latin typeface="Arial" panose="020B0604020202020204" pitchFamily="34" charset="0"/>
                <a:ea typeface="ＭＳ Ｐゴシック" pitchFamily="-108" charset="-128"/>
                <a:cs typeface="Arial" panose="020B0604020202020204" pitchFamily="34" charset="0"/>
              </a:rPr>
              <a:t/>
            </a:r>
            <a:br>
              <a:rPr lang="en-US" sz="3200" dirty="0">
                <a:solidFill>
                  <a:schemeClr val="bg1"/>
                </a:solidFill>
                <a:latin typeface="Arial" panose="020B0604020202020204" pitchFamily="34" charset="0"/>
                <a:ea typeface="ＭＳ Ｐゴシック" pitchFamily="-108" charset="-128"/>
                <a:cs typeface="Arial" panose="020B0604020202020204" pitchFamily="34" charset="0"/>
              </a:rPr>
            </a:br>
            <a:r>
              <a:rPr lang="en-US" sz="2800" dirty="0" smtClean="0">
                <a:solidFill>
                  <a:schemeClr val="bg1"/>
                </a:solidFill>
                <a:latin typeface="Arial" panose="020B0604020202020204" pitchFamily="34" charset="0"/>
                <a:ea typeface="ＭＳ Ｐゴシック" pitchFamily="-108" charset="-128"/>
                <a:cs typeface="Arial" panose="020B0604020202020204" pitchFamily="34" charset="0"/>
              </a:rPr>
              <a:t>https://www.linkedin.com/in/vkurkov/</a:t>
            </a:r>
            <a:br>
              <a:rPr lang="en-US" sz="2800" dirty="0" smtClean="0">
                <a:solidFill>
                  <a:schemeClr val="bg1"/>
                </a:solidFill>
                <a:latin typeface="Arial" panose="020B0604020202020204" pitchFamily="34" charset="0"/>
                <a:ea typeface="ＭＳ Ｐゴシック" pitchFamily="-108" charset="-128"/>
                <a:cs typeface="Arial" panose="020B0604020202020204" pitchFamily="34" charset="0"/>
              </a:rPr>
            </a:br>
            <a:r>
              <a:rPr lang="en-US" sz="2800" dirty="0" smtClean="0">
                <a:solidFill>
                  <a:schemeClr val="bg1"/>
                </a:solidFill>
                <a:latin typeface="Arial" panose="020B0604020202020204" pitchFamily="34" charset="0"/>
                <a:ea typeface="ＭＳ Ｐゴシック" pitchFamily="-108" charset="-128"/>
                <a:cs typeface="Arial" panose="020B0604020202020204" pitchFamily="34" charset="0"/>
              </a:rPr>
              <a:t/>
            </a:r>
            <a:br>
              <a:rPr lang="en-US" sz="2800" dirty="0" smtClean="0">
                <a:solidFill>
                  <a:schemeClr val="bg1"/>
                </a:solidFill>
                <a:latin typeface="Arial" panose="020B0604020202020204" pitchFamily="34" charset="0"/>
                <a:ea typeface="ＭＳ Ｐゴシック" pitchFamily="-108" charset="-128"/>
                <a:cs typeface="Arial" panose="020B0604020202020204" pitchFamily="34" charset="0"/>
              </a:rPr>
            </a:br>
            <a:r>
              <a:rPr lang="en-US" sz="2800" dirty="0" smtClean="0">
                <a:solidFill>
                  <a:schemeClr val="bg1"/>
                </a:solidFill>
                <a:latin typeface="Arial" panose="020B0604020202020204" pitchFamily="34" charset="0"/>
                <a:ea typeface="ＭＳ Ｐゴシック" pitchFamily="-108" charset="-128"/>
                <a:cs typeface="Arial" panose="020B0604020202020204" pitchFamily="34" charset="0"/>
              </a:rPr>
              <a:t>https://m.facebook.com/vasiliy.kurkov.3</a:t>
            </a:r>
            <a:br>
              <a:rPr lang="en-US" sz="2800" dirty="0" smtClean="0">
                <a:solidFill>
                  <a:schemeClr val="bg1"/>
                </a:solidFill>
                <a:latin typeface="Arial" panose="020B0604020202020204" pitchFamily="34" charset="0"/>
                <a:ea typeface="ＭＳ Ｐゴシック" pitchFamily="-108" charset="-128"/>
                <a:cs typeface="Arial" panose="020B0604020202020204" pitchFamily="34" charset="0"/>
              </a:rPr>
            </a:br>
            <a:r>
              <a:rPr lang="en-US" sz="2800" dirty="0" smtClean="0">
                <a:solidFill>
                  <a:schemeClr val="bg1"/>
                </a:solidFill>
                <a:latin typeface="Arial" panose="020B0604020202020204" pitchFamily="34" charset="0"/>
                <a:ea typeface="ＭＳ Ｐゴシック" pitchFamily="-108" charset="-128"/>
                <a:cs typeface="Arial" panose="020B0604020202020204" pitchFamily="34" charset="0"/>
              </a:rPr>
              <a:t/>
            </a:r>
            <a:br>
              <a:rPr lang="en-US" sz="2800" dirty="0" smtClean="0">
                <a:solidFill>
                  <a:schemeClr val="bg1"/>
                </a:solidFill>
                <a:latin typeface="Arial" panose="020B0604020202020204" pitchFamily="34" charset="0"/>
                <a:ea typeface="ＭＳ Ｐゴシック" pitchFamily="-108" charset="-128"/>
                <a:cs typeface="Arial" panose="020B0604020202020204" pitchFamily="34" charset="0"/>
              </a:rPr>
            </a:br>
            <a:r>
              <a:rPr lang="en-US" sz="2800" dirty="0" smtClean="0">
                <a:solidFill>
                  <a:schemeClr val="bg1"/>
                </a:solidFill>
                <a:latin typeface="Arial" panose="020B0604020202020204" pitchFamily="34" charset="0"/>
                <a:ea typeface="ＭＳ Ｐゴシック" pitchFamily="-108" charset="-128"/>
                <a:cs typeface="Arial" panose="020B0604020202020204" pitchFamily="34" charset="0"/>
              </a:rPr>
              <a:t>vkurkov@gmail.com</a:t>
            </a:r>
            <a:endParaRPr lang="en-US" sz="2800" dirty="0">
              <a:solidFill>
                <a:schemeClr val="bg1">
                  <a:alpha val="90000"/>
                </a:schemeClr>
              </a:solidFill>
            </a:endParaRPr>
          </a:p>
        </p:txBody>
      </p:sp>
      <p:sp>
        <p:nvSpPr>
          <p:cNvPr id="3" name="Subtitle 2"/>
          <p:cNvSpPr>
            <a:spLocks noGrp="1"/>
          </p:cNvSpPr>
          <p:nvPr>
            <p:ph type="body" idx="1"/>
          </p:nvPr>
        </p:nvSpPr>
        <p:spPr>
          <a:xfrm>
            <a:off x="455613" y="1203325"/>
            <a:ext cx="7772400" cy="1125140"/>
          </a:xfrm>
        </p:spPr>
        <p:txBody>
          <a:bodyPr/>
          <a:lstStyle/>
          <a:p>
            <a:r>
              <a:rPr lang="ru-RU" sz="4800" dirty="0">
                <a:solidFill>
                  <a:schemeClr val="bg1"/>
                </a:solidFill>
                <a:latin typeface="Arial" panose="020B0604020202020204" pitchFamily="34" charset="0"/>
                <a:ea typeface="ＭＳ Ｐゴシック" pitchFamily="-108" charset="-128"/>
                <a:cs typeface="Arial" panose="020B0604020202020204" pitchFamily="34" charset="0"/>
              </a:rPr>
              <a:t>	</a:t>
            </a:r>
            <a:r>
              <a:rPr lang="en-US" sz="4800" dirty="0" smtClean="0">
                <a:solidFill>
                  <a:schemeClr val="bg1"/>
                </a:solidFill>
                <a:latin typeface="Arial" panose="020B0604020202020204" pitchFamily="34" charset="0"/>
                <a:ea typeface="ＭＳ Ｐゴシック" pitchFamily="-108" charset="-128"/>
                <a:cs typeface="Arial" panose="020B0604020202020204" pitchFamily="34" charset="0"/>
              </a:rPr>
              <a:t>	</a:t>
            </a:r>
            <a:r>
              <a:rPr lang="en-US" sz="7200" dirty="0" smtClean="0">
                <a:solidFill>
                  <a:schemeClr val="bg1"/>
                </a:solidFill>
                <a:latin typeface="Arial" panose="020B0604020202020204" pitchFamily="34" charset="0"/>
                <a:ea typeface="ＭＳ Ｐゴシック" pitchFamily="-108" charset="-128"/>
                <a:cs typeface="Arial" panose="020B0604020202020204" pitchFamily="34" charset="0"/>
              </a:rPr>
              <a:t>Q &amp; A</a:t>
            </a:r>
            <a:endParaRPr lang="en-US" sz="7200" dirty="0">
              <a:solidFill>
                <a:schemeClr val="bg1"/>
              </a:solidFill>
              <a:latin typeface="Arial" panose="020B0604020202020204" pitchFamily="34" charset="0"/>
              <a:ea typeface="ＭＳ Ｐゴシック" pitchFamily="-108" charset="-128"/>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6753" y="69467"/>
            <a:ext cx="1828804" cy="1133858"/>
          </a:xfrm>
          <a:prstGeom prst="rect">
            <a:avLst/>
          </a:prstGeom>
        </p:spPr>
      </p:pic>
    </p:spTree>
    <p:extLst>
      <p:ext uri="{BB962C8B-B14F-4D97-AF65-F5344CB8AC3E}">
        <p14:creationId xmlns:p14="http://schemas.microsoft.com/office/powerpoint/2010/main" val="17056993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smtClean="0"/>
              <a:t>Legal Disclaimer &amp; Optimization Notice</a:t>
            </a:r>
          </a:p>
        </p:txBody>
      </p:sp>
      <p:sp>
        <p:nvSpPr>
          <p:cNvPr id="24579" name="Content Placeholder 3"/>
          <p:cNvSpPr>
            <a:spLocks noGrp="1"/>
          </p:cNvSpPr>
          <p:nvPr>
            <p:ph sz="quarter" idx="13"/>
          </p:nvPr>
        </p:nvSpPr>
        <p:spPr>
          <a:xfrm>
            <a:off x="455613" y="1203325"/>
            <a:ext cx="8228012" cy="2068381"/>
          </a:xfrm>
        </p:spPr>
        <p:txBody>
          <a:bodyPr>
            <a:normAutofit fontScale="92500" lnSpcReduction="20000"/>
          </a:bodyPr>
          <a:lstStyle/>
          <a:p>
            <a:r>
              <a:rPr lang="en-US" altLang="en-US" sz="1200" dirty="0" smtClean="0"/>
              <a:t>INFORMATION IN THIS DOCUMENT IS PROVIDED “AS IS”. NO LICENSE, EXPRESS OR IMPLIED, BY ESTOPPEL OR OTHERWISE, TO ANY INTELLECTUAL PROPERTY RIGHTS IS GRANTED BY THIS DOCUMENT. INTEL ASSUMES NO LIABILITY WHATSOEVER AND INTEL DISCLAIMS ANY EXPRESS OR IMPLIED WARRANTY, RELATING TO THIS INFORMATION INCLUDING LIABILITY OR WARRANTIES RELATING TO FITNESS FOR A PARTICULAR PURPOSE, MERCHANTABILITY, OR INFRINGEMENT OF ANY PATENT, COPYRIGHT OR OTHER INTELLECTUAL PROPERTY RIGHT.</a:t>
            </a:r>
          </a:p>
          <a:p>
            <a:r>
              <a:rPr lang="en-US" altLang="en-US" sz="1200" dirty="0" smtClean="0"/>
              <a:t>Software and workloads used in performance tests may have been optimized for performance only on Intel microprocessors.  Performance tests, such as SYSmark and MobileMark, are measured using specific computer systems, components, software, operations and functions.  Any change to any of those factors may cause the results to vary.  You should consult other information and performance tests to assist you in fully evaluating your contemplated purchases, including the performance of that product when combined with other products. </a:t>
            </a:r>
          </a:p>
          <a:p>
            <a:r>
              <a:rPr lang="en-US" altLang="en-US" sz="1200" dirty="0" smtClean="0"/>
              <a:t>Copyright © 2015, Intel Corporation. All rights reserved. Intel, Pentium, Xeon, Xeon Phi, Core, VTune, Cilk, and the Intel logo are trademarks of Intel Corporation in the U.S. and other countries.</a:t>
            </a:r>
          </a:p>
        </p:txBody>
      </p:sp>
      <p:graphicFrame>
        <p:nvGraphicFramePr>
          <p:cNvPr id="8" name="Table 7"/>
          <p:cNvGraphicFramePr>
            <a:graphicFrameLocks noGrp="1"/>
          </p:cNvGraphicFramePr>
          <p:nvPr>
            <p:extLst>
              <p:ext uri="{D42A27DB-BD31-4B8C-83A1-F6EECF244321}">
                <p14:modId xmlns:p14="http://schemas.microsoft.com/office/powerpoint/2010/main" val="3106595930"/>
              </p:ext>
            </p:extLst>
          </p:nvPr>
        </p:nvGraphicFramePr>
        <p:xfrm>
          <a:off x="457201" y="3271704"/>
          <a:ext cx="8251825" cy="1371600"/>
        </p:xfrm>
        <a:graphic>
          <a:graphicData uri="http://schemas.openxmlformats.org/drawingml/2006/table">
            <a:tbl>
              <a:tblPr/>
              <a:tblGrid>
                <a:gridCol w="8251825"/>
              </a:tblGrid>
              <a:tr h="20573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FFFFFF"/>
                          </a:solidFill>
                          <a:effectLst/>
                          <a:latin typeface="+mn-lt"/>
                          <a:ea typeface="MS PGothic" pitchFamily="34" charset="-128"/>
                        </a:rPr>
                        <a:t>Optimization Notice</a:t>
                      </a:r>
                    </a:p>
                  </a:txBody>
                  <a:tcPr marL="91425" marR="91425" marT="34286" marB="342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r>
              <a:tr h="116586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mn-lt"/>
                          <a:ea typeface="MS PGothic" pitchFamily="34" charset="-128"/>
                        </a:rPr>
                        <a:t>Intel</a:t>
                      </a:r>
                      <a:r>
                        <a:rPr kumimoji="0" lang="en-US" altLang="en-US" sz="1000" b="0" i="0" u="none" strike="noStrike" cap="none" normalizeH="0" baseline="0" dirty="0" smtClean="0">
                          <a:ln>
                            <a:noFill/>
                          </a:ln>
                          <a:solidFill>
                            <a:srgbClr val="000000"/>
                          </a:solidFill>
                          <a:effectLst/>
                          <a:latin typeface="+mn-lt"/>
                          <a:ea typeface="MS PGothic" pitchFamily="34" charset="-128"/>
                        </a:rPr>
                        <a:t>’</a:t>
                      </a:r>
                      <a:r>
                        <a:rPr kumimoji="0" lang="en-US" sz="1000" b="0" i="0" u="none" strike="noStrike" cap="none" normalizeH="0" baseline="0" dirty="0" smtClean="0">
                          <a:ln>
                            <a:noFill/>
                          </a:ln>
                          <a:solidFill>
                            <a:srgbClr val="000000"/>
                          </a:solidFill>
                          <a:effectLst/>
                          <a:latin typeface="+mn-lt"/>
                          <a:ea typeface="MS PGothic" pitchFamily="34" charset="-128"/>
                        </a:rPr>
                        <a:t>s compilers may or may not optimize to the same degree for non-Intel microprocessors for optimizations that are not unique to Intel microprocessors. These optimizations include SSE2, SSE3, and SSSE3 instruction sets and other optimizations. Intel does not guarantee the availability, functionality, or effectiveness of any optimization on microprocessors not manufactured by Intel. Microprocessor-dependent optimizations in this product are intended for use with Intel microprocessors. Certain optimizations not specific to Intel microarchitecture are reserved for Intel microprocessors. Please refer to the applicable product User and Reference Guides for more information regarding the specific instruction sets covered by this notice.</a:t>
                      </a:r>
                    </a:p>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mn-lt"/>
                          <a:ea typeface="MS PGothic" pitchFamily="34" charset="-128"/>
                        </a:rPr>
                        <a:t>Notice revision #20110804</a:t>
                      </a:r>
                    </a:p>
                  </a:txBody>
                  <a:tcPr marL="91425" marR="91425" marT="34286" marB="342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bl>
          </a:graphicData>
        </a:graphic>
      </p:graphicFrame>
      <p:sp>
        <p:nvSpPr>
          <p:cNvPr id="18" name="Slide Number Placeholder 5"/>
          <p:cNvSpPr txBox="1">
            <a:spLocks/>
          </p:cNvSpPr>
          <p:nvPr/>
        </p:nvSpPr>
        <p:spPr>
          <a:xfrm>
            <a:off x="6873939" y="4825200"/>
            <a:ext cx="2133600" cy="273844"/>
          </a:xfrm>
          <a:prstGeom prst="rect">
            <a:avLst/>
          </a:prstGeom>
        </p:spPr>
        <p:txBody>
          <a:bodyPr vert="horz" lIns="0" tIns="0" rIns="0" bIns="0" rtlCol="0" anchor="ctr"/>
          <a:lstStyle>
            <a:defPPr>
              <a:defRPr lang="en-US"/>
            </a:defPPr>
            <a:lvl1pPr marL="0" algn="r" defTabSz="457200" rtl="0" eaLnBrk="1" latinLnBrk="0" hangingPunct="1">
              <a:defRPr sz="800" kern="1200">
                <a:solidFill>
                  <a:schemeClr val="bg1"/>
                </a:solidFill>
                <a:latin typeface="+mn-lt"/>
                <a:ea typeface="+mn-ea"/>
                <a:cs typeface="Intel Clear Light" panose="020B0404020203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E2556C5-CE8C-6547-B838-EA80C61A4AF7}" type="slidenum">
              <a:rPr lang="en-US" smtClean="0"/>
              <a:pPr/>
              <a:t>22</a:t>
            </a:fld>
            <a:endParaRPr lang="en-US" dirty="0"/>
          </a:p>
        </p:txBody>
      </p:sp>
      <p:sp>
        <p:nvSpPr>
          <p:cNvPr id="4" name="Rectangle 3"/>
          <p:cNvSpPr/>
          <p:nvPr/>
        </p:nvSpPr>
        <p:spPr>
          <a:xfrm>
            <a:off x="442992" y="4779958"/>
            <a:ext cx="1031002" cy="14474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EE2556C5-CE8C-6547-B838-EA80C61A4AF7}" type="slidenum">
              <a:rPr lang="en-US" smtClean="0"/>
              <a:pPr/>
              <a:t>22</a:t>
            </a:fld>
            <a:endParaRPr lang="en-US" dirty="0"/>
          </a:p>
        </p:txBody>
      </p:sp>
    </p:spTree>
    <p:extLst>
      <p:ext uri="{BB962C8B-B14F-4D97-AF65-F5344CB8AC3E}">
        <p14:creationId xmlns:p14="http://schemas.microsoft.com/office/powerpoint/2010/main" val="7771270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46484" y="62728"/>
            <a:ext cx="8229600" cy="868680"/>
          </a:xfrm>
        </p:spPr>
        <p:txBody>
          <a:bodyPr/>
          <a:lstStyle/>
          <a:p>
            <a:r>
              <a:rPr lang="ru-RU" b="0" dirty="0" smtClean="0">
                <a:solidFill>
                  <a:srgbClr val="0860A8"/>
                </a:solidFill>
                <a:latin typeface="Arial" panose="020B0604020202020204" pitchFamily="34" charset="0"/>
                <a:ea typeface="ＭＳ Ｐゴシック" pitchFamily="-108" charset="-128"/>
                <a:cs typeface="Arial" panose="020B0604020202020204" pitchFamily="34" charset="0"/>
              </a:rPr>
              <a:t>Юридическая информация</a:t>
            </a:r>
            <a:endParaRPr lang="en-US" sz="1800" dirty="0">
              <a:latin typeface="Arial" panose="020B0604020202020204" pitchFamily="34" charset="0"/>
              <a:cs typeface="Arial" panose="020B0604020202020204" pitchFamily="34" charset="0"/>
            </a:endParaRPr>
          </a:p>
        </p:txBody>
      </p:sp>
      <p:sp>
        <p:nvSpPr>
          <p:cNvPr id="10244" name="Slide Number Placeholder 4"/>
          <p:cNvSpPr>
            <a:spLocks noGrp="1"/>
          </p:cNvSpPr>
          <p:nvPr>
            <p:ph type="sldNum" sz="quarter" idx="12"/>
          </p:nvPr>
        </p:nvSpPr>
        <p:spPr bwMode="auto">
          <a:noFill/>
          <a:ln>
            <a:miter lim="800000"/>
            <a:headEnd/>
            <a:tailEnd/>
          </a:ln>
        </p:spPr>
        <p:txBody>
          <a:bodyPr/>
          <a:lstStyle/>
          <a:p>
            <a:fld id="{693B166D-F4C4-4BBC-A472-6FB0F750CAAB}" type="slidenum">
              <a:rPr lang="en-US" smtClean="0">
                <a:latin typeface="Verdana" pitchFamily="34" charset="0"/>
                <a:ea typeface="MS PGothic" pitchFamily="34" charset="-128"/>
              </a:rPr>
              <a:pPr/>
              <a:t>23</a:t>
            </a:fld>
            <a:endParaRPr lang="en-US" dirty="0" smtClean="0">
              <a:latin typeface="Verdana" pitchFamily="34" charset="0"/>
              <a:ea typeface="MS PGothic" pitchFamily="34" charset="-128"/>
            </a:endParaRPr>
          </a:p>
        </p:txBody>
      </p:sp>
      <p:graphicFrame>
        <p:nvGraphicFramePr>
          <p:cNvPr id="9" name="Table 8"/>
          <p:cNvGraphicFramePr>
            <a:graphicFrameLocks noGrp="1"/>
          </p:cNvGraphicFramePr>
          <p:nvPr>
            <p:extLst/>
          </p:nvPr>
        </p:nvGraphicFramePr>
        <p:xfrm>
          <a:off x="1600200" y="571500"/>
          <a:ext cx="5922169" cy="4149293"/>
        </p:xfrm>
        <a:graphic>
          <a:graphicData uri="http://schemas.openxmlformats.org/drawingml/2006/table">
            <a:tbl>
              <a:tblPr firstRow="1" bandRow="1">
                <a:tableStyleId>{793D81CF-94F2-401A-BA57-92F5A7B2D0C5}</a:tableStyleId>
              </a:tblPr>
              <a:tblGrid>
                <a:gridCol w="5922169"/>
              </a:tblGrid>
              <a:tr h="237375">
                <a:tc>
                  <a:txBody>
                    <a:bodyPr/>
                    <a:lstStyle/>
                    <a:p>
                      <a:r>
                        <a:rPr lang="ru-RU" sz="900" b="0" kern="1200" dirty="0" smtClean="0">
                          <a:solidFill>
                            <a:schemeClr val="bg1"/>
                          </a:solidFill>
                          <a:latin typeface="Arial" panose="020B0604020202020204" pitchFamily="34" charset="0"/>
                          <a:ea typeface="Segoe UI" pitchFamily="34" charset="0"/>
                          <a:cs typeface="Arial" panose="020B0604020202020204" pitchFamily="34" charset="0"/>
                        </a:rPr>
                        <a:t>Юридическая информация</a:t>
                      </a:r>
                      <a:r>
                        <a:rPr lang="en-US" sz="900" b="0" kern="1200" dirty="0" smtClean="0">
                          <a:solidFill>
                            <a:schemeClr val="bg1"/>
                          </a:solidFill>
                          <a:latin typeface="Arial" panose="020B0604020202020204" pitchFamily="34" charset="0"/>
                          <a:ea typeface="Segoe UI" pitchFamily="34" charset="0"/>
                          <a:cs typeface="Arial" panose="020B0604020202020204" pitchFamily="34" charset="0"/>
                        </a:rPr>
                        <a:t> (Legal disclaimer)</a:t>
                      </a:r>
                      <a:endParaRPr lang="en-US" sz="900" b="0" kern="1200" dirty="0">
                        <a:solidFill>
                          <a:schemeClr val="bg1"/>
                        </a:solidFill>
                        <a:latin typeface="Arial" panose="020B0604020202020204" pitchFamily="34" charset="0"/>
                        <a:ea typeface="Segoe UI" pitchFamily="34" charset="0"/>
                        <a:cs typeface="Arial" panose="020B0604020202020204" pitchFamily="34" charset="0"/>
                      </a:endParaRPr>
                    </a:p>
                  </a:txBody>
                  <a:tcPr marL="68580" marR="68580" marT="34290" marB="34290"/>
                </a:tc>
              </a:tr>
              <a:tr h="3569018">
                <a:tc>
                  <a:txBody>
                    <a:bodyPr/>
                    <a:lstStyle/>
                    <a:p>
                      <a:r>
                        <a:rPr lang="ru-RU" sz="700" dirty="0" smtClean="0">
                          <a:latin typeface="Arial" panose="020B0604020202020204" pitchFamily="34" charset="0"/>
                          <a:ea typeface="Segoe UI" pitchFamily="34" charset="0"/>
                          <a:cs typeface="Arial" panose="020B0604020202020204" pitchFamily="34" charset="0"/>
                        </a:rPr>
                        <a:t>Материалы, размещенные в данной презентации (далее по тексту — "материалы"), предоставлены корпорацией Intel (далее по тексту — "Intel") в качестве услуги потребителям, потенциальным потребителям ее продукции и потенциальным клиентам исключительно в информативных целях. </a:t>
                      </a:r>
                    </a:p>
                    <a:p>
                      <a:r>
                        <a:rPr lang="ru-RU" sz="700" dirty="0" smtClean="0">
                          <a:latin typeface="Arial" panose="020B0604020202020204" pitchFamily="34" charset="0"/>
                          <a:ea typeface="Segoe UI" pitchFamily="34" charset="0"/>
                          <a:cs typeface="Arial" panose="020B0604020202020204" pitchFamily="34" charset="0"/>
                        </a:rPr>
                        <a:t>Обозначения и наименования </a:t>
                      </a:r>
                      <a:r>
                        <a:rPr lang="en-US" sz="700" dirty="0" smtClean="0">
                          <a:latin typeface="Arial" panose="020B0604020202020204" pitchFamily="34" charset="0"/>
                          <a:ea typeface="Segoe UI" pitchFamily="34" charset="0"/>
                          <a:cs typeface="Arial" panose="020B0604020202020204" pitchFamily="34" charset="0"/>
                        </a:rPr>
                        <a:t>Intel</a:t>
                      </a:r>
                      <a:r>
                        <a:rPr lang="ru-RU" sz="700" dirty="0" smtClean="0">
                          <a:latin typeface="Arial" panose="020B0604020202020204" pitchFamily="34" charset="0"/>
                          <a:ea typeface="Segoe UI" pitchFamily="34" charset="0"/>
                          <a:cs typeface="Arial" panose="020B0604020202020204" pitchFamily="34" charset="0"/>
                        </a:rPr>
                        <a:t>, </a:t>
                      </a:r>
                      <a:r>
                        <a:rPr lang="en-US" sz="700" dirty="0" smtClean="0">
                          <a:latin typeface="Arial" panose="020B0604020202020204" pitchFamily="34" charset="0"/>
                          <a:ea typeface="Segoe UI" pitchFamily="34" charset="0"/>
                          <a:cs typeface="Arial" panose="020B0604020202020204" pitchFamily="34" charset="0"/>
                        </a:rPr>
                        <a:t>Intel</a:t>
                      </a:r>
                      <a:r>
                        <a:rPr lang="ru-RU" sz="700" dirty="0" smtClean="0">
                          <a:latin typeface="Arial" panose="020B0604020202020204" pitchFamily="34" charset="0"/>
                          <a:ea typeface="Segoe UI" pitchFamily="34" charset="0"/>
                          <a:cs typeface="Arial" panose="020B0604020202020204" pitchFamily="34" charset="0"/>
                        </a:rPr>
                        <a:t>®, логотип </a:t>
                      </a:r>
                      <a:r>
                        <a:rPr lang="en-US" sz="700" dirty="0" smtClean="0">
                          <a:latin typeface="Arial" panose="020B0604020202020204" pitchFamily="34" charset="0"/>
                          <a:ea typeface="Segoe UI" pitchFamily="34" charset="0"/>
                          <a:cs typeface="Arial" panose="020B0604020202020204" pitchFamily="34" charset="0"/>
                        </a:rPr>
                        <a:t>Intel</a:t>
                      </a:r>
                      <a:r>
                        <a:rPr lang="ru-RU" sz="700" dirty="0" smtClean="0">
                          <a:latin typeface="Arial" panose="020B0604020202020204" pitchFamily="34" charset="0"/>
                          <a:ea typeface="Segoe UI" pitchFamily="34" charset="0"/>
                          <a:cs typeface="Arial" panose="020B0604020202020204" pitchFamily="34" charset="0"/>
                        </a:rPr>
                        <a:t>, являются наименованиями и/или товарными знаками, права на которые принадлежат корпорации </a:t>
                      </a:r>
                      <a:r>
                        <a:rPr lang="en-US" sz="700" dirty="0" smtClean="0">
                          <a:latin typeface="Arial" panose="020B0604020202020204" pitchFamily="34" charset="0"/>
                          <a:ea typeface="Segoe UI" pitchFamily="34" charset="0"/>
                          <a:cs typeface="Arial" panose="020B0604020202020204" pitchFamily="34" charset="0"/>
                        </a:rPr>
                        <a:t>Intel</a:t>
                      </a:r>
                      <a:r>
                        <a:rPr lang="ru-RU" sz="700" dirty="0" smtClean="0">
                          <a:latin typeface="Arial" panose="020B0604020202020204" pitchFamily="34" charset="0"/>
                          <a:ea typeface="Segoe UI" pitchFamily="34" charset="0"/>
                          <a:cs typeface="Arial" panose="020B0604020202020204" pitchFamily="34" charset="0"/>
                        </a:rPr>
                        <a:t> или ее подразделениям на территории США и других стран.</a:t>
                      </a:r>
                    </a:p>
                    <a:p>
                      <a:r>
                        <a:rPr lang="ru-RU" sz="700" dirty="0" smtClean="0">
                          <a:latin typeface="Arial" panose="020B0604020202020204" pitchFamily="34" charset="0"/>
                          <a:ea typeface="Segoe UI" pitchFamily="34" charset="0"/>
                          <a:cs typeface="Arial" panose="020B0604020202020204" pitchFamily="34" charset="0"/>
                        </a:rPr>
                        <a:t>*Другие наименования и товарные знаки являются собственностью своих законных владельцев.</a:t>
                      </a:r>
                    </a:p>
                    <a:p>
                      <a:r>
                        <a:rPr lang="ru-RU" sz="700" dirty="0" smtClean="0">
                          <a:latin typeface="Arial" panose="020B0604020202020204" pitchFamily="34" charset="0"/>
                          <a:ea typeface="Segoe UI" pitchFamily="34" charset="0"/>
                          <a:cs typeface="Arial" panose="020B0604020202020204" pitchFamily="34" charset="0"/>
                        </a:rPr>
                        <a:t>Результаты тестирования и рейтинговые показатели, полученные с применением конкретных компьютерных систем и/или их компонентов, отражают приблизительную производительность продукции Intel по данным упомянутого тестирования. Всякое отличие в компоновке или конфигурации аппаратных средств или программного обеспечения может сказаться на реальных показателях производительности. Для оценки производительности тех или иных систем или компонентов перед их приобретением покупателям следует обратиться к другим источникам информации. Дополнительные сведения о результатах тестирования и о показателях производительности продукции Intel доступны в Интернете по адресу </a:t>
                      </a:r>
                      <a:r>
                        <a:rPr lang="ru-RU" sz="700" u="sng" dirty="0" smtClean="0">
                          <a:latin typeface="Arial" panose="020B0604020202020204" pitchFamily="34" charset="0"/>
                          <a:ea typeface="Segoe UI" pitchFamily="34" charset="0"/>
                          <a:cs typeface="Arial" panose="020B0604020202020204" pitchFamily="34" charset="0"/>
                          <a:hlinkClick r:id="rId3" tooltip="http://www.intel.com/performance/resources/limits.htm"/>
                        </a:rPr>
                        <a:t>http://www.intel.com/performance/resources/limits.htm  </a:t>
                      </a:r>
                      <a:r>
                        <a:rPr lang="ru-RU" sz="700" dirty="0" smtClean="0">
                          <a:latin typeface="Arial" panose="020B0604020202020204" pitchFamily="34" charset="0"/>
                          <a:ea typeface="Segoe UI" pitchFamily="34" charset="0"/>
                          <a:cs typeface="Arial" panose="020B0604020202020204" pitchFamily="34" charset="0"/>
                          <a:hlinkClick r:id="rId3" tooltip="http://www.intel.com/performance/resources/limits.htm"/>
                        </a:rPr>
                        <a:t> </a:t>
                      </a:r>
                      <a:r>
                        <a:rPr lang="ru-RU" sz="700" dirty="0" smtClean="0">
                          <a:latin typeface="Arial" panose="020B0604020202020204" pitchFamily="34" charset="0"/>
                          <a:ea typeface="Segoe UI" pitchFamily="34" charset="0"/>
                          <a:cs typeface="Arial" panose="020B0604020202020204" pitchFamily="34" charset="0"/>
                        </a:rPr>
                        <a:t>либо по телефону в США 1-800-628-8686 или 1-916-356-3104.</a:t>
                      </a:r>
                    </a:p>
                    <a:p>
                      <a:pPr>
                        <a:buNone/>
                      </a:pPr>
                      <a:endParaRPr lang="ru-RU" sz="700" dirty="0" smtClean="0">
                        <a:latin typeface="Arial" panose="020B0604020202020204" pitchFamily="34" charset="0"/>
                        <a:ea typeface="Segoe UI" pitchFamily="34" charset="0"/>
                        <a:cs typeface="Arial" panose="020B0604020202020204" pitchFamily="34" charset="0"/>
                      </a:endParaRPr>
                    </a:p>
                    <a:p>
                      <a:r>
                        <a:rPr lang="en-US" sz="700" dirty="0" smtClean="0">
                          <a:latin typeface="Arial" panose="020B0604020202020204" pitchFamily="34" charset="0"/>
                          <a:ea typeface="Segoe UI" pitchFamily="34" charset="0"/>
                          <a:cs typeface="Arial" panose="020B0604020202020204" pitchFamily="34" charset="0"/>
                        </a:rPr>
                        <a:t>Copyright</a:t>
                      </a:r>
                      <a:r>
                        <a:rPr lang="ru-RU" sz="700" dirty="0" smtClean="0">
                          <a:latin typeface="Arial" panose="020B0604020202020204" pitchFamily="34" charset="0"/>
                          <a:ea typeface="Segoe UI" pitchFamily="34" charset="0"/>
                          <a:cs typeface="Arial" panose="020B0604020202020204" pitchFamily="34" charset="0"/>
                        </a:rPr>
                        <a:t> © 2011 </a:t>
                      </a:r>
                      <a:r>
                        <a:rPr lang="en-US" sz="700" dirty="0" smtClean="0">
                          <a:latin typeface="Arial" panose="020B0604020202020204" pitchFamily="34" charset="0"/>
                          <a:ea typeface="Segoe UI" pitchFamily="34" charset="0"/>
                          <a:cs typeface="Arial" panose="020B0604020202020204" pitchFamily="34" charset="0"/>
                        </a:rPr>
                        <a:t>Intel Corporation</a:t>
                      </a:r>
                      <a:r>
                        <a:rPr lang="ru-RU" sz="700" dirty="0" smtClean="0">
                          <a:latin typeface="Arial" panose="020B0604020202020204" pitchFamily="34" charset="0"/>
                          <a:ea typeface="Segoe UI" pitchFamily="34" charset="0"/>
                          <a:cs typeface="Arial" panose="020B0604020202020204" pitchFamily="34" charset="0"/>
                        </a:rPr>
                        <a:t>. Данные материалы охраняются авторским правом и защищены нормами международного законодательства об охране авторских прав и соответствующих международных соглашений. Без предварительного письменного согласия корпорации Intel не допускается их копирование, воспроизведение, внесение в них изменений, публикация, загрузка, размещение их в Интернете, пересылка или распространение любыми способами. Если данным документом недвусмысленно не предусмотрено иное, корпорация Intel и ее поставщики не предоставляют пользователю каких-либо прав собственности, как явных, так и подразумеваемых, в отношении каких-либо патентов, авторских прав, товарных знаков или сведений, составляющих коммерческую тайну. Иные права могут быть предоставлены Вам корпорацией Intel либо в письменной форме, либо путем внесения соответствующих положений в документацию, сопровождающую материалы.</a:t>
                      </a:r>
                    </a:p>
                    <a:p>
                      <a:endParaRPr lang="ru-RU" sz="700" dirty="0" smtClean="0">
                        <a:latin typeface="Arial" panose="020B0604020202020204" pitchFamily="34" charset="0"/>
                        <a:ea typeface="Segoe UI" pitchFamily="34" charset="0"/>
                        <a:cs typeface="Arial" panose="020B0604020202020204" pitchFamily="34" charset="0"/>
                      </a:endParaRPr>
                    </a:p>
                    <a:p>
                      <a:r>
                        <a:rPr lang="ru-RU" sz="700" b="1" dirty="0" smtClean="0">
                          <a:latin typeface="Arial" panose="020B0604020202020204" pitchFamily="34" charset="0"/>
                          <a:ea typeface="Segoe UI" pitchFamily="34" charset="0"/>
                          <a:cs typeface="Arial" panose="020B0604020202020204" pitchFamily="34" charset="0"/>
                        </a:rPr>
                        <a:t>МАТЕРИАЛЫ ПРЕДОСТАВЛЯЮТСЯ ПО ПРИНЦИПУ "КАК ЕСТЬ", БЕЗ КАКИХ-ЛИБО ЯВНЫХ ИЛИ ПОДРАЗУМЕВАЕМЫХ ГАРАНТИЙ, ВКЛЮЧАЯ, В ЧИСЛЕ ПРОЧЕГО, ГАРАНТИЙ В ОТНОШЕНИИ ИХ РЫНОЧНЫХ КАЧЕСТВ, НЕНАРУШЕНИЯ ПРАВ НА ИНТЕЛЛЕКТУАЛЬНУЮ СОБСТВЕННОСТЬ ИЛИ ПРИГОДНОСТИ К ИСПОЛЬЗОВАНИЮ В ТЕХ ИЛИ ИНЫХ КОНКРЕТНЫХ ЦЕЛЯХ. НИ ПРИ КАКИХ ОБСТОЯТЕЛЬСТВАХ КОРПОРАЦИЯ INTEL ИЛИ ЕЕ ПОСТАВЩИКИ НЕ НЕСУТ КАКОЙ-ЛИБО ОТВЕТСТВЕННОСТИ ЗА УЩЕРБ (ВКЛЮЧАЯ, В ЧИСЛЕ ПРОЧЕГО, УПУЩЕННУЮ ВЫГОДУ, ПОСЛЕДСТВИЯ ПРИОСТАНОВКИ ПРЕДПРИНИМАТЕЛЬСКОЙ ДЕЯТЕЛЬНОСТИ ИЛИ ПОТЕРЮ ДАННЫХ), ВЫТЕКАЮЩИЙ ИЗ ФАКТА ИСПОЛЬЗОВАНИЯ МАТЕРИАЛОВ, ЛИБО НЕВОЗМОЖНОСТИ ИХ ИСПОЛЬЗОВАТЬ, ЧТО РАСПРОСТРАНЯЕТСЯ И НА ТЕ СЛУЧАИ, КОГДА КОРПОРАЦИЯ INTEL БЫЛА ПРЕДУПРЕЖДЕНА О ВОЗМОЖНОСТИ НАНЕСЕНИЯ ТАКОГО УЩЕРБА. УЧИТЫВАЯ, ЧТО ЗАКОНОДАТЕЛЬСТВО, ДЕЙСТВУЮЩЕЕ В РЯДЕ ЮРИСДИКЦИЙ, НЕ ДОПУСКАЕТ ОГРАНИЧЕНИЯ ИЛИ ОТКАЗА ОТ ОТВЕТСТВЕННОСТИ ЗА ПОБОЧНЫЙ ИЛИ КОСВЕННЫЙ УЩЕРБ, ИЗЛОЖЕННОЕ ВЫШЕ ПОЛОЖЕНИЕ МОЖЕТ К ВАМ НЕ ОТНОСИТЬСЯ.</a:t>
                      </a:r>
                      <a:r>
                        <a:rPr lang="ru-RU" sz="700" dirty="0" smtClean="0">
                          <a:latin typeface="Arial" panose="020B0604020202020204" pitchFamily="34" charset="0"/>
                          <a:ea typeface="Segoe UI" pitchFamily="34" charset="0"/>
                          <a:cs typeface="Arial" panose="020B0604020202020204" pitchFamily="34" charset="0"/>
                        </a:rPr>
                        <a:t> Корпорация Intel и ее поставщики не гарантируют точности или полноты текстовой или графической информации, ссылок и иного содержания материалов. Корпорация Intel вправе в любое время и без предварительного уведомления вносить любые изменения в указанные материалы, а равно и в продукцию, описанием которой они служат. Корпорация Intel не берет на себя каких-либо обязательств по обновлению материалов.</a:t>
                      </a:r>
                    </a:p>
                  </a:txBody>
                  <a:tcPr marL="35719" marR="35719" marT="35719" marB="35719" anchor="ctr"/>
                </a:tc>
              </a:tr>
            </a:tbl>
          </a:graphicData>
        </a:graphic>
      </p:graphicFrame>
    </p:spTree>
    <p:extLst>
      <p:ext uri="{BB962C8B-B14F-4D97-AF65-F5344CB8AC3E}">
        <p14:creationId xmlns:p14="http://schemas.microsoft.com/office/powerpoint/2010/main" val="2790545483"/>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94" y="137160"/>
            <a:ext cx="8229600" cy="868680"/>
          </a:xfrm>
        </p:spPr>
        <p:txBody>
          <a:bodyPr/>
          <a:lstStyle/>
          <a:p>
            <a:r>
              <a:rPr lang="ru-RU" b="0" dirty="0" smtClean="0">
                <a:solidFill>
                  <a:srgbClr val="0860A8"/>
                </a:solidFill>
                <a:latin typeface="Arial" panose="020B0604020202020204" pitchFamily="34" charset="0"/>
                <a:ea typeface="ＭＳ Ｐゴシック" pitchFamily="-108" charset="-128"/>
                <a:cs typeface="Arial" panose="020B0604020202020204" pitchFamily="34" charset="0"/>
              </a:rPr>
              <a:t>Уведомление об оптимизации</a:t>
            </a:r>
            <a:endParaRPr lang="en-US" b="0" dirty="0" smtClean="0">
              <a:solidFill>
                <a:srgbClr val="0860A8"/>
              </a:solidFill>
              <a:latin typeface="Arial" panose="020B0604020202020204" pitchFamily="34" charset="0"/>
              <a:ea typeface="ＭＳ Ｐゴシック" pitchFamily="-108" charset="-128"/>
              <a:cs typeface="Arial" panose="020B0604020202020204" pitchFamily="34" charset="0"/>
            </a:endParaRPr>
          </a:p>
        </p:txBody>
      </p:sp>
      <p:sp>
        <p:nvSpPr>
          <p:cNvPr id="10244" name="Slide Number Placeholder 4"/>
          <p:cNvSpPr>
            <a:spLocks noGrp="1"/>
          </p:cNvSpPr>
          <p:nvPr>
            <p:ph type="sldNum" sz="quarter" idx="12"/>
          </p:nvPr>
        </p:nvSpPr>
        <p:spPr bwMode="auto">
          <a:noFill/>
          <a:ln>
            <a:miter lim="800000"/>
            <a:headEnd/>
            <a:tailEnd/>
          </a:ln>
        </p:spPr>
        <p:txBody>
          <a:bodyPr/>
          <a:lstStyle/>
          <a:p>
            <a:fld id="{693B166D-F4C4-4BBC-A472-6FB0F750CAAB}" type="slidenum">
              <a:rPr lang="en-US" smtClean="0">
                <a:latin typeface="Verdana" pitchFamily="34" charset="0"/>
                <a:ea typeface="MS PGothic" pitchFamily="34" charset="-128"/>
              </a:rPr>
              <a:pPr/>
              <a:t>24</a:t>
            </a:fld>
            <a:endParaRPr lang="en-US" dirty="0" smtClean="0">
              <a:latin typeface="Verdana" pitchFamily="34" charset="0"/>
              <a:ea typeface="MS PGothic" pitchFamily="34" charset="-128"/>
            </a:endParaRPr>
          </a:p>
        </p:txBody>
      </p:sp>
      <p:graphicFrame>
        <p:nvGraphicFramePr>
          <p:cNvPr id="9" name="Table 8"/>
          <p:cNvGraphicFramePr>
            <a:graphicFrameLocks noGrp="1"/>
          </p:cNvGraphicFramePr>
          <p:nvPr>
            <p:extLst/>
          </p:nvPr>
        </p:nvGraphicFramePr>
        <p:xfrm>
          <a:off x="2044304" y="571500"/>
          <a:ext cx="5055580" cy="4037648"/>
        </p:xfrm>
        <a:graphic>
          <a:graphicData uri="http://schemas.openxmlformats.org/drawingml/2006/table">
            <a:tbl>
              <a:tblPr firstRow="1" bandRow="1">
                <a:tableStyleId>{793D81CF-94F2-401A-BA57-92F5A7B2D0C5}</a:tableStyleId>
              </a:tblPr>
              <a:tblGrid>
                <a:gridCol w="5055580"/>
              </a:tblGrid>
              <a:tr h="205740">
                <a:tc>
                  <a:txBody>
                    <a:bodyPr/>
                    <a:lstStyle/>
                    <a:p>
                      <a:r>
                        <a:rPr lang="ru-RU" sz="900" b="0" kern="1200" dirty="0" smtClean="0">
                          <a:solidFill>
                            <a:schemeClr val="bg1"/>
                          </a:solidFill>
                          <a:latin typeface="Arial" panose="020B0604020202020204" pitchFamily="34" charset="0"/>
                          <a:ea typeface="Segoe UI" pitchFamily="34" charset="0"/>
                          <a:cs typeface="Arial" panose="020B0604020202020204" pitchFamily="34" charset="0"/>
                        </a:rPr>
                        <a:t>Уведомление об оптимизации</a:t>
                      </a:r>
                      <a:r>
                        <a:rPr lang="en-US" sz="900" b="0" kern="1200" dirty="0" smtClean="0">
                          <a:solidFill>
                            <a:schemeClr val="bg1"/>
                          </a:solidFill>
                          <a:latin typeface="Arial" panose="020B0604020202020204" pitchFamily="34" charset="0"/>
                          <a:ea typeface="Segoe UI" pitchFamily="34" charset="0"/>
                          <a:cs typeface="Arial" panose="020B0604020202020204" pitchFamily="34" charset="0"/>
                        </a:rPr>
                        <a:t> (Optimization notice)</a:t>
                      </a:r>
                      <a:endParaRPr lang="en-US" sz="900" b="0" kern="1200" dirty="0">
                        <a:solidFill>
                          <a:schemeClr val="bg1"/>
                        </a:solidFill>
                        <a:latin typeface="Arial" panose="020B0604020202020204" pitchFamily="34" charset="0"/>
                        <a:ea typeface="Segoe UI" pitchFamily="34" charset="0"/>
                        <a:cs typeface="Arial" panose="020B0604020202020204" pitchFamily="34" charset="0"/>
                      </a:endParaRPr>
                    </a:p>
                  </a:txBody>
                  <a:tcPr marL="68580" marR="68580" marT="34290" marB="34290"/>
                </a:tc>
              </a:tr>
              <a:tr h="3831908">
                <a:tc>
                  <a:txBody>
                    <a:bodyPr/>
                    <a:lstStyle/>
                    <a:p>
                      <a:r>
                        <a:rPr lang="ru-RU" sz="800" dirty="0">
                          <a:latin typeface="Arial" panose="020B0604020202020204" pitchFamily="34" charset="0"/>
                          <a:ea typeface="Segoe UI" pitchFamily="34" charset="0"/>
                          <a:cs typeface="Arial" panose="020B0604020202020204" pitchFamily="34" charset="0"/>
                        </a:rPr>
                        <a:t>Компиляторы Intel® и сопутствующие библиотеки и средства разработки могут включать средства оптимизации для наборов команд, которые используются в процессорах Intel® и в процессорах других производителей (например, наборы команд SIMD), однако уровень оптимизации для процессоров других производителей будет отличаться. Кроме того, некоторые функции компиляторов Intel, в том числе не относящиеся к микроархитектуре Intel, зарезервированы для микропроцессоров Intel. Подробное описание компиляторов Intel, включая наборы команд и микропроцессоры, включаемые в них, можно найти в руководствах пользователя и справочных руководствах по компиляторам Intel® в разделе компиляторов. Многие процедуры библиотек, входящие в состав компиляторов Intel®, в большей степени оптимизированы для микропроцессоров Intel, а не для микропроцессоров других производителей. Хотя компиляторы и библиотеки в компиляторах Intel® содержат средства оптимизации для процессоров Intel и Intel-совместимых процессоров, в зависимости от выбранных средств, кода и других факторов, производительность процессоров Intel, скорее всего, будет выше.</a:t>
                      </a:r>
                    </a:p>
                    <a:p>
                      <a:r>
                        <a:rPr lang="ru-RU" sz="800" dirty="0">
                          <a:latin typeface="Arial" panose="020B0604020202020204" pitchFamily="34" charset="0"/>
                          <a:ea typeface="Segoe UI" pitchFamily="34" charset="0"/>
                          <a:cs typeface="Arial" panose="020B0604020202020204" pitchFamily="34" charset="0"/>
                        </a:rPr>
                        <a:t>Компиляторы Intel® и сопутствующие библиотеки и средства разработки могут не обеспечивать для процессоров других производителей такой же уровень оптимизации для оптимизаций, которые не являются присущими только процессорам Intel. В число этих оптимизаций входят оптимизации для наборов команд Intel® Streaming SIMD Extensions 2 (Intel® SSE2), Intel® Streaming SIMD Extensions 3 (Intel® SSE3) и Supplemental Streaming SIMD Extensions 3 (Intel® SSSE3), а также другие оптимизации. Корпорация Intel не гарантирует наличие, функциональность или эффективность оптимизаций микропроцессоров других производителей. Содержащиеся в данной продукции оптимизации, зависящие от микропроцессора, предназначены для использования с микропроцессорами Intel.</a:t>
                      </a:r>
                    </a:p>
                    <a:p>
                      <a:r>
                        <a:rPr lang="ru-RU" sz="800" dirty="0">
                          <a:latin typeface="Arial" panose="020B0604020202020204" pitchFamily="34" charset="0"/>
                          <a:ea typeface="Segoe UI" pitchFamily="34" charset="0"/>
                          <a:cs typeface="Arial" panose="020B0604020202020204" pitchFamily="34" charset="0"/>
                        </a:rPr>
                        <a:t>Хотя корпорация Intel считает, что наши компиляторы и библиотеки отлично подходят для обеспечения оптимальной производительности процессоров Intel® и процессоров других производителей, корпорация Intel рекомендует ознакомиться с другими компиляторами и библиотеками, чтобы определить, какое решение лучше всего соответствует вашим требованиям. Мы прилагаем все усилия для обеспечения оптимальной производительности компиляторов или библиотек. Сообщите нам, если вы столкнетесь с трудностями или найдете какие-либо ошибки</a:t>
                      </a:r>
                      <a:r>
                        <a:rPr lang="ru-RU" sz="800" dirty="0" smtClean="0">
                          <a:latin typeface="Arial" panose="020B0604020202020204" pitchFamily="34" charset="0"/>
                          <a:ea typeface="Segoe UI" pitchFamily="34" charset="0"/>
                          <a:cs typeface="Arial" panose="020B0604020202020204" pitchFamily="34" charset="0"/>
                        </a:rPr>
                        <a:t>.</a:t>
                      </a:r>
                    </a:p>
                    <a:p>
                      <a:endParaRPr lang="ru-RU" sz="800" dirty="0">
                        <a:latin typeface="Arial" panose="020B0604020202020204" pitchFamily="34" charset="0"/>
                        <a:ea typeface="Segoe UI" pitchFamily="34" charset="0"/>
                        <a:cs typeface="Arial" panose="020B0604020202020204" pitchFamily="34" charset="0"/>
                      </a:endParaRPr>
                    </a:p>
                    <a:p>
                      <a:pPr algn="r"/>
                      <a:r>
                        <a:rPr lang="ru-RU" sz="800" i="1" dirty="0">
                          <a:latin typeface="Arial" panose="020B0604020202020204" pitchFamily="34" charset="0"/>
                          <a:ea typeface="Segoe UI" pitchFamily="34" charset="0"/>
                          <a:cs typeface="Arial" panose="020B0604020202020204" pitchFamily="34" charset="0"/>
                        </a:rPr>
                        <a:t>Редакция уведомления № 20101101</a:t>
                      </a:r>
                    </a:p>
                  </a:txBody>
                  <a:tcPr marL="35719" marR="35719" marT="35719" marB="35719" anchor="ctr"/>
                </a:tc>
              </a:tr>
            </a:tbl>
          </a:graphicData>
        </a:graphic>
      </p:graphicFrame>
    </p:spTree>
    <p:extLst>
      <p:ext uri="{BB962C8B-B14F-4D97-AF65-F5344CB8AC3E}">
        <p14:creationId xmlns:p14="http://schemas.microsoft.com/office/powerpoint/2010/main" val="1384168291"/>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ru-RU" dirty="0" smtClean="0">
                <a:effectLst>
                  <a:outerShdw blurRad="50800" dist="38100" dir="2700000" algn="br">
                    <a:srgbClr val="000000">
                      <a:alpha val="43000"/>
                    </a:srgbClr>
                  </a:outerShdw>
                </a:effectLst>
                <a:latin typeface="Arial" panose="020B0604020202020204" pitchFamily="34" charset="0"/>
                <a:cs typeface="Arial" panose="020B0604020202020204" pitchFamily="34" charset="0"/>
              </a:rPr>
              <a:t>Примеры оптимизаций</a:t>
            </a:r>
            <a:r>
              <a:rPr lang="ru-RU" dirty="0" smtClean="0">
                <a:effectLst>
                  <a:outerShdw blurRad="50800" dist="38100" dir="2700000" algn="br">
                    <a:srgbClr val="000000">
                      <a:alpha val="43000"/>
                    </a:srgbClr>
                  </a:outerShdw>
                </a:effectLst>
                <a:latin typeface="Neo Sans Cyr" pitchFamily="2" charset="-52"/>
                <a:cs typeface="Consolas" pitchFamily="49" charset="0"/>
              </a:rPr>
              <a:t/>
            </a:r>
            <a:br>
              <a:rPr lang="ru-RU" dirty="0" smtClean="0">
                <a:effectLst>
                  <a:outerShdw blurRad="50800" dist="38100" dir="2700000" algn="br">
                    <a:srgbClr val="000000">
                      <a:alpha val="43000"/>
                    </a:srgbClr>
                  </a:outerShdw>
                </a:effectLst>
                <a:latin typeface="Neo Sans Cyr" pitchFamily="2" charset="-52"/>
                <a:cs typeface="Consolas" pitchFamily="49" charset="0"/>
              </a:rPr>
            </a:br>
            <a:endParaRPr lang="ru-RU" dirty="0">
              <a:effectLst>
                <a:outerShdw blurRad="50800" dist="38100" dir="2700000" algn="br">
                  <a:srgbClr val="000000">
                    <a:alpha val="43000"/>
                  </a:srgbClr>
                </a:outerShdw>
              </a:effectLst>
              <a:latin typeface="Neo Sans Cyr" pitchFamily="2" charset="-52"/>
              <a:cs typeface="Consolas" pitchFamily="49" charset="0"/>
            </a:endParaRPr>
          </a:p>
        </p:txBody>
      </p:sp>
      <p:sp>
        <p:nvSpPr>
          <p:cNvPr id="3" name="Slide Number Placeholder 2"/>
          <p:cNvSpPr>
            <a:spLocks noGrp="1"/>
          </p:cNvSpPr>
          <p:nvPr>
            <p:ph type="sldNum" sz="quarter" idx="12"/>
          </p:nvPr>
        </p:nvSpPr>
        <p:spPr/>
        <p:txBody>
          <a:bodyPr/>
          <a:lstStyle/>
          <a:p>
            <a:pPr>
              <a:defRPr/>
            </a:pPr>
            <a:fld id="{91E37E63-F831-8347-A12A-ACB5F4B596B9}" type="slidenum">
              <a:rPr lang="en-US" smtClean="0"/>
              <a:pPr>
                <a:defRPr/>
              </a:pPr>
              <a:t>25</a:t>
            </a:fld>
            <a:endParaRPr lang="en-US" dirty="0"/>
          </a:p>
        </p:txBody>
      </p:sp>
      <p:sp>
        <p:nvSpPr>
          <p:cNvPr id="5" name="Content Placeholder 4"/>
          <p:cNvSpPr>
            <a:spLocks noGrp="1"/>
          </p:cNvSpPr>
          <p:nvPr>
            <p:ph idx="1"/>
          </p:nvPr>
        </p:nvSpPr>
        <p:spPr>
          <a:xfrm>
            <a:off x="455613" y="1004804"/>
            <a:ext cx="8228012" cy="3425825"/>
          </a:xfrm>
        </p:spPr>
        <p:txBody>
          <a:bodyPr/>
          <a:lstStyle/>
          <a:p>
            <a:pPr lvl="0"/>
            <a:endParaRPr lang="en-US" dirty="0" smtClean="0"/>
          </a:p>
          <a:p>
            <a:pPr lvl="0"/>
            <a:endParaRPr lang="ru-RU" dirty="0" smtClean="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6753" y="69467"/>
            <a:ext cx="1828804" cy="1133858"/>
          </a:xfrm>
          <a:prstGeom prst="rect">
            <a:avLst/>
          </a:prstGeom>
        </p:spPr>
      </p:pic>
      <p:sp>
        <p:nvSpPr>
          <p:cNvPr id="7" name="Rectangle 2"/>
          <p:cNvSpPr>
            <a:spLocks noChangeArrowheads="1"/>
          </p:cNvSpPr>
          <p:nvPr/>
        </p:nvSpPr>
        <p:spPr bwMode="auto">
          <a:xfrm>
            <a:off x="454025" y="1108577"/>
            <a:ext cx="5548314" cy="132343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err="1" smtClean="0">
                <a:ln>
                  <a:noFill/>
                </a:ln>
                <a:solidFill>
                  <a:srgbClr val="B00040"/>
                </a:solidFill>
                <a:effectLst/>
                <a:latin typeface="Courier New" panose="02070309020205020404" pitchFamily="49" charset="0"/>
                <a:cs typeface="Courier New" panose="02070309020205020404" pitchFamily="49" charset="0"/>
              </a:rPr>
              <a:t>int</a:t>
            </a:r>
            <a:r>
              <a:rPr kumimoji="0" lang="en-US" altLang="en-US" sz="16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t>
            </a:r>
            <a:r>
              <a:rPr kumimoji="0" lang="en-US" altLang="en-US" sz="1600" b="0" i="0" u="none" strike="noStrike" cap="none" normalizeH="0" baseline="0" dirty="0" smtClean="0">
                <a:ln>
                  <a:noFill/>
                </a:ln>
                <a:solidFill>
                  <a:srgbClr val="0000FF"/>
                </a:solidFill>
                <a:effectLst/>
                <a:latin typeface="Courier New" panose="02070309020205020404" pitchFamily="49" charset="0"/>
                <a:cs typeface="Courier New" panose="02070309020205020404" pitchFamily="49" charset="0"/>
              </a:rPr>
              <a:t>foo</a:t>
            </a:r>
            <a:r>
              <a:rPr kumimoji="0" lang="en-US" altLang="en-US" sz="16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altLang="en-US" sz="1600" b="0" i="0" u="none" strike="noStrike" cap="none" normalizeH="0" baseline="0" dirty="0" smtClean="0">
                <a:ln>
                  <a:noFill/>
                </a:ln>
                <a:solidFill>
                  <a:srgbClr val="B00040"/>
                </a:solidFill>
                <a:effectLst/>
                <a:latin typeface="Courier New" panose="02070309020205020404" pitchFamily="49" charset="0"/>
                <a:cs typeface="Courier New" panose="02070309020205020404" pitchFamily="49" charset="0"/>
              </a:rPr>
              <a:t>void</a:t>
            </a:r>
            <a:r>
              <a:rPr kumimoji="0" lang="en-US" altLang="en-US" sz="16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 </a:t>
            </a:r>
          </a:p>
          <a:p>
            <a:pPr lvl="1" defTabSz="914400" eaLnBrk="0" fontAlgn="base" hangingPunct="0">
              <a:spcBef>
                <a:spcPct val="0"/>
              </a:spcBef>
              <a:spcAft>
                <a:spcPct val="0"/>
              </a:spcAft>
            </a:pPr>
            <a:r>
              <a:rPr kumimoji="0" lang="en-US" altLang="en-US" sz="1600" b="0" i="0" u="none" strike="noStrike" cap="none" normalizeH="0" baseline="0" dirty="0" err="1" smtClean="0">
                <a:ln>
                  <a:noFill/>
                </a:ln>
                <a:solidFill>
                  <a:srgbClr val="B00040"/>
                </a:solidFill>
                <a:effectLst/>
                <a:latin typeface="Courier New" panose="02070309020205020404" pitchFamily="49" charset="0"/>
                <a:cs typeface="Courier New" panose="02070309020205020404" pitchFamily="49" charset="0"/>
              </a:rPr>
              <a:t>int</a:t>
            </a:r>
            <a:r>
              <a:rPr kumimoji="0" lang="en-US" altLang="en-US" sz="16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t>
            </a:r>
            <a:r>
              <a:rPr kumimoji="0" lang="en-US" altLang="en-US" sz="1600" b="0" i="0" u="none" strike="noStrike" cap="none" normalizeH="0" baseline="0" dirty="0" smtClean="0">
                <a:ln>
                  <a:noFill/>
                </a:ln>
                <a:solidFill>
                  <a:schemeClr val="tx1"/>
                </a:solidFill>
                <a:effectLst/>
                <a:latin typeface="Arial" panose="020B0604020202020204" pitchFamily="34" charset="0"/>
              </a:rPr>
              <a:t>a</a:t>
            </a:r>
            <a:r>
              <a:rPr kumimoji="0" lang="en-US" altLang="en-US" sz="16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t>
            </a:r>
            <a:r>
              <a:rPr kumimoji="0" lang="en-US" altLang="en-US" sz="1600" b="0" i="0" u="none" strike="noStrike" cap="none" normalizeH="0" baseline="0" dirty="0" smtClean="0">
                <a:ln>
                  <a:noFill/>
                </a:ln>
                <a:solidFill>
                  <a:srgbClr val="666666"/>
                </a:solidFill>
                <a:effectLst/>
                <a:latin typeface="Arial" panose="020B0604020202020204" pitchFamily="34" charset="0"/>
              </a:rPr>
              <a:t>=</a:t>
            </a:r>
            <a:r>
              <a:rPr kumimoji="0" lang="en-US" altLang="en-US" sz="16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t>
            </a:r>
            <a:r>
              <a:rPr kumimoji="0" lang="en-US" altLang="en-US" sz="1600" b="0" i="0" u="none" strike="noStrike" cap="none" normalizeH="0" baseline="0" dirty="0" smtClean="0">
                <a:ln>
                  <a:noFill/>
                </a:ln>
                <a:solidFill>
                  <a:srgbClr val="666666"/>
                </a:solidFill>
                <a:effectLst/>
                <a:latin typeface="Courier New" panose="02070309020205020404" pitchFamily="49" charset="0"/>
                <a:cs typeface="Courier New" panose="02070309020205020404" pitchFamily="49" charset="0"/>
              </a:rPr>
              <a:t>24</a:t>
            </a:r>
            <a:r>
              <a:rPr kumimoji="0" lang="en-US" altLang="en-US" sz="16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t>
            </a:r>
          </a:p>
          <a:p>
            <a:pPr lvl="1" defTabSz="914400" eaLnBrk="0" fontAlgn="base" hangingPunct="0">
              <a:spcBef>
                <a:spcPct val="0"/>
              </a:spcBef>
              <a:spcAft>
                <a:spcPct val="0"/>
              </a:spcAft>
            </a:pPr>
            <a:r>
              <a:rPr kumimoji="0" lang="en-US" altLang="en-US" sz="1600" b="0" i="0" u="none" strike="noStrike" cap="none" normalizeH="0" baseline="0" dirty="0" err="1" smtClean="0">
                <a:ln>
                  <a:noFill/>
                </a:ln>
                <a:solidFill>
                  <a:srgbClr val="B00040"/>
                </a:solidFill>
                <a:effectLst/>
                <a:latin typeface="Courier New" panose="02070309020205020404" pitchFamily="49" charset="0"/>
                <a:cs typeface="Courier New" panose="02070309020205020404" pitchFamily="49" charset="0"/>
              </a:rPr>
              <a:t>int</a:t>
            </a:r>
            <a:r>
              <a:rPr kumimoji="0" lang="en-US" altLang="en-US" sz="16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t>
            </a:r>
            <a:r>
              <a:rPr kumimoji="0" lang="en-US" altLang="en-US" sz="1600" b="0" i="0" u="none" strike="noStrike" cap="none" normalizeH="0" baseline="0" dirty="0" smtClean="0">
                <a:ln>
                  <a:noFill/>
                </a:ln>
                <a:solidFill>
                  <a:schemeClr val="tx1"/>
                </a:solidFill>
                <a:effectLst/>
                <a:latin typeface="Arial" panose="020B0604020202020204" pitchFamily="34" charset="0"/>
              </a:rPr>
              <a:t>b</a:t>
            </a:r>
            <a:r>
              <a:rPr kumimoji="0" lang="en-US" altLang="en-US" sz="16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t>
            </a:r>
            <a:r>
              <a:rPr kumimoji="0" lang="en-US" altLang="en-US" sz="1600" b="0" i="0" u="none" strike="noStrike" cap="none" normalizeH="0" baseline="0" dirty="0" smtClean="0">
                <a:ln>
                  <a:noFill/>
                </a:ln>
                <a:solidFill>
                  <a:schemeClr val="tx1"/>
                </a:solidFill>
                <a:effectLst/>
                <a:latin typeface="Arial" panose="020B0604020202020204" pitchFamily="34" charset="0"/>
              </a:rPr>
              <a:t>b</a:t>
            </a:r>
            <a:r>
              <a:rPr kumimoji="0" lang="en-US" altLang="en-US" sz="16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t>
            </a:r>
            <a:r>
              <a:rPr kumimoji="0" lang="en-US" altLang="en-US" sz="1600" b="0" i="0" u="none" strike="noStrike" cap="none" normalizeH="0" baseline="0" dirty="0" smtClean="0">
                <a:ln>
                  <a:noFill/>
                </a:ln>
                <a:solidFill>
                  <a:srgbClr val="666666"/>
                </a:solidFill>
                <a:effectLst/>
                <a:latin typeface="Arial" panose="020B0604020202020204" pitchFamily="34" charset="0"/>
              </a:rPr>
              <a:t>=</a:t>
            </a:r>
            <a:r>
              <a:rPr kumimoji="0" lang="en-US" altLang="en-US" sz="16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t>
            </a:r>
            <a:r>
              <a:rPr kumimoji="0" lang="en-US" altLang="en-US" sz="1600" b="0" i="0" u="none" strike="noStrike" cap="none" normalizeH="0" baseline="0" dirty="0" smtClean="0">
                <a:ln>
                  <a:noFill/>
                </a:ln>
                <a:solidFill>
                  <a:schemeClr val="tx1"/>
                </a:solidFill>
                <a:effectLst/>
                <a:latin typeface="Arial" panose="020B0604020202020204" pitchFamily="34" charset="0"/>
              </a:rPr>
              <a:t>a</a:t>
            </a:r>
            <a:r>
              <a:rPr kumimoji="0" lang="en-US" altLang="en-US" sz="16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t>
            </a:r>
            <a:r>
              <a:rPr kumimoji="0" lang="en-US" altLang="en-US" sz="1600" b="0" i="0" u="none" strike="noStrike" cap="none" normalizeH="0" baseline="0" dirty="0" smtClean="0">
                <a:ln>
                  <a:noFill/>
                </a:ln>
                <a:solidFill>
                  <a:srgbClr val="666666"/>
                </a:solidFill>
                <a:effectLst/>
                <a:latin typeface="Arial" panose="020B0604020202020204" pitchFamily="34" charset="0"/>
              </a:rPr>
              <a:t>+</a:t>
            </a:r>
            <a:r>
              <a:rPr kumimoji="0" lang="en-US" altLang="en-US" sz="16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t>
            </a:r>
            <a:r>
              <a:rPr kumimoji="0" lang="en-US" altLang="en-US" sz="1600" b="0" i="0" u="none" strike="noStrike" cap="none" normalizeH="0" baseline="0" dirty="0" smtClean="0">
                <a:ln>
                  <a:noFill/>
                </a:ln>
                <a:solidFill>
                  <a:srgbClr val="666666"/>
                </a:solidFill>
                <a:effectLst/>
                <a:latin typeface="Courier New" panose="02070309020205020404" pitchFamily="49" charset="0"/>
                <a:cs typeface="Courier New" panose="02070309020205020404" pitchFamily="49" charset="0"/>
              </a:rPr>
              <a:t>3</a:t>
            </a:r>
            <a:r>
              <a:rPr kumimoji="0" lang="en-US" altLang="en-US" sz="16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t>
            </a:r>
            <a:r>
              <a:rPr kumimoji="0" lang="en-US" altLang="en-US" sz="1600" b="0" i="1" u="none" strike="noStrike" cap="none" normalizeH="0" baseline="0" dirty="0" smtClean="0">
                <a:ln>
                  <a:noFill/>
                </a:ln>
                <a:solidFill>
                  <a:srgbClr val="408080"/>
                </a:solidFill>
                <a:effectLst/>
                <a:latin typeface="Courier New" panose="02070309020205020404" pitchFamily="49" charset="0"/>
                <a:cs typeface="Courier New" panose="02070309020205020404" pitchFamily="49" charset="0"/>
              </a:rPr>
              <a:t>/* </a:t>
            </a:r>
            <a:r>
              <a:rPr kumimoji="0" lang="en-US" altLang="en-US" sz="1600" b="0" i="1" u="none" strike="noStrike" cap="none" normalizeH="0" baseline="0" dirty="0" err="1" smtClean="0">
                <a:ln>
                  <a:noFill/>
                </a:ln>
                <a:solidFill>
                  <a:srgbClr val="408080"/>
                </a:solidFill>
                <a:effectLst/>
                <a:latin typeface="Courier New" panose="02070309020205020404" pitchFamily="49" charset="0"/>
                <a:cs typeface="Courier New" panose="02070309020205020404" pitchFamily="49" charset="0"/>
              </a:rPr>
              <a:t>Бесполезный</a:t>
            </a:r>
            <a:r>
              <a:rPr kumimoji="0" lang="en-US" altLang="en-US" sz="1600" b="0" i="1" u="none" strike="noStrike" cap="none" normalizeH="0" baseline="0" dirty="0" smtClean="0">
                <a:ln>
                  <a:noFill/>
                </a:ln>
                <a:solidFill>
                  <a:srgbClr val="408080"/>
                </a:solidFill>
                <a:effectLst/>
                <a:latin typeface="Courier New" panose="02070309020205020404" pitchFamily="49" charset="0"/>
                <a:cs typeface="Courier New" panose="02070309020205020404" pitchFamily="49" charset="0"/>
              </a:rPr>
              <a:t> </a:t>
            </a:r>
            <a:r>
              <a:rPr kumimoji="0" lang="en-US" altLang="en-US" sz="1600" b="0" i="1" u="none" strike="noStrike" cap="none" normalizeH="0" baseline="0" dirty="0" err="1" smtClean="0">
                <a:ln>
                  <a:noFill/>
                </a:ln>
                <a:solidFill>
                  <a:srgbClr val="408080"/>
                </a:solidFill>
                <a:effectLst/>
                <a:latin typeface="Courier New" panose="02070309020205020404" pitchFamily="49" charset="0"/>
                <a:cs typeface="Courier New" panose="02070309020205020404" pitchFamily="49" charset="0"/>
              </a:rPr>
              <a:t>код</a:t>
            </a:r>
            <a:r>
              <a:rPr kumimoji="0" lang="en-US" altLang="en-US" sz="1600" b="0" i="1" u="none" strike="noStrike" cap="none" normalizeH="0" baseline="0" dirty="0" smtClean="0">
                <a:ln>
                  <a:noFill/>
                </a:ln>
                <a:solidFill>
                  <a:srgbClr val="408080"/>
                </a:solidFill>
                <a:effectLst/>
                <a:latin typeface="Courier New" panose="02070309020205020404" pitchFamily="49" charset="0"/>
                <a:cs typeface="Courier New" panose="02070309020205020404" pitchFamily="49" charset="0"/>
              </a:rPr>
              <a:t> */</a:t>
            </a:r>
            <a:r>
              <a:rPr kumimoji="0" lang="en-US" altLang="en-US" sz="16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t>
            </a:r>
          </a:p>
          <a:p>
            <a:pPr lvl="1" defTabSz="914400" eaLnBrk="0" fontAlgn="base" hangingPunct="0">
              <a:spcBef>
                <a:spcPct val="0"/>
              </a:spcBef>
              <a:spcAft>
                <a:spcPct val="0"/>
              </a:spcAft>
            </a:pPr>
            <a:r>
              <a:rPr kumimoji="0" lang="en-US" altLang="en-US" sz="16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t>return</a:t>
            </a:r>
            <a:r>
              <a:rPr kumimoji="0" lang="en-US" altLang="en-US" sz="16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t>
            </a:r>
            <a:r>
              <a:rPr kumimoji="0" lang="en-US" altLang="en-US" sz="1600" b="0" i="0" u="none" strike="noStrike" cap="none" normalizeH="0" baseline="0" dirty="0" smtClean="0">
                <a:ln>
                  <a:noFill/>
                </a:ln>
                <a:solidFill>
                  <a:schemeClr val="tx1"/>
                </a:solidFill>
                <a:effectLst/>
                <a:latin typeface="Arial" panose="020B0604020202020204" pitchFamily="34" charset="0"/>
              </a:rPr>
              <a:t>a * 10</a:t>
            </a:r>
            <a:r>
              <a:rPr kumimoji="0" lang="en-US" altLang="en-US" sz="16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altLang="en-US" sz="1600" b="0" i="0" u="none" strike="noStrike" cap="none" normalizeH="0" baseline="0" dirty="0" smtClean="0">
                <a:ln>
                  <a:noFill/>
                </a:ln>
                <a:solidFill>
                  <a:schemeClr val="tx1"/>
                </a:solidFill>
                <a:effectLst/>
              </a:rPr>
              <a:t> </a:t>
            </a:r>
            <a:endParaRPr kumimoji="0" lang="en-US" altLang="en-US" sz="1600" b="0" i="0" u="none" strike="noStrike" cap="none" normalizeH="0" baseline="0" dirty="0" smtClean="0">
              <a:ln>
                <a:noFill/>
              </a:ln>
              <a:solidFill>
                <a:schemeClr val="tx1"/>
              </a:solidFill>
              <a:effectLst/>
              <a:latin typeface="Arial" panose="020B0604020202020204" pitchFamily="34" charset="0"/>
            </a:endParaRPr>
          </a:p>
        </p:txBody>
      </p:sp>
      <p:sp>
        <p:nvSpPr>
          <p:cNvPr id="8" name="Rectangle 3"/>
          <p:cNvSpPr>
            <a:spLocks noChangeArrowheads="1"/>
          </p:cNvSpPr>
          <p:nvPr/>
        </p:nvSpPr>
        <p:spPr bwMode="auto">
          <a:xfrm>
            <a:off x="454025" y="2894805"/>
            <a:ext cx="4375150" cy="132343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err="1" smtClean="0">
                <a:ln>
                  <a:noFill/>
                </a:ln>
                <a:solidFill>
                  <a:srgbClr val="B00040"/>
                </a:solidFill>
                <a:effectLst/>
                <a:latin typeface="Courier New" panose="02070309020205020404" pitchFamily="49" charset="0"/>
                <a:cs typeface="Courier New" panose="02070309020205020404" pitchFamily="49" charset="0"/>
              </a:rPr>
              <a:t>int</a:t>
            </a:r>
            <a:r>
              <a:rPr kumimoji="0" lang="en-US" altLang="en-US" sz="16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t>
            </a:r>
            <a:r>
              <a:rPr kumimoji="0" lang="en-US" altLang="en-US" sz="1600" b="0" i="0" u="none" strike="noStrike" cap="none" normalizeH="0" baseline="0" dirty="0" smtClean="0">
                <a:ln>
                  <a:noFill/>
                </a:ln>
                <a:solidFill>
                  <a:srgbClr val="0000FF"/>
                </a:solidFill>
                <a:effectLst/>
                <a:latin typeface="Courier New" panose="02070309020205020404" pitchFamily="49" charset="0"/>
                <a:cs typeface="Courier New" panose="02070309020205020404" pitchFamily="49" charset="0"/>
              </a:rPr>
              <a:t>foo</a:t>
            </a:r>
            <a:r>
              <a:rPr kumimoji="0" lang="en-US" altLang="en-US" sz="16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altLang="en-US" sz="1600" b="0" i="0" u="none" strike="noStrike" cap="none" normalizeH="0" baseline="0" dirty="0" smtClean="0">
                <a:ln>
                  <a:noFill/>
                </a:ln>
                <a:solidFill>
                  <a:srgbClr val="B00040"/>
                </a:solidFill>
                <a:effectLst/>
                <a:latin typeface="Courier New" panose="02070309020205020404" pitchFamily="49" charset="0"/>
                <a:cs typeface="Courier New" panose="02070309020205020404" pitchFamily="49" charset="0"/>
              </a:rPr>
              <a:t>void</a:t>
            </a:r>
            <a:r>
              <a:rPr kumimoji="0" lang="en-US" altLang="en-US" sz="16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 </a:t>
            </a:r>
          </a:p>
          <a:p>
            <a:pPr lvl="1" defTabSz="914400" eaLnBrk="0" fontAlgn="base" hangingPunct="0">
              <a:spcBef>
                <a:spcPct val="0"/>
              </a:spcBef>
              <a:spcAft>
                <a:spcPct val="0"/>
              </a:spcAft>
            </a:pPr>
            <a:r>
              <a:rPr kumimoji="0" lang="en-US" altLang="en-US" sz="1600" b="0" i="0" u="none" strike="noStrike" cap="none" normalizeH="0" baseline="0" dirty="0" err="1" smtClean="0">
                <a:ln>
                  <a:noFill/>
                </a:ln>
                <a:solidFill>
                  <a:srgbClr val="B00040"/>
                </a:solidFill>
                <a:effectLst/>
                <a:latin typeface="Courier New" panose="02070309020205020404" pitchFamily="49" charset="0"/>
                <a:cs typeface="Courier New" panose="02070309020205020404" pitchFamily="49" charset="0"/>
              </a:rPr>
              <a:t>int</a:t>
            </a:r>
            <a:r>
              <a:rPr kumimoji="0" lang="en-US" altLang="en-US" sz="16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t>
            </a:r>
            <a:r>
              <a:rPr kumimoji="0" lang="en-US" altLang="en-US" sz="1600" b="0" i="0" u="none" strike="noStrike" cap="none" normalizeH="0" baseline="0" dirty="0" smtClean="0">
                <a:ln>
                  <a:noFill/>
                </a:ln>
                <a:solidFill>
                  <a:schemeClr val="tx1"/>
                </a:solidFill>
                <a:effectLst/>
                <a:latin typeface="Arial" panose="020B0604020202020204" pitchFamily="34" charset="0"/>
              </a:rPr>
              <a:t>a</a:t>
            </a:r>
            <a:r>
              <a:rPr kumimoji="0" lang="en-US" altLang="en-US" sz="16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t>
            </a:r>
            <a:r>
              <a:rPr kumimoji="0" lang="en-US" altLang="en-US" sz="1600" b="0" i="0" u="none" strike="noStrike" cap="none" normalizeH="0" baseline="0" dirty="0" smtClean="0">
                <a:ln>
                  <a:noFill/>
                </a:ln>
                <a:solidFill>
                  <a:srgbClr val="666666"/>
                </a:solidFill>
                <a:effectLst/>
                <a:latin typeface="Arial" panose="020B0604020202020204" pitchFamily="34" charset="0"/>
              </a:rPr>
              <a:t>=</a:t>
            </a:r>
            <a:r>
              <a:rPr kumimoji="0" lang="en-US" altLang="en-US" sz="16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t>
            </a:r>
            <a:r>
              <a:rPr kumimoji="0" lang="en-US" altLang="en-US" sz="1600" b="0" i="0" u="none" strike="noStrike" cap="none" normalizeH="0" baseline="0" dirty="0" smtClean="0">
                <a:ln>
                  <a:noFill/>
                </a:ln>
                <a:solidFill>
                  <a:srgbClr val="666666"/>
                </a:solidFill>
                <a:effectLst/>
                <a:latin typeface="Courier New" panose="02070309020205020404" pitchFamily="49" charset="0"/>
                <a:cs typeface="Courier New" panose="02070309020205020404" pitchFamily="49" charset="0"/>
              </a:rPr>
              <a:t>24</a:t>
            </a:r>
            <a:r>
              <a:rPr kumimoji="0" lang="en-US" altLang="en-US" sz="16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t>
            </a:r>
          </a:p>
          <a:p>
            <a:pPr lvl="1" defTabSz="914400" eaLnBrk="0" fontAlgn="base" hangingPunct="0">
              <a:spcBef>
                <a:spcPct val="0"/>
              </a:spcBef>
              <a:spcAft>
                <a:spcPct val="0"/>
              </a:spcAft>
            </a:pPr>
            <a:r>
              <a:rPr kumimoji="0" lang="en-US" altLang="en-US" sz="1600" b="0" i="0" u="none" strike="noStrike" cap="none" normalizeH="0" baseline="0" dirty="0" err="1" smtClean="0">
                <a:ln>
                  <a:noFill/>
                </a:ln>
                <a:solidFill>
                  <a:srgbClr val="B00040"/>
                </a:solidFill>
                <a:effectLst/>
                <a:latin typeface="Courier New" panose="02070309020205020404" pitchFamily="49" charset="0"/>
                <a:cs typeface="Courier New" panose="02070309020205020404" pitchFamily="49" charset="0"/>
              </a:rPr>
              <a:t>int</a:t>
            </a:r>
            <a:r>
              <a:rPr kumimoji="0" lang="en-US" altLang="en-US" sz="16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t>
            </a:r>
            <a:r>
              <a:rPr kumimoji="0" lang="en-US" altLang="en-US" sz="1600" b="0" i="0" u="none" strike="noStrike" cap="none" normalizeH="0" baseline="0" dirty="0" smtClean="0">
                <a:ln>
                  <a:noFill/>
                </a:ln>
                <a:solidFill>
                  <a:schemeClr val="tx1"/>
                </a:solidFill>
                <a:effectLst/>
                <a:latin typeface="Arial" panose="020B0604020202020204" pitchFamily="34" charset="0"/>
              </a:rPr>
              <a:t>b</a:t>
            </a:r>
            <a:r>
              <a:rPr kumimoji="0" lang="en-US" altLang="en-US" sz="16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t>
            </a:r>
            <a:r>
              <a:rPr kumimoji="0" lang="en-US" altLang="en-US" sz="1600" b="0" i="1" u="none" strike="noStrike" cap="none" normalizeH="0" baseline="0" dirty="0" smtClean="0">
                <a:ln>
                  <a:noFill/>
                </a:ln>
                <a:solidFill>
                  <a:srgbClr val="408080"/>
                </a:solidFill>
                <a:effectLst/>
                <a:latin typeface="Courier New" panose="02070309020205020404" pitchFamily="49" charset="0"/>
                <a:cs typeface="Courier New" panose="02070309020205020404" pitchFamily="49" charset="0"/>
              </a:rPr>
              <a:t>/* </a:t>
            </a:r>
            <a:r>
              <a:rPr kumimoji="0" lang="en-US" altLang="en-US" sz="1600" b="0" i="1" u="none" strike="noStrike" cap="none" normalizeH="0" baseline="0" dirty="0" err="1" smtClean="0">
                <a:ln>
                  <a:noFill/>
                </a:ln>
                <a:solidFill>
                  <a:srgbClr val="408080"/>
                </a:solidFill>
                <a:effectLst/>
                <a:latin typeface="Courier New" panose="02070309020205020404" pitchFamily="49" charset="0"/>
                <a:cs typeface="Courier New" panose="02070309020205020404" pitchFamily="49" charset="0"/>
              </a:rPr>
              <a:t>Мёртвая</a:t>
            </a:r>
            <a:r>
              <a:rPr kumimoji="0" lang="ru-RU" altLang="en-US" sz="1600" b="0" i="1" u="none" strike="noStrike" cap="none" normalizeH="0" baseline="0" dirty="0" smtClean="0">
                <a:ln>
                  <a:noFill/>
                </a:ln>
                <a:solidFill>
                  <a:srgbClr val="408080"/>
                </a:solidFill>
                <a:effectLst/>
                <a:latin typeface="Courier New" panose="02070309020205020404" pitchFamily="49" charset="0"/>
                <a:cs typeface="Courier New" panose="02070309020205020404" pitchFamily="49" charset="0"/>
              </a:rPr>
              <a:t> </a:t>
            </a:r>
            <a:r>
              <a:rPr kumimoji="0" lang="en-US" altLang="en-US" sz="1600" b="0" i="1" u="none" strike="noStrike" cap="none" normalizeH="0" baseline="0" dirty="0" err="1" smtClean="0">
                <a:ln>
                  <a:noFill/>
                </a:ln>
                <a:solidFill>
                  <a:srgbClr val="408080"/>
                </a:solidFill>
                <a:effectLst/>
                <a:latin typeface="Courier New" panose="02070309020205020404" pitchFamily="49" charset="0"/>
                <a:cs typeface="Courier New" panose="02070309020205020404" pitchFamily="49" charset="0"/>
              </a:rPr>
              <a:t>переменная</a:t>
            </a:r>
            <a:r>
              <a:rPr kumimoji="0" lang="en-US" altLang="en-US" sz="1600" b="0" i="1" u="none" strike="noStrike" cap="none" normalizeH="0" baseline="0" dirty="0" smtClean="0">
                <a:ln>
                  <a:noFill/>
                </a:ln>
                <a:solidFill>
                  <a:srgbClr val="408080"/>
                </a:solidFill>
                <a:effectLst/>
                <a:latin typeface="Courier New" panose="02070309020205020404" pitchFamily="49" charset="0"/>
                <a:cs typeface="Courier New" panose="02070309020205020404" pitchFamily="49" charset="0"/>
              </a:rPr>
              <a:t>*/</a:t>
            </a:r>
            <a:r>
              <a:rPr kumimoji="0" lang="en-US" altLang="en-US" sz="16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t>
            </a:r>
          </a:p>
          <a:p>
            <a:pPr lvl="1" defTabSz="914400" eaLnBrk="0" fontAlgn="base" hangingPunct="0">
              <a:spcBef>
                <a:spcPct val="0"/>
              </a:spcBef>
              <a:spcAft>
                <a:spcPct val="0"/>
              </a:spcAft>
            </a:pPr>
            <a:r>
              <a:rPr kumimoji="0" lang="en-US" altLang="en-US" sz="16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t>return</a:t>
            </a:r>
            <a:r>
              <a:rPr kumimoji="0" lang="en-US" altLang="en-US" sz="16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t>
            </a:r>
            <a:r>
              <a:rPr kumimoji="0" lang="en-US" altLang="en-US" sz="1600" b="0" i="0" u="none" strike="noStrike" cap="none" normalizeH="0" baseline="0" dirty="0" smtClean="0">
                <a:ln>
                  <a:noFill/>
                </a:ln>
                <a:solidFill>
                  <a:schemeClr val="tx1"/>
                </a:solidFill>
                <a:effectLst/>
                <a:latin typeface="Arial" panose="020B0604020202020204" pitchFamily="34" charset="0"/>
              </a:rPr>
              <a:t>a * 10</a:t>
            </a:r>
            <a:r>
              <a:rPr kumimoji="0" lang="en-US" altLang="en-US" sz="16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altLang="en-US" sz="1600" b="0" i="0" u="none" strike="noStrike" cap="none" normalizeH="0" baseline="0" dirty="0" smtClean="0">
                <a:ln>
                  <a:noFill/>
                </a:ln>
                <a:solidFill>
                  <a:schemeClr val="tx1"/>
                </a:solidFill>
                <a:effectLst/>
              </a:rPr>
              <a:t> </a:t>
            </a:r>
            <a:endParaRPr kumimoji="0" lang="en-US" altLang="en-US" sz="1600" b="0" i="0" u="none" strike="noStrike" cap="none" normalizeH="0" baseline="0" dirty="0" smtClean="0">
              <a:ln>
                <a:noFill/>
              </a:ln>
              <a:solidFill>
                <a:schemeClr val="tx1"/>
              </a:solidFill>
              <a:effectLst/>
              <a:latin typeface="Arial" panose="020B0604020202020204" pitchFamily="34" charset="0"/>
            </a:endParaRPr>
          </a:p>
        </p:txBody>
      </p:sp>
      <p:sp>
        <p:nvSpPr>
          <p:cNvPr id="9" name="Rectangle 4"/>
          <p:cNvSpPr>
            <a:spLocks noChangeArrowheads="1"/>
          </p:cNvSpPr>
          <p:nvPr/>
        </p:nvSpPr>
        <p:spPr bwMode="auto">
          <a:xfrm flipH="1">
            <a:off x="5256792" y="2892713"/>
            <a:ext cx="3022814" cy="107721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err="1" smtClean="0">
                <a:ln>
                  <a:noFill/>
                </a:ln>
                <a:solidFill>
                  <a:srgbClr val="B00040"/>
                </a:solidFill>
                <a:effectLst/>
                <a:latin typeface="Courier New" panose="02070309020205020404" pitchFamily="49" charset="0"/>
                <a:cs typeface="Courier New" panose="02070309020205020404" pitchFamily="49" charset="0"/>
              </a:rPr>
              <a:t>int</a:t>
            </a:r>
            <a:r>
              <a:rPr kumimoji="0" lang="en-US" altLang="en-US" sz="16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t>
            </a:r>
            <a:r>
              <a:rPr kumimoji="0" lang="en-US" altLang="en-US" sz="1600" b="0" i="0" u="none" strike="noStrike" cap="none" normalizeH="0" baseline="0" dirty="0" smtClean="0">
                <a:ln>
                  <a:noFill/>
                </a:ln>
                <a:solidFill>
                  <a:srgbClr val="0000FF"/>
                </a:solidFill>
                <a:effectLst/>
                <a:latin typeface="Courier New" panose="02070309020205020404" pitchFamily="49" charset="0"/>
                <a:cs typeface="Courier New" panose="02070309020205020404" pitchFamily="49" charset="0"/>
              </a:rPr>
              <a:t>foo</a:t>
            </a:r>
            <a:r>
              <a:rPr kumimoji="0" lang="en-US" altLang="en-US" sz="16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altLang="en-US" sz="1600" b="0" i="0" u="none" strike="noStrike" cap="none" normalizeH="0" baseline="0" dirty="0" smtClean="0">
                <a:ln>
                  <a:noFill/>
                </a:ln>
                <a:solidFill>
                  <a:srgbClr val="B00040"/>
                </a:solidFill>
                <a:effectLst/>
                <a:latin typeface="Courier New" panose="02070309020205020404" pitchFamily="49" charset="0"/>
                <a:cs typeface="Courier New" panose="02070309020205020404" pitchFamily="49" charset="0"/>
              </a:rPr>
              <a:t>void</a:t>
            </a:r>
            <a:r>
              <a:rPr kumimoji="0" lang="en-US" altLang="en-US" sz="16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 </a:t>
            </a:r>
          </a:p>
          <a:p>
            <a:pPr lvl="1" defTabSz="914400" eaLnBrk="0" fontAlgn="base" hangingPunct="0">
              <a:spcBef>
                <a:spcPct val="0"/>
              </a:spcBef>
              <a:spcAft>
                <a:spcPct val="0"/>
              </a:spcAft>
            </a:pPr>
            <a:r>
              <a:rPr kumimoji="0" lang="en-US" altLang="en-US" sz="1600" b="0" i="0" u="none" strike="noStrike" cap="none" normalizeH="0" baseline="0" dirty="0" err="1" smtClean="0">
                <a:ln>
                  <a:noFill/>
                </a:ln>
                <a:solidFill>
                  <a:srgbClr val="B00040"/>
                </a:solidFill>
                <a:effectLst/>
                <a:latin typeface="Courier New" panose="02070309020205020404" pitchFamily="49" charset="0"/>
                <a:cs typeface="Courier New" panose="02070309020205020404" pitchFamily="49" charset="0"/>
              </a:rPr>
              <a:t>int</a:t>
            </a:r>
            <a:r>
              <a:rPr kumimoji="0" lang="en-US" altLang="en-US" sz="16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t>
            </a:r>
            <a:r>
              <a:rPr kumimoji="0" lang="en-US" altLang="en-US" sz="1600" b="0" i="0" u="none" strike="noStrike" cap="none" normalizeH="0" baseline="0" dirty="0" smtClean="0">
                <a:ln>
                  <a:noFill/>
                </a:ln>
                <a:solidFill>
                  <a:schemeClr val="tx1"/>
                </a:solidFill>
                <a:effectLst/>
                <a:latin typeface="Arial" panose="020B0604020202020204" pitchFamily="34" charset="0"/>
              </a:rPr>
              <a:t>a</a:t>
            </a:r>
            <a:r>
              <a:rPr kumimoji="0" lang="en-US" altLang="en-US" sz="16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t>
            </a:r>
            <a:r>
              <a:rPr kumimoji="0" lang="en-US" altLang="en-US" sz="1600" b="0" i="0" u="none" strike="noStrike" cap="none" normalizeH="0" baseline="0" dirty="0" smtClean="0">
                <a:ln>
                  <a:noFill/>
                </a:ln>
                <a:solidFill>
                  <a:srgbClr val="666666"/>
                </a:solidFill>
                <a:effectLst/>
                <a:latin typeface="Arial" panose="020B0604020202020204" pitchFamily="34" charset="0"/>
              </a:rPr>
              <a:t>=</a:t>
            </a:r>
            <a:r>
              <a:rPr kumimoji="0" lang="en-US" altLang="en-US" sz="16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t>
            </a:r>
            <a:r>
              <a:rPr kumimoji="0" lang="en-US" altLang="en-US" sz="1600" b="0" i="0" u="none" strike="noStrike" cap="none" normalizeH="0" baseline="0" dirty="0" smtClean="0">
                <a:ln>
                  <a:noFill/>
                </a:ln>
                <a:solidFill>
                  <a:srgbClr val="666666"/>
                </a:solidFill>
                <a:effectLst/>
                <a:latin typeface="Courier New" panose="02070309020205020404" pitchFamily="49" charset="0"/>
                <a:cs typeface="Courier New" panose="02070309020205020404" pitchFamily="49" charset="0"/>
              </a:rPr>
              <a:t>24</a:t>
            </a:r>
            <a:r>
              <a:rPr kumimoji="0" lang="en-US" altLang="en-US" sz="16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t>
            </a:r>
          </a:p>
          <a:p>
            <a:pPr lvl="1" defTabSz="914400" eaLnBrk="0" fontAlgn="base" hangingPunct="0">
              <a:spcBef>
                <a:spcPct val="0"/>
              </a:spcBef>
              <a:spcAft>
                <a:spcPct val="0"/>
              </a:spcAft>
            </a:pPr>
            <a:r>
              <a:rPr kumimoji="0" lang="en-US" altLang="en-US" sz="16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t>return</a:t>
            </a:r>
            <a:r>
              <a:rPr kumimoji="0" lang="en-US" altLang="en-US" sz="16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t>
            </a:r>
            <a:r>
              <a:rPr kumimoji="0" lang="en-US" altLang="en-US" sz="1600" b="0" i="0" u="none" strike="noStrike" cap="none" normalizeH="0" baseline="0" dirty="0" smtClean="0">
                <a:ln>
                  <a:noFill/>
                </a:ln>
                <a:solidFill>
                  <a:schemeClr val="tx1"/>
                </a:solidFill>
                <a:effectLst/>
                <a:latin typeface="Arial" panose="020B0604020202020204" pitchFamily="34" charset="0"/>
              </a:rPr>
              <a:t>a</a:t>
            </a:r>
            <a:r>
              <a:rPr kumimoji="0" lang="en-US" altLang="en-US" sz="16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 10;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altLang="en-US" sz="1600" b="0" i="0" u="none" strike="noStrike" cap="none" normalizeH="0" baseline="0" dirty="0" smtClean="0">
                <a:ln>
                  <a:noFill/>
                </a:ln>
                <a:solidFill>
                  <a:schemeClr val="tx1"/>
                </a:solidFill>
                <a:effectLst/>
              </a:rPr>
              <a:t> </a:t>
            </a:r>
            <a:endParaRPr kumimoji="0" lang="en-US" altLang="en-US" sz="1600" b="0" i="0" u="none" strike="noStrike" cap="none" normalizeH="0" baseline="0" dirty="0" smtClean="0">
              <a:ln>
                <a:noFill/>
              </a:ln>
              <a:solidFill>
                <a:schemeClr val="tx1"/>
              </a:solidFill>
              <a:effectLst/>
              <a:latin typeface="Arial" panose="020B0604020202020204" pitchFamily="34" charset="0"/>
            </a:endParaRPr>
          </a:p>
        </p:txBody>
      </p:sp>
      <p:cxnSp>
        <p:nvCxnSpPr>
          <p:cNvPr id="11" name="Straight Arrow Connector 10"/>
          <p:cNvCxnSpPr/>
          <p:nvPr/>
        </p:nvCxnSpPr>
        <p:spPr>
          <a:xfrm>
            <a:off x="1900238" y="2432016"/>
            <a:ext cx="0" cy="460697"/>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4852773" y="3126690"/>
            <a:ext cx="402431" cy="0"/>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628667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ru-RU" dirty="0" smtClean="0">
                <a:effectLst>
                  <a:outerShdw blurRad="50800" dist="38100" dir="2700000" algn="br">
                    <a:srgbClr val="000000">
                      <a:alpha val="43000"/>
                    </a:srgbClr>
                  </a:outerShdw>
                </a:effectLst>
                <a:latin typeface="Arial" panose="020B0604020202020204" pitchFamily="34" charset="0"/>
                <a:cs typeface="Arial" panose="020B0604020202020204" pitchFamily="34" charset="0"/>
              </a:rPr>
              <a:t>Примеры оптимизаций</a:t>
            </a:r>
            <a:r>
              <a:rPr lang="en-US" dirty="0" smtClean="0">
                <a:effectLst>
                  <a:outerShdw blurRad="50800" dist="38100" dir="2700000" algn="br">
                    <a:srgbClr val="000000">
                      <a:alpha val="43000"/>
                    </a:srgbClr>
                  </a:outerShdw>
                </a:effectLst>
                <a:latin typeface="Arial" panose="020B0604020202020204" pitchFamily="34" charset="0"/>
                <a:cs typeface="Arial" panose="020B0604020202020204" pitchFamily="34" charset="0"/>
              </a:rPr>
              <a:t> - </a:t>
            </a:r>
            <a:r>
              <a:rPr lang="ru-RU" dirty="0" smtClean="0">
                <a:effectLst>
                  <a:outerShdw blurRad="50800" dist="38100" dir="2700000" algn="br">
                    <a:srgbClr val="000000">
                      <a:alpha val="43000"/>
                    </a:srgbClr>
                  </a:outerShdw>
                </a:effectLst>
                <a:latin typeface="Arial" panose="020B0604020202020204" pitchFamily="34" charset="0"/>
                <a:cs typeface="Arial" panose="020B0604020202020204" pitchFamily="34" charset="0"/>
              </a:rPr>
              <a:t>векторизация</a:t>
            </a:r>
            <a:r>
              <a:rPr lang="ru-RU" dirty="0" smtClean="0">
                <a:effectLst>
                  <a:outerShdw blurRad="50800" dist="38100" dir="2700000" algn="br">
                    <a:srgbClr val="000000">
                      <a:alpha val="43000"/>
                    </a:srgbClr>
                  </a:outerShdw>
                </a:effectLst>
                <a:latin typeface="Neo Sans Cyr" pitchFamily="2" charset="-52"/>
                <a:cs typeface="Consolas" pitchFamily="49" charset="0"/>
              </a:rPr>
              <a:t/>
            </a:r>
            <a:br>
              <a:rPr lang="ru-RU" dirty="0" smtClean="0">
                <a:effectLst>
                  <a:outerShdw blurRad="50800" dist="38100" dir="2700000" algn="br">
                    <a:srgbClr val="000000">
                      <a:alpha val="43000"/>
                    </a:srgbClr>
                  </a:outerShdw>
                </a:effectLst>
                <a:latin typeface="Neo Sans Cyr" pitchFamily="2" charset="-52"/>
                <a:cs typeface="Consolas" pitchFamily="49" charset="0"/>
              </a:rPr>
            </a:br>
            <a:endParaRPr lang="ru-RU" dirty="0">
              <a:effectLst>
                <a:outerShdw blurRad="50800" dist="38100" dir="2700000" algn="br">
                  <a:srgbClr val="000000">
                    <a:alpha val="43000"/>
                  </a:srgbClr>
                </a:outerShdw>
              </a:effectLst>
              <a:latin typeface="Neo Sans Cyr" pitchFamily="2" charset="-52"/>
              <a:cs typeface="Consolas" pitchFamily="49" charset="0"/>
            </a:endParaRPr>
          </a:p>
        </p:txBody>
      </p:sp>
      <p:sp>
        <p:nvSpPr>
          <p:cNvPr id="3" name="Slide Number Placeholder 2"/>
          <p:cNvSpPr>
            <a:spLocks noGrp="1"/>
          </p:cNvSpPr>
          <p:nvPr>
            <p:ph type="sldNum" sz="quarter" idx="12"/>
          </p:nvPr>
        </p:nvSpPr>
        <p:spPr/>
        <p:txBody>
          <a:bodyPr/>
          <a:lstStyle/>
          <a:p>
            <a:pPr>
              <a:defRPr/>
            </a:pPr>
            <a:fld id="{91E37E63-F831-8347-A12A-ACB5F4B596B9}" type="slidenum">
              <a:rPr lang="en-US" smtClean="0"/>
              <a:pPr>
                <a:defRPr/>
              </a:pPr>
              <a:t>26</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6753" y="69467"/>
            <a:ext cx="1828804" cy="1133858"/>
          </a:xfrm>
          <a:prstGeom prst="rect">
            <a:avLst/>
          </a:prstGeom>
        </p:spPr>
      </p:pic>
      <p:sp>
        <p:nvSpPr>
          <p:cNvPr id="10" name="Rectangle 2"/>
          <p:cNvSpPr>
            <a:spLocks noChangeArrowheads="1"/>
          </p:cNvSpPr>
          <p:nvPr/>
        </p:nvSpPr>
        <p:spPr bwMode="auto">
          <a:xfrm>
            <a:off x="455613" y="1328979"/>
            <a:ext cx="3268844" cy="658642"/>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altLang="en-US" sz="16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t>for</a:t>
            </a:r>
            <a:r>
              <a:rPr kumimoji="0" lang="en-US" altLang="en-US" sz="16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t>
            </a:r>
            <a:r>
              <a:rPr kumimoji="0" lang="en-US" altLang="en-US" sz="1600" b="0" i="0" u="none" strike="noStrike" cap="none" normalizeH="0" baseline="0" dirty="0" err="1" smtClean="0">
                <a:ln>
                  <a:noFill/>
                </a:ln>
                <a:solidFill>
                  <a:schemeClr val="tx1"/>
                </a:solidFill>
                <a:effectLst/>
                <a:latin typeface="Arial" panose="020B0604020202020204" pitchFamily="34" charset="0"/>
              </a:rPr>
              <a:t>i</a:t>
            </a:r>
            <a:r>
              <a:rPr kumimoji="0" lang="en-US" altLang="en-US" sz="16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t>
            </a:r>
            <a:r>
              <a:rPr kumimoji="0" lang="en-US" altLang="en-US" sz="1600" b="0" i="0" u="none" strike="noStrike" cap="none" normalizeH="0" baseline="0" dirty="0" smtClean="0">
                <a:ln>
                  <a:noFill/>
                </a:ln>
                <a:solidFill>
                  <a:srgbClr val="666666"/>
                </a:solidFill>
                <a:effectLst/>
                <a:latin typeface="Arial" panose="020B0604020202020204" pitchFamily="34" charset="0"/>
              </a:rPr>
              <a:t>=</a:t>
            </a:r>
            <a:r>
              <a:rPr kumimoji="0" lang="en-US" altLang="en-US" sz="16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t>
            </a:r>
            <a:r>
              <a:rPr kumimoji="0" lang="en-US" altLang="en-US" sz="1600" b="0" i="0" u="none" strike="noStrike" cap="none" normalizeH="0" baseline="0" dirty="0" smtClean="0">
                <a:ln>
                  <a:noFill/>
                </a:ln>
                <a:solidFill>
                  <a:srgbClr val="666666"/>
                </a:solidFill>
                <a:effectLst/>
                <a:latin typeface="Courier New" panose="02070309020205020404" pitchFamily="49" charset="0"/>
                <a:cs typeface="Courier New" panose="02070309020205020404" pitchFamily="49" charset="0"/>
              </a:rPr>
              <a:t>0</a:t>
            </a:r>
            <a:r>
              <a:rPr kumimoji="0" lang="en-US" altLang="en-US" sz="16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t>
            </a:r>
            <a:r>
              <a:rPr kumimoji="0" lang="en-US" altLang="en-US" sz="1600" b="0" i="0" u="none" strike="noStrike" cap="none" normalizeH="0" baseline="0" dirty="0" err="1" smtClean="0">
                <a:ln>
                  <a:noFill/>
                </a:ln>
                <a:solidFill>
                  <a:schemeClr val="tx1"/>
                </a:solidFill>
                <a:effectLst/>
                <a:latin typeface="Arial" panose="020B0604020202020204" pitchFamily="34" charset="0"/>
              </a:rPr>
              <a:t>i</a:t>
            </a:r>
            <a:r>
              <a:rPr kumimoji="0" lang="en-US" altLang="en-US" sz="16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t>
            </a:r>
            <a:r>
              <a:rPr kumimoji="0" lang="en-US" altLang="en-US" sz="1600" b="0" i="0" u="none" strike="noStrike" cap="none" normalizeH="0" baseline="0" dirty="0" smtClean="0">
                <a:ln>
                  <a:noFill/>
                </a:ln>
                <a:solidFill>
                  <a:srgbClr val="666666"/>
                </a:solidFill>
                <a:effectLst/>
                <a:latin typeface="Arial" panose="020B0604020202020204" pitchFamily="34" charset="0"/>
              </a:rPr>
              <a:t>&lt;</a:t>
            </a:r>
            <a:r>
              <a:rPr kumimoji="0" lang="en-US" altLang="en-US" sz="16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t>
            </a:r>
            <a:r>
              <a:rPr kumimoji="0" lang="en-US" altLang="en-US" sz="1600" b="0" i="0" u="none" strike="noStrike" cap="none" normalizeH="0" baseline="0" dirty="0" smtClean="0">
                <a:ln>
                  <a:noFill/>
                </a:ln>
                <a:solidFill>
                  <a:srgbClr val="666666"/>
                </a:solidFill>
                <a:effectLst/>
                <a:latin typeface="Courier New" panose="02070309020205020404" pitchFamily="49" charset="0"/>
                <a:cs typeface="Courier New" panose="02070309020205020404" pitchFamily="49" charset="0"/>
              </a:rPr>
              <a:t>1024</a:t>
            </a:r>
            <a:r>
              <a:rPr kumimoji="0" lang="en-US" altLang="en-US" sz="16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t>
            </a:r>
            <a:r>
              <a:rPr kumimoji="0" lang="en-US" altLang="en-US" sz="1600" b="0" i="0" u="none" strike="noStrike" cap="none" normalizeH="0" baseline="0" dirty="0" err="1" smtClean="0">
                <a:ln>
                  <a:noFill/>
                </a:ln>
                <a:solidFill>
                  <a:schemeClr val="tx1"/>
                </a:solidFill>
                <a:effectLst/>
                <a:latin typeface="Arial" panose="020B0604020202020204" pitchFamily="34" charset="0"/>
              </a:rPr>
              <a:t>i</a:t>
            </a:r>
            <a:r>
              <a:rPr kumimoji="0" lang="en-US" altLang="en-US" sz="1600" b="0" i="0" u="none" strike="noStrike" cap="none" normalizeH="0" baseline="0" dirty="0" smtClean="0">
                <a:ln>
                  <a:noFill/>
                </a:ln>
                <a:solidFill>
                  <a:srgbClr val="666666"/>
                </a:solidFill>
                <a:effectLst/>
                <a:latin typeface="Arial" panose="020B0604020202020204" pitchFamily="34" charset="0"/>
              </a:rPr>
              <a:t>++</a:t>
            </a:r>
            <a:r>
              <a:rPr kumimoji="0" lang="en-US" altLang="en-US" sz="16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t>
            </a:r>
            <a:endParaRPr kumimoji="0" lang="ru-RU" altLang="en-US" sz="16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30000"/>
              </a:spcBef>
              <a:spcAft>
                <a:spcPct val="0"/>
              </a:spcAft>
              <a:buClrTx/>
              <a:buSzTx/>
              <a:buFontTx/>
              <a:buNone/>
              <a:tabLst/>
            </a:pPr>
            <a:r>
              <a:rPr lang="ru-RU" altLang="en-US" sz="1600" dirty="0" smtClean="0">
                <a:solidFill>
                  <a:srgbClr val="000000"/>
                </a:solidFill>
                <a:latin typeface="Courier New" panose="02070309020205020404" pitchFamily="49" charset="0"/>
                <a:cs typeface="Courier New" panose="02070309020205020404" pitchFamily="49" charset="0"/>
              </a:rPr>
              <a:t>   </a:t>
            </a:r>
            <a:r>
              <a:rPr kumimoji="0" lang="en-US" altLang="en-US" sz="1600" b="0" i="0" u="none" strike="noStrike" cap="none" normalizeH="0" baseline="0" dirty="0" smtClean="0">
                <a:ln>
                  <a:noFill/>
                </a:ln>
                <a:solidFill>
                  <a:schemeClr val="tx1"/>
                </a:solidFill>
                <a:effectLst/>
                <a:latin typeface="Arial" panose="020B0604020202020204" pitchFamily="34" charset="0"/>
              </a:rPr>
              <a:t>C</a:t>
            </a:r>
            <a:r>
              <a:rPr kumimoji="0" lang="en-US" altLang="en-US" sz="16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altLang="en-US" sz="1600" b="0" i="0" u="none" strike="noStrike" cap="none" normalizeH="0" baseline="0" dirty="0" err="1" smtClean="0">
                <a:ln>
                  <a:noFill/>
                </a:ln>
                <a:solidFill>
                  <a:schemeClr val="tx1"/>
                </a:solidFill>
                <a:effectLst/>
                <a:latin typeface="Arial" panose="020B0604020202020204" pitchFamily="34" charset="0"/>
              </a:rPr>
              <a:t>i</a:t>
            </a:r>
            <a:r>
              <a:rPr kumimoji="0" lang="en-US" altLang="en-US" sz="16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t>
            </a:r>
            <a:r>
              <a:rPr kumimoji="0" lang="en-US" altLang="en-US" sz="1600" b="0" i="0" u="none" strike="noStrike" cap="none" normalizeH="0" baseline="0" dirty="0" smtClean="0">
                <a:ln>
                  <a:noFill/>
                </a:ln>
                <a:solidFill>
                  <a:srgbClr val="666666"/>
                </a:solidFill>
                <a:effectLst/>
                <a:latin typeface="Arial" panose="020B0604020202020204" pitchFamily="34" charset="0"/>
              </a:rPr>
              <a:t>=</a:t>
            </a:r>
            <a:r>
              <a:rPr kumimoji="0" lang="en-US" altLang="en-US" sz="16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t>
            </a:r>
            <a:r>
              <a:rPr kumimoji="0" lang="en-US" altLang="en-US" sz="1600" b="0" i="0" u="none" strike="noStrike" cap="none" normalizeH="0" baseline="0" dirty="0" smtClean="0">
                <a:ln>
                  <a:noFill/>
                </a:ln>
                <a:solidFill>
                  <a:schemeClr val="tx1"/>
                </a:solidFill>
                <a:effectLst/>
                <a:latin typeface="Arial" panose="020B0604020202020204" pitchFamily="34" charset="0"/>
              </a:rPr>
              <a:t>A</a:t>
            </a:r>
            <a:r>
              <a:rPr kumimoji="0" lang="en-US" altLang="en-US" sz="16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altLang="en-US" sz="1600" b="0" i="0" u="none" strike="noStrike" cap="none" normalizeH="0" baseline="0" dirty="0" err="1" smtClean="0">
                <a:ln>
                  <a:noFill/>
                </a:ln>
                <a:solidFill>
                  <a:schemeClr val="tx1"/>
                </a:solidFill>
                <a:effectLst/>
                <a:latin typeface="Arial" panose="020B0604020202020204" pitchFamily="34" charset="0"/>
              </a:rPr>
              <a:t>i</a:t>
            </a:r>
            <a:r>
              <a:rPr kumimoji="0" lang="en-US" altLang="en-US" sz="16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t>
            </a:r>
            <a:r>
              <a:rPr kumimoji="0" lang="en-US" altLang="en-US" sz="1600" b="0" i="0" u="none" strike="noStrike" cap="none" normalizeH="0" baseline="0" dirty="0" smtClean="0">
                <a:ln>
                  <a:noFill/>
                </a:ln>
                <a:solidFill>
                  <a:srgbClr val="666666"/>
                </a:solidFill>
                <a:effectLst/>
                <a:latin typeface="Arial" panose="020B0604020202020204" pitchFamily="34" charset="0"/>
              </a:rPr>
              <a:t>*</a:t>
            </a:r>
            <a:r>
              <a:rPr kumimoji="0" lang="en-US" altLang="en-US" sz="16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t>
            </a:r>
            <a:r>
              <a:rPr kumimoji="0" lang="en-US" altLang="en-US" sz="1600" b="0" i="0" u="none" strike="noStrike" cap="none" normalizeH="0" baseline="0" dirty="0" smtClean="0">
                <a:ln>
                  <a:noFill/>
                </a:ln>
                <a:solidFill>
                  <a:schemeClr val="tx1"/>
                </a:solidFill>
                <a:effectLst/>
                <a:latin typeface="Arial" panose="020B0604020202020204" pitchFamily="34" charset="0"/>
              </a:rPr>
              <a:t>B</a:t>
            </a:r>
            <a:r>
              <a:rPr kumimoji="0" lang="en-US" altLang="en-US" sz="16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altLang="en-US" sz="1600" b="0" i="0" u="none" strike="noStrike" cap="none" normalizeH="0" baseline="0" dirty="0" err="1" smtClean="0">
                <a:ln>
                  <a:noFill/>
                </a:ln>
                <a:solidFill>
                  <a:schemeClr val="tx1"/>
                </a:solidFill>
                <a:effectLst/>
                <a:latin typeface="Arial" panose="020B0604020202020204" pitchFamily="34" charset="0"/>
              </a:rPr>
              <a:t>i</a:t>
            </a:r>
            <a:r>
              <a:rPr kumimoji="0" lang="en-US" altLang="en-US" sz="16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altLang="en-US" sz="1600" b="0" i="0" u="none" strike="noStrike" cap="none" normalizeH="0" baseline="0" dirty="0" smtClean="0">
                <a:ln>
                  <a:noFill/>
                </a:ln>
                <a:solidFill>
                  <a:schemeClr val="tx1"/>
                </a:solidFill>
                <a:effectLst/>
              </a:rPr>
              <a:t> </a:t>
            </a:r>
            <a:endParaRPr kumimoji="0" lang="en-US" altLang="en-US" sz="1600" b="0" i="0" u="none" strike="noStrike" cap="none" normalizeH="0" baseline="0" dirty="0" smtClean="0">
              <a:ln>
                <a:noFill/>
              </a:ln>
              <a:solidFill>
                <a:schemeClr val="tx1"/>
              </a:solidFill>
              <a:effectLst/>
              <a:latin typeface="Arial" panose="020B0604020202020204" pitchFamily="34" charset="0"/>
            </a:endParaRPr>
          </a:p>
        </p:txBody>
      </p:sp>
      <p:sp>
        <p:nvSpPr>
          <p:cNvPr id="12" name="Rectangle 4"/>
          <p:cNvSpPr>
            <a:spLocks noChangeArrowheads="1"/>
          </p:cNvSpPr>
          <p:nvPr/>
        </p:nvSpPr>
        <p:spPr bwMode="auto">
          <a:xfrm>
            <a:off x="454025" y="2479907"/>
            <a:ext cx="4065537" cy="58477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8000"/>
                </a:solidFill>
                <a:effectLst/>
                <a:latin typeface="Courier New" panose="02070309020205020404" pitchFamily="49" charset="0"/>
                <a:cs typeface="Courier New" panose="02070309020205020404" pitchFamily="49" charset="0"/>
              </a:rPr>
              <a:t>for</a:t>
            </a:r>
            <a:r>
              <a:rPr kumimoji="0" lang="en-US" altLang="en-US" sz="16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t>
            </a:r>
            <a:r>
              <a:rPr kumimoji="0" lang="en-US" altLang="en-US" sz="1600" b="0" i="0" u="none" strike="noStrike" cap="none" normalizeH="0" baseline="0" dirty="0" err="1" smtClean="0">
                <a:ln>
                  <a:noFill/>
                </a:ln>
                <a:solidFill>
                  <a:schemeClr val="tx1"/>
                </a:solidFill>
                <a:effectLst/>
                <a:latin typeface="Arial" panose="020B0604020202020204" pitchFamily="34" charset="0"/>
              </a:rPr>
              <a:t>i</a:t>
            </a:r>
            <a:r>
              <a:rPr kumimoji="0" lang="en-US" altLang="en-US" sz="16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t>
            </a:r>
            <a:r>
              <a:rPr kumimoji="0" lang="en-US" altLang="en-US" sz="1600" b="0" i="0" u="none" strike="noStrike" cap="none" normalizeH="0" baseline="0" dirty="0" smtClean="0">
                <a:ln>
                  <a:noFill/>
                </a:ln>
                <a:solidFill>
                  <a:srgbClr val="666666"/>
                </a:solidFill>
                <a:effectLst/>
                <a:latin typeface="Arial" panose="020B0604020202020204" pitchFamily="34" charset="0"/>
              </a:rPr>
              <a:t>=</a:t>
            </a:r>
            <a:r>
              <a:rPr kumimoji="0" lang="en-US" altLang="en-US" sz="16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t>
            </a:r>
            <a:r>
              <a:rPr kumimoji="0" lang="en-US" altLang="en-US" sz="1600" b="0" i="0" u="none" strike="noStrike" cap="none" normalizeH="0" baseline="0" dirty="0" smtClean="0">
                <a:ln>
                  <a:noFill/>
                </a:ln>
                <a:solidFill>
                  <a:srgbClr val="666666"/>
                </a:solidFill>
                <a:effectLst/>
                <a:latin typeface="Courier New" panose="02070309020205020404" pitchFamily="49" charset="0"/>
                <a:cs typeface="Courier New" panose="02070309020205020404" pitchFamily="49" charset="0"/>
              </a:rPr>
              <a:t>0</a:t>
            </a:r>
            <a:r>
              <a:rPr kumimoji="0" lang="en-US" altLang="en-US" sz="16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t>
            </a:r>
            <a:r>
              <a:rPr kumimoji="0" lang="en-US" altLang="en-US" sz="1600" b="0" i="0" u="none" strike="noStrike" cap="none" normalizeH="0" baseline="0" dirty="0" err="1" smtClean="0">
                <a:ln>
                  <a:noFill/>
                </a:ln>
                <a:solidFill>
                  <a:schemeClr val="tx1"/>
                </a:solidFill>
                <a:effectLst/>
                <a:latin typeface="Arial" panose="020B0604020202020204" pitchFamily="34" charset="0"/>
              </a:rPr>
              <a:t>i</a:t>
            </a:r>
            <a:r>
              <a:rPr kumimoji="0" lang="en-US" altLang="en-US" sz="16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t>
            </a:r>
            <a:r>
              <a:rPr kumimoji="0" lang="en-US" altLang="en-US" sz="1600" b="0" i="0" u="none" strike="noStrike" cap="none" normalizeH="0" baseline="0" dirty="0" smtClean="0">
                <a:ln>
                  <a:noFill/>
                </a:ln>
                <a:solidFill>
                  <a:srgbClr val="666666"/>
                </a:solidFill>
                <a:effectLst/>
                <a:latin typeface="Arial" panose="020B0604020202020204" pitchFamily="34" charset="0"/>
              </a:rPr>
              <a:t>&lt;</a:t>
            </a:r>
            <a:r>
              <a:rPr kumimoji="0" lang="en-US" altLang="en-US" sz="16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t>
            </a:r>
            <a:r>
              <a:rPr kumimoji="0" lang="en-US" altLang="en-US" sz="1600" b="0" i="0" u="none" strike="noStrike" cap="none" normalizeH="0" baseline="0" dirty="0" smtClean="0">
                <a:ln>
                  <a:noFill/>
                </a:ln>
                <a:solidFill>
                  <a:srgbClr val="666666"/>
                </a:solidFill>
                <a:effectLst/>
                <a:latin typeface="Courier New" panose="02070309020205020404" pitchFamily="49" charset="0"/>
                <a:cs typeface="Courier New" panose="02070309020205020404" pitchFamily="49" charset="0"/>
              </a:rPr>
              <a:t>1024</a:t>
            </a:r>
            <a:r>
              <a:rPr kumimoji="0" lang="en-US" altLang="en-US" sz="16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t>
            </a:r>
            <a:r>
              <a:rPr kumimoji="0" lang="en-US" altLang="en-US" sz="1600" b="0" i="0" u="none" strike="noStrike" cap="none" normalizeH="0" baseline="0" dirty="0" err="1" smtClean="0">
                <a:ln>
                  <a:noFill/>
                </a:ln>
                <a:solidFill>
                  <a:schemeClr val="tx1"/>
                </a:solidFill>
                <a:effectLst/>
                <a:latin typeface="Arial" panose="020B0604020202020204" pitchFamily="34" charset="0"/>
              </a:rPr>
              <a:t>i</a:t>
            </a:r>
            <a:r>
              <a:rPr kumimoji="0" lang="en-US" altLang="en-US" sz="1600" b="0" i="0" u="none" strike="noStrike" cap="none" normalizeH="0" baseline="0" dirty="0" smtClean="0">
                <a:ln>
                  <a:noFill/>
                </a:ln>
                <a:solidFill>
                  <a:srgbClr val="666666"/>
                </a:solidFill>
                <a:effectLst/>
                <a:latin typeface="Arial" panose="020B0604020202020204" pitchFamily="34" charset="0"/>
              </a:rPr>
              <a:t>+=</a:t>
            </a:r>
            <a:r>
              <a:rPr kumimoji="0" lang="en-US" altLang="en-US" sz="1600" b="0" i="0" u="none" strike="noStrike" cap="none" normalizeH="0" baseline="0" dirty="0" smtClean="0">
                <a:ln>
                  <a:noFill/>
                </a:ln>
                <a:solidFill>
                  <a:srgbClr val="666666"/>
                </a:solidFill>
                <a:effectLst/>
                <a:latin typeface="Courier New" panose="02070309020205020404" pitchFamily="49" charset="0"/>
                <a:cs typeface="Courier New" panose="02070309020205020404" pitchFamily="49" charset="0"/>
              </a:rPr>
              <a:t>4</a:t>
            </a:r>
            <a:r>
              <a:rPr kumimoji="0" lang="en-US" altLang="en-US" sz="16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t>
            </a:r>
            <a:endParaRPr kumimoji="0" lang="ru-RU" altLang="en-US" sz="16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endParaRPr>
          </a:p>
          <a:p>
            <a:pPr lvl="0" defTabSz="914400" eaLnBrk="0" fontAlgn="base" hangingPunct="0">
              <a:spcBef>
                <a:spcPct val="0"/>
              </a:spcBef>
              <a:spcAft>
                <a:spcPct val="0"/>
              </a:spcAft>
            </a:pPr>
            <a:r>
              <a:rPr lang="ru-RU" altLang="en-US" sz="1600" dirty="0">
                <a:solidFill>
                  <a:srgbClr val="000000"/>
                </a:solidFill>
                <a:latin typeface="Courier New" panose="02070309020205020404" pitchFamily="49" charset="0"/>
                <a:cs typeface="Courier New" panose="02070309020205020404" pitchFamily="49" charset="0"/>
              </a:rPr>
              <a:t> </a:t>
            </a:r>
            <a:r>
              <a:rPr lang="en-US" altLang="en-US" sz="1600" dirty="0" smtClean="0">
                <a:latin typeface="Arial" panose="020B0604020202020204" pitchFamily="34" charset="0"/>
              </a:rPr>
              <a:t>C</a:t>
            </a:r>
            <a:r>
              <a:rPr lang="en-US" altLang="en-US" sz="1600" dirty="0" smtClean="0">
                <a:solidFill>
                  <a:srgbClr val="000000"/>
                </a:solidFill>
                <a:latin typeface="Courier New" panose="02070309020205020404" pitchFamily="49" charset="0"/>
                <a:cs typeface="Courier New" panose="02070309020205020404" pitchFamily="49" charset="0"/>
              </a:rPr>
              <a:t>[</a:t>
            </a:r>
            <a:r>
              <a:rPr lang="en-US" altLang="en-US" sz="1600" dirty="0" err="1" smtClean="0">
                <a:latin typeface="Arial" panose="020B0604020202020204" pitchFamily="34" charset="0"/>
              </a:rPr>
              <a:t>i</a:t>
            </a:r>
            <a:r>
              <a:rPr lang="en-US" altLang="en-US" sz="1600" dirty="0" smtClean="0">
                <a:latin typeface="Arial" panose="020B0604020202020204" pitchFamily="34" charset="0"/>
              </a:rPr>
              <a:t> : </a:t>
            </a:r>
            <a:r>
              <a:rPr lang="en-US" altLang="en-US" sz="1600" dirty="0" err="1" smtClean="0">
                <a:latin typeface="Arial" panose="020B0604020202020204" pitchFamily="34" charset="0"/>
              </a:rPr>
              <a:t>i</a:t>
            </a:r>
            <a:r>
              <a:rPr lang="en-US" altLang="en-US" sz="1600" dirty="0" smtClean="0">
                <a:latin typeface="Arial" panose="020B0604020202020204" pitchFamily="34" charset="0"/>
              </a:rPr>
              <a:t> + 3</a:t>
            </a:r>
            <a:r>
              <a:rPr lang="en-US" altLang="en-US" sz="1600" dirty="0" smtClean="0">
                <a:solidFill>
                  <a:srgbClr val="000000"/>
                </a:solidFill>
                <a:latin typeface="Courier New" panose="02070309020205020404" pitchFamily="49" charset="0"/>
                <a:cs typeface="Courier New" panose="02070309020205020404" pitchFamily="49" charset="0"/>
              </a:rPr>
              <a:t>] </a:t>
            </a:r>
            <a:r>
              <a:rPr lang="en-US" altLang="en-US" sz="1600" dirty="0">
                <a:solidFill>
                  <a:srgbClr val="666666"/>
                </a:solidFill>
                <a:latin typeface="Arial" panose="020B0604020202020204" pitchFamily="34" charset="0"/>
              </a:rPr>
              <a:t>=</a:t>
            </a:r>
            <a:r>
              <a:rPr lang="en-US" altLang="en-US" sz="1600" dirty="0">
                <a:solidFill>
                  <a:srgbClr val="000000"/>
                </a:solidFill>
                <a:latin typeface="Courier New" panose="02070309020205020404" pitchFamily="49" charset="0"/>
                <a:cs typeface="Courier New" panose="02070309020205020404" pitchFamily="49" charset="0"/>
              </a:rPr>
              <a:t> </a:t>
            </a:r>
            <a:r>
              <a:rPr lang="en-US" altLang="en-US" sz="1600" dirty="0" smtClean="0">
                <a:latin typeface="Arial" panose="020B0604020202020204" pitchFamily="34" charset="0"/>
              </a:rPr>
              <a:t>A</a:t>
            </a:r>
            <a:r>
              <a:rPr lang="en-US" altLang="en-US" sz="1600" dirty="0" smtClean="0">
                <a:solidFill>
                  <a:srgbClr val="000000"/>
                </a:solidFill>
                <a:latin typeface="Courier New" panose="02070309020205020404" pitchFamily="49" charset="0"/>
                <a:cs typeface="Courier New" panose="02070309020205020404" pitchFamily="49" charset="0"/>
              </a:rPr>
              <a:t>[</a:t>
            </a:r>
            <a:r>
              <a:rPr lang="en-US" altLang="en-US" sz="1600" dirty="0" err="1" smtClean="0">
                <a:latin typeface="Arial" panose="020B0604020202020204" pitchFamily="34" charset="0"/>
              </a:rPr>
              <a:t>i</a:t>
            </a:r>
            <a:r>
              <a:rPr lang="en-US" altLang="en-US" sz="1600" dirty="0" smtClean="0">
                <a:latin typeface="Arial" panose="020B0604020202020204" pitchFamily="34" charset="0"/>
              </a:rPr>
              <a:t> : </a:t>
            </a:r>
            <a:r>
              <a:rPr lang="en-US" altLang="en-US" sz="1600" dirty="0" err="1" smtClean="0">
                <a:latin typeface="Arial" panose="020B0604020202020204" pitchFamily="34" charset="0"/>
              </a:rPr>
              <a:t>i</a:t>
            </a:r>
            <a:r>
              <a:rPr lang="en-US" altLang="en-US" sz="1600" dirty="0" smtClean="0">
                <a:latin typeface="Arial" panose="020B0604020202020204" pitchFamily="34" charset="0"/>
              </a:rPr>
              <a:t> + 3</a:t>
            </a:r>
            <a:r>
              <a:rPr lang="en-US" altLang="en-US" sz="1600" dirty="0" smtClean="0">
                <a:solidFill>
                  <a:srgbClr val="000000"/>
                </a:solidFill>
                <a:latin typeface="Courier New" panose="02070309020205020404" pitchFamily="49" charset="0"/>
                <a:cs typeface="Courier New" panose="02070309020205020404" pitchFamily="49" charset="0"/>
              </a:rPr>
              <a:t>] </a:t>
            </a:r>
            <a:r>
              <a:rPr lang="en-US" altLang="en-US" sz="1600" dirty="0">
                <a:solidFill>
                  <a:srgbClr val="666666"/>
                </a:solidFill>
                <a:latin typeface="Arial" panose="020B0604020202020204" pitchFamily="34" charset="0"/>
              </a:rPr>
              <a:t>*</a:t>
            </a:r>
            <a:r>
              <a:rPr lang="en-US" altLang="en-US" sz="1600" dirty="0">
                <a:solidFill>
                  <a:srgbClr val="000000"/>
                </a:solidFill>
                <a:latin typeface="Courier New" panose="02070309020205020404" pitchFamily="49" charset="0"/>
                <a:cs typeface="Courier New" panose="02070309020205020404" pitchFamily="49" charset="0"/>
              </a:rPr>
              <a:t> </a:t>
            </a:r>
            <a:r>
              <a:rPr lang="en-US" altLang="en-US" sz="1600" dirty="0" smtClean="0">
                <a:latin typeface="Arial" panose="020B0604020202020204" pitchFamily="34" charset="0"/>
              </a:rPr>
              <a:t>B</a:t>
            </a:r>
            <a:r>
              <a:rPr lang="en-US" altLang="en-US" sz="1600" dirty="0" smtClean="0">
                <a:solidFill>
                  <a:srgbClr val="000000"/>
                </a:solidFill>
                <a:latin typeface="Courier New" panose="02070309020205020404" pitchFamily="49" charset="0"/>
                <a:cs typeface="Courier New" panose="02070309020205020404" pitchFamily="49" charset="0"/>
              </a:rPr>
              <a:t>[</a:t>
            </a:r>
            <a:r>
              <a:rPr lang="en-US" altLang="en-US" sz="1600" dirty="0" err="1" smtClean="0">
                <a:latin typeface="Arial" panose="020B0604020202020204" pitchFamily="34" charset="0"/>
              </a:rPr>
              <a:t>i</a:t>
            </a:r>
            <a:r>
              <a:rPr lang="en-US" altLang="en-US" sz="1600" dirty="0" smtClean="0">
                <a:latin typeface="Arial" panose="020B0604020202020204" pitchFamily="34" charset="0"/>
              </a:rPr>
              <a:t> : </a:t>
            </a:r>
            <a:r>
              <a:rPr lang="en-US" altLang="en-US" sz="1600" dirty="0" err="1" smtClean="0">
                <a:latin typeface="Arial" panose="020B0604020202020204" pitchFamily="34" charset="0"/>
              </a:rPr>
              <a:t>i</a:t>
            </a:r>
            <a:r>
              <a:rPr lang="en-US" altLang="en-US" sz="1600" dirty="0" smtClean="0">
                <a:latin typeface="Arial" panose="020B0604020202020204" pitchFamily="34" charset="0"/>
              </a:rPr>
              <a:t> +3</a:t>
            </a:r>
            <a:r>
              <a:rPr lang="en-US" altLang="en-US" sz="1600" dirty="0" smtClean="0">
                <a:solidFill>
                  <a:srgbClr val="000000"/>
                </a:solidFill>
                <a:latin typeface="Courier New" panose="02070309020205020404" pitchFamily="49" charset="0"/>
                <a:cs typeface="Courier New" panose="02070309020205020404" pitchFamily="49" charset="0"/>
              </a:rPr>
              <a:t>];</a:t>
            </a:r>
            <a:endParaRPr kumimoji="0" lang="en-US" altLang="en-US" sz="1600" b="0" i="0" u="none" strike="noStrike" cap="none" normalizeH="0" baseline="0" dirty="0" smtClean="0">
              <a:ln>
                <a:noFill/>
              </a:ln>
              <a:solidFill>
                <a:schemeClr val="tx1"/>
              </a:solidFill>
              <a:effectLst/>
              <a:latin typeface="Arial" panose="020B0604020202020204" pitchFamily="34" charset="0"/>
            </a:endParaRPr>
          </a:p>
        </p:txBody>
      </p:sp>
      <p:cxnSp>
        <p:nvCxnSpPr>
          <p:cNvPr id="14" name="Straight Arrow Connector 13"/>
          <p:cNvCxnSpPr>
            <a:stCxn id="10" idx="2"/>
          </p:cNvCxnSpPr>
          <p:nvPr/>
        </p:nvCxnSpPr>
        <p:spPr>
          <a:xfrm>
            <a:off x="2090035" y="1987621"/>
            <a:ext cx="3084" cy="492286"/>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426705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ru-RU" dirty="0" smtClean="0"/>
              <a:t>Ограничени</a:t>
            </a:r>
            <a:r>
              <a:rPr lang="ru-RU" dirty="0"/>
              <a:t>я</a:t>
            </a:r>
            <a:r>
              <a:rPr lang="ru-RU" dirty="0" smtClean="0"/>
              <a:t> подхода</a:t>
            </a:r>
            <a:endParaRPr lang="en-US" dirty="0"/>
          </a:p>
        </p:txBody>
      </p:sp>
      <p:sp>
        <p:nvSpPr>
          <p:cNvPr id="5" name="Content Placeholder 4"/>
          <p:cNvSpPr>
            <a:spLocks noGrp="1"/>
          </p:cNvSpPr>
          <p:nvPr>
            <p:ph sz="quarter" idx="13"/>
          </p:nvPr>
        </p:nvSpPr>
        <p:spPr/>
        <p:txBody>
          <a:bodyPr/>
          <a:lstStyle/>
          <a:p>
            <a:pPr marL="285750" indent="-285750">
              <a:buFont typeface="Wingdings" panose="05000000000000000000" pitchFamily="2" charset="2"/>
              <a:buChar char="§"/>
            </a:pPr>
            <a:r>
              <a:rPr lang="ru-RU" dirty="0" smtClean="0"/>
              <a:t>Только компиляция найденных файлов, без исполнения </a:t>
            </a:r>
          </a:p>
          <a:p>
            <a:pPr marL="285750" indent="-285750">
              <a:buFont typeface="Wingdings" panose="05000000000000000000" pitchFamily="2" charset="2"/>
              <a:buChar char="§"/>
            </a:pPr>
            <a:r>
              <a:rPr lang="ru-RU" dirty="0" smtClean="0"/>
              <a:t>Выполнение скомпилированного проекта, может потребовать вмешательства тестировщика</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6753" y="69467"/>
            <a:ext cx="1828804" cy="1133858"/>
          </a:xfrm>
          <a:prstGeom prst="rect">
            <a:avLst/>
          </a:prstGeom>
        </p:spPr>
      </p:pic>
    </p:spTree>
    <p:extLst>
      <p:ext uri="{BB962C8B-B14F-4D97-AF65-F5344CB8AC3E}">
        <p14:creationId xmlns:p14="http://schemas.microsoft.com/office/powerpoint/2010/main" val="34402114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ru-RU" dirty="0" smtClean="0">
                <a:effectLst>
                  <a:outerShdw blurRad="50800" dist="38100" dir="2700000" algn="br">
                    <a:srgbClr val="000000">
                      <a:alpha val="43000"/>
                    </a:srgbClr>
                  </a:outerShdw>
                </a:effectLst>
                <a:latin typeface="Neo Sans Cyr" pitchFamily="2" charset="-52"/>
                <a:cs typeface="Consolas" pitchFamily="49" charset="0"/>
              </a:rPr>
              <a:t> </a:t>
            </a:r>
            <a:endParaRPr lang="ru-RU" dirty="0">
              <a:effectLst>
                <a:outerShdw blurRad="50800" dist="38100" dir="2700000" algn="br">
                  <a:srgbClr val="000000">
                    <a:alpha val="43000"/>
                  </a:srgbClr>
                </a:outerShdw>
              </a:effectLst>
              <a:latin typeface="Neo Sans Cyr" pitchFamily="2" charset="-52"/>
              <a:cs typeface="Consolas" pitchFamily="49" charset="0"/>
            </a:endParaRPr>
          </a:p>
        </p:txBody>
      </p:sp>
      <p:sp>
        <p:nvSpPr>
          <p:cNvPr id="3" name="Slide Number Placeholder 2"/>
          <p:cNvSpPr>
            <a:spLocks noGrp="1"/>
          </p:cNvSpPr>
          <p:nvPr>
            <p:ph type="sldNum" sz="quarter" idx="12"/>
          </p:nvPr>
        </p:nvSpPr>
        <p:spPr/>
        <p:txBody>
          <a:bodyPr/>
          <a:lstStyle/>
          <a:p>
            <a:pPr>
              <a:defRPr/>
            </a:pPr>
            <a:fld id="{91E37E63-F831-8347-A12A-ACB5F4B596B9}" type="slidenum">
              <a:rPr lang="en-US" smtClean="0"/>
              <a:pPr>
                <a:defRPr/>
              </a:pPr>
              <a:t>3</a:t>
            </a:fld>
            <a:endParaRPr lang="en-US" dirty="0"/>
          </a:p>
        </p:txBody>
      </p:sp>
      <p:sp>
        <p:nvSpPr>
          <p:cNvPr id="7" name="Title 3"/>
          <p:cNvSpPr txBox="1">
            <a:spLocks/>
          </p:cNvSpPr>
          <p:nvPr/>
        </p:nvSpPr>
        <p:spPr>
          <a:xfrm>
            <a:off x="491332" y="310130"/>
            <a:ext cx="8229600" cy="868680"/>
          </a:xfrm>
          <a:prstGeom prst="rect">
            <a:avLst/>
          </a:prstGeom>
        </p:spPr>
        <p:txBody>
          <a:bodyPr vert="horz" lIns="0" tIns="0" rIns="0" bIns="0" rtlCol="0" anchor="t" anchorCtr="0">
            <a:noAutofit/>
          </a:bodyPr>
          <a:lstStyle>
            <a:lvl1pPr algn="l" defTabSz="457200" rtl="0" eaLnBrk="1" latinLnBrk="0" hangingPunct="1">
              <a:lnSpc>
                <a:spcPct val="100000"/>
              </a:lnSpc>
              <a:spcBef>
                <a:spcPct val="0"/>
              </a:spcBef>
              <a:buNone/>
              <a:defRPr sz="2800" b="0" i="0" kern="1200" spc="0" baseline="0">
                <a:solidFill>
                  <a:schemeClr val="tx2"/>
                </a:solidFill>
                <a:latin typeface="Intel Clear"/>
                <a:ea typeface="Intel Clear"/>
                <a:cs typeface="Intel Clear"/>
              </a:defRPr>
            </a:lvl1pPr>
          </a:lstStyle>
          <a:p>
            <a:r>
              <a:rPr lang="ru-RU" dirty="0">
                <a:effectLst>
                  <a:outerShdw blurRad="50800" dist="38100" dir="2700000" algn="br">
                    <a:srgbClr val="000000">
                      <a:alpha val="43000"/>
                    </a:srgbClr>
                  </a:outerShdw>
                </a:effectLst>
                <a:latin typeface="Arial" panose="020B0604020202020204" pitchFamily="34" charset="0"/>
                <a:cs typeface="Arial" panose="020B0604020202020204" pitchFamily="34" charset="0"/>
              </a:rPr>
              <a:t>Что такое компилятор?</a:t>
            </a:r>
            <a:r>
              <a:rPr lang="ru-RU" dirty="0">
                <a:effectLst>
                  <a:outerShdw blurRad="50800" dist="38100" dir="2700000" algn="br">
                    <a:srgbClr val="000000">
                      <a:alpha val="43000"/>
                    </a:srgbClr>
                  </a:outerShdw>
                </a:effectLst>
                <a:latin typeface="Neo Sans Cyr" pitchFamily="2" charset="-52"/>
                <a:cs typeface="Consolas" pitchFamily="49" charset="0"/>
              </a:rPr>
              <a:t/>
            </a:r>
            <a:br>
              <a:rPr lang="ru-RU" dirty="0">
                <a:effectLst>
                  <a:outerShdw blurRad="50800" dist="38100" dir="2700000" algn="br">
                    <a:srgbClr val="000000">
                      <a:alpha val="43000"/>
                    </a:srgbClr>
                  </a:outerShdw>
                </a:effectLst>
                <a:latin typeface="Neo Sans Cyr" pitchFamily="2" charset="-52"/>
                <a:cs typeface="Consolas" pitchFamily="49" charset="0"/>
              </a:rPr>
            </a:br>
            <a:endParaRPr lang="ru-RU" dirty="0">
              <a:effectLst>
                <a:outerShdw blurRad="50800" dist="38100" dir="2700000" algn="br">
                  <a:srgbClr val="000000">
                    <a:alpha val="43000"/>
                  </a:srgbClr>
                </a:outerShdw>
              </a:effectLst>
              <a:latin typeface="Neo Sans Cyr" pitchFamily="2" charset="-52"/>
              <a:cs typeface="Consolas" pitchFamily="49"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6753" y="69467"/>
            <a:ext cx="1828804" cy="1133858"/>
          </a:xfrm>
          <a:prstGeom prst="rect">
            <a:avLst/>
          </a:prstGeom>
        </p:spPr>
      </p:pic>
      <p:sp>
        <p:nvSpPr>
          <p:cNvPr id="2" name="Rectangle 1"/>
          <p:cNvSpPr/>
          <p:nvPr/>
        </p:nvSpPr>
        <p:spPr>
          <a:xfrm>
            <a:off x="455613" y="1145138"/>
            <a:ext cx="6515097" cy="1477328"/>
          </a:xfrm>
          <a:prstGeom prst="rect">
            <a:avLst/>
          </a:prstGeom>
        </p:spPr>
        <p:txBody>
          <a:bodyPr wrap="square">
            <a:spAutoFit/>
          </a:bodyPr>
          <a:lstStyle/>
          <a:p>
            <a:pPr lvl="0"/>
            <a:r>
              <a:rPr lang="ru-RU" dirty="0" smtClean="0">
                <a:solidFill>
                  <a:srgbClr val="009FDF"/>
                </a:solidFill>
                <a:latin typeface="Arial" panose="020B0604020202020204" pitchFamily="34" charset="0"/>
                <a:cs typeface="Arial" panose="020B0604020202020204" pitchFamily="34" charset="0"/>
              </a:rPr>
              <a:t>Компилятор – </a:t>
            </a:r>
            <a:r>
              <a:rPr lang="ru-RU" dirty="0">
                <a:solidFill>
                  <a:srgbClr val="009FDF"/>
                </a:solidFill>
                <a:latin typeface="Arial" panose="020B0604020202020204" pitchFamily="34" charset="0"/>
                <a:cs typeface="Arial" panose="020B0604020202020204" pitchFamily="34" charset="0"/>
              </a:rPr>
              <a:t>программа, переводящая исходный код (программу, написанную на одном из высокоуровневых языков программирования) в машинный код, который в последующем будет исполняться процессором компьютера. </a:t>
            </a:r>
          </a:p>
        </p:txBody>
      </p:sp>
      <p:sp>
        <p:nvSpPr>
          <p:cNvPr id="10" name="Rectangle 9"/>
          <p:cNvSpPr/>
          <p:nvPr/>
        </p:nvSpPr>
        <p:spPr>
          <a:xfrm>
            <a:off x="455614" y="3183879"/>
            <a:ext cx="6063174" cy="923330"/>
          </a:xfrm>
          <a:prstGeom prst="rect">
            <a:avLst/>
          </a:prstGeom>
        </p:spPr>
        <p:txBody>
          <a:bodyPr wrap="square">
            <a:spAutoFit/>
          </a:bodyPr>
          <a:lstStyle/>
          <a:p>
            <a:pPr lvl="0"/>
            <a:r>
              <a:rPr lang="ru-RU" dirty="0">
                <a:solidFill>
                  <a:srgbClr val="009FDF"/>
                </a:solidFill>
                <a:latin typeface="Arial" panose="020B0604020202020204" pitchFamily="34" charset="0"/>
                <a:cs typeface="Arial" panose="020B0604020202020204" pitchFamily="34" charset="0"/>
              </a:rPr>
              <a:t>Помимо осуществления перевода, компиляторы могут выявлять в исходном коде ошибки</a:t>
            </a:r>
            <a:r>
              <a:rPr lang="en-US" dirty="0">
                <a:solidFill>
                  <a:srgbClr val="009FDF"/>
                </a:solidFill>
                <a:latin typeface="Arial" panose="020B0604020202020204" pitchFamily="34" charset="0"/>
                <a:cs typeface="Arial" panose="020B0604020202020204" pitchFamily="34" charset="0"/>
              </a:rPr>
              <a:t> </a:t>
            </a:r>
            <a:r>
              <a:rPr lang="ru-RU" dirty="0">
                <a:solidFill>
                  <a:srgbClr val="009FDF"/>
                </a:solidFill>
                <a:latin typeface="Arial" panose="020B0604020202020204" pitchFamily="34" charset="0"/>
                <a:cs typeface="Arial" panose="020B0604020202020204" pitchFamily="34" charset="0"/>
              </a:rPr>
              <a:t>и оптимизировать исходный код.</a:t>
            </a:r>
          </a:p>
        </p:txBody>
      </p:sp>
    </p:spTree>
    <p:extLst>
      <p:ext uri="{BB962C8B-B14F-4D97-AF65-F5344CB8AC3E}">
        <p14:creationId xmlns:p14="http://schemas.microsoft.com/office/powerpoint/2010/main" val="230139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ru-RU" dirty="0" smtClean="0">
                <a:effectLst>
                  <a:outerShdw blurRad="50800" dist="38100" dir="2700000" algn="br">
                    <a:srgbClr val="000000">
                      <a:alpha val="43000"/>
                    </a:srgbClr>
                  </a:outerShdw>
                </a:effectLst>
                <a:latin typeface="Neo Sans Cyr" pitchFamily="2" charset="-52"/>
                <a:cs typeface="Consolas" pitchFamily="49" charset="0"/>
              </a:rPr>
              <a:t> </a:t>
            </a:r>
            <a:endParaRPr lang="ru-RU" dirty="0">
              <a:effectLst>
                <a:outerShdw blurRad="50800" dist="38100" dir="2700000" algn="br">
                  <a:srgbClr val="000000">
                    <a:alpha val="43000"/>
                  </a:srgbClr>
                </a:outerShdw>
              </a:effectLst>
              <a:latin typeface="Neo Sans Cyr" pitchFamily="2" charset="-52"/>
              <a:cs typeface="Consolas" pitchFamily="49" charset="0"/>
            </a:endParaRPr>
          </a:p>
        </p:txBody>
      </p:sp>
      <p:sp>
        <p:nvSpPr>
          <p:cNvPr id="3" name="Slide Number Placeholder 2"/>
          <p:cNvSpPr>
            <a:spLocks noGrp="1"/>
          </p:cNvSpPr>
          <p:nvPr>
            <p:ph type="sldNum" sz="quarter" idx="12"/>
          </p:nvPr>
        </p:nvSpPr>
        <p:spPr/>
        <p:txBody>
          <a:bodyPr/>
          <a:lstStyle/>
          <a:p>
            <a:pPr>
              <a:defRPr/>
            </a:pPr>
            <a:fld id="{91E37E63-F831-8347-A12A-ACB5F4B596B9}" type="slidenum">
              <a:rPr lang="en-US" smtClean="0"/>
              <a:pPr>
                <a:defRPr/>
              </a:pPr>
              <a:t>4</a:t>
            </a:fld>
            <a:endParaRPr lang="en-US" dirty="0"/>
          </a:p>
        </p:txBody>
      </p:sp>
      <p:sp>
        <p:nvSpPr>
          <p:cNvPr id="7" name="Title 3"/>
          <p:cNvSpPr txBox="1">
            <a:spLocks/>
          </p:cNvSpPr>
          <p:nvPr/>
        </p:nvSpPr>
        <p:spPr>
          <a:xfrm>
            <a:off x="491332" y="310130"/>
            <a:ext cx="8229600" cy="868680"/>
          </a:xfrm>
          <a:prstGeom prst="rect">
            <a:avLst/>
          </a:prstGeom>
        </p:spPr>
        <p:txBody>
          <a:bodyPr vert="horz" lIns="0" tIns="0" rIns="0" bIns="0" rtlCol="0" anchor="t" anchorCtr="0">
            <a:noAutofit/>
          </a:bodyPr>
          <a:lstStyle>
            <a:lvl1pPr algn="l" defTabSz="457200" rtl="0" eaLnBrk="1" latinLnBrk="0" hangingPunct="1">
              <a:lnSpc>
                <a:spcPct val="100000"/>
              </a:lnSpc>
              <a:spcBef>
                <a:spcPct val="0"/>
              </a:spcBef>
              <a:buNone/>
              <a:defRPr sz="2800" b="0" i="0" kern="1200" spc="0" baseline="0">
                <a:solidFill>
                  <a:schemeClr val="tx2"/>
                </a:solidFill>
                <a:latin typeface="Intel Clear"/>
                <a:ea typeface="Intel Clear"/>
                <a:cs typeface="Intel Clear"/>
              </a:defRPr>
            </a:lvl1pPr>
          </a:lstStyle>
          <a:p>
            <a:r>
              <a:rPr lang="ru-RU" dirty="0">
                <a:effectLst>
                  <a:outerShdw blurRad="50800" dist="38100" dir="2700000" algn="br">
                    <a:srgbClr val="000000">
                      <a:alpha val="43000"/>
                    </a:srgbClr>
                  </a:outerShdw>
                </a:effectLst>
                <a:latin typeface="Arial" panose="020B0604020202020204" pitchFamily="34" charset="0"/>
                <a:cs typeface="Arial" panose="020B0604020202020204" pitchFamily="34" charset="0"/>
              </a:rPr>
              <a:t>Оптимизирующий компилятор</a:t>
            </a:r>
            <a:r>
              <a:rPr lang="ru-RU" dirty="0">
                <a:effectLst>
                  <a:outerShdw blurRad="50800" dist="38100" dir="2700000" algn="br">
                    <a:srgbClr val="000000">
                      <a:alpha val="43000"/>
                    </a:srgbClr>
                  </a:outerShdw>
                </a:effectLst>
                <a:latin typeface="Neo Sans Cyr" pitchFamily="2" charset="-52"/>
                <a:cs typeface="Consolas" pitchFamily="49" charset="0"/>
              </a:rPr>
              <a:t/>
            </a:r>
            <a:br>
              <a:rPr lang="ru-RU" dirty="0">
                <a:effectLst>
                  <a:outerShdw blurRad="50800" dist="38100" dir="2700000" algn="br">
                    <a:srgbClr val="000000">
                      <a:alpha val="43000"/>
                    </a:srgbClr>
                  </a:outerShdw>
                </a:effectLst>
                <a:latin typeface="Neo Sans Cyr" pitchFamily="2" charset="-52"/>
                <a:cs typeface="Consolas" pitchFamily="49" charset="0"/>
              </a:rPr>
            </a:br>
            <a:endParaRPr lang="ru-RU" dirty="0">
              <a:effectLst>
                <a:outerShdw blurRad="50800" dist="38100" dir="2700000" algn="br">
                  <a:srgbClr val="000000">
                    <a:alpha val="43000"/>
                  </a:srgbClr>
                </a:outerShdw>
              </a:effectLst>
              <a:latin typeface="Neo Sans Cyr" pitchFamily="2" charset="-52"/>
              <a:cs typeface="Consolas" pitchFamily="49"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6753" y="69467"/>
            <a:ext cx="1828804" cy="1133858"/>
          </a:xfrm>
          <a:prstGeom prst="rect">
            <a:avLst/>
          </a:prstGeom>
        </p:spPr>
      </p:pic>
      <p:sp>
        <p:nvSpPr>
          <p:cNvPr id="2" name="Rectangle 1"/>
          <p:cNvSpPr/>
          <p:nvPr/>
        </p:nvSpPr>
        <p:spPr>
          <a:xfrm>
            <a:off x="455613" y="1091337"/>
            <a:ext cx="6515097" cy="646331"/>
          </a:xfrm>
          <a:prstGeom prst="rect">
            <a:avLst/>
          </a:prstGeom>
        </p:spPr>
        <p:txBody>
          <a:bodyPr wrap="square">
            <a:spAutoFit/>
          </a:bodyPr>
          <a:lstStyle/>
          <a:p>
            <a:pPr lvl="0"/>
            <a:r>
              <a:rPr lang="ru-RU" dirty="0" smtClean="0">
                <a:solidFill>
                  <a:srgbClr val="009FDF"/>
                </a:solidFill>
                <a:latin typeface="Arial" panose="020B0604020202020204" pitchFamily="34" charset="0"/>
                <a:cs typeface="Arial" panose="020B0604020202020204" pitchFamily="34" charset="0"/>
              </a:rPr>
              <a:t>Получение более </a:t>
            </a:r>
            <a:r>
              <a:rPr lang="ru-RU" dirty="0">
                <a:solidFill>
                  <a:srgbClr val="009FDF"/>
                </a:solidFill>
                <a:latin typeface="Arial" panose="020B0604020202020204" pitchFamily="34" charset="0"/>
                <a:cs typeface="Arial" panose="020B0604020202020204" pitchFamily="34" charset="0"/>
              </a:rPr>
              <a:t>оптимального программного кода при сохранении его функциональных возможностей. </a:t>
            </a:r>
          </a:p>
        </p:txBody>
      </p:sp>
      <p:sp>
        <p:nvSpPr>
          <p:cNvPr id="8" name="Rectangle 7"/>
          <p:cNvSpPr/>
          <p:nvPr/>
        </p:nvSpPr>
        <p:spPr>
          <a:xfrm>
            <a:off x="455613" y="1757079"/>
            <a:ext cx="5410199" cy="369332"/>
          </a:xfrm>
          <a:prstGeom prst="rect">
            <a:avLst/>
          </a:prstGeom>
        </p:spPr>
        <p:txBody>
          <a:bodyPr wrap="none">
            <a:spAutoFit/>
          </a:bodyPr>
          <a:lstStyle/>
          <a:p>
            <a:pPr marL="285750" indent="-285750">
              <a:buFont typeface="Arial" panose="020B0604020202020204" pitchFamily="34" charset="0"/>
              <a:buChar char="•"/>
            </a:pPr>
            <a:r>
              <a:rPr lang="ru-RU" dirty="0">
                <a:solidFill>
                  <a:srgbClr val="009FDF"/>
                </a:solidFill>
                <a:latin typeface="Arial" panose="020B0604020202020204" pitchFamily="34" charset="0"/>
                <a:cs typeface="Arial" panose="020B0604020202020204" pitchFamily="34" charset="0"/>
              </a:rPr>
              <a:t>сокращение времени выполнения </a:t>
            </a:r>
            <a:r>
              <a:rPr lang="ru-RU" dirty="0" smtClean="0">
                <a:solidFill>
                  <a:srgbClr val="009FDF"/>
                </a:solidFill>
                <a:latin typeface="Arial" panose="020B0604020202020204" pitchFamily="34" charset="0"/>
                <a:cs typeface="Arial" panose="020B0604020202020204" pitchFamily="34" charset="0"/>
              </a:rPr>
              <a:t>программы</a:t>
            </a:r>
            <a:endParaRPr lang="ru-RU" dirty="0">
              <a:solidFill>
                <a:srgbClr val="009FDF"/>
              </a:solidFill>
              <a:latin typeface="Arial" panose="020B0604020202020204" pitchFamily="34" charset="0"/>
              <a:cs typeface="Arial" panose="020B0604020202020204" pitchFamily="34" charset="0"/>
            </a:endParaRPr>
          </a:p>
        </p:txBody>
      </p:sp>
      <p:sp>
        <p:nvSpPr>
          <p:cNvPr id="10" name="Rectangle 9"/>
          <p:cNvSpPr/>
          <p:nvPr/>
        </p:nvSpPr>
        <p:spPr>
          <a:xfrm>
            <a:off x="455613" y="2424612"/>
            <a:ext cx="2492990" cy="369332"/>
          </a:xfrm>
          <a:prstGeom prst="rect">
            <a:avLst/>
          </a:prstGeom>
        </p:spPr>
        <p:txBody>
          <a:bodyPr wrap="none">
            <a:spAutoFit/>
          </a:bodyPr>
          <a:lstStyle/>
          <a:p>
            <a:pPr marL="285750" lvl="0" indent="-285750">
              <a:buFont typeface="Arial" panose="020B0604020202020204" pitchFamily="34" charset="0"/>
              <a:buChar char="•"/>
            </a:pPr>
            <a:r>
              <a:rPr lang="ru-RU" dirty="0">
                <a:solidFill>
                  <a:srgbClr val="009FDF"/>
                </a:solidFill>
                <a:latin typeface="Arial" panose="020B0604020202020204" pitchFamily="34" charset="0"/>
                <a:cs typeface="Arial" panose="020B0604020202020204" pitchFamily="34" charset="0"/>
              </a:rPr>
              <a:t>экономия памяти, </a:t>
            </a:r>
          </a:p>
        </p:txBody>
      </p:sp>
      <p:sp>
        <p:nvSpPr>
          <p:cNvPr id="11" name="Rectangle 10"/>
          <p:cNvSpPr/>
          <p:nvPr/>
        </p:nvSpPr>
        <p:spPr>
          <a:xfrm>
            <a:off x="455613" y="3092145"/>
            <a:ext cx="3594254" cy="369332"/>
          </a:xfrm>
          <a:prstGeom prst="rect">
            <a:avLst/>
          </a:prstGeom>
        </p:spPr>
        <p:txBody>
          <a:bodyPr wrap="none">
            <a:spAutoFit/>
          </a:bodyPr>
          <a:lstStyle/>
          <a:p>
            <a:pPr marL="285750" lvl="0" indent="-285750">
              <a:buFont typeface="Arial" panose="020B0604020202020204" pitchFamily="34" charset="0"/>
              <a:buChar char="•"/>
            </a:pPr>
            <a:r>
              <a:rPr lang="ru-RU" dirty="0">
                <a:solidFill>
                  <a:srgbClr val="009FDF"/>
                </a:solidFill>
                <a:latin typeface="Arial" panose="020B0604020202020204" pitchFamily="34" charset="0"/>
                <a:cs typeface="Arial" panose="020B0604020202020204" pitchFamily="34" charset="0"/>
              </a:rPr>
              <a:t>минимизация энергозатрат, </a:t>
            </a:r>
          </a:p>
        </p:txBody>
      </p:sp>
    </p:spTree>
    <p:extLst>
      <p:ext uri="{BB962C8B-B14F-4D97-AF65-F5344CB8AC3E}">
        <p14:creationId xmlns:p14="http://schemas.microsoft.com/office/powerpoint/2010/main" val="18514749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effectLst>
                  <a:outerShdw blurRad="50800" dist="38100" dir="2700000" algn="br">
                    <a:srgbClr val="000000">
                      <a:alpha val="43000"/>
                    </a:srgbClr>
                  </a:outerShdw>
                </a:effectLst>
                <a:latin typeface="Arial" panose="020B0604020202020204" pitchFamily="34" charset="0"/>
                <a:cs typeface="Arial" panose="020B0604020202020204" pitchFamily="34" charset="0"/>
              </a:rPr>
              <a:t>Intel Compilers</a:t>
            </a:r>
            <a:endParaRPr lang="ru-RU" dirty="0">
              <a:effectLst>
                <a:outerShdw blurRad="50800" dist="38100" dir="2700000" algn="br">
                  <a:srgbClr val="000000">
                    <a:alpha val="43000"/>
                  </a:srgbClr>
                </a:outerShdw>
              </a:effectLst>
              <a:latin typeface="Neo Sans Cyr" pitchFamily="2" charset="-52"/>
              <a:cs typeface="Consolas" pitchFamily="49" charset="0"/>
            </a:endParaRPr>
          </a:p>
        </p:txBody>
      </p:sp>
      <p:sp>
        <p:nvSpPr>
          <p:cNvPr id="3" name="Slide Number Placeholder 2"/>
          <p:cNvSpPr>
            <a:spLocks noGrp="1"/>
          </p:cNvSpPr>
          <p:nvPr>
            <p:ph type="sldNum" sz="quarter" idx="12"/>
          </p:nvPr>
        </p:nvSpPr>
        <p:spPr/>
        <p:txBody>
          <a:bodyPr/>
          <a:lstStyle/>
          <a:p>
            <a:pPr>
              <a:defRPr/>
            </a:pPr>
            <a:fld id="{91E37E63-F831-8347-A12A-ACB5F4B596B9}" type="slidenum">
              <a:rPr lang="en-US" smtClean="0"/>
              <a:pPr>
                <a:defRPr/>
              </a:pPr>
              <a:t>5</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6753" y="69467"/>
            <a:ext cx="1828804" cy="1133858"/>
          </a:xfrm>
          <a:prstGeom prst="rect">
            <a:avLst/>
          </a:prstGeom>
        </p:spPr>
      </p:pic>
      <p:pic>
        <p:nvPicPr>
          <p:cNvPr id="7" name="Picture 2" descr="C:\Users\sgoil\Documents\My Work\HPCOriginal\HE Suite MRD\HE GTM\XE Box Shots\IntelComposer_XE.png"/>
          <p:cNvPicPr>
            <a:picLocks noChangeAspect="1" noChangeArrowheads="1"/>
          </p:cNvPicPr>
          <p:nvPr/>
        </p:nvPicPr>
        <p:blipFill>
          <a:blip r:embed="rId4" cstate="print"/>
          <a:srcRect l="27207" t="21952" r="27207" b="21952"/>
          <a:stretch>
            <a:fillRect/>
          </a:stretch>
        </p:blipFill>
        <p:spPr bwMode="auto">
          <a:xfrm>
            <a:off x="7106833" y="2802371"/>
            <a:ext cx="1165172" cy="1628258"/>
          </a:xfrm>
          <a:prstGeom prst="rect">
            <a:avLst/>
          </a:prstGeom>
          <a:ln>
            <a:noFill/>
          </a:ln>
          <a:effectLst>
            <a:outerShdw blurRad="76200" dist="12700" dir="8100000" sy="-23000" kx="800400" algn="br" rotWithShape="0">
              <a:prstClr val="black">
                <a:alpha val="20000"/>
              </a:prstClr>
            </a:outerShdw>
            <a:reflection blurRad="6350" stA="50000" endA="275" endPos="40000" dist="101600" dir="5400000" sy="-100000" algn="bl" rotWithShape="0"/>
          </a:effectLst>
        </p:spPr>
      </p:pic>
      <p:sp>
        <p:nvSpPr>
          <p:cNvPr id="2" name="Rectangle 1"/>
          <p:cNvSpPr/>
          <p:nvPr/>
        </p:nvSpPr>
        <p:spPr>
          <a:xfrm>
            <a:off x="454024" y="1178810"/>
            <a:ext cx="7161213" cy="646331"/>
          </a:xfrm>
          <a:prstGeom prst="rect">
            <a:avLst/>
          </a:prstGeom>
        </p:spPr>
        <p:txBody>
          <a:bodyPr wrap="square">
            <a:spAutoFit/>
          </a:bodyPr>
          <a:lstStyle/>
          <a:p>
            <a:pPr lvl="0"/>
            <a:r>
              <a:rPr lang="ru-RU" dirty="0">
                <a:solidFill>
                  <a:srgbClr val="009FDF"/>
                </a:solidFill>
                <a:latin typeface="Arial" panose="020B0604020202020204" pitchFamily="34" charset="0"/>
                <a:cs typeface="Arial" panose="020B0604020202020204" pitchFamily="34" charset="0"/>
              </a:rPr>
              <a:t>Оптимизирующие компиляторы для языков </a:t>
            </a:r>
            <a:r>
              <a:rPr lang="en-US" dirty="0">
                <a:solidFill>
                  <a:srgbClr val="009FDF"/>
                </a:solidFill>
                <a:latin typeface="Arial" panose="020B0604020202020204" pitchFamily="34" charset="0"/>
                <a:cs typeface="Arial" panose="020B0604020202020204" pitchFamily="34" charset="0"/>
              </a:rPr>
              <a:t>C/C++/FORTRAN</a:t>
            </a:r>
            <a:r>
              <a:rPr lang="ru-RU" dirty="0">
                <a:solidFill>
                  <a:srgbClr val="009FDF"/>
                </a:solidFill>
                <a:latin typeface="Arial" panose="020B0604020202020204" pitchFamily="34" charset="0"/>
                <a:cs typeface="Arial" panose="020B0604020202020204" pitchFamily="34" charset="0"/>
              </a:rPr>
              <a:t>, </a:t>
            </a:r>
            <a:r>
              <a:rPr lang="ru-RU" dirty="0" smtClean="0">
                <a:solidFill>
                  <a:srgbClr val="009FDF"/>
                </a:solidFill>
                <a:latin typeface="Arial" panose="020B0604020202020204" pitchFamily="34" charset="0"/>
                <a:cs typeface="Arial" panose="020B0604020202020204" pitchFamily="34" charset="0"/>
              </a:rPr>
              <a:t>разрабатываемы</a:t>
            </a:r>
            <a:r>
              <a:rPr lang="ru-RU" dirty="0">
                <a:solidFill>
                  <a:srgbClr val="009FDF"/>
                </a:solidFill>
                <a:latin typeface="Arial" panose="020B0604020202020204" pitchFamily="34" charset="0"/>
                <a:cs typeface="Arial" panose="020B0604020202020204" pitchFamily="34" charset="0"/>
              </a:rPr>
              <a:t>е</a:t>
            </a:r>
            <a:r>
              <a:rPr lang="ru-RU" dirty="0" smtClean="0">
                <a:solidFill>
                  <a:srgbClr val="009FDF"/>
                </a:solidFill>
                <a:latin typeface="Arial" panose="020B0604020202020204" pitchFamily="34" charset="0"/>
                <a:cs typeface="Arial" panose="020B0604020202020204" pitchFamily="34" charset="0"/>
              </a:rPr>
              <a:t> </a:t>
            </a:r>
            <a:r>
              <a:rPr lang="ru-RU" dirty="0">
                <a:solidFill>
                  <a:srgbClr val="009FDF"/>
                </a:solidFill>
                <a:latin typeface="Arial" panose="020B0604020202020204" pitchFamily="34" charset="0"/>
                <a:cs typeface="Arial" panose="020B0604020202020204" pitchFamily="34" charset="0"/>
              </a:rPr>
              <a:t>для процессоров семейств x86</a:t>
            </a:r>
            <a:r>
              <a:rPr lang="en-US" dirty="0">
                <a:solidFill>
                  <a:srgbClr val="009FDF"/>
                </a:solidFill>
                <a:latin typeface="Arial" panose="020B0604020202020204" pitchFamily="34" charset="0"/>
                <a:cs typeface="Arial" panose="020B0604020202020204" pitchFamily="34" charset="0"/>
              </a:rPr>
              <a:t> </a:t>
            </a:r>
            <a:r>
              <a:rPr lang="ru-RU" dirty="0">
                <a:solidFill>
                  <a:srgbClr val="009FDF"/>
                </a:solidFill>
                <a:latin typeface="Arial" panose="020B0604020202020204" pitchFamily="34" charset="0"/>
                <a:cs typeface="Arial" panose="020B0604020202020204" pitchFamily="34" charset="0"/>
              </a:rPr>
              <a:t>и x86-64. </a:t>
            </a:r>
          </a:p>
        </p:txBody>
      </p:sp>
      <p:sp>
        <p:nvSpPr>
          <p:cNvPr id="8" name="Rectangle 7"/>
          <p:cNvSpPr/>
          <p:nvPr/>
        </p:nvSpPr>
        <p:spPr>
          <a:xfrm>
            <a:off x="454024" y="2202206"/>
            <a:ext cx="6303965" cy="1200329"/>
          </a:xfrm>
          <a:prstGeom prst="rect">
            <a:avLst/>
          </a:prstGeom>
        </p:spPr>
        <p:txBody>
          <a:bodyPr wrap="square">
            <a:spAutoFit/>
          </a:bodyPr>
          <a:lstStyle/>
          <a:p>
            <a:pPr lvl="0"/>
            <a:r>
              <a:rPr lang="ru-RU" dirty="0">
                <a:solidFill>
                  <a:srgbClr val="009FDF"/>
                </a:solidFill>
                <a:latin typeface="Arial" panose="020B0604020202020204" pitchFamily="34" charset="0"/>
                <a:cs typeface="Arial" panose="020B0604020202020204" pitchFamily="34" charset="0"/>
              </a:rPr>
              <a:t>Главным достоинством компиляторов являются выполняемые ими высокоуровневые, а также целевые оптимизации под процессоры Intel. Компилятор работает под ОС Linux, Windows, Mac OS X. </a:t>
            </a:r>
            <a:endParaRPr lang="en-US" b="1" dirty="0">
              <a:solidFill>
                <a:srgbClr val="009FD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80246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p:cNvSpPr>
            <a:spLocks noGrp="1"/>
          </p:cNvSpPr>
          <p:nvPr>
            <p:ph type="title"/>
          </p:nvPr>
        </p:nvSpPr>
        <p:spPr/>
        <p:txBody>
          <a:bodyPr/>
          <a:lstStyle/>
          <a:p>
            <a:r>
              <a:rPr lang="ru-RU" dirty="0" smtClean="0">
                <a:latin typeface="Arial" panose="020B0604020202020204" pitchFamily="34" charset="0"/>
                <a:cs typeface="Arial" panose="020B0604020202020204" pitchFamily="34" charset="0"/>
              </a:rPr>
              <a:t>Тесты и тестовая база</a:t>
            </a:r>
            <a:endParaRPr lang="en-US" sz="1350" dirty="0">
              <a:latin typeface="Arial" panose="020B0604020202020204" pitchFamily="34" charset="0"/>
              <a:cs typeface="Arial" panose="020B0604020202020204" pitchFamily="34" charset="0"/>
            </a:endParaRPr>
          </a:p>
        </p:txBody>
      </p:sp>
      <p:sp>
        <p:nvSpPr>
          <p:cNvPr id="48" name="Slide Number Placeholder 47"/>
          <p:cNvSpPr>
            <a:spLocks noGrp="1"/>
          </p:cNvSpPr>
          <p:nvPr>
            <p:ph type="sldNum" sz="quarter" idx="12"/>
          </p:nvPr>
        </p:nvSpPr>
        <p:spPr/>
        <p:txBody>
          <a:bodyPr/>
          <a:lstStyle/>
          <a:p>
            <a:pPr>
              <a:defRPr/>
            </a:pPr>
            <a:fld id="{91E37E63-F831-8347-A12A-ACB5F4B596B9}" type="slidenum">
              <a:rPr lang="en-US" smtClean="0"/>
              <a:pPr>
                <a:defRPr/>
              </a:pPr>
              <a:t>6</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6753" y="69467"/>
            <a:ext cx="1828804" cy="1133858"/>
          </a:xfrm>
          <a:prstGeom prst="rect">
            <a:avLst/>
          </a:prstGeom>
        </p:spPr>
      </p:pic>
      <p:sp>
        <p:nvSpPr>
          <p:cNvPr id="2" name="Rectangle 1"/>
          <p:cNvSpPr/>
          <p:nvPr/>
        </p:nvSpPr>
        <p:spPr>
          <a:xfrm>
            <a:off x="113681" y="1203325"/>
            <a:ext cx="2284280" cy="369332"/>
          </a:xfrm>
          <a:prstGeom prst="rect">
            <a:avLst/>
          </a:prstGeom>
        </p:spPr>
        <p:txBody>
          <a:bodyPr wrap="none">
            <a:spAutoFit/>
          </a:bodyPr>
          <a:lstStyle/>
          <a:p>
            <a:pPr marL="742950" lvl="1" indent="-285750">
              <a:buFont typeface="Arial" panose="020B0604020202020204" pitchFamily="34" charset="0"/>
              <a:buChar char="•"/>
            </a:pPr>
            <a:r>
              <a:rPr lang="ru-RU" dirty="0">
                <a:solidFill>
                  <a:srgbClr val="0071C5"/>
                </a:solidFill>
                <a:latin typeface="Arial" panose="020B0604020202020204" pitchFamily="34" charset="0"/>
                <a:cs typeface="Arial" panose="020B0604020202020204" pitchFamily="34" charset="0"/>
              </a:rPr>
              <a:t>Виды тестов</a:t>
            </a:r>
          </a:p>
        </p:txBody>
      </p:sp>
      <p:sp>
        <p:nvSpPr>
          <p:cNvPr id="3" name="Rectangle 2"/>
          <p:cNvSpPr/>
          <p:nvPr/>
        </p:nvSpPr>
        <p:spPr>
          <a:xfrm>
            <a:off x="-64993" y="1621988"/>
            <a:ext cx="3761799" cy="369332"/>
          </a:xfrm>
          <a:prstGeom prst="rect">
            <a:avLst/>
          </a:prstGeom>
        </p:spPr>
        <p:txBody>
          <a:bodyPr wrap="none">
            <a:spAutoFit/>
          </a:bodyPr>
          <a:lstStyle/>
          <a:p>
            <a:pPr marL="1200150" lvl="2" indent="-285750">
              <a:buFont typeface="Arial" panose="020B0604020202020204" pitchFamily="34" charset="0"/>
              <a:buChar char="•"/>
            </a:pPr>
            <a:r>
              <a:rPr lang="ru-RU" dirty="0">
                <a:solidFill>
                  <a:srgbClr val="0071C5"/>
                </a:solidFill>
                <a:latin typeface="Arial" panose="020B0604020202020204" pitchFamily="34" charset="0"/>
                <a:cs typeface="Arial" panose="020B0604020202020204" pitchFamily="34" charset="0"/>
              </a:rPr>
              <a:t>Тесты на компиляцию</a:t>
            </a:r>
          </a:p>
        </p:txBody>
      </p:sp>
      <p:sp>
        <p:nvSpPr>
          <p:cNvPr id="4" name="Rectangle 3"/>
          <p:cNvSpPr/>
          <p:nvPr/>
        </p:nvSpPr>
        <p:spPr>
          <a:xfrm>
            <a:off x="-53087" y="1991320"/>
            <a:ext cx="3580211" cy="369332"/>
          </a:xfrm>
          <a:prstGeom prst="rect">
            <a:avLst/>
          </a:prstGeom>
        </p:spPr>
        <p:txBody>
          <a:bodyPr wrap="none">
            <a:spAutoFit/>
          </a:bodyPr>
          <a:lstStyle/>
          <a:p>
            <a:pPr marL="1200150" lvl="2" indent="-285750">
              <a:buFont typeface="Arial" panose="020B0604020202020204" pitchFamily="34" charset="0"/>
              <a:buChar char="•"/>
            </a:pPr>
            <a:r>
              <a:rPr lang="ru-RU" dirty="0">
                <a:solidFill>
                  <a:srgbClr val="0071C5"/>
                </a:solidFill>
                <a:latin typeface="Arial" panose="020B0604020202020204" pitchFamily="34" charset="0"/>
                <a:cs typeface="Arial" panose="020B0604020202020204" pitchFamily="34" charset="0"/>
              </a:rPr>
              <a:t>Исполняемые тесты</a:t>
            </a:r>
          </a:p>
        </p:txBody>
      </p:sp>
    </p:spTree>
    <p:extLst>
      <p:ext uri="{BB962C8B-B14F-4D97-AF65-F5344CB8AC3E}">
        <p14:creationId xmlns:p14="http://schemas.microsoft.com/office/powerpoint/2010/main" val="36298511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p:cNvSpPr>
            <a:spLocks noGrp="1"/>
          </p:cNvSpPr>
          <p:nvPr>
            <p:ph type="title"/>
          </p:nvPr>
        </p:nvSpPr>
        <p:spPr/>
        <p:txBody>
          <a:bodyPr/>
          <a:lstStyle/>
          <a:p>
            <a:r>
              <a:rPr lang="ru-RU" dirty="0" smtClean="0">
                <a:latin typeface="Arial" panose="020B0604020202020204" pitchFamily="34" charset="0"/>
                <a:cs typeface="Arial" panose="020B0604020202020204" pitchFamily="34" charset="0"/>
              </a:rPr>
              <a:t>Тесты и тестовая база</a:t>
            </a:r>
            <a:endParaRPr lang="en-US" sz="1350" dirty="0">
              <a:latin typeface="Arial" panose="020B0604020202020204" pitchFamily="34" charset="0"/>
              <a:cs typeface="Arial" panose="020B0604020202020204" pitchFamily="34" charset="0"/>
            </a:endParaRPr>
          </a:p>
        </p:txBody>
      </p:sp>
      <p:sp>
        <p:nvSpPr>
          <p:cNvPr id="48" name="Slide Number Placeholder 47"/>
          <p:cNvSpPr>
            <a:spLocks noGrp="1"/>
          </p:cNvSpPr>
          <p:nvPr>
            <p:ph type="sldNum" sz="quarter" idx="12"/>
          </p:nvPr>
        </p:nvSpPr>
        <p:spPr/>
        <p:txBody>
          <a:bodyPr/>
          <a:lstStyle/>
          <a:p>
            <a:pPr>
              <a:defRPr/>
            </a:pPr>
            <a:fld id="{91E37E63-F831-8347-A12A-ACB5F4B596B9}" type="slidenum">
              <a:rPr lang="en-US" smtClean="0"/>
              <a:pPr>
                <a:defRPr/>
              </a:pPr>
              <a:t>7</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6753" y="69467"/>
            <a:ext cx="1828804" cy="1133858"/>
          </a:xfrm>
          <a:prstGeom prst="rect">
            <a:avLst/>
          </a:prstGeom>
        </p:spPr>
      </p:pic>
      <p:sp>
        <p:nvSpPr>
          <p:cNvPr id="6" name="Rectangle 5"/>
          <p:cNvSpPr/>
          <p:nvPr/>
        </p:nvSpPr>
        <p:spPr>
          <a:xfrm>
            <a:off x="111961" y="1178810"/>
            <a:ext cx="2922275" cy="369332"/>
          </a:xfrm>
          <a:prstGeom prst="rect">
            <a:avLst/>
          </a:prstGeom>
        </p:spPr>
        <p:txBody>
          <a:bodyPr wrap="none">
            <a:spAutoFit/>
          </a:bodyPr>
          <a:lstStyle/>
          <a:p>
            <a:pPr lvl="1"/>
            <a:r>
              <a:rPr lang="ru-RU" dirty="0">
                <a:solidFill>
                  <a:srgbClr val="0071C5"/>
                </a:solidFill>
                <a:latin typeface="Arial" panose="020B0604020202020204" pitchFamily="34" charset="0"/>
                <a:cs typeface="Arial" panose="020B0604020202020204" pitchFamily="34" charset="0"/>
              </a:rPr>
              <a:t>Разнообразие тестов</a:t>
            </a:r>
          </a:p>
        </p:txBody>
      </p:sp>
      <p:sp>
        <p:nvSpPr>
          <p:cNvPr id="10" name="Rectangle 9"/>
          <p:cNvSpPr/>
          <p:nvPr/>
        </p:nvSpPr>
        <p:spPr>
          <a:xfrm>
            <a:off x="-53087" y="1865272"/>
            <a:ext cx="6452419" cy="369332"/>
          </a:xfrm>
          <a:prstGeom prst="rect">
            <a:avLst/>
          </a:prstGeom>
        </p:spPr>
        <p:txBody>
          <a:bodyPr wrap="square">
            <a:spAutoFit/>
          </a:bodyPr>
          <a:lstStyle/>
          <a:p>
            <a:pPr marL="1200150" lvl="2" indent="-285750">
              <a:buFont typeface="Arial" panose="020B0604020202020204" pitchFamily="34" charset="0"/>
              <a:buChar char="•"/>
            </a:pPr>
            <a:r>
              <a:rPr lang="ru-RU" dirty="0">
                <a:solidFill>
                  <a:srgbClr val="0071C5"/>
                </a:solidFill>
                <a:latin typeface="Arial" panose="020B0604020202020204" pitchFamily="34" charset="0"/>
                <a:cs typeface="Arial" panose="020B0604020202020204" pitchFamily="34" charset="0"/>
              </a:rPr>
              <a:t>Тесты на соответствие стандартам языка</a:t>
            </a:r>
          </a:p>
        </p:txBody>
      </p:sp>
      <p:sp>
        <p:nvSpPr>
          <p:cNvPr id="11" name="Rectangle 10"/>
          <p:cNvSpPr/>
          <p:nvPr/>
        </p:nvSpPr>
        <p:spPr>
          <a:xfrm>
            <a:off x="-53087" y="2469440"/>
            <a:ext cx="6266716" cy="369332"/>
          </a:xfrm>
          <a:prstGeom prst="rect">
            <a:avLst/>
          </a:prstGeom>
        </p:spPr>
        <p:txBody>
          <a:bodyPr wrap="square">
            <a:spAutoFit/>
          </a:bodyPr>
          <a:lstStyle/>
          <a:p>
            <a:pPr marL="1200150" lvl="2" indent="-285750">
              <a:buFont typeface="Arial" panose="020B0604020202020204" pitchFamily="34" charset="0"/>
              <a:buChar char="•"/>
            </a:pPr>
            <a:r>
              <a:rPr lang="ru-RU" dirty="0">
                <a:solidFill>
                  <a:srgbClr val="0071C5"/>
                </a:solidFill>
                <a:latin typeface="Arial" panose="020B0604020202020204" pitchFamily="34" charset="0"/>
                <a:cs typeface="Arial" panose="020B0604020202020204" pitchFamily="34" charset="0"/>
              </a:rPr>
              <a:t>Тесты полученные из внешних источников</a:t>
            </a:r>
          </a:p>
        </p:txBody>
      </p:sp>
      <p:sp>
        <p:nvSpPr>
          <p:cNvPr id="12" name="Rectangle 11"/>
          <p:cNvSpPr/>
          <p:nvPr/>
        </p:nvSpPr>
        <p:spPr>
          <a:xfrm>
            <a:off x="-156933" y="3073608"/>
            <a:ext cx="5442155" cy="369332"/>
          </a:xfrm>
          <a:prstGeom prst="rect">
            <a:avLst/>
          </a:prstGeom>
        </p:spPr>
        <p:txBody>
          <a:bodyPr wrap="square">
            <a:spAutoFit/>
          </a:bodyPr>
          <a:lstStyle/>
          <a:p>
            <a:pPr marL="1657350" lvl="3" indent="-285750">
              <a:buFont typeface="Arial" panose="020B0604020202020204" pitchFamily="34" charset="0"/>
              <a:buChar char="•"/>
            </a:pPr>
            <a:r>
              <a:rPr lang="en-US" dirty="0">
                <a:solidFill>
                  <a:srgbClr val="0071C5"/>
                </a:solidFill>
                <a:latin typeface="Arial" panose="020B0604020202020204" pitchFamily="34" charset="0"/>
                <a:cs typeface="Arial" panose="020B0604020202020204" pitchFamily="34" charset="0"/>
              </a:rPr>
              <a:t>CPU2006, CPU2017, open source</a:t>
            </a:r>
            <a:endParaRPr lang="ru-RU" dirty="0">
              <a:solidFill>
                <a:srgbClr val="0071C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66055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ru-RU" dirty="0" smtClean="0"/>
              <a:t>Цели проекта</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6753" y="69467"/>
            <a:ext cx="1828804" cy="1133858"/>
          </a:xfrm>
          <a:prstGeom prst="rect">
            <a:avLst/>
          </a:prstGeom>
        </p:spPr>
      </p:pic>
      <p:sp>
        <p:nvSpPr>
          <p:cNvPr id="2" name="Rectangle 1"/>
          <p:cNvSpPr/>
          <p:nvPr/>
        </p:nvSpPr>
        <p:spPr>
          <a:xfrm>
            <a:off x="302341" y="1607030"/>
            <a:ext cx="7727233" cy="369332"/>
          </a:xfrm>
          <a:prstGeom prst="rect">
            <a:avLst/>
          </a:prstGeom>
        </p:spPr>
        <p:txBody>
          <a:bodyPr wrap="square">
            <a:spAutoFit/>
          </a:bodyPr>
          <a:lstStyle/>
          <a:p>
            <a:pPr lvl="1"/>
            <a:r>
              <a:rPr lang="ru-RU" dirty="0">
                <a:solidFill>
                  <a:srgbClr val="0071C5"/>
                </a:solidFill>
                <a:latin typeface="Arial" panose="020B0604020202020204" pitchFamily="34" charset="0"/>
                <a:cs typeface="Arial" panose="020B0604020202020204" pitchFamily="34" charset="0"/>
              </a:rPr>
              <a:t>Расширение тестовой базы – добавление полезных тестов</a:t>
            </a:r>
          </a:p>
        </p:txBody>
      </p:sp>
      <p:sp>
        <p:nvSpPr>
          <p:cNvPr id="3" name="Rectangle 2"/>
          <p:cNvSpPr/>
          <p:nvPr/>
        </p:nvSpPr>
        <p:spPr>
          <a:xfrm>
            <a:off x="302341" y="2460363"/>
            <a:ext cx="8128435" cy="369332"/>
          </a:xfrm>
          <a:prstGeom prst="rect">
            <a:avLst/>
          </a:prstGeom>
        </p:spPr>
        <p:txBody>
          <a:bodyPr wrap="square">
            <a:spAutoFit/>
          </a:bodyPr>
          <a:lstStyle/>
          <a:p>
            <a:pPr lvl="1"/>
            <a:r>
              <a:rPr lang="ru-RU" dirty="0" smtClean="0">
                <a:solidFill>
                  <a:srgbClr val="0071C5"/>
                </a:solidFill>
                <a:latin typeface="Arial" panose="020B0604020202020204" pitchFamily="34" charset="0"/>
                <a:cs typeface="Arial" panose="020B0604020202020204" pitchFamily="34" charset="0"/>
              </a:rPr>
              <a:t>Минимальные затраты на поиск и погружение тестов в тестовую базу</a:t>
            </a:r>
            <a:endParaRPr lang="ru-RU" dirty="0">
              <a:solidFill>
                <a:srgbClr val="0071C5"/>
              </a:solidFill>
              <a:latin typeface="Arial" panose="020B0604020202020204" pitchFamily="34" charset="0"/>
              <a:cs typeface="Arial" panose="020B0604020202020204" pitchFamily="34" charset="0"/>
            </a:endParaRPr>
          </a:p>
        </p:txBody>
      </p:sp>
      <p:sp>
        <p:nvSpPr>
          <p:cNvPr id="8" name="Rectangle 7"/>
          <p:cNvSpPr/>
          <p:nvPr/>
        </p:nvSpPr>
        <p:spPr>
          <a:xfrm>
            <a:off x="302341" y="3233400"/>
            <a:ext cx="8128435" cy="369332"/>
          </a:xfrm>
          <a:prstGeom prst="rect">
            <a:avLst/>
          </a:prstGeom>
        </p:spPr>
        <p:txBody>
          <a:bodyPr wrap="square">
            <a:spAutoFit/>
          </a:bodyPr>
          <a:lstStyle/>
          <a:p>
            <a:pPr lvl="1"/>
            <a:r>
              <a:rPr lang="ru-RU" dirty="0" smtClean="0">
                <a:solidFill>
                  <a:srgbClr val="0071C5"/>
                </a:solidFill>
                <a:latin typeface="Arial" panose="020B0604020202020204" pitchFamily="34" charset="0"/>
                <a:cs typeface="Arial" panose="020B0604020202020204" pitchFamily="34" charset="0"/>
              </a:rPr>
              <a:t>Поиск ошибок на коде, написанном реальными пользователями</a:t>
            </a:r>
            <a:endParaRPr lang="ru-RU" dirty="0">
              <a:solidFill>
                <a:srgbClr val="0071C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07219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ru-RU" dirty="0" smtClean="0"/>
              <a:t>Идея проекта</a:t>
            </a:r>
            <a:endParaRPr lang="en-US" dirty="0"/>
          </a:p>
        </p:txBody>
      </p:sp>
      <p:sp>
        <p:nvSpPr>
          <p:cNvPr id="5" name="Content Placeholder 4"/>
          <p:cNvSpPr>
            <a:spLocks noGrp="1"/>
          </p:cNvSpPr>
          <p:nvPr>
            <p:ph sz="quarter" idx="13"/>
          </p:nvPr>
        </p:nvSpPr>
        <p:spPr/>
        <p:txBody>
          <a:bodyPr/>
          <a:lstStyle/>
          <a:p>
            <a:pPr lvl="1"/>
            <a:r>
              <a:rPr lang="ru-RU" dirty="0">
                <a:solidFill>
                  <a:srgbClr val="0071C5"/>
                </a:solidFill>
                <a:latin typeface="Arial" panose="020B0604020202020204" pitchFamily="34" charset="0"/>
                <a:cs typeface="Arial" panose="020B0604020202020204" pitchFamily="34" charset="0"/>
              </a:rPr>
              <a:t>Обработка</a:t>
            </a:r>
            <a:r>
              <a:rPr lang="en-US" dirty="0">
                <a:solidFill>
                  <a:srgbClr val="0071C5"/>
                </a:solidFill>
                <a:latin typeface="Arial" panose="020B0604020202020204" pitchFamily="34" charset="0"/>
                <a:cs typeface="Arial" panose="020B0604020202020204" pitchFamily="34" charset="0"/>
              </a:rPr>
              <a:t>/</a:t>
            </a:r>
            <a:r>
              <a:rPr lang="ru-RU" dirty="0">
                <a:solidFill>
                  <a:srgbClr val="0071C5"/>
                </a:solidFill>
                <a:latin typeface="Arial" panose="020B0604020202020204" pitchFamily="34" charset="0"/>
                <a:cs typeface="Arial" panose="020B0604020202020204" pitchFamily="34" charset="0"/>
              </a:rPr>
              <a:t>компиляция большого количество исходных файлов</a:t>
            </a:r>
          </a:p>
          <a:p>
            <a:pPr lvl="1"/>
            <a:r>
              <a:rPr lang="ru-RU" dirty="0" smtClean="0">
                <a:solidFill>
                  <a:srgbClr val="0071C5"/>
                </a:solidFill>
                <a:latin typeface="Arial" panose="020B0604020202020204" pitchFamily="34" charset="0"/>
                <a:cs typeface="Arial" panose="020B0604020202020204" pitchFamily="34" charset="0"/>
              </a:rPr>
              <a:t>Получение тестов из </a:t>
            </a:r>
            <a:r>
              <a:rPr lang="en-US" dirty="0" err="1" smtClean="0">
                <a:solidFill>
                  <a:srgbClr val="0071C5"/>
                </a:solidFill>
                <a:latin typeface="Arial" panose="020B0604020202020204" pitchFamily="34" charset="0"/>
                <a:cs typeface="Arial" panose="020B0604020202020204" pitchFamily="34" charset="0"/>
              </a:rPr>
              <a:t>github</a:t>
            </a:r>
            <a:endParaRPr lang="ru-RU" dirty="0" smtClean="0">
              <a:solidFill>
                <a:srgbClr val="0071C5"/>
              </a:solidFill>
              <a:latin typeface="Arial" panose="020B0604020202020204" pitchFamily="34" charset="0"/>
              <a:cs typeface="Arial" panose="020B0604020202020204" pitchFamily="34" charset="0"/>
            </a:endParaRPr>
          </a:p>
          <a:p>
            <a:pPr lvl="1"/>
            <a:r>
              <a:rPr lang="ru-RU" dirty="0" smtClean="0">
                <a:solidFill>
                  <a:srgbClr val="0071C5"/>
                </a:solidFill>
                <a:latin typeface="Arial" panose="020B0604020202020204" pitchFamily="34" charset="0"/>
                <a:cs typeface="Arial" panose="020B0604020202020204" pitchFamily="34" charset="0"/>
              </a:rPr>
              <a:t>Последующий анализ проблем</a:t>
            </a:r>
          </a:p>
          <a:p>
            <a:pPr lvl="1"/>
            <a:endParaRPr lang="ru-RU" dirty="0" smtClean="0">
              <a:solidFill>
                <a:srgbClr val="0071C5"/>
              </a:solidFill>
              <a:latin typeface="Arial" panose="020B0604020202020204" pitchFamily="34" charset="0"/>
              <a:cs typeface="Arial" panose="020B0604020202020204" pitchFamily="34" charset="0"/>
            </a:endParaRPr>
          </a:p>
          <a:p>
            <a:pPr lvl="1"/>
            <a:endParaRPr lang="ru-RU" dirty="0" smtClean="0">
              <a:solidFill>
                <a:srgbClr val="0071C5"/>
              </a:solidFill>
              <a:latin typeface="Arial" panose="020B0604020202020204" pitchFamily="34" charset="0"/>
              <a:cs typeface="Arial" panose="020B0604020202020204" pitchFamily="34" charset="0"/>
            </a:endParaRPr>
          </a:p>
          <a:p>
            <a:pPr lvl="1"/>
            <a:endParaRPr lang="ru-RU" dirty="0" smtClean="0">
              <a:solidFill>
                <a:srgbClr val="0071C5"/>
              </a:solidFill>
              <a:latin typeface="Arial" panose="020B0604020202020204" pitchFamily="34" charset="0"/>
              <a:cs typeface="Arial" panose="020B0604020202020204" pitchFamily="34" charset="0"/>
            </a:endParaRPr>
          </a:p>
          <a:p>
            <a:pPr lvl="1"/>
            <a:endParaRPr lang="en-US" dirty="0">
              <a:solidFill>
                <a:srgbClr val="0071C5"/>
              </a:solidFill>
              <a:latin typeface="Arial" panose="020B0604020202020204" pitchFamily="34" charset="0"/>
              <a:cs typeface="Arial" panose="020B0604020202020204" pitchFamily="34" charset="0"/>
            </a:endParaRPr>
          </a:p>
          <a:p>
            <a:pPr lvl="1"/>
            <a:endParaRPr lang="ru-RU" sz="2400" dirty="0"/>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6753" y="69467"/>
            <a:ext cx="1828804" cy="1133858"/>
          </a:xfrm>
          <a:prstGeom prst="rect">
            <a:avLst/>
          </a:prstGeom>
        </p:spPr>
      </p:pic>
    </p:spTree>
    <p:extLst>
      <p:ext uri="{BB962C8B-B14F-4D97-AF65-F5344CB8AC3E}">
        <p14:creationId xmlns:p14="http://schemas.microsoft.com/office/powerpoint/2010/main" val="14251159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Int_PPT Template_ClearPro_16x9">
  <a:themeElements>
    <a:clrScheme name="Intel Color Palette">
      <a:dk1>
        <a:sysClr val="windowText" lastClr="000000"/>
      </a:dk1>
      <a:lt1>
        <a:sysClr val="window" lastClr="FFFFFF"/>
      </a:lt1>
      <a:dk2>
        <a:srgbClr val="003C71"/>
      </a:dk2>
      <a:lt2>
        <a:srgbClr val="B1BABF"/>
      </a:lt2>
      <a:accent1>
        <a:srgbClr val="0071C5"/>
      </a:accent1>
      <a:accent2>
        <a:srgbClr val="00AEEF"/>
      </a:accent2>
      <a:accent3>
        <a:srgbClr val="F3D54E"/>
      </a:accent3>
      <a:accent4>
        <a:srgbClr val="FFA300"/>
      </a:accent4>
      <a:accent5>
        <a:srgbClr val="FC4C02"/>
      </a:accent5>
      <a:accent6>
        <a:srgbClr val="C3D600"/>
      </a:accent6>
      <a:hlink>
        <a:srgbClr val="0071C5"/>
      </a:hlink>
      <a:folHlink>
        <a:srgbClr val="00AEEF"/>
      </a:folHlink>
    </a:clrScheme>
    <a:fontScheme name="Intel Clear">
      <a:majorFont>
        <a:latin typeface="Intel Clear"/>
        <a:ea typeface=""/>
        <a:cs typeface=""/>
      </a:majorFont>
      <a:minorFont>
        <a:latin typeface="Intel Cle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vert="horz" wrap="square" lIns="0" tIns="0" rIns="0" bIns="0" rtlCol="0">
        <a:spAutoFit/>
      </a:bodyPr>
      <a:lstStyle>
        <a:defPPr>
          <a:defRPr sz="1100" dirty="0" err="1" smtClean="0">
            <a:solidFill>
              <a:srgbClr val="003C71"/>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1489</Words>
  <Application>Microsoft Office PowerPoint</Application>
  <PresentationFormat>On-screen Show (16:9)</PresentationFormat>
  <Paragraphs>199</Paragraphs>
  <Slides>27</Slides>
  <Notes>14</Notes>
  <HiddenSlides>0</HiddenSlides>
  <MMClips>0</MMClips>
  <ScaleCrop>false</ScaleCrop>
  <HeadingPairs>
    <vt:vector size="8" baseType="variant">
      <vt:variant>
        <vt:lpstr>Fonts Used</vt:lpstr>
      </vt:variant>
      <vt:variant>
        <vt:i4>16</vt:i4>
      </vt:variant>
      <vt:variant>
        <vt:lpstr>Theme</vt:lpstr>
      </vt:variant>
      <vt:variant>
        <vt:i4>1</vt:i4>
      </vt:variant>
      <vt:variant>
        <vt:lpstr>Slide Titles</vt:lpstr>
      </vt:variant>
      <vt:variant>
        <vt:i4>27</vt:i4>
      </vt:variant>
      <vt:variant>
        <vt:lpstr>Custom Shows</vt:lpstr>
      </vt:variant>
      <vt:variant>
        <vt:i4>1</vt:i4>
      </vt:variant>
    </vt:vector>
  </HeadingPairs>
  <TitlesOfParts>
    <vt:vector size="45" baseType="lpstr">
      <vt:lpstr>Arial Unicode MS</vt:lpstr>
      <vt:lpstr>ＭＳ Ｐゴシック</vt:lpstr>
      <vt:lpstr>ＭＳ Ｐゴシック</vt:lpstr>
      <vt:lpstr>SimSun</vt:lpstr>
      <vt:lpstr>Arial</vt:lpstr>
      <vt:lpstr>Calibri</vt:lpstr>
      <vt:lpstr>Consolas</vt:lpstr>
      <vt:lpstr>Courier New</vt:lpstr>
      <vt:lpstr>Intel Clear</vt:lpstr>
      <vt:lpstr>Intel Clear Light</vt:lpstr>
      <vt:lpstr>Intel Clear Pro</vt:lpstr>
      <vt:lpstr>Neo Sans Cyr</vt:lpstr>
      <vt:lpstr>Segoe UI</vt:lpstr>
      <vt:lpstr>Times New Roman</vt:lpstr>
      <vt:lpstr>Verdana</vt:lpstr>
      <vt:lpstr>Wingdings</vt:lpstr>
      <vt:lpstr>Int_PPT Template_ClearPro_16x9</vt:lpstr>
      <vt:lpstr>Как протестировать компилятор, используя открытый код, доступный в интернете</vt:lpstr>
      <vt:lpstr> </vt:lpstr>
      <vt:lpstr> </vt:lpstr>
      <vt:lpstr> </vt:lpstr>
      <vt:lpstr>Intel Compilers</vt:lpstr>
      <vt:lpstr>Тесты и тестовая база</vt:lpstr>
      <vt:lpstr>Тесты и тестовая база</vt:lpstr>
      <vt:lpstr>Цели проекта</vt:lpstr>
      <vt:lpstr>Идея проекта</vt:lpstr>
      <vt:lpstr>Два подхода</vt:lpstr>
      <vt:lpstr>Общая схема</vt:lpstr>
      <vt:lpstr>Github</vt:lpstr>
      <vt:lpstr>Проверка тестов</vt:lpstr>
      <vt:lpstr>Пример отчета</vt:lpstr>
      <vt:lpstr>Пример bug report</vt:lpstr>
      <vt:lpstr>Итоги</vt:lpstr>
      <vt:lpstr>Выводы</vt:lpstr>
      <vt:lpstr>PowerPoint Presentation</vt:lpstr>
      <vt:lpstr>PowerPoint Presentation</vt:lpstr>
      <vt:lpstr>PowerPoint Presentation</vt:lpstr>
      <vt:lpstr>      https://www.linkedin.com/in/vkurkov/  https://m.facebook.com/vasiliy.kurkov.3  vkurkov@gmail.com</vt:lpstr>
      <vt:lpstr>Legal Disclaimer &amp; Optimization Notice</vt:lpstr>
      <vt:lpstr>Юридическая информация</vt:lpstr>
      <vt:lpstr>Уведомление об оптимизации</vt:lpstr>
      <vt:lpstr>Примеры оптимизаций </vt:lpstr>
      <vt:lpstr>Примеры оптимизаций - векторизация </vt:lpstr>
      <vt:lpstr>Ограничения подхода</vt:lpstr>
      <vt:lpstr>Opt Notice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keywords>CTPClassification=CTP_IC:VisualMarkings=, CTPClassification=CTP_IC, CTPClassification=CTP_NT</cp:keywords>
  <cp:lastModifiedBy/>
  <cp:revision>1</cp:revision>
  <dcterms:created xsi:type="dcterms:W3CDTF">2015-05-06T16:36:39Z</dcterms:created>
  <dcterms:modified xsi:type="dcterms:W3CDTF">2018-05-26T07:19:07Z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be5eee6d-b076-4283-90c2-1dd7217ae1db</vt:lpwstr>
  </property>
  <property fmtid="{D5CDD505-2E9C-101B-9397-08002B2CF9AE}" pid="3" name="CTP_BU">
    <vt:lpwstr>NA</vt:lpwstr>
  </property>
  <property fmtid="{D5CDD505-2E9C-101B-9397-08002B2CF9AE}" pid="4" name="CTP_TimeStamp">
    <vt:lpwstr>2018-05-26 07:19:07Z</vt:lpwstr>
  </property>
  <property fmtid="{D5CDD505-2E9C-101B-9397-08002B2CF9AE}" pid="5" name="CTPClassification">
    <vt:lpwstr>CTP_NT</vt:lpwstr>
  </property>
  <property fmtid="{D5CDD505-2E9C-101B-9397-08002B2CF9AE}" pid="6" name="CTP_IDSID">
    <vt:lpwstr>NA</vt:lpwstr>
  </property>
  <property fmtid="{D5CDD505-2E9C-101B-9397-08002B2CF9AE}" pid="7" name="CTP_WWID">
    <vt:lpwstr>NA</vt:lpwstr>
  </property>
</Properties>
</file>