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  <p:sldMasterId id="2147483749" r:id="rId2"/>
  </p:sldMasterIdLst>
  <p:notesMasterIdLst>
    <p:notesMasterId r:id="rId36"/>
  </p:notesMasterIdLst>
  <p:sldIdLst>
    <p:sldId id="274" r:id="rId3"/>
    <p:sldId id="273" r:id="rId4"/>
    <p:sldId id="272" r:id="rId5"/>
    <p:sldId id="275" r:id="rId6"/>
    <p:sldId id="276" r:id="rId7"/>
    <p:sldId id="277" r:id="rId8"/>
    <p:sldId id="278" r:id="rId9"/>
    <p:sldId id="279" r:id="rId10"/>
    <p:sldId id="280" r:id="rId11"/>
    <p:sldId id="258" r:id="rId12"/>
    <p:sldId id="260" r:id="rId13"/>
    <p:sldId id="289" r:id="rId14"/>
    <p:sldId id="288" r:id="rId15"/>
    <p:sldId id="291" r:id="rId16"/>
    <p:sldId id="292" r:id="rId17"/>
    <p:sldId id="290" r:id="rId18"/>
    <p:sldId id="293" r:id="rId19"/>
    <p:sldId id="261" r:id="rId20"/>
    <p:sldId id="267" r:id="rId21"/>
    <p:sldId id="262" r:id="rId22"/>
    <p:sldId id="266" r:id="rId23"/>
    <p:sldId id="264" r:id="rId24"/>
    <p:sldId id="268" r:id="rId25"/>
    <p:sldId id="294" r:id="rId26"/>
    <p:sldId id="303" r:id="rId27"/>
    <p:sldId id="302" r:id="rId28"/>
    <p:sldId id="301" r:id="rId29"/>
    <p:sldId id="300" r:id="rId30"/>
    <p:sldId id="299" r:id="rId31"/>
    <p:sldId id="265" r:id="rId32"/>
    <p:sldId id="269" r:id="rId33"/>
    <p:sldId id="270" r:id="rId34"/>
    <p:sldId id="27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ugeny Govako" initials="EG" lastIdx="2" clrIdx="0">
    <p:extLst>
      <p:ext uri="{19B8F6BF-5375-455C-9EA6-DF929625EA0E}">
        <p15:presenceInfo xmlns:p15="http://schemas.microsoft.com/office/powerpoint/2012/main" userId="S-1-5-21-1606980848-1965331169-1417001333-20804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62" autoAdjust="0"/>
    <p:restoredTop sz="94660"/>
  </p:normalViewPr>
  <p:slideViewPr>
    <p:cSldViewPr snapToGrid="0">
      <p:cViewPr varScale="1">
        <p:scale>
          <a:sx n="97" d="100"/>
          <a:sy n="97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AF5D19-A62F-42BF-95DC-E4155DD42ADE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9C783307-CB48-4D8C-A67F-042644995587}">
      <dgm:prSet phldrT="[Текст]"/>
      <dgm:spPr/>
      <dgm:t>
        <a:bodyPr/>
        <a:lstStyle/>
        <a:p>
          <a:r>
            <a:rPr lang="en-US" dirty="0" smtClean="0"/>
            <a:t>App</a:t>
          </a:r>
          <a:endParaRPr lang="ru-RU" dirty="0"/>
        </a:p>
      </dgm:t>
    </dgm:pt>
    <dgm:pt modelId="{ACABEB62-6DC3-4EF8-9CFA-E6E7C74643DA}" type="parTrans" cxnId="{783079BE-1CFA-42EE-A788-209FBC34498A}">
      <dgm:prSet/>
      <dgm:spPr/>
      <dgm:t>
        <a:bodyPr/>
        <a:lstStyle/>
        <a:p>
          <a:endParaRPr lang="ru-RU"/>
        </a:p>
      </dgm:t>
    </dgm:pt>
    <dgm:pt modelId="{E74F672C-6DBE-404B-BC3C-51EB15F98204}" type="sibTrans" cxnId="{783079BE-1CFA-42EE-A788-209FBC34498A}">
      <dgm:prSet/>
      <dgm:spPr/>
      <dgm:t>
        <a:bodyPr/>
        <a:lstStyle/>
        <a:p>
          <a:endParaRPr lang="ru-RU"/>
        </a:p>
      </dgm:t>
    </dgm:pt>
    <dgm:pt modelId="{14127E45-FFD1-4FC9-A90B-E64961D05CFA}" type="pres">
      <dgm:prSet presAssocID="{42AF5D19-A62F-42BF-95DC-E4155DD42ADE}" presName="linearFlow" presStyleCnt="0">
        <dgm:presLayoutVars>
          <dgm:resizeHandles val="exact"/>
        </dgm:presLayoutVars>
      </dgm:prSet>
      <dgm:spPr/>
    </dgm:pt>
    <dgm:pt modelId="{68F2DFF0-F684-4CD3-AA40-7F050E120C3C}" type="pres">
      <dgm:prSet presAssocID="{9C783307-CB48-4D8C-A67F-042644995587}" presName="node" presStyleLbl="node1" presStyleIdx="0" presStyleCnt="1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A55336-D61D-40E2-9AF7-8AAD18133ED4}" type="presOf" srcId="{9C783307-CB48-4D8C-A67F-042644995587}" destId="{68F2DFF0-F684-4CD3-AA40-7F050E120C3C}" srcOrd="0" destOrd="0" presId="urn:microsoft.com/office/officeart/2005/8/layout/process2"/>
    <dgm:cxn modelId="{BCB8A96F-A521-4A00-9A82-B2BA954B9C33}" type="presOf" srcId="{42AF5D19-A62F-42BF-95DC-E4155DD42ADE}" destId="{14127E45-FFD1-4FC9-A90B-E64961D05CFA}" srcOrd="0" destOrd="0" presId="urn:microsoft.com/office/officeart/2005/8/layout/process2"/>
    <dgm:cxn modelId="{783079BE-1CFA-42EE-A788-209FBC34498A}" srcId="{42AF5D19-A62F-42BF-95DC-E4155DD42ADE}" destId="{9C783307-CB48-4D8C-A67F-042644995587}" srcOrd="0" destOrd="0" parTransId="{ACABEB62-6DC3-4EF8-9CFA-E6E7C74643DA}" sibTransId="{E74F672C-6DBE-404B-BC3C-51EB15F98204}"/>
    <dgm:cxn modelId="{6CD559D3-A77F-461D-B442-24B6A000921C}" type="presParOf" srcId="{14127E45-FFD1-4FC9-A90B-E64961D05CFA}" destId="{68F2DFF0-F684-4CD3-AA40-7F050E120C3C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81C2263-A056-4027-B03E-C58AA1CD1CB7}" type="pres">
      <dgm:prSet presAssocID="{2E3A73CA-C2D4-4025-A5D3-4654A9D20AE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41BFC5-C22F-4E0B-A2E6-283ED11E5EC9}" type="presOf" srcId="{7F7619FC-56E9-494F-9392-F32987C87016}" destId="{51A93A49-9289-4F05-B37D-F0E068ECFBD0}" srcOrd="0" destOrd="0" presId="urn:microsoft.com/office/officeart/2005/8/layout/process1"/>
    <dgm:cxn modelId="{CDB44548-A62F-43F4-BAB6-28EE737B253B}" type="presOf" srcId="{781FDD7D-DEAB-4989-BC9D-6402F5BB05D1}" destId="{B3363EC0-0049-4010-B162-EE33A40AEBA4}" srcOrd="1" destOrd="0" presId="urn:microsoft.com/office/officeart/2005/8/layout/process1"/>
    <dgm:cxn modelId="{F0A9107B-9843-4855-A585-BF1991869E9F}" srcId="{16499FED-E427-4100-84FE-882744C27FE5}" destId="{2E3A73CA-C2D4-4025-A5D3-4654A9D20AEA}" srcOrd="1" destOrd="0" parTransId="{833FA421-4212-4438-886A-BBDE544A6432}" sibTransId="{7F7619FC-56E9-494F-9392-F32987C87016}"/>
    <dgm:cxn modelId="{9264FC25-9F67-4781-A91E-E15CD1FEFFA0}" type="presOf" srcId="{16499FED-E427-4100-84FE-882744C27FE5}" destId="{13A9B41B-E785-4E6D-A9A0-E6FA2EFF2AFF}" srcOrd="0" destOrd="0" presId="urn:microsoft.com/office/officeart/2005/8/layout/process1"/>
    <dgm:cxn modelId="{E798A3CD-13A2-4FB9-B9DC-649395973DE4}" type="presOf" srcId="{781FDD7D-DEAB-4989-BC9D-6402F5BB05D1}" destId="{EF39BC74-3EE3-456B-8A8B-2AE081DFCB19}" srcOrd="0" destOrd="0" presId="urn:microsoft.com/office/officeart/2005/8/layout/process1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2F7CD413-E431-4B24-935F-72D9592C8739}" type="presOf" srcId="{7F7619FC-56E9-494F-9392-F32987C87016}" destId="{2C91345E-6267-403C-887F-9564A380CCD5}" srcOrd="1" destOrd="0" presId="urn:microsoft.com/office/officeart/2005/8/layout/process1"/>
    <dgm:cxn modelId="{638C852B-BA16-4FE9-97A9-FFA35E572A9B}" type="presOf" srcId="{2E3A73CA-C2D4-4025-A5D3-4654A9D20AEA}" destId="{D81C2263-A056-4027-B03E-C58AA1CD1CB7}" srcOrd="0" destOrd="0" presId="urn:microsoft.com/office/officeart/2005/8/layout/process1"/>
    <dgm:cxn modelId="{D5DAFD72-AC3D-45C7-BE8C-F3E4D0F7080F}" srcId="{16499FED-E427-4100-84FE-882744C27FE5}" destId="{E56A85C7-04C5-42F2-B966-ED05590F93AF}" srcOrd="2" destOrd="0" parTransId="{064DEAE3-F3CB-4560-9278-B0BA8B5D0276}" sibTransId="{905CB078-F2EB-4D9E-BAEA-34581E03458C}"/>
    <dgm:cxn modelId="{9743A2DC-4B29-4224-9BEE-AAE58A1306AE}" type="presOf" srcId="{E56A85C7-04C5-42F2-B966-ED05590F93AF}" destId="{8D832F26-FD85-4163-953E-FEC15BF84D3C}" srcOrd="0" destOrd="0" presId="urn:microsoft.com/office/officeart/2005/8/layout/process1"/>
    <dgm:cxn modelId="{D703228D-9EC7-4377-97C8-F078A8B355AE}" type="presOf" srcId="{2D7AE152-2864-4685-80B1-E051713A12DB}" destId="{53DD3C24-6992-45E0-968E-76C000B93EC0}" srcOrd="0" destOrd="0" presId="urn:microsoft.com/office/officeart/2005/8/layout/process1"/>
    <dgm:cxn modelId="{2BE679AE-843F-46BE-9415-77453C75FE64}" type="presParOf" srcId="{13A9B41B-E785-4E6D-A9A0-E6FA2EFF2AFF}" destId="{53DD3C24-6992-45E0-968E-76C000B93EC0}" srcOrd="0" destOrd="0" presId="urn:microsoft.com/office/officeart/2005/8/layout/process1"/>
    <dgm:cxn modelId="{7FA4F4C7-4AF5-4AA8-972E-B8B1E5D1FA6C}" type="presParOf" srcId="{13A9B41B-E785-4E6D-A9A0-E6FA2EFF2AFF}" destId="{EF39BC74-3EE3-456B-8A8B-2AE081DFCB19}" srcOrd="1" destOrd="0" presId="urn:microsoft.com/office/officeart/2005/8/layout/process1"/>
    <dgm:cxn modelId="{2C816D7E-57EA-4EED-BDFF-2788C8474F57}" type="presParOf" srcId="{EF39BC74-3EE3-456B-8A8B-2AE081DFCB19}" destId="{B3363EC0-0049-4010-B162-EE33A40AEBA4}" srcOrd="0" destOrd="0" presId="urn:microsoft.com/office/officeart/2005/8/layout/process1"/>
    <dgm:cxn modelId="{D2BD7B3C-4FE3-4EA5-AA8D-0CA8B7CE04E3}" type="presParOf" srcId="{13A9B41B-E785-4E6D-A9A0-E6FA2EFF2AFF}" destId="{D81C2263-A056-4027-B03E-C58AA1CD1CB7}" srcOrd="2" destOrd="0" presId="urn:microsoft.com/office/officeart/2005/8/layout/process1"/>
    <dgm:cxn modelId="{145AD211-99EA-4726-89D7-BB010CD7E60A}" type="presParOf" srcId="{13A9B41B-E785-4E6D-A9A0-E6FA2EFF2AFF}" destId="{51A93A49-9289-4F05-B37D-F0E068ECFBD0}" srcOrd="3" destOrd="0" presId="urn:microsoft.com/office/officeart/2005/8/layout/process1"/>
    <dgm:cxn modelId="{8BE9F640-0DE9-4B0A-A799-822563D3C6F4}" type="presParOf" srcId="{51A93A49-9289-4F05-B37D-F0E068ECFBD0}" destId="{2C91345E-6267-403C-887F-9564A380CCD5}" srcOrd="0" destOrd="0" presId="urn:microsoft.com/office/officeart/2005/8/layout/process1"/>
    <dgm:cxn modelId="{581AD86A-91C6-4734-9416-706913F11506}" type="presParOf" srcId="{13A9B41B-E785-4E6D-A9A0-E6FA2EFF2AFF}" destId="{8D832F26-FD85-4163-953E-FEC15BF84D3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81C2263-A056-4027-B03E-C58AA1CD1CB7}" type="pres">
      <dgm:prSet presAssocID="{2E3A73CA-C2D4-4025-A5D3-4654A9D20AE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DFAEC0-E224-4607-B0C3-1888C61793DD}" type="presOf" srcId="{781FDD7D-DEAB-4989-BC9D-6402F5BB05D1}" destId="{EF39BC74-3EE3-456B-8A8B-2AE081DFCB19}" srcOrd="0" destOrd="0" presId="urn:microsoft.com/office/officeart/2005/8/layout/process1"/>
    <dgm:cxn modelId="{30CD7084-0069-4826-9643-3AC0D6E9108F}" type="presOf" srcId="{E56A85C7-04C5-42F2-B966-ED05590F93AF}" destId="{8D832F26-FD85-4163-953E-FEC15BF84D3C}" srcOrd="0" destOrd="0" presId="urn:microsoft.com/office/officeart/2005/8/layout/process1"/>
    <dgm:cxn modelId="{D5DAFD72-AC3D-45C7-BE8C-F3E4D0F7080F}" srcId="{16499FED-E427-4100-84FE-882744C27FE5}" destId="{E56A85C7-04C5-42F2-B966-ED05590F93AF}" srcOrd="2" destOrd="0" parTransId="{064DEAE3-F3CB-4560-9278-B0BA8B5D0276}" sibTransId="{905CB078-F2EB-4D9E-BAEA-34581E03458C}"/>
    <dgm:cxn modelId="{08709E47-EB28-4E97-90E1-7A82D9CDCF67}" type="presOf" srcId="{7F7619FC-56E9-494F-9392-F32987C87016}" destId="{2C91345E-6267-403C-887F-9564A380CCD5}" srcOrd="1" destOrd="0" presId="urn:microsoft.com/office/officeart/2005/8/layout/process1"/>
    <dgm:cxn modelId="{56E8AA9C-2296-4B74-ABBB-81C3B488AF5C}" type="presOf" srcId="{2D7AE152-2864-4685-80B1-E051713A12DB}" destId="{53DD3C24-6992-45E0-968E-76C000B93EC0}" srcOrd="0" destOrd="0" presId="urn:microsoft.com/office/officeart/2005/8/layout/process1"/>
    <dgm:cxn modelId="{92ED08C6-8B6F-4AD4-8B6F-AD9567443D69}" type="presOf" srcId="{7F7619FC-56E9-494F-9392-F32987C87016}" destId="{51A93A49-9289-4F05-B37D-F0E068ECFBD0}" srcOrd="0" destOrd="0" presId="urn:microsoft.com/office/officeart/2005/8/layout/process1"/>
    <dgm:cxn modelId="{B07EB2EC-02E9-4530-9BF4-84C9CDEC4086}" type="presOf" srcId="{781FDD7D-DEAB-4989-BC9D-6402F5BB05D1}" destId="{B3363EC0-0049-4010-B162-EE33A40AEBA4}" srcOrd="1" destOrd="0" presId="urn:microsoft.com/office/officeart/2005/8/layout/process1"/>
    <dgm:cxn modelId="{250AC357-DE01-4E50-8A94-B068960A9687}" type="presOf" srcId="{16499FED-E427-4100-84FE-882744C27FE5}" destId="{13A9B41B-E785-4E6D-A9A0-E6FA2EFF2AFF}" srcOrd="0" destOrd="0" presId="urn:microsoft.com/office/officeart/2005/8/layout/process1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F0A9107B-9843-4855-A585-BF1991869E9F}" srcId="{16499FED-E427-4100-84FE-882744C27FE5}" destId="{2E3A73CA-C2D4-4025-A5D3-4654A9D20AEA}" srcOrd="1" destOrd="0" parTransId="{833FA421-4212-4438-886A-BBDE544A6432}" sibTransId="{7F7619FC-56E9-494F-9392-F32987C87016}"/>
    <dgm:cxn modelId="{5AC4172F-6EA1-40C8-BE76-4661B255C781}" type="presOf" srcId="{2E3A73CA-C2D4-4025-A5D3-4654A9D20AEA}" destId="{D81C2263-A056-4027-B03E-C58AA1CD1CB7}" srcOrd="0" destOrd="0" presId="urn:microsoft.com/office/officeart/2005/8/layout/process1"/>
    <dgm:cxn modelId="{625E6971-6382-4349-A428-9AAFDA7C6FDF}" type="presParOf" srcId="{13A9B41B-E785-4E6D-A9A0-E6FA2EFF2AFF}" destId="{53DD3C24-6992-45E0-968E-76C000B93EC0}" srcOrd="0" destOrd="0" presId="urn:microsoft.com/office/officeart/2005/8/layout/process1"/>
    <dgm:cxn modelId="{9AFD6D48-8BD1-4812-A314-6B561BF44241}" type="presParOf" srcId="{13A9B41B-E785-4E6D-A9A0-E6FA2EFF2AFF}" destId="{EF39BC74-3EE3-456B-8A8B-2AE081DFCB19}" srcOrd="1" destOrd="0" presId="urn:microsoft.com/office/officeart/2005/8/layout/process1"/>
    <dgm:cxn modelId="{E459FA75-2E34-4B88-9205-0356B094B3CF}" type="presParOf" srcId="{EF39BC74-3EE3-456B-8A8B-2AE081DFCB19}" destId="{B3363EC0-0049-4010-B162-EE33A40AEBA4}" srcOrd="0" destOrd="0" presId="urn:microsoft.com/office/officeart/2005/8/layout/process1"/>
    <dgm:cxn modelId="{B3AB6D16-6E00-478A-AD67-51C152A19D59}" type="presParOf" srcId="{13A9B41B-E785-4E6D-A9A0-E6FA2EFF2AFF}" destId="{D81C2263-A056-4027-B03E-C58AA1CD1CB7}" srcOrd="2" destOrd="0" presId="urn:microsoft.com/office/officeart/2005/8/layout/process1"/>
    <dgm:cxn modelId="{68474C12-991A-4489-950C-BB65FCBF434F}" type="presParOf" srcId="{13A9B41B-E785-4E6D-A9A0-E6FA2EFF2AFF}" destId="{51A93A49-9289-4F05-B37D-F0E068ECFBD0}" srcOrd="3" destOrd="0" presId="urn:microsoft.com/office/officeart/2005/8/layout/process1"/>
    <dgm:cxn modelId="{B8031047-DAF8-4823-9E8A-839C64E71617}" type="presParOf" srcId="{51A93A49-9289-4F05-B37D-F0E068ECFBD0}" destId="{2C91345E-6267-403C-887F-9564A380CCD5}" srcOrd="0" destOrd="0" presId="urn:microsoft.com/office/officeart/2005/8/layout/process1"/>
    <dgm:cxn modelId="{B2086789-B520-4A9A-B520-41B491121A62}" type="presParOf" srcId="{13A9B41B-E785-4E6D-A9A0-E6FA2EFF2AFF}" destId="{8D832F26-FD85-4163-953E-FEC15BF84D3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81C2263-A056-4027-B03E-C58AA1CD1CB7}" type="pres">
      <dgm:prSet presAssocID="{2E3A73CA-C2D4-4025-A5D3-4654A9D20AE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D4BAC7-D74A-4D8D-B83E-98C98ABD0150}" type="presOf" srcId="{7F7619FC-56E9-494F-9392-F32987C87016}" destId="{2C91345E-6267-403C-887F-9564A380CCD5}" srcOrd="1" destOrd="0" presId="urn:microsoft.com/office/officeart/2005/8/layout/process1"/>
    <dgm:cxn modelId="{F0A9107B-9843-4855-A585-BF1991869E9F}" srcId="{16499FED-E427-4100-84FE-882744C27FE5}" destId="{2E3A73CA-C2D4-4025-A5D3-4654A9D20AEA}" srcOrd="1" destOrd="0" parTransId="{833FA421-4212-4438-886A-BBDE544A6432}" sibTransId="{7F7619FC-56E9-494F-9392-F32987C87016}"/>
    <dgm:cxn modelId="{7B468D0B-0A55-4136-A8D0-22C37A699949}" type="presOf" srcId="{2E3A73CA-C2D4-4025-A5D3-4654A9D20AEA}" destId="{D81C2263-A056-4027-B03E-C58AA1CD1CB7}" srcOrd="0" destOrd="0" presId="urn:microsoft.com/office/officeart/2005/8/layout/process1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629F79BE-1064-4A65-9687-35F63DE0AFA0}" type="presOf" srcId="{16499FED-E427-4100-84FE-882744C27FE5}" destId="{13A9B41B-E785-4E6D-A9A0-E6FA2EFF2AFF}" srcOrd="0" destOrd="0" presId="urn:microsoft.com/office/officeart/2005/8/layout/process1"/>
    <dgm:cxn modelId="{9889F4E3-37EC-4B0D-B8E4-7B6FF48C9E90}" type="presOf" srcId="{781FDD7D-DEAB-4989-BC9D-6402F5BB05D1}" destId="{B3363EC0-0049-4010-B162-EE33A40AEBA4}" srcOrd="1" destOrd="0" presId="urn:microsoft.com/office/officeart/2005/8/layout/process1"/>
    <dgm:cxn modelId="{F33FF32D-EDC0-47D7-A369-5C3BDD1A1E05}" type="presOf" srcId="{7F7619FC-56E9-494F-9392-F32987C87016}" destId="{51A93A49-9289-4F05-B37D-F0E068ECFBD0}" srcOrd="0" destOrd="0" presId="urn:microsoft.com/office/officeart/2005/8/layout/process1"/>
    <dgm:cxn modelId="{2EB80F19-BDE9-462E-A481-819C03C1D657}" type="presOf" srcId="{E56A85C7-04C5-42F2-B966-ED05590F93AF}" destId="{8D832F26-FD85-4163-953E-FEC15BF84D3C}" srcOrd="0" destOrd="0" presId="urn:microsoft.com/office/officeart/2005/8/layout/process1"/>
    <dgm:cxn modelId="{D5DAFD72-AC3D-45C7-BE8C-F3E4D0F7080F}" srcId="{16499FED-E427-4100-84FE-882744C27FE5}" destId="{E56A85C7-04C5-42F2-B966-ED05590F93AF}" srcOrd="2" destOrd="0" parTransId="{064DEAE3-F3CB-4560-9278-B0BA8B5D0276}" sibTransId="{905CB078-F2EB-4D9E-BAEA-34581E03458C}"/>
    <dgm:cxn modelId="{CE1F19C3-3A1F-4784-BE4C-F169530B088B}" type="presOf" srcId="{2D7AE152-2864-4685-80B1-E051713A12DB}" destId="{53DD3C24-6992-45E0-968E-76C000B93EC0}" srcOrd="0" destOrd="0" presId="urn:microsoft.com/office/officeart/2005/8/layout/process1"/>
    <dgm:cxn modelId="{18A63B4A-3E14-4698-9483-45DEF80CE706}" type="presOf" srcId="{781FDD7D-DEAB-4989-BC9D-6402F5BB05D1}" destId="{EF39BC74-3EE3-456B-8A8B-2AE081DFCB19}" srcOrd="0" destOrd="0" presId="urn:microsoft.com/office/officeart/2005/8/layout/process1"/>
    <dgm:cxn modelId="{D244DAE0-5AD2-453E-8061-6C592B3699A2}" type="presParOf" srcId="{13A9B41B-E785-4E6D-A9A0-E6FA2EFF2AFF}" destId="{53DD3C24-6992-45E0-968E-76C000B93EC0}" srcOrd="0" destOrd="0" presId="urn:microsoft.com/office/officeart/2005/8/layout/process1"/>
    <dgm:cxn modelId="{C7D5B025-50E6-4FB3-ADF7-5CB8B68F51EA}" type="presParOf" srcId="{13A9B41B-E785-4E6D-A9A0-E6FA2EFF2AFF}" destId="{EF39BC74-3EE3-456B-8A8B-2AE081DFCB19}" srcOrd="1" destOrd="0" presId="urn:microsoft.com/office/officeart/2005/8/layout/process1"/>
    <dgm:cxn modelId="{4B748505-F075-443A-BF65-B8A4FA1F80E7}" type="presParOf" srcId="{EF39BC74-3EE3-456B-8A8B-2AE081DFCB19}" destId="{B3363EC0-0049-4010-B162-EE33A40AEBA4}" srcOrd="0" destOrd="0" presId="urn:microsoft.com/office/officeart/2005/8/layout/process1"/>
    <dgm:cxn modelId="{4666AAD6-3457-4144-859D-A49711638DBE}" type="presParOf" srcId="{13A9B41B-E785-4E6D-A9A0-E6FA2EFF2AFF}" destId="{D81C2263-A056-4027-B03E-C58AA1CD1CB7}" srcOrd="2" destOrd="0" presId="urn:microsoft.com/office/officeart/2005/8/layout/process1"/>
    <dgm:cxn modelId="{3EF38847-45DD-4818-9656-923D5F24CCEC}" type="presParOf" srcId="{13A9B41B-E785-4E6D-A9A0-E6FA2EFF2AFF}" destId="{51A93A49-9289-4F05-B37D-F0E068ECFBD0}" srcOrd="3" destOrd="0" presId="urn:microsoft.com/office/officeart/2005/8/layout/process1"/>
    <dgm:cxn modelId="{0C463CC1-6024-4113-8278-356539A27D83}" type="presParOf" srcId="{51A93A49-9289-4F05-B37D-F0E068ECFBD0}" destId="{2C91345E-6267-403C-887F-9564A380CCD5}" srcOrd="0" destOrd="0" presId="urn:microsoft.com/office/officeart/2005/8/layout/process1"/>
    <dgm:cxn modelId="{704621D9-BB7F-40DA-AEF3-A161937F8780}" type="presParOf" srcId="{13A9B41B-E785-4E6D-A9A0-E6FA2EFF2AFF}" destId="{8D832F26-FD85-4163-953E-FEC15BF84D3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81C2263-A056-4027-B03E-C58AA1CD1CB7}" type="pres">
      <dgm:prSet presAssocID="{2E3A73CA-C2D4-4025-A5D3-4654A9D20AE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A9107B-9843-4855-A585-BF1991869E9F}" srcId="{16499FED-E427-4100-84FE-882744C27FE5}" destId="{2E3A73CA-C2D4-4025-A5D3-4654A9D20AEA}" srcOrd="1" destOrd="0" parTransId="{833FA421-4212-4438-886A-BBDE544A6432}" sibTransId="{7F7619FC-56E9-494F-9392-F32987C87016}"/>
    <dgm:cxn modelId="{4045B83A-83BC-4250-891C-810332A46141}" type="presOf" srcId="{E56A85C7-04C5-42F2-B966-ED05590F93AF}" destId="{8D832F26-FD85-4163-953E-FEC15BF84D3C}" srcOrd="0" destOrd="0" presId="urn:microsoft.com/office/officeart/2005/8/layout/process1"/>
    <dgm:cxn modelId="{9845F2BF-D722-4087-BF1C-0E28DBB27A5D}" type="presOf" srcId="{781FDD7D-DEAB-4989-BC9D-6402F5BB05D1}" destId="{B3363EC0-0049-4010-B162-EE33A40AEBA4}" srcOrd="1" destOrd="0" presId="urn:microsoft.com/office/officeart/2005/8/layout/process1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FC049E63-6CA3-41E2-A6FD-F1C077712A13}" type="presOf" srcId="{2E3A73CA-C2D4-4025-A5D3-4654A9D20AEA}" destId="{D81C2263-A056-4027-B03E-C58AA1CD1CB7}" srcOrd="0" destOrd="0" presId="urn:microsoft.com/office/officeart/2005/8/layout/process1"/>
    <dgm:cxn modelId="{91B1DAB1-6527-4E1D-A36A-A231CF742414}" type="presOf" srcId="{16499FED-E427-4100-84FE-882744C27FE5}" destId="{13A9B41B-E785-4E6D-A9A0-E6FA2EFF2AFF}" srcOrd="0" destOrd="0" presId="urn:microsoft.com/office/officeart/2005/8/layout/process1"/>
    <dgm:cxn modelId="{D5DAFD72-AC3D-45C7-BE8C-F3E4D0F7080F}" srcId="{16499FED-E427-4100-84FE-882744C27FE5}" destId="{E56A85C7-04C5-42F2-B966-ED05590F93AF}" srcOrd="2" destOrd="0" parTransId="{064DEAE3-F3CB-4560-9278-B0BA8B5D0276}" sibTransId="{905CB078-F2EB-4D9E-BAEA-34581E03458C}"/>
    <dgm:cxn modelId="{49B53880-E960-49CD-AEAE-852DAF34B8D3}" type="presOf" srcId="{2D7AE152-2864-4685-80B1-E051713A12DB}" destId="{53DD3C24-6992-45E0-968E-76C000B93EC0}" srcOrd="0" destOrd="0" presId="urn:microsoft.com/office/officeart/2005/8/layout/process1"/>
    <dgm:cxn modelId="{359CC433-F677-4F3D-B0F0-92957374145E}" type="presOf" srcId="{7F7619FC-56E9-494F-9392-F32987C87016}" destId="{2C91345E-6267-403C-887F-9564A380CCD5}" srcOrd="1" destOrd="0" presId="urn:microsoft.com/office/officeart/2005/8/layout/process1"/>
    <dgm:cxn modelId="{496C31CA-B946-4B9D-8242-20A285E44F42}" type="presOf" srcId="{781FDD7D-DEAB-4989-BC9D-6402F5BB05D1}" destId="{EF39BC74-3EE3-456B-8A8B-2AE081DFCB19}" srcOrd="0" destOrd="0" presId="urn:microsoft.com/office/officeart/2005/8/layout/process1"/>
    <dgm:cxn modelId="{1581B0DA-CE04-48F1-94C1-CC8C1261DE87}" type="presOf" srcId="{7F7619FC-56E9-494F-9392-F32987C87016}" destId="{51A93A49-9289-4F05-B37D-F0E068ECFBD0}" srcOrd="0" destOrd="0" presId="urn:microsoft.com/office/officeart/2005/8/layout/process1"/>
    <dgm:cxn modelId="{BF3FE116-CA8E-4F2E-94D8-2EFC9C313F4F}" type="presParOf" srcId="{13A9B41B-E785-4E6D-A9A0-E6FA2EFF2AFF}" destId="{53DD3C24-6992-45E0-968E-76C000B93EC0}" srcOrd="0" destOrd="0" presId="urn:microsoft.com/office/officeart/2005/8/layout/process1"/>
    <dgm:cxn modelId="{D0AFDBE0-691A-4543-8886-A6ED768EA288}" type="presParOf" srcId="{13A9B41B-E785-4E6D-A9A0-E6FA2EFF2AFF}" destId="{EF39BC74-3EE3-456B-8A8B-2AE081DFCB19}" srcOrd="1" destOrd="0" presId="urn:microsoft.com/office/officeart/2005/8/layout/process1"/>
    <dgm:cxn modelId="{2E6DE794-E044-4264-9403-8A2782130CE2}" type="presParOf" srcId="{EF39BC74-3EE3-456B-8A8B-2AE081DFCB19}" destId="{B3363EC0-0049-4010-B162-EE33A40AEBA4}" srcOrd="0" destOrd="0" presId="urn:microsoft.com/office/officeart/2005/8/layout/process1"/>
    <dgm:cxn modelId="{71F71BD7-6433-4EF1-B7F7-0B91797CFC0C}" type="presParOf" srcId="{13A9B41B-E785-4E6D-A9A0-E6FA2EFF2AFF}" destId="{D81C2263-A056-4027-B03E-C58AA1CD1CB7}" srcOrd="2" destOrd="0" presId="urn:microsoft.com/office/officeart/2005/8/layout/process1"/>
    <dgm:cxn modelId="{F69FCE03-D94D-4A52-9905-629EBF7EE60F}" type="presParOf" srcId="{13A9B41B-E785-4E6D-A9A0-E6FA2EFF2AFF}" destId="{51A93A49-9289-4F05-B37D-F0E068ECFBD0}" srcOrd="3" destOrd="0" presId="urn:microsoft.com/office/officeart/2005/8/layout/process1"/>
    <dgm:cxn modelId="{EFB81182-85A0-4361-A971-EBC51CD5AF30}" type="presParOf" srcId="{51A93A49-9289-4F05-B37D-F0E068ECFBD0}" destId="{2C91345E-6267-403C-887F-9564A380CCD5}" srcOrd="0" destOrd="0" presId="urn:microsoft.com/office/officeart/2005/8/layout/process1"/>
    <dgm:cxn modelId="{5EF0E1D7-4BF7-4BB9-A454-28F1BB101BF9}" type="presParOf" srcId="{13A9B41B-E785-4E6D-A9A0-E6FA2EFF2AFF}" destId="{8D832F26-FD85-4163-953E-FEC15BF84D3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5F155F4-2D1E-4164-AF21-33C7F4EB106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00B1094-4EB7-422D-B591-E2AC416B6374}">
      <dgm:prSet phldrT="[Текст]"/>
      <dgm:spPr/>
      <dgm:t>
        <a:bodyPr/>
        <a:lstStyle/>
        <a:p>
          <a:r>
            <a:rPr lang="ru-RU" dirty="0" smtClean="0"/>
            <a:t>Строка</a:t>
          </a:r>
          <a:endParaRPr lang="ru-RU" dirty="0"/>
        </a:p>
      </dgm:t>
    </dgm:pt>
    <dgm:pt modelId="{72F78F78-A4C1-4B1A-9950-C32A076FDED9}" type="parTrans" cxnId="{3C87C538-BA4C-4BF4-9B2E-35398AE2C869}">
      <dgm:prSet/>
      <dgm:spPr/>
      <dgm:t>
        <a:bodyPr/>
        <a:lstStyle/>
        <a:p>
          <a:endParaRPr lang="ru-RU"/>
        </a:p>
      </dgm:t>
    </dgm:pt>
    <dgm:pt modelId="{AB09AE1C-3F88-4634-9D58-C2362382E257}" type="sibTrans" cxnId="{3C87C538-BA4C-4BF4-9B2E-35398AE2C869}">
      <dgm:prSet/>
      <dgm:spPr/>
      <dgm:t>
        <a:bodyPr/>
        <a:lstStyle/>
        <a:p>
          <a:endParaRPr lang="ru-RU"/>
        </a:p>
      </dgm:t>
    </dgm:pt>
    <dgm:pt modelId="{3F5FEAB8-5B66-48CF-A3E4-C3C97D64A1D0}">
      <dgm:prSet phldrT="[Текст]"/>
      <dgm:spPr/>
      <dgm:t>
        <a:bodyPr/>
        <a:lstStyle/>
        <a:p>
          <a:r>
            <a:rPr lang="ru-RU" dirty="0" smtClean="0"/>
            <a:t>Поиск метода по шаблону</a:t>
          </a:r>
          <a:endParaRPr lang="ru-RU" dirty="0"/>
        </a:p>
      </dgm:t>
    </dgm:pt>
    <dgm:pt modelId="{9D636C56-3160-4331-9346-3A6FE715936D}" type="parTrans" cxnId="{8547A49D-C714-4E07-A7CD-2B5FBA79992D}">
      <dgm:prSet/>
      <dgm:spPr/>
      <dgm:t>
        <a:bodyPr/>
        <a:lstStyle/>
        <a:p>
          <a:endParaRPr lang="ru-RU"/>
        </a:p>
      </dgm:t>
    </dgm:pt>
    <dgm:pt modelId="{BE385E7A-891A-4350-AF98-CEC4E337B134}" type="sibTrans" cxnId="{8547A49D-C714-4E07-A7CD-2B5FBA79992D}">
      <dgm:prSet/>
      <dgm:spPr/>
      <dgm:t>
        <a:bodyPr/>
        <a:lstStyle/>
        <a:p>
          <a:endParaRPr lang="ru-RU"/>
        </a:p>
      </dgm:t>
    </dgm:pt>
    <dgm:pt modelId="{B1684973-5A35-45D7-B473-100653295712}">
      <dgm:prSet phldrT="[Текст]"/>
      <dgm:spPr/>
      <dgm:t>
        <a:bodyPr/>
        <a:lstStyle/>
        <a:p>
          <a:r>
            <a:rPr lang="ru-RU" dirty="0" smtClean="0"/>
            <a:t>Выполнение с параметрами</a:t>
          </a:r>
          <a:endParaRPr lang="ru-RU" dirty="0"/>
        </a:p>
      </dgm:t>
    </dgm:pt>
    <dgm:pt modelId="{99EA8E79-E709-4EC0-B940-9F579C782259}" type="parTrans" cxnId="{98930935-BDDD-4512-848F-91C22F128D4E}">
      <dgm:prSet/>
      <dgm:spPr/>
      <dgm:t>
        <a:bodyPr/>
        <a:lstStyle/>
        <a:p>
          <a:endParaRPr lang="ru-RU"/>
        </a:p>
      </dgm:t>
    </dgm:pt>
    <dgm:pt modelId="{19F1962A-6CC7-42E4-B062-7ADEC55F475D}" type="sibTrans" cxnId="{98930935-BDDD-4512-848F-91C22F128D4E}">
      <dgm:prSet/>
      <dgm:spPr/>
      <dgm:t>
        <a:bodyPr/>
        <a:lstStyle/>
        <a:p>
          <a:endParaRPr lang="ru-RU"/>
        </a:p>
      </dgm:t>
    </dgm:pt>
    <dgm:pt modelId="{C30F9FA2-1222-43A6-839C-0B1194508D45}" type="pres">
      <dgm:prSet presAssocID="{35F155F4-2D1E-4164-AF21-33C7F4EB1065}" presName="Name0" presStyleCnt="0">
        <dgm:presLayoutVars>
          <dgm:dir/>
          <dgm:resizeHandles val="exact"/>
        </dgm:presLayoutVars>
      </dgm:prSet>
      <dgm:spPr/>
    </dgm:pt>
    <dgm:pt modelId="{09E7C739-BB83-4851-BD19-20F8F22D3469}" type="pres">
      <dgm:prSet presAssocID="{300B1094-4EB7-422D-B591-E2AC416B637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48B189-E922-4308-B7DA-B9AF746B2515}" type="pres">
      <dgm:prSet presAssocID="{AB09AE1C-3F88-4634-9D58-C2362382E25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AD7072EB-15DB-4DD4-8EEB-27D78975B479}" type="pres">
      <dgm:prSet presAssocID="{AB09AE1C-3F88-4634-9D58-C2362382E257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C6ECA16D-9289-426F-ABAF-58D7A33630F4}" type="pres">
      <dgm:prSet presAssocID="{3F5FEAB8-5B66-48CF-A3E4-C3C97D64A1D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FBCC0E-EB1E-478E-8813-F464C74A89FA}" type="pres">
      <dgm:prSet presAssocID="{BE385E7A-891A-4350-AF98-CEC4E337B134}" presName="sibTrans" presStyleLbl="sibTrans2D1" presStyleIdx="1" presStyleCnt="2"/>
      <dgm:spPr/>
      <dgm:t>
        <a:bodyPr/>
        <a:lstStyle/>
        <a:p>
          <a:endParaRPr lang="ru-RU"/>
        </a:p>
      </dgm:t>
    </dgm:pt>
    <dgm:pt modelId="{4CC9BBEE-96A4-4132-AE52-C47EBD26E3E1}" type="pres">
      <dgm:prSet presAssocID="{BE385E7A-891A-4350-AF98-CEC4E337B134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5C548E5E-5377-4DAC-8918-DB1CF8442824}" type="pres">
      <dgm:prSet presAssocID="{B1684973-5A35-45D7-B473-10065329571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4AB6FE-D148-4236-9BA7-5E88C4658AF7}" type="presOf" srcId="{BE385E7A-891A-4350-AF98-CEC4E337B134}" destId="{CAFBCC0E-EB1E-478E-8813-F464C74A89FA}" srcOrd="0" destOrd="0" presId="urn:microsoft.com/office/officeart/2005/8/layout/process1"/>
    <dgm:cxn modelId="{B8B411BF-35CE-492B-99A7-A634AD5563C3}" type="presOf" srcId="{3F5FEAB8-5B66-48CF-A3E4-C3C97D64A1D0}" destId="{C6ECA16D-9289-426F-ABAF-58D7A33630F4}" srcOrd="0" destOrd="0" presId="urn:microsoft.com/office/officeart/2005/8/layout/process1"/>
    <dgm:cxn modelId="{98930935-BDDD-4512-848F-91C22F128D4E}" srcId="{35F155F4-2D1E-4164-AF21-33C7F4EB1065}" destId="{B1684973-5A35-45D7-B473-100653295712}" srcOrd="2" destOrd="0" parTransId="{99EA8E79-E709-4EC0-B940-9F579C782259}" sibTransId="{19F1962A-6CC7-42E4-B062-7ADEC55F475D}"/>
    <dgm:cxn modelId="{0B259C2F-594B-445E-85D8-1FC08252C9B2}" type="presOf" srcId="{AB09AE1C-3F88-4634-9D58-C2362382E257}" destId="{3448B189-E922-4308-B7DA-B9AF746B2515}" srcOrd="0" destOrd="0" presId="urn:microsoft.com/office/officeart/2005/8/layout/process1"/>
    <dgm:cxn modelId="{3A20998D-5541-4124-97DE-48D6870589E7}" type="presOf" srcId="{35F155F4-2D1E-4164-AF21-33C7F4EB1065}" destId="{C30F9FA2-1222-43A6-839C-0B1194508D45}" srcOrd="0" destOrd="0" presId="urn:microsoft.com/office/officeart/2005/8/layout/process1"/>
    <dgm:cxn modelId="{3E42CD91-31CE-40F0-B37A-27AAF9B49432}" type="presOf" srcId="{AB09AE1C-3F88-4634-9D58-C2362382E257}" destId="{AD7072EB-15DB-4DD4-8EEB-27D78975B479}" srcOrd="1" destOrd="0" presId="urn:microsoft.com/office/officeart/2005/8/layout/process1"/>
    <dgm:cxn modelId="{8B790C9D-913A-4784-A004-733A99881CF1}" type="presOf" srcId="{B1684973-5A35-45D7-B473-100653295712}" destId="{5C548E5E-5377-4DAC-8918-DB1CF8442824}" srcOrd="0" destOrd="0" presId="urn:microsoft.com/office/officeart/2005/8/layout/process1"/>
    <dgm:cxn modelId="{3C87C538-BA4C-4BF4-9B2E-35398AE2C869}" srcId="{35F155F4-2D1E-4164-AF21-33C7F4EB1065}" destId="{300B1094-4EB7-422D-B591-E2AC416B6374}" srcOrd="0" destOrd="0" parTransId="{72F78F78-A4C1-4B1A-9950-C32A076FDED9}" sibTransId="{AB09AE1C-3F88-4634-9D58-C2362382E257}"/>
    <dgm:cxn modelId="{81A5451C-0EB2-45A3-AEEB-241049C83DA1}" type="presOf" srcId="{BE385E7A-891A-4350-AF98-CEC4E337B134}" destId="{4CC9BBEE-96A4-4132-AE52-C47EBD26E3E1}" srcOrd="1" destOrd="0" presId="urn:microsoft.com/office/officeart/2005/8/layout/process1"/>
    <dgm:cxn modelId="{8547A49D-C714-4E07-A7CD-2B5FBA79992D}" srcId="{35F155F4-2D1E-4164-AF21-33C7F4EB1065}" destId="{3F5FEAB8-5B66-48CF-A3E4-C3C97D64A1D0}" srcOrd="1" destOrd="0" parTransId="{9D636C56-3160-4331-9346-3A6FE715936D}" sibTransId="{BE385E7A-891A-4350-AF98-CEC4E337B134}"/>
    <dgm:cxn modelId="{5CA4AA47-153D-4001-9BBB-FE410864FE4C}" type="presOf" srcId="{300B1094-4EB7-422D-B591-E2AC416B6374}" destId="{09E7C739-BB83-4851-BD19-20F8F22D3469}" srcOrd="0" destOrd="0" presId="urn:microsoft.com/office/officeart/2005/8/layout/process1"/>
    <dgm:cxn modelId="{737796D0-31C2-42A3-9F3C-E31F61026D18}" type="presParOf" srcId="{C30F9FA2-1222-43A6-839C-0B1194508D45}" destId="{09E7C739-BB83-4851-BD19-20F8F22D3469}" srcOrd="0" destOrd="0" presId="urn:microsoft.com/office/officeart/2005/8/layout/process1"/>
    <dgm:cxn modelId="{96BCAFE7-4ADE-4C16-8EAD-5E36226002F8}" type="presParOf" srcId="{C30F9FA2-1222-43A6-839C-0B1194508D45}" destId="{3448B189-E922-4308-B7DA-B9AF746B2515}" srcOrd="1" destOrd="0" presId="urn:microsoft.com/office/officeart/2005/8/layout/process1"/>
    <dgm:cxn modelId="{4B7C403E-5A75-4F08-9E84-BB02B08602D5}" type="presParOf" srcId="{3448B189-E922-4308-B7DA-B9AF746B2515}" destId="{AD7072EB-15DB-4DD4-8EEB-27D78975B479}" srcOrd="0" destOrd="0" presId="urn:microsoft.com/office/officeart/2005/8/layout/process1"/>
    <dgm:cxn modelId="{BC120393-5F74-4842-BFCF-1C9D8C73646F}" type="presParOf" srcId="{C30F9FA2-1222-43A6-839C-0B1194508D45}" destId="{C6ECA16D-9289-426F-ABAF-58D7A33630F4}" srcOrd="2" destOrd="0" presId="urn:microsoft.com/office/officeart/2005/8/layout/process1"/>
    <dgm:cxn modelId="{582E9D81-C410-4F1A-B6FD-8AA3E458D3F2}" type="presParOf" srcId="{C30F9FA2-1222-43A6-839C-0B1194508D45}" destId="{CAFBCC0E-EB1E-478E-8813-F464C74A89FA}" srcOrd="3" destOrd="0" presId="urn:microsoft.com/office/officeart/2005/8/layout/process1"/>
    <dgm:cxn modelId="{9F8DD83B-4386-453D-8E72-49BE0A1791D9}" type="presParOf" srcId="{CAFBCC0E-EB1E-478E-8813-F464C74A89FA}" destId="{4CC9BBEE-96A4-4132-AE52-C47EBD26E3E1}" srcOrd="0" destOrd="0" presId="urn:microsoft.com/office/officeart/2005/8/layout/process1"/>
    <dgm:cxn modelId="{40472856-7196-4815-A91B-7500020E0339}" type="presParOf" srcId="{C30F9FA2-1222-43A6-839C-0B1194508D45}" destId="{5C548E5E-5377-4DAC-8918-DB1CF844282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r>
            <a:rPr lang="ru-RU" dirty="0" smtClean="0"/>
            <a:t> </a:t>
          </a:r>
          <a:r>
            <a:rPr lang="en-US" dirty="0" smtClean="0"/>
            <a:t>Case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9A1E16C-652B-4BA1-ACCC-CF71516C6A7E}">
      <dgm:prSet phldrT="[Text]"/>
      <dgm:spPr/>
      <dgm:t>
        <a:bodyPr/>
        <a:lstStyle/>
        <a:p>
          <a:r>
            <a:rPr lang="en-US" dirty="0" smtClean="0"/>
            <a:t>Binding</a:t>
          </a:r>
          <a:endParaRPr lang="en-US" dirty="0"/>
        </a:p>
      </dgm:t>
    </dgm:pt>
    <dgm:pt modelId="{6DE4E6E1-CCE8-4C58-82F5-E87CE48D4ACF}" type="parTrans" cxnId="{F8605ED2-123D-40C2-AE7A-87FF2812C23C}">
      <dgm:prSet/>
      <dgm:spPr/>
      <dgm:t>
        <a:bodyPr/>
        <a:lstStyle/>
        <a:p>
          <a:endParaRPr lang="ru-RU"/>
        </a:p>
      </dgm:t>
    </dgm:pt>
    <dgm:pt modelId="{77C4BE4D-5A1B-45C9-8A4C-9950BEABC289}" type="sibTrans" cxnId="{F8605ED2-123D-40C2-AE7A-87FF2812C23C}">
      <dgm:prSet/>
      <dgm:spPr/>
      <dgm:t>
        <a:bodyPr/>
        <a:lstStyle/>
        <a:p>
          <a:endParaRPr lang="ru-RU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4" custLinFactX="97082" custLinFactY="-5441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3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600F329-9919-4DA5-A3B0-CB957A4CBB9D}" type="pres">
      <dgm:prSet presAssocID="{19A1E16C-652B-4BA1-ACCC-CF71516C6A7E}" presName="node" presStyleLbl="node1" presStyleIdx="1" presStyleCnt="4" custScaleX="99646" custLinFactNeighborX="-7294" custLinFactNeighborY="14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26833-0342-4E19-B376-D822A588DC78}" type="pres">
      <dgm:prSet presAssocID="{77C4BE4D-5A1B-45C9-8A4C-9950BEABC289}" presName="sibTrans" presStyleLbl="sibTrans2D1" presStyleIdx="1" presStyleCnt="3"/>
      <dgm:spPr/>
      <dgm:t>
        <a:bodyPr/>
        <a:lstStyle/>
        <a:p>
          <a:endParaRPr lang="ru-RU"/>
        </a:p>
      </dgm:t>
    </dgm:pt>
    <dgm:pt modelId="{8AEC1E74-75A9-4276-8BC3-E81C658372CE}" type="pres">
      <dgm:prSet presAssocID="{77C4BE4D-5A1B-45C9-8A4C-9950BEABC289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D81C2263-A056-4027-B03E-C58AA1CD1CB7}" type="pres">
      <dgm:prSet presAssocID="{2E3A73CA-C2D4-4025-A5D3-4654A9D20AEA}" presName="node" presStyleLbl="node1" presStyleIdx="2" presStyleCnt="4" custLinFactNeighborX="-8614" custLinFactNeighborY="93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3" presStyleCnt="4" custLinFactNeighborX="-9953" custLinFactNeighborY="14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A9107B-9843-4855-A585-BF1991869E9F}" srcId="{16499FED-E427-4100-84FE-882744C27FE5}" destId="{2E3A73CA-C2D4-4025-A5D3-4654A9D20AEA}" srcOrd="2" destOrd="0" parTransId="{833FA421-4212-4438-886A-BBDE544A6432}" sibTransId="{7F7619FC-56E9-494F-9392-F32987C87016}"/>
    <dgm:cxn modelId="{16449984-D7C1-409C-9D93-EA568E770660}" type="presOf" srcId="{2D7AE152-2864-4685-80B1-E051713A12DB}" destId="{53DD3C24-6992-45E0-968E-76C000B93EC0}" srcOrd="0" destOrd="0" presId="urn:microsoft.com/office/officeart/2005/8/layout/process1"/>
    <dgm:cxn modelId="{3A0C3D75-CF0F-431F-922E-01E75ADEC1B3}" type="presOf" srcId="{16499FED-E427-4100-84FE-882744C27FE5}" destId="{13A9B41B-E785-4E6D-A9A0-E6FA2EFF2AFF}" srcOrd="0" destOrd="0" presId="urn:microsoft.com/office/officeart/2005/8/layout/process1"/>
    <dgm:cxn modelId="{F8605ED2-123D-40C2-AE7A-87FF2812C23C}" srcId="{16499FED-E427-4100-84FE-882744C27FE5}" destId="{19A1E16C-652B-4BA1-ACCC-CF71516C6A7E}" srcOrd="1" destOrd="0" parTransId="{6DE4E6E1-CCE8-4C58-82F5-E87CE48D4ACF}" sibTransId="{77C4BE4D-5A1B-45C9-8A4C-9950BEABC289}"/>
    <dgm:cxn modelId="{C973CAE9-1125-4497-A67D-117414CC1204}" type="presOf" srcId="{781FDD7D-DEAB-4989-BC9D-6402F5BB05D1}" destId="{EF39BC74-3EE3-456B-8A8B-2AE081DFCB19}" srcOrd="0" destOrd="0" presId="urn:microsoft.com/office/officeart/2005/8/layout/process1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39D68EA5-655B-4504-8F09-837EF4CDB72C}" type="presOf" srcId="{77C4BE4D-5A1B-45C9-8A4C-9950BEABC289}" destId="{72326833-0342-4E19-B376-D822A588DC78}" srcOrd="0" destOrd="0" presId="urn:microsoft.com/office/officeart/2005/8/layout/process1"/>
    <dgm:cxn modelId="{D5DAFD72-AC3D-45C7-BE8C-F3E4D0F7080F}" srcId="{16499FED-E427-4100-84FE-882744C27FE5}" destId="{E56A85C7-04C5-42F2-B966-ED05590F93AF}" srcOrd="3" destOrd="0" parTransId="{064DEAE3-F3CB-4560-9278-B0BA8B5D0276}" sibTransId="{905CB078-F2EB-4D9E-BAEA-34581E03458C}"/>
    <dgm:cxn modelId="{62BA88CF-1216-4C2E-92BB-3B976AA0CAD4}" type="presOf" srcId="{781FDD7D-DEAB-4989-BC9D-6402F5BB05D1}" destId="{B3363EC0-0049-4010-B162-EE33A40AEBA4}" srcOrd="1" destOrd="0" presId="urn:microsoft.com/office/officeart/2005/8/layout/process1"/>
    <dgm:cxn modelId="{1414C4F5-994C-4232-9A30-DAEDCB5EA710}" type="presOf" srcId="{E56A85C7-04C5-42F2-B966-ED05590F93AF}" destId="{8D832F26-FD85-4163-953E-FEC15BF84D3C}" srcOrd="0" destOrd="0" presId="urn:microsoft.com/office/officeart/2005/8/layout/process1"/>
    <dgm:cxn modelId="{1B454CD3-42B3-4681-8A7F-C32935BF8EFD}" type="presOf" srcId="{7F7619FC-56E9-494F-9392-F32987C87016}" destId="{51A93A49-9289-4F05-B37D-F0E068ECFBD0}" srcOrd="0" destOrd="0" presId="urn:microsoft.com/office/officeart/2005/8/layout/process1"/>
    <dgm:cxn modelId="{B755EA7B-5F1E-4F6D-B508-4BCE5E2A2045}" type="presOf" srcId="{77C4BE4D-5A1B-45C9-8A4C-9950BEABC289}" destId="{8AEC1E74-75A9-4276-8BC3-E81C658372CE}" srcOrd="1" destOrd="0" presId="urn:microsoft.com/office/officeart/2005/8/layout/process1"/>
    <dgm:cxn modelId="{DB583D36-18CD-46BB-B260-779B6B0A5449}" type="presOf" srcId="{19A1E16C-652B-4BA1-ACCC-CF71516C6A7E}" destId="{9600F329-9919-4DA5-A3B0-CB957A4CBB9D}" srcOrd="0" destOrd="0" presId="urn:microsoft.com/office/officeart/2005/8/layout/process1"/>
    <dgm:cxn modelId="{B8A483AD-BE11-4644-A3D2-D084D16CBEE6}" type="presOf" srcId="{2E3A73CA-C2D4-4025-A5D3-4654A9D20AEA}" destId="{D81C2263-A056-4027-B03E-C58AA1CD1CB7}" srcOrd="0" destOrd="0" presId="urn:microsoft.com/office/officeart/2005/8/layout/process1"/>
    <dgm:cxn modelId="{75025DFD-EC19-4D10-8A15-8F3780A652CE}" type="presOf" srcId="{7F7619FC-56E9-494F-9392-F32987C87016}" destId="{2C91345E-6267-403C-887F-9564A380CCD5}" srcOrd="1" destOrd="0" presId="urn:microsoft.com/office/officeart/2005/8/layout/process1"/>
    <dgm:cxn modelId="{D0C83DC7-2986-4E44-9599-B160FCB9E995}" type="presParOf" srcId="{13A9B41B-E785-4E6D-A9A0-E6FA2EFF2AFF}" destId="{53DD3C24-6992-45E0-968E-76C000B93EC0}" srcOrd="0" destOrd="0" presId="urn:microsoft.com/office/officeart/2005/8/layout/process1"/>
    <dgm:cxn modelId="{C2F030C6-7E17-4A04-897C-CA016686E0BC}" type="presParOf" srcId="{13A9B41B-E785-4E6D-A9A0-E6FA2EFF2AFF}" destId="{EF39BC74-3EE3-456B-8A8B-2AE081DFCB19}" srcOrd="1" destOrd="0" presId="urn:microsoft.com/office/officeart/2005/8/layout/process1"/>
    <dgm:cxn modelId="{09684D63-290F-4DD0-A57A-4647DCA55993}" type="presParOf" srcId="{EF39BC74-3EE3-456B-8A8B-2AE081DFCB19}" destId="{B3363EC0-0049-4010-B162-EE33A40AEBA4}" srcOrd="0" destOrd="0" presId="urn:microsoft.com/office/officeart/2005/8/layout/process1"/>
    <dgm:cxn modelId="{EA433830-FE79-4DD9-A011-B1B0DC012A4D}" type="presParOf" srcId="{13A9B41B-E785-4E6D-A9A0-E6FA2EFF2AFF}" destId="{9600F329-9919-4DA5-A3B0-CB957A4CBB9D}" srcOrd="2" destOrd="0" presId="urn:microsoft.com/office/officeart/2005/8/layout/process1"/>
    <dgm:cxn modelId="{C80A3AD6-5194-44DD-9DC9-83FDB4EFE1CE}" type="presParOf" srcId="{13A9B41B-E785-4E6D-A9A0-E6FA2EFF2AFF}" destId="{72326833-0342-4E19-B376-D822A588DC78}" srcOrd="3" destOrd="0" presId="urn:microsoft.com/office/officeart/2005/8/layout/process1"/>
    <dgm:cxn modelId="{7C1CCF43-1A09-4FA1-B28F-227843EDDC60}" type="presParOf" srcId="{72326833-0342-4E19-B376-D822A588DC78}" destId="{8AEC1E74-75A9-4276-8BC3-E81C658372CE}" srcOrd="0" destOrd="0" presId="urn:microsoft.com/office/officeart/2005/8/layout/process1"/>
    <dgm:cxn modelId="{18C23387-0B65-4EF1-8CCD-FFE2396518D3}" type="presParOf" srcId="{13A9B41B-E785-4E6D-A9A0-E6FA2EFF2AFF}" destId="{D81C2263-A056-4027-B03E-C58AA1CD1CB7}" srcOrd="4" destOrd="0" presId="urn:microsoft.com/office/officeart/2005/8/layout/process1"/>
    <dgm:cxn modelId="{98DFC5EC-AD53-4E8D-A7F4-43011D39EFB8}" type="presParOf" srcId="{13A9B41B-E785-4E6D-A9A0-E6FA2EFF2AFF}" destId="{51A93A49-9289-4F05-B37D-F0E068ECFBD0}" srcOrd="5" destOrd="0" presId="urn:microsoft.com/office/officeart/2005/8/layout/process1"/>
    <dgm:cxn modelId="{B94D2C8E-00FB-41FB-BD4D-94968347D564}" type="presParOf" srcId="{51A93A49-9289-4F05-B37D-F0E068ECFBD0}" destId="{2C91345E-6267-403C-887F-9564A380CCD5}" srcOrd="0" destOrd="0" presId="urn:microsoft.com/office/officeart/2005/8/layout/process1"/>
    <dgm:cxn modelId="{4AC5C830-31F4-4850-87C8-C26D73E35B04}" type="presParOf" srcId="{13A9B41B-E785-4E6D-A9A0-E6FA2EFF2AFF}" destId="{8D832F26-FD85-4163-953E-FEC15BF84D3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r>
            <a:rPr lang="ru-RU" dirty="0" smtClean="0"/>
            <a:t> </a:t>
          </a:r>
          <a:r>
            <a:rPr lang="en-US" dirty="0" smtClean="0"/>
            <a:t>Case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9A1E16C-652B-4BA1-ACCC-CF71516C6A7E}">
      <dgm:prSet phldrT="[Text]"/>
      <dgm:spPr/>
      <dgm:t>
        <a:bodyPr/>
        <a:lstStyle/>
        <a:p>
          <a:r>
            <a:rPr lang="en-US" dirty="0" smtClean="0"/>
            <a:t>Binding</a:t>
          </a:r>
          <a:endParaRPr lang="en-US" dirty="0"/>
        </a:p>
      </dgm:t>
    </dgm:pt>
    <dgm:pt modelId="{6DE4E6E1-CCE8-4C58-82F5-E87CE48D4ACF}" type="parTrans" cxnId="{F8605ED2-123D-40C2-AE7A-87FF2812C23C}">
      <dgm:prSet/>
      <dgm:spPr/>
      <dgm:t>
        <a:bodyPr/>
        <a:lstStyle/>
        <a:p>
          <a:endParaRPr lang="ru-RU"/>
        </a:p>
      </dgm:t>
    </dgm:pt>
    <dgm:pt modelId="{77C4BE4D-5A1B-45C9-8A4C-9950BEABC289}" type="sibTrans" cxnId="{F8605ED2-123D-40C2-AE7A-87FF2812C23C}">
      <dgm:prSet/>
      <dgm:spPr/>
      <dgm:t>
        <a:bodyPr/>
        <a:lstStyle/>
        <a:p>
          <a:endParaRPr lang="ru-RU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4" custLinFactX="97082" custLinFactY="-5441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3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600F329-9919-4DA5-A3B0-CB957A4CBB9D}" type="pres">
      <dgm:prSet presAssocID="{19A1E16C-652B-4BA1-ACCC-CF71516C6A7E}" presName="node" presStyleLbl="node1" presStyleIdx="1" presStyleCnt="4" custScaleX="99646" custLinFactNeighborX="-7294" custLinFactNeighborY="14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26833-0342-4E19-B376-D822A588DC78}" type="pres">
      <dgm:prSet presAssocID="{77C4BE4D-5A1B-45C9-8A4C-9950BEABC289}" presName="sibTrans" presStyleLbl="sibTrans2D1" presStyleIdx="1" presStyleCnt="3"/>
      <dgm:spPr/>
      <dgm:t>
        <a:bodyPr/>
        <a:lstStyle/>
        <a:p>
          <a:endParaRPr lang="ru-RU"/>
        </a:p>
      </dgm:t>
    </dgm:pt>
    <dgm:pt modelId="{8AEC1E74-75A9-4276-8BC3-E81C658372CE}" type="pres">
      <dgm:prSet presAssocID="{77C4BE4D-5A1B-45C9-8A4C-9950BEABC289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D81C2263-A056-4027-B03E-C58AA1CD1CB7}" type="pres">
      <dgm:prSet presAssocID="{2E3A73CA-C2D4-4025-A5D3-4654A9D20AEA}" presName="node" presStyleLbl="node1" presStyleIdx="2" presStyleCnt="4" custLinFactNeighborX="-8614" custLinFactNeighborY="93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3" presStyleCnt="4" custLinFactNeighborX="-9953" custLinFactNeighborY="14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9F2476-B58D-416B-9505-A9079C17EA48}" type="presOf" srcId="{781FDD7D-DEAB-4989-BC9D-6402F5BB05D1}" destId="{EF39BC74-3EE3-456B-8A8B-2AE081DFCB19}" srcOrd="0" destOrd="0" presId="urn:microsoft.com/office/officeart/2005/8/layout/process1"/>
    <dgm:cxn modelId="{F0A9107B-9843-4855-A585-BF1991869E9F}" srcId="{16499FED-E427-4100-84FE-882744C27FE5}" destId="{2E3A73CA-C2D4-4025-A5D3-4654A9D20AEA}" srcOrd="2" destOrd="0" parTransId="{833FA421-4212-4438-886A-BBDE544A6432}" sibTransId="{7F7619FC-56E9-494F-9392-F32987C87016}"/>
    <dgm:cxn modelId="{21CA03F4-2441-41F9-833D-DF9D6837396A}" type="presOf" srcId="{781FDD7D-DEAB-4989-BC9D-6402F5BB05D1}" destId="{B3363EC0-0049-4010-B162-EE33A40AEBA4}" srcOrd="1" destOrd="0" presId="urn:microsoft.com/office/officeart/2005/8/layout/process1"/>
    <dgm:cxn modelId="{F8605ED2-123D-40C2-AE7A-87FF2812C23C}" srcId="{16499FED-E427-4100-84FE-882744C27FE5}" destId="{19A1E16C-652B-4BA1-ACCC-CF71516C6A7E}" srcOrd="1" destOrd="0" parTransId="{6DE4E6E1-CCE8-4C58-82F5-E87CE48D4ACF}" sibTransId="{77C4BE4D-5A1B-45C9-8A4C-9950BEABC289}"/>
    <dgm:cxn modelId="{5A450551-8923-49F3-A572-389E1C06537C}" type="presOf" srcId="{7F7619FC-56E9-494F-9392-F32987C87016}" destId="{51A93A49-9289-4F05-B37D-F0E068ECFBD0}" srcOrd="0" destOrd="0" presId="urn:microsoft.com/office/officeart/2005/8/layout/process1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4635F174-8944-4A8E-A828-8E1D38675F50}" type="presOf" srcId="{77C4BE4D-5A1B-45C9-8A4C-9950BEABC289}" destId="{72326833-0342-4E19-B376-D822A588DC78}" srcOrd="0" destOrd="0" presId="urn:microsoft.com/office/officeart/2005/8/layout/process1"/>
    <dgm:cxn modelId="{A55C956F-883A-475A-9C99-8ED91FA013A0}" type="presOf" srcId="{2D7AE152-2864-4685-80B1-E051713A12DB}" destId="{53DD3C24-6992-45E0-968E-76C000B93EC0}" srcOrd="0" destOrd="0" presId="urn:microsoft.com/office/officeart/2005/8/layout/process1"/>
    <dgm:cxn modelId="{D5DAFD72-AC3D-45C7-BE8C-F3E4D0F7080F}" srcId="{16499FED-E427-4100-84FE-882744C27FE5}" destId="{E56A85C7-04C5-42F2-B966-ED05590F93AF}" srcOrd="3" destOrd="0" parTransId="{064DEAE3-F3CB-4560-9278-B0BA8B5D0276}" sibTransId="{905CB078-F2EB-4D9E-BAEA-34581E03458C}"/>
    <dgm:cxn modelId="{7C878E48-7301-41AE-9F1E-22D4FE9BE68A}" type="presOf" srcId="{19A1E16C-652B-4BA1-ACCC-CF71516C6A7E}" destId="{9600F329-9919-4DA5-A3B0-CB957A4CBB9D}" srcOrd="0" destOrd="0" presId="urn:microsoft.com/office/officeart/2005/8/layout/process1"/>
    <dgm:cxn modelId="{8350F858-4FD4-41FD-AA79-29D876364F1B}" type="presOf" srcId="{16499FED-E427-4100-84FE-882744C27FE5}" destId="{13A9B41B-E785-4E6D-A9A0-E6FA2EFF2AFF}" srcOrd="0" destOrd="0" presId="urn:microsoft.com/office/officeart/2005/8/layout/process1"/>
    <dgm:cxn modelId="{CA1CD516-EC19-45DD-B39F-3D48F6F387DD}" type="presOf" srcId="{77C4BE4D-5A1B-45C9-8A4C-9950BEABC289}" destId="{8AEC1E74-75A9-4276-8BC3-E81C658372CE}" srcOrd="1" destOrd="0" presId="urn:microsoft.com/office/officeart/2005/8/layout/process1"/>
    <dgm:cxn modelId="{392B5C49-6965-4F42-9477-A335723462A6}" type="presOf" srcId="{2E3A73CA-C2D4-4025-A5D3-4654A9D20AEA}" destId="{D81C2263-A056-4027-B03E-C58AA1CD1CB7}" srcOrd="0" destOrd="0" presId="urn:microsoft.com/office/officeart/2005/8/layout/process1"/>
    <dgm:cxn modelId="{990ABA59-9A7D-4EA0-874D-357DF09D20F9}" type="presOf" srcId="{E56A85C7-04C5-42F2-B966-ED05590F93AF}" destId="{8D832F26-FD85-4163-953E-FEC15BF84D3C}" srcOrd="0" destOrd="0" presId="urn:microsoft.com/office/officeart/2005/8/layout/process1"/>
    <dgm:cxn modelId="{4B9B15EA-1C06-49E3-AFB2-51332674FBBE}" type="presOf" srcId="{7F7619FC-56E9-494F-9392-F32987C87016}" destId="{2C91345E-6267-403C-887F-9564A380CCD5}" srcOrd="1" destOrd="0" presId="urn:microsoft.com/office/officeart/2005/8/layout/process1"/>
    <dgm:cxn modelId="{F0B6DE77-877A-4A6F-B194-C91A3887B19C}" type="presParOf" srcId="{13A9B41B-E785-4E6D-A9A0-E6FA2EFF2AFF}" destId="{53DD3C24-6992-45E0-968E-76C000B93EC0}" srcOrd="0" destOrd="0" presId="urn:microsoft.com/office/officeart/2005/8/layout/process1"/>
    <dgm:cxn modelId="{493882D1-C62B-44DA-804A-794A3D325CDA}" type="presParOf" srcId="{13A9B41B-E785-4E6D-A9A0-E6FA2EFF2AFF}" destId="{EF39BC74-3EE3-456B-8A8B-2AE081DFCB19}" srcOrd="1" destOrd="0" presId="urn:microsoft.com/office/officeart/2005/8/layout/process1"/>
    <dgm:cxn modelId="{1482F4E1-AEF5-4470-8DEE-E6F60A0E34EA}" type="presParOf" srcId="{EF39BC74-3EE3-456B-8A8B-2AE081DFCB19}" destId="{B3363EC0-0049-4010-B162-EE33A40AEBA4}" srcOrd="0" destOrd="0" presId="urn:microsoft.com/office/officeart/2005/8/layout/process1"/>
    <dgm:cxn modelId="{174B797C-42E3-46C0-88E9-C8BF2BB37F2A}" type="presParOf" srcId="{13A9B41B-E785-4E6D-A9A0-E6FA2EFF2AFF}" destId="{9600F329-9919-4DA5-A3B0-CB957A4CBB9D}" srcOrd="2" destOrd="0" presId="urn:microsoft.com/office/officeart/2005/8/layout/process1"/>
    <dgm:cxn modelId="{A6CF7049-51C8-4897-9760-86845EF775BF}" type="presParOf" srcId="{13A9B41B-E785-4E6D-A9A0-E6FA2EFF2AFF}" destId="{72326833-0342-4E19-B376-D822A588DC78}" srcOrd="3" destOrd="0" presId="urn:microsoft.com/office/officeart/2005/8/layout/process1"/>
    <dgm:cxn modelId="{6B5D4629-68A8-4CD2-B943-96BC5CBE66B4}" type="presParOf" srcId="{72326833-0342-4E19-B376-D822A588DC78}" destId="{8AEC1E74-75A9-4276-8BC3-E81C658372CE}" srcOrd="0" destOrd="0" presId="urn:microsoft.com/office/officeart/2005/8/layout/process1"/>
    <dgm:cxn modelId="{45DAED93-83AB-468A-83F2-F7DA2F82B58A}" type="presParOf" srcId="{13A9B41B-E785-4E6D-A9A0-E6FA2EFF2AFF}" destId="{D81C2263-A056-4027-B03E-C58AA1CD1CB7}" srcOrd="4" destOrd="0" presId="urn:microsoft.com/office/officeart/2005/8/layout/process1"/>
    <dgm:cxn modelId="{F941EBBF-1F2E-492A-B467-EEB8EB0850C1}" type="presParOf" srcId="{13A9B41B-E785-4E6D-A9A0-E6FA2EFF2AFF}" destId="{51A93A49-9289-4F05-B37D-F0E068ECFBD0}" srcOrd="5" destOrd="0" presId="urn:microsoft.com/office/officeart/2005/8/layout/process1"/>
    <dgm:cxn modelId="{C7BA3589-9A0B-47C6-986F-EB6C481798FE}" type="presParOf" srcId="{51A93A49-9289-4F05-B37D-F0E068ECFBD0}" destId="{2C91345E-6267-403C-887F-9564A380CCD5}" srcOrd="0" destOrd="0" presId="urn:microsoft.com/office/officeart/2005/8/layout/process1"/>
    <dgm:cxn modelId="{A1C8F748-C669-4314-8C01-99BC279BA126}" type="presParOf" srcId="{13A9B41B-E785-4E6D-A9A0-E6FA2EFF2AFF}" destId="{8D832F26-FD85-4163-953E-FEC15BF84D3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r>
            <a:rPr lang="ru-RU" dirty="0" smtClean="0"/>
            <a:t> </a:t>
          </a:r>
          <a:r>
            <a:rPr lang="en-US" dirty="0" smtClean="0"/>
            <a:t>Case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9A1E16C-652B-4BA1-ACCC-CF71516C6A7E}">
      <dgm:prSet phldrT="[Text]"/>
      <dgm:spPr/>
      <dgm:t>
        <a:bodyPr/>
        <a:lstStyle/>
        <a:p>
          <a:r>
            <a:rPr lang="en-US" dirty="0" smtClean="0"/>
            <a:t>Binding</a:t>
          </a:r>
          <a:endParaRPr lang="en-US" dirty="0"/>
        </a:p>
      </dgm:t>
    </dgm:pt>
    <dgm:pt modelId="{6DE4E6E1-CCE8-4C58-82F5-E87CE48D4ACF}" type="parTrans" cxnId="{F8605ED2-123D-40C2-AE7A-87FF2812C23C}">
      <dgm:prSet/>
      <dgm:spPr/>
      <dgm:t>
        <a:bodyPr/>
        <a:lstStyle/>
        <a:p>
          <a:endParaRPr lang="ru-RU"/>
        </a:p>
      </dgm:t>
    </dgm:pt>
    <dgm:pt modelId="{77C4BE4D-5A1B-45C9-8A4C-9950BEABC289}" type="sibTrans" cxnId="{F8605ED2-123D-40C2-AE7A-87FF2812C23C}">
      <dgm:prSet/>
      <dgm:spPr/>
      <dgm:t>
        <a:bodyPr/>
        <a:lstStyle/>
        <a:p>
          <a:endParaRPr lang="ru-RU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4" custLinFactX="97082" custLinFactY="-5441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3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600F329-9919-4DA5-A3B0-CB957A4CBB9D}" type="pres">
      <dgm:prSet presAssocID="{19A1E16C-652B-4BA1-ACCC-CF71516C6A7E}" presName="node" presStyleLbl="node1" presStyleIdx="1" presStyleCnt="4" custScaleX="99646" custLinFactNeighborX="-7294" custLinFactNeighborY="14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26833-0342-4E19-B376-D822A588DC78}" type="pres">
      <dgm:prSet presAssocID="{77C4BE4D-5A1B-45C9-8A4C-9950BEABC289}" presName="sibTrans" presStyleLbl="sibTrans2D1" presStyleIdx="1" presStyleCnt="3"/>
      <dgm:spPr/>
      <dgm:t>
        <a:bodyPr/>
        <a:lstStyle/>
        <a:p>
          <a:endParaRPr lang="ru-RU"/>
        </a:p>
      </dgm:t>
    </dgm:pt>
    <dgm:pt modelId="{8AEC1E74-75A9-4276-8BC3-E81C658372CE}" type="pres">
      <dgm:prSet presAssocID="{77C4BE4D-5A1B-45C9-8A4C-9950BEABC289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D81C2263-A056-4027-B03E-C58AA1CD1CB7}" type="pres">
      <dgm:prSet presAssocID="{2E3A73CA-C2D4-4025-A5D3-4654A9D20AEA}" presName="node" presStyleLbl="node1" presStyleIdx="2" presStyleCnt="4" custLinFactNeighborX="-8614" custLinFactNeighborY="93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3" presStyleCnt="4" custLinFactNeighborX="-9953" custLinFactNeighborY="14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A9107B-9843-4855-A585-BF1991869E9F}" srcId="{16499FED-E427-4100-84FE-882744C27FE5}" destId="{2E3A73CA-C2D4-4025-A5D3-4654A9D20AEA}" srcOrd="2" destOrd="0" parTransId="{833FA421-4212-4438-886A-BBDE544A6432}" sibTransId="{7F7619FC-56E9-494F-9392-F32987C87016}"/>
    <dgm:cxn modelId="{002854E9-6E6C-49A5-AC14-080939816910}" type="presOf" srcId="{781FDD7D-DEAB-4989-BC9D-6402F5BB05D1}" destId="{EF39BC74-3EE3-456B-8A8B-2AE081DFCB19}" srcOrd="0" destOrd="0" presId="urn:microsoft.com/office/officeart/2005/8/layout/process1"/>
    <dgm:cxn modelId="{F8605ED2-123D-40C2-AE7A-87FF2812C23C}" srcId="{16499FED-E427-4100-84FE-882744C27FE5}" destId="{19A1E16C-652B-4BA1-ACCC-CF71516C6A7E}" srcOrd="1" destOrd="0" parTransId="{6DE4E6E1-CCE8-4C58-82F5-E87CE48D4ACF}" sibTransId="{77C4BE4D-5A1B-45C9-8A4C-9950BEABC289}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E159269F-90FD-4A70-83D3-C6E79266B146}" type="presOf" srcId="{781FDD7D-DEAB-4989-BC9D-6402F5BB05D1}" destId="{B3363EC0-0049-4010-B162-EE33A40AEBA4}" srcOrd="1" destOrd="0" presId="urn:microsoft.com/office/officeart/2005/8/layout/process1"/>
    <dgm:cxn modelId="{9D83EF45-BAEA-423E-9165-5F0B6EF73509}" type="presOf" srcId="{7F7619FC-56E9-494F-9392-F32987C87016}" destId="{51A93A49-9289-4F05-B37D-F0E068ECFBD0}" srcOrd="0" destOrd="0" presId="urn:microsoft.com/office/officeart/2005/8/layout/process1"/>
    <dgm:cxn modelId="{E963D23C-5223-4423-9D36-B23A8DD6B864}" type="presOf" srcId="{2D7AE152-2864-4685-80B1-E051713A12DB}" destId="{53DD3C24-6992-45E0-968E-76C000B93EC0}" srcOrd="0" destOrd="0" presId="urn:microsoft.com/office/officeart/2005/8/layout/process1"/>
    <dgm:cxn modelId="{D5DAFD72-AC3D-45C7-BE8C-F3E4D0F7080F}" srcId="{16499FED-E427-4100-84FE-882744C27FE5}" destId="{E56A85C7-04C5-42F2-B966-ED05590F93AF}" srcOrd="3" destOrd="0" parTransId="{064DEAE3-F3CB-4560-9278-B0BA8B5D0276}" sibTransId="{905CB078-F2EB-4D9E-BAEA-34581E03458C}"/>
    <dgm:cxn modelId="{B2EB2951-34F5-4346-883E-34242720CB34}" type="presOf" srcId="{7F7619FC-56E9-494F-9392-F32987C87016}" destId="{2C91345E-6267-403C-887F-9564A380CCD5}" srcOrd="1" destOrd="0" presId="urn:microsoft.com/office/officeart/2005/8/layout/process1"/>
    <dgm:cxn modelId="{67137E81-52A9-4917-91DA-4CFBC2E0D10C}" type="presOf" srcId="{77C4BE4D-5A1B-45C9-8A4C-9950BEABC289}" destId="{72326833-0342-4E19-B376-D822A588DC78}" srcOrd="0" destOrd="0" presId="urn:microsoft.com/office/officeart/2005/8/layout/process1"/>
    <dgm:cxn modelId="{81695D0D-A22F-4C58-98CE-B8E1F1029CDB}" type="presOf" srcId="{77C4BE4D-5A1B-45C9-8A4C-9950BEABC289}" destId="{8AEC1E74-75A9-4276-8BC3-E81C658372CE}" srcOrd="1" destOrd="0" presId="urn:microsoft.com/office/officeart/2005/8/layout/process1"/>
    <dgm:cxn modelId="{4F5938A8-907B-48B0-89CE-57984A85C4AE}" type="presOf" srcId="{2E3A73CA-C2D4-4025-A5D3-4654A9D20AEA}" destId="{D81C2263-A056-4027-B03E-C58AA1CD1CB7}" srcOrd="0" destOrd="0" presId="urn:microsoft.com/office/officeart/2005/8/layout/process1"/>
    <dgm:cxn modelId="{6819BEF7-D728-4549-B0EA-5F9F9BF5A2BC}" type="presOf" srcId="{16499FED-E427-4100-84FE-882744C27FE5}" destId="{13A9B41B-E785-4E6D-A9A0-E6FA2EFF2AFF}" srcOrd="0" destOrd="0" presId="urn:microsoft.com/office/officeart/2005/8/layout/process1"/>
    <dgm:cxn modelId="{E587F796-10ED-4A89-9CEA-1B8BAE927F55}" type="presOf" srcId="{19A1E16C-652B-4BA1-ACCC-CF71516C6A7E}" destId="{9600F329-9919-4DA5-A3B0-CB957A4CBB9D}" srcOrd="0" destOrd="0" presId="urn:microsoft.com/office/officeart/2005/8/layout/process1"/>
    <dgm:cxn modelId="{7058BD92-2C3D-446F-9F1C-CEF06C22D297}" type="presOf" srcId="{E56A85C7-04C5-42F2-B966-ED05590F93AF}" destId="{8D832F26-FD85-4163-953E-FEC15BF84D3C}" srcOrd="0" destOrd="0" presId="urn:microsoft.com/office/officeart/2005/8/layout/process1"/>
    <dgm:cxn modelId="{454C9EB0-A963-4650-8778-B9A16649A448}" type="presParOf" srcId="{13A9B41B-E785-4E6D-A9A0-E6FA2EFF2AFF}" destId="{53DD3C24-6992-45E0-968E-76C000B93EC0}" srcOrd="0" destOrd="0" presId="urn:microsoft.com/office/officeart/2005/8/layout/process1"/>
    <dgm:cxn modelId="{375247FD-D233-48A8-9F59-DC7107B6F285}" type="presParOf" srcId="{13A9B41B-E785-4E6D-A9A0-E6FA2EFF2AFF}" destId="{EF39BC74-3EE3-456B-8A8B-2AE081DFCB19}" srcOrd="1" destOrd="0" presId="urn:microsoft.com/office/officeart/2005/8/layout/process1"/>
    <dgm:cxn modelId="{CBCF34D8-3B68-4976-B25A-5FA5EFB02046}" type="presParOf" srcId="{EF39BC74-3EE3-456B-8A8B-2AE081DFCB19}" destId="{B3363EC0-0049-4010-B162-EE33A40AEBA4}" srcOrd="0" destOrd="0" presId="urn:microsoft.com/office/officeart/2005/8/layout/process1"/>
    <dgm:cxn modelId="{DAB58846-4387-476D-8B4C-C05A9F973F6B}" type="presParOf" srcId="{13A9B41B-E785-4E6D-A9A0-E6FA2EFF2AFF}" destId="{9600F329-9919-4DA5-A3B0-CB957A4CBB9D}" srcOrd="2" destOrd="0" presId="urn:microsoft.com/office/officeart/2005/8/layout/process1"/>
    <dgm:cxn modelId="{84F5481E-A7CD-46F0-A1A3-C84C9A126D53}" type="presParOf" srcId="{13A9B41B-E785-4E6D-A9A0-E6FA2EFF2AFF}" destId="{72326833-0342-4E19-B376-D822A588DC78}" srcOrd="3" destOrd="0" presId="urn:microsoft.com/office/officeart/2005/8/layout/process1"/>
    <dgm:cxn modelId="{67CC2071-FF72-4118-91F4-E31177F9780B}" type="presParOf" srcId="{72326833-0342-4E19-B376-D822A588DC78}" destId="{8AEC1E74-75A9-4276-8BC3-E81C658372CE}" srcOrd="0" destOrd="0" presId="urn:microsoft.com/office/officeart/2005/8/layout/process1"/>
    <dgm:cxn modelId="{D7993812-D705-4A59-8519-B30BB1522514}" type="presParOf" srcId="{13A9B41B-E785-4E6D-A9A0-E6FA2EFF2AFF}" destId="{D81C2263-A056-4027-B03E-C58AA1CD1CB7}" srcOrd="4" destOrd="0" presId="urn:microsoft.com/office/officeart/2005/8/layout/process1"/>
    <dgm:cxn modelId="{FC27370B-A40E-4453-B8B1-AB62C2981424}" type="presParOf" srcId="{13A9B41B-E785-4E6D-A9A0-E6FA2EFF2AFF}" destId="{51A93A49-9289-4F05-B37D-F0E068ECFBD0}" srcOrd="5" destOrd="0" presId="urn:microsoft.com/office/officeart/2005/8/layout/process1"/>
    <dgm:cxn modelId="{4E1D6857-2FD9-49E6-9DD0-59D76B3E3547}" type="presParOf" srcId="{51A93A49-9289-4F05-B37D-F0E068ECFBD0}" destId="{2C91345E-6267-403C-887F-9564A380CCD5}" srcOrd="0" destOrd="0" presId="urn:microsoft.com/office/officeart/2005/8/layout/process1"/>
    <dgm:cxn modelId="{D9459C3B-8700-4650-868C-ABF913F01D75}" type="presParOf" srcId="{13A9B41B-E785-4E6D-A9A0-E6FA2EFF2AFF}" destId="{8D832F26-FD85-4163-953E-FEC15BF84D3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r>
            <a:rPr lang="ru-RU" dirty="0" smtClean="0"/>
            <a:t> </a:t>
          </a:r>
          <a:r>
            <a:rPr lang="en-US" dirty="0" smtClean="0"/>
            <a:t>Case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9A1E16C-652B-4BA1-ACCC-CF71516C6A7E}">
      <dgm:prSet phldrT="[Text]"/>
      <dgm:spPr/>
      <dgm:t>
        <a:bodyPr/>
        <a:lstStyle/>
        <a:p>
          <a:r>
            <a:rPr lang="en-US" dirty="0" smtClean="0"/>
            <a:t>Binding</a:t>
          </a:r>
          <a:endParaRPr lang="en-US" dirty="0"/>
        </a:p>
      </dgm:t>
    </dgm:pt>
    <dgm:pt modelId="{6DE4E6E1-CCE8-4C58-82F5-E87CE48D4ACF}" type="parTrans" cxnId="{F8605ED2-123D-40C2-AE7A-87FF2812C23C}">
      <dgm:prSet/>
      <dgm:spPr/>
      <dgm:t>
        <a:bodyPr/>
        <a:lstStyle/>
        <a:p>
          <a:endParaRPr lang="ru-RU"/>
        </a:p>
      </dgm:t>
    </dgm:pt>
    <dgm:pt modelId="{77C4BE4D-5A1B-45C9-8A4C-9950BEABC289}" type="sibTrans" cxnId="{F8605ED2-123D-40C2-AE7A-87FF2812C23C}">
      <dgm:prSet/>
      <dgm:spPr/>
      <dgm:t>
        <a:bodyPr/>
        <a:lstStyle/>
        <a:p>
          <a:endParaRPr lang="ru-RU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4" custLinFactX="97082" custLinFactY="-5441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3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600F329-9919-4DA5-A3B0-CB957A4CBB9D}" type="pres">
      <dgm:prSet presAssocID="{19A1E16C-652B-4BA1-ACCC-CF71516C6A7E}" presName="node" presStyleLbl="node1" presStyleIdx="1" presStyleCnt="4" custScaleX="99646" custLinFactNeighborX="-7294" custLinFactNeighborY="14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26833-0342-4E19-B376-D822A588DC78}" type="pres">
      <dgm:prSet presAssocID="{77C4BE4D-5A1B-45C9-8A4C-9950BEABC289}" presName="sibTrans" presStyleLbl="sibTrans2D1" presStyleIdx="1" presStyleCnt="3"/>
      <dgm:spPr/>
      <dgm:t>
        <a:bodyPr/>
        <a:lstStyle/>
        <a:p>
          <a:endParaRPr lang="ru-RU"/>
        </a:p>
      </dgm:t>
    </dgm:pt>
    <dgm:pt modelId="{8AEC1E74-75A9-4276-8BC3-E81C658372CE}" type="pres">
      <dgm:prSet presAssocID="{77C4BE4D-5A1B-45C9-8A4C-9950BEABC289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D81C2263-A056-4027-B03E-C58AA1CD1CB7}" type="pres">
      <dgm:prSet presAssocID="{2E3A73CA-C2D4-4025-A5D3-4654A9D20AEA}" presName="node" presStyleLbl="node1" presStyleIdx="2" presStyleCnt="4" custLinFactNeighborX="-8614" custLinFactNeighborY="93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3" presStyleCnt="4" custLinFactNeighborX="-9953" custLinFactNeighborY="14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7B19FD-5C82-4A69-B980-EDECF74F4325}" type="presOf" srcId="{77C4BE4D-5A1B-45C9-8A4C-9950BEABC289}" destId="{8AEC1E74-75A9-4276-8BC3-E81C658372CE}" srcOrd="1" destOrd="0" presId="urn:microsoft.com/office/officeart/2005/8/layout/process1"/>
    <dgm:cxn modelId="{12B4F3FF-5B59-413B-BE61-B127C137269C}" type="presOf" srcId="{7F7619FC-56E9-494F-9392-F32987C87016}" destId="{51A93A49-9289-4F05-B37D-F0E068ECFBD0}" srcOrd="0" destOrd="0" presId="urn:microsoft.com/office/officeart/2005/8/layout/process1"/>
    <dgm:cxn modelId="{F0A9107B-9843-4855-A585-BF1991869E9F}" srcId="{16499FED-E427-4100-84FE-882744C27FE5}" destId="{2E3A73CA-C2D4-4025-A5D3-4654A9D20AEA}" srcOrd="2" destOrd="0" parTransId="{833FA421-4212-4438-886A-BBDE544A6432}" sibTransId="{7F7619FC-56E9-494F-9392-F32987C87016}"/>
    <dgm:cxn modelId="{A540DD8C-747C-473A-AE4A-91C56E4C946E}" type="presOf" srcId="{2E3A73CA-C2D4-4025-A5D3-4654A9D20AEA}" destId="{D81C2263-A056-4027-B03E-C58AA1CD1CB7}" srcOrd="0" destOrd="0" presId="urn:microsoft.com/office/officeart/2005/8/layout/process1"/>
    <dgm:cxn modelId="{F8605ED2-123D-40C2-AE7A-87FF2812C23C}" srcId="{16499FED-E427-4100-84FE-882744C27FE5}" destId="{19A1E16C-652B-4BA1-ACCC-CF71516C6A7E}" srcOrd="1" destOrd="0" parTransId="{6DE4E6E1-CCE8-4C58-82F5-E87CE48D4ACF}" sibTransId="{77C4BE4D-5A1B-45C9-8A4C-9950BEABC289}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F73AFE1F-0687-4029-A320-48D9781BBB10}" type="presOf" srcId="{19A1E16C-652B-4BA1-ACCC-CF71516C6A7E}" destId="{9600F329-9919-4DA5-A3B0-CB957A4CBB9D}" srcOrd="0" destOrd="0" presId="urn:microsoft.com/office/officeart/2005/8/layout/process1"/>
    <dgm:cxn modelId="{D7E5598A-CF35-421F-8D8B-07153B0B03D2}" type="presOf" srcId="{781FDD7D-DEAB-4989-BC9D-6402F5BB05D1}" destId="{B3363EC0-0049-4010-B162-EE33A40AEBA4}" srcOrd="1" destOrd="0" presId="urn:microsoft.com/office/officeart/2005/8/layout/process1"/>
    <dgm:cxn modelId="{D5DAFD72-AC3D-45C7-BE8C-F3E4D0F7080F}" srcId="{16499FED-E427-4100-84FE-882744C27FE5}" destId="{E56A85C7-04C5-42F2-B966-ED05590F93AF}" srcOrd="3" destOrd="0" parTransId="{064DEAE3-F3CB-4560-9278-B0BA8B5D0276}" sibTransId="{905CB078-F2EB-4D9E-BAEA-34581E03458C}"/>
    <dgm:cxn modelId="{8508BB35-3061-4B95-B486-CDF966CED770}" type="presOf" srcId="{E56A85C7-04C5-42F2-B966-ED05590F93AF}" destId="{8D832F26-FD85-4163-953E-FEC15BF84D3C}" srcOrd="0" destOrd="0" presId="urn:microsoft.com/office/officeart/2005/8/layout/process1"/>
    <dgm:cxn modelId="{8234D5FC-AD6A-4669-8CFA-25F7D782742D}" type="presOf" srcId="{7F7619FC-56E9-494F-9392-F32987C87016}" destId="{2C91345E-6267-403C-887F-9564A380CCD5}" srcOrd="1" destOrd="0" presId="urn:microsoft.com/office/officeart/2005/8/layout/process1"/>
    <dgm:cxn modelId="{C9805AE4-07CF-4967-8BC6-03994511402B}" type="presOf" srcId="{781FDD7D-DEAB-4989-BC9D-6402F5BB05D1}" destId="{EF39BC74-3EE3-456B-8A8B-2AE081DFCB19}" srcOrd="0" destOrd="0" presId="urn:microsoft.com/office/officeart/2005/8/layout/process1"/>
    <dgm:cxn modelId="{0B61C422-9736-4645-B6CA-18E794C7EFB5}" type="presOf" srcId="{16499FED-E427-4100-84FE-882744C27FE5}" destId="{13A9B41B-E785-4E6D-A9A0-E6FA2EFF2AFF}" srcOrd="0" destOrd="0" presId="urn:microsoft.com/office/officeart/2005/8/layout/process1"/>
    <dgm:cxn modelId="{D1002FFB-0DDF-4639-BC7D-906A5A50ACAA}" type="presOf" srcId="{77C4BE4D-5A1B-45C9-8A4C-9950BEABC289}" destId="{72326833-0342-4E19-B376-D822A588DC78}" srcOrd="0" destOrd="0" presId="urn:microsoft.com/office/officeart/2005/8/layout/process1"/>
    <dgm:cxn modelId="{AA788C4C-3493-4F3A-B952-A071D0F0656D}" type="presOf" srcId="{2D7AE152-2864-4685-80B1-E051713A12DB}" destId="{53DD3C24-6992-45E0-968E-76C000B93EC0}" srcOrd="0" destOrd="0" presId="urn:microsoft.com/office/officeart/2005/8/layout/process1"/>
    <dgm:cxn modelId="{2E37EF84-FE30-415C-AC50-1B6B10082FA7}" type="presParOf" srcId="{13A9B41B-E785-4E6D-A9A0-E6FA2EFF2AFF}" destId="{53DD3C24-6992-45E0-968E-76C000B93EC0}" srcOrd="0" destOrd="0" presId="urn:microsoft.com/office/officeart/2005/8/layout/process1"/>
    <dgm:cxn modelId="{202F90C6-1DDE-4B10-B861-A538A4E8B565}" type="presParOf" srcId="{13A9B41B-E785-4E6D-A9A0-E6FA2EFF2AFF}" destId="{EF39BC74-3EE3-456B-8A8B-2AE081DFCB19}" srcOrd="1" destOrd="0" presId="urn:microsoft.com/office/officeart/2005/8/layout/process1"/>
    <dgm:cxn modelId="{26B81971-6BE5-44BD-86FD-38975183E2BF}" type="presParOf" srcId="{EF39BC74-3EE3-456B-8A8B-2AE081DFCB19}" destId="{B3363EC0-0049-4010-B162-EE33A40AEBA4}" srcOrd="0" destOrd="0" presId="urn:microsoft.com/office/officeart/2005/8/layout/process1"/>
    <dgm:cxn modelId="{493B1A35-BC1C-4446-A17B-A489B9473E60}" type="presParOf" srcId="{13A9B41B-E785-4E6D-A9A0-E6FA2EFF2AFF}" destId="{9600F329-9919-4DA5-A3B0-CB957A4CBB9D}" srcOrd="2" destOrd="0" presId="urn:microsoft.com/office/officeart/2005/8/layout/process1"/>
    <dgm:cxn modelId="{B46E7F52-40E4-4139-BEFA-9EFCA0BBC399}" type="presParOf" srcId="{13A9B41B-E785-4E6D-A9A0-E6FA2EFF2AFF}" destId="{72326833-0342-4E19-B376-D822A588DC78}" srcOrd="3" destOrd="0" presId="urn:microsoft.com/office/officeart/2005/8/layout/process1"/>
    <dgm:cxn modelId="{8C83B609-DE42-4D25-A65E-AA607A8EB537}" type="presParOf" srcId="{72326833-0342-4E19-B376-D822A588DC78}" destId="{8AEC1E74-75A9-4276-8BC3-E81C658372CE}" srcOrd="0" destOrd="0" presId="urn:microsoft.com/office/officeart/2005/8/layout/process1"/>
    <dgm:cxn modelId="{650D0D3A-787A-4A08-9F5E-D200D2302A86}" type="presParOf" srcId="{13A9B41B-E785-4E6D-A9A0-E6FA2EFF2AFF}" destId="{D81C2263-A056-4027-B03E-C58AA1CD1CB7}" srcOrd="4" destOrd="0" presId="urn:microsoft.com/office/officeart/2005/8/layout/process1"/>
    <dgm:cxn modelId="{9C005925-710E-4C4D-99D5-1109A1CD7460}" type="presParOf" srcId="{13A9B41B-E785-4E6D-A9A0-E6FA2EFF2AFF}" destId="{51A93A49-9289-4F05-B37D-F0E068ECFBD0}" srcOrd="5" destOrd="0" presId="urn:microsoft.com/office/officeart/2005/8/layout/process1"/>
    <dgm:cxn modelId="{32E213D7-B335-4AF4-9F82-1125670A6F38}" type="presParOf" srcId="{51A93A49-9289-4F05-B37D-F0E068ECFBD0}" destId="{2C91345E-6267-403C-887F-9564A380CCD5}" srcOrd="0" destOrd="0" presId="urn:microsoft.com/office/officeart/2005/8/layout/process1"/>
    <dgm:cxn modelId="{475B7AB2-5501-4509-B88D-72A32EBA0C0A}" type="presParOf" srcId="{13A9B41B-E785-4E6D-A9A0-E6FA2EFF2AFF}" destId="{8D832F26-FD85-4163-953E-FEC15BF84D3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r>
            <a:rPr lang="ru-RU" dirty="0" smtClean="0"/>
            <a:t> </a:t>
          </a:r>
          <a:r>
            <a:rPr lang="en-US" dirty="0" smtClean="0"/>
            <a:t>Case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9A1E16C-652B-4BA1-ACCC-CF71516C6A7E}">
      <dgm:prSet phldrT="[Text]"/>
      <dgm:spPr/>
      <dgm:t>
        <a:bodyPr/>
        <a:lstStyle/>
        <a:p>
          <a:r>
            <a:rPr lang="en-US" dirty="0" smtClean="0"/>
            <a:t>Binding</a:t>
          </a:r>
          <a:endParaRPr lang="en-US" dirty="0"/>
        </a:p>
      </dgm:t>
    </dgm:pt>
    <dgm:pt modelId="{6DE4E6E1-CCE8-4C58-82F5-E87CE48D4ACF}" type="parTrans" cxnId="{F8605ED2-123D-40C2-AE7A-87FF2812C23C}">
      <dgm:prSet/>
      <dgm:spPr/>
      <dgm:t>
        <a:bodyPr/>
        <a:lstStyle/>
        <a:p>
          <a:endParaRPr lang="ru-RU"/>
        </a:p>
      </dgm:t>
    </dgm:pt>
    <dgm:pt modelId="{77C4BE4D-5A1B-45C9-8A4C-9950BEABC289}" type="sibTrans" cxnId="{F8605ED2-123D-40C2-AE7A-87FF2812C23C}">
      <dgm:prSet/>
      <dgm:spPr/>
      <dgm:t>
        <a:bodyPr/>
        <a:lstStyle/>
        <a:p>
          <a:endParaRPr lang="ru-RU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4" custLinFactX="97082" custLinFactY="-5441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3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600F329-9919-4DA5-A3B0-CB957A4CBB9D}" type="pres">
      <dgm:prSet presAssocID="{19A1E16C-652B-4BA1-ACCC-CF71516C6A7E}" presName="node" presStyleLbl="node1" presStyleIdx="1" presStyleCnt="4" custScaleX="99646" custLinFactNeighborX="-7294" custLinFactNeighborY="14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26833-0342-4E19-B376-D822A588DC78}" type="pres">
      <dgm:prSet presAssocID="{77C4BE4D-5A1B-45C9-8A4C-9950BEABC289}" presName="sibTrans" presStyleLbl="sibTrans2D1" presStyleIdx="1" presStyleCnt="3"/>
      <dgm:spPr/>
      <dgm:t>
        <a:bodyPr/>
        <a:lstStyle/>
        <a:p>
          <a:endParaRPr lang="ru-RU"/>
        </a:p>
      </dgm:t>
    </dgm:pt>
    <dgm:pt modelId="{8AEC1E74-75A9-4276-8BC3-E81C658372CE}" type="pres">
      <dgm:prSet presAssocID="{77C4BE4D-5A1B-45C9-8A4C-9950BEABC289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D81C2263-A056-4027-B03E-C58AA1CD1CB7}" type="pres">
      <dgm:prSet presAssocID="{2E3A73CA-C2D4-4025-A5D3-4654A9D20AEA}" presName="node" presStyleLbl="node1" presStyleIdx="2" presStyleCnt="4" custLinFactNeighborX="-8614" custLinFactNeighborY="93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3" presStyleCnt="4" custLinFactNeighborX="-9953" custLinFactNeighborY="14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99F614-409B-4F21-878C-46AE6BFE571C}" type="presOf" srcId="{19A1E16C-652B-4BA1-ACCC-CF71516C6A7E}" destId="{9600F329-9919-4DA5-A3B0-CB957A4CBB9D}" srcOrd="0" destOrd="0" presId="urn:microsoft.com/office/officeart/2005/8/layout/process1"/>
    <dgm:cxn modelId="{1973BEA9-8F32-4821-B139-7A99A95D8C69}" type="presOf" srcId="{2E3A73CA-C2D4-4025-A5D3-4654A9D20AEA}" destId="{D81C2263-A056-4027-B03E-C58AA1CD1CB7}" srcOrd="0" destOrd="0" presId="urn:microsoft.com/office/officeart/2005/8/layout/process1"/>
    <dgm:cxn modelId="{3EF2A0C7-FAAA-48E4-A340-D384EE770377}" type="presOf" srcId="{16499FED-E427-4100-84FE-882744C27FE5}" destId="{13A9B41B-E785-4E6D-A9A0-E6FA2EFF2AFF}" srcOrd="0" destOrd="0" presId="urn:microsoft.com/office/officeart/2005/8/layout/process1"/>
    <dgm:cxn modelId="{F0A9107B-9843-4855-A585-BF1991869E9F}" srcId="{16499FED-E427-4100-84FE-882744C27FE5}" destId="{2E3A73CA-C2D4-4025-A5D3-4654A9D20AEA}" srcOrd="2" destOrd="0" parTransId="{833FA421-4212-4438-886A-BBDE544A6432}" sibTransId="{7F7619FC-56E9-494F-9392-F32987C87016}"/>
    <dgm:cxn modelId="{BF2D956F-EA4E-4309-9BF8-5120A14E36CA}" type="presOf" srcId="{781FDD7D-DEAB-4989-BC9D-6402F5BB05D1}" destId="{EF39BC74-3EE3-456B-8A8B-2AE081DFCB19}" srcOrd="0" destOrd="0" presId="urn:microsoft.com/office/officeart/2005/8/layout/process1"/>
    <dgm:cxn modelId="{F8605ED2-123D-40C2-AE7A-87FF2812C23C}" srcId="{16499FED-E427-4100-84FE-882744C27FE5}" destId="{19A1E16C-652B-4BA1-ACCC-CF71516C6A7E}" srcOrd="1" destOrd="0" parTransId="{6DE4E6E1-CCE8-4C58-82F5-E87CE48D4ACF}" sibTransId="{77C4BE4D-5A1B-45C9-8A4C-9950BEABC289}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5221C148-B055-4D68-80B6-D0ADDA7E0174}" type="presOf" srcId="{781FDD7D-DEAB-4989-BC9D-6402F5BB05D1}" destId="{B3363EC0-0049-4010-B162-EE33A40AEBA4}" srcOrd="1" destOrd="0" presId="urn:microsoft.com/office/officeart/2005/8/layout/process1"/>
    <dgm:cxn modelId="{D5DAFD72-AC3D-45C7-BE8C-F3E4D0F7080F}" srcId="{16499FED-E427-4100-84FE-882744C27FE5}" destId="{E56A85C7-04C5-42F2-B966-ED05590F93AF}" srcOrd="3" destOrd="0" parTransId="{064DEAE3-F3CB-4560-9278-B0BA8B5D0276}" sibTransId="{905CB078-F2EB-4D9E-BAEA-34581E03458C}"/>
    <dgm:cxn modelId="{601E961F-C1F5-47A3-8E19-72C9E1C55B9E}" type="presOf" srcId="{77C4BE4D-5A1B-45C9-8A4C-9950BEABC289}" destId="{8AEC1E74-75A9-4276-8BC3-E81C658372CE}" srcOrd="1" destOrd="0" presId="urn:microsoft.com/office/officeart/2005/8/layout/process1"/>
    <dgm:cxn modelId="{0D0445FF-995E-453B-81E0-17A6F5B5E360}" type="presOf" srcId="{E56A85C7-04C5-42F2-B966-ED05590F93AF}" destId="{8D832F26-FD85-4163-953E-FEC15BF84D3C}" srcOrd="0" destOrd="0" presId="urn:microsoft.com/office/officeart/2005/8/layout/process1"/>
    <dgm:cxn modelId="{8C26D80C-F400-4879-AEAF-7C2C20379379}" type="presOf" srcId="{7F7619FC-56E9-494F-9392-F32987C87016}" destId="{51A93A49-9289-4F05-B37D-F0E068ECFBD0}" srcOrd="0" destOrd="0" presId="urn:microsoft.com/office/officeart/2005/8/layout/process1"/>
    <dgm:cxn modelId="{A7FC14B9-3472-40EF-8EC1-95B7BC86CA23}" type="presOf" srcId="{2D7AE152-2864-4685-80B1-E051713A12DB}" destId="{53DD3C24-6992-45E0-968E-76C000B93EC0}" srcOrd="0" destOrd="0" presId="urn:microsoft.com/office/officeart/2005/8/layout/process1"/>
    <dgm:cxn modelId="{B144B5CF-C9F0-4CD6-ACB8-24EB95BCB587}" type="presOf" srcId="{7F7619FC-56E9-494F-9392-F32987C87016}" destId="{2C91345E-6267-403C-887F-9564A380CCD5}" srcOrd="1" destOrd="0" presId="urn:microsoft.com/office/officeart/2005/8/layout/process1"/>
    <dgm:cxn modelId="{302B66EC-E578-4752-8B45-68D33BDE8764}" type="presOf" srcId="{77C4BE4D-5A1B-45C9-8A4C-9950BEABC289}" destId="{72326833-0342-4E19-B376-D822A588DC78}" srcOrd="0" destOrd="0" presId="urn:microsoft.com/office/officeart/2005/8/layout/process1"/>
    <dgm:cxn modelId="{DAFB5E38-F6DE-47DE-947A-93111EC40D9D}" type="presParOf" srcId="{13A9B41B-E785-4E6D-A9A0-E6FA2EFF2AFF}" destId="{53DD3C24-6992-45E0-968E-76C000B93EC0}" srcOrd="0" destOrd="0" presId="urn:microsoft.com/office/officeart/2005/8/layout/process1"/>
    <dgm:cxn modelId="{7010305E-B1B2-4557-8EDF-1C6007C6A488}" type="presParOf" srcId="{13A9B41B-E785-4E6D-A9A0-E6FA2EFF2AFF}" destId="{EF39BC74-3EE3-456B-8A8B-2AE081DFCB19}" srcOrd="1" destOrd="0" presId="urn:microsoft.com/office/officeart/2005/8/layout/process1"/>
    <dgm:cxn modelId="{5CDE47C2-5A6A-485A-9617-5114B1FFC9FF}" type="presParOf" srcId="{EF39BC74-3EE3-456B-8A8B-2AE081DFCB19}" destId="{B3363EC0-0049-4010-B162-EE33A40AEBA4}" srcOrd="0" destOrd="0" presId="urn:microsoft.com/office/officeart/2005/8/layout/process1"/>
    <dgm:cxn modelId="{A27F5B2E-4787-4582-9CFD-F60E966EB7F3}" type="presParOf" srcId="{13A9B41B-E785-4E6D-A9A0-E6FA2EFF2AFF}" destId="{9600F329-9919-4DA5-A3B0-CB957A4CBB9D}" srcOrd="2" destOrd="0" presId="urn:microsoft.com/office/officeart/2005/8/layout/process1"/>
    <dgm:cxn modelId="{2C0AD69A-8C1C-4C0E-B0E5-D5C1A8E5B708}" type="presParOf" srcId="{13A9B41B-E785-4E6D-A9A0-E6FA2EFF2AFF}" destId="{72326833-0342-4E19-B376-D822A588DC78}" srcOrd="3" destOrd="0" presId="urn:microsoft.com/office/officeart/2005/8/layout/process1"/>
    <dgm:cxn modelId="{9967F108-C612-4A50-87C1-D9767FBC58EA}" type="presParOf" srcId="{72326833-0342-4E19-B376-D822A588DC78}" destId="{8AEC1E74-75A9-4276-8BC3-E81C658372CE}" srcOrd="0" destOrd="0" presId="urn:microsoft.com/office/officeart/2005/8/layout/process1"/>
    <dgm:cxn modelId="{8495CDD8-7447-4A75-9B1A-E9486D7363A6}" type="presParOf" srcId="{13A9B41B-E785-4E6D-A9A0-E6FA2EFF2AFF}" destId="{D81C2263-A056-4027-B03E-C58AA1CD1CB7}" srcOrd="4" destOrd="0" presId="urn:microsoft.com/office/officeart/2005/8/layout/process1"/>
    <dgm:cxn modelId="{2CD8A560-67FB-4043-9A11-280F0008638B}" type="presParOf" srcId="{13A9B41B-E785-4E6D-A9A0-E6FA2EFF2AFF}" destId="{51A93A49-9289-4F05-B37D-F0E068ECFBD0}" srcOrd="5" destOrd="0" presId="urn:microsoft.com/office/officeart/2005/8/layout/process1"/>
    <dgm:cxn modelId="{FC48B320-9EFB-40E0-859F-A55D4203769F}" type="presParOf" srcId="{51A93A49-9289-4F05-B37D-F0E068ECFBD0}" destId="{2C91345E-6267-403C-887F-9564A380CCD5}" srcOrd="0" destOrd="0" presId="urn:microsoft.com/office/officeart/2005/8/layout/process1"/>
    <dgm:cxn modelId="{F8085501-7FAE-415B-B27F-6A8C56E4CCB7}" type="presParOf" srcId="{13A9B41B-E785-4E6D-A9A0-E6FA2EFF2AFF}" destId="{8D832F26-FD85-4163-953E-FEC15BF84D3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AF5D19-A62F-42BF-95DC-E4155DD42ADE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9C783307-CB48-4D8C-A67F-042644995587}">
      <dgm:prSet phldrT="[Текст]"/>
      <dgm:spPr/>
      <dgm:t>
        <a:bodyPr/>
        <a:lstStyle/>
        <a:p>
          <a:r>
            <a:rPr lang="en-US" dirty="0" smtClean="0"/>
            <a:t>App</a:t>
          </a:r>
          <a:endParaRPr lang="ru-RU" dirty="0"/>
        </a:p>
      </dgm:t>
    </dgm:pt>
    <dgm:pt modelId="{ACABEB62-6DC3-4EF8-9CFA-E6E7C74643DA}" type="parTrans" cxnId="{783079BE-1CFA-42EE-A788-209FBC34498A}">
      <dgm:prSet/>
      <dgm:spPr/>
      <dgm:t>
        <a:bodyPr/>
        <a:lstStyle/>
        <a:p>
          <a:endParaRPr lang="ru-RU"/>
        </a:p>
      </dgm:t>
    </dgm:pt>
    <dgm:pt modelId="{E74F672C-6DBE-404B-BC3C-51EB15F98204}" type="sibTrans" cxnId="{783079BE-1CFA-42EE-A788-209FBC34498A}">
      <dgm:prSet/>
      <dgm:spPr/>
      <dgm:t>
        <a:bodyPr/>
        <a:lstStyle/>
        <a:p>
          <a:endParaRPr lang="ru-RU"/>
        </a:p>
      </dgm:t>
    </dgm:pt>
    <dgm:pt modelId="{EFB41545-7AF4-4ED2-BD98-D0A4978608AC}">
      <dgm:prSet phldrT="[Текст]"/>
      <dgm:spPr/>
      <dgm:t>
        <a:bodyPr/>
        <a:lstStyle/>
        <a:p>
          <a:r>
            <a:rPr lang="en-US" dirty="0" smtClean="0"/>
            <a:t>Driver</a:t>
          </a:r>
          <a:endParaRPr lang="ru-RU" dirty="0"/>
        </a:p>
      </dgm:t>
    </dgm:pt>
    <dgm:pt modelId="{2569111F-1BEA-42B5-A94C-C8F94788A995}" type="parTrans" cxnId="{6A112186-D0C1-49F1-AC05-D89CA8AE9F6D}">
      <dgm:prSet/>
      <dgm:spPr/>
      <dgm:t>
        <a:bodyPr/>
        <a:lstStyle/>
        <a:p>
          <a:endParaRPr lang="ru-RU"/>
        </a:p>
      </dgm:t>
    </dgm:pt>
    <dgm:pt modelId="{C842FAE7-5F6B-4F8C-AC91-0ED2C2F42242}" type="sibTrans" cxnId="{6A112186-D0C1-49F1-AC05-D89CA8AE9F6D}">
      <dgm:prSet/>
      <dgm:spPr/>
      <dgm:t>
        <a:bodyPr/>
        <a:lstStyle/>
        <a:p>
          <a:endParaRPr lang="ru-RU"/>
        </a:p>
      </dgm:t>
    </dgm:pt>
    <dgm:pt modelId="{14127E45-FFD1-4FC9-A90B-E64961D05CFA}" type="pres">
      <dgm:prSet presAssocID="{42AF5D19-A62F-42BF-95DC-E4155DD42ADE}" presName="linearFlow" presStyleCnt="0">
        <dgm:presLayoutVars>
          <dgm:resizeHandles val="exact"/>
        </dgm:presLayoutVars>
      </dgm:prSet>
      <dgm:spPr/>
    </dgm:pt>
    <dgm:pt modelId="{68F2DFF0-F684-4CD3-AA40-7F050E120C3C}" type="pres">
      <dgm:prSet presAssocID="{9C783307-CB48-4D8C-A67F-042644995587}" presName="node" presStyleLbl="node1" presStyleIdx="0" presStyleCnt="2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BD07F8-73CC-40AD-BF8B-17D0B34AAC13}" type="pres">
      <dgm:prSet presAssocID="{E74F672C-6DBE-404B-BC3C-51EB15F98204}" presName="sibTrans" presStyleLbl="sibTrans2D1" presStyleIdx="0" presStyleCnt="1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53BC9B85-B3FB-45CB-8CE5-289F0660996F}" type="pres">
      <dgm:prSet presAssocID="{E74F672C-6DBE-404B-BC3C-51EB15F98204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0B01FE52-C37D-4EC6-AAC3-79DB1CDA63C7}" type="pres">
      <dgm:prSet presAssocID="{EFB41545-7AF4-4ED2-BD98-D0A4978608AC}" presName="node" presStyleLbl="node1" presStyleIdx="1" presStyleCnt="2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ACB022-4655-406F-81DB-0D1ABDE7C88E}" type="presOf" srcId="{9C783307-CB48-4D8C-A67F-042644995587}" destId="{68F2DFF0-F684-4CD3-AA40-7F050E120C3C}" srcOrd="0" destOrd="0" presId="urn:microsoft.com/office/officeart/2005/8/layout/process2"/>
    <dgm:cxn modelId="{6A112186-D0C1-49F1-AC05-D89CA8AE9F6D}" srcId="{42AF5D19-A62F-42BF-95DC-E4155DD42ADE}" destId="{EFB41545-7AF4-4ED2-BD98-D0A4978608AC}" srcOrd="1" destOrd="0" parTransId="{2569111F-1BEA-42B5-A94C-C8F94788A995}" sibTransId="{C842FAE7-5F6B-4F8C-AC91-0ED2C2F42242}"/>
    <dgm:cxn modelId="{5FC8FB28-42C6-4101-82AB-F86B3BA802E7}" type="presOf" srcId="{E74F672C-6DBE-404B-BC3C-51EB15F98204}" destId="{2FBD07F8-73CC-40AD-BF8B-17D0B34AAC13}" srcOrd="0" destOrd="0" presId="urn:microsoft.com/office/officeart/2005/8/layout/process2"/>
    <dgm:cxn modelId="{7081E0EB-F24A-40D8-8CA1-057B19C1BE4E}" type="presOf" srcId="{EFB41545-7AF4-4ED2-BD98-D0A4978608AC}" destId="{0B01FE52-C37D-4EC6-AAC3-79DB1CDA63C7}" srcOrd="0" destOrd="0" presId="urn:microsoft.com/office/officeart/2005/8/layout/process2"/>
    <dgm:cxn modelId="{B5F5EDC0-5283-475D-9DD0-4C8F9B07C844}" type="presOf" srcId="{42AF5D19-A62F-42BF-95DC-E4155DD42ADE}" destId="{14127E45-FFD1-4FC9-A90B-E64961D05CFA}" srcOrd="0" destOrd="0" presId="urn:microsoft.com/office/officeart/2005/8/layout/process2"/>
    <dgm:cxn modelId="{783079BE-1CFA-42EE-A788-209FBC34498A}" srcId="{42AF5D19-A62F-42BF-95DC-E4155DD42ADE}" destId="{9C783307-CB48-4D8C-A67F-042644995587}" srcOrd="0" destOrd="0" parTransId="{ACABEB62-6DC3-4EF8-9CFA-E6E7C74643DA}" sibTransId="{E74F672C-6DBE-404B-BC3C-51EB15F98204}"/>
    <dgm:cxn modelId="{17796B98-0EEB-49E3-A050-65DBD1434521}" type="presOf" srcId="{E74F672C-6DBE-404B-BC3C-51EB15F98204}" destId="{53BC9B85-B3FB-45CB-8CE5-289F0660996F}" srcOrd="1" destOrd="0" presId="urn:microsoft.com/office/officeart/2005/8/layout/process2"/>
    <dgm:cxn modelId="{26A70E2F-027C-4C8D-A418-B36C3F3EDA00}" type="presParOf" srcId="{14127E45-FFD1-4FC9-A90B-E64961D05CFA}" destId="{68F2DFF0-F684-4CD3-AA40-7F050E120C3C}" srcOrd="0" destOrd="0" presId="urn:microsoft.com/office/officeart/2005/8/layout/process2"/>
    <dgm:cxn modelId="{C4C6506E-E777-476F-861A-7818D2ACA166}" type="presParOf" srcId="{14127E45-FFD1-4FC9-A90B-E64961D05CFA}" destId="{2FBD07F8-73CC-40AD-BF8B-17D0B34AAC13}" srcOrd="1" destOrd="0" presId="urn:microsoft.com/office/officeart/2005/8/layout/process2"/>
    <dgm:cxn modelId="{AE3A989C-AA80-4CE5-A6F0-959047FDC6AE}" type="presParOf" srcId="{2FBD07F8-73CC-40AD-BF8B-17D0B34AAC13}" destId="{53BC9B85-B3FB-45CB-8CE5-289F0660996F}" srcOrd="0" destOrd="0" presId="urn:microsoft.com/office/officeart/2005/8/layout/process2"/>
    <dgm:cxn modelId="{D5A5F14E-7A38-4B67-B505-39F8D31C680F}" type="presParOf" srcId="{14127E45-FFD1-4FC9-A90B-E64961D05CFA}" destId="{0B01FE52-C37D-4EC6-AAC3-79DB1CDA63C7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r>
            <a:rPr lang="ru-RU" dirty="0" smtClean="0"/>
            <a:t> </a:t>
          </a:r>
          <a:r>
            <a:rPr lang="en-US" dirty="0" smtClean="0"/>
            <a:t>Case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9A1E16C-652B-4BA1-ACCC-CF71516C6A7E}">
      <dgm:prSet phldrT="[Text]"/>
      <dgm:spPr/>
      <dgm:t>
        <a:bodyPr/>
        <a:lstStyle/>
        <a:p>
          <a:r>
            <a:rPr lang="en-US" dirty="0" smtClean="0"/>
            <a:t>Binding</a:t>
          </a:r>
          <a:endParaRPr lang="en-US" dirty="0"/>
        </a:p>
      </dgm:t>
    </dgm:pt>
    <dgm:pt modelId="{6DE4E6E1-CCE8-4C58-82F5-E87CE48D4ACF}" type="parTrans" cxnId="{F8605ED2-123D-40C2-AE7A-87FF2812C23C}">
      <dgm:prSet/>
      <dgm:spPr/>
      <dgm:t>
        <a:bodyPr/>
        <a:lstStyle/>
        <a:p>
          <a:endParaRPr lang="ru-RU"/>
        </a:p>
      </dgm:t>
    </dgm:pt>
    <dgm:pt modelId="{77C4BE4D-5A1B-45C9-8A4C-9950BEABC289}" type="sibTrans" cxnId="{F8605ED2-123D-40C2-AE7A-87FF2812C23C}">
      <dgm:prSet/>
      <dgm:spPr/>
      <dgm:t>
        <a:bodyPr/>
        <a:lstStyle/>
        <a:p>
          <a:endParaRPr lang="ru-RU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4" custLinFactX="97082" custLinFactY="-5441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3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600F329-9919-4DA5-A3B0-CB957A4CBB9D}" type="pres">
      <dgm:prSet presAssocID="{19A1E16C-652B-4BA1-ACCC-CF71516C6A7E}" presName="node" presStyleLbl="node1" presStyleIdx="1" presStyleCnt="4" custScaleX="99646" custLinFactNeighborX="-7294" custLinFactNeighborY="14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26833-0342-4E19-B376-D822A588DC78}" type="pres">
      <dgm:prSet presAssocID="{77C4BE4D-5A1B-45C9-8A4C-9950BEABC289}" presName="sibTrans" presStyleLbl="sibTrans2D1" presStyleIdx="1" presStyleCnt="3"/>
      <dgm:spPr/>
      <dgm:t>
        <a:bodyPr/>
        <a:lstStyle/>
        <a:p>
          <a:endParaRPr lang="ru-RU"/>
        </a:p>
      </dgm:t>
    </dgm:pt>
    <dgm:pt modelId="{8AEC1E74-75A9-4276-8BC3-E81C658372CE}" type="pres">
      <dgm:prSet presAssocID="{77C4BE4D-5A1B-45C9-8A4C-9950BEABC289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D81C2263-A056-4027-B03E-C58AA1CD1CB7}" type="pres">
      <dgm:prSet presAssocID="{2E3A73CA-C2D4-4025-A5D3-4654A9D20AEA}" presName="node" presStyleLbl="node1" presStyleIdx="2" presStyleCnt="4" custLinFactNeighborX="-8614" custLinFactNeighborY="93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3" presStyleCnt="4" custLinFactNeighborX="-9953" custLinFactNeighborY="14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2FCCDF-DC11-4DC1-9C43-987D79D2DFE8}" type="presOf" srcId="{781FDD7D-DEAB-4989-BC9D-6402F5BB05D1}" destId="{B3363EC0-0049-4010-B162-EE33A40AEBA4}" srcOrd="1" destOrd="0" presId="urn:microsoft.com/office/officeart/2005/8/layout/process1"/>
    <dgm:cxn modelId="{F0A9107B-9843-4855-A585-BF1991869E9F}" srcId="{16499FED-E427-4100-84FE-882744C27FE5}" destId="{2E3A73CA-C2D4-4025-A5D3-4654A9D20AEA}" srcOrd="2" destOrd="0" parTransId="{833FA421-4212-4438-886A-BBDE544A6432}" sibTransId="{7F7619FC-56E9-494F-9392-F32987C87016}"/>
    <dgm:cxn modelId="{E5BA031C-C9BE-48B3-B006-A45FA7802A31}" type="presOf" srcId="{E56A85C7-04C5-42F2-B966-ED05590F93AF}" destId="{8D832F26-FD85-4163-953E-FEC15BF84D3C}" srcOrd="0" destOrd="0" presId="urn:microsoft.com/office/officeart/2005/8/layout/process1"/>
    <dgm:cxn modelId="{6478CB32-E5CC-4DD2-A802-6705C50A7CB2}" type="presOf" srcId="{7F7619FC-56E9-494F-9392-F32987C87016}" destId="{51A93A49-9289-4F05-B37D-F0E068ECFBD0}" srcOrd="0" destOrd="0" presId="urn:microsoft.com/office/officeart/2005/8/layout/process1"/>
    <dgm:cxn modelId="{F8605ED2-123D-40C2-AE7A-87FF2812C23C}" srcId="{16499FED-E427-4100-84FE-882744C27FE5}" destId="{19A1E16C-652B-4BA1-ACCC-CF71516C6A7E}" srcOrd="1" destOrd="0" parTransId="{6DE4E6E1-CCE8-4C58-82F5-E87CE48D4ACF}" sibTransId="{77C4BE4D-5A1B-45C9-8A4C-9950BEABC289}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A890145D-EEFD-4DAD-B0B3-76DD3E489C53}" type="presOf" srcId="{77C4BE4D-5A1B-45C9-8A4C-9950BEABC289}" destId="{8AEC1E74-75A9-4276-8BC3-E81C658372CE}" srcOrd="1" destOrd="0" presId="urn:microsoft.com/office/officeart/2005/8/layout/process1"/>
    <dgm:cxn modelId="{09EFD6A4-7F76-4132-B64A-AFDEB6325C5F}" type="presOf" srcId="{7F7619FC-56E9-494F-9392-F32987C87016}" destId="{2C91345E-6267-403C-887F-9564A380CCD5}" srcOrd="1" destOrd="0" presId="urn:microsoft.com/office/officeart/2005/8/layout/process1"/>
    <dgm:cxn modelId="{D5DAFD72-AC3D-45C7-BE8C-F3E4D0F7080F}" srcId="{16499FED-E427-4100-84FE-882744C27FE5}" destId="{E56A85C7-04C5-42F2-B966-ED05590F93AF}" srcOrd="3" destOrd="0" parTransId="{064DEAE3-F3CB-4560-9278-B0BA8B5D0276}" sibTransId="{905CB078-F2EB-4D9E-BAEA-34581E03458C}"/>
    <dgm:cxn modelId="{40BC0CC3-1B52-4FE9-96D8-76805356BED8}" type="presOf" srcId="{781FDD7D-DEAB-4989-BC9D-6402F5BB05D1}" destId="{EF39BC74-3EE3-456B-8A8B-2AE081DFCB19}" srcOrd="0" destOrd="0" presId="urn:microsoft.com/office/officeart/2005/8/layout/process1"/>
    <dgm:cxn modelId="{8F4376C4-8F10-48AE-86C8-652064325FA0}" type="presOf" srcId="{77C4BE4D-5A1B-45C9-8A4C-9950BEABC289}" destId="{72326833-0342-4E19-B376-D822A588DC78}" srcOrd="0" destOrd="0" presId="urn:microsoft.com/office/officeart/2005/8/layout/process1"/>
    <dgm:cxn modelId="{C73D2F0B-D4C0-4985-A1B7-43D6664567A0}" type="presOf" srcId="{2D7AE152-2864-4685-80B1-E051713A12DB}" destId="{53DD3C24-6992-45E0-968E-76C000B93EC0}" srcOrd="0" destOrd="0" presId="urn:microsoft.com/office/officeart/2005/8/layout/process1"/>
    <dgm:cxn modelId="{DDAAAD31-440D-43E2-AD78-B7287D7F1BD2}" type="presOf" srcId="{16499FED-E427-4100-84FE-882744C27FE5}" destId="{13A9B41B-E785-4E6D-A9A0-E6FA2EFF2AFF}" srcOrd="0" destOrd="0" presId="urn:microsoft.com/office/officeart/2005/8/layout/process1"/>
    <dgm:cxn modelId="{8AA62750-FFA9-47A5-8EAD-A35883121B0A}" type="presOf" srcId="{2E3A73CA-C2D4-4025-A5D3-4654A9D20AEA}" destId="{D81C2263-A056-4027-B03E-C58AA1CD1CB7}" srcOrd="0" destOrd="0" presId="urn:microsoft.com/office/officeart/2005/8/layout/process1"/>
    <dgm:cxn modelId="{1A494D96-02B9-44DC-9835-BE25DB03BCC1}" type="presOf" srcId="{19A1E16C-652B-4BA1-ACCC-CF71516C6A7E}" destId="{9600F329-9919-4DA5-A3B0-CB957A4CBB9D}" srcOrd="0" destOrd="0" presId="urn:microsoft.com/office/officeart/2005/8/layout/process1"/>
    <dgm:cxn modelId="{36F0FA1F-C2BB-48F0-AE5E-9B2C6DE06F6A}" type="presParOf" srcId="{13A9B41B-E785-4E6D-A9A0-E6FA2EFF2AFF}" destId="{53DD3C24-6992-45E0-968E-76C000B93EC0}" srcOrd="0" destOrd="0" presId="urn:microsoft.com/office/officeart/2005/8/layout/process1"/>
    <dgm:cxn modelId="{05F9179A-4C8E-4FB9-9FBA-AB178CD9EDF0}" type="presParOf" srcId="{13A9B41B-E785-4E6D-A9A0-E6FA2EFF2AFF}" destId="{EF39BC74-3EE3-456B-8A8B-2AE081DFCB19}" srcOrd="1" destOrd="0" presId="urn:microsoft.com/office/officeart/2005/8/layout/process1"/>
    <dgm:cxn modelId="{3529C268-7B5D-479D-AEAD-70814BB0AB5D}" type="presParOf" srcId="{EF39BC74-3EE3-456B-8A8B-2AE081DFCB19}" destId="{B3363EC0-0049-4010-B162-EE33A40AEBA4}" srcOrd="0" destOrd="0" presId="urn:microsoft.com/office/officeart/2005/8/layout/process1"/>
    <dgm:cxn modelId="{56B9C84C-57F4-44AC-8BE6-C68FD9133E2A}" type="presParOf" srcId="{13A9B41B-E785-4E6D-A9A0-E6FA2EFF2AFF}" destId="{9600F329-9919-4DA5-A3B0-CB957A4CBB9D}" srcOrd="2" destOrd="0" presId="urn:microsoft.com/office/officeart/2005/8/layout/process1"/>
    <dgm:cxn modelId="{741CD837-F07B-4F55-A6F4-2EB0B63079A6}" type="presParOf" srcId="{13A9B41B-E785-4E6D-A9A0-E6FA2EFF2AFF}" destId="{72326833-0342-4E19-B376-D822A588DC78}" srcOrd="3" destOrd="0" presId="urn:microsoft.com/office/officeart/2005/8/layout/process1"/>
    <dgm:cxn modelId="{5FA06DFC-4D16-41D6-ACFC-2EE582B86E45}" type="presParOf" srcId="{72326833-0342-4E19-B376-D822A588DC78}" destId="{8AEC1E74-75A9-4276-8BC3-E81C658372CE}" srcOrd="0" destOrd="0" presId="urn:microsoft.com/office/officeart/2005/8/layout/process1"/>
    <dgm:cxn modelId="{61C32131-D0EC-4436-9977-9C392E6B0718}" type="presParOf" srcId="{13A9B41B-E785-4E6D-A9A0-E6FA2EFF2AFF}" destId="{D81C2263-A056-4027-B03E-C58AA1CD1CB7}" srcOrd="4" destOrd="0" presId="urn:microsoft.com/office/officeart/2005/8/layout/process1"/>
    <dgm:cxn modelId="{5FCB6305-8198-45BB-8582-72DA24953963}" type="presParOf" srcId="{13A9B41B-E785-4E6D-A9A0-E6FA2EFF2AFF}" destId="{51A93A49-9289-4F05-B37D-F0E068ECFBD0}" srcOrd="5" destOrd="0" presId="urn:microsoft.com/office/officeart/2005/8/layout/process1"/>
    <dgm:cxn modelId="{54CB05A1-C17B-4D4F-B6C2-B05DE929AB73}" type="presParOf" srcId="{51A93A49-9289-4F05-B37D-F0E068ECFBD0}" destId="{2C91345E-6267-403C-887F-9564A380CCD5}" srcOrd="0" destOrd="0" presId="urn:microsoft.com/office/officeart/2005/8/layout/process1"/>
    <dgm:cxn modelId="{C465545C-C26B-4A93-860F-91C5D965EEC4}" type="presParOf" srcId="{13A9B41B-E785-4E6D-A9A0-E6FA2EFF2AFF}" destId="{8D832F26-FD85-4163-953E-FEC15BF84D3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r>
            <a:rPr lang="ru-RU" dirty="0" smtClean="0"/>
            <a:t> </a:t>
          </a:r>
          <a:r>
            <a:rPr lang="en-US" dirty="0" smtClean="0"/>
            <a:t>Case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9A1E16C-652B-4BA1-ACCC-CF71516C6A7E}">
      <dgm:prSet phldrT="[Text]"/>
      <dgm:spPr/>
      <dgm:t>
        <a:bodyPr/>
        <a:lstStyle/>
        <a:p>
          <a:r>
            <a:rPr lang="en-US" dirty="0" smtClean="0"/>
            <a:t>Binding</a:t>
          </a:r>
          <a:endParaRPr lang="en-US" dirty="0"/>
        </a:p>
      </dgm:t>
    </dgm:pt>
    <dgm:pt modelId="{6DE4E6E1-CCE8-4C58-82F5-E87CE48D4ACF}" type="parTrans" cxnId="{F8605ED2-123D-40C2-AE7A-87FF2812C23C}">
      <dgm:prSet/>
      <dgm:spPr/>
      <dgm:t>
        <a:bodyPr/>
        <a:lstStyle/>
        <a:p>
          <a:endParaRPr lang="ru-RU"/>
        </a:p>
      </dgm:t>
    </dgm:pt>
    <dgm:pt modelId="{77C4BE4D-5A1B-45C9-8A4C-9950BEABC289}" type="sibTrans" cxnId="{F8605ED2-123D-40C2-AE7A-87FF2812C23C}">
      <dgm:prSet/>
      <dgm:spPr/>
      <dgm:t>
        <a:bodyPr/>
        <a:lstStyle/>
        <a:p>
          <a:endParaRPr lang="ru-RU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4" custLinFactX="97082" custLinFactY="-5441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3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600F329-9919-4DA5-A3B0-CB957A4CBB9D}" type="pres">
      <dgm:prSet presAssocID="{19A1E16C-652B-4BA1-ACCC-CF71516C6A7E}" presName="node" presStyleLbl="node1" presStyleIdx="1" presStyleCnt="4" custScaleX="99646" custLinFactNeighborX="-7294" custLinFactNeighborY="14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26833-0342-4E19-B376-D822A588DC78}" type="pres">
      <dgm:prSet presAssocID="{77C4BE4D-5A1B-45C9-8A4C-9950BEABC289}" presName="sibTrans" presStyleLbl="sibTrans2D1" presStyleIdx="1" presStyleCnt="3"/>
      <dgm:spPr/>
      <dgm:t>
        <a:bodyPr/>
        <a:lstStyle/>
        <a:p>
          <a:endParaRPr lang="ru-RU"/>
        </a:p>
      </dgm:t>
    </dgm:pt>
    <dgm:pt modelId="{8AEC1E74-75A9-4276-8BC3-E81C658372CE}" type="pres">
      <dgm:prSet presAssocID="{77C4BE4D-5A1B-45C9-8A4C-9950BEABC289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D81C2263-A056-4027-B03E-C58AA1CD1CB7}" type="pres">
      <dgm:prSet presAssocID="{2E3A73CA-C2D4-4025-A5D3-4654A9D20AEA}" presName="node" presStyleLbl="node1" presStyleIdx="2" presStyleCnt="4" custLinFactNeighborX="-8614" custLinFactNeighborY="93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3" presStyleCnt="4" custLinFactNeighborX="-9953" custLinFactNeighborY="14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305FC5-214C-433A-BD9F-05FC2F6A7592}" type="presOf" srcId="{77C4BE4D-5A1B-45C9-8A4C-9950BEABC289}" destId="{72326833-0342-4E19-B376-D822A588DC78}" srcOrd="0" destOrd="0" presId="urn:microsoft.com/office/officeart/2005/8/layout/process1"/>
    <dgm:cxn modelId="{F0A9107B-9843-4855-A585-BF1991869E9F}" srcId="{16499FED-E427-4100-84FE-882744C27FE5}" destId="{2E3A73CA-C2D4-4025-A5D3-4654A9D20AEA}" srcOrd="2" destOrd="0" parTransId="{833FA421-4212-4438-886A-BBDE544A6432}" sibTransId="{7F7619FC-56E9-494F-9392-F32987C87016}"/>
    <dgm:cxn modelId="{EE2593A9-52A8-45B6-86E4-7A4C0995FE04}" type="presOf" srcId="{77C4BE4D-5A1B-45C9-8A4C-9950BEABC289}" destId="{8AEC1E74-75A9-4276-8BC3-E81C658372CE}" srcOrd="1" destOrd="0" presId="urn:microsoft.com/office/officeart/2005/8/layout/process1"/>
    <dgm:cxn modelId="{F8605ED2-123D-40C2-AE7A-87FF2812C23C}" srcId="{16499FED-E427-4100-84FE-882744C27FE5}" destId="{19A1E16C-652B-4BA1-ACCC-CF71516C6A7E}" srcOrd="1" destOrd="0" parTransId="{6DE4E6E1-CCE8-4C58-82F5-E87CE48D4ACF}" sibTransId="{77C4BE4D-5A1B-45C9-8A4C-9950BEABC289}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077CF00E-6CB3-4B40-882C-3E7C840AE481}" type="presOf" srcId="{2D7AE152-2864-4685-80B1-E051713A12DB}" destId="{53DD3C24-6992-45E0-968E-76C000B93EC0}" srcOrd="0" destOrd="0" presId="urn:microsoft.com/office/officeart/2005/8/layout/process1"/>
    <dgm:cxn modelId="{FF85795C-659E-43B7-9253-71F061416BF0}" type="presOf" srcId="{2E3A73CA-C2D4-4025-A5D3-4654A9D20AEA}" destId="{D81C2263-A056-4027-B03E-C58AA1CD1CB7}" srcOrd="0" destOrd="0" presId="urn:microsoft.com/office/officeart/2005/8/layout/process1"/>
    <dgm:cxn modelId="{4849A9A8-2BB6-4BA2-8060-556FB6D9974E}" type="presOf" srcId="{7F7619FC-56E9-494F-9392-F32987C87016}" destId="{51A93A49-9289-4F05-B37D-F0E068ECFBD0}" srcOrd="0" destOrd="0" presId="urn:microsoft.com/office/officeart/2005/8/layout/process1"/>
    <dgm:cxn modelId="{74E9E228-1A52-485C-928E-081D49CFC523}" type="presOf" srcId="{E56A85C7-04C5-42F2-B966-ED05590F93AF}" destId="{8D832F26-FD85-4163-953E-FEC15BF84D3C}" srcOrd="0" destOrd="0" presId="urn:microsoft.com/office/officeart/2005/8/layout/process1"/>
    <dgm:cxn modelId="{D5DAFD72-AC3D-45C7-BE8C-F3E4D0F7080F}" srcId="{16499FED-E427-4100-84FE-882744C27FE5}" destId="{E56A85C7-04C5-42F2-B966-ED05590F93AF}" srcOrd="3" destOrd="0" parTransId="{064DEAE3-F3CB-4560-9278-B0BA8B5D0276}" sibTransId="{905CB078-F2EB-4D9E-BAEA-34581E03458C}"/>
    <dgm:cxn modelId="{0BAD3AE0-8CF3-4FE6-991F-46E0214E0147}" type="presOf" srcId="{781FDD7D-DEAB-4989-BC9D-6402F5BB05D1}" destId="{EF39BC74-3EE3-456B-8A8B-2AE081DFCB19}" srcOrd="0" destOrd="0" presId="urn:microsoft.com/office/officeart/2005/8/layout/process1"/>
    <dgm:cxn modelId="{011BDCC1-FE23-4ABC-9199-AEBC6C134E3B}" type="presOf" srcId="{19A1E16C-652B-4BA1-ACCC-CF71516C6A7E}" destId="{9600F329-9919-4DA5-A3B0-CB957A4CBB9D}" srcOrd="0" destOrd="0" presId="urn:microsoft.com/office/officeart/2005/8/layout/process1"/>
    <dgm:cxn modelId="{38694061-9592-4F91-845B-FF6EC1F1BA1D}" type="presOf" srcId="{7F7619FC-56E9-494F-9392-F32987C87016}" destId="{2C91345E-6267-403C-887F-9564A380CCD5}" srcOrd="1" destOrd="0" presId="urn:microsoft.com/office/officeart/2005/8/layout/process1"/>
    <dgm:cxn modelId="{829CCF31-0FAC-4EAB-854C-20EEC98C3F8B}" type="presOf" srcId="{16499FED-E427-4100-84FE-882744C27FE5}" destId="{13A9B41B-E785-4E6D-A9A0-E6FA2EFF2AFF}" srcOrd="0" destOrd="0" presId="urn:microsoft.com/office/officeart/2005/8/layout/process1"/>
    <dgm:cxn modelId="{D4FCD1CA-3903-4FA9-BD62-4B14091B1D6B}" type="presOf" srcId="{781FDD7D-DEAB-4989-BC9D-6402F5BB05D1}" destId="{B3363EC0-0049-4010-B162-EE33A40AEBA4}" srcOrd="1" destOrd="0" presId="urn:microsoft.com/office/officeart/2005/8/layout/process1"/>
    <dgm:cxn modelId="{FE8121F3-5A65-439F-8ADF-DF474E87E8BF}" type="presParOf" srcId="{13A9B41B-E785-4E6D-A9A0-E6FA2EFF2AFF}" destId="{53DD3C24-6992-45E0-968E-76C000B93EC0}" srcOrd="0" destOrd="0" presId="urn:microsoft.com/office/officeart/2005/8/layout/process1"/>
    <dgm:cxn modelId="{6AB1318A-F501-4004-AC2E-E3FDE7621D1D}" type="presParOf" srcId="{13A9B41B-E785-4E6D-A9A0-E6FA2EFF2AFF}" destId="{EF39BC74-3EE3-456B-8A8B-2AE081DFCB19}" srcOrd="1" destOrd="0" presId="urn:microsoft.com/office/officeart/2005/8/layout/process1"/>
    <dgm:cxn modelId="{4B1758A0-601D-4BDE-B4A1-46D89DB783A3}" type="presParOf" srcId="{EF39BC74-3EE3-456B-8A8B-2AE081DFCB19}" destId="{B3363EC0-0049-4010-B162-EE33A40AEBA4}" srcOrd="0" destOrd="0" presId="urn:microsoft.com/office/officeart/2005/8/layout/process1"/>
    <dgm:cxn modelId="{49B39BA5-4115-4576-96D8-8CD150B69C84}" type="presParOf" srcId="{13A9B41B-E785-4E6D-A9A0-E6FA2EFF2AFF}" destId="{9600F329-9919-4DA5-A3B0-CB957A4CBB9D}" srcOrd="2" destOrd="0" presId="urn:microsoft.com/office/officeart/2005/8/layout/process1"/>
    <dgm:cxn modelId="{F9139F77-2786-424A-BCBD-4913F34FE609}" type="presParOf" srcId="{13A9B41B-E785-4E6D-A9A0-E6FA2EFF2AFF}" destId="{72326833-0342-4E19-B376-D822A588DC78}" srcOrd="3" destOrd="0" presId="urn:microsoft.com/office/officeart/2005/8/layout/process1"/>
    <dgm:cxn modelId="{30B1AC23-CD41-4F93-BA23-A97182D3624E}" type="presParOf" srcId="{72326833-0342-4E19-B376-D822A588DC78}" destId="{8AEC1E74-75A9-4276-8BC3-E81C658372CE}" srcOrd="0" destOrd="0" presId="urn:microsoft.com/office/officeart/2005/8/layout/process1"/>
    <dgm:cxn modelId="{EF8EDADA-4A64-4B9D-BE5A-8E6858F3CBE0}" type="presParOf" srcId="{13A9B41B-E785-4E6D-A9A0-E6FA2EFF2AFF}" destId="{D81C2263-A056-4027-B03E-C58AA1CD1CB7}" srcOrd="4" destOrd="0" presId="urn:microsoft.com/office/officeart/2005/8/layout/process1"/>
    <dgm:cxn modelId="{2CF684BA-998F-4FD0-B5B4-CDA229B77C8A}" type="presParOf" srcId="{13A9B41B-E785-4E6D-A9A0-E6FA2EFF2AFF}" destId="{51A93A49-9289-4F05-B37D-F0E068ECFBD0}" srcOrd="5" destOrd="0" presId="urn:microsoft.com/office/officeart/2005/8/layout/process1"/>
    <dgm:cxn modelId="{A1D392EE-ACEC-45D7-A990-8C2014CC0DA2}" type="presParOf" srcId="{51A93A49-9289-4F05-B37D-F0E068ECFBD0}" destId="{2C91345E-6267-403C-887F-9564A380CCD5}" srcOrd="0" destOrd="0" presId="urn:microsoft.com/office/officeart/2005/8/layout/process1"/>
    <dgm:cxn modelId="{2A4332A9-4E76-472F-90C4-6AE77809B27F}" type="presParOf" srcId="{13A9B41B-E785-4E6D-A9A0-E6FA2EFF2AFF}" destId="{8D832F26-FD85-4163-953E-FEC15BF84D3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AF5D19-A62F-42BF-95DC-E4155DD42ADE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9C783307-CB48-4D8C-A67F-042644995587}">
      <dgm:prSet phldrT="[Текст]"/>
      <dgm:spPr/>
      <dgm:t>
        <a:bodyPr/>
        <a:lstStyle/>
        <a:p>
          <a:r>
            <a:rPr lang="en-US" dirty="0" smtClean="0"/>
            <a:t>App</a:t>
          </a:r>
          <a:endParaRPr lang="ru-RU" dirty="0"/>
        </a:p>
      </dgm:t>
    </dgm:pt>
    <dgm:pt modelId="{ACABEB62-6DC3-4EF8-9CFA-E6E7C74643DA}" type="parTrans" cxnId="{783079BE-1CFA-42EE-A788-209FBC34498A}">
      <dgm:prSet/>
      <dgm:spPr/>
      <dgm:t>
        <a:bodyPr/>
        <a:lstStyle/>
        <a:p>
          <a:endParaRPr lang="ru-RU"/>
        </a:p>
      </dgm:t>
    </dgm:pt>
    <dgm:pt modelId="{E74F672C-6DBE-404B-BC3C-51EB15F98204}" type="sibTrans" cxnId="{783079BE-1CFA-42EE-A788-209FBC34498A}">
      <dgm:prSet/>
      <dgm:spPr/>
      <dgm:t>
        <a:bodyPr/>
        <a:lstStyle/>
        <a:p>
          <a:endParaRPr lang="ru-RU"/>
        </a:p>
      </dgm:t>
    </dgm:pt>
    <dgm:pt modelId="{EFB41545-7AF4-4ED2-BD98-D0A4978608AC}">
      <dgm:prSet phldrT="[Текст]"/>
      <dgm:spPr/>
      <dgm:t>
        <a:bodyPr/>
        <a:lstStyle/>
        <a:p>
          <a:r>
            <a:rPr lang="en-US" dirty="0" smtClean="0"/>
            <a:t>Driver</a:t>
          </a:r>
          <a:endParaRPr lang="ru-RU" dirty="0"/>
        </a:p>
      </dgm:t>
    </dgm:pt>
    <dgm:pt modelId="{2569111F-1BEA-42B5-A94C-C8F94788A995}" type="parTrans" cxnId="{6A112186-D0C1-49F1-AC05-D89CA8AE9F6D}">
      <dgm:prSet/>
      <dgm:spPr/>
      <dgm:t>
        <a:bodyPr/>
        <a:lstStyle/>
        <a:p>
          <a:endParaRPr lang="ru-RU"/>
        </a:p>
      </dgm:t>
    </dgm:pt>
    <dgm:pt modelId="{C842FAE7-5F6B-4F8C-AC91-0ED2C2F42242}" type="sibTrans" cxnId="{6A112186-D0C1-49F1-AC05-D89CA8AE9F6D}">
      <dgm:prSet/>
      <dgm:spPr/>
      <dgm:t>
        <a:bodyPr/>
        <a:lstStyle/>
        <a:p>
          <a:endParaRPr lang="ru-RU"/>
        </a:p>
      </dgm:t>
    </dgm:pt>
    <dgm:pt modelId="{9971200B-44AA-4F09-809C-17D56072C8CE}">
      <dgm:prSet phldrT="[Текст]"/>
      <dgm:spPr/>
      <dgm:t>
        <a:bodyPr/>
        <a:lstStyle/>
        <a:p>
          <a:r>
            <a:rPr lang="en-US" dirty="0" smtClean="0"/>
            <a:t>Framework</a:t>
          </a:r>
          <a:endParaRPr lang="ru-RU" dirty="0"/>
        </a:p>
      </dgm:t>
    </dgm:pt>
    <dgm:pt modelId="{CA7AFBB2-0ABB-478C-87C5-CACE6645AB4B}" type="parTrans" cxnId="{E1352A97-A36E-4554-A076-E192C2BED907}">
      <dgm:prSet/>
      <dgm:spPr/>
      <dgm:t>
        <a:bodyPr/>
        <a:lstStyle/>
        <a:p>
          <a:endParaRPr lang="ru-RU"/>
        </a:p>
      </dgm:t>
    </dgm:pt>
    <dgm:pt modelId="{3000CF16-557E-4C42-AD50-08CABFC7301F}" type="sibTrans" cxnId="{E1352A97-A36E-4554-A076-E192C2BED907}">
      <dgm:prSet/>
      <dgm:spPr/>
      <dgm:t>
        <a:bodyPr/>
        <a:lstStyle/>
        <a:p>
          <a:endParaRPr lang="ru-RU"/>
        </a:p>
      </dgm:t>
    </dgm:pt>
    <dgm:pt modelId="{14127E45-FFD1-4FC9-A90B-E64961D05CFA}" type="pres">
      <dgm:prSet presAssocID="{42AF5D19-A62F-42BF-95DC-E4155DD42ADE}" presName="linearFlow" presStyleCnt="0">
        <dgm:presLayoutVars>
          <dgm:resizeHandles val="exact"/>
        </dgm:presLayoutVars>
      </dgm:prSet>
      <dgm:spPr/>
    </dgm:pt>
    <dgm:pt modelId="{68F2DFF0-F684-4CD3-AA40-7F050E120C3C}" type="pres">
      <dgm:prSet presAssocID="{9C783307-CB48-4D8C-A67F-042644995587}" presName="node" presStyleLbl="node1" presStyleIdx="0" presStyleCnt="3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BD07F8-73CC-40AD-BF8B-17D0B34AAC13}" type="pres">
      <dgm:prSet presAssocID="{E74F672C-6DBE-404B-BC3C-51EB15F98204}" presName="sibTrans" presStyleLbl="sibTrans2D1" presStyleIdx="0" presStyleCnt="2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53BC9B85-B3FB-45CB-8CE5-289F0660996F}" type="pres">
      <dgm:prSet presAssocID="{E74F672C-6DBE-404B-BC3C-51EB15F98204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B01FE52-C37D-4EC6-AAC3-79DB1CDA63C7}" type="pres">
      <dgm:prSet presAssocID="{EFB41545-7AF4-4ED2-BD98-D0A4978608AC}" presName="node" presStyleLbl="node1" presStyleIdx="1" presStyleCnt="3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054F5A-6123-4639-B72E-FCB3C4A00C1C}" type="pres">
      <dgm:prSet presAssocID="{C842FAE7-5F6B-4F8C-AC91-0ED2C2F42242}" presName="sibTrans" presStyleLbl="sibTrans2D1" presStyleIdx="1" presStyleCnt="2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62811CC0-07D4-4D8B-A42B-C014B257B523}" type="pres">
      <dgm:prSet presAssocID="{C842FAE7-5F6B-4F8C-AC91-0ED2C2F42242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EF11A1EC-F4B5-4AD7-A264-561629E4C5F0}" type="pres">
      <dgm:prSet presAssocID="{9971200B-44AA-4F09-809C-17D56072C8CE}" presName="node" presStyleLbl="node1" presStyleIdx="2" presStyleCnt="3" custScaleX="1570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CEF0E1-E1EC-466F-9DC8-251115700088}" type="presOf" srcId="{9C783307-CB48-4D8C-A67F-042644995587}" destId="{68F2DFF0-F684-4CD3-AA40-7F050E120C3C}" srcOrd="0" destOrd="0" presId="urn:microsoft.com/office/officeart/2005/8/layout/process2"/>
    <dgm:cxn modelId="{7E142499-C6E9-43E2-840E-BADE12CA33B4}" type="presOf" srcId="{E74F672C-6DBE-404B-BC3C-51EB15F98204}" destId="{2FBD07F8-73CC-40AD-BF8B-17D0B34AAC13}" srcOrd="0" destOrd="0" presId="urn:microsoft.com/office/officeart/2005/8/layout/process2"/>
    <dgm:cxn modelId="{D3B01EB2-F883-4B96-970F-402EEE1DEC78}" type="presOf" srcId="{42AF5D19-A62F-42BF-95DC-E4155DD42ADE}" destId="{14127E45-FFD1-4FC9-A90B-E64961D05CFA}" srcOrd="0" destOrd="0" presId="urn:microsoft.com/office/officeart/2005/8/layout/process2"/>
    <dgm:cxn modelId="{6A112186-D0C1-49F1-AC05-D89CA8AE9F6D}" srcId="{42AF5D19-A62F-42BF-95DC-E4155DD42ADE}" destId="{EFB41545-7AF4-4ED2-BD98-D0A4978608AC}" srcOrd="1" destOrd="0" parTransId="{2569111F-1BEA-42B5-A94C-C8F94788A995}" sibTransId="{C842FAE7-5F6B-4F8C-AC91-0ED2C2F42242}"/>
    <dgm:cxn modelId="{C2B6F95B-23BD-4E70-8691-E2A8F9EACEB2}" type="presOf" srcId="{C842FAE7-5F6B-4F8C-AC91-0ED2C2F42242}" destId="{62811CC0-07D4-4D8B-A42B-C014B257B523}" srcOrd="1" destOrd="0" presId="urn:microsoft.com/office/officeart/2005/8/layout/process2"/>
    <dgm:cxn modelId="{17733AE6-9386-4341-8F62-97C0A42A4031}" type="presOf" srcId="{9971200B-44AA-4F09-809C-17D56072C8CE}" destId="{EF11A1EC-F4B5-4AD7-A264-561629E4C5F0}" srcOrd="0" destOrd="0" presId="urn:microsoft.com/office/officeart/2005/8/layout/process2"/>
    <dgm:cxn modelId="{783079BE-1CFA-42EE-A788-209FBC34498A}" srcId="{42AF5D19-A62F-42BF-95DC-E4155DD42ADE}" destId="{9C783307-CB48-4D8C-A67F-042644995587}" srcOrd="0" destOrd="0" parTransId="{ACABEB62-6DC3-4EF8-9CFA-E6E7C74643DA}" sibTransId="{E74F672C-6DBE-404B-BC3C-51EB15F98204}"/>
    <dgm:cxn modelId="{6F319136-F0DF-4372-8A86-292970463157}" type="presOf" srcId="{EFB41545-7AF4-4ED2-BD98-D0A4978608AC}" destId="{0B01FE52-C37D-4EC6-AAC3-79DB1CDA63C7}" srcOrd="0" destOrd="0" presId="urn:microsoft.com/office/officeart/2005/8/layout/process2"/>
    <dgm:cxn modelId="{44AB38CA-8C11-4710-93A3-BB4A6BDFED33}" type="presOf" srcId="{E74F672C-6DBE-404B-BC3C-51EB15F98204}" destId="{53BC9B85-B3FB-45CB-8CE5-289F0660996F}" srcOrd="1" destOrd="0" presId="urn:microsoft.com/office/officeart/2005/8/layout/process2"/>
    <dgm:cxn modelId="{5377E448-57B1-4729-9F0F-9D95AB5594D5}" type="presOf" srcId="{C842FAE7-5F6B-4F8C-AC91-0ED2C2F42242}" destId="{0C054F5A-6123-4639-B72E-FCB3C4A00C1C}" srcOrd="0" destOrd="0" presId="urn:microsoft.com/office/officeart/2005/8/layout/process2"/>
    <dgm:cxn modelId="{E1352A97-A36E-4554-A076-E192C2BED907}" srcId="{42AF5D19-A62F-42BF-95DC-E4155DD42ADE}" destId="{9971200B-44AA-4F09-809C-17D56072C8CE}" srcOrd="2" destOrd="0" parTransId="{CA7AFBB2-0ABB-478C-87C5-CACE6645AB4B}" sibTransId="{3000CF16-557E-4C42-AD50-08CABFC7301F}"/>
    <dgm:cxn modelId="{E4FDCAC0-F49D-400D-89D3-D43474EE50E9}" type="presParOf" srcId="{14127E45-FFD1-4FC9-A90B-E64961D05CFA}" destId="{68F2DFF0-F684-4CD3-AA40-7F050E120C3C}" srcOrd="0" destOrd="0" presId="urn:microsoft.com/office/officeart/2005/8/layout/process2"/>
    <dgm:cxn modelId="{32B3548D-D5F9-4929-B092-1B49E1FABA6E}" type="presParOf" srcId="{14127E45-FFD1-4FC9-A90B-E64961D05CFA}" destId="{2FBD07F8-73CC-40AD-BF8B-17D0B34AAC13}" srcOrd="1" destOrd="0" presId="urn:microsoft.com/office/officeart/2005/8/layout/process2"/>
    <dgm:cxn modelId="{6DDEEE8B-EDCC-419A-888A-6C9E220F5BFC}" type="presParOf" srcId="{2FBD07F8-73CC-40AD-BF8B-17D0B34AAC13}" destId="{53BC9B85-B3FB-45CB-8CE5-289F0660996F}" srcOrd="0" destOrd="0" presId="urn:microsoft.com/office/officeart/2005/8/layout/process2"/>
    <dgm:cxn modelId="{271EFB5A-EA8C-4DE0-A0FB-DAD0324BB154}" type="presParOf" srcId="{14127E45-FFD1-4FC9-A90B-E64961D05CFA}" destId="{0B01FE52-C37D-4EC6-AAC3-79DB1CDA63C7}" srcOrd="2" destOrd="0" presId="urn:microsoft.com/office/officeart/2005/8/layout/process2"/>
    <dgm:cxn modelId="{95DE451A-1908-4A7F-A9C2-6CCB90B1028B}" type="presParOf" srcId="{14127E45-FFD1-4FC9-A90B-E64961D05CFA}" destId="{0C054F5A-6123-4639-B72E-FCB3C4A00C1C}" srcOrd="3" destOrd="0" presId="urn:microsoft.com/office/officeart/2005/8/layout/process2"/>
    <dgm:cxn modelId="{D40CB3B4-450E-4EC8-9F10-7DFE0CE3CA1E}" type="presParOf" srcId="{0C054F5A-6123-4639-B72E-FCB3C4A00C1C}" destId="{62811CC0-07D4-4D8B-A42B-C014B257B523}" srcOrd="0" destOrd="0" presId="urn:microsoft.com/office/officeart/2005/8/layout/process2"/>
    <dgm:cxn modelId="{FCBF52D1-13DB-4527-99AA-9BBC725C3D15}" type="presParOf" srcId="{14127E45-FFD1-4FC9-A90B-E64961D05CFA}" destId="{EF11A1EC-F4B5-4AD7-A264-561629E4C5F0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AF5D19-A62F-42BF-95DC-E4155DD42ADE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9C783307-CB48-4D8C-A67F-042644995587}">
      <dgm:prSet phldrT="[Текст]"/>
      <dgm:spPr/>
      <dgm:t>
        <a:bodyPr/>
        <a:lstStyle/>
        <a:p>
          <a:r>
            <a:rPr lang="en-US" dirty="0" smtClean="0"/>
            <a:t>App</a:t>
          </a:r>
          <a:endParaRPr lang="ru-RU" dirty="0"/>
        </a:p>
      </dgm:t>
    </dgm:pt>
    <dgm:pt modelId="{ACABEB62-6DC3-4EF8-9CFA-E6E7C74643DA}" type="parTrans" cxnId="{783079BE-1CFA-42EE-A788-209FBC34498A}">
      <dgm:prSet/>
      <dgm:spPr/>
      <dgm:t>
        <a:bodyPr/>
        <a:lstStyle/>
        <a:p>
          <a:endParaRPr lang="ru-RU"/>
        </a:p>
      </dgm:t>
    </dgm:pt>
    <dgm:pt modelId="{E74F672C-6DBE-404B-BC3C-51EB15F98204}" type="sibTrans" cxnId="{783079BE-1CFA-42EE-A788-209FBC34498A}">
      <dgm:prSet/>
      <dgm:spPr/>
      <dgm:t>
        <a:bodyPr/>
        <a:lstStyle/>
        <a:p>
          <a:endParaRPr lang="ru-RU"/>
        </a:p>
      </dgm:t>
    </dgm:pt>
    <dgm:pt modelId="{EFB41545-7AF4-4ED2-BD98-D0A4978608AC}">
      <dgm:prSet phldrT="[Текст]"/>
      <dgm:spPr/>
      <dgm:t>
        <a:bodyPr/>
        <a:lstStyle/>
        <a:p>
          <a:r>
            <a:rPr lang="en-US" dirty="0" smtClean="0"/>
            <a:t>Driver</a:t>
          </a:r>
          <a:endParaRPr lang="ru-RU" dirty="0"/>
        </a:p>
      </dgm:t>
    </dgm:pt>
    <dgm:pt modelId="{2569111F-1BEA-42B5-A94C-C8F94788A995}" type="parTrans" cxnId="{6A112186-D0C1-49F1-AC05-D89CA8AE9F6D}">
      <dgm:prSet/>
      <dgm:spPr/>
      <dgm:t>
        <a:bodyPr/>
        <a:lstStyle/>
        <a:p>
          <a:endParaRPr lang="ru-RU"/>
        </a:p>
      </dgm:t>
    </dgm:pt>
    <dgm:pt modelId="{C842FAE7-5F6B-4F8C-AC91-0ED2C2F42242}" type="sibTrans" cxnId="{6A112186-D0C1-49F1-AC05-D89CA8AE9F6D}">
      <dgm:prSet/>
      <dgm:spPr/>
      <dgm:t>
        <a:bodyPr/>
        <a:lstStyle/>
        <a:p>
          <a:endParaRPr lang="ru-RU"/>
        </a:p>
      </dgm:t>
    </dgm:pt>
    <dgm:pt modelId="{9971200B-44AA-4F09-809C-17D56072C8CE}">
      <dgm:prSet phldrT="[Текст]"/>
      <dgm:spPr/>
      <dgm:t>
        <a:bodyPr/>
        <a:lstStyle/>
        <a:p>
          <a:r>
            <a:rPr lang="en-US" dirty="0" smtClean="0"/>
            <a:t>Framework</a:t>
          </a:r>
          <a:endParaRPr lang="ru-RU" dirty="0"/>
        </a:p>
      </dgm:t>
    </dgm:pt>
    <dgm:pt modelId="{CA7AFBB2-0ABB-478C-87C5-CACE6645AB4B}" type="parTrans" cxnId="{E1352A97-A36E-4554-A076-E192C2BED907}">
      <dgm:prSet/>
      <dgm:spPr/>
      <dgm:t>
        <a:bodyPr/>
        <a:lstStyle/>
        <a:p>
          <a:endParaRPr lang="ru-RU"/>
        </a:p>
      </dgm:t>
    </dgm:pt>
    <dgm:pt modelId="{3000CF16-557E-4C42-AD50-08CABFC7301F}" type="sibTrans" cxnId="{E1352A97-A36E-4554-A076-E192C2BED907}">
      <dgm:prSet/>
      <dgm:spPr/>
      <dgm:t>
        <a:bodyPr/>
        <a:lstStyle/>
        <a:p>
          <a:endParaRPr lang="ru-RU"/>
        </a:p>
      </dgm:t>
    </dgm:pt>
    <dgm:pt modelId="{7AC30D7B-0BB4-4132-A49F-7E5505EE6DFD}">
      <dgm:prSet phldrT="[Текст]"/>
      <dgm:spPr/>
      <dgm:t>
        <a:bodyPr/>
        <a:lstStyle/>
        <a:p>
          <a:r>
            <a:rPr lang="en-US" dirty="0" smtClean="0"/>
            <a:t>DSL</a:t>
          </a:r>
          <a:endParaRPr lang="ru-RU" dirty="0"/>
        </a:p>
      </dgm:t>
    </dgm:pt>
    <dgm:pt modelId="{00316A81-597E-4BF1-A89A-4098B842A6CD}" type="parTrans" cxnId="{5EB43605-F822-4BA8-8A36-7E89DDD26C9C}">
      <dgm:prSet/>
      <dgm:spPr/>
      <dgm:t>
        <a:bodyPr/>
        <a:lstStyle/>
        <a:p>
          <a:endParaRPr lang="ru-RU"/>
        </a:p>
      </dgm:t>
    </dgm:pt>
    <dgm:pt modelId="{72575C02-99CC-4896-93B6-4DF08EB7DB24}" type="sibTrans" cxnId="{5EB43605-F822-4BA8-8A36-7E89DDD26C9C}">
      <dgm:prSet/>
      <dgm:spPr/>
      <dgm:t>
        <a:bodyPr/>
        <a:lstStyle/>
        <a:p>
          <a:endParaRPr lang="ru-RU"/>
        </a:p>
      </dgm:t>
    </dgm:pt>
    <dgm:pt modelId="{14127E45-FFD1-4FC9-A90B-E64961D05CFA}" type="pres">
      <dgm:prSet presAssocID="{42AF5D19-A62F-42BF-95DC-E4155DD42ADE}" presName="linearFlow" presStyleCnt="0">
        <dgm:presLayoutVars>
          <dgm:resizeHandles val="exact"/>
        </dgm:presLayoutVars>
      </dgm:prSet>
      <dgm:spPr/>
    </dgm:pt>
    <dgm:pt modelId="{68F2DFF0-F684-4CD3-AA40-7F050E120C3C}" type="pres">
      <dgm:prSet presAssocID="{9C783307-CB48-4D8C-A67F-042644995587}" presName="node" presStyleLbl="node1" presStyleIdx="0" presStyleCnt="4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BD07F8-73CC-40AD-BF8B-17D0B34AAC13}" type="pres">
      <dgm:prSet presAssocID="{E74F672C-6DBE-404B-BC3C-51EB15F98204}" presName="sibTrans" presStyleLbl="sibTrans2D1" presStyleIdx="0" presStyleCnt="3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53BC9B85-B3FB-45CB-8CE5-289F0660996F}" type="pres">
      <dgm:prSet presAssocID="{E74F672C-6DBE-404B-BC3C-51EB15F98204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0B01FE52-C37D-4EC6-AAC3-79DB1CDA63C7}" type="pres">
      <dgm:prSet presAssocID="{EFB41545-7AF4-4ED2-BD98-D0A4978608AC}" presName="node" presStyleLbl="node1" presStyleIdx="1" presStyleCnt="4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054F5A-6123-4639-B72E-FCB3C4A00C1C}" type="pres">
      <dgm:prSet presAssocID="{C842FAE7-5F6B-4F8C-AC91-0ED2C2F42242}" presName="sibTrans" presStyleLbl="sibTrans2D1" presStyleIdx="1" presStyleCnt="3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62811CC0-07D4-4D8B-A42B-C014B257B523}" type="pres">
      <dgm:prSet presAssocID="{C842FAE7-5F6B-4F8C-AC91-0ED2C2F42242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EF11A1EC-F4B5-4AD7-A264-561629E4C5F0}" type="pres">
      <dgm:prSet presAssocID="{9971200B-44AA-4F09-809C-17D56072C8CE}" presName="node" presStyleLbl="node1" presStyleIdx="2" presStyleCnt="4" custScaleX="1570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9A0CD5-F3DE-4044-AEB0-EC27FA4022F8}" type="pres">
      <dgm:prSet presAssocID="{3000CF16-557E-4C42-AD50-08CABFC7301F}" presName="sibTrans" presStyleLbl="sibTrans2D1" presStyleIdx="2" presStyleCnt="3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03C17135-0F02-440C-8634-98B2262B06E8}" type="pres">
      <dgm:prSet presAssocID="{3000CF16-557E-4C42-AD50-08CABFC7301F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C5A6D8B0-926A-411C-80A5-145F248A94D7}" type="pres">
      <dgm:prSet presAssocID="{7AC30D7B-0BB4-4132-A49F-7E5505EE6DFD}" presName="node" presStyleLbl="node1" presStyleIdx="3" presStyleCnt="4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2B0942-2F35-4A7E-807B-8BBC464A6923}" type="presOf" srcId="{E74F672C-6DBE-404B-BC3C-51EB15F98204}" destId="{2FBD07F8-73CC-40AD-BF8B-17D0B34AAC13}" srcOrd="0" destOrd="0" presId="urn:microsoft.com/office/officeart/2005/8/layout/process2"/>
    <dgm:cxn modelId="{5EB43605-F822-4BA8-8A36-7E89DDD26C9C}" srcId="{42AF5D19-A62F-42BF-95DC-E4155DD42ADE}" destId="{7AC30D7B-0BB4-4132-A49F-7E5505EE6DFD}" srcOrd="3" destOrd="0" parTransId="{00316A81-597E-4BF1-A89A-4098B842A6CD}" sibTransId="{72575C02-99CC-4896-93B6-4DF08EB7DB24}"/>
    <dgm:cxn modelId="{16CC4661-AF1F-435B-88E3-9030DE3E13B9}" type="presOf" srcId="{9971200B-44AA-4F09-809C-17D56072C8CE}" destId="{EF11A1EC-F4B5-4AD7-A264-561629E4C5F0}" srcOrd="0" destOrd="0" presId="urn:microsoft.com/office/officeart/2005/8/layout/process2"/>
    <dgm:cxn modelId="{C54D31EE-FC9E-491C-9A29-3890DFE9A8E5}" type="presOf" srcId="{9C783307-CB48-4D8C-A67F-042644995587}" destId="{68F2DFF0-F684-4CD3-AA40-7F050E120C3C}" srcOrd="0" destOrd="0" presId="urn:microsoft.com/office/officeart/2005/8/layout/process2"/>
    <dgm:cxn modelId="{B29D74E4-C786-4D58-9628-3639EA89A2FA}" type="presOf" srcId="{C842FAE7-5F6B-4F8C-AC91-0ED2C2F42242}" destId="{62811CC0-07D4-4D8B-A42B-C014B257B523}" srcOrd="1" destOrd="0" presId="urn:microsoft.com/office/officeart/2005/8/layout/process2"/>
    <dgm:cxn modelId="{5C449A67-C98A-44BF-BDAD-B2C4C03855A6}" type="presOf" srcId="{3000CF16-557E-4C42-AD50-08CABFC7301F}" destId="{03C17135-0F02-440C-8634-98B2262B06E8}" srcOrd="1" destOrd="0" presId="urn:microsoft.com/office/officeart/2005/8/layout/process2"/>
    <dgm:cxn modelId="{9302311A-8429-4CC0-AB16-248EAC43B5BC}" type="presOf" srcId="{E74F672C-6DBE-404B-BC3C-51EB15F98204}" destId="{53BC9B85-B3FB-45CB-8CE5-289F0660996F}" srcOrd="1" destOrd="0" presId="urn:microsoft.com/office/officeart/2005/8/layout/process2"/>
    <dgm:cxn modelId="{A99FCA79-F013-4F86-8422-0F020EFB853C}" type="presOf" srcId="{42AF5D19-A62F-42BF-95DC-E4155DD42ADE}" destId="{14127E45-FFD1-4FC9-A90B-E64961D05CFA}" srcOrd="0" destOrd="0" presId="urn:microsoft.com/office/officeart/2005/8/layout/process2"/>
    <dgm:cxn modelId="{DD00D47E-6E96-49D8-81F7-2CDE8018D0D3}" type="presOf" srcId="{EFB41545-7AF4-4ED2-BD98-D0A4978608AC}" destId="{0B01FE52-C37D-4EC6-AAC3-79DB1CDA63C7}" srcOrd="0" destOrd="0" presId="urn:microsoft.com/office/officeart/2005/8/layout/process2"/>
    <dgm:cxn modelId="{7E1FEAD8-45A6-4956-A6A5-32D7B31BA9B2}" type="presOf" srcId="{7AC30D7B-0BB4-4132-A49F-7E5505EE6DFD}" destId="{C5A6D8B0-926A-411C-80A5-145F248A94D7}" srcOrd="0" destOrd="0" presId="urn:microsoft.com/office/officeart/2005/8/layout/process2"/>
    <dgm:cxn modelId="{A81C6F1D-C3A5-46A0-9D17-4E96352D42B9}" type="presOf" srcId="{C842FAE7-5F6B-4F8C-AC91-0ED2C2F42242}" destId="{0C054F5A-6123-4639-B72E-FCB3C4A00C1C}" srcOrd="0" destOrd="0" presId="urn:microsoft.com/office/officeart/2005/8/layout/process2"/>
    <dgm:cxn modelId="{5283CE14-A252-46FA-8FA4-467EB3E49B38}" type="presOf" srcId="{3000CF16-557E-4C42-AD50-08CABFC7301F}" destId="{629A0CD5-F3DE-4044-AEB0-EC27FA4022F8}" srcOrd="0" destOrd="0" presId="urn:microsoft.com/office/officeart/2005/8/layout/process2"/>
    <dgm:cxn modelId="{783079BE-1CFA-42EE-A788-209FBC34498A}" srcId="{42AF5D19-A62F-42BF-95DC-E4155DD42ADE}" destId="{9C783307-CB48-4D8C-A67F-042644995587}" srcOrd="0" destOrd="0" parTransId="{ACABEB62-6DC3-4EF8-9CFA-E6E7C74643DA}" sibTransId="{E74F672C-6DBE-404B-BC3C-51EB15F98204}"/>
    <dgm:cxn modelId="{6A112186-D0C1-49F1-AC05-D89CA8AE9F6D}" srcId="{42AF5D19-A62F-42BF-95DC-E4155DD42ADE}" destId="{EFB41545-7AF4-4ED2-BD98-D0A4978608AC}" srcOrd="1" destOrd="0" parTransId="{2569111F-1BEA-42B5-A94C-C8F94788A995}" sibTransId="{C842FAE7-5F6B-4F8C-AC91-0ED2C2F42242}"/>
    <dgm:cxn modelId="{E1352A97-A36E-4554-A076-E192C2BED907}" srcId="{42AF5D19-A62F-42BF-95DC-E4155DD42ADE}" destId="{9971200B-44AA-4F09-809C-17D56072C8CE}" srcOrd="2" destOrd="0" parTransId="{CA7AFBB2-0ABB-478C-87C5-CACE6645AB4B}" sibTransId="{3000CF16-557E-4C42-AD50-08CABFC7301F}"/>
    <dgm:cxn modelId="{00D05889-8123-4C2E-9E7A-6DB0950B83DD}" type="presParOf" srcId="{14127E45-FFD1-4FC9-A90B-E64961D05CFA}" destId="{68F2DFF0-F684-4CD3-AA40-7F050E120C3C}" srcOrd="0" destOrd="0" presId="urn:microsoft.com/office/officeart/2005/8/layout/process2"/>
    <dgm:cxn modelId="{A0FE9745-A002-42B0-A28E-C607B23478E7}" type="presParOf" srcId="{14127E45-FFD1-4FC9-A90B-E64961D05CFA}" destId="{2FBD07F8-73CC-40AD-BF8B-17D0B34AAC13}" srcOrd="1" destOrd="0" presId="urn:microsoft.com/office/officeart/2005/8/layout/process2"/>
    <dgm:cxn modelId="{F0CC6109-A376-48DD-93FD-0561E26BFEB1}" type="presParOf" srcId="{2FBD07F8-73CC-40AD-BF8B-17D0B34AAC13}" destId="{53BC9B85-B3FB-45CB-8CE5-289F0660996F}" srcOrd="0" destOrd="0" presId="urn:microsoft.com/office/officeart/2005/8/layout/process2"/>
    <dgm:cxn modelId="{D253BFAC-B3F5-4630-B903-0234FC48AED5}" type="presParOf" srcId="{14127E45-FFD1-4FC9-A90B-E64961D05CFA}" destId="{0B01FE52-C37D-4EC6-AAC3-79DB1CDA63C7}" srcOrd="2" destOrd="0" presId="urn:microsoft.com/office/officeart/2005/8/layout/process2"/>
    <dgm:cxn modelId="{2637043A-08F8-4836-B25F-E59B71DB581F}" type="presParOf" srcId="{14127E45-FFD1-4FC9-A90B-E64961D05CFA}" destId="{0C054F5A-6123-4639-B72E-FCB3C4A00C1C}" srcOrd="3" destOrd="0" presId="urn:microsoft.com/office/officeart/2005/8/layout/process2"/>
    <dgm:cxn modelId="{F9EC2EC1-EC33-4C66-A5FA-97DD478B475D}" type="presParOf" srcId="{0C054F5A-6123-4639-B72E-FCB3C4A00C1C}" destId="{62811CC0-07D4-4D8B-A42B-C014B257B523}" srcOrd="0" destOrd="0" presId="urn:microsoft.com/office/officeart/2005/8/layout/process2"/>
    <dgm:cxn modelId="{746FA0D4-339C-407E-921E-9EE54AE1608C}" type="presParOf" srcId="{14127E45-FFD1-4FC9-A90B-E64961D05CFA}" destId="{EF11A1EC-F4B5-4AD7-A264-561629E4C5F0}" srcOrd="4" destOrd="0" presId="urn:microsoft.com/office/officeart/2005/8/layout/process2"/>
    <dgm:cxn modelId="{9983444A-ABF1-46CA-853A-C31DE4333033}" type="presParOf" srcId="{14127E45-FFD1-4FC9-A90B-E64961D05CFA}" destId="{629A0CD5-F3DE-4044-AEB0-EC27FA4022F8}" srcOrd="5" destOrd="0" presId="urn:microsoft.com/office/officeart/2005/8/layout/process2"/>
    <dgm:cxn modelId="{C1366E15-89E3-44B0-B02E-9593B87F56A1}" type="presParOf" srcId="{629A0CD5-F3DE-4044-AEB0-EC27FA4022F8}" destId="{03C17135-0F02-440C-8634-98B2262B06E8}" srcOrd="0" destOrd="0" presId="urn:microsoft.com/office/officeart/2005/8/layout/process2"/>
    <dgm:cxn modelId="{C1D85DE7-819B-4BFA-809E-3F2BDDE8D47B}" type="presParOf" srcId="{14127E45-FFD1-4FC9-A90B-E64961D05CFA}" destId="{C5A6D8B0-926A-411C-80A5-145F248A94D7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AF5D19-A62F-42BF-95DC-E4155DD42ADE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9C783307-CB48-4D8C-A67F-042644995587}">
      <dgm:prSet phldrT="[Текст]"/>
      <dgm:spPr/>
      <dgm:t>
        <a:bodyPr/>
        <a:lstStyle/>
        <a:p>
          <a:r>
            <a:rPr lang="en-US" dirty="0" smtClean="0"/>
            <a:t>App</a:t>
          </a:r>
          <a:endParaRPr lang="ru-RU" dirty="0"/>
        </a:p>
      </dgm:t>
    </dgm:pt>
    <dgm:pt modelId="{ACABEB62-6DC3-4EF8-9CFA-E6E7C74643DA}" type="parTrans" cxnId="{783079BE-1CFA-42EE-A788-209FBC34498A}">
      <dgm:prSet/>
      <dgm:spPr/>
      <dgm:t>
        <a:bodyPr/>
        <a:lstStyle/>
        <a:p>
          <a:endParaRPr lang="ru-RU"/>
        </a:p>
      </dgm:t>
    </dgm:pt>
    <dgm:pt modelId="{E74F672C-6DBE-404B-BC3C-51EB15F98204}" type="sibTrans" cxnId="{783079BE-1CFA-42EE-A788-209FBC34498A}">
      <dgm:prSet/>
      <dgm:spPr/>
      <dgm:t>
        <a:bodyPr/>
        <a:lstStyle/>
        <a:p>
          <a:endParaRPr lang="ru-RU"/>
        </a:p>
      </dgm:t>
    </dgm:pt>
    <dgm:pt modelId="{EFB41545-7AF4-4ED2-BD98-D0A4978608AC}">
      <dgm:prSet phldrT="[Текст]"/>
      <dgm:spPr/>
      <dgm:t>
        <a:bodyPr/>
        <a:lstStyle/>
        <a:p>
          <a:r>
            <a:rPr lang="en-US" dirty="0" smtClean="0"/>
            <a:t>Driver</a:t>
          </a:r>
          <a:endParaRPr lang="ru-RU" dirty="0"/>
        </a:p>
      </dgm:t>
    </dgm:pt>
    <dgm:pt modelId="{2569111F-1BEA-42B5-A94C-C8F94788A995}" type="parTrans" cxnId="{6A112186-D0C1-49F1-AC05-D89CA8AE9F6D}">
      <dgm:prSet/>
      <dgm:spPr/>
      <dgm:t>
        <a:bodyPr/>
        <a:lstStyle/>
        <a:p>
          <a:endParaRPr lang="ru-RU"/>
        </a:p>
      </dgm:t>
    </dgm:pt>
    <dgm:pt modelId="{C842FAE7-5F6B-4F8C-AC91-0ED2C2F42242}" type="sibTrans" cxnId="{6A112186-D0C1-49F1-AC05-D89CA8AE9F6D}">
      <dgm:prSet/>
      <dgm:spPr/>
      <dgm:t>
        <a:bodyPr/>
        <a:lstStyle/>
        <a:p>
          <a:endParaRPr lang="ru-RU"/>
        </a:p>
      </dgm:t>
    </dgm:pt>
    <dgm:pt modelId="{9971200B-44AA-4F09-809C-17D56072C8CE}">
      <dgm:prSet phldrT="[Текст]"/>
      <dgm:spPr/>
      <dgm:t>
        <a:bodyPr/>
        <a:lstStyle/>
        <a:p>
          <a:r>
            <a:rPr lang="en-US" dirty="0" smtClean="0"/>
            <a:t>Framework</a:t>
          </a:r>
          <a:endParaRPr lang="ru-RU" dirty="0"/>
        </a:p>
      </dgm:t>
    </dgm:pt>
    <dgm:pt modelId="{CA7AFBB2-0ABB-478C-87C5-CACE6645AB4B}" type="parTrans" cxnId="{E1352A97-A36E-4554-A076-E192C2BED907}">
      <dgm:prSet/>
      <dgm:spPr/>
      <dgm:t>
        <a:bodyPr/>
        <a:lstStyle/>
        <a:p>
          <a:endParaRPr lang="ru-RU"/>
        </a:p>
      </dgm:t>
    </dgm:pt>
    <dgm:pt modelId="{3000CF16-557E-4C42-AD50-08CABFC7301F}" type="sibTrans" cxnId="{E1352A97-A36E-4554-A076-E192C2BED907}">
      <dgm:prSet/>
      <dgm:spPr/>
      <dgm:t>
        <a:bodyPr/>
        <a:lstStyle/>
        <a:p>
          <a:endParaRPr lang="ru-RU"/>
        </a:p>
      </dgm:t>
    </dgm:pt>
    <dgm:pt modelId="{7AC30D7B-0BB4-4132-A49F-7E5505EE6DFD}">
      <dgm:prSet phldrT="[Текст]"/>
      <dgm:spPr/>
      <dgm:t>
        <a:bodyPr/>
        <a:lstStyle/>
        <a:p>
          <a:r>
            <a:rPr lang="en-US" dirty="0" smtClean="0"/>
            <a:t>DSL</a:t>
          </a:r>
          <a:endParaRPr lang="ru-RU" dirty="0"/>
        </a:p>
      </dgm:t>
    </dgm:pt>
    <dgm:pt modelId="{00316A81-597E-4BF1-A89A-4098B842A6CD}" type="parTrans" cxnId="{5EB43605-F822-4BA8-8A36-7E89DDD26C9C}">
      <dgm:prSet/>
      <dgm:spPr/>
      <dgm:t>
        <a:bodyPr/>
        <a:lstStyle/>
        <a:p>
          <a:endParaRPr lang="ru-RU"/>
        </a:p>
      </dgm:t>
    </dgm:pt>
    <dgm:pt modelId="{72575C02-99CC-4896-93B6-4DF08EB7DB24}" type="sibTrans" cxnId="{5EB43605-F822-4BA8-8A36-7E89DDD26C9C}">
      <dgm:prSet/>
      <dgm:spPr/>
      <dgm:t>
        <a:bodyPr/>
        <a:lstStyle/>
        <a:p>
          <a:endParaRPr lang="ru-RU"/>
        </a:p>
      </dgm:t>
    </dgm:pt>
    <dgm:pt modelId="{E79782DF-E14C-4368-B935-63DA930FB5C8}">
      <dgm:prSet phldrT="[Текст]"/>
      <dgm:spPr/>
      <dgm:t>
        <a:bodyPr/>
        <a:lstStyle/>
        <a:p>
          <a:r>
            <a:rPr lang="en-US" dirty="0" smtClean="0"/>
            <a:t>Test</a:t>
          </a:r>
          <a:endParaRPr lang="ru-RU" dirty="0"/>
        </a:p>
      </dgm:t>
    </dgm:pt>
    <dgm:pt modelId="{151A616D-4FDA-4DDB-BB48-94C9D30FDBB4}" type="parTrans" cxnId="{EBF1C605-4AA7-4C34-A3FE-BD5EDD1FACD8}">
      <dgm:prSet/>
      <dgm:spPr/>
      <dgm:t>
        <a:bodyPr/>
        <a:lstStyle/>
        <a:p>
          <a:endParaRPr lang="ru-RU"/>
        </a:p>
      </dgm:t>
    </dgm:pt>
    <dgm:pt modelId="{CB8A6193-291B-473C-8455-A0DBB1654583}" type="sibTrans" cxnId="{EBF1C605-4AA7-4C34-A3FE-BD5EDD1FACD8}">
      <dgm:prSet/>
      <dgm:spPr/>
      <dgm:t>
        <a:bodyPr/>
        <a:lstStyle/>
        <a:p>
          <a:endParaRPr lang="ru-RU"/>
        </a:p>
      </dgm:t>
    </dgm:pt>
    <dgm:pt modelId="{14127E45-FFD1-4FC9-A90B-E64961D05CFA}" type="pres">
      <dgm:prSet presAssocID="{42AF5D19-A62F-42BF-95DC-E4155DD42ADE}" presName="linearFlow" presStyleCnt="0">
        <dgm:presLayoutVars>
          <dgm:resizeHandles val="exact"/>
        </dgm:presLayoutVars>
      </dgm:prSet>
      <dgm:spPr/>
    </dgm:pt>
    <dgm:pt modelId="{68F2DFF0-F684-4CD3-AA40-7F050E120C3C}" type="pres">
      <dgm:prSet presAssocID="{9C783307-CB48-4D8C-A67F-042644995587}" presName="node" presStyleLbl="node1" presStyleIdx="0" presStyleCnt="5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BD07F8-73CC-40AD-BF8B-17D0B34AAC13}" type="pres">
      <dgm:prSet presAssocID="{E74F672C-6DBE-404B-BC3C-51EB15F98204}" presName="sibTrans" presStyleLbl="sibTrans2D1" presStyleIdx="0" presStyleCnt="4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53BC9B85-B3FB-45CB-8CE5-289F0660996F}" type="pres">
      <dgm:prSet presAssocID="{E74F672C-6DBE-404B-BC3C-51EB15F98204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0B01FE52-C37D-4EC6-AAC3-79DB1CDA63C7}" type="pres">
      <dgm:prSet presAssocID="{EFB41545-7AF4-4ED2-BD98-D0A4978608AC}" presName="node" presStyleLbl="node1" presStyleIdx="1" presStyleCnt="5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054F5A-6123-4639-B72E-FCB3C4A00C1C}" type="pres">
      <dgm:prSet presAssocID="{C842FAE7-5F6B-4F8C-AC91-0ED2C2F42242}" presName="sibTrans" presStyleLbl="sibTrans2D1" presStyleIdx="1" presStyleCnt="4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62811CC0-07D4-4D8B-A42B-C014B257B523}" type="pres">
      <dgm:prSet presAssocID="{C842FAE7-5F6B-4F8C-AC91-0ED2C2F42242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EF11A1EC-F4B5-4AD7-A264-561629E4C5F0}" type="pres">
      <dgm:prSet presAssocID="{9971200B-44AA-4F09-809C-17D56072C8CE}" presName="node" presStyleLbl="node1" presStyleIdx="2" presStyleCnt="5" custScaleX="1570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9A0CD5-F3DE-4044-AEB0-EC27FA4022F8}" type="pres">
      <dgm:prSet presAssocID="{3000CF16-557E-4C42-AD50-08CABFC7301F}" presName="sibTrans" presStyleLbl="sibTrans2D1" presStyleIdx="2" presStyleCnt="4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03C17135-0F02-440C-8634-98B2262B06E8}" type="pres">
      <dgm:prSet presAssocID="{3000CF16-557E-4C42-AD50-08CABFC7301F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C5A6D8B0-926A-411C-80A5-145F248A94D7}" type="pres">
      <dgm:prSet presAssocID="{7AC30D7B-0BB4-4132-A49F-7E5505EE6DFD}" presName="node" presStyleLbl="node1" presStyleIdx="3" presStyleCnt="5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F71D26-864D-4D1C-8B54-FBA38D9E4DF2}" type="pres">
      <dgm:prSet presAssocID="{72575C02-99CC-4896-93B6-4DF08EB7DB24}" presName="sibTrans" presStyleLbl="sibTrans2D1" presStyleIdx="3" presStyleCnt="4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0FA8A206-78DE-48B3-BEF8-D4F15394C43D}" type="pres">
      <dgm:prSet presAssocID="{72575C02-99CC-4896-93B6-4DF08EB7DB24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71ED0336-0268-4D10-9B80-25984290676F}" type="pres">
      <dgm:prSet presAssocID="{E79782DF-E14C-4368-B935-63DA930FB5C8}" presName="node" presStyleLbl="node1" presStyleIdx="4" presStyleCnt="5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2A44D5-0A3C-41F8-BED2-D0B52770ABAB}" type="presOf" srcId="{72575C02-99CC-4896-93B6-4DF08EB7DB24}" destId="{3BF71D26-864D-4D1C-8B54-FBA38D9E4DF2}" srcOrd="0" destOrd="0" presId="urn:microsoft.com/office/officeart/2005/8/layout/process2"/>
    <dgm:cxn modelId="{0015E826-7A0A-4119-BF92-F75333913099}" type="presOf" srcId="{E79782DF-E14C-4368-B935-63DA930FB5C8}" destId="{71ED0336-0268-4D10-9B80-25984290676F}" srcOrd="0" destOrd="0" presId="urn:microsoft.com/office/officeart/2005/8/layout/process2"/>
    <dgm:cxn modelId="{F8C46D05-59E1-40BA-86FC-1E2CB5E50634}" type="presOf" srcId="{C842FAE7-5F6B-4F8C-AC91-0ED2C2F42242}" destId="{0C054F5A-6123-4639-B72E-FCB3C4A00C1C}" srcOrd="0" destOrd="0" presId="urn:microsoft.com/office/officeart/2005/8/layout/process2"/>
    <dgm:cxn modelId="{589F5476-447B-47B9-BA48-454E808EB41C}" type="presOf" srcId="{C842FAE7-5F6B-4F8C-AC91-0ED2C2F42242}" destId="{62811CC0-07D4-4D8B-A42B-C014B257B523}" srcOrd="1" destOrd="0" presId="urn:microsoft.com/office/officeart/2005/8/layout/process2"/>
    <dgm:cxn modelId="{ADC9447D-194C-4726-A66B-FA11EF4BF873}" type="presOf" srcId="{3000CF16-557E-4C42-AD50-08CABFC7301F}" destId="{629A0CD5-F3DE-4044-AEB0-EC27FA4022F8}" srcOrd="0" destOrd="0" presId="urn:microsoft.com/office/officeart/2005/8/layout/process2"/>
    <dgm:cxn modelId="{642F9D22-FBB2-45FC-8041-4DA4646593B8}" type="presOf" srcId="{EFB41545-7AF4-4ED2-BD98-D0A4978608AC}" destId="{0B01FE52-C37D-4EC6-AAC3-79DB1CDA63C7}" srcOrd="0" destOrd="0" presId="urn:microsoft.com/office/officeart/2005/8/layout/process2"/>
    <dgm:cxn modelId="{94647FED-8B30-43B3-8357-C0DC95ED8017}" type="presOf" srcId="{7AC30D7B-0BB4-4132-A49F-7E5505EE6DFD}" destId="{C5A6D8B0-926A-411C-80A5-145F248A94D7}" srcOrd="0" destOrd="0" presId="urn:microsoft.com/office/officeart/2005/8/layout/process2"/>
    <dgm:cxn modelId="{59615C8A-0C4A-4E12-8FDB-C97CF3F6FCF2}" type="presOf" srcId="{E74F672C-6DBE-404B-BC3C-51EB15F98204}" destId="{2FBD07F8-73CC-40AD-BF8B-17D0B34AAC13}" srcOrd="0" destOrd="0" presId="urn:microsoft.com/office/officeart/2005/8/layout/process2"/>
    <dgm:cxn modelId="{6A112186-D0C1-49F1-AC05-D89CA8AE9F6D}" srcId="{42AF5D19-A62F-42BF-95DC-E4155DD42ADE}" destId="{EFB41545-7AF4-4ED2-BD98-D0A4978608AC}" srcOrd="1" destOrd="0" parTransId="{2569111F-1BEA-42B5-A94C-C8F94788A995}" sibTransId="{C842FAE7-5F6B-4F8C-AC91-0ED2C2F42242}"/>
    <dgm:cxn modelId="{539CA2D3-F983-4BD7-90AB-D1071EA6AD51}" type="presOf" srcId="{9971200B-44AA-4F09-809C-17D56072C8CE}" destId="{EF11A1EC-F4B5-4AD7-A264-561629E4C5F0}" srcOrd="0" destOrd="0" presId="urn:microsoft.com/office/officeart/2005/8/layout/process2"/>
    <dgm:cxn modelId="{4380425A-126A-40D5-830F-FE74BDF5725C}" type="presOf" srcId="{72575C02-99CC-4896-93B6-4DF08EB7DB24}" destId="{0FA8A206-78DE-48B3-BEF8-D4F15394C43D}" srcOrd="1" destOrd="0" presId="urn:microsoft.com/office/officeart/2005/8/layout/process2"/>
    <dgm:cxn modelId="{EBF1C605-4AA7-4C34-A3FE-BD5EDD1FACD8}" srcId="{42AF5D19-A62F-42BF-95DC-E4155DD42ADE}" destId="{E79782DF-E14C-4368-B935-63DA930FB5C8}" srcOrd="4" destOrd="0" parTransId="{151A616D-4FDA-4DDB-BB48-94C9D30FDBB4}" sibTransId="{CB8A6193-291B-473C-8455-A0DBB1654583}"/>
    <dgm:cxn modelId="{BD806BA6-C8F1-4700-A72A-C378E6D75E73}" type="presOf" srcId="{42AF5D19-A62F-42BF-95DC-E4155DD42ADE}" destId="{14127E45-FFD1-4FC9-A90B-E64961D05CFA}" srcOrd="0" destOrd="0" presId="urn:microsoft.com/office/officeart/2005/8/layout/process2"/>
    <dgm:cxn modelId="{E1352A97-A36E-4554-A076-E192C2BED907}" srcId="{42AF5D19-A62F-42BF-95DC-E4155DD42ADE}" destId="{9971200B-44AA-4F09-809C-17D56072C8CE}" srcOrd="2" destOrd="0" parTransId="{CA7AFBB2-0ABB-478C-87C5-CACE6645AB4B}" sibTransId="{3000CF16-557E-4C42-AD50-08CABFC7301F}"/>
    <dgm:cxn modelId="{B9ECE01D-0503-44B0-923E-5B33D5D06AB0}" type="presOf" srcId="{E74F672C-6DBE-404B-BC3C-51EB15F98204}" destId="{53BC9B85-B3FB-45CB-8CE5-289F0660996F}" srcOrd="1" destOrd="0" presId="urn:microsoft.com/office/officeart/2005/8/layout/process2"/>
    <dgm:cxn modelId="{0098B80C-F2B5-432B-9939-598B7CB471C2}" type="presOf" srcId="{9C783307-CB48-4D8C-A67F-042644995587}" destId="{68F2DFF0-F684-4CD3-AA40-7F050E120C3C}" srcOrd="0" destOrd="0" presId="urn:microsoft.com/office/officeart/2005/8/layout/process2"/>
    <dgm:cxn modelId="{5EB43605-F822-4BA8-8A36-7E89DDD26C9C}" srcId="{42AF5D19-A62F-42BF-95DC-E4155DD42ADE}" destId="{7AC30D7B-0BB4-4132-A49F-7E5505EE6DFD}" srcOrd="3" destOrd="0" parTransId="{00316A81-597E-4BF1-A89A-4098B842A6CD}" sibTransId="{72575C02-99CC-4896-93B6-4DF08EB7DB24}"/>
    <dgm:cxn modelId="{783079BE-1CFA-42EE-A788-209FBC34498A}" srcId="{42AF5D19-A62F-42BF-95DC-E4155DD42ADE}" destId="{9C783307-CB48-4D8C-A67F-042644995587}" srcOrd="0" destOrd="0" parTransId="{ACABEB62-6DC3-4EF8-9CFA-E6E7C74643DA}" sibTransId="{E74F672C-6DBE-404B-BC3C-51EB15F98204}"/>
    <dgm:cxn modelId="{CAE334A6-025F-4AA5-8014-EB3C26ABA46A}" type="presOf" srcId="{3000CF16-557E-4C42-AD50-08CABFC7301F}" destId="{03C17135-0F02-440C-8634-98B2262B06E8}" srcOrd="1" destOrd="0" presId="urn:microsoft.com/office/officeart/2005/8/layout/process2"/>
    <dgm:cxn modelId="{886B8EA0-3756-4E67-B726-616BDAC241FC}" type="presParOf" srcId="{14127E45-FFD1-4FC9-A90B-E64961D05CFA}" destId="{68F2DFF0-F684-4CD3-AA40-7F050E120C3C}" srcOrd="0" destOrd="0" presId="urn:microsoft.com/office/officeart/2005/8/layout/process2"/>
    <dgm:cxn modelId="{9CBC4AB1-3175-4D77-B28A-4D84EBE42F13}" type="presParOf" srcId="{14127E45-FFD1-4FC9-A90B-E64961D05CFA}" destId="{2FBD07F8-73CC-40AD-BF8B-17D0B34AAC13}" srcOrd="1" destOrd="0" presId="urn:microsoft.com/office/officeart/2005/8/layout/process2"/>
    <dgm:cxn modelId="{7CD05130-2B7F-4099-B6BE-647C9EFD678C}" type="presParOf" srcId="{2FBD07F8-73CC-40AD-BF8B-17D0B34AAC13}" destId="{53BC9B85-B3FB-45CB-8CE5-289F0660996F}" srcOrd="0" destOrd="0" presId="urn:microsoft.com/office/officeart/2005/8/layout/process2"/>
    <dgm:cxn modelId="{98DB3193-997B-43B6-8ED7-22E95CB80C72}" type="presParOf" srcId="{14127E45-FFD1-4FC9-A90B-E64961D05CFA}" destId="{0B01FE52-C37D-4EC6-AAC3-79DB1CDA63C7}" srcOrd="2" destOrd="0" presId="urn:microsoft.com/office/officeart/2005/8/layout/process2"/>
    <dgm:cxn modelId="{FE859997-CEB1-40D3-8FA5-AC9202979906}" type="presParOf" srcId="{14127E45-FFD1-4FC9-A90B-E64961D05CFA}" destId="{0C054F5A-6123-4639-B72E-FCB3C4A00C1C}" srcOrd="3" destOrd="0" presId="urn:microsoft.com/office/officeart/2005/8/layout/process2"/>
    <dgm:cxn modelId="{68E0F922-C042-48CB-993A-85F97A5F746B}" type="presParOf" srcId="{0C054F5A-6123-4639-B72E-FCB3C4A00C1C}" destId="{62811CC0-07D4-4D8B-A42B-C014B257B523}" srcOrd="0" destOrd="0" presId="urn:microsoft.com/office/officeart/2005/8/layout/process2"/>
    <dgm:cxn modelId="{64B403E9-B1B2-4389-8536-1A9F3C8547D4}" type="presParOf" srcId="{14127E45-FFD1-4FC9-A90B-E64961D05CFA}" destId="{EF11A1EC-F4B5-4AD7-A264-561629E4C5F0}" srcOrd="4" destOrd="0" presId="urn:microsoft.com/office/officeart/2005/8/layout/process2"/>
    <dgm:cxn modelId="{E8FE76A6-851B-4313-8EE2-A3BF8CE9CFFA}" type="presParOf" srcId="{14127E45-FFD1-4FC9-A90B-E64961D05CFA}" destId="{629A0CD5-F3DE-4044-AEB0-EC27FA4022F8}" srcOrd="5" destOrd="0" presId="urn:microsoft.com/office/officeart/2005/8/layout/process2"/>
    <dgm:cxn modelId="{45F10410-1C0C-4B7F-98EF-BA62593DF531}" type="presParOf" srcId="{629A0CD5-F3DE-4044-AEB0-EC27FA4022F8}" destId="{03C17135-0F02-440C-8634-98B2262B06E8}" srcOrd="0" destOrd="0" presId="urn:microsoft.com/office/officeart/2005/8/layout/process2"/>
    <dgm:cxn modelId="{30CDC5EC-6BF1-4D47-99A3-ECA405C5AB6E}" type="presParOf" srcId="{14127E45-FFD1-4FC9-A90B-E64961D05CFA}" destId="{C5A6D8B0-926A-411C-80A5-145F248A94D7}" srcOrd="6" destOrd="0" presId="urn:microsoft.com/office/officeart/2005/8/layout/process2"/>
    <dgm:cxn modelId="{80723FCF-B640-4A63-BCC4-8787F3358A54}" type="presParOf" srcId="{14127E45-FFD1-4FC9-A90B-E64961D05CFA}" destId="{3BF71D26-864D-4D1C-8B54-FBA38D9E4DF2}" srcOrd="7" destOrd="0" presId="urn:microsoft.com/office/officeart/2005/8/layout/process2"/>
    <dgm:cxn modelId="{37D9D8FD-E40B-42DF-975C-E2EAF6AE5298}" type="presParOf" srcId="{3BF71D26-864D-4D1C-8B54-FBA38D9E4DF2}" destId="{0FA8A206-78DE-48B3-BEF8-D4F15394C43D}" srcOrd="0" destOrd="0" presId="urn:microsoft.com/office/officeart/2005/8/layout/process2"/>
    <dgm:cxn modelId="{58E5E3CE-748B-48A0-B83A-D7D5D1E980E4}" type="presParOf" srcId="{14127E45-FFD1-4FC9-A90B-E64961D05CFA}" destId="{71ED0336-0268-4D10-9B80-25984290676F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2AF5D19-A62F-42BF-95DC-E4155DD42ADE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9C783307-CB48-4D8C-A67F-042644995587}">
      <dgm:prSet phldrT="[Текст]"/>
      <dgm:spPr/>
      <dgm:t>
        <a:bodyPr/>
        <a:lstStyle/>
        <a:p>
          <a:r>
            <a:rPr lang="en-US" dirty="0" smtClean="0"/>
            <a:t>App</a:t>
          </a:r>
          <a:endParaRPr lang="ru-RU" dirty="0"/>
        </a:p>
      </dgm:t>
    </dgm:pt>
    <dgm:pt modelId="{ACABEB62-6DC3-4EF8-9CFA-E6E7C74643DA}" type="parTrans" cxnId="{783079BE-1CFA-42EE-A788-209FBC34498A}">
      <dgm:prSet/>
      <dgm:spPr/>
      <dgm:t>
        <a:bodyPr/>
        <a:lstStyle/>
        <a:p>
          <a:endParaRPr lang="ru-RU"/>
        </a:p>
      </dgm:t>
    </dgm:pt>
    <dgm:pt modelId="{E74F672C-6DBE-404B-BC3C-51EB15F98204}" type="sibTrans" cxnId="{783079BE-1CFA-42EE-A788-209FBC34498A}">
      <dgm:prSet/>
      <dgm:spPr/>
      <dgm:t>
        <a:bodyPr/>
        <a:lstStyle/>
        <a:p>
          <a:endParaRPr lang="ru-RU"/>
        </a:p>
      </dgm:t>
    </dgm:pt>
    <dgm:pt modelId="{EFB41545-7AF4-4ED2-BD98-D0A4978608AC}">
      <dgm:prSet phldrT="[Текст]"/>
      <dgm:spPr/>
      <dgm:t>
        <a:bodyPr/>
        <a:lstStyle/>
        <a:p>
          <a:r>
            <a:rPr lang="en-US" dirty="0" smtClean="0"/>
            <a:t>Driver</a:t>
          </a:r>
          <a:endParaRPr lang="ru-RU" dirty="0"/>
        </a:p>
      </dgm:t>
    </dgm:pt>
    <dgm:pt modelId="{2569111F-1BEA-42B5-A94C-C8F94788A995}" type="parTrans" cxnId="{6A112186-D0C1-49F1-AC05-D89CA8AE9F6D}">
      <dgm:prSet/>
      <dgm:spPr/>
      <dgm:t>
        <a:bodyPr/>
        <a:lstStyle/>
        <a:p>
          <a:endParaRPr lang="ru-RU"/>
        </a:p>
      </dgm:t>
    </dgm:pt>
    <dgm:pt modelId="{C842FAE7-5F6B-4F8C-AC91-0ED2C2F42242}" type="sibTrans" cxnId="{6A112186-D0C1-49F1-AC05-D89CA8AE9F6D}">
      <dgm:prSet/>
      <dgm:spPr/>
      <dgm:t>
        <a:bodyPr/>
        <a:lstStyle/>
        <a:p>
          <a:endParaRPr lang="ru-RU"/>
        </a:p>
      </dgm:t>
    </dgm:pt>
    <dgm:pt modelId="{9971200B-44AA-4F09-809C-17D56072C8CE}">
      <dgm:prSet phldrT="[Текст]"/>
      <dgm:spPr/>
      <dgm:t>
        <a:bodyPr/>
        <a:lstStyle/>
        <a:p>
          <a:r>
            <a:rPr lang="en-US" dirty="0" smtClean="0"/>
            <a:t>Framework</a:t>
          </a:r>
          <a:endParaRPr lang="ru-RU" dirty="0"/>
        </a:p>
      </dgm:t>
    </dgm:pt>
    <dgm:pt modelId="{CA7AFBB2-0ABB-478C-87C5-CACE6645AB4B}" type="parTrans" cxnId="{E1352A97-A36E-4554-A076-E192C2BED907}">
      <dgm:prSet/>
      <dgm:spPr/>
      <dgm:t>
        <a:bodyPr/>
        <a:lstStyle/>
        <a:p>
          <a:endParaRPr lang="ru-RU"/>
        </a:p>
      </dgm:t>
    </dgm:pt>
    <dgm:pt modelId="{3000CF16-557E-4C42-AD50-08CABFC7301F}" type="sibTrans" cxnId="{E1352A97-A36E-4554-A076-E192C2BED907}">
      <dgm:prSet/>
      <dgm:spPr/>
      <dgm:t>
        <a:bodyPr/>
        <a:lstStyle/>
        <a:p>
          <a:endParaRPr lang="ru-RU"/>
        </a:p>
      </dgm:t>
    </dgm:pt>
    <dgm:pt modelId="{7AC30D7B-0BB4-4132-A49F-7E5505EE6DFD}">
      <dgm:prSet phldrT="[Текст]"/>
      <dgm:spPr/>
      <dgm:t>
        <a:bodyPr/>
        <a:lstStyle/>
        <a:p>
          <a:r>
            <a:rPr lang="en-US" dirty="0" smtClean="0"/>
            <a:t>DSL</a:t>
          </a:r>
          <a:endParaRPr lang="ru-RU" dirty="0"/>
        </a:p>
      </dgm:t>
    </dgm:pt>
    <dgm:pt modelId="{00316A81-597E-4BF1-A89A-4098B842A6CD}" type="parTrans" cxnId="{5EB43605-F822-4BA8-8A36-7E89DDD26C9C}">
      <dgm:prSet/>
      <dgm:spPr/>
      <dgm:t>
        <a:bodyPr/>
        <a:lstStyle/>
        <a:p>
          <a:endParaRPr lang="ru-RU"/>
        </a:p>
      </dgm:t>
    </dgm:pt>
    <dgm:pt modelId="{72575C02-99CC-4896-93B6-4DF08EB7DB24}" type="sibTrans" cxnId="{5EB43605-F822-4BA8-8A36-7E89DDD26C9C}">
      <dgm:prSet/>
      <dgm:spPr/>
      <dgm:t>
        <a:bodyPr/>
        <a:lstStyle/>
        <a:p>
          <a:endParaRPr lang="ru-RU"/>
        </a:p>
      </dgm:t>
    </dgm:pt>
    <dgm:pt modelId="{E79782DF-E14C-4368-B935-63DA930FB5C8}">
      <dgm:prSet phldrT="[Текст]"/>
      <dgm:spPr/>
      <dgm:t>
        <a:bodyPr/>
        <a:lstStyle/>
        <a:p>
          <a:r>
            <a:rPr lang="en-US" dirty="0" smtClean="0"/>
            <a:t>Test</a:t>
          </a:r>
          <a:endParaRPr lang="ru-RU" dirty="0"/>
        </a:p>
      </dgm:t>
    </dgm:pt>
    <dgm:pt modelId="{151A616D-4FDA-4DDB-BB48-94C9D30FDBB4}" type="parTrans" cxnId="{EBF1C605-4AA7-4C34-A3FE-BD5EDD1FACD8}">
      <dgm:prSet/>
      <dgm:spPr/>
      <dgm:t>
        <a:bodyPr/>
        <a:lstStyle/>
        <a:p>
          <a:endParaRPr lang="ru-RU"/>
        </a:p>
      </dgm:t>
    </dgm:pt>
    <dgm:pt modelId="{CB8A6193-291B-473C-8455-A0DBB1654583}" type="sibTrans" cxnId="{EBF1C605-4AA7-4C34-A3FE-BD5EDD1FACD8}">
      <dgm:prSet/>
      <dgm:spPr/>
      <dgm:t>
        <a:bodyPr/>
        <a:lstStyle/>
        <a:p>
          <a:endParaRPr lang="ru-RU"/>
        </a:p>
      </dgm:t>
    </dgm:pt>
    <dgm:pt modelId="{14127E45-FFD1-4FC9-A90B-E64961D05CFA}" type="pres">
      <dgm:prSet presAssocID="{42AF5D19-A62F-42BF-95DC-E4155DD42ADE}" presName="linearFlow" presStyleCnt="0">
        <dgm:presLayoutVars>
          <dgm:resizeHandles val="exact"/>
        </dgm:presLayoutVars>
      </dgm:prSet>
      <dgm:spPr/>
    </dgm:pt>
    <dgm:pt modelId="{68F2DFF0-F684-4CD3-AA40-7F050E120C3C}" type="pres">
      <dgm:prSet presAssocID="{9C783307-CB48-4D8C-A67F-042644995587}" presName="node" presStyleLbl="node1" presStyleIdx="0" presStyleCnt="5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BD07F8-73CC-40AD-BF8B-17D0B34AAC13}" type="pres">
      <dgm:prSet presAssocID="{E74F672C-6DBE-404B-BC3C-51EB15F98204}" presName="sibTrans" presStyleLbl="sibTrans2D1" presStyleIdx="0" presStyleCnt="4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53BC9B85-B3FB-45CB-8CE5-289F0660996F}" type="pres">
      <dgm:prSet presAssocID="{E74F672C-6DBE-404B-BC3C-51EB15F98204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0B01FE52-C37D-4EC6-AAC3-79DB1CDA63C7}" type="pres">
      <dgm:prSet presAssocID="{EFB41545-7AF4-4ED2-BD98-D0A4978608AC}" presName="node" presStyleLbl="node1" presStyleIdx="1" presStyleCnt="5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054F5A-6123-4639-B72E-FCB3C4A00C1C}" type="pres">
      <dgm:prSet presAssocID="{C842FAE7-5F6B-4F8C-AC91-0ED2C2F42242}" presName="sibTrans" presStyleLbl="sibTrans2D1" presStyleIdx="1" presStyleCnt="4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62811CC0-07D4-4D8B-A42B-C014B257B523}" type="pres">
      <dgm:prSet presAssocID="{C842FAE7-5F6B-4F8C-AC91-0ED2C2F42242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EF11A1EC-F4B5-4AD7-A264-561629E4C5F0}" type="pres">
      <dgm:prSet presAssocID="{9971200B-44AA-4F09-809C-17D56072C8CE}" presName="node" presStyleLbl="node1" presStyleIdx="2" presStyleCnt="5" custScaleX="1570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9A0CD5-F3DE-4044-AEB0-EC27FA4022F8}" type="pres">
      <dgm:prSet presAssocID="{3000CF16-557E-4C42-AD50-08CABFC7301F}" presName="sibTrans" presStyleLbl="sibTrans2D1" presStyleIdx="2" presStyleCnt="4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03C17135-0F02-440C-8634-98B2262B06E8}" type="pres">
      <dgm:prSet presAssocID="{3000CF16-557E-4C42-AD50-08CABFC7301F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C5A6D8B0-926A-411C-80A5-145F248A94D7}" type="pres">
      <dgm:prSet presAssocID="{7AC30D7B-0BB4-4132-A49F-7E5505EE6DFD}" presName="node" presStyleLbl="node1" presStyleIdx="3" presStyleCnt="5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F71D26-864D-4D1C-8B54-FBA38D9E4DF2}" type="pres">
      <dgm:prSet presAssocID="{72575C02-99CC-4896-93B6-4DF08EB7DB24}" presName="sibTrans" presStyleLbl="sibTrans2D1" presStyleIdx="3" presStyleCnt="4"/>
      <dgm:spPr>
        <a:prstGeom prst="leftArrow">
          <a:avLst/>
        </a:prstGeom>
      </dgm:spPr>
      <dgm:t>
        <a:bodyPr/>
        <a:lstStyle/>
        <a:p>
          <a:endParaRPr lang="en-US"/>
        </a:p>
      </dgm:t>
    </dgm:pt>
    <dgm:pt modelId="{0FA8A206-78DE-48B3-BEF8-D4F15394C43D}" type="pres">
      <dgm:prSet presAssocID="{72575C02-99CC-4896-93B6-4DF08EB7DB24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71ED0336-0268-4D10-9B80-25984290676F}" type="pres">
      <dgm:prSet presAssocID="{E79782DF-E14C-4368-B935-63DA930FB5C8}" presName="node" presStyleLbl="node1" presStyleIdx="4" presStyleCnt="5" custScaleX="157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3295BA-F9A9-4745-87A0-4EE6A2657522}" type="presOf" srcId="{72575C02-99CC-4896-93B6-4DF08EB7DB24}" destId="{3BF71D26-864D-4D1C-8B54-FBA38D9E4DF2}" srcOrd="0" destOrd="0" presId="urn:microsoft.com/office/officeart/2005/8/layout/process2"/>
    <dgm:cxn modelId="{568C9B0A-35E5-41AF-958D-10BB3346E5EF}" type="presOf" srcId="{EFB41545-7AF4-4ED2-BD98-D0A4978608AC}" destId="{0B01FE52-C37D-4EC6-AAC3-79DB1CDA63C7}" srcOrd="0" destOrd="0" presId="urn:microsoft.com/office/officeart/2005/8/layout/process2"/>
    <dgm:cxn modelId="{AA271706-86BF-4497-9E35-34D1F4706DBA}" type="presOf" srcId="{E74F672C-6DBE-404B-BC3C-51EB15F98204}" destId="{53BC9B85-B3FB-45CB-8CE5-289F0660996F}" srcOrd="1" destOrd="0" presId="urn:microsoft.com/office/officeart/2005/8/layout/process2"/>
    <dgm:cxn modelId="{0BC96C13-AC98-4D36-91AB-624C1F3EE330}" type="presOf" srcId="{7AC30D7B-0BB4-4132-A49F-7E5505EE6DFD}" destId="{C5A6D8B0-926A-411C-80A5-145F248A94D7}" srcOrd="0" destOrd="0" presId="urn:microsoft.com/office/officeart/2005/8/layout/process2"/>
    <dgm:cxn modelId="{14021D57-A94B-4862-8603-589B3610FBD9}" type="presOf" srcId="{C842FAE7-5F6B-4F8C-AC91-0ED2C2F42242}" destId="{62811CC0-07D4-4D8B-A42B-C014B257B523}" srcOrd="1" destOrd="0" presId="urn:microsoft.com/office/officeart/2005/8/layout/process2"/>
    <dgm:cxn modelId="{F0AB766D-D838-4A8C-8C24-CA74D1809FE1}" type="presOf" srcId="{72575C02-99CC-4896-93B6-4DF08EB7DB24}" destId="{0FA8A206-78DE-48B3-BEF8-D4F15394C43D}" srcOrd="1" destOrd="0" presId="urn:microsoft.com/office/officeart/2005/8/layout/process2"/>
    <dgm:cxn modelId="{59A2A6EE-F80F-4A33-A659-7FD0C0AF9D80}" type="presOf" srcId="{3000CF16-557E-4C42-AD50-08CABFC7301F}" destId="{629A0CD5-F3DE-4044-AEB0-EC27FA4022F8}" srcOrd="0" destOrd="0" presId="urn:microsoft.com/office/officeart/2005/8/layout/process2"/>
    <dgm:cxn modelId="{6A112186-D0C1-49F1-AC05-D89CA8AE9F6D}" srcId="{42AF5D19-A62F-42BF-95DC-E4155DD42ADE}" destId="{EFB41545-7AF4-4ED2-BD98-D0A4978608AC}" srcOrd="1" destOrd="0" parTransId="{2569111F-1BEA-42B5-A94C-C8F94788A995}" sibTransId="{C842FAE7-5F6B-4F8C-AC91-0ED2C2F42242}"/>
    <dgm:cxn modelId="{E2D23B75-5BDA-4337-AFF3-10EC2EEE2D68}" type="presOf" srcId="{3000CF16-557E-4C42-AD50-08CABFC7301F}" destId="{03C17135-0F02-440C-8634-98B2262B06E8}" srcOrd="1" destOrd="0" presId="urn:microsoft.com/office/officeart/2005/8/layout/process2"/>
    <dgm:cxn modelId="{F17F21AF-5420-4A1A-ABFD-1BF9F324E938}" type="presOf" srcId="{C842FAE7-5F6B-4F8C-AC91-0ED2C2F42242}" destId="{0C054F5A-6123-4639-B72E-FCB3C4A00C1C}" srcOrd="0" destOrd="0" presId="urn:microsoft.com/office/officeart/2005/8/layout/process2"/>
    <dgm:cxn modelId="{EBF1C605-4AA7-4C34-A3FE-BD5EDD1FACD8}" srcId="{42AF5D19-A62F-42BF-95DC-E4155DD42ADE}" destId="{E79782DF-E14C-4368-B935-63DA930FB5C8}" srcOrd="4" destOrd="0" parTransId="{151A616D-4FDA-4DDB-BB48-94C9D30FDBB4}" sibTransId="{CB8A6193-291B-473C-8455-A0DBB1654583}"/>
    <dgm:cxn modelId="{E1352A97-A36E-4554-A076-E192C2BED907}" srcId="{42AF5D19-A62F-42BF-95DC-E4155DD42ADE}" destId="{9971200B-44AA-4F09-809C-17D56072C8CE}" srcOrd="2" destOrd="0" parTransId="{CA7AFBB2-0ABB-478C-87C5-CACE6645AB4B}" sibTransId="{3000CF16-557E-4C42-AD50-08CABFC7301F}"/>
    <dgm:cxn modelId="{84F8DE6C-D54B-42E8-BEE9-745975968A53}" type="presOf" srcId="{9C783307-CB48-4D8C-A67F-042644995587}" destId="{68F2DFF0-F684-4CD3-AA40-7F050E120C3C}" srcOrd="0" destOrd="0" presId="urn:microsoft.com/office/officeart/2005/8/layout/process2"/>
    <dgm:cxn modelId="{583CA45D-88DB-4907-9C2A-1E091D2DB80F}" type="presOf" srcId="{42AF5D19-A62F-42BF-95DC-E4155DD42ADE}" destId="{14127E45-FFD1-4FC9-A90B-E64961D05CFA}" srcOrd="0" destOrd="0" presId="urn:microsoft.com/office/officeart/2005/8/layout/process2"/>
    <dgm:cxn modelId="{8F189152-A01C-410E-A9BB-BD9FE3A2BB2C}" type="presOf" srcId="{E74F672C-6DBE-404B-BC3C-51EB15F98204}" destId="{2FBD07F8-73CC-40AD-BF8B-17D0B34AAC13}" srcOrd="0" destOrd="0" presId="urn:microsoft.com/office/officeart/2005/8/layout/process2"/>
    <dgm:cxn modelId="{5EB43605-F822-4BA8-8A36-7E89DDD26C9C}" srcId="{42AF5D19-A62F-42BF-95DC-E4155DD42ADE}" destId="{7AC30D7B-0BB4-4132-A49F-7E5505EE6DFD}" srcOrd="3" destOrd="0" parTransId="{00316A81-597E-4BF1-A89A-4098B842A6CD}" sibTransId="{72575C02-99CC-4896-93B6-4DF08EB7DB24}"/>
    <dgm:cxn modelId="{77DD94BB-0AFC-4A45-8C76-3AEB8ADF694D}" type="presOf" srcId="{E79782DF-E14C-4368-B935-63DA930FB5C8}" destId="{71ED0336-0268-4D10-9B80-25984290676F}" srcOrd="0" destOrd="0" presId="urn:microsoft.com/office/officeart/2005/8/layout/process2"/>
    <dgm:cxn modelId="{044C74AC-8CB7-4AD7-99E0-79EF6420BB0A}" type="presOf" srcId="{9971200B-44AA-4F09-809C-17D56072C8CE}" destId="{EF11A1EC-F4B5-4AD7-A264-561629E4C5F0}" srcOrd="0" destOrd="0" presId="urn:microsoft.com/office/officeart/2005/8/layout/process2"/>
    <dgm:cxn modelId="{783079BE-1CFA-42EE-A788-209FBC34498A}" srcId="{42AF5D19-A62F-42BF-95DC-E4155DD42ADE}" destId="{9C783307-CB48-4D8C-A67F-042644995587}" srcOrd="0" destOrd="0" parTransId="{ACABEB62-6DC3-4EF8-9CFA-E6E7C74643DA}" sibTransId="{E74F672C-6DBE-404B-BC3C-51EB15F98204}"/>
    <dgm:cxn modelId="{2943ACC6-50A1-40BC-A1B1-158C1213E0C1}" type="presParOf" srcId="{14127E45-FFD1-4FC9-A90B-E64961D05CFA}" destId="{68F2DFF0-F684-4CD3-AA40-7F050E120C3C}" srcOrd="0" destOrd="0" presId="urn:microsoft.com/office/officeart/2005/8/layout/process2"/>
    <dgm:cxn modelId="{31F13504-6426-4B67-AD99-59E4E2B30571}" type="presParOf" srcId="{14127E45-FFD1-4FC9-A90B-E64961D05CFA}" destId="{2FBD07F8-73CC-40AD-BF8B-17D0B34AAC13}" srcOrd="1" destOrd="0" presId="urn:microsoft.com/office/officeart/2005/8/layout/process2"/>
    <dgm:cxn modelId="{04BB3FDA-30DA-4CB3-88DD-93F80F7F3C8D}" type="presParOf" srcId="{2FBD07F8-73CC-40AD-BF8B-17D0B34AAC13}" destId="{53BC9B85-B3FB-45CB-8CE5-289F0660996F}" srcOrd="0" destOrd="0" presId="urn:microsoft.com/office/officeart/2005/8/layout/process2"/>
    <dgm:cxn modelId="{74CE2363-3749-423C-8880-3674785E9137}" type="presParOf" srcId="{14127E45-FFD1-4FC9-A90B-E64961D05CFA}" destId="{0B01FE52-C37D-4EC6-AAC3-79DB1CDA63C7}" srcOrd="2" destOrd="0" presId="urn:microsoft.com/office/officeart/2005/8/layout/process2"/>
    <dgm:cxn modelId="{C6CDDEE9-A1C8-4522-A451-E68CA3D5A184}" type="presParOf" srcId="{14127E45-FFD1-4FC9-A90B-E64961D05CFA}" destId="{0C054F5A-6123-4639-B72E-FCB3C4A00C1C}" srcOrd="3" destOrd="0" presId="urn:microsoft.com/office/officeart/2005/8/layout/process2"/>
    <dgm:cxn modelId="{A4AE048B-4079-471D-89C4-1966F9D160C9}" type="presParOf" srcId="{0C054F5A-6123-4639-B72E-FCB3C4A00C1C}" destId="{62811CC0-07D4-4D8B-A42B-C014B257B523}" srcOrd="0" destOrd="0" presId="urn:microsoft.com/office/officeart/2005/8/layout/process2"/>
    <dgm:cxn modelId="{DD2A38FD-F6EF-47E1-AF0F-97792812AFC6}" type="presParOf" srcId="{14127E45-FFD1-4FC9-A90B-E64961D05CFA}" destId="{EF11A1EC-F4B5-4AD7-A264-561629E4C5F0}" srcOrd="4" destOrd="0" presId="urn:microsoft.com/office/officeart/2005/8/layout/process2"/>
    <dgm:cxn modelId="{F2F0050E-DCEB-4AD5-AF73-C2CC42F06E18}" type="presParOf" srcId="{14127E45-FFD1-4FC9-A90B-E64961D05CFA}" destId="{629A0CD5-F3DE-4044-AEB0-EC27FA4022F8}" srcOrd="5" destOrd="0" presId="urn:microsoft.com/office/officeart/2005/8/layout/process2"/>
    <dgm:cxn modelId="{2B403A2A-177D-440B-8F90-48DD2E10169C}" type="presParOf" srcId="{629A0CD5-F3DE-4044-AEB0-EC27FA4022F8}" destId="{03C17135-0F02-440C-8634-98B2262B06E8}" srcOrd="0" destOrd="0" presId="urn:microsoft.com/office/officeart/2005/8/layout/process2"/>
    <dgm:cxn modelId="{0B898B12-8BFA-4DDC-8155-82603528A679}" type="presParOf" srcId="{14127E45-FFD1-4FC9-A90B-E64961D05CFA}" destId="{C5A6D8B0-926A-411C-80A5-145F248A94D7}" srcOrd="6" destOrd="0" presId="urn:microsoft.com/office/officeart/2005/8/layout/process2"/>
    <dgm:cxn modelId="{93E4B673-C75F-4ADF-8520-6B9F62729E52}" type="presParOf" srcId="{14127E45-FFD1-4FC9-A90B-E64961D05CFA}" destId="{3BF71D26-864D-4D1C-8B54-FBA38D9E4DF2}" srcOrd="7" destOrd="0" presId="urn:microsoft.com/office/officeart/2005/8/layout/process2"/>
    <dgm:cxn modelId="{D66F3FE1-907D-4A1D-9F75-485870D3DA2C}" type="presParOf" srcId="{3BF71D26-864D-4D1C-8B54-FBA38D9E4DF2}" destId="{0FA8A206-78DE-48B3-BEF8-D4F15394C43D}" srcOrd="0" destOrd="0" presId="urn:microsoft.com/office/officeart/2005/8/layout/process2"/>
    <dgm:cxn modelId="{33AB73E3-9763-49C4-B44E-FB33436F4B40}" type="presParOf" srcId="{14127E45-FFD1-4FC9-A90B-E64961D05CFA}" destId="{71ED0336-0268-4D10-9B80-25984290676F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81C2263-A056-4027-B03E-C58AA1CD1CB7}" type="pres">
      <dgm:prSet presAssocID="{2E3A73CA-C2D4-4025-A5D3-4654A9D20AE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DAFD72-AC3D-45C7-BE8C-F3E4D0F7080F}" srcId="{16499FED-E427-4100-84FE-882744C27FE5}" destId="{E56A85C7-04C5-42F2-B966-ED05590F93AF}" srcOrd="2" destOrd="0" parTransId="{064DEAE3-F3CB-4560-9278-B0BA8B5D0276}" sibTransId="{905CB078-F2EB-4D9E-BAEA-34581E03458C}"/>
    <dgm:cxn modelId="{72880BB4-002C-47D6-9A6F-6EA612FD920F}" type="presOf" srcId="{16499FED-E427-4100-84FE-882744C27FE5}" destId="{13A9B41B-E785-4E6D-A9A0-E6FA2EFF2AFF}" srcOrd="0" destOrd="0" presId="urn:microsoft.com/office/officeart/2005/8/layout/process1"/>
    <dgm:cxn modelId="{68E62259-9825-4E0A-9FAA-6862A3635322}" type="presOf" srcId="{2E3A73CA-C2D4-4025-A5D3-4654A9D20AEA}" destId="{D81C2263-A056-4027-B03E-C58AA1CD1CB7}" srcOrd="0" destOrd="0" presId="urn:microsoft.com/office/officeart/2005/8/layout/process1"/>
    <dgm:cxn modelId="{DB435F1F-B076-4ECF-939A-BDB689ACCA56}" type="presOf" srcId="{781FDD7D-DEAB-4989-BC9D-6402F5BB05D1}" destId="{EF39BC74-3EE3-456B-8A8B-2AE081DFCB19}" srcOrd="0" destOrd="0" presId="urn:microsoft.com/office/officeart/2005/8/layout/process1"/>
    <dgm:cxn modelId="{0BE3A30A-ED03-47FE-BB32-969FFBBD303A}" type="presOf" srcId="{781FDD7D-DEAB-4989-BC9D-6402F5BB05D1}" destId="{B3363EC0-0049-4010-B162-EE33A40AEBA4}" srcOrd="1" destOrd="0" presId="urn:microsoft.com/office/officeart/2005/8/layout/process1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0A94975D-3900-42D9-BBD5-F4FA5078BDC4}" type="presOf" srcId="{7F7619FC-56E9-494F-9392-F32987C87016}" destId="{2C91345E-6267-403C-887F-9564A380CCD5}" srcOrd="1" destOrd="0" presId="urn:microsoft.com/office/officeart/2005/8/layout/process1"/>
    <dgm:cxn modelId="{F0A9107B-9843-4855-A585-BF1991869E9F}" srcId="{16499FED-E427-4100-84FE-882744C27FE5}" destId="{2E3A73CA-C2D4-4025-A5D3-4654A9D20AEA}" srcOrd="1" destOrd="0" parTransId="{833FA421-4212-4438-886A-BBDE544A6432}" sibTransId="{7F7619FC-56E9-494F-9392-F32987C87016}"/>
    <dgm:cxn modelId="{DEF8C414-B5F8-4E28-A02A-FCFA60077E6E}" type="presOf" srcId="{7F7619FC-56E9-494F-9392-F32987C87016}" destId="{51A93A49-9289-4F05-B37D-F0E068ECFBD0}" srcOrd="0" destOrd="0" presId="urn:microsoft.com/office/officeart/2005/8/layout/process1"/>
    <dgm:cxn modelId="{41601A50-72CC-422E-93A1-E8FFB0AEBBB7}" type="presOf" srcId="{E56A85C7-04C5-42F2-B966-ED05590F93AF}" destId="{8D832F26-FD85-4163-953E-FEC15BF84D3C}" srcOrd="0" destOrd="0" presId="urn:microsoft.com/office/officeart/2005/8/layout/process1"/>
    <dgm:cxn modelId="{9F5C26A1-41D6-499F-A997-A7379B85B6AD}" type="presOf" srcId="{2D7AE152-2864-4685-80B1-E051713A12DB}" destId="{53DD3C24-6992-45E0-968E-76C000B93EC0}" srcOrd="0" destOrd="0" presId="urn:microsoft.com/office/officeart/2005/8/layout/process1"/>
    <dgm:cxn modelId="{7AC0F459-E264-4537-AAAF-D29FAB3B60CA}" type="presParOf" srcId="{13A9B41B-E785-4E6D-A9A0-E6FA2EFF2AFF}" destId="{53DD3C24-6992-45E0-968E-76C000B93EC0}" srcOrd="0" destOrd="0" presId="urn:microsoft.com/office/officeart/2005/8/layout/process1"/>
    <dgm:cxn modelId="{6AD37D4B-7D5B-4230-B114-9431519E5321}" type="presParOf" srcId="{13A9B41B-E785-4E6D-A9A0-E6FA2EFF2AFF}" destId="{EF39BC74-3EE3-456B-8A8B-2AE081DFCB19}" srcOrd="1" destOrd="0" presId="urn:microsoft.com/office/officeart/2005/8/layout/process1"/>
    <dgm:cxn modelId="{CC25D01B-D00D-41CD-9B3D-7BFFA8AA1480}" type="presParOf" srcId="{EF39BC74-3EE3-456B-8A8B-2AE081DFCB19}" destId="{B3363EC0-0049-4010-B162-EE33A40AEBA4}" srcOrd="0" destOrd="0" presId="urn:microsoft.com/office/officeart/2005/8/layout/process1"/>
    <dgm:cxn modelId="{0AC26F54-D23B-455F-8F08-BDF51C48B210}" type="presParOf" srcId="{13A9B41B-E785-4E6D-A9A0-E6FA2EFF2AFF}" destId="{D81C2263-A056-4027-B03E-C58AA1CD1CB7}" srcOrd="2" destOrd="0" presId="urn:microsoft.com/office/officeart/2005/8/layout/process1"/>
    <dgm:cxn modelId="{B5C791EB-AEE5-47E2-B0AD-8A41F1C3CA23}" type="presParOf" srcId="{13A9B41B-E785-4E6D-A9A0-E6FA2EFF2AFF}" destId="{51A93A49-9289-4F05-B37D-F0E068ECFBD0}" srcOrd="3" destOrd="0" presId="urn:microsoft.com/office/officeart/2005/8/layout/process1"/>
    <dgm:cxn modelId="{9D904F4C-18B2-4CEA-A258-0D320EE651DA}" type="presParOf" srcId="{51A93A49-9289-4F05-B37D-F0E068ECFBD0}" destId="{2C91345E-6267-403C-887F-9564A380CCD5}" srcOrd="0" destOrd="0" presId="urn:microsoft.com/office/officeart/2005/8/layout/process1"/>
    <dgm:cxn modelId="{427C64D3-34EA-4E44-A27B-1A5FFC81D024}" type="presParOf" srcId="{13A9B41B-E785-4E6D-A9A0-E6FA2EFF2AFF}" destId="{8D832F26-FD85-4163-953E-FEC15BF84D3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81C2263-A056-4027-B03E-C58AA1CD1CB7}" type="pres">
      <dgm:prSet presAssocID="{2E3A73CA-C2D4-4025-A5D3-4654A9D20AE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8A659F-FD3D-4C2E-BE6C-40E81DDDFCE5}" type="presOf" srcId="{2D7AE152-2864-4685-80B1-E051713A12DB}" destId="{53DD3C24-6992-45E0-968E-76C000B93EC0}" srcOrd="0" destOrd="0" presId="urn:microsoft.com/office/officeart/2005/8/layout/process1"/>
    <dgm:cxn modelId="{5D2041A1-8960-44BB-A892-31B869A864F1}" type="presOf" srcId="{2E3A73CA-C2D4-4025-A5D3-4654A9D20AEA}" destId="{D81C2263-A056-4027-B03E-C58AA1CD1CB7}" srcOrd="0" destOrd="0" presId="urn:microsoft.com/office/officeart/2005/8/layout/process1"/>
    <dgm:cxn modelId="{D5DAFD72-AC3D-45C7-BE8C-F3E4D0F7080F}" srcId="{16499FED-E427-4100-84FE-882744C27FE5}" destId="{E56A85C7-04C5-42F2-B966-ED05590F93AF}" srcOrd="2" destOrd="0" parTransId="{064DEAE3-F3CB-4560-9278-B0BA8B5D0276}" sibTransId="{905CB078-F2EB-4D9E-BAEA-34581E03458C}"/>
    <dgm:cxn modelId="{D3AAAC6E-C80E-4B37-9696-F23F1B733D11}" type="presOf" srcId="{7F7619FC-56E9-494F-9392-F32987C87016}" destId="{2C91345E-6267-403C-887F-9564A380CCD5}" srcOrd="1" destOrd="0" presId="urn:microsoft.com/office/officeart/2005/8/layout/process1"/>
    <dgm:cxn modelId="{224D7C56-0F9B-43EE-A709-A6976896B1EA}" type="presOf" srcId="{781FDD7D-DEAB-4989-BC9D-6402F5BB05D1}" destId="{EF39BC74-3EE3-456B-8A8B-2AE081DFCB19}" srcOrd="0" destOrd="0" presId="urn:microsoft.com/office/officeart/2005/8/layout/process1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6F6EC540-E984-4FE5-B22C-6AAB86634CC8}" type="presOf" srcId="{781FDD7D-DEAB-4989-BC9D-6402F5BB05D1}" destId="{B3363EC0-0049-4010-B162-EE33A40AEBA4}" srcOrd="1" destOrd="0" presId="urn:microsoft.com/office/officeart/2005/8/layout/process1"/>
    <dgm:cxn modelId="{F0A9107B-9843-4855-A585-BF1991869E9F}" srcId="{16499FED-E427-4100-84FE-882744C27FE5}" destId="{2E3A73CA-C2D4-4025-A5D3-4654A9D20AEA}" srcOrd="1" destOrd="0" parTransId="{833FA421-4212-4438-886A-BBDE544A6432}" sibTransId="{7F7619FC-56E9-494F-9392-F32987C87016}"/>
    <dgm:cxn modelId="{C02522EF-E1F1-49FA-88FF-2EF789089993}" type="presOf" srcId="{16499FED-E427-4100-84FE-882744C27FE5}" destId="{13A9B41B-E785-4E6D-A9A0-E6FA2EFF2AFF}" srcOrd="0" destOrd="0" presId="urn:microsoft.com/office/officeart/2005/8/layout/process1"/>
    <dgm:cxn modelId="{FEFB9984-C804-49EB-89F6-E35ACFC92DE9}" type="presOf" srcId="{7F7619FC-56E9-494F-9392-F32987C87016}" destId="{51A93A49-9289-4F05-B37D-F0E068ECFBD0}" srcOrd="0" destOrd="0" presId="urn:microsoft.com/office/officeart/2005/8/layout/process1"/>
    <dgm:cxn modelId="{326261C2-EEDA-4B61-8A52-2D4F1997DFD8}" type="presOf" srcId="{E56A85C7-04C5-42F2-B966-ED05590F93AF}" destId="{8D832F26-FD85-4163-953E-FEC15BF84D3C}" srcOrd="0" destOrd="0" presId="urn:microsoft.com/office/officeart/2005/8/layout/process1"/>
    <dgm:cxn modelId="{5A20BD24-7DE7-45F6-ABCD-1D4E30FBA52C}" type="presParOf" srcId="{13A9B41B-E785-4E6D-A9A0-E6FA2EFF2AFF}" destId="{53DD3C24-6992-45E0-968E-76C000B93EC0}" srcOrd="0" destOrd="0" presId="urn:microsoft.com/office/officeart/2005/8/layout/process1"/>
    <dgm:cxn modelId="{0B475A2D-93A7-4563-A719-CB2F8E367647}" type="presParOf" srcId="{13A9B41B-E785-4E6D-A9A0-E6FA2EFF2AFF}" destId="{EF39BC74-3EE3-456B-8A8B-2AE081DFCB19}" srcOrd="1" destOrd="0" presId="urn:microsoft.com/office/officeart/2005/8/layout/process1"/>
    <dgm:cxn modelId="{C25388BD-150D-44E5-9506-656D2CD75FF5}" type="presParOf" srcId="{EF39BC74-3EE3-456B-8A8B-2AE081DFCB19}" destId="{B3363EC0-0049-4010-B162-EE33A40AEBA4}" srcOrd="0" destOrd="0" presId="urn:microsoft.com/office/officeart/2005/8/layout/process1"/>
    <dgm:cxn modelId="{603C4B23-E4D0-4CCF-8A64-FB713C86A9D2}" type="presParOf" srcId="{13A9B41B-E785-4E6D-A9A0-E6FA2EFF2AFF}" destId="{D81C2263-A056-4027-B03E-C58AA1CD1CB7}" srcOrd="2" destOrd="0" presId="urn:microsoft.com/office/officeart/2005/8/layout/process1"/>
    <dgm:cxn modelId="{97C6EFE5-3D03-42B1-A50C-02AF7E8CCEC4}" type="presParOf" srcId="{13A9B41B-E785-4E6D-A9A0-E6FA2EFF2AFF}" destId="{51A93A49-9289-4F05-B37D-F0E068ECFBD0}" srcOrd="3" destOrd="0" presId="urn:microsoft.com/office/officeart/2005/8/layout/process1"/>
    <dgm:cxn modelId="{7E09DC02-88E8-4686-AEC8-C42B778D5D41}" type="presParOf" srcId="{51A93A49-9289-4F05-B37D-F0E068ECFBD0}" destId="{2C91345E-6267-403C-887F-9564A380CCD5}" srcOrd="0" destOrd="0" presId="urn:microsoft.com/office/officeart/2005/8/layout/process1"/>
    <dgm:cxn modelId="{D6EA5F05-F66E-4CB8-9CE2-A0F390A3BCFD}" type="presParOf" srcId="{13A9B41B-E785-4E6D-A9A0-E6FA2EFF2AFF}" destId="{8D832F26-FD85-4163-953E-FEC15BF84D3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6499FED-E427-4100-84FE-882744C27FE5}" type="doc">
      <dgm:prSet loTypeId="urn:microsoft.com/office/officeart/2005/8/layout/process1" loCatId="process" qsTypeId="urn:microsoft.com/office/officeart/2005/8/quickstyle/simple3" qsCatId="simple" csTypeId="urn:microsoft.com/office/officeart/2005/8/colors/accent2_1" csCatId="accent2" phldr="1"/>
      <dgm:spPr/>
    </dgm:pt>
    <dgm:pt modelId="{2D7AE152-2864-4685-80B1-E051713A12DB}">
      <dgm:prSet phldrT="[Text]"/>
      <dgm:spPr/>
      <dgm:t>
        <a:bodyPr/>
        <a:lstStyle/>
        <a:p>
          <a:r>
            <a:rPr lang="en-US" dirty="0" smtClean="0"/>
            <a:t>Test</a:t>
          </a:r>
          <a:endParaRPr lang="en-US" dirty="0"/>
        </a:p>
      </dgm:t>
    </dgm:pt>
    <dgm:pt modelId="{7FDEE54B-F334-4616-B552-B11ACC3C82FE}" type="parTrans" cxnId="{F67B4F65-E6E7-4C36-92A8-9B6CD1161BB3}">
      <dgm:prSet/>
      <dgm:spPr/>
      <dgm:t>
        <a:bodyPr/>
        <a:lstStyle/>
        <a:p>
          <a:endParaRPr lang="en-US"/>
        </a:p>
      </dgm:t>
    </dgm:pt>
    <dgm:pt modelId="{781FDD7D-DEAB-4989-BC9D-6402F5BB05D1}" type="sibTrans" cxnId="{F67B4F65-E6E7-4C36-92A8-9B6CD1161BB3}">
      <dgm:prSet/>
      <dgm:spPr/>
      <dgm:t>
        <a:bodyPr/>
        <a:lstStyle/>
        <a:p>
          <a:endParaRPr lang="en-US"/>
        </a:p>
      </dgm:t>
    </dgm:pt>
    <dgm:pt modelId="{2E3A73CA-C2D4-4025-A5D3-4654A9D20AEA}">
      <dgm:prSet phldrT="[Text]"/>
      <dgm:spPr/>
      <dgm:t>
        <a:bodyPr/>
        <a:lstStyle/>
        <a:p>
          <a:r>
            <a:rPr lang="en-US" dirty="0" smtClean="0"/>
            <a:t>TestAPI</a:t>
          </a:r>
          <a:endParaRPr lang="en-US" dirty="0"/>
        </a:p>
      </dgm:t>
    </dgm:pt>
    <dgm:pt modelId="{833FA421-4212-4438-886A-BBDE544A6432}" type="parTrans" cxnId="{F0A9107B-9843-4855-A585-BF1991869E9F}">
      <dgm:prSet/>
      <dgm:spPr/>
      <dgm:t>
        <a:bodyPr/>
        <a:lstStyle/>
        <a:p>
          <a:endParaRPr lang="en-US"/>
        </a:p>
      </dgm:t>
    </dgm:pt>
    <dgm:pt modelId="{7F7619FC-56E9-494F-9392-F32987C87016}" type="sibTrans" cxnId="{F0A9107B-9843-4855-A585-BF1991869E9F}">
      <dgm:prSet/>
      <dgm:spPr/>
      <dgm:t>
        <a:bodyPr/>
        <a:lstStyle/>
        <a:p>
          <a:endParaRPr lang="en-US"/>
        </a:p>
      </dgm:t>
    </dgm:pt>
    <dgm:pt modelId="{E56A85C7-04C5-42F2-B966-ED05590F93AF}">
      <dgm:prSet phldrT="[Text]"/>
      <dgm:spPr/>
      <dgm:t>
        <a:bodyPr/>
        <a:lstStyle/>
        <a:p>
          <a:r>
            <a:rPr lang="en-US" dirty="0" smtClean="0"/>
            <a:t>App</a:t>
          </a:r>
          <a:endParaRPr lang="en-US" dirty="0"/>
        </a:p>
      </dgm:t>
    </dgm:pt>
    <dgm:pt modelId="{064DEAE3-F3CB-4560-9278-B0BA8B5D0276}" type="parTrans" cxnId="{D5DAFD72-AC3D-45C7-BE8C-F3E4D0F7080F}">
      <dgm:prSet/>
      <dgm:spPr/>
      <dgm:t>
        <a:bodyPr/>
        <a:lstStyle/>
        <a:p>
          <a:endParaRPr lang="en-US"/>
        </a:p>
      </dgm:t>
    </dgm:pt>
    <dgm:pt modelId="{905CB078-F2EB-4D9E-BAEA-34581E03458C}" type="sibTrans" cxnId="{D5DAFD72-AC3D-45C7-BE8C-F3E4D0F7080F}">
      <dgm:prSet/>
      <dgm:spPr/>
      <dgm:t>
        <a:bodyPr/>
        <a:lstStyle/>
        <a:p>
          <a:endParaRPr lang="en-US"/>
        </a:p>
      </dgm:t>
    </dgm:pt>
    <dgm:pt modelId="{13A9B41B-E785-4E6D-A9A0-E6FA2EFF2AFF}" type="pres">
      <dgm:prSet presAssocID="{16499FED-E427-4100-84FE-882744C27FE5}" presName="Name0" presStyleCnt="0">
        <dgm:presLayoutVars>
          <dgm:dir/>
          <dgm:resizeHandles val="exact"/>
        </dgm:presLayoutVars>
      </dgm:prSet>
      <dgm:spPr/>
    </dgm:pt>
    <dgm:pt modelId="{53DD3C24-6992-45E0-968E-76C000B93EC0}" type="pres">
      <dgm:prSet presAssocID="{2D7AE152-2864-4685-80B1-E051713A12D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9BC74-3EE3-456B-8A8B-2AE081DFCB19}" type="pres">
      <dgm:prSet presAssocID="{781FDD7D-DEAB-4989-BC9D-6402F5BB05D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3363EC0-0049-4010-B162-EE33A40AEBA4}" type="pres">
      <dgm:prSet presAssocID="{781FDD7D-DEAB-4989-BC9D-6402F5BB05D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81C2263-A056-4027-B03E-C58AA1CD1CB7}" type="pres">
      <dgm:prSet presAssocID="{2E3A73CA-C2D4-4025-A5D3-4654A9D20AE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93A49-9289-4F05-B37D-F0E068ECFBD0}" type="pres">
      <dgm:prSet presAssocID="{7F7619FC-56E9-494F-9392-F32987C8701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C91345E-6267-403C-887F-9564A380CCD5}" type="pres">
      <dgm:prSet presAssocID="{7F7619FC-56E9-494F-9392-F32987C8701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D832F26-FD85-4163-953E-FEC15BF84D3C}" type="pres">
      <dgm:prSet presAssocID="{E56A85C7-04C5-42F2-B966-ED05590F93A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CB02FA-8BAF-4CC8-AAD0-8006DC0920BE}" type="presOf" srcId="{16499FED-E427-4100-84FE-882744C27FE5}" destId="{13A9B41B-E785-4E6D-A9A0-E6FA2EFF2AFF}" srcOrd="0" destOrd="0" presId="urn:microsoft.com/office/officeart/2005/8/layout/process1"/>
    <dgm:cxn modelId="{77EBD50E-3C02-4AB7-BA02-58653021A13C}" type="presOf" srcId="{E56A85C7-04C5-42F2-B966-ED05590F93AF}" destId="{8D832F26-FD85-4163-953E-FEC15BF84D3C}" srcOrd="0" destOrd="0" presId="urn:microsoft.com/office/officeart/2005/8/layout/process1"/>
    <dgm:cxn modelId="{F0A9107B-9843-4855-A585-BF1991869E9F}" srcId="{16499FED-E427-4100-84FE-882744C27FE5}" destId="{2E3A73CA-C2D4-4025-A5D3-4654A9D20AEA}" srcOrd="1" destOrd="0" parTransId="{833FA421-4212-4438-886A-BBDE544A6432}" sibTransId="{7F7619FC-56E9-494F-9392-F32987C87016}"/>
    <dgm:cxn modelId="{353789E9-7A51-4D26-92E0-792BD8F20FF8}" type="presOf" srcId="{7F7619FC-56E9-494F-9392-F32987C87016}" destId="{51A93A49-9289-4F05-B37D-F0E068ECFBD0}" srcOrd="0" destOrd="0" presId="urn:microsoft.com/office/officeart/2005/8/layout/process1"/>
    <dgm:cxn modelId="{F67B4F65-E6E7-4C36-92A8-9B6CD1161BB3}" srcId="{16499FED-E427-4100-84FE-882744C27FE5}" destId="{2D7AE152-2864-4685-80B1-E051713A12DB}" srcOrd="0" destOrd="0" parTransId="{7FDEE54B-F334-4616-B552-B11ACC3C82FE}" sibTransId="{781FDD7D-DEAB-4989-BC9D-6402F5BB05D1}"/>
    <dgm:cxn modelId="{4C879251-4AAD-49EA-8D96-229AEDFB7547}" type="presOf" srcId="{2D7AE152-2864-4685-80B1-E051713A12DB}" destId="{53DD3C24-6992-45E0-968E-76C000B93EC0}" srcOrd="0" destOrd="0" presId="urn:microsoft.com/office/officeart/2005/8/layout/process1"/>
    <dgm:cxn modelId="{D5DAFD72-AC3D-45C7-BE8C-F3E4D0F7080F}" srcId="{16499FED-E427-4100-84FE-882744C27FE5}" destId="{E56A85C7-04C5-42F2-B966-ED05590F93AF}" srcOrd="2" destOrd="0" parTransId="{064DEAE3-F3CB-4560-9278-B0BA8B5D0276}" sibTransId="{905CB078-F2EB-4D9E-BAEA-34581E03458C}"/>
    <dgm:cxn modelId="{26B9622C-F302-4D9A-9862-D034CEC44D97}" type="presOf" srcId="{7F7619FC-56E9-494F-9392-F32987C87016}" destId="{2C91345E-6267-403C-887F-9564A380CCD5}" srcOrd="1" destOrd="0" presId="urn:microsoft.com/office/officeart/2005/8/layout/process1"/>
    <dgm:cxn modelId="{89FEEEC8-B8B2-4D9B-9DD0-056F704564E9}" type="presOf" srcId="{781FDD7D-DEAB-4989-BC9D-6402F5BB05D1}" destId="{B3363EC0-0049-4010-B162-EE33A40AEBA4}" srcOrd="1" destOrd="0" presId="urn:microsoft.com/office/officeart/2005/8/layout/process1"/>
    <dgm:cxn modelId="{F491E792-2BFA-419C-9CF9-AFCFF4DADC05}" type="presOf" srcId="{781FDD7D-DEAB-4989-BC9D-6402F5BB05D1}" destId="{EF39BC74-3EE3-456B-8A8B-2AE081DFCB19}" srcOrd="0" destOrd="0" presId="urn:microsoft.com/office/officeart/2005/8/layout/process1"/>
    <dgm:cxn modelId="{BD7B0FE6-8E74-4AF2-A880-308B2AEC4F78}" type="presOf" srcId="{2E3A73CA-C2D4-4025-A5D3-4654A9D20AEA}" destId="{D81C2263-A056-4027-B03E-C58AA1CD1CB7}" srcOrd="0" destOrd="0" presId="urn:microsoft.com/office/officeart/2005/8/layout/process1"/>
    <dgm:cxn modelId="{B01E5E35-D7E1-4C19-A46A-FB317FCB1AE6}" type="presParOf" srcId="{13A9B41B-E785-4E6D-A9A0-E6FA2EFF2AFF}" destId="{53DD3C24-6992-45E0-968E-76C000B93EC0}" srcOrd="0" destOrd="0" presId="urn:microsoft.com/office/officeart/2005/8/layout/process1"/>
    <dgm:cxn modelId="{8BA11002-070C-46DF-B773-C19F8B6D56B4}" type="presParOf" srcId="{13A9B41B-E785-4E6D-A9A0-E6FA2EFF2AFF}" destId="{EF39BC74-3EE3-456B-8A8B-2AE081DFCB19}" srcOrd="1" destOrd="0" presId="urn:microsoft.com/office/officeart/2005/8/layout/process1"/>
    <dgm:cxn modelId="{1F7324BB-C078-4071-B74C-AF8232076EB7}" type="presParOf" srcId="{EF39BC74-3EE3-456B-8A8B-2AE081DFCB19}" destId="{B3363EC0-0049-4010-B162-EE33A40AEBA4}" srcOrd="0" destOrd="0" presId="urn:microsoft.com/office/officeart/2005/8/layout/process1"/>
    <dgm:cxn modelId="{F53A05FA-C03E-4231-93D2-C4460E0AAB28}" type="presParOf" srcId="{13A9B41B-E785-4E6D-A9A0-E6FA2EFF2AFF}" destId="{D81C2263-A056-4027-B03E-C58AA1CD1CB7}" srcOrd="2" destOrd="0" presId="urn:microsoft.com/office/officeart/2005/8/layout/process1"/>
    <dgm:cxn modelId="{3CFB3A15-6F6F-478A-AF7A-F2E38D67281B}" type="presParOf" srcId="{13A9B41B-E785-4E6D-A9A0-E6FA2EFF2AFF}" destId="{51A93A49-9289-4F05-B37D-F0E068ECFBD0}" srcOrd="3" destOrd="0" presId="urn:microsoft.com/office/officeart/2005/8/layout/process1"/>
    <dgm:cxn modelId="{095A294F-28F9-4C4E-A1B7-43A2F3DC787C}" type="presParOf" srcId="{51A93A49-9289-4F05-B37D-F0E068ECFBD0}" destId="{2C91345E-6267-403C-887F-9564A380CCD5}" srcOrd="0" destOrd="0" presId="urn:microsoft.com/office/officeart/2005/8/layout/process1"/>
    <dgm:cxn modelId="{19456397-45FC-4FB4-8D2A-E05FAC59CC1D}" type="presParOf" srcId="{13A9B41B-E785-4E6D-A9A0-E6FA2EFF2AFF}" destId="{8D832F26-FD85-4163-953E-FEC15BF84D3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2DFF0-F684-4CD3-AA40-7F050E120C3C}">
      <dsp:nvSpPr>
        <dsp:cNvPr id="0" name=""/>
        <dsp:cNvSpPr/>
      </dsp:nvSpPr>
      <dsp:spPr>
        <a:xfrm>
          <a:off x="614461" y="0"/>
          <a:ext cx="1625186" cy="5748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App</a:t>
          </a:r>
          <a:endParaRPr lang="ru-RU" sz="2500" kern="1200" dirty="0"/>
        </a:p>
      </dsp:txBody>
      <dsp:txXfrm>
        <a:off x="631299" y="16838"/>
        <a:ext cx="1591510" cy="54119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6630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</a:t>
          </a:r>
          <a:endParaRPr lang="en-US" sz="4200" kern="1200" dirty="0"/>
        </a:p>
      </dsp:txBody>
      <dsp:txXfrm>
        <a:off x="41456" y="132119"/>
        <a:ext cx="1912068" cy="1119380"/>
      </dsp:txXfrm>
    </dsp:sp>
    <dsp:sp modelId="{EF39BC74-3EE3-456B-8A8B-2AE081DFCB19}">
      <dsp:nvSpPr>
        <dsp:cNvPr id="0" name=""/>
        <dsp:cNvSpPr/>
      </dsp:nvSpPr>
      <dsp:spPr>
        <a:xfrm>
          <a:off x="2186523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186523" y="544369"/>
        <a:ext cx="294087" cy="294880"/>
      </dsp:txXfrm>
    </dsp:sp>
    <dsp:sp modelId="{D81C2263-A056-4027-B03E-C58AA1CD1CB7}">
      <dsp:nvSpPr>
        <dsp:cNvPr id="0" name=""/>
        <dsp:cNvSpPr/>
      </dsp:nvSpPr>
      <dsp:spPr>
        <a:xfrm>
          <a:off x="2781039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TestAPI</a:t>
          </a:r>
          <a:endParaRPr lang="en-US" sz="4200" kern="1200" dirty="0"/>
        </a:p>
      </dsp:txBody>
      <dsp:txXfrm>
        <a:off x="2815865" y="132119"/>
        <a:ext cx="1912068" cy="1119380"/>
      </dsp:txXfrm>
    </dsp:sp>
    <dsp:sp modelId="{51A93A49-9289-4F05-B37D-F0E068ECFBD0}">
      <dsp:nvSpPr>
        <dsp:cNvPr id="0" name=""/>
        <dsp:cNvSpPr/>
      </dsp:nvSpPr>
      <dsp:spPr>
        <a:xfrm>
          <a:off x="4960932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960932" y="544369"/>
        <a:ext cx="294087" cy="294880"/>
      </dsp:txXfrm>
    </dsp:sp>
    <dsp:sp modelId="{8D832F26-FD85-4163-953E-FEC15BF84D3C}">
      <dsp:nvSpPr>
        <dsp:cNvPr id="0" name=""/>
        <dsp:cNvSpPr/>
      </dsp:nvSpPr>
      <dsp:spPr>
        <a:xfrm>
          <a:off x="5555448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App</a:t>
          </a:r>
          <a:endParaRPr lang="en-US" sz="4200" kern="1200" dirty="0"/>
        </a:p>
      </dsp:txBody>
      <dsp:txXfrm>
        <a:off x="5590274" y="132119"/>
        <a:ext cx="1912068" cy="111938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6630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</a:t>
          </a:r>
          <a:endParaRPr lang="en-US" sz="4200" kern="1200" dirty="0"/>
        </a:p>
      </dsp:txBody>
      <dsp:txXfrm>
        <a:off x="41456" y="132119"/>
        <a:ext cx="1912068" cy="1119380"/>
      </dsp:txXfrm>
    </dsp:sp>
    <dsp:sp modelId="{EF39BC74-3EE3-456B-8A8B-2AE081DFCB19}">
      <dsp:nvSpPr>
        <dsp:cNvPr id="0" name=""/>
        <dsp:cNvSpPr/>
      </dsp:nvSpPr>
      <dsp:spPr>
        <a:xfrm>
          <a:off x="2186523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186523" y="544369"/>
        <a:ext cx="294087" cy="294880"/>
      </dsp:txXfrm>
    </dsp:sp>
    <dsp:sp modelId="{D81C2263-A056-4027-B03E-C58AA1CD1CB7}">
      <dsp:nvSpPr>
        <dsp:cNvPr id="0" name=""/>
        <dsp:cNvSpPr/>
      </dsp:nvSpPr>
      <dsp:spPr>
        <a:xfrm>
          <a:off x="2781039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TestAPI</a:t>
          </a:r>
          <a:endParaRPr lang="en-US" sz="4200" kern="1200" dirty="0"/>
        </a:p>
      </dsp:txBody>
      <dsp:txXfrm>
        <a:off x="2815865" y="132119"/>
        <a:ext cx="1912068" cy="1119380"/>
      </dsp:txXfrm>
    </dsp:sp>
    <dsp:sp modelId="{51A93A49-9289-4F05-B37D-F0E068ECFBD0}">
      <dsp:nvSpPr>
        <dsp:cNvPr id="0" name=""/>
        <dsp:cNvSpPr/>
      </dsp:nvSpPr>
      <dsp:spPr>
        <a:xfrm>
          <a:off x="4960932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960932" y="544369"/>
        <a:ext cx="294087" cy="294880"/>
      </dsp:txXfrm>
    </dsp:sp>
    <dsp:sp modelId="{8D832F26-FD85-4163-953E-FEC15BF84D3C}">
      <dsp:nvSpPr>
        <dsp:cNvPr id="0" name=""/>
        <dsp:cNvSpPr/>
      </dsp:nvSpPr>
      <dsp:spPr>
        <a:xfrm>
          <a:off x="5555448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App</a:t>
          </a:r>
          <a:endParaRPr lang="en-US" sz="4200" kern="1200" dirty="0"/>
        </a:p>
      </dsp:txBody>
      <dsp:txXfrm>
        <a:off x="5590274" y="132119"/>
        <a:ext cx="1912068" cy="111938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6630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</a:t>
          </a:r>
          <a:endParaRPr lang="en-US" sz="4200" kern="1200" dirty="0"/>
        </a:p>
      </dsp:txBody>
      <dsp:txXfrm>
        <a:off x="41456" y="132119"/>
        <a:ext cx="1912068" cy="1119380"/>
      </dsp:txXfrm>
    </dsp:sp>
    <dsp:sp modelId="{EF39BC74-3EE3-456B-8A8B-2AE081DFCB19}">
      <dsp:nvSpPr>
        <dsp:cNvPr id="0" name=""/>
        <dsp:cNvSpPr/>
      </dsp:nvSpPr>
      <dsp:spPr>
        <a:xfrm>
          <a:off x="2186523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186523" y="544369"/>
        <a:ext cx="294087" cy="294880"/>
      </dsp:txXfrm>
    </dsp:sp>
    <dsp:sp modelId="{D81C2263-A056-4027-B03E-C58AA1CD1CB7}">
      <dsp:nvSpPr>
        <dsp:cNvPr id="0" name=""/>
        <dsp:cNvSpPr/>
      </dsp:nvSpPr>
      <dsp:spPr>
        <a:xfrm>
          <a:off x="2781039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TestAPI</a:t>
          </a:r>
          <a:endParaRPr lang="en-US" sz="4200" kern="1200" dirty="0"/>
        </a:p>
      </dsp:txBody>
      <dsp:txXfrm>
        <a:off x="2815865" y="132119"/>
        <a:ext cx="1912068" cy="1119380"/>
      </dsp:txXfrm>
    </dsp:sp>
    <dsp:sp modelId="{51A93A49-9289-4F05-B37D-F0E068ECFBD0}">
      <dsp:nvSpPr>
        <dsp:cNvPr id="0" name=""/>
        <dsp:cNvSpPr/>
      </dsp:nvSpPr>
      <dsp:spPr>
        <a:xfrm>
          <a:off x="4960932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960932" y="544369"/>
        <a:ext cx="294087" cy="294880"/>
      </dsp:txXfrm>
    </dsp:sp>
    <dsp:sp modelId="{8D832F26-FD85-4163-953E-FEC15BF84D3C}">
      <dsp:nvSpPr>
        <dsp:cNvPr id="0" name=""/>
        <dsp:cNvSpPr/>
      </dsp:nvSpPr>
      <dsp:spPr>
        <a:xfrm>
          <a:off x="5555448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App</a:t>
          </a:r>
          <a:endParaRPr lang="en-US" sz="4200" kern="1200" dirty="0"/>
        </a:p>
      </dsp:txBody>
      <dsp:txXfrm>
        <a:off x="5590274" y="132119"/>
        <a:ext cx="1912068" cy="111938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6630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</a:t>
          </a:r>
          <a:endParaRPr lang="en-US" sz="4200" kern="1200" dirty="0"/>
        </a:p>
      </dsp:txBody>
      <dsp:txXfrm>
        <a:off x="41456" y="132119"/>
        <a:ext cx="1912068" cy="1119380"/>
      </dsp:txXfrm>
    </dsp:sp>
    <dsp:sp modelId="{EF39BC74-3EE3-456B-8A8B-2AE081DFCB19}">
      <dsp:nvSpPr>
        <dsp:cNvPr id="0" name=""/>
        <dsp:cNvSpPr/>
      </dsp:nvSpPr>
      <dsp:spPr>
        <a:xfrm>
          <a:off x="2186523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186523" y="544369"/>
        <a:ext cx="294087" cy="294880"/>
      </dsp:txXfrm>
    </dsp:sp>
    <dsp:sp modelId="{D81C2263-A056-4027-B03E-C58AA1CD1CB7}">
      <dsp:nvSpPr>
        <dsp:cNvPr id="0" name=""/>
        <dsp:cNvSpPr/>
      </dsp:nvSpPr>
      <dsp:spPr>
        <a:xfrm>
          <a:off x="2781039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TestAPI</a:t>
          </a:r>
          <a:endParaRPr lang="en-US" sz="4200" kern="1200" dirty="0"/>
        </a:p>
      </dsp:txBody>
      <dsp:txXfrm>
        <a:off x="2815865" y="132119"/>
        <a:ext cx="1912068" cy="1119380"/>
      </dsp:txXfrm>
    </dsp:sp>
    <dsp:sp modelId="{51A93A49-9289-4F05-B37D-F0E068ECFBD0}">
      <dsp:nvSpPr>
        <dsp:cNvPr id="0" name=""/>
        <dsp:cNvSpPr/>
      </dsp:nvSpPr>
      <dsp:spPr>
        <a:xfrm>
          <a:off x="4960932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960932" y="544369"/>
        <a:ext cx="294087" cy="294880"/>
      </dsp:txXfrm>
    </dsp:sp>
    <dsp:sp modelId="{8D832F26-FD85-4163-953E-FEC15BF84D3C}">
      <dsp:nvSpPr>
        <dsp:cNvPr id="0" name=""/>
        <dsp:cNvSpPr/>
      </dsp:nvSpPr>
      <dsp:spPr>
        <a:xfrm>
          <a:off x="5555448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App</a:t>
          </a:r>
          <a:endParaRPr lang="en-US" sz="4200" kern="1200" dirty="0"/>
        </a:p>
      </dsp:txBody>
      <dsp:txXfrm>
        <a:off x="5590274" y="132119"/>
        <a:ext cx="1912068" cy="111938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7C739-BB83-4851-BD19-20F8F22D3469}">
      <dsp:nvSpPr>
        <dsp:cNvPr id="0" name=""/>
        <dsp:cNvSpPr/>
      </dsp:nvSpPr>
      <dsp:spPr>
        <a:xfrm>
          <a:off x="6630" y="314719"/>
          <a:ext cx="1981720" cy="11890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Строка</a:t>
          </a:r>
          <a:endParaRPr lang="ru-RU" sz="2200" kern="1200" dirty="0"/>
        </a:p>
      </dsp:txBody>
      <dsp:txXfrm>
        <a:off x="41456" y="349545"/>
        <a:ext cx="1912068" cy="1119380"/>
      </dsp:txXfrm>
    </dsp:sp>
    <dsp:sp modelId="{3448B189-E922-4308-B7DA-B9AF746B2515}">
      <dsp:nvSpPr>
        <dsp:cNvPr id="0" name=""/>
        <dsp:cNvSpPr/>
      </dsp:nvSpPr>
      <dsp:spPr>
        <a:xfrm>
          <a:off x="2186523" y="663502"/>
          <a:ext cx="420124" cy="491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2186523" y="761795"/>
        <a:ext cx="294087" cy="294880"/>
      </dsp:txXfrm>
    </dsp:sp>
    <dsp:sp modelId="{C6ECA16D-9289-426F-ABAF-58D7A33630F4}">
      <dsp:nvSpPr>
        <dsp:cNvPr id="0" name=""/>
        <dsp:cNvSpPr/>
      </dsp:nvSpPr>
      <dsp:spPr>
        <a:xfrm>
          <a:off x="2781039" y="314719"/>
          <a:ext cx="1981720" cy="11890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Поиск метода по шаблону</a:t>
          </a:r>
          <a:endParaRPr lang="ru-RU" sz="2200" kern="1200" dirty="0"/>
        </a:p>
      </dsp:txBody>
      <dsp:txXfrm>
        <a:off x="2815865" y="349545"/>
        <a:ext cx="1912068" cy="1119380"/>
      </dsp:txXfrm>
    </dsp:sp>
    <dsp:sp modelId="{CAFBCC0E-EB1E-478E-8813-F464C74A89FA}">
      <dsp:nvSpPr>
        <dsp:cNvPr id="0" name=""/>
        <dsp:cNvSpPr/>
      </dsp:nvSpPr>
      <dsp:spPr>
        <a:xfrm>
          <a:off x="4960932" y="663502"/>
          <a:ext cx="420124" cy="491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960932" y="761795"/>
        <a:ext cx="294087" cy="294880"/>
      </dsp:txXfrm>
    </dsp:sp>
    <dsp:sp modelId="{5C548E5E-5377-4DAC-8918-DB1CF8442824}">
      <dsp:nvSpPr>
        <dsp:cNvPr id="0" name=""/>
        <dsp:cNvSpPr/>
      </dsp:nvSpPr>
      <dsp:spPr>
        <a:xfrm>
          <a:off x="5555448" y="314719"/>
          <a:ext cx="1981720" cy="11890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Выполнение с параметрами</a:t>
          </a:r>
          <a:endParaRPr lang="ru-RU" sz="2200" kern="1200" dirty="0"/>
        </a:p>
      </dsp:txBody>
      <dsp:txXfrm>
        <a:off x="5590274" y="349545"/>
        <a:ext cx="1912068" cy="111938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2397622" y="0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</a:t>
          </a:r>
          <a:r>
            <a:rPr lang="ru-RU" sz="3000" kern="1200" dirty="0" smtClean="0"/>
            <a:t> </a:t>
          </a:r>
          <a:r>
            <a:rPr lang="en-US" sz="3000" kern="1200" dirty="0" smtClean="0"/>
            <a:t>Case</a:t>
          </a:r>
          <a:endParaRPr lang="en-US" sz="3000" kern="1200" dirty="0"/>
        </a:p>
      </dsp:txBody>
      <dsp:txXfrm>
        <a:off x="2428342" y="30720"/>
        <a:ext cx="1686640" cy="987408"/>
      </dsp:txXfrm>
    </dsp:sp>
    <dsp:sp modelId="{EF39BC74-3EE3-456B-8A8B-2AE081DFCB19}">
      <dsp:nvSpPr>
        <dsp:cNvPr id="0" name=""/>
        <dsp:cNvSpPr/>
      </dsp:nvSpPr>
      <dsp:spPr>
        <a:xfrm rot="5407229">
          <a:off x="3159021" y="1047966"/>
          <a:ext cx="222168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3192416" y="1101346"/>
        <a:ext cx="155518" cy="260113"/>
      </dsp:txXfrm>
    </dsp:sp>
    <dsp:sp modelId="{9600F329-9919-4DA5-A3B0-CB957A4CBB9D}">
      <dsp:nvSpPr>
        <dsp:cNvPr id="0" name=""/>
        <dsp:cNvSpPr/>
      </dsp:nvSpPr>
      <dsp:spPr>
        <a:xfrm>
          <a:off x="2397629" y="1468032"/>
          <a:ext cx="1741892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Binding</a:t>
          </a:r>
          <a:endParaRPr lang="en-US" sz="3000" kern="1200" dirty="0"/>
        </a:p>
      </dsp:txBody>
      <dsp:txXfrm>
        <a:off x="2428349" y="1498752"/>
        <a:ext cx="1680452" cy="987408"/>
      </dsp:txXfrm>
    </dsp:sp>
    <dsp:sp modelId="{72326833-0342-4E19-B376-D822A588DC78}">
      <dsp:nvSpPr>
        <dsp:cNvPr id="0" name=""/>
        <dsp:cNvSpPr/>
      </dsp:nvSpPr>
      <dsp:spPr>
        <a:xfrm rot="21527675">
          <a:off x="4311981" y="1749891"/>
          <a:ext cx="365782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311993" y="1837750"/>
        <a:ext cx="256047" cy="260113"/>
      </dsp:txXfrm>
    </dsp:sp>
    <dsp:sp modelId="{D81C2263-A056-4027-B03E-C58AA1CD1CB7}">
      <dsp:nvSpPr>
        <dsp:cNvPr id="0" name=""/>
        <dsp:cNvSpPr/>
      </dsp:nvSpPr>
      <dsp:spPr>
        <a:xfrm>
          <a:off x="4829524" y="1416796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TestAPI</a:t>
          </a:r>
          <a:endParaRPr lang="en-US" sz="3000" kern="1200" dirty="0"/>
        </a:p>
      </dsp:txBody>
      <dsp:txXfrm>
        <a:off x="4860244" y="1447516"/>
        <a:ext cx="1686640" cy="987408"/>
      </dsp:txXfrm>
    </dsp:sp>
    <dsp:sp modelId="{51A93A49-9289-4F05-B37D-F0E068ECFBD0}">
      <dsp:nvSpPr>
        <dsp:cNvPr id="0" name=""/>
        <dsp:cNvSpPr/>
      </dsp:nvSpPr>
      <dsp:spPr>
        <a:xfrm rot="72237">
          <a:off x="6750031" y="1750294"/>
          <a:ext cx="365711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6750043" y="1835846"/>
        <a:ext cx="255998" cy="260113"/>
      </dsp:txXfrm>
    </dsp:sp>
    <dsp:sp modelId="{8D832F26-FD85-4163-953E-FEC15BF84D3C}">
      <dsp:nvSpPr>
        <dsp:cNvPr id="0" name=""/>
        <dsp:cNvSpPr/>
      </dsp:nvSpPr>
      <dsp:spPr>
        <a:xfrm>
          <a:off x="7267473" y="1468032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App</a:t>
          </a:r>
          <a:endParaRPr lang="en-US" sz="3000" kern="1200" dirty="0"/>
        </a:p>
      </dsp:txBody>
      <dsp:txXfrm>
        <a:off x="7298193" y="1498752"/>
        <a:ext cx="1686640" cy="98740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2397622" y="0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</a:t>
          </a:r>
          <a:r>
            <a:rPr lang="ru-RU" sz="3000" kern="1200" dirty="0" smtClean="0"/>
            <a:t> </a:t>
          </a:r>
          <a:r>
            <a:rPr lang="en-US" sz="3000" kern="1200" dirty="0" smtClean="0"/>
            <a:t>Case</a:t>
          </a:r>
          <a:endParaRPr lang="en-US" sz="3000" kern="1200" dirty="0"/>
        </a:p>
      </dsp:txBody>
      <dsp:txXfrm>
        <a:off x="2428342" y="30720"/>
        <a:ext cx="1686640" cy="987408"/>
      </dsp:txXfrm>
    </dsp:sp>
    <dsp:sp modelId="{EF39BC74-3EE3-456B-8A8B-2AE081DFCB19}">
      <dsp:nvSpPr>
        <dsp:cNvPr id="0" name=""/>
        <dsp:cNvSpPr/>
      </dsp:nvSpPr>
      <dsp:spPr>
        <a:xfrm rot="5407229">
          <a:off x="3159021" y="1047966"/>
          <a:ext cx="222168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3192416" y="1101346"/>
        <a:ext cx="155518" cy="260113"/>
      </dsp:txXfrm>
    </dsp:sp>
    <dsp:sp modelId="{9600F329-9919-4DA5-A3B0-CB957A4CBB9D}">
      <dsp:nvSpPr>
        <dsp:cNvPr id="0" name=""/>
        <dsp:cNvSpPr/>
      </dsp:nvSpPr>
      <dsp:spPr>
        <a:xfrm>
          <a:off x="2397629" y="1468032"/>
          <a:ext cx="1741892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Binding</a:t>
          </a:r>
          <a:endParaRPr lang="en-US" sz="3000" kern="1200" dirty="0"/>
        </a:p>
      </dsp:txBody>
      <dsp:txXfrm>
        <a:off x="2428349" y="1498752"/>
        <a:ext cx="1680452" cy="987408"/>
      </dsp:txXfrm>
    </dsp:sp>
    <dsp:sp modelId="{72326833-0342-4E19-B376-D822A588DC78}">
      <dsp:nvSpPr>
        <dsp:cNvPr id="0" name=""/>
        <dsp:cNvSpPr/>
      </dsp:nvSpPr>
      <dsp:spPr>
        <a:xfrm rot="21527675">
          <a:off x="4311981" y="1749891"/>
          <a:ext cx="365782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311993" y="1837750"/>
        <a:ext cx="256047" cy="260113"/>
      </dsp:txXfrm>
    </dsp:sp>
    <dsp:sp modelId="{D81C2263-A056-4027-B03E-C58AA1CD1CB7}">
      <dsp:nvSpPr>
        <dsp:cNvPr id="0" name=""/>
        <dsp:cNvSpPr/>
      </dsp:nvSpPr>
      <dsp:spPr>
        <a:xfrm>
          <a:off x="4829524" y="1416796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TestAPI</a:t>
          </a:r>
          <a:endParaRPr lang="en-US" sz="3000" kern="1200" dirty="0"/>
        </a:p>
      </dsp:txBody>
      <dsp:txXfrm>
        <a:off x="4860244" y="1447516"/>
        <a:ext cx="1686640" cy="987408"/>
      </dsp:txXfrm>
    </dsp:sp>
    <dsp:sp modelId="{51A93A49-9289-4F05-B37D-F0E068ECFBD0}">
      <dsp:nvSpPr>
        <dsp:cNvPr id="0" name=""/>
        <dsp:cNvSpPr/>
      </dsp:nvSpPr>
      <dsp:spPr>
        <a:xfrm rot="72237">
          <a:off x="6750031" y="1750294"/>
          <a:ext cx="365711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6750043" y="1835846"/>
        <a:ext cx="255998" cy="260113"/>
      </dsp:txXfrm>
    </dsp:sp>
    <dsp:sp modelId="{8D832F26-FD85-4163-953E-FEC15BF84D3C}">
      <dsp:nvSpPr>
        <dsp:cNvPr id="0" name=""/>
        <dsp:cNvSpPr/>
      </dsp:nvSpPr>
      <dsp:spPr>
        <a:xfrm>
          <a:off x="7267473" y="1468032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App</a:t>
          </a:r>
          <a:endParaRPr lang="en-US" sz="3000" kern="1200" dirty="0"/>
        </a:p>
      </dsp:txBody>
      <dsp:txXfrm>
        <a:off x="7298193" y="1498752"/>
        <a:ext cx="1686640" cy="98740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2397622" y="0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</a:t>
          </a:r>
          <a:r>
            <a:rPr lang="ru-RU" sz="3000" kern="1200" dirty="0" smtClean="0"/>
            <a:t> </a:t>
          </a:r>
          <a:r>
            <a:rPr lang="en-US" sz="3000" kern="1200" dirty="0" smtClean="0"/>
            <a:t>Case</a:t>
          </a:r>
          <a:endParaRPr lang="en-US" sz="3000" kern="1200" dirty="0"/>
        </a:p>
      </dsp:txBody>
      <dsp:txXfrm>
        <a:off x="2428342" y="30720"/>
        <a:ext cx="1686640" cy="987408"/>
      </dsp:txXfrm>
    </dsp:sp>
    <dsp:sp modelId="{EF39BC74-3EE3-456B-8A8B-2AE081DFCB19}">
      <dsp:nvSpPr>
        <dsp:cNvPr id="0" name=""/>
        <dsp:cNvSpPr/>
      </dsp:nvSpPr>
      <dsp:spPr>
        <a:xfrm rot="5407229">
          <a:off x="3159021" y="1047966"/>
          <a:ext cx="222168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3192416" y="1101346"/>
        <a:ext cx="155518" cy="260113"/>
      </dsp:txXfrm>
    </dsp:sp>
    <dsp:sp modelId="{9600F329-9919-4DA5-A3B0-CB957A4CBB9D}">
      <dsp:nvSpPr>
        <dsp:cNvPr id="0" name=""/>
        <dsp:cNvSpPr/>
      </dsp:nvSpPr>
      <dsp:spPr>
        <a:xfrm>
          <a:off x="2397629" y="1468032"/>
          <a:ext cx="1741892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Binding</a:t>
          </a:r>
          <a:endParaRPr lang="en-US" sz="3000" kern="1200" dirty="0"/>
        </a:p>
      </dsp:txBody>
      <dsp:txXfrm>
        <a:off x="2428349" y="1498752"/>
        <a:ext cx="1680452" cy="987408"/>
      </dsp:txXfrm>
    </dsp:sp>
    <dsp:sp modelId="{72326833-0342-4E19-B376-D822A588DC78}">
      <dsp:nvSpPr>
        <dsp:cNvPr id="0" name=""/>
        <dsp:cNvSpPr/>
      </dsp:nvSpPr>
      <dsp:spPr>
        <a:xfrm rot="21527675">
          <a:off x="4311981" y="1749891"/>
          <a:ext cx="365782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311993" y="1837750"/>
        <a:ext cx="256047" cy="260113"/>
      </dsp:txXfrm>
    </dsp:sp>
    <dsp:sp modelId="{D81C2263-A056-4027-B03E-C58AA1CD1CB7}">
      <dsp:nvSpPr>
        <dsp:cNvPr id="0" name=""/>
        <dsp:cNvSpPr/>
      </dsp:nvSpPr>
      <dsp:spPr>
        <a:xfrm>
          <a:off x="4829524" y="1416796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TestAPI</a:t>
          </a:r>
          <a:endParaRPr lang="en-US" sz="3000" kern="1200" dirty="0"/>
        </a:p>
      </dsp:txBody>
      <dsp:txXfrm>
        <a:off x="4860244" y="1447516"/>
        <a:ext cx="1686640" cy="987408"/>
      </dsp:txXfrm>
    </dsp:sp>
    <dsp:sp modelId="{51A93A49-9289-4F05-B37D-F0E068ECFBD0}">
      <dsp:nvSpPr>
        <dsp:cNvPr id="0" name=""/>
        <dsp:cNvSpPr/>
      </dsp:nvSpPr>
      <dsp:spPr>
        <a:xfrm rot="72237">
          <a:off x="6750031" y="1750294"/>
          <a:ext cx="365711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6750043" y="1835846"/>
        <a:ext cx="255998" cy="260113"/>
      </dsp:txXfrm>
    </dsp:sp>
    <dsp:sp modelId="{8D832F26-FD85-4163-953E-FEC15BF84D3C}">
      <dsp:nvSpPr>
        <dsp:cNvPr id="0" name=""/>
        <dsp:cNvSpPr/>
      </dsp:nvSpPr>
      <dsp:spPr>
        <a:xfrm>
          <a:off x="7267473" y="1468032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App</a:t>
          </a:r>
          <a:endParaRPr lang="en-US" sz="3000" kern="1200" dirty="0"/>
        </a:p>
      </dsp:txBody>
      <dsp:txXfrm>
        <a:off x="7298193" y="1498752"/>
        <a:ext cx="1686640" cy="98740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2397622" y="0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</a:t>
          </a:r>
          <a:r>
            <a:rPr lang="ru-RU" sz="3000" kern="1200" dirty="0" smtClean="0"/>
            <a:t> </a:t>
          </a:r>
          <a:r>
            <a:rPr lang="en-US" sz="3000" kern="1200" dirty="0" smtClean="0"/>
            <a:t>Case</a:t>
          </a:r>
          <a:endParaRPr lang="en-US" sz="3000" kern="1200" dirty="0"/>
        </a:p>
      </dsp:txBody>
      <dsp:txXfrm>
        <a:off x="2428342" y="30720"/>
        <a:ext cx="1686640" cy="987408"/>
      </dsp:txXfrm>
    </dsp:sp>
    <dsp:sp modelId="{EF39BC74-3EE3-456B-8A8B-2AE081DFCB19}">
      <dsp:nvSpPr>
        <dsp:cNvPr id="0" name=""/>
        <dsp:cNvSpPr/>
      </dsp:nvSpPr>
      <dsp:spPr>
        <a:xfrm rot="5407229">
          <a:off x="3159021" y="1047966"/>
          <a:ext cx="222168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3192416" y="1101346"/>
        <a:ext cx="155518" cy="260113"/>
      </dsp:txXfrm>
    </dsp:sp>
    <dsp:sp modelId="{9600F329-9919-4DA5-A3B0-CB957A4CBB9D}">
      <dsp:nvSpPr>
        <dsp:cNvPr id="0" name=""/>
        <dsp:cNvSpPr/>
      </dsp:nvSpPr>
      <dsp:spPr>
        <a:xfrm>
          <a:off x="2397629" y="1468032"/>
          <a:ext cx="1741892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Binding</a:t>
          </a:r>
          <a:endParaRPr lang="en-US" sz="3000" kern="1200" dirty="0"/>
        </a:p>
      </dsp:txBody>
      <dsp:txXfrm>
        <a:off x="2428349" y="1498752"/>
        <a:ext cx="1680452" cy="987408"/>
      </dsp:txXfrm>
    </dsp:sp>
    <dsp:sp modelId="{72326833-0342-4E19-B376-D822A588DC78}">
      <dsp:nvSpPr>
        <dsp:cNvPr id="0" name=""/>
        <dsp:cNvSpPr/>
      </dsp:nvSpPr>
      <dsp:spPr>
        <a:xfrm rot="21527675">
          <a:off x="4311981" y="1749891"/>
          <a:ext cx="365782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311993" y="1837750"/>
        <a:ext cx="256047" cy="260113"/>
      </dsp:txXfrm>
    </dsp:sp>
    <dsp:sp modelId="{D81C2263-A056-4027-B03E-C58AA1CD1CB7}">
      <dsp:nvSpPr>
        <dsp:cNvPr id="0" name=""/>
        <dsp:cNvSpPr/>
      </dsp:nvSpPr>
      <dsp:spPr>
        <a:xfrm>
          <a:off x="4829524" y="1416796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TestAPI</a:t>
          </a:r>
          <a:endParaRPr lang="en-US" sz="3000" kern="1200" dirty="0"/>
        </a:p>
      </dsp:txBody>
      <dsp:txXfrm>
        <a:off x="4860244" y="1447516"/>
        <a:ext cx="1686640" cy="987408"/>
      </dsp:txXfrm>
    </dsp:sp>
    <dsp:sp modelId="{51A93A49-9289-4F05-B37D-F0E068ECFBD0}">
      <dsp:nvSpPr>
        <dsp:cNvPr id="0" name=""/>
        <dsp:cNvSpPr/>
      </dsp:nvSpPr>
      <dsp:spPr>
        <a:xfrm rot="72237">
          <a:off x="6750031" y="1750294"/>
          <a:ext cx="365711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6750043" y="1835846"/>
        <a:ext cx="255998" cy="260113"/>
      </dsp:txXfrm>
    </dsp:sp>
    <dsp:sp modelId="{8D832F26-FD85-4163-953E-FEC15BF84D3C}">
      <dsp:nvSpPr>
        <dsp:cNvPr id="0" name=""/>
        <dsp:cNvSpPr/>
      </dsp:nvSpPr>
      <dsp:spPr>
        <a:xfrm>
          <a:off x="7267473" y="1468032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App</a:t>
          </a:r>
          <a:endParaRPr lang="en-US" sz="3000" kern="1200" dirty="0"/>
        </a:p>
      </dsp:txBody>
      <dsp:txXfrm>
        <a:off x="7298193" y="1498752"/>
        <a:ext cx="1686640" cy="98740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2397622" y="0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</a:t>
          </a:r>
          <a:r>
            <a:rPr lang="ru-RU" sz="3000" kern="1200" dirty="0" smtClean="0"/>
            <a:t> </a:t>
          </a:r>
          <a:r>
            <a:rPr lang="en-US" sz="3000" kern="1200" dirty="0" smtClean="0"/>
            <a:t>Case</a:t>
          </a:r>
          <a:endParaRPr lang="en-US" sz="3000" kern="1200" dirty="0"/>
        </a:p>
      </dsp:txBody>
      <dsp:txXfrm>
        <a:off x="2428342" y="30720"/>
        <a:ext cx="1686640" cy="987408"/>
      </dsp:txXfrm>
    </dsp:sp>
    <dsp:sp modelId="{EF39BC74-3EE3-456B-8A8B-2AE081DFCB19}">
      <dsp:nvSpPr>
        <dsp:cNvPr id="0" name=""/>
        <dsp:cNvSpPr/>
      </dsp:nvSpPr>
      <dsp:spPr>
        <a:xfrm rot="5407229">
          <a:off x="3159021" y="1047966"/>
          <a:ext cx="222168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3192416" y="1101346"/>
        <a:ext cx="155518" cy="260113"/>
      </dsp:txXfrm>
    </dsp:sp>
    <dsp:sp modelId="{9600F329-9919-4DA5-A3B0-CB957A4CBB9D}">
      <dsp:nvSpPr>
        <dsp:cNvPr id="0" name=""/>
        <dsp:cNvSpPr/>
      </dsp:nvSpPr>
      <dsp:spPr>
        <a:xfrm>
          <a:off x="2397629" y="1468032"/>
          <a:ext cx="1741892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Binding</a:t>
          </a:r>
          <a:endParaRPr lang="en-US" sz="3000" kern="1200" dirty="0"/>
        </a:p>
      </dsp:txBody>
      <dsp:txXfrm>
        <a:off x="2428349" y="1498752"/>
        <a:ext cx="1680452" cy="987408"/>
      </dsp:txXfrm>
    </dsp:sp>
    <dsp:sp modelId="{72326833-0342-4E19-B376-D822A588DC78}">
      <dsp:nvSpPr>
        <dsp:cNvPr id="0" name=""/>
        <dsp:cNvSpPr/>
      </dsp:nvSpPr>
      <dsp:spPr>
        <a:xfrm rot="21527675">
          <a:off x="4311981" y="1749891"/>
          <a:ext cx="365782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311993" y="1837750"/>
        <a:ext cx="256047" cy="260113"/>
      </dsp:txXfrm>
    </dsp:sp>
    <dsp:sp modelId="{D81C2263-A056-4027-B03E-C58AA1CD1CB7}">
      <dsp:nvSpPr>
        <dsp:cNvPr id="0" name=""/>
        <dsp:cNvSpPr/>
      </dsp:nvSpPr>
      <dsp:spPr>
        <a:xfrm>
          <a:off x="4829524" y="1416796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TestAPI</a:t>
          </a:r>
          <a:endParaRPr lang="en-US" sz="3000" kern="1200" dirty="0"/>
        </a:p>
      </dsp:txBody>
      <dsp:txXfrm>
        <a:off x="4860244" y="1447516"/>
        <a:ext cx="1686640" cy="987408"/>
      </dsp:txXfrm>
    </dsp:sp>
    <dsp:sp modelId="{51A93A49-9289-4F05-B37D-F0E068ECFBD0}">
      <dsp:nvSpPr>
        <dsp:cNvPr id="0" name=""/>
        <dsp:cNvSpPr/>
      </dsp:nvSpPr>
      <dsp:spPr>
        <a:xfrm rot="72237">
          <a:off x="6750031" y="1750294"/>
          <a:ext cx="365711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6750043" y="1835846"/>
        <a:ext cx="255998" cy="260113"/>
      </dsp:txXfrm>
    </dsp:sp>
    <dsp:sp modelId="{8D832F26-FD85-4163-953E-FEC15BF84D3C}">
      <dsp:nvSpPr>
        <dsp:cNvPr id="0" name=""/>
        <dsp:cNvSpPr/>
      </dsp:nvSpPr>
      <dsp:spPr>
        <a:xfrm>
          <a:off x="7267473" y="1468032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App</a:t>
          </a:r>
          <a:endParaRPr lang="en-US" sz="3000" kern="1200" dirty="0"/>
        </a:p>
      </dsp:txBody>
      <dsp:txXfrm>
        <a:off x="7298193" y="1498752"/>
        <a:ext cx="1686640" cy="987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2DFF0-F684-4CD3-AA40-7F050E120C3C}">
      <dsp:nvSpPr>
        <dsp:cNvPr id="0" name=""/>
        <dsp:cNvSpPr/>
      </dsp:nvSpPr>
      <dsp:spPr>
        <a:xfrm>
          <a:off x="619307" y="181"/>
          <a:ext cx="1677200" cy="5932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App</a:t>
          </a:r>
          <a:endParaRPr lang="ru-RU" sz="2500" kern="1200" dirty="0"/>
        </a:p>
      </dsp:txBody>
      <dsp:txXfrm>
        <a:off x="636683" y="17557"/>
        <a:ext cx="1642448" cy="558521"/>
      </dsp:txXfrm>
    </dsp:sp>
    <dsp:sp modelId="{2FBD07F8-73CC-40AD-BF8B-17D0B34AAC13}">
      <dsp:nvSpPr>
        <dsp:cNvPr id="0" name=""/>
        <dsp:cNvSpPr/>
      </dsp:nvSpPr>
      <dsp:spPr>
        <a:xfrm rot="5400000">
          <a:off x="1346668" y="608286"/>
          <a:ext cx="222477" cy="266973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7816" y="630534"/>
        <a:ext cx="160183" cy="155734"/>
      </dsp:txXfrm>
    </dsp:sp>
    <dsp:sp modelId="{0B01FE52-C37D-4EC6-AAC3-79DB1CDA63C7}">
      <dsp:nvSpPr>
        <dsp:cNvPr id="0" name=""/>
        <dsp:cNvSpPr/>
      </dsp:nvSpPr>
      <dsp:spPr>
        <a:xfrm>
          <a:off x="619307" y="890091"/>
          <a:ext cx="1677200" cy="5932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Driver</a:t>
          </a:r>
          <a:endParaRPr lang="ru-RU" sz="2500" kern="1200" dirty="0"/>
        </a:p>
      </dsp:txBody>
      <dsp:txXfrm>
        <a:off x="636683" y="907467"/>
        <a:ext cx="1642448" cy="558521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2397622" y="0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</a:t>
          </a:r>
          <a:r>
            <a:rPr lang="ru-RU" sz="3000" kern="1200" dirty="0" smtClean="0"/>
            <a:t> </a:t>
          </a:r>
          <a:r>
            <a:rPr lang="en-US" sz="3000" kern="1200" dirty="0" smtClean="0"/>
            <a:t>Case</a:t>
          </a:r>
          <a:endParaRPr lang="en-US" sz="3000" kern="1200" dirty="0"/>
        </a:p>
      </dsp:txBody>
      <dsp:txXfrm>
        <a:off x="2428342" y="30720"/>
        <a:ext cx="1686640" cy="987408"/>
      </dsp:txXfrm>
    </dsp:sp>
    <dsp:sp modelId="{EF39BC74-3EE3-456B-8A8B-2AE081DFCB19}">
      <dsp:nvSpPr>
        <dsp:cNvPr id="0" name=""/>
        <dsp:cNvSpPr/>
      </dsp:nvSpPr>
      <dsp:spPr>
        <a:xfrm rot="5407229">
          <a:off x="3159021" y="1047966"/>
          <a:ext cx="222168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3192416" y="1101346"/>
        <a:ext cx="155518" cy="260113"/>
      </dsp:txXfrm>
    </dsp:sp>
    <dsp:sp modelId="{9600F329-9919-4DA5-A3B0-CB957A4CBB9D}">
      <dsp:nvSpPr>
        <dsp:cNvPr id="0" name=""/>
        <dsp:cNvSpPr/>
      </dsp:nvSpPr>
      <dsp:spPr>
        <a:xfrm>
          <a:off x="2397629" y="1468032"/>
          <a:ext cx="1741892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Binding</a:t>
          </a:r>
          <a:endParaRPr lang="en-US" sz="3000" kern="1200" dirty="0"/>
        </a:p>
      </dsp:txBody>
      <dsp:txXfrm>
        <a:off x="2428349" y="1498752"/>
        <a:ext cx="1680452" cy="987408"/>
      </dsp:txXfrm>
    </dsp:sp>
    <dsp:sp modelId="{72326833-0342-4E19-B376-D822A588DC78}">
      <dsp:nvSpPr>
        <dsp:cNvPr id="0" name=""/>
        <dsp:cNvSpPr/>
      </dsp:nvSpPr>
      <dsp:spPr>
        <a:xfrm rot="21527675">
          <a:off x="4311981" y="1749891"/>
          <a:ext cx="365782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311993" y="1837750"/>
        <a:ext cx="256047" cy="260113"/>
      </dsp:txXfrm>
    </dsp:sp>
    <dsp:sp modelId="{D81C2263-A056-4027-B03E-C58AA1CD1CB7}">
      <dsp:nvSpPr>
        <dsp:cNvPr id="0" name=""/>
        <dsp:cNvSpPr/>
      </dsp:nvSpPr>
      <dsp:spPr>
        <a:xfrm>
          <a:off x="4829524" y="1416796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TestAPI</a:t>
          </a:r>
          <a:endParaRPr lang="en-US" sz="3000" kern="1200" dirty="0"/>
        </a:p>
      </dsp:txBody>
      <dsp:txXfrm>
        <a:off x="4860244" y="1447516"/>
        <a:ext cx="1686640" cy="987408"/>
      </dsp:txXfrm>
    </dsp:sp>
    <dsp:sp modelId="{51A93A49-9289-4F05-B37D-F0E068ECFBD0}">
      <dsp:nvSpPr>
        <dsp:cNvPr id="0" name=""/>
        <dsp:cNvSpPr/>
      </dsp:nvSpPr>
      <dsp:spPr>
        <a:xfrm rot="72237">
          <a:off x="6750031" y="1750294"/>
          <a:ext cx="365711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6750043" y="1835846"/>
        <a:ext cx="255998" cy="260113"/>
      </dsp:txXfrm>
    </dsp:sp>
    <dsp:sp modelId="{8D832F26-FD85-4163-953E-FEC15BF84D3C}">
      <dsp:nvSpPr>
        <dsp:cNvPr id="0" name=""/>
        <dsp:cNvSpPr/>
      </dsp:nvSpPr>
      <dsp:spPr>
        <a:xfrm>
          <a:off x="7267473" y="1468032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App</a:t>
          </a:r>
          <a:endParaRPr lang="en-US" sz="3000" kern="1200" dirty="0"/>
        </a:p>
      </dsp:txBody>
      <dsp:txXfrm>
        <a:off x="7298193" y="1498752"/>
        <a:ext cx="1686640" cy="98740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2397622" y="0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</a:t>
          </a:r>
          <a:r>
            <a:rPr lang="ru-RU" sz="3000" kern="1200" dirty="0" smtClean="0"/>
            <a:t> </a:t>
          </a:r>
          <a:r>
            <a:rPr lang="en-US" sz="3000" kern="1200" dirty="0" smtClean="0"/>
            <a:t>Case</a:t>
          </a:r>
          <a:endParaRPr lang="en-US" sz="3000" kern="1200" dirty="0"/>
        </a:p>
      </dsp:txBody>
      <dsp:txXfrm>
        <a:off x="2428342" y="30720"/>
        <a:ext cx="1686640" cy="987408"/>
      </dsp:txXfrm>
    </dsp:sp>
    <dsp:sp modelId="{EF39BC74-3EE3-456B-8A8B-2AE081DFCB19}">
      <dsp:nvSpPr>
        <dsp:cNvPr id="0" name=""/>
        <dsp:cNvSpPr/>
      </dsp:nvSpPr>
      <dsp:spPr>
        <a:xfrm rot="5407229">
          <a:off x="3159021" y="1047966"/>
          <a:ext cx="222168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3192416" y="1101346"/>
        <a:ext cx="155518" cy="260113"/>
      </dsp:txXfrm>
    </dsp:sp>
    <dsp:sp modelId="{9600F329-9919-4DA5-A3B0-CB957A4CBB9D}">
      <dsp:nvSpPr>
        <dsp:cNvPr id="0" name=""/>
        <dsp:cNvSpPr/>
      </dsp:nvSpPr>
      <dsp:spPr>
        <a:xfrm>
          <a:off x="2397629" y="1468032"/>
          <a:ext cx="1741892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Binding</a:t>
          </a:r>
          <a:endParaRPr lang="en-US" sz="3000" kern="1200" dirty="0"/>
        </a:p>
      </dsp:txBody>
      <dsp:txXfrm>
        <a:off x="2428349" y="1498752"/>
        <a:ext cx="1680452" cy="987408"/>
      </dsp:txXfrm>
    </dsp:sp>
    <dsp:sp modelId="{72326833-0342-4E19-B376-D822A588DC78}">
      <dsp:nvSpPr>
        <dsp:cNvPr id="0" name=""/>
        <dsp:cNvSpPr/>
      </dsp:nvSpPr>
      <dsp:spPr>
        <a:xfrm rot="21527675">
          <a:off x="4311981" y="1749891"/>
          <a:ext cx="365782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311993" y="1837750"/>
        <a:ext cx="256047" cy="260113"/>
      </dsp:txXfrm>
    </dsp:sp>
    <dsp:sp modelId="{D81C2263-A056-4027-B03E-C58AA1CD1CB7}">
      <dsp:nvSpPr>
        <dsp:cNvPr id="0" name=""/>
        <dsp:cNvSpPr/>
      </dsp:nvSpPr>
      <dsp:spPr>
        <a:xfrm>
          <a:off x="4829524" y="1416796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TestAPI</a:t>
          </a:r>
          <a:endParaRPr lang="en-US" sz="3000" kern="1200" dirty="0"/>
        </a:p>
      </dsp:txBody>
      <dsp:txXfrm>
        <a:off x="4860244" y="1447516"/>
        <a:ext cx="1686640" cy="987408"/>
      </dsp:txXfrm>
    </dsp:sp>
    <dsp:sp modelId="{51A93A49-9289-4F05-B37D-F0E068ECFBD0}">
      <dsp:nvSpPr>
        <dsp:cNvPr id="0" name=""/>
        <dsp:cNvSpPr/>
      </dsp:nvSpPr>
      <dsp:spPr>
        <a:xfrm rot="72237">
          <a:off x="6750031" y="1750294"/>
          <a:ext cx="365711" cy="433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6750043" y="1835846"/>
        <a:ext cx="255998" cy="260113"/>
      </dsp:txXfrm>
    </dsp:sp>
    <dsp:sp modelId="{8D832F26-FD85-4163-953E-FEC15BF84D3C}">
      <dsp:nvSpPr>
        <dsp:cNvPr id="0" name=""/>
        <dsp:cNvSpPr/>
      </dsp:nvSpPr>
      <dsp:spPr>
        <a:xfrm>
          <a:off x="7267473" y="1468032"/>
          <a:ext cx="1748080" cy="1048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App</a:t>
          </a:r>
          <a:endParaRPr lang="en-US" sz="3000" kern="1200" dirty="0"/>
        </a:p>
      </dsp:txBody>
      <dsp:txXfrm>
        <a:off x="7298193" y="1498752"/>
        <a:ext cx="1686640" cy="9874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2DFF0-F684-4CD3-AA40-7F050E120C3C}">
      <dsp:nvSpPr>
        <dsp:cNvPr id="0" name=""/>
        <dsp:cNvSpPr/>
      </dsp:nvSpPr>
      <dsp:spPr>
        <a:xfrm>
          <a:off x="613999" y="0"/>
          <a:ext cx="1687816" cy="5970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App</a:t>
          </a:r>
          <a:endParaRPr lang="ru-RU" sz="2400" kern="1200" dirty="0"/>
        </a:p>
      </dsp:txBody>
      <dsp:txXfrm>
        <a:off x="631485" y="17486"/>
        <a:ext cx="1652844" cy="562056"/>
      </dsp:txXfrm>
    </dsp:sp>
    <dsp:sp modelId="{2FBD07F8-73CC-40AD-BF8B-17D0B34AAC13}">
      <dsp:nvSpPr>
        <dsp:cNvPr id="0" name=""/>
        <dsp:cNvSpPr/>
      </dsp:nvSpPr>
      <dsp:spPr>
        <a:xfrm rot="5400000">
          <a:off x="1345964" y="611954"/>
          <a:ext cx="223885" cy="268663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7309" y="634343"/>
        <a:ext cx="161197" cy="156720"/>
      </dsp:txXfrm>
    </dsp:sp>
    <dsp:sp modelId="{0B01FE52-C37D-4EC6-AAC3-79DB1CDA63C7}">
      <dsp:nvSpPr>
        <dsp:cNvPr id="0" name=""/>
        <dsp:cNvSpPr/>
      </dsp:nvSpPr>
      <dsp:spPr>
        <a:xfrm>
          <a:off x="613999" y="895543"/>
          <a:ext cx="1687816" cy="5970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Driver</a:t>
          </a:r>
          <a:endParaRPr lang="ru-RU" sz="2400" kern="1200" dirty="0"/>
        </a:p>
      </dsp:txBody>
      <dsp:txXfrm>
        <a:off x="631485" y="913029"/>
        <a:ext cx="1652844" cy="562056"/>
      </dsp:txXfrm>
    </dsp:sp>
    <dsp:sp modelId="{0C054F5A-6123-4639-B72E-FCB3C4A00C1C}">
      <dsp:nvSpPr>
        <dsp:cNvPr id="0" name=""/>
        <dsp:cNvSpPr/>
      </dsp:nvSpPr>
      <dsp:spPr>
        <a:xfrm rot="5400000">
          <a:off x="1345964" y="1507498"/>
          <a:ext cx="223885" cy="268663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7309" y="1529887"/>
        <a:ext cx="161197" cy="156720"/>
      </dsp:txXfrm>
    </dsp:sp>
    <dsp:sp modelId="{EF11A1EC-F4B5-4AD7-A264-561629E4C5F0}">
      <dsp:nvSpPr>
        <dsp:cNvPr id="0" name=""/>
        <dsp:cNvSpPr/>
      </dsp:nvSpPr>
      <dsp:spPr>
        <a:xfrm>
          <a:off x="613999" y="1791087"/>
          <a:ext cx="1687816" cy="5970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Framework</a:t>
          </a:r>
          <a:endParaRPr lang="ru-RU" sz="2400" kern="1200" dirty="0"/>
        </a:p>
      </dsp:txBody>
      <dsp:txXfrm>
        <a:off x="631485" y="1808573"/>
        <a:ext cx="1652844" cy="5620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2DFF0-F684-4CD3-AA40-7F050E120C3C}">
      <dsp:nvSpPr>
        <dsp:cNvPr id="0" name=""/>
        <dsp:cNvSpPr/>
      </dsp:nvSpPr>
      <dsp:spPr>
        <a:xfrm>
          <a:off x="607457" y="1617"/>
          <a:ext cx="1700900" cy="601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App</a:t>
          </a:r>
          <a:endParaRPr lang="ru-RU" sz="2400" kern="1200" dirty="0"/>
        </a:p>
      </dsp:txBody>
      <dsp:txXfrm>
        <a:off x="625079" y="19239"/>
        <a:ext cx="1665656" cy="566413"/>
      </dsp:txXfrm>
    </dsp:sp>
    <dsp:sp modelId="{2FBD07F8-73CC-40AD-BF8B-17D0B34AAC13}">
      <dsp:nvSpPr>
        <dsp:cNvPr id="0" name=""/>
        <dsp:cNvSpPr/>
      </dsp:nvSpPr>
      <dsp:spPr>
        <a:xfrm rot="5400000">
          <a:off x="1345096" y="618315"/>
          <a:ext cx="225621" cy="270745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6683" y="640877"/>
        <a:ext cx="162447" cy="157935"/>
      </dsp:txXfrm>
    </dsp:sp>
    <dsp:sp modelId="{0B01FE52-C37D-4EC6-AAC3-79DB1CDA63C7}">
      <dsp:nvSpPr>
        <dsp:cNvPr id="0" name=""/>
        <dsp:cNvSpPr/>
      </dsp:nvSpPr>
      <dsp:spPr>
        <a:xfrm>
          <a:off x="607457" y="904103"/>
          <a:ext cx="1700900" cy="601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Driver</a:t>
          </a:r>
          <a:endParaRPr lang="ru-RU" sz="2400" kern="1200" dirty="0"/>
        </a:p>
      </dsp:txBody>
      <dsp:txXfrm>
        <a:off x="625079" y="921725"/>
        <a:ext cx="1665656" cy="566413"/>
      </dsp:txXfrm>
    </dsp:sp>
    <dsp:sp modelId="{0C054F5A-6123-4639-B72E-FCB3C4A00C1C}">
      <dsp:nvSpPr>
        <dsp:cNvPr id="0" name=""/>
        <dsp:cNvSpPr/>
      </dsp:nvSpPr>
      <dsp:spPr>
        <a:xfrm rot="5400000">
          <a:off x="1345096" y="1520801"/>
          <a:ext cx="225621" cy="270745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6683" y="1543363"/>
        <a:ext cx="162447" cy="157935"/>
      </dsp:txXfrm>
    </dsp:sp>
    <dsp:sp modelId="{EF11A1EC-F4B5-4AD7-A264-561629E4C5F0}">
      <dsp:nvSpPr>
        <dsp:cNvPr id="0" name=""/>
        <dsp:cNvSpPr/>
      </dsp:nvSpPr>
      <dsp:spPr>
        <a:xfrm>
          <a:off x="607457" y="1806588"/>
          <a:ext cx="1700900" cy="601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Framework</a:t>
          </a:r>
          <a:endParaRPr lang="ru-RU" sz="2400" kern="1200" dirty="0"/>
        </a:p>
      </dsp:txBody>
      <dsp:txXfrm>
        <a:off x="625079" y="1824210"/>
        <a:ext cx="1665656" cy="566413"/>
      </dsp:txXfrm>
    </dsp:sp>
    <dsp:sp modelId="{629A0CD5-F3DE-4044-AEB0-EC27FA4022F8}">
      <dsp:nvSpPr>
        <dsp:cNvPr id="0" name=""/>
        <dsp:cNvSpPr/>
      </dsp:nvSpPr>
      <dsp:spPr>
        <a:xfrm rot="5400000">
          <a:off x="1345096" y="2423287"/>
          <a:ext cx="225621" cy="270745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6683" y="2445849"/>
        <a:ext cx="162447" cy="157935"/>
      </dsp:txXfrm>
    </dsp:sp>
    <dsp:sp modelId="{C5A6D8B0-926A-411C-80A5-145F248A94D7}">
      <dsp:nvSpPr>
        <dsp:cNvPr id="0" name=""/>
        <dsp:cNvSpPr/>
      </dsp:nvSpPr>
      <dsp:spPr>
        <a:xfrm>
          <a:off x="607457" y="2709074"/>
          <a:ext cx="1700900" cy="601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DSL</a:t>
          </a:r>
          <a:endParaRPr lang="ru-RU" sz="2400" kern="1200" dirty="0"/>
        </a:p>
      </dsp:txBody>
      <dsp:txXfrm>
        <a:off x="625079" y="2726696"/>
        <a:ext cx="1665656" cy="5664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2DFF0-F684-4CD3-AA40-7F050E120C3C}">
      <dsp:nvSpPr>
        <dsp:cNvPr id="0" name=""/>
        <dsp:cNvSpPr/>
      </dsp:nvSpPr>
      <dsp:spPr>
        <a:xfrm>
          <a:off x="585928" y="527"/>
          <a:ext cx="1743957" cy="616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App</a:t>
          </a:r>
          <a:endParaRPr lang="ru-RU" sz="2400" kern="1200" dirty="0"/>
        </a:p>
      </dsp:txBody>
      <dsp:txXfrm>
        <a:off x="603996" y="18595"/>
        <a:ext cx="1707821" cy="580751"/>
      </dsp:txXfrm>
    </dsp:sp>
    <dsp:sp modelId="{2FBD07F8-73CC-40AD-BF8B-17D0B34AAC13}">
      <dsp:nvSpPr>
        <dsp:cNvPr id="0" name=""/>
        <dsp:cNvSpPr/>
      </dsp:nvSpPr>
      <dsp:spPr>
        <a:xfrm rot="5400000">
          <a:off x="1342241" y="632837"/>
          <a:ext cx="231332" cy="277599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4628" y="655970"/>
        <a:ext cx="166559" cy="161932"/>
      </dsp:txXfrm>
    </dsp:sp>
    <dsp:sp modelId="{0B01FE52-C37D-4EC6-AAC3-79DB1CDA63C7}">
      <dsp:nvSpPr>
        <dsp:cNvPr id="0" name=""/>
        <dsp:cNvSpPr/>
      </dsp:nvSpPr>
      <dsp:spPr>
        <a:xfrm>
          <a:off x="585928" y="925858"/>
          <a:ext cx="1743957" cy="616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Driver</a:t>
          </a:r>
          <a:endParaRPr lang="ru-RU" sz="2400" kern="1200" dirty="0"/>
        </a:p>
      </dsp:txBody>
      <dsp:txXfrm>
        <a:off x="603996" y="943926"/>
        <a:ext cx="1707821" cy="580751"/>
      </dsp:txXfrm>
    </dsp:sp>
    <dsp:sp modelId="{0C054F5A-6123-4639-B72E-FCB3C4A00C1C}">
      <dsp:nvSpPr>
        <dsp:cNvPr id="0" name=""/>
        <dsp:cNvSpPr/>
      </dsp:nvSpPr>
      <dsp:spPr>
        <a:xfrm rot="5400000">
          <a:off x="1342241" y="1558168"/>
          <a:ext cx="231332" cy="277599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4628" y="1581301"/>
        <a:ext cx="166559" cy="161932"/>
      </dsp:txXfrm>
    </dsp:sp>
    <dsp:sp modelId="{EF11A1EC-F4B5-4AD7-A264-561629E4C5F0}">
      <dsp:nvSpPr>
        <dsp:cNvPr id="0" name=""/>
        <dsp:cNvSpPr/>
      </dsp:nvSpPr>
      <dsp:spPr>
        <a:xfrm>
          <a:off x="585928" y="1851190"/>
          <a:ext cx="1743957" cy="616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Framework</a:t>
          </a:r>
          <a:endParaRPr lang="ru-RU" sz="2400" kern="1200" dirty="0"/>
        </a:p>
      </dsp:txBody>
      <dsp:txXfrm>
        <a:off x="603996" y="1869258"/>
        <a:ext cx="1707821" cy="580751"/>
      </dsp:txXfrm>
    </dsp:sp>
    <dsp:sp modelId="{629A0CD5-F3DE-4044-AEB0-EC27FA4022F8}">
      <dsp:nvSpPr>
        <dsp:cNvPr id="0" name=""/>
        <dsp:cNvSpPr/>
      </dsp:nvSpPr>
      <dsp:spPr>
        <a:xfrm rot="5400000">
          <a:off x="1342241" y="2483500"/>
          <a:ext cx="231332" cy="277599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4628" y="2506633"/>
        <a:ext cx="166559" cy="161932"/>
      </dsp:txXfrm>
    </dsp:sp>
    <dsp:sp modelId="{C5A6D8B0-926A-411C-80A5-145F248A94D7}">
      <dsp:nvSpPr>
        <dsp:cNvPr id="0" name=""/>
        <dsp:cNvSpPr/>
      </dsp:nvSpPr>
      <dsp:spPr>
        <a:xfrm>
          <a:off x="585928" y="2776521"/>
          <a:ext cx="1743957" cy="616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DSL</a:t>
          </a:r>
          <a:endParaRPr lang="ru-RU" sz="2400" kern="1200" dirty="0"/>
        </a:p>
      </dsp:txBody>
      <dsp:txXfrm>
        <a:off x="603996" y="2794589"/>
        <a:ext cx="1707821" cy="580751"/>
      </dsp:txXfrm>
    </dsp:sp>
    <dsp:sp modelId="{3BF71D26-864D-4D1C-8B54-FBA38D9E4DF2}">
      <dsp:nvSpPr>
        <dsp:cNvPr id="0" name=""/>
        <dsp:cNvSpPr/>
      </dsp:nvSpPr>
      <dsp:spPr>
        <a:xfrm rot="5400000">
          <a:off x="1342241" y="3408831"/>
          <a:ext cx="231332" cy="277599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4628" y="3431964"/>
        <a:ext cx="166559" cy="161932"/>
      </dsp:txXfrm>
    </dsp:sp>
    <dsp:sp modelId="{71ED0336-0268-4D10-9B80-25984290676F}">
      <dsp:nvSpPr>
        <dsp:cNvPr id="0" name=""/>
        <dsp:cNvSpPr/>
      </dsp:nvSpPr>
      <dsp:spPr>
        <a:xfrm>
          <a:off x="585928" y="3701853"/>
          <a:ext cx="1743957" cy="616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Test</a:t>
          </a:r>
          <a:endParaRPr lang="ru-RU" sz="2400" kern="1200" dirty="0"/>
        </a:p>
      </dsp:txBody>
      <dsp:txXfrm>
        <a:off x="603996" y="3719921"/>
        <a:ext cx="1707821" cy="5807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2DFF0-F684-4CD3-AA40-7F050E120C3C}">
      <dsp:nvSpPr>
        <dsp:cNvPr id="0" name=""/>
        <dsp:cNvSpPr/>
      </dsp:nvSpPr>
      <dsp:spPr>
        <a:xfrm>
          <a:off x="585928" y="527"/>
          <a:ext cx="1743957" cy="616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App</a:t>
          </a:r>
          <a:endParaRPr lang="ru-RU" sz="2400" kern="1200" dirty="0"/>
        </a:p>
      </dsp:txBody>
      <dsp:txXfrm>
        <a:off x="603996" y="18595"/>
        <a:ext cx="1707821" cy="580751"/>
      </dsp:txXfrm>
    </dsp:sp>
    <dsp:sp modelId="{2FBD07F8-73CC-40AD-BF8B-17D0B34AAC13}">
      <dsp:nvSpPr>
        <dsp:cNvPr id="0" name=""/>
        <dsp:cNvSpPr/>
      </dsp:nvSpPr>
      <dsp:spPr>
        <a:xfrm rot="5400000">
          <a:off x="1342241" y="632837"/>
          <a:ext cx="231332" cy="277599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4628" y="655970"/>
        <a:ext cx="166559" cy="161932"/>
      </dsp:txXfrm>
    </dsp:sp>
    <dsp:sp modelId="{0B01FE52-C37D-4EC6-AAC3-79DB1CDA63C7}">
      <dsp:nvSpPr>
        <dsp:cNvPr id="0" name=""/>
        <dsp:cNvSpPr/>
      </dsp:nvSpPr>
      <dsp:spPr>
        <a:xfrm>
          <a:off x="585928" y="925858"/>
          <a:ext cx="1743957" cy="616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Driver</a:t>
          </a:r>
          <a:endParaRPr lang="ru-RU" sz="2400" kern="1200" dirty="0"/>
        </a:p>
      </dsp:txBody>
      <dsp:txXfrm>
        <a:off x="603996" y="943926"/>
        <a:ext cx="1707821" cy="580751"/>
      </dsp:txXfrm>
    </dsp:sp>
    <dsp:sp modelId="{0C054F5A-6123-4639-B72E-FCB3C4A00C1C}">
      <dsp:nvSpPr>
        <dsp:cNvPr id="0" name=""/>
        <dsp:cNvSpPr/>
      </dsp:nvSpPr>
      <dsp:spPr>
        <a:xfrm rot="5400000">
          <a:off x="1342241" y="1558168"/>
          <a:ext cx="231332" cy="277599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4628" y="1581301"/>
        <a:ext cx="166559" cy="161932"/>
      </dsp:txXfrm>
    </dsp:sp>
    <dsp:sp modelId="{EF11A1EC-F4B5-4AD7-A264-561629E4C5F0}">
      <dsp:nvSpPr>
        <dsp:cNvPr id="0" name=""/>
        <dsp:cNvSpPr/>
      </dsp:nvSpPr>
      <dsp:spPr>
        <a:xfrm>
          <a:off x="585928" y="1851190"/>
          <a:ext cx="1743957" cy="616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Framework</a:t>
          </a:r>
          <a:endParaRPr lang="ru-RU" sz="2400" kern="1200" dirty="0"/>
        </a:p>
      </dsp:txBody>
      <dsp:txXfrm>
        <a:off x="603996" y="1869258"/>
        <a:ext cx="1707821" cy="580751"/>
      </dsp:txXfrm>
    </dsp:sp>
    <dsp:sp modelId="{629A0CD5-F3DE-4044-AEB0-EC27FA4022F8}">
      <dsp:nvSpPr>
        <dsp:cNvPr id="0" name=""/>
        <dsp:cNvSpPr/>
      </dsp:nvSpPr>
      <dsp:spPr>
        <a:xfrm rot="5400000">
          <a:off x="1342241" y="2483500"/>
          <a:ext cx="231332" cy="277599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4628" y="2506633"/>
        <a:ext cx="166559" cy="161932"/>
      </dsp:txXfrm>
    </dsp:sp>
    <dsp:sp modelId="{C5A6D8B0-926A-411C-80A5-145F248A94D7}">
      <dsp:nvSpPr>
        <dsp:cNvPr id="0" name=""/>
        <dsp:cNvSpPr/>
      </dsp:nvSpPr>
      <dsp:spPr>
        <a:xfrm>
          <a:off x="585928" y="2776521"/>
          <a:ext cx="1743957" cy="616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DSL</a:t>
          </a:r>
          <a:endParaRPr lang="ru-RU" sz="2400" kern="1200" dirty="0"/>
        </a:p>
      </dsp:txBody>
      <dsp:txXfrm>
        <a:off x="603996" y="2794589"/>
        <a:ext cx="1707821" cy="580751"/>
      </dsp:txXfrm>
    </dsp:sp>
    <dsp:sp modelId="{3BF71D26-864D-4D1C-8B54-FBA38D9E4DF2}">
      <dsp:nvSpPr>
        <dsp:cNvPr id="0" name=""/>
        <dsp:cNvSpPr/>
      </dsp:nvSpPr>
      <dsp:spPr>
        <a:xfrm rot="5400000">
          <a:off x="1342241" y="3408831"/>
          <a:ext cx="231332" cy="277599"/>
        </a:xfrm>
        <a:prstGeom prst="lef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74628" y="3431964"/>
        <a:ext cx="166559" cy="161932"/>
      </dsp:txXfrm>
    </dsp:sp>
    <dsp:sp modelId="{71ED0336-0268-4D10-9B80-25984290676F}">
      <dsp:nvSpPr>
        <dsp:cNvPr id="0" name=""/>
        <dsp:cNvSpPr/>
      </dsp:nvSpPr>
      <dsp:spPr>
        <a:xfrm>
          <a:off x="585928" y="3701853"/>
          <a:ext cx="1743957" cy="616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Test</a:t>
          </a:r>
          <a:endParaRPr lang="ru-RU" sz="2400" kern="1200" dirty="0"/>
        </a:p>
      </dsp:txBody>
      <dsp:txXfrm>
        <a:off x="603996" y="3719921"/>
        <a:ext cx="1707821" cy="58075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6630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</a:t>
          </a:r>
          <a:endParaRPr lang="en-US" sz="4200" kern="1200" dirty="0"/>
        </a:p>
      </dsp:txBody>
      <dsp:txXfrm>
        <a:off x="41456" y="132119"/>
        <a:ext cx="1912068" cy="1119380"/>
      </dsp:txXfrm>
    </dsp:sp>
    <dsp:sp modelId="{EF39BC74-3EE3-456B-8A8B-2AE081DFCB19}">
      <dsp:nvSpPr>
        <dsp:cNvPr id="0" name=""/>
        <dsp:cNvSpPr/>
      </dsp:nvSpPr>
      <dsp:spPr>
        <a:xfrm>
          <a:off x="2186523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186523" y="544369"/>
        <a:ext cx="294087" cy="294880"/>
      </dsp:txXfrm>
    </dsp:sp>
    <dsp:sp modelId="{D81C2263-A056-4027-B03E-C58AA1CD1CB7}">
      <dsp:nvSpPr>
        <dsp:cNvPr id="0" name=""/>
        <dsp:cNvSpPr/>
      </dsp:nvSpPr>
      <dsp:spPr>
        <a:xfrm>
          <a:off x="2781039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TestAPI</a:t>
          </a:r>
          <a:endParaRPr lang="en-US" sz="4200" kern="1200" dirty="0"/>
        </a:p>
      </dsp:txBody>
      <dsp:txXfrm>
        <a:off x="2815865" y="132119"/>
        <a:ext cx="1912068" cy="1119380"/>
      </dsp:txXfrm>
    </dsp:sp>
    <dsp:sp modelId="{51A93A49-9289-4F05-B37D-F0E068ECFBD0}">
      <dsp:nvSpPr>
        <dsp:cNvPr id="0" name=""/>
        <dsp:cNvSpPr/>
      </dsp:nvSpPr>
      <dsp:spPr>
        <a:xfrm>
          <a:off x="4960932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960932" y="544369"/>
        <a:ext cx="294087" cy="294880"/>
      </dsp:txXfrm>
    </dsp:sp>
    <dsp:sp modelId="{8D832F26-FD85-4163-953E-FEC15BF84D3C}">
      <dsp:nvSpPr>
        <dsp:cNvPr id="0" name=""/>
        <dsp:cNvSpPr/>
      </dsp:nvSpPr>
      <dsp:spPr>
        <a:xfrm>
          <a:off x="5555448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App</a:t>
          </a:r>
          <a:endParaRPr lang="en-US" sz="4200" kern="1200" dirty="0"/>
        </a:p>
      </dsp:txBody>
      <dsp:txXfrm>
        <a:off x="5590274" y="132119"/>
        <a:ext cx="1912068" cy="11193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6630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</a:t>
          </a:r>
          <a:endParaRPr lang="en-US" sz="4200" kern="1200" dirty="0"/>
        </a:p>
      </dsp:txBody>
      <dsp:txXfrm>
        <a:off x="41456" y="132119"/>
        <a:ext cx="1912068" cy="1119380"/>
      </dsp:txXfrm>
    </dsp:sp>
    <dsp:sp modelId="{EF39BC74-3EE3-456B-8A8B-2AE081DFCB19}">
      <dsp:nvSpPr>
        <dsp:cNvPr id="0" name=""/>
        <dsp:cNvSpPr/>
      </dsp:nvSpPr>
      <dsp:spPr>
        <a:xfrm>
          <a:off x="2186523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186523" y="544369"/>
        <a:ext cx="294087" cy="294880"/>
      </dsp:txXfrm>
    </dsp:sp>
    <dsp:sp modelId="{D81C2263-A056-4027-B03E-C58AA1CD1CB7}">
      <dsp:nvSpPr>
        <dsp:cNvPr id="0" name=""/>
        <dsp:cNvSpPr/>
      </dsp:nvSpPr>
      <dsp:spPr>
        <a:xfrm>
          <a:off x="2781039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TestAPI</a:t>
          </a:r>
          <a:endParaRPr lang="en-US" sz="4200" kern="1200" dirty="0"/>
        </a:p>
      </dsp:txBody>
      <dsp:txXfrm>
        <a:off x="2815865" y="132119"/>
        <a:ext cx="1912068" cy="1119380"/>
      </dsp:txXfrm>
    </dsp:sp>
    <dsp:sp modelId="{51A93A49-9289-4F05-B37D-F0E068ECFBD0}">
      <dsp:nvSpPr>
        <dsp:cNvPr id="0" name=""/>
        <dsp:cNvSpPr/>
      </dsp:nvSpPr>
      <dsp:spPr>
        <a:xfrm>
          <a:off x="4960932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960932" y="544369"/>
        <a:ext cx="294087" cy="294880"/>
      </dsp:txXfrm>
    </dsp:sp>
    <dsp:sp modelId="{8D832F26-FD85-4163-953E-FEC15BF84D3C}">
      <dsp:nvSpPr>
        <dsp:cNvPr id="0" name=""/>
        <dsp:cNvSpPr/>
      </dsp:nvSpPr>
      <dsp:spPr>
        <a:xfrm>
          <a:off x="5555448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App</a:t>
          </a:r>
          <a:endParaRPr lang="en-US" sz="4200" kern="1200" dirty="0"/>
        </a:p>
      </dsp:txBody>
      <dsp:txXfrm>
        <a:off x="5590274" y="132119"/>
        <a:ext cx="1912068" cy="11193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D3C24-6992-45E0-968E-76C000B93EC0}">
      <dsp:nvSpPr>
        <dsp:cNvPr id="0" name=""/>
        <dsp:cNvSpPr/>
      </dsp:nvSpPr>
      <dsp:spPr>
        <a:xfrm>
          <a:off x="6630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</a:t>
          </a:r>
          <a:endParaRPr lang="en-US" sz="4200" kern="1200" dirty="0"/>
        </a:p>
      </dsp:txBody>
      <dsp:txXfrm>
        <a:off x="41456" y="132119"/>
        <a:ext cx="1912068" cy="1119380"/>
      </dsp:txXfrm>
    </dsp:sp>
    <dsp:sp modelId="{EF39BC74-3EE3-456B-8A8B-2AE081DFCB19}">
      <dsp:nvSpPr>
        <dsp:cNvPr id="0" name=""/>
        <dsp:cNvSpPr/>
      </dsp:nvSpPr>
      <dsp:spPr>
        <a:xfrm>
          <a:off x="2186523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186523" y="544369"/>
        <a:ext cx="294087" cy="294880"/>
      </dsp:txXfrm>
    </dsp:sp>
    <dsp:sp modelId="{D81C2263-A056-4027-B03E-C58AA1CD1CB7}">
      <dsp:nvSpPr>
        <dsp:cNvPr id="0" name=""/>
        <dsp:cNvSpPr/>
      </dsp:nvSpPr>
      <dsp:spPr>
        <a:xfrm>
          <a:off x="2781039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TestAPI</a:t>
          </a:r>
          <a:endParaRPr lang="en-US" sz="4200" kern="1200" dirty="0"/>
        </a:p>
      </dsp:txBody>
      <dsp:txXfrm>
        <a:off x="2815865" y="132119"/>
        <a:ext cx="1912068" cy="1119380"/>
      </dsp:txXfrm>
    </dsp:sp>
    <dsp:sp modelId="{51A93A49-9289-4F05-B37D-F0E068ECFBD0}">
      <dsp:nvSpPr>
        <dsp:cNvPr id="0" name=""/>
        <dsp:cNvSpPr/>
      </dsp:nvSpPr>
      <dsp:spPr>
        <a:xfrm>
          <a:off x="4960932" y="446076"/>
          <a:ext cx="420124" cy="491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960932" y="544369"/>
        <a:ext cx="294087" cy="294880"/>
      </dsp:txXfrm>
    </dsp:sp>
    <dsp:sp modelId="{8D832F26-FD85-4163-953E-FEC15BF84D3C}">
      <dsp:nvSpPr>
        <dsp:cNvPr id="0" name=""/>
        <dsp:cNvSpPr/>
      </dsp:nvSpPr>
      <dsp:spPr>
        <a:xfrm>
          <a:off x="5555448" y="97293"/>
          <a:ext cx="1981720" cy="1189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App</a:t>
          </a:r>
          <a:endParaRPr lang="en-US" sz="4200" kern="1200" dirty="0"/>
        </a:p>
      </dsp:txBody>
      <dsp:txXfrm>
        <a:off x="5590274" y="132119"/>
        <a:ext cx="1912068" cy="1119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66A2F-0EB7-44BB-8254-47C536E15FF4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A3D780-8213-4AE7-82DF-154BB6326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72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BA7D7E3-95D6-44DC-91C2-E87F920DD46A}" type="slidenum">
              <a:rPr lang="ru-RU" altLang="en-US"/>
              <a:pPr/>
              <a:t>1</a:t>
            </a:fld>
            <a:endParaRPr lang="ru-RU" altLang="en-US"/>
          </a:p>
        </p:txBody>
      </p:sp>
      <p:sp>
        <p:nvSpPr>
          <p:cNvPr id="51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9116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2" name="Rounded Rectangle 11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4484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1817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76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360" y="1121879"/>
            <a:ext cx="6857280" cy="2387771"/>
          </a:xfrm>
        </p:spPr>
        <p:txBody>
          <a:bodyPr anchor="b"/>
          <a:lstStyle>
            <a:lvl1pPr algn="ctr">
              <a:defRPr sz="544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360" y="3601819"/>
            <a:ext cx="6857280" cy="1656174"/>
          </a:xfrm>
        </p:spPr>
        <p:txBody>
          <a:bodyPr/>
          <a:lstStyle>
            <a:lvl1pPr marL="0" indent="0" algn="ctr">
              <a:buNone/>
              <a:defRPr sz="2177"/>
            </a:lvl1pPr>
            <a:lvl2pPr marL="414726" indent="0" algn="ctr">
              <a:buNone/>
              <a:defRPr sz="1814"/>
            </a:lvl2pPr>
            <a:lvl3pPr marL="829452" indent="0" algn="ctr">
              <a:buNone/>
              <a:defRPr sz="1633"/>
            </a:lvl3pPr>
            <a:lvl4pPr marL="1244178" indent="0" algn="ctr">
              <a:buNone/>
              <a:defRPr sz="1451"/>
            </a:lvl4pPr>
            <a:lvl5pPr marL="1658904" indent="0" algn="ctr">
              <a:buNone/>
              <a:defRPr sz="1451"/>
            </a:lvl5pPr>
            <a:lvl6pPr marL="2073631" indent="0" algn="ctr">
              <a:buNone/>
              <a:defRPr sz="1451"/>
            </a:lvl6pPr>
            <a:lvl7pPr marL="2488357" indent="0" algn="ctr">
              <a:buNone/>
              <a:defRPr sz="1451"/>
            </a:lvl7pPr>
            <a:lvl8pPr marL="2903083" indent="0" algn="ctr">
              <a:buNone/>
              <a:defRPr sz="1451"/>
            </a:lvl8pPr>
            <a:lvl9pPr marL="3317809" indent="0" algn="ctr">
              <a:buNone/>
              <a:defRPr sz="1451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CBC31EC-C477-41B3-BF81-2EEDD1D9801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98631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868FF69-AF92-491D-A66F-BC65B0EE658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05023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521" y="1709460"/>
            <a:ext cx="7886880" cy="2852939"/>
          </a:xfrm>
        </p:spPr>
        <p:txBody>
          <a:bodyPr anchor="b"/>
          <a:lstStyle>
            <a:lvl1pPr>
              <a:defRPr sz="544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521" y="4589763"/>
            <a:ext cx="7886880" cy="1499197"/>
          </a:xfrm>
        </p:spPr>
        <p:txBody>
          <a:bodyPr/>
          <a:lstStyle>
            <a:lvl1pPr marL="0" indent="0">
              <a:buNone/>
              <a:defRPr sz="2177"/>
            </a:lvl1pPr>
            <a:lvl2pPr marL="414726" indent="0">
              <a:buNone/>
              <a:defRPr sz="1814"/>
            </a:lvl2pPr>
            <a:lvl3pPr marL="829452" indent="0">
              <a:buNone/>
              <a:defRPr sz="1633"/>
            </a:lvl3pPr>
            <a:lvl4pPr marL="1244178" indent="0">
              <a:buNone/>
              <a:defRPr sz="1451"/>
            </a:lvl4pPr>
            <a:lvl5pPr marL="1658904" indent="0">
              <a:buNone/>
              <a:defRPr sz="1451"/>
            </a:lvl5pPr>
            <a:lvl6pPr marL="2073631" indent="0">
              <a:buNone/>
              <a:defRPr sz="1451"/>
            </a:lvl6pPr>
            <a:lvl7pPr marL="2488357" indent="0">
              <a:buNone/>
              <a:defRPr sz="1451"/>
            </a:lvl7pPr>
            <a:lvl8pPr marL="2903083" indent="0">
              <a:buNone/>
              <a:defRPr sz="1451"/>
            </a:lvl8pPr>
            <a:lvl9pPr marL="3317809" indent="0">
              <a:buNone/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3C1E651-2281-4E1E-9149-4EFE5E9D993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56990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0" y="1604329"/>
            <a:ext cx="4043520" cy="45249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241" y="1604329"/>
            <a:ext cx="4044960" cy="45249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8208729-DA26-4FCF-91D5-DB587073225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08802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1" y="365798"/>
            <a:ext cx="7886880" cy="13249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280" y="1680657"/>
            <a:ext cx="3869280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26" indent="0">
              <a:buNone/>
              <a:defRPr sz="1814" b="1"/>
            </a:lvl2pPr>
            <a:lvl3pPr marL="829452" indent="0">
              <a:buNone/>
              <a:defRPr sz="1633" b="1"/>
            </a:lvl3pPr>
            <a:lvl4pPr marL="1244178" indent="0">
              <a:buNone/>
              <a:defRPr sz="1451" b="1"/>
            </a:lvl4pPr>
            <a:lvl5pPr marL="1658904" indent="0">
              <a:buNone/>
              <a:defRPr sz="1451" b="1"/>
            </a:lvl5pPr>
            <a:lvl6pPr marL="2073631" indent="0">
              <a:buNone/>
              <a:defRPr sz="1451" b="1"/>
            </a:lvl6pPr>
            <a:lvl7pPr marL="2488357" indent="0">
              <a:buNone/>
              <a:defRPr sz="1451" b="1"/>
            </a:lvl7pPr>
            <a:lvl8pPr marL="2903083" indent="0">
              <a:buNone/>
              <a:defRPr sz="1451" b="1"/>
            </a:lvl8pPr>
            <a:lvl9pPr marL="3317809" indent="0">
              <a:buNone/>
              <a:defRPr sz="145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280" y="2504424"/>
            <a:ext cx="3869280" cy="3685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600" y="1680657"/>
            <a:ext cx="3886560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26" indent="0">
              <a:buNone/>
              <a:defRPr sz="1814" b="1"/>
            </a:lvl2pPr>
            <a:lvl3pPr marL="829452" indent="0">
              <a:buNone/>
              <a:defRPr sz="1633" b="1"/>
            </a:lvl3pPr>
            <a:lvl4pPr marL="1244178" indent="0">
              <a:buNone/>
              <a:defRPr sz="1451" b="1"/>
            </a:lvl4pPr>
            <a:lvl5pPr marL="1658904" indent="0">
              <a:buNone/>
              <a:defRPr sz="1451" b="1"/>
            </a:lvl5pPr>
            <a:lvl6pPr marL="2073631" indent="0">
              <a:buNone/>
              <a:defRPr sz="1451" b="1"/>
            </a:lvl6pPr>
            <a:lvl7pPr marL="2488357" indent="0">
              <a:buNone/>
              <a:defRPr sz="1451" b="1"/>
            </a:lvl7pPr>
            <a:lvl8pPr marL="2903083" indent="0">
              <a:buNone/>
              <a:defRPr sz="1451" b="1"/>
            </a:lvl8pPr>
            <a:lvl9pPr marL="3317809" indent="0">
              <a:buNone/>
              <a:defRPr sz="145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600" y="2504424"/>
            <a:ext cx="3886560" cy="3685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AB0EC78-0EDA-47BD-8642-80223F04214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42300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56788E3-6F0F-45B6-996D-59E6A456CB6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366367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DC6EDDD-F40A-486A-BC5D-F50A5F49D45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805290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456528"/>
            <a:ext cx="294912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00" y="987944"/>
            <a:ext cx="4628160" cy="4873472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2057977"/>
            <a:ext cx="2949120" cy="3810640"/>
          </a:xfrm>
        </p:spPr>
        <p:txBody>
          <a:bodyPr/>
          <a:lstStyle>
            <a:lvl1pPr marL="0" indent="0">
              <a:buNone/>
              <a:defRPr sz="1451"/>
            </a:lvl1pPr>
            <a:lvl2pPr marL="414726" indent="0">
              <a:buNone/>
              <a:defRPr sz="1270"/>
            </a:lvl2pPr>
            <a:lvl3pPr marL="829452" indent="0">
              <a:buNone/>
              <a:defRPr sz="1089"/>
            </a:lvl3pPr>
            <a:lvl4pPr marL="1244178" indent="0">
              <a:buNone/>
              <a:defRPr sz="907"/>
            </a:lvl4pPr>
            <a:lvl5pPr marL="1658904" indent="0">
              <a:buNone/>
              <a:defRPr sz="907"/>
            </a:lvl5pPr>
            <a:lvl6pPr marL="2073631" indent="0">
              <a:buNone/>
              <a:defRPr sz="907"/>
            </a:lvl6pPr>
            <a:lvl7pPr marL="2488357" indent="0">
              <a:buNone/>
              <a:defRPr sz="907"/>
            </a:lvl7pPr>
            <a:lvl8pPr marL="2903083" indent="0">
              <a:buNone/>
              <a:defRPr sz="907"/>
            </a:lvl8pPr>
            <a:lvl9pPr marL="3317809" indent="0">
              <a:buNone/>
              <a:defRPr sz="90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7D87A28-D005-499D-A6B3-77E6A4071C2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85200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22959" y="6459786"/>
            <a:ext cx="6549031" cy="365125"/>
          </a:xfrm>
        </p:spPr>
        <p:txBody>
          <a:bodyPr/>
          <a:lstStyle/>
          <a:p>
            <a:r>
              <a:rPr lang="ru-RU" dirty="0" smtClean="0"/>
              <a:t>Исполнимые спецификации в тестировании </a:t>
            </a:r>
            <a:r>
              <a:rPr lang="en-US" dirty="0" smtClean="0"/>
              <a:t>UI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0328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456528"/>
            <a:ext cx="294912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8000" y="987944"/>
            <a:ext cx="4628160" cy="4873472"/>
          </a:xfrm>
        </p:spPr>
        <p:txBody>
          <a:bodyPr/>
          <a:lstStyle>
            <a:lvl1pPr marL="0" indent="0">
              <a:buNone/>
              <a:defRPr sz="2903"/>
            </a:lvl1pPr>
            <a:lvl2pPr marL="414726" indent="0">
              <a:buNone/>
              <a:defRPr sz="2540"/>
            </a:lvl2pPr>
            <a:lvl3pPr marL="829452" indent="0">
              <a:buNone/>
              <a:defRPr sz="2177"/>
            </a:lvl3pPr>
            <a:lvl4pPr marL="1244178" indent="0">
              <a:buNone/>
              <a:defRPr sz="1814"/>
            </a:lvl4pPr>
            <a:lvl5pPr marL="1658904" indent="0">
              <a:buNone/>
              <a:defRPr sz="1814"/>
            </a:lvl5pPr>
            <a:lvl6pPr marL="2073631" indent="0">
              <a:buNone/>
              <a:defRPr sz="1814"/>
            </a:lvl6pPr>
            <a:lvl7pPr marL="2488357" indent="0">
              <a:buNone/>
              <a:defRPr sz="1814"/>
            </a:lvl7pPr>
            <a:lvl8pPr marL="2903083" indent="0">
              <a:buNone/>
              <a:defRPr sz="1814"/>
            </a:lvl8pPr>
            <a:lvl9pPr marL="3317809" indent="0">
              <a:buNone/>
              <a:defRPr sz="1814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2057977"/>
            <a:ext cx="2949120" cy="3810640"/>
          </a:xfrm>
        </p:spPr>
        <p:txBody>
          <a:bodyPr/>
          <a:lstStyle>
            <a:lvl1pPr marL="0" indent="0">
              <a:buNone/>
              <a:defRPr sz="1451"/>
            </a:lvl1pPr>
            <a:lvl2pPr marL="414726" indent="0">
              <a:buNone/>
              <a:defRPr sz="1270"/>
            </a:lvl2pPr>
            <a:lvl3pPr marL="829452" indent="0">
              <a:buNone/>
              <a:defRPr sz="1089"/>
            </a:lvl3pPr>
            <a:lvl4pPr marL="1244178" indent="0">
              <a:buNone/>
              <a:defRPr sz="907"/>
            </a:lvl4pPr>
            <a:lvl5pPr marL="1658904" indent="0">
              <a:buNone/>
              <a:defRPr sz="907"/>
            </a:lvl5pPr>
            <a:lvl6pPr marL="2073631" indent="0">
              <a:buNone/>
              <a:defRPr sz="907"/>
            </a:lvl6pPr>
            <a:lvl7pPr marL="2488357" indent="0">
              <a:buNone/>
              <a:defRPr sz="907"/>
            </a:lvl7pPr>
            <a:lvl8pPr marL="2903083" indent="0">
              <a:buNone/>
              <a:defRPr sz="907"/>
            </a:lvl8pPr>
            <a:lvl9pPr marL="3317809" indent="0">
              <a:buNone/>
              <a:defRPr sz="90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57F60CD-6B02-4498-8A9C-37C94D6AECE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8763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483CCFA-AF8C-4AA2-B308-7582F9CE873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762858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880" y="273629"/>
            <a:ext cx="2056320" cy="585565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1" y="273629"/>
            <a:ext cx="6032160" cy="585565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F9D3145-6467-491D-95E1-5E506F26B92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94311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1" name="Rounded Rectangle 10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42969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58425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0" name="Rounded Rectangle 9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83185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2" name="Rounded Rectangle 11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33675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7" name="Rounded Rectangle 6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37704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1" name="Rounded Rectangle 10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083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5F86D4C-E866-45FB-B946-FCCD67F85148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21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6D4C-E866-45FB-B946-FCCD67F85148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8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51308"/>
            <a:ext cx="9144001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5486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980886"/>
            <a:ext cx="7543801" cy="48156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5F86D4C-E866-45FB-B946-FCCD67F85148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6C93FA7-022E-4EB6-9252-1B4CF151F41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77026" y="92891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 userDrawn="1"/>
        </p:nvGrpSpPr>
        <p:grpSpPr>
          <a:xfrm>
            <a:off x="152270" y="6462779"/>
            <a:ext cx="514482" cy="317144"/>
            <a:chOff x="152270" y="6462779"/>
            <a:chExt cx="514482" cy="317144"/>
          </a:xfrm>
        </p:grpSpPr>
        <p:sp>
          <p:nvSpPr>
            <p:cNvPr id="12" name="Rounded Rectangle 11"/>
            <p:cNvSpPr/>
            <p:nvPr userDrawn="1"/>
          </p:nvSpPr>
          <p:spPr>
            <a:xfrm>
              <a:off x="152270" y="6462779"/>
              <a:ext cx="514482" cy="31714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946" y="6502692"/>
              <a:ext cx="401452" cy="25341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761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spc="-50" baseline="0">
          <a:solidFill>
            <a:schemeClr val="tx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6481" y="273629"/>
            <a:ext cx="8226720" cy="1143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1604329"/>
            <a:ext cx="8226720" cy="4524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Для правки структуры щелкните мышью</a:t>
            </a:r>
          </a:p>
          <a:p>
            <a:pPr lvl="1"/>
            <a:r>
              <a:rPr lang="en-GB" altLang="en-US" smtClean="0"/>
              <a:t>Второй уровень структуры</a:t>
            </a:r>
          </a:p>
          <a:p>
            <a:pPr lvl="2"/>
            <a:r>
              <a:rPr lang="en-GB" altLang="en-US" smtClean="0"/>
              <a:t>Третий уровень структуры</a:t>
            </a:r>
          </a:p>
          <a:p>
            <a:pPr lvl="3"/>
            <a:r>
              <a:rPr lang="en-GB" altLang="en-US" smtClean="0"/>
              <a:t>Четвёртый уровень структуры</a:t>
            </a:r>
          </a:p>
          <a:p>
            <a:pPr lvl="4"/>
            <a:r>
              <a:rPr lang="en-GB" altLang="en-US" smtClean="0"/>
              <a:t>Пятый уровень структуры</a:t>
            </a:r>
          </a:p>
          <a:p>
            <a:pPr lvl="4"/>
            <a:r>
              <a:rPr lang="en-GB" altLang="en-US" smtClean="0"/>
              <a:t>Шестой уровень структуры</a:t>
            </a:r>
          </a:p>
          <a:p>
            <a:pPr lvl="4"/>
            <a:r>
              <a:rPr lang="en-GB" altLang="en-US" smtClean="0"/>
              <a:t>Седьмой уровень структуры</a:t>
            </a:r>
          </a:p>
          <a:p>
            <a:pPr lvl="4"/>
            <a:r>
              <a:rPr lang="en-GB" altLang="en-US" smtClean="0"/>
              <a:t>Восьмой уровень структуры</a:t>
            </a:r>
          </a:p>
          <a:p>
            <a:pPr lvl="4"/>
            <a:r>
              <a:rPr lang="en-GB" altLang="en-US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6481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6650" algn="l"/>
                <a:tab pos="1313299" algn="l"/>
                <a:tab pos="1969949" algn="l"/>
              </a:tabLst>
              <a:defRPr sz="127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 defTabSz="4075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ru-RU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656650" algn="l"/>
                <a:tab pos="1313299" algn="l"/>
                <a:tab pos="1969949" algn="l"/>
                <a:tab pos="2626599" algn="l"/>
              </a:tabLst>
              <a:defRPr sz="127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 defTabSz="4075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ru-RU" alt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6321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6650" algn="l"/>
                <a:tab pos="1313299" algn="l"/>
                <a:tab pos="1969949" algn="l"/>
              </a:tabLst>
              <a:defRPr sz="127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 defTabSz="4075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fld id="{FF709C46-9ED6-47AA-9F03-69569BD1BA88}" type="slidenum">
              <a:rPr lang="ru-RU" altLang="en-US" smtClean="0"/>
              <a:pPr defTabSz="407526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t>‹#›</a:t>
            </a:fld>
            <a:endParaRPr lang="ru-RU" altLang="en-US" smtClean="0"/>
          </a:p>
        </p:txBody>
      </p:sp>
    </p:spTree>
    <p:extLst>
      <p:ext uri="{BB962C8B-B14F-4D97-AF65-F5344CB8AC3E}">
        <p14:creationId xmlns:p14="http://schemas.microsoft.com/office/powerpoint/2010/main" val="1005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991" kern="1200">
          <a:solidFill>
            <a:srgbClr val="000000"/>
          </a:solidFill>
          <a:latin typeface="+mj-lt"/>
          <a:ea typeface="+mj-ea"/>
          <a:cs typeface="+mj-cs"/>
        </a:defRPr>
      </a:lvl1pPr>
      <a:lvl2pPr marL="673930" indent="-259204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99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036815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99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451541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99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1866268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99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280994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99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695720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99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110446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99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525172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991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11045" indent="-311045" algn="l" defTabSz="407526" rtl="0" fontAlgn="base" hangingPunct="0">
        <a:lnSpc>
          <a:spcPct val="93000"/>
        </a:lnSpc>
        <a:spcBef>
          <a:spcPct val="0"/>
        </a:spcBef>
        <a:spcAft>
          <a:spcPts val="1282"/>
        </a:spcAft>
        <a:buClr>
          <a:srgbClr val="000000"/>
        </a:buClr>
        <a:buSzPct val="100000"/>
        <a:buFont typeface="Times New Roman" panose="02020603050405020304" pitchFamily="18" charset="0"/>
        <a:defRPr sz="2903" kern="1200">
          <a:solidFill>
            <a:srgbClr val="000000"/>
          </a:solidFill>
          <a:latin typeface="+mn-lt"/>
          <a:ea typeface="+mn-ea"/>
          <a:cs typeface="+mn-cs"/>
        </a:defRPr>
      </a:lvl1pPr>
      <a:lvl2pPr marL="673930" indent="-259204" algn="l" defTabSz="407526" rtl="0" fontAlgn="base" hangingPunct="0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Times New Roman" panose="02020603050405020304" pitchFamily="18" charset="0"/>
        <a:defRPr sz="2540" kern="1200">
          <a:solidFill>
            <a:srgbClr val="000000"/>
          </a:solidFill>
          <a:latin typeface="+mn-lt"/>
          <a:ea typeface="+mn-ea"/>
          <a:cs typeface="+mn-cs"/>
        </a:defRPr>
      </a:lvl2pPr>
      <a:lvl3pPr marL="1036815" indent="-207363" algn="l" defTabSz="407526" rtl="0" fontAlgn="base" hangingPunct="0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panose="02020603050405020304" pitchFamily="18" charset="0"/>
        <a:defRPr sz="2177" kern="1200">
          <a:solidFill>
            <a:srgbClr val="000000"/>
          </a:solidFill>
          <a:latin typeface="+mn-lt"/>
          <a:ea typeface="+mn-ea"/>
          <a:cs typeface="+mn-cs"/>
        </a:defRPr>
      </a:lvl3pPr>
      <a:lvl4pPr marL="1451541" indent="-207363" algn="l" defTabSz="407526" rtl="0" fontAlgn="base" hangingPunct="0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panose="02020603050405020304" pitchFamily="18" charset="0"/>
        <a:defRPr sz="1814" kern="1200">
          <a:solidFill>
            <a:srgbClr val="000000"/>
          </a:solidFill>
          <a:latin typeface="+mn-lt"/>
          <a:ea typeface="+mn-ea"/>
          <a:cs typeface="+mn-cs"/>
        </a:defRPr>
      </a:lvl4pPr>
      <a:lvl5pPr marL="1866268" indent="-207363" algn="l" defTabSz="407526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anose="02020603050405020304" pitchFamily="18" charset="0"/>
        <a:defRPr sz="1814" kern="1200">
          <a:solidFill>
            <a:srgbClr val="000000"/>
          </a:solidFill>
          <a:latin typeface="+mn-lt"/>
          <a:ea typeface="+mn-ea"/>
          <a:cs typeface="+mn-cs"/>
        </a:defRPr>
      </a:lvl5pPr>
      <a:lvl6pPr marL="2280994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695720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3110446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525172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7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10.xml"/><Relationship Id="rId7" Type="http://schemas.openxmlformats.org/officeDocument/2006/relationships/image" Target="../media/image7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11.xml"/><Relationship Id="rId7" Type="http://schemas.openxmlformats.org/officeDocument/2006/relationships/image" Target="../media/image7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12.xml"/><Relationship Id="rId7" Type="http://schemas.openxmlformats.org/officeDocument/2006/relationships/image" Target="../media/image7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13.xml"/><Relationship Id="rId7" Type="http://schemas.openxmlformats.org/officeDocument/2006/relationships/image" Target="../media/image7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4.bin"/><Relationship Id="rId7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6.bin"/><Relationship Id="rId7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7" Type="http://schemas.openxmlformats.org/officeDocument/2006/relationships/image" Target="../media/image16.png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18.xml"/><Relationship Id="rId7" Type="http://schemas.openxmlformats.org/officeDocument/2006/relationships/image" Target="../media/image16.png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19.xml"/><Relationship Id="rId7" Type="http://schemas.openxmlformats.org/officeDocument/2006/relationships/image" Target="../media/image16.png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20.xml"/><Relationship Id="rId7" Type="http://schemas.openxmlformats.org/officeDocument/2006/relationships/image" Target="../media/image16.png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21.xml"/><Relationship Id="rId7" Type="http://schemas.openxmlformats.org/officeDocument/2006/relationships/image" Target="../media/image16.png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Relationship Id="rId9" Type="http://schemas.openxmlformats.org/officeDocument/2006/relationships/image" Target="../media/image17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egovako@gmail.com" TargetMode="External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4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4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4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4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4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1" y="361"/>
            <a:ext cx="9144000" cy="2416320"/>
          </a:xfrm>
          <a:prstGeom prst="roundRect">
            <a:avLst>
              <a:gd name="adj" fmla="val 56"/>
            </a:avLst>
          </a:prstGeom>
          <a:solidFill>
            <a:srgbClr val="24877A"/>
          </a:solidFill>
          <a:ln w="9525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07526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1633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81" y="294120"/>
            <a:ext cx="2674080" cy="1722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468961" y="230761"/>
            <a:ext cx="5348160" cy="56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07526" fontAlgn="base" hangingPunct="0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ru-RU" altLang="en-US" sz="2721">
                <a:solidFill>
                  <a:srgbClr val="79C6BB"/>
                </a:solidFill>
                <a:latin typeface="Open Sans" pitchFamily="32" charset="0"/>
              </a:rPr>
              <a:t>Software quality assurance days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468961" y="783721"/>
            <a:ext cx="5316480" cy="88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8" tIns="40819" rIns="81638" bIns="40819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07526" fontAlgn="base" hangingPunct="0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ru-RU" altLang="en-US" sz="2449">
                <a:solidFill>
                  <a:srgbClr val="FFFFFF"/>
                </a:solidFill>
                <a:latin typeface="Open Sans" pitchFamily="32" charset="0"/>
              </a:rPr>
              <a:t>17 Международная конференция </a:t>
            </a:r>
          </a:p>
          <a:p>
            <a:pPr defTabSz="407526" fontAlgn="base" hangingPunct="0">
              <a:lnSpc>
                <a:spcPct val="102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ru-RU" altLang="en-US" sz="2449">
                <a:solidFill>
                  <a:srgbClr val="FFFFFF"/>
                </a:solidFill>
                <a:latin typeface="Open Sans" pitchFamily="32" charset="0"/>
              </a:rPr>
              <a:t>по вопросам качества ПО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468961" y="1660681"/>
            <a:ext cx="1699200" cy="42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8" tIns="40819" rIns="81638" bIns="40819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07526" fontAlgn="base" hangingPunct="0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ru-RU" altLang="en-US" sz="1996">
                <a:solidFill>
                  <a:srgbClr val="FFFFFF"/>
                </a:solidFill>
                <a:latin typeface="Open Sans" pitchFamily="32" charset="0"/>
              </a:rPr>
              <a:t>sqadays.com</a:t>
            </a: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" y="6270120"/>
            <a:ext cx="9144000" cy="58752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 cap="flat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07526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1633">
              <a:solidFill>
                <a:srgbClr val="000000"/>
              </a:solidFill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91681" y="6368041"/>
            <a:ext cx="2472480" cy="36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8" tIns="40819" rIns="81638" bIns="40819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07526" fontAlgn="base" hangingPunct="0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ru-RU" altLang="en-US" sz="1633">
                <a:solidFill>
                  <a:srgbClr val="FFFFFF"/>
                </a:solidFill>
                <a:latin typeface="Open Sans" pitchFamily="32" charset="0"/>
              </a:rPr>
              <a:t>Минск. 29–30 мая 2015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91680" y="2710441"/>
            <a:ext cx="8490240" cy="58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07526" fontAlgn="base" hangingPunct="0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ru-RU" altLang="en-US" sz="2903" dirty="0" smtClean="0">
                <a:latin typeface="Open Sans" pitchFamily="32" charset="0"/>
              </a:rPr>
              <a:t>Говако Евгений</a:t>
            </a:r>
            <a:endParaRPr lang="ru-RU" altLang="en-US" sz="2903" dirty="0">
              <a:latin typeface="Open Sans" pitchFamily="32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91681" y="3233161"/>
            <a:ext cx="8425440" cy="30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07526" fontAlgn="base" hangingPunct="0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n-US" altLang="en-US" sz="1270" dirty="0" smtClean="0">
                <a:latin typeface="Open Sans" pitchFamily="32" charset="0"/>
              </a:rPr>
              <a:t>Deutsche Bank Technology Center, </a:t>
            </a:r>
            <a:r>
              <a:rPr lang="ru-RU" altLang="en-US" sz="1270" dirty="0" smtClean="0">
                <a:latin typeface="Open Sans" pitchFamily="32" charset="0"/>
              </a:rPr>
              <a:t>Санкт-Петебург, Россия</a:t>
            </a:r>
            <a:endParaRPr lang="ru-RU" altLang="en-US" sz="1270" dirty="0">
              <a:latin typeface="Open Sans" pitchFamily="32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78721" y="4730761"/>
            <a:ext cx="8503200" cy="103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0819" rIns="81638" bIns="40819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07526" fontAlgn="base" hangingPunct="0">
              <a:lnSpc>
                <a:spcPct val="11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ru-RU" altLang="en-US" sz="2903" dirty="0" smtClean="0">
                <a:solidFill>
                  <a:srgbClr val="24877A"/>
                </a:solidFill>
                <a:latin typeface="Open Sans" pitchFamily="32" charset="0"/>
              </a:rPr>
              <a:t>Исполнимые спецификации в тестировании</a:t>
            </a:r>
            <a:r>
              <a:rPr lang="en-US" altLang="en-US" sz="2903" dirty="0" smtClean="0">
                <a:solidFill>
                  <a:srgbClr val="24877A"/>
                </a:solidFill>
                <a:latin typeface="Open Sans" pitchFamily="32" charset="0"/>
              </a:rPr>
              <a:t> UI.</a:t>
            </a:r>
            <a:endParaRPr lang="ru-RU" altLang="en-US" sz="2903" dirty="0">
              <a:solidFill>
                <a:srgbClr val="24877A"/>
              </a:solidFill>
              <a:latin typeface="Open San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8093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5486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Традиционный подход к автотестам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542" y="835245"/>
            <a:ext cx="7543801" cy="4815638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3">
              <a:buFont typeface="Arial" panose="020B0604020202020204" pitchFamily="34" charset="0"/>
              <a:buChar char="•"/>
            </a:pP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endParaRPr lang="ru-RU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029671"/>
              </p:ext>
            </p:extLst>
          </p:nvPr>
        </p:nvGraphicFramePr>
        <p:xfrm>
          <a:off x="781685" y="1122863"/>
          <a:ext cx="7781744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0626"/>
                <a:gridCol w="2861351"/>
                <a:gridCol w="38697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Test 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Test Actions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Expected Results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 Open Control Panel with Red light shown</a:t>
                      </a:r>
                    </a:p>
                    <a:p>
                      <a:r>
                        <a:rPr lang="en-US" dirty="0" smtClean="0"/>
                        <a:t>2. Click Next button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Yellow light should</a:t>
                      </a:r>
                      <a:r>
                        <a:rPr lang="en-US" baseline="0" dirty="0" smtClean="0"/>
                        <a:t> be </a:t>
                      </a:r>
                      <a:r>
                        <a:rPr lang="en-US" dirty="0" smtClean="0"/>
                        <a:t>shown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324204"/>
              </p:ext>
            </p:extLst>
          </p:nvPr>
        </p:nvGraphicFramePr>
        <p:xfrm>
          <a:off x="628650" y="2641600"/>
          <a:ext cx="7891463" cy="308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Wordpad Document" r:id="rId3" imgW="5486400" imgH="2145600" progId="WordPad.Document.1">
                  <p:embed/>
                </p:oleObj>
              </mc:Choice>
              <mc:Fallback>
                <p:oleObj name="Wordpad Document" r:id="rId3" imgW="5486400" imgH="214560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2641600"/>
                        <a:ext cx="7891463" cy="3081338"/>
                      </a:xfrm>
                      <a:prstGeom prst="rect">
                        <a:avLst/>
                      </a:prstGeom>
                      <a:noFill/>
                      <a:ln w="3175" cap="rnd">
                        <a:noFill/>
                        <a:prstDash val="sysDot"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6683125" y="2762250"/>
            <a:ext cx="1828800" cy="1680955"/>
            <a:chOff x="7007937" y="2071924"/>
            <a:chExt cx="1828800" cy="168095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0204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024749"/>
              </p:ext>
            </p:extLst>
          </p:nvPr>
        </p:nvGraphicFramePr>
        <p:xfrm>
          <a:off x="829491" y="3350690"/>
          <a:ext cx="7543800" cy="1383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750023" y="1049827"/>
            <a:ext cx="1981720" cy="1189032"/>
            <a:chOff x="6630" y="1812927"/>
            <a:chExt cx="1981720" cy="1189032"/>
          </a:xfrm>
        </p:grpSpPr>
        <p:sp>
          <p:nvSpPr>
            <p:cNvPr id="6" name="Rounded Rectangle 5"/>
            <p:cNvSpPr/>
            <p:nvPr/>
          </p:nvSpPr>
          <p:spPr>
            <a:xfrm>
              <a:off x="6630" y="1812927"/>
              <a:ext cx="1981720" cy="11890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1456" y="1847753"/>
              <a:ext cx="1912068" cy="1119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0020" tIns="160020" rIns="160020" bIns="160020" numCol="1" spcCol="1270" anchor="ctr" anchorCtr="0">
              <a:noAutofit/>
            </a:bodyPr>
            <a:lstStyle/>
            <a:p>
              <a:pPr lvl="0" algn="ctr" defTabSz="1866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200" dirty="0" smtClean="0"/>
                <a:t>Test Case</a:t>
              </a:r>
              <a:endParaRPr lang="en-US" sz="4200" kern="1200" dirty="0"/>
            </a:p>
          </p:txBody>
        </p:sp>
      </p:grpSp>
      <p:sp>
        <p:nvSpPr>
          <p:cNvPr id="15" name="Left-Right Arrow 14"/>
          <p:cNvSpPr/>
          <p:nvPr/>
        </p:nvSpPr>
        <p:spPr>
          <a:xfrm rot="2262841">
            <a:off x="4592682" y="2504252"/>
            <a:ext cx="1924569" cy="566057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19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024749"/>
              </p:ext>
            </p:extLst>
          </p:nvPr>
        </p:nvGraphicFramePr>
        <p:xfrm>
          <a:off x="829491" y="3350690"/>
          <a:ext cx="7543800" cy="1383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750023" y="1049827"/>
            <a:ext cx="1981720" cy="1189032"/>
            <a:chOff x="6630" y="1812927"/>
            <a:chExt cx="1981720" cy="1189032"/>
          </a:xfrm>
        </p:grpSpPr>
        <p:sp>
          <p:nvSpPr>
            <p:cNvPr id="6" name="Rounded Rectangle 5"/>
            <p:cNvSpPr/>
            <p:nvPr/>
          </p:nvSpPr>
          <p:spPr>
            <a:xfrm>
              <a:off x="6630" y="1812927"/>
              <a:ext cx="1981720" cy="11890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1456" y="1847753"/>
              <a:ext cx="1912068" cy="1119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0020" tIns="160020" rIns="160020" bIns="160020" numCol="1" spcCol="1270" anchor="ctr" anchorCtr="0">
              <a:noAutofit/>
            </a:bodyPr>
            <a:lstStyle/>
            <a:p>
              <a:pPr lvl="0" algn="ctr" defTabSz="1866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200" dirty="0" smtClean="0"/>
                <a:t>Test Case</a:t>
              </a:r>
              <a:endParaRPr lang="en-US" sz="4200" kern="1200" dirty="0"/>
            </a:p>
          </p:txBody>
        </p:sp>
      </p:grpSp>
      <p:sp>
        <p:nvSpPr>
          <p:cNvPr id="15" name="Left-Right Arrow 14"/>
          <p:cNvSpPr/>
          <p:nvPr/>
        </p:nvSpPr>
        <p:spPr>
          <a:xfrm rot="2262841">
            <a:off x="4592682" y="2504252"/>
            <a:ext cx="1924569" cy="566057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2 18"/>
          <p:cNvSpPr/>
          <p:nvPr/>
        </p:nvSpPr>
        <p:spPr>
          <a:xfrm>
            <a:off x="6900693" y="1156679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40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024749"/>
              </p:ext>
            </p:extLst>
          </p:nvPr>
        </p:nvGraphicFramePr>
        <p:xfrm>
          <a:off x="829491" y="3350690"/>
          <a:ext cx="7543800" cy="1383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750023" y="1049827"/>
            <a:ext cx="1981720" cy="1189032"/>
            <a:chOff x="6630" y="1812927"/>
            <a:chExt cx="1981720" cy="1189032"/>
          </a:xfrm>
        </p:grpSpPr>
        <p:sp>
          <p:nvSpPr>
            <p:cNvPr id="6" name="Rounded Rectangle 5"/>
            <p:cNvSpPr/>
            <p:nvPr/>
          </p:nvSpPr>
          <p:spPr>
            <a:xfrm>
              <a:off x="6630" y="1812927"/>
              <a:ext cx="1981720" cy="11890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1456" y="1847753"/>
              <a:ext cx="1912068" cy="1119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0020" tIns="160020" rIns="160020" bIns="160020" numCol="1" spcCol="1270" anchor="ctr" anchorCtr="0">
              <a:noAutofit/>
            </a:bodyPr>
            <a:lstStyle/>
            <a:p>
              <a:pPr lvl="0" algn="ctr" defTabSz="1866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200" dirty="0" smtClean="0"/>
                <a:t>Test Case</a:t>
              </a:r>
              <a:endParaRPr lang="en-US" sz="4200" kern="1200" dirty="0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165" y="2918970"/>
            <a:ext cx="696688" cy="1254036"/>
          </a:xfrm>
          <a:prstGeom prst="rect">
            <a:avLst/>
          </a:prstGeom>
        </p:spPr>
      </p:pic>
      <p:sp>
        <p:nvSpPr>
          <p:cNvPr id="15" name="Left-Right Arrow 14"/>
          <p:cNvSpPr/>
          <p:nvPr/>
        </p:nvSpPr>
        <p:spPr>
          <a:xfrm rot="2262841">
            <a:off x="4592682" y="2504252"/>
            <a:ext cx="1924569" cy="566057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2 18"/>
          <p:cNvSpPr/>
          <p:nvPr/>
        </p:nvSpPr>
        <p:spPr>
          <a:xfrm>
            <a:off x="6900693" y="1156679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33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024749"/>
              </p:ext>
            </p:extLst>
          </p:nvPr>
        </p:nvGraphicFramePr>
        <p:xfrm>
          <a:off x="829491" y="3350690"/>
          <a:ext cx="7543800" cy="1383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750023" y="1049827"/>
            <a:ext cx="1981720" cy="1189032"/>
            <a:chOff x="6630" y="1812927"/>
            <a:chExt cx="1981720" cy="1189032"/>
          </a:xfrm>
        </p:grpSpPr>
        <p:sp>
          <p:nvSpPr>
            <p:cNvPr id="6" name="Rounded Rectangle 5"/>
            <p:cNvSpPr/>
            <p:nvPr/>
          </p:nvSpPr>
          <p:spPr>
            <a:xfrm>
              <a:off x="6630" y="1812927"/>
              <a:ext cx="1981720" cy="11890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1456" y="1847753"/>
              <a:ext cx="1912068" cy="1119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0020" tIns="160020" rIns="160020" bIns="160020" numCol="1" spcCol="1270" anchor="ctr" anchorCtr="0">
              <a:noAutofit/>
            </a:bodyPr>
            <a:lstStyle/>
            <a:p>
              <a:pPr lvl="0" algn="ctr" defTabSz="1866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200" dirty="0" smtClean="0"/>
                <a:t>Test Case</a:t>
              </a:r>
              <a:endParaRPr lang="en-US" sz="4200" kern="1200" dirty="0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165" y="2918970"/>
            <a:ext cx="696688" cy="1254036"/>
          </a:xfrm>
          <a:prstGeom prst="rect">
            <a:avLst/>
          </a:prstGeom>
        </p:spPr>
      </p:pic>
      <p:pic>
        <p:nvPicPr>
          <p:cNvPr id="205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824" y="3233280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ircular Arrow 10"/>
          <p:cNvSpPr/>
          <p:nvPr/>
        </p:nvSpPr>
        <p:spPr>
          <a:xfrm flipH="1" flipV="1">
            <a:off x="4731743" y="3728068"/>
            <a:ext cx="244556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Left-Right Arrow 14"/>
          <p:cNvSpPr/>
          <p:nvPr/>
        </p:nvSpPr>
        <p:spPr>
          <a:xfrm rot="2262841">
            <a:off x="4592682" y="2504252"/>
            <a:ext cx="1924569" cy="566057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2 18"/>
          <p:cNvSpPr/>
          <p:nvPr/>
        </p:nvSpPr>
        <p:spPr>
          <a:xfrm>
            <a:off x="6900693" y="1156679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0126" y="5410571"/>
            <a:ext cx="753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600" dirty="0" smtClean="0">
                <a:solidFill>
                  <a:schemeClr val="bg1">
                    <a:lumMod val="85000"/>
                  </a:schemeClr>
                </a:solidFill>
              </a:rPr>
              <a:t>TEST SUPPORT</a:t>
            </a:r>
            <a:endParaRPr lang="en-US" sz="3600" spc="6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47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024749"/>
              </p:ext>
            </p:extLst>
          </p:nvPr>
        </p:nvGraphicFramePr>
        <p:xfrm>
          <a:off x="829491" y="3350690"/>
          <a:ext cx="7543800" cy="1383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750023" y="1049827"/>
            <a:ext cx="1981720" cy="1189032"/>
            <a:chOff x="6630" y="1812927"/>
            <a:chExt cx="1981720" cy="1189032"/>
          </a:xfrm>
        </p:grpSpPr>
        <p:sp>
          <p:nvSpPr>
            <p:cNvPr id="6" name="Rounded Rectangle 5"/>
            <p:cNvSpPr/>
            <p:nvPr/>
          </p:nvSpPr>
          <p:spPr>
            <a:xfrm>
              <a:off x="6630" y="1812927"/>
              <a:ext cx="1981720" cy="11890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1456" y="1847753"/>
              <a:ext cx="1912068" cy="1119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0020" tIns="160020" rIns="160020" bIns="160020" numCol="1" spcCol="1270" anchor="ctr" anchorCtr="0">
              <a:noAutofit/>
            </a:bodyPr>
            <a:lstStyle/>
            <a:p>
              <a:pPr lvl="0" algn="ctr" defTabSz="1866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200" dirty="0" smtClean="0"/>
                <a:t>Test Case</a:t>
              </a:r>
              <a:endParaRPr lang="en-US" sz="4200" kern="1200" dirty="0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165" y="2918970"/>
            <a:ext cx="696688" cy="1254036"/>
          </a:xfrm>
          <a:prstGeom prst="rect">
            <a:avLst/>
          </a:prstGeom>
        </p:spPr>
      </p:pic>
      <p:pic>
        <p:nvPicPr>
          <p:cNvPr id="205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824" y="3233280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26" y="3233280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ircular Arrow 10"/>
          <p:cNvSpPr/>
          <p:nvPr/>
        </p:nvSpPr>
        <p:spPr>
          <a:xfrm flipH="1" flipV="1">
            <a:off x="4731743" y="3728068"/>
            <a:ext cx="244556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ircular Arrow 13"/>
          <p:cNvSpPr/>
          <p:nvPr/>
        </p:nvSpPr>
        <p:spPr>
          <a:xfrm flipH="1" flipV="1">
            <a:off x="1876193" y="3728068"/>
            <a:ext cx="240561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Left-Right Arrow 14"/>
          <p:cNvSpPr/>
          <p:nvPr/>
        </p:nvSpPr>
        <p:spPr>
          <a:xfrm rot="2262841">
            <a:off x="4592682" y="2504252"/>
            <a:ext cx="1924569" cy="566057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2 18"/>
          <p:cNvSpPr/>
          <p:nvPr/>
        </p:nvSpPr>
        <p:spPr>
          <a:xfrm>
            <a:off x="6900693" y="1156679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0126" y="5410571"/>
            <a:ext cx="753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600" dirty="0" smtClean="0">
                <a:solidFill>
                  <a:schemeClr val="bg1">
                    <a:lumMod val="85000"/>
                  </a:schemeClr>
                </a:solidFill>
              </a:rPr>
              <a:t>TEST SUPPORT</a:t>
            </a:r>
            <a:endParaRPr lang="en-US" sz="3600" spc="6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8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024749"/>
              </p:ext>
            </p:extLst>
          </p:nvPr>
        </p:nvGraphicFramePr>
        <p:xfrm>
          <a:off x="829491" y="3350690"/>
          <a:ext cx="7543800" cy="1383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750023" y="1049827"/>
            <a:ext cx="1981720" cy="1189032"/>
            <a:chOff x="6630" y="1812927"/>
            <a:chExt cx="1981720" cy="1189032"/>
          </a:xfrm>
        </p:grpSpPr>
        <p:sp>
          <p:nvSpPr>
            <p:cNvPr id="6" name="Rounded Rectangle 5"/>
            <p:cNvSpPr/>
            <p:nvPr/>
          </p:nvSpPr>
          <p:spPr>
            <a:xfrm>
              <a:off x="6630" y="1812927"/>
              <a:ext cx="1981720" cy="11890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1456" y="1847753"/>
              <a:ext cx="1912068" cy="1119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0020" tIns="160020" rIns="160020" bIns="160020" numCol="1" spcCol="1270" anchor="ctr" anchorCtr="0">
              <a:noAutofit/>
            </a:bodyPr>
            <a:lstStyle/>
            <a:p>
              <a:pPr lvl="0" algn="ctr" defTabSz="1866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200" dirty="0" smtClean="0"/>
                <a:t>Test Case</a:t>
              </a:r>
              <a:endParaRPr lang="en-US" sz="4200" kern="1200" dirty="0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165" y="2918970"/>
            <a:ext cx="696688" cy="1254036"/>
          </a:xfrm>
          <a:prstGeom prst="rect">
            <a:avLst/>
          </a:prstGeom>
        </p:spPr>
      </p:pic>
      <p:pic>
        <p:nvPicPr>
          <p:cNvPr id="205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824" y="3233280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26" y="3233280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ircular Arrow 10"/>
          <p:cNvSpPr/>
          <p:nvPr/>
        </p:nvSpPr>
        <p:spPr>
          <a:xfrm flipH="1" flipV="1">
            <a:off x="4731743" y="3728068"/>
            <a:ext cx="244556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ircular Arrow 13"/>
          <p:cNvSpPr/>
          <p:nvPr/>
        </p:nvSpPr>
        <p:spPr>
          <a:xfrm flipH="1" flipV="1">
            <a:off x="1876193" y="3728068"/>
            <a:ext cx="240561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 rot="19473792">
            <a:off x="1835092" y="2337904"/>
            <a:ext cx="1182538" cy="721835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 w="0"/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???</a:t>
            </a:r>
            <a:endParaRPr lang="en-US" sz="2800" dirty="0">
              <a:ln w="0"/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5" name="Left-Right Arrow 14"/>
          <p:cNvSpPr/>
          <p:nvPr/>
        </p:nvSpPr>
        <p:spPr>
          <a:xfrm rot="2262841">
            <a:off x="4592682" y="2504252"/>
            <a:ext cx="1924569" cy="566057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2 18"/>
          <p:cNvSpPr/>
          <p:nvPr/>
        </p:nvSpPr>
        <p:spPr>
          <a:xfrm>
            <a:off x="6900693" y="1156679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0126" y="5410571"/>
            <a:ext cx="753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600" dirty="0" smtClean="0">
                <a:solidFill>
                  <a:schemeClr val="bg1">
                    <a:lumMod val="85000"/>
                  </a:schemeClr>
                </a:solidFill>
              </a:rPr>
              <a:t>TEST SUPPORT</a:t>
            </a:r>
            <a:endParaRPr lang="en-US" sz="3600" spc="6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37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024749"/>
              </p:ext>
            </p:extLst>
          </p:nvPr>
        </p:nvGraphicFramePr>
        <p:xfrm>
          <a:off x="829491" y="3350690"/>
          <a:ext cx="7543800" cy="1383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750023" y="1049827"/>
            <a:ext cx="1981720" cy="1189032"/>
            <a:chOff x="6630" y="1812927"/>
            <a:chExt cx="1981720" cy="1189032"/>
          </a:xfrm>
        </p:grpSpPr>
        <p:sp>
          <p:nvSpPr>
            <p:cNvPr id="6" name="Rounded Rectangle 5"/>
            <p:cNvSpPr/>
            <p:nvPr/>
          </p:nvSpPr>
          <p:spPr>
            <a:xfrm>
              <a:off x="6630" y="1812927"/>
              <a:ext cx="1981720" cy="11890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1456" y="1847753"/>
              <a:ext cx="1912068" cy="1119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0020" tIns="160020" rIns="160020" bIns="160020" numCol="1" spcCol="1270" anchor="ctr" anchorCtr="0">
              <a:noAutofit/>
            </a:bodyPr>
            <a:lstStyle/>
            <a:p>
              <a:pPr lvl="0" algn="ctr" defTabSz="1866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200" dirty="0" smtClean="0"/>
                <a:t>Test Case</a:t>
              </a:r>
              <a:endParaRPr lang="en-US" sz="4200" kern="1200" dirty="0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165" y="2918970"/>
            <a:ext cx="696688" cy="1254036"/>
          </a:xfrm>
          <a:prstGeom prst="rect">
            <a:avLst/>
          </a:prstGeom>
        </p:spPr>
      </p:pic>
      <p:pic>
        <p:nvPicPr>
          <p:cNvPr id="205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824" y="3233280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26" y="3233280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ircular Arrow 10"/>
          <p:cNvSpPr/>
          <p:nvPr/>
        </p:nvSpPr>
        <p:spPr>
          <a:xfrm flipH="1" flipV="1">
            <a:off x="4731743" y="3728068"/>
            <a:ext cx="244556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ircular Arrow 13"/>
          <p:cNvSpPr/>
          <p:nvPr/>
        </p:nvSpPr>
        <p:spPr>
          <a:xfrm flipH="1" flipV="1">
            <a:off x="1876193" y="3728068"/>
            <a:ext cx="240561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 rot="19473792">
            <a:off x="1835092" y="2337904"/>
            <a:ext cx="1182538" cy="721835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 w="0"/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???</a:t>
            </a:r>
            <a:endParaRPr lang="en-US" sz="2800" dirty="0">
              <a:ln w="0"/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5" name="Left-Right Arrow 14"/>
          <p:cNvSpPr/>
          <p:nvPr/>
        </p:nvSpPr>
        <p:spPr>
          <a:xfrm rot="2262841">
            <a:off x="4592682" y="2504252"/>
            <a:ext cx="1924569" cy="566057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ultiply 16"/>
          <p:cNvSpPr/>
          <p:nvPr/>
        </p:nvSpPr>
        <p:spPr>
          <a:xfrm>
            <a:off x="4721697" y="2193178"/>
            <a:ext cx="1666538" cy="1119199"/>
          </a:xfrm>
          <a:prstGeom prst="mathMultiply">
            <a:avLst>
              <a:gd name="adj1" fmla="val 1219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2 18"/>
          <p:cNvSpPr/>
          <p:nvPr/>
        </p:nvSpPr>
        <p:spPr>
          <a:xfrm>
            <a:off x="6900693" y="1156679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0126" y="5410571"/>
            <a:ext cx="753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600" dirty="0" smtClean="0">
                <a:solidFill>
                  <a:schemeClr val="bg1">
                    <a:lumMod val="85000"/>
                  </a:schemeClr>
                </a:solidFill>
              </a:rPr>
              <a:t>TEST SUPPORT</a:t>
            </a:r>
            <a:endParaRPr lang="en-US" sz="3600" spc="6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72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Gherkin </a:t>
            </a:r>
            <a:r>
              <a:rPr lang="ru-RU" dirty="0" smtClean="0"/>
              <a:t>– исполнимые спецификации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4800" y="1149350"/>
            <a:ext cx="5448300" cy="4343400"/>
          </a:xfrm>
        </p:spPr>
        <p:txBody>
          <a:bodyPr>
            <a:normAutofit/>
          </a:bodyPr>
          <a:lstStyle/>
          <a:p>
            <a:pPr lvl="1"/>
            <a:r>
              <a:rPr lang="ru-RU" sz="2000" dirty="0" smtClean="0"/>
              <a:t>Автотесты </a:t>
            </a:r>
            <a:r>
              <a:rPr lang="en-US" sz="2000" dirty="0" smtClean="0"/>
              <a:t>-</a:t>
            </a:r>
            <a:r>
              <a:rPr lang="ru-RU" sz="2000" dirty="0" smtClean="0"/>
              <a:t> исполнение спецификации шаг за шагом</a:t>
            </a:r>
          </a:p>
          <a:p>
            <a:pPr lvl="1"/>
            <a:r>
              <a:rPr lang="en-US" sz="2000" dirty="0" smtClean="0"/>
              <a:t>Gherkin – </a:t>
            </a:r>
            <a:r>
              <a:rPr lang="ru-RU" sz="2000" dirty="0" smtClean="0"/>
              <a:t>язык, позволяющий формализовать исполнение строк спецификации</a:t>
            </a:r>
          </a:p>
          <a:p>
            <a:pPr lvl="1"/>
            <a:r>
              <a:rPr lang="en-US" sz="2000" dirty="0" smtClean="0"/>
              <a:t>Gherkin – </a:t>
            </a:r>
            <a:r>
              <a:rPr lang="ru-RU" sz="2000" dirty="0" smtClean="0"/>
              <a:t>сам по себе является языком программирования</a:t>
            </a:r>
          </a:p>
          <a:p>
            <a:pPr lvl="2"/>
            <a:r>
              <a:rPr lang="ru-RU" sz="1600" dirty="0" smtClean="0"/>
              <a:t>Ключевые слова </a:t>
            </a:r>
            <a:r>
              <a:rPr lang="en-US" sz="1600" dirty="0" smtClean="0"/>
              <a:t>Given/When/Then</a:t>
            </a:r>
          </a:p>
          <a:p>
            <a:pPr lvl="2"/>
            <a:r>
              <a:rPr lang="ru-RU" sz="1600" dirty="0" smtClean="0"/>
              <a:t>Предполагает интерпретатор шагов (</a:t>
            </a:r>
            <a:r>
              <a:rPr lang="en-US" sz="1600" dirty="0" smtClean="0"/>
              <a:t>Cucumber/</a:t>
            </a:r>
            <a:r>
              <a:rPr lang="en-US" sz="1600" dirty="0" err="1" smtClean="0"/>
              <a:t>SpecFlow</a:t>
            </a:r>
            <a:r>
              <a:rPr lang="en-US" sz="1600" dirty="0" smtClean="0"/>
              <a:t>)</a:t>
            </a:r>
            <a:endParaRPr lang="ru-RU" sz="1600" dirty="0" smtClean="0"/>
          </a:p>
          <a:p>
            <a:pPr lvl="1"/>
            <a:r>
              <a:rPr lang="ru-RU" sz="2000" dirty="0" smtClean="0"/>
              <a:t>Изначально изобретен в для написания спецификаций для </a:t>
            </a:r>
            <a:r>
              <a:rPr lang="en-US" sz="2000" dirty="0" smtClean="0"/>
              <a:t>Cucumber</a:t>
            </a:r>
          </a:p>
          <a:p>
            <a:pPr lvl="1"/>
            <a:endParaRPr lang="ru-RU" dirty="0" smtClean="0"/>
          </a:p>
          <a:p>
            <a:pPr lvl="1"/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ru-RU" dirty="0" smtClean="0"/>
          </a:p>
          <a:p>
            <a:pPr lvl="3">
              <a:buFont typeface="Arial" panose="020B0604020202020204" pitchFamily="34" charset="0"/>
              <a:buChar char="•"/>
            </a:pP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endParaRPr lang="ru-RU" dirty="0" smtClean="0"/>
          </a:p>
          <a:p>
            <a:endParaRPr lang="en-US" dirty="0"/>
          </a:p>
        </p:txBody>
      </p:sp>
      <p:pic>
        <p:nvPicPr>
          <p:cNvPr id="4" name="Picture 3" descr="gherk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0371" y="2134764"/>
            <a:ext cx="1651000" cy="21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40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Выполнение </a:t>
            </a:r>
            <a:r>
              <a:rPr lang="en-US" dirty="0" smtClean="0"/>
              <a:t>Gherkin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3487670"/>
              </p:ext>
            </p:extLst>
          </p:nvPr>
        </p:nvGraphicFramePr>
        <p:xfrm>
          <a:off x="724638" y="3353296"/>
          <a:ext cx="7543800" cy="1818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ая выноска 4"/>
          <p:cNvSpPr/>
          <p:nvPr/>
        </p:nvSpPr>
        <p:spPr>
          <a:xfrm>
            <a:off x="822960" y="1140541"/>
            <a:ext cx="5093108" cy="1514167"/>
          </a:xfrm>
          <a:prstGeom prst="wedgeRectCallout">
            <a:avLst>
              <a:gd name="adj1" fmla="val -30295"/>
              <a:gd name="adj2" fmla="val 721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Scenario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 01 Turn red to Red Yellow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Given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Red Light is shown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user clicks on Next button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Yellow light should be shown</a:t>
            </a:r>
            <a:endParaRPr lang="en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35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себе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Евгений Говако</a:t>
            </a:r>
            <a:endParaRPr lang="en-US" dirty="0" smtClean="0"/>
          </a:p>
          <a:p>
            <a:endParaRPr lang="ru-RU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QA/Test Automation Engineer</a:t>
            </a:r>
          </a:p>
          <a:p>
            <a:r>
              <a:rPr lang="en-US" dirty="0" smtClean="0"/>
              <a:t>Deutsche Bank Technology Center Russia, St. Petersburg</a:t>
            </a:r>
          </a:p>
          <a:p>
            <a:pPr lvl="1"/>
            <a:r>
              <a:rPr lang="ru-RU" dirty="0" smtClean="0"/>
              <a:t>В </a:t>
            </a:r>
            <a:r>
              <a:rPr lang="en-US" dirty="0" smtClean="0"/>
              <a:t>QA </a:t>
            </a:r>
            <a:r>
              <a:rPr lang="ru-RU" dirty="0" smtClean="0"/>
              <a:t>с 2004 года</a:t>
            </a:r>
            <a:endParaRPr lang="en-US" dirty="0" smtClean="0"/>
          </a:p>
          <a:p>
            <a:pPr lvl="1"/>
            <a:r>
              <a:rPr lang="en-US" dirty="0" smtClean="0"/>
              <a:t>QA Lead/Support Lead</a:t>
            </a:r>
          </a:p>
          <a:p>
            <a:pPr lvl="1"/>
            <a:r>
              <a:rPr lang="en-US" dirty="0" smtClean="0"/>
              <a:t>QMS</a:t>
            </a:r>
          </a:p>
          <a:p>
            <a:pPr lvl="1"/>
            <a:r>
              <a:rPr lang="en-US" dirty="0" smtClean="0"/>
              <a:t>Test Automation since 2012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2" t="19854" r="28810" b="31769"/>
          <a:stretch/>
        </p:blipFill>
        <p:spPr>
          <a:xfrm>
            <a:off x="934879" y="1408671"/>
            <a:ext cx="1375834" cy="165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66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Пишем тест на </a:t>
            </a:r>
            <a:r>
              <a:rPr lang="en-US" dirty="0" smtClean="0"/>
              <a:t>Gherkin</a:t>
            </a:r>
            <a:endParaRPr lang="en-US" dirty="0"/>
          </a:p>
        </p:txBody>
      </p:sp>
      <p:graphicFrame>
        <p:nvGraphicFramePr>
          <p:cNvPr id="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368202"/>
              </p:ext>
            </p:extLst>
          </p:nvPr>
        </p:nvGraphicFramePr>
        <p:xfrm>
          <a:off x="843936" y="1022460"/>
          <a:ext cx="78898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Документ Wordpad" r:id="rId3" imgW="5486400" imgH="592920" progId="WordPad.Document.1">
                  <p:embed/>
                </p:oleObj>
              </mc:Choice>
              <mc:Fallback>
                <p:oleObj name="Документ Wordpad" r:id="rId3" imgW="5486400" imgH="59292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936" y="1022460"/>
                        <a:ext cx="7889875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567338"/>
              </p:ext>
            </p:extLst>
          </p:nvPr>
        </p:nvGraphicFramePr>
        <p:xfrm>
          <a:off x="862013" y="2058988"/>
          <a:ext cx="7891462" cy="368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Wordpad Document" r:id="rId5" imgW="5486400" imgH="2568600" progId="WordPad.Document.1">
                  <p:embed/>
                </p:oleObj>
              </mc:Choice>
              <mc:Fallback>
                <p:oleObj name="Wordpad Document" r:id="rId5" imgW="5486400" imgH="256860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2058988"/>
                        <a:ext cx="7891462" cy="3684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8"/>
          <p:cNvGrpSpPr/>
          <p:nvPr/>
        </p:nvGrpSpPr>
        <p:grpSpPr>
          <a:xfrm>
            <a:off x="6663460" y="1218510"/>
            <a:ext cx="1828800" cy="1680955"/>
            <a:chOff x="7007937" y="2071924"/>
            <a:chExt cx="1828800" cy="1680955"/>
          </a:xfrm>
        </p:grpSpPr>
        <p:pic>
          <p:nvPicPr>
            <p:cNvPr id="12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13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068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Вводим параметризацию</a:t>
            </a:r>
            <a:endParaRPr lang="en-US" dirty="0"/>
          </a:p>
        </p:txBody>
      </p:sp>
      <p:graphicFrame>
        <p:nvGraphicFramePr>
          <p:cNvPr id="10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092362"/>
              </p:ext>
            </p:extLst>
          </p:nvPr>
        </p:nvGraphicFramePr>
        <p:xfrm>
          <a:off x="822960" y="2053661"/>
          <a:ext cx="7891462" cy="368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Wordpad Document" r:id="rId3" imgW="5486400" imgH="2568600" progId="WordPad.Document.1">
                  <p:embed/>
                </p:oleObj>
              </mc:Choice>
              <mc:Fallback>
                <p:oleObj name="Wordpad Document" r:id="rId3" imgW="5486400" imgH="256860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" y="2053661"/>
                        <a:ext cx="7891462" cy="3684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220435"/>
              </p:ext>
            </p:extLst>
          </p:nvPr>
        </p:nvGraphicFramePr>
        <p:xfrm>
          <a:off x="822960" y="1019797"/>
          <a:ext cx="78898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Документ Wordpad" r:id="rId5" imgW="5486400" imgH="592920" progId="WordPad.Document.1">
                  <p:embed/>
                </p:oleObj>
              </mc:Choice>
              <mc:Fallback>
                <p:oleObj name="Документ Wordpad" r:id="rId5" imgW="5486400" imgH="59292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" y="1019797"/>
                        <a:ext cx="7889875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8"/>
          <p:cNvGrpSpPr/>
          <p:nvPr/>
        </p:nvGrpSpPr>
        <p:grpSpPr>
          <a:xfrm>
            <a:off x="6663460" y="1218510"/>
            <a:ext cx="1828800" cy="1680955"/>
            <a:chOff x="7007937" y="2071924"/>
            <a:chExt cx="1828800" cy="1680955"/>
          </a:xfrm>
        </p:grpSpPr>
        <p:pic>
          <p:nvPicPr>
            <p:cNvPr id="12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13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5597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Делаем </a:t>
            </a:r>
            <a:r>
              <a:rPr lang="en-US" dirty="0" smtClean="0"/>
              <a:t>Data Driven test</a:t>
            </a:r>
            <a:endParaRPr lang="en-US" dirty="0"/>
          </a:p>
        </p:txBody>
      </p:sp>
      <p:graphicFrame>
        <p:nvGraphicFramePr>
          <p:cNvPr id="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028163"/>
              </p:ext>
            </p:extLst>
          </p:nvPr>
        </p:nvGraphicFramePr>
        <p:xfrm>
          <a:off x="823913" y="1044575"/>
          <a:ext cx="7889875" cy="230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Документ Wordpad" r:id="rId3" imgW="5486400" imgH="1610280" progId="WordPad.Document.1">
                  <p:embed/>
                </p:oleObj>
              </mc:Choice>
              <mc:Fallback>
                <p:oleObj name="Документ Wordpad" r:id="rId3" imgW="5486400" imgH="161028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1044575"/>
                        <a:ext cx="7889875" cy="2309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697191"/>
              </p:ext>
            </p:extLst>
          </p:nvPr>
        </p:nvGraphicFramePr>
        <p:xfrm>
          <a:off x="822325" y="3046413"/>
          <a:ext cx="7891463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Wordpad Document" r:id="rId5" imgW="5486400" imgH="1480320" progId="WordPad.Document.1">
                  <p:embed/>
                </p:oleObj>
              </mc:Choice>
              <mc:Fallback>
                <p:oleObj name="Wordpad Document" r:id="rId5" imgW="5486400" imgH="1480320" progId="WordPad.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3046413"/>
                        <a:ext cx="7891463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rnd">
                            <a:solidFill>
                              <a:srgbClr val="000000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8"/>
          <p:cNvGrpSpPr/>
          <p:nvPr/>
        </p:nvGrpSpPr>
        <p:grpSpPr>
          <a:xfrm>
            <a:off x="6663460" y="1218510"/>
            <a:ext cx="1828800" cy="1680955"/>
            <a:chOff x="7007937" y="2071924"/>
            <a:chExt cx="1828800" cy="1680955"/>
          </a:xfrm>
        </p:grpSpPr>
        <p:pic>
          <p:nvPicPr>
            <p:cNvPr id="12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13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4171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575298"/>
              </p:ext>
            </p:extLst>
          </p:nvPr>
        </p:nvGraphicFramePr>
        <p:xfrm>
          <a:off x="-1211320" y="2118932"/>
          <a:ext cx="9086468" cy="3686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Двойная стрелка влево/вверх 8"/>
          <p:cNvSpPr/>
          <p:nvPr/>
        </p:nvSpPr>
        <p:spPr>
          <a:xfrm flipV="1">
            <a:off x="3038168" y="2430280"/>
            <a:ext cx="4139141" cy="968697"/>
          </a:xfrm>
          <a:prstGeom prst="left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60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575298"/>
              </p:ext>
            </p:extLst>
          </p:nvPr>
        </p:nvGraphicFramePr>
        <p:xfrm>
          <a:off x="-1211320" y="2118932"/>
          <a:ext cx="9086468" cy="3686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Explosion 2 18"/>
          <p:cNvSpPr/>
          <p:nvPr/>
        </p:nvSpPr>
        <p:spPr>
          <a:xfrm>
            <a:off x="6511118" y="1066705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9" name="Двойная стрелка влево/вверх 8"/>
          <p:cNvSpPr/>
          <p:nvPr/>
        </p:nvSpPr>
        <p:spPr>
          <a:xfrm flipV="1">
            <a:off x="3038168" y="2430280"/>
            <a:ext cx="4139141" cy="968697"/>
          </a:xfrm>
          <a:prstGeom prst="left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13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575298"/>
              </p:ext>
            </p:extLst>
          </p:nvPr>
        </p:nvGraphicFramePr>
        <p:xfrm>
          <a:off x="-1211320" y="2118932"/>
          <a:ext cx="9086468" cy="3686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236" y="3324673"/>
            <a:ext cx="430016" cy="774027"/>
          </a:xfrm>
          <a:prstGeom prst="rect">
            <a:avLst/>
          </a:prstGeom>
        </p:spPr>
      </p:pic>
      <p:sp>
        <p:nvSpPr>
          <p:cNvPr id="19" name="Explosion 2 18"/>
          <p:cNvSpPr/>
          <p:nvPr/>
        </p:nvSpPr>
        <p:spPr>
          <a:xfrm>
            <a:off x="6511118" y="1066705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9" name="Двойная стрелка влево/вверх 8"/>
          <p:cNvSpPr/>
          <p:nvPr/>
        </p:nvSpPr>
        <p:spPr>
          <a:xfrm flipV="1">
            <a:off x="3038168" y="2430280"/>
            <a:ext cx="4139141" cy="968697"/>
          </a:xfrm>
          <a:prstGeom prst="left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53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575298"/>
              </p:ext>
            </p:extLst>
          </p:nvPr>
        </p:nvGraphicFramePr>
        <p:xfrm>
          <a:off x="-1211320" y="2118932"/>
          <a:ext cx="9086468" cy="3686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236" y="3324673"/>
            <a:ext cx="430016" cy="774027"/>
          </a:xfrm>
          <a:prstGeom prst="rect">
            <a:avLst/>
          </a:prstGeom>
        </p:spPr>
      </p:pic>
      <p:pic>
        <p:nvPicPr>
          <p:cNvPr id="205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166" y="3287301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ircular Arrow 10"/>
          <p:cNvSpPr/>
          <p:nvPr/>
        </p:nvSpPr>
        <p:spPr>
          <a:xfrm flipH="1" flipV="1">
            <a:off x="4731743" y="3728068"/>
            <a:ext cx="244556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Explosion 2 18"/>
          <p:cNvSpPr/>
          <p:nvPr/>
        </p:nvSpPr>
        <p:spPr>
          <a:xfrm>
            <a:off x="6511118" y="1066705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4431" y="5507753"/>
            <a:ext cx="753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600" dirty="0" smtClean="0">
                <a:solidFill>
                  <a:schemeClr val="bg1">
                    <a:lumMod val="85000"/>
                  </a:schemeClr>
                </a:solidFill>
              </a:rPr>
              <a:t>TEST SUPPORT</a:t>
            </a:r>
            <a:endParaRPr lang="en-US" sz="3600" spc="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Двойная стрелка влево/вверх 8"/>
          <p:cNvSpPr/>
          <p:nvPr/>
        </p:nvSpPr>
        <p:spPr>
          <a:xfrm flipV="1">
            <a:off x="3038168" y="2430280"/>
            <a:ext cx="4139141" cy="968697"/>
          </a:xfrm>
          <a:prstGeom prst="left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11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575298"/>
              </p:ext>
            </p:extLst>
          </p:nvPr>
        </p:nvGraphicFramePr>
        <p:xfrm>
          <a:off x="-1211320" y="2118932"/>
          <a:ext cx="9086468" cy="3686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236" y="3324673"/>
            <a:ext cx="430016" cy="774027"/>
          </a:xfrm>
          <a:prstGeom prst="rect">
            <a:avLst/>
          </a:prstGeom>
        </p:spPr>
      </p:pic>
      <p:pic>
        <p:nvPicPr>
          <p:cNvPr id="205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166" y="3287301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24" y="3398979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ircular Arrow 10"/>
          <p:cNvSpPr/>
          <p:nvPr/>
        </p:nvSpPr>
        <p:spPr>
          <a:xfrm flipH="1" flipV="1">
            <a:off x="4731743" y="3728068"/>
            <a:ext cx="244556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ircular Arrow 13"/>
          <p:cNvSpPr/>
          <p:nvPr/>
        </p:nvSpPr>
        <p:spPr>
          <a:xfrm flipH="1" flipV="1">
            <a:off x="1876193" y="3728068"/>
            <a:ext cx="240561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Explosion 2 18"/>
          <p:cNvSpPr/>
          <p:nvPr/>
        </p:nvSpPr>
        <p:spPr>
          <a:xfrm>
            <a:off x="6511118" y="1066705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4431" y="5507753"/>
            <a:ext cx="753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600" dirty="0" smtClean="0">
                <a:solidFill>
                  <a:schemeClr val="bg1">
                    <a:lumMod val="85000"/>
                  </a:schemeClr>
                </a:solidFill>
              </a:rPr>
              <a:t>TEST SUPPORT</a:t>
            </a:r>
            <a:endParaRPr lang="en-US" sz="3600" spc="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Двойная стрелка влево/вверх 8"/>
          <p:cNvSpPr/>
          <p:nvPr/>
        </p:nvSpPr>
        <p:spPr>
          <a:xfrm flipV="1">
            <a:off x="3038168" y="2430280"/>
            <a:ext cx="4139141" cy="968697"/>
          </a:xfrm>
          <a:prstGeom prst="left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51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575298"/>
              </p:ext>
            </p:extLst>
          </p:nvPr>
        </p:nvGraphicFramePr>
        <p:xfrm>
          <a:off x="-1211320" y="2118932"/>
          <a:ext cx="9086468" cy="3686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236" y="3324673"/>
            <a:ext cx="430016" cy="774027"/>
          </a:xfrm>
          <a:prstGeom prst="rect">
            <a:avLst/>
          </a:prstGeom>
        </p:spPr>
      </p:pic>
      <p:pic>
        <p:nvPicPr>
          <p:cNvPr id="205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166" y="3287301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24" y="3398979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ircular Arrow 10"/>
          <p:cNvSpPr/>
          <p:nvPr/>
        </p:nvSpPr>
        <p:spPr>
          <a:xfrm flipH="1" flipV="1">
            <a:off x="4731743" y="3728068"/>
            <a:ext cx="244556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ircular Arrow 13"/>
          <p:cNvSpPr/>
          <p:nvPr/>
        </p:nvSpPr>
        <p:spPr>
          <a:xfrm flipH="1" flipV="1">
            <a:off x="1876193" y="3728068"/>
            <a:ext cx="240561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Explosion 2 18"/>
          <p:cNvSpPr/>
          <p:nvPr/>
        </p:nvSpPr>
        <p:spPr>
          <a:xfrm>
            <a:off x="6511118" y="1066705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4431" y="5507753"/>
            <a:ext cx="753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600" dirty="0" smtClean="0">
                <a:solidFill>
                  <a:schemeClr val="bg1">
                    <a:lumMod val="85000"/>
                  </a:schemeClr>
                </a:solidFill>
              </a:rPr>
              <a:t>TEST SUPPORT</a:t>
            </a:r>
            <a:endParaRPr lang="en-US" sz="3600" spc="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Двойная стрелка влево/вверх 8"/>
          <p:cNvSpPr/>
          <p:nvPr/>
        </p:nvSpPr>
        <p:spPr>
          <a:xfrm flipV="1">
            <a:off x="3038168" y="2430280"/>
            <a:ext cx="4139141" cy="968697"/>
          </a:xfrm>
          <a:prstGeom prst="left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24" y="1819158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60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 изменений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575298"/>
              </p:ext>
            </p:extLst>
          </p:nvPr>
        </p:nvGraphicFramePr>
        <p:xfrm>
          <a:off x="-1211320" y="2118932"/>
          <a:ext cx="9086468" cy="3686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236" y="3324673"/>
            <a:ext cx="430016" cy="774027"/>
          </a:xfrm>
          <a:prstGeom prst="rect">
            <a:avLst/>
          </a:prstGeom>
        </p:spPr>
      </p:pic>
      <p:pic>
        <p:nvPicPr>
          <p:cNvPr id="205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166" y="3287301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24" y="3398979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ircular Arrow 10"/>
          <p:cNvSpPr/>
          <p:nvPr/>
        </p:nvSpPr>
        <p:spPr>
          <a:xfrm flipH="1" flipV="1">
            <a:off x="4731743" y="3728068"/>
            <a:ext cx="244556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ircular Arrow 13"/>
          <p:cNvSpPr/>
          <p:nvPr/>
        </p:nvSpPr>
        <p:spPr>
          <a:xfrm flipH="1" flipV="1">
            <a:off x="1876193" y="3728068"/>
            <a:ext cx="2405617" cy="1974868"/>
          </a:xfrm>
          <a:prstGeom prst="circularArrow">
            <a:avLst>
              <a:gd name="adj1" fmla="val 7916"/>
              <a:gd name="adj2" fmla="val 1142319"/>
              <a:gd name="adj3" fmla="val 20517307"/>
              <a:gd name="adj4" fmla="val 10800000"/>
              <a:gd name="adj5" fmla="val 18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Explosion 2 18"/>
          <p:cNvSpPr/>
          <p:nvPr/>
        </p:nvSpPr>
        <p:spPr>
          <a:xfrm>
            <a:off x="6511118" y="1066705"/>
            <a:ext cx="1719947" cy="113211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CR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4431" y="5507753"/>
            <a:ext cx="7536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600" dirty="0" smtClean="0">
                <a:solidFill>
                  <a:schemeClr val="bg1">
                    <a:lumMod val="85000"/>
                  </a:schemeClr>
                </a:solidFill>
              </a:rPr>
              <a:t>TEST SUPPORT</a:t>
            </a:r>
            <a:endParaRPr lang="en-US" sz="3600" spc="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Двойная стрелка влево/вверх 8"/>
          <p:cNvSpPr/>
          <p:nvPr/>
        </p:nvSpPr>
        <p:spPr>
          <a:xfrm flipV="1">
            <a:off x="3038168" y="2430280"/>
            <a:ext cx="4139141" cy="968697"/>
          </a:xfrm>
          <a:prstGeom prst="left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 descr="http://img2.wikia.nocookie.net/__cb20080127132158/finalfantasy/images/6/69/Yes_check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24" y="1819158"/>
            <a:ext cx="625416" cy="6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091" y="2024537"/>
            <a:ext cx="1146964" cy="1146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45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пишут </a:t>
            </a:r>
            <a:r>
              <a:rPr lang="ru-RU" dirty="0" err="1" smtClean="0"/>
              <a:t>автотесты</a:t>
            </a:r>
            <a:r>
              <a:rPr lang="ru-RU" dirty="0" smtClean="0"/>
              <a:t> для </a:t>
            </a:r>
            <a:r>
              <a:rPr lang="en-US" dirty="0" smtClean="0"/>
              <a:t>UI</a:t>
            </a:r>
            <a:endParaRPr lang="en-US" dirty="0"/>
          </a:p>
        </p:txBody>
      </p:sp>
      <p:grpSp>
        <p:nvGrpSpPr>
          <p:cNvPr id="24" name="Группа 23"/>
          <p:cNvGrpSpPr/>
          <p:nvPr/>
        </p:nvGrpSpPr>
        <p:grpSpPr>
          <a:xfrm>
            <a:off x="967001" y="1143984"/>
            <a:ext cx="1944070" cy="592220"/>
            <a:chOff x="348557" y="587"/>
            <a:chExt cx="1944070" cy="687673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348557" y="587"/>
              <a:ext cx="1944070" cy="68767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6" name="Скругленный прямоугольник 4"/>
            <p:cNvSpPr/>
            <p:nvPr/>
          </p:nvSpPr>
          <p:spPr>
            <a:xfrm>
              <a:off x="368698" y="20728"/>
              <a:ext cx="1903788" cy="647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dirty="0" smtClean="0"/>
                <a:t>Test cases</a:t>
              </a:r>
              <a:endParaRPr lang="ru-RU" sz="2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8142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Преимущества</a:t>
            </a:r>
            <a:r>
              <a:rPr lang="en-US" dirty="0" smtClean="0"/>
              <a:t> </a:t>
            </a:r>
            <a:r>
              <a:rPr lang="ru-RU" dirty="0" smtClean="0"/>
              <a:t>и недостатки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8090" y="1111045"/>
            <a:ext cx="357894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Прямая связь спецификации и </a:t>
            </a:r>
            <a:r>
              <a:rPr lang="ru-RU" sz="2400" dirty="0" err="1" smtClean="0"/>
              <a:t>автотеста</a:t>
            </a:r>
            <a:endParaRPr lang="ru-RU" sz="2400" dirty="0" smtClean="0"/>
          </a:p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Высокая скорость разработки тестов</a:t>
            </a:r>
          </a:p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Разработка новых тестов без участия программистов</a:t>
            </a:r>
          </a:p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Поддержка тестов на уровне модификации сценариев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594860" y="1111045"/>
            <a:ext cx="35789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ru-RU" sz="2400" dirty="0" smtClean="0"/>
              <a:t>Ограничение свободы </a:t>
            </a:r>
            <a:r>
              <a:rPr lang="en-US" sz="2400" dirty="0" smtClean="0"/>
              <a:t>QA </a:t>
            </a:r>
            <a:r>
              <a:rPr lang="ru-RU" sz="2400" dirty="0" smtClean="0"/>
              <a:t>в формулировках тестовых сценариев</a:t>
            </a:r>
            <a:endParaRPr lang="en-US" sz="2400" dirty="0" smtClean="0"/>
          </a:p>
          <a:p>
            <a:pPr marL="285750" indent="-285750">
              <a:buBlip>
                <a:blip r:embed="rId3"/>
              </a:buBlip>
            </a:pPr>
            <a:r>
              <a:rPr lang="ru-RU" sz="2400" dirty="0" smtClean="0"/>
              <a:t>Спецификации уходят от бизнес-смысла к описанию манипуляций с интерфейсом</a:t>
            </a:r>
          </a:p>
          <a:p>
            <a:pPr marL="285750" indent="-285750">
              <a:buBlip>
                <a:blip r:embed="rId2"/>
              </a:buBlip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88839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Лучшие практики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8089" y="1111044"/>
            <a:ext cx="75118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err="1" smtClean="0"/>
              <a:t>Переиспользование</a:t>
            </a:r>
            <a:r>
              <a:rPr lang="ru-RU" sz="2400" dirty="0" smtClean="0"/>
              <a:t> шагов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Использование декларативного стиля написания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Одно действие на шаг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Использование </a:t>
            </a:r>
            <a:r>
              <a:rPr lang="en-US" sz="2400" dirty="0" smtClean="0"/>
              <a:t>Background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9129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еще?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8089" y="1111044"/>
            <a:ext cx="7511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Создание библиотеки общих шагов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Модификация </a:t>
            </a:r>
            <a:r>
              <a:rPr lang="ru-RU" sz="2400" dirty="0" err="1" smtClean="0"/>
              <a:t>фреймворка</a:t>
            </a:r>
            <a:r>
              <a:rPr lang="ru-RU" sz="2400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SpecFlow</a:t>
            </a:r>
            <a:r>
              <a:rPr lang="ru-RU" sz="2400" dirty="0" smtClean="0"/>
              <a:t> </a:t>
            </a:r>
            <a:r>
              <a:rPr lang="en-US" sz="2400" dirty="0" smtClean="0"/>
              <a:t>plugin)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Написание собственного интерпретатора</a:t>
            </a:r>
          </a:p>
        </p:txBody>
      </p:sp>
    </p:spTree>
    <p:extLst>
      <p:ext uri="{BB962C8B-B14F-4D97-AF65-F5344CB8AC3E}">
        <p14:creationId xmlns:p14="http://schemas.microsoft.com/office/powerpoint/2010/main" val="121877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pic>
        <p:nvPicPr>
          <p:cNvPr id="5" name="Picture 2" descr="C:\Users\govaeug\AppData\Local\Microsoft\Windows\Temporary Internet Files\Content.IE5\8M9CI57A\MC90044152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5292" y="1279078"/>
            <a:ext cx="2811162" cy="2402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112109" y="3940966"/>
            <a:ext cx="3188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mailto: </a:t>
            </a:r>
            <a:r>
              <a:rPr lang="en-US" dirty="0" smtClean="0">
                <a:hlinkClick r:id="rId3"/>
              </a:rPr>
              <a:t>egovako@gmail.com</a:t>
            </a:r>
            <a:endParaRPr lang="en-US" dirty="0" smtClean="0"/>
          </a:p>
          <a:p>
            <a:r>
              <a:rPr lang="en-US" dirty="0" smtClean="0"/>
              <a:t>Skype: </a:t>
            </a:r>
            <a:r>
              <a:rPr lang="en-US" dirty="0" err="1" smtClean="0"/>
              <a:t>george.eager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9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пишут </a:t>
            </a:r>
            <a:r>
              <a:rPr lang="ru-RU" dirty="0" err="1" smtClean="0"/>
              <a:t>автотесты</a:t>
            </a:r>
            <a:r>
              <a:rPr lang="ru-RU" dirty="0" smtClean="0"/>
              <a:t> для </a:t>
            </a:r>
            <a:r>
              <a:rPr lang="en-US" dirty="0" smtClean="0"/>
              <a:t>UI</a:t>
            </a:r>
            <a:endParaRPr lang="en-US" dirty="0"/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106"/>
              </p:ext>
            </p:extLst>
          </p:nvPr>
        </p:nvGraphicFramePr>
        <p:xfrm>
          <a:off x="3045147" y="1161329"/>
          <a:ext cx="2854110" cy="57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Скругленный прямоугольник 4"/>
          <p:cNvSpPr/>
          <p:nvPr/>
        </p:nvSpPr>
        <p:spPr>
          <a:xfrm>
            <a:off x="5899256" y="4899287"/>
            <a:ext cx="1639926" cy="54509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lvl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700" dirty="0" smtClean="0"/>
              <a:t>Reporting</a:t>
            </a:r>
          </a:p>
        </p:txBody>
      </p:sp>
      <p:grpSp>
        <p:nvGrpSpPr>
          <p:cNvPr id="24" name="Группа 23"/>
          <p:cNvGrpSpPr/>
          <p:nvPr/>
        </p:nvGrpSpPr>
        <p:grpSpPr>
          <a:xfrm>
            <a:off x="967001" y="1143984"/>
            <a:ext cx="1944070" cy="592220"/>
            <a:chOff x="348557" y="587"/>
            <a:chExt cx="1944070" cy="687673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348557" y="587"/>
              <a:ext cx="1944070" cy="68767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6" name="Скругленный прямоугольник 4"/>
            <p:cNvSpPr/>
            <p:nvPr/>
          </p:nvSpPr>
          <p:spPr>
            <a:xfrm>
              <a:off x="368698" y="20728"/>
              <a:ext cx="1903788" cy="647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dirty="0" smtClean="0"/>
                <a:t>Test cases</a:t>
              </a:r>
              <a:endParaRPr lang="ru-RU" sz="2700" kern="1200" dirty="0"/>
            </a:p>
          </p:txBody>
        </p:sp>
      </p:grpSp>
      <p:grpSp>
        <p:nvGrpSpPr>
          <p:cNvPr id="27" name="Group 8"/>
          <p:cNvGrpSpPr/>
          <p:nvPr/>
        </p:nvGrpSpPr>
        <p:grpSpPr>
          <a:xfrm>
            <a:off x="6173838" y="1532663"/>
            <a:ext cx="1828800" cy="1680955"/>
            <a:chOff x="7007937" y="2071924"/>
            <a:chExt cx="1828800" cy="1680955"/>
          </a:xfrm>
        </p:grpSpPr>
        <p:pic>
          <p:nvPicPr>
            <p:cNvPr id="28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29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2934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пишут </a:t>
            </a:r>
            <a:r>
              <a:rPr lang="ru-RU" dirty="0" err="1" smtClean="0"/>
              <a:t>автотесты</a:t>
            </a:r>
            <a:r>
              <a:rPr lang="ru-RU" dirty="0" smtClean="0"/>
              <a:t> для </a:t>
            </a:r>
            <a:r>
              <a:rPr lang="en-US" dirty="0" smtClean="0"/>
              <a:t>UI</a:t>
            </a:r>
            <a:endParaRPr lang="en-US" dirty="0"/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092266"/>
              </p:ext>
            </p:extLst>
          </p:nvPr>
        </p:nvGraphicFramePr>
        <p:xfrm>
          <a:off x="3045146" y="1161329"/>
          <a:ext cx="2915815" cy="1483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4" name="Группа 23"/>
          <p:cNvGrpSpPr/>
          <p:nvPr/>
        </p:nvGrpSpPr>
        <p:grpSpPr>
          <a:xfrm>
            <a:off x="967001" y="1143984"/>
            <a:ext cx="1944070" cy="592220"/>
            <a:chOff x="348557" y="587"/>
            <a:chExt cx="1944070" cy="687673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348557" y="587"/>
              <a:ext cx="1944070" cy="68767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6" name="Скругленный прямоугольник 4"/>
            <p:cNvSpPr/>
            <p:nvPr/>
          </p:nvSpPr>
          <p:spPr>
            <a:xfrm>
              <a:off x="368698" y="20728"/>
              <a:ext cx="1903788" cy="647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dirty="0" smtClean="0"/>
                <a:t>Test cases</a:t>
              </a:r>
              <a:endParaRPr lang="ru-RU" sz="2700" kern="1200" dirty="0"/>
            </a:p>
          </p:txBody>
        </p:sp>
      </p:grpSp>
      <p:grpSp>
        <p:nvGrpSpPr>
          <p:cNvPr id="27" name="Group 8"/>
          <p:cNvGrpSpPr/>
          <p:nvPr/>
        </p:nvGrpSpPr>
        <p:grpSpPr>
          <a:xfrm>
            <a:off x="6173838" y="1532663"/>
            <a:ext cx="1828800" cy="1680955"/>
            <a:chOff x="7007937" y="2071924"/>
            <a:chExt cx="1828800" cy="1680955"/>
          </a:xfrm>
        </p:grpSpPr>
        <p:pic>
          <p:nvPicPr>
            <p:cNvPr id="28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29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7262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пишут </a:t>
            </a:r>
            <a:r>
              <a:rPr lang="ru-RU" dirty="0" err="1" smtClean="0"/>
              <a:t>автотесты</a:t>
            </a:r>
            <a:r>
              <a:rPr lang="ru-RU" dirty="0" smtClean="0"/>
              <a:t> для </a:t>
            </a:r>
            <a:r>
              <a:rPr lang="en-US" dirty="0" smtClean="0"/>
              <a:t>UI</a:t>
            </a:r>
            <a:endParaRPr lang="en-US" dirty="0"/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3198860"/>
              </p:ext>
            </p:extLst>
          </p:nvPr>
        </p:nvGraphicFramePr>
        <p:xfrm>
          <a:off x="3045146" y="1161329"/>
          <a:ext cx="2915815" cy="2388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4" name="Группа 23"/>
          <p:cNvGrpSpPr/>
          <p:nvPr/>
        </p:nvGrpSpPr>
        <p:grpSpPr>
          <a:xfrm>
            <a:off x="967001" y="1143984"/>
            <a:ext cx="1944070" cy="592220"/>
            <a:chOff x="348557" y="587"/>
            <a:chExt cx="1944070" cy="687673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348557" y="587"/>
              <a:ext cx="1944070" cy="68767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6" name="Скругленный прямоугольник 4"/>
            <p:cNvSpPr/>
            <p:nvPr/>
          </p:nvSpPr>
          <p:spPr>
            <a:xfrm>
              <a:off x="368698" y="20728"/>
              <a:ext cx="1903788" cy="647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dirty="0" smtClean="0"/>
                <a:t>Test cases</a:t>
              </a:r>
              <a:endParaRPr lang="ru-RU" sz="2700" kern="1200" dirty="0"/>
            </a:p>
          </p:txBody>
        </p:sp>
      </p:grpSp>
      <p:grpSp>
        <p:nvGrpSpPr>
          <p:cNvPr id="27" name="Group 8"/>
          <p:cNvGrpSpPr/>
          <p:nvPr/>
        </p:nvGrpSpPr>
        <p:grpSpPr>
          <a:xfrm>
            <a:off x="6173838" y="1532663"/>
            <a:ext cx="1828800" cy="1680955"/>
            <a:chOff x="7007937" y="2071924"/>
            <a:chExt cx="1828800" cy="1680955"/>
          </a:xfrm>
        </p:grpSpPr>
        <p:pic>
          <p:nvPicPr>
            <p:cNvPr id="28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29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31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пишут </a:t>
            </a:r>
            <a:r>
              <a:rPr lang="ru-RU" dirty="0" err="1" smtClean="0"/>
              <a:t>автотесты</a:t>
            </a:r>
            <a:r>
              <a:rPr lang="ru-RU" dirty="0" smtClean="0"/>
              <a:t> для </a:t>
            </a:r>
            <a:r>
              <a:rPr lang="en-US" dirty="0" smtClean="0"/>
              <a:t>UI</a:t>
            </a:r>
            <a:endParaRPr lang="en-US" dirty="0"/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544603"/>
              </p:ext>
            </p:extLst>
          </p:nvPr>
        </p:nvGraphicFramePr>
        <p:xfrm>
          <a:off x="3045146" y="1161328"/>
          <a:ext cx="2915815" cy="3312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4" name="Группа 23"/>
          <p:cNvGrpSpPr/>
          <p:nvPr/>
        </p:nvGrpSpPr>
        <p:grpSpPr>
          <a:xfrm>
            <a:off x="967001" y="1143984"/>
            <a:ext cx="1944070" cy="592220"/>
            <a:chOff x="348557" y="587"/>
            <a:chExt cx="1944070" cy="687673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348557" y="587"/>
              <a:ext cx="1944070" cy="68767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6" name="Скругленный прямоугольник 4"/>
            <p:cNvSpPr/>
            <p:nvPr/>
          </p:nvSpPr>
          <p:spPr>
            <a:xfrm>
              <a:off x="368698" y="20728"/>
              <a:ext cx="1903788" cy="647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dirty="0" smtClean="0"/>
                <a:t>Test cases</a:t>
              </a:r>
              <a:endParaRPr lang="ru-RU" sz="2700" kern="1200" dirty="0"/>
            </a:p>
          </p:txBody>
        </p:sp>
      </p:grpSp>
      <p:grpSp>
        <p:nvGrpSpPr>
          <p:cNvPr id="27" name="Group 8"/>
          <p:cNvGrpSpPr/>
          <p:nvPr/>
        </p:nvGrpSpPr>
        <p:grpSpPr>
          <a:xfrm>
            <a:off x="6173838" y="1532663"/>
            <a:ext cx="1828800" cy="1680955"/>
            <a:chOff x="7007937" y="2071924"/>
            <a:chExt cx="1828800" cy="1680955"/>
          </a:xfrm>
        </p:grpSpPr>
        <p:pic>
          <p:nvPicPr>
            <p:cNvPr id="28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29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27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пишут </a:t>
            </a:r>
            <a:r>
              <a:rPr lang="ru-RU" dirty="0" err="1" smtClean="0"/>
              <a:t>автотесты</a:t>
            </a:r>
            <a:r>
              <a:rPr lang="ru-RU" dirty="0" smtClean="0"/>
              <a:t> для </a:t>
            </a:r>
            <a:r>
              <a:rPr lang="en-US" dirty="0" smtClean="0"/>
              <a:t>UI</a:t>
            </a:r>
            <a:endParaRPr lang="en-US" dirty="0"/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4672080"/>
              </p:ext>
            </p:extLst>
          </p:nvPr>
        </p:nvGraphicFramePr>
        <p:xfrm>
          <a:off x="3045146" y="1161329"/>
          <a:ext cx="2915815" cy="4319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Скругленный прямоугольник 4"/>
          <p:cNvSpPr/>
          <p:nvPr/>
        </p:nvSpPr>
        <p:spPr>
          <a:xfrm>
            <a:off x="5925058" y="4079945"/>
            <a:ext cx="1631474" cy="55393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lvl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700" dirty="0" smtClean="0"/>
              <a:t>Runner</a:t>
            </a:r>
            <a:endParaRPr lang="ru-RU" sz="2700" kern="1200" dirty="0"/>
          </a:p>
        </p:txBody>
      </p:sp>
      <p:grpSp>
        <p:nvGrpSpPr>
          <p:cNvPr id="24" name="Группа 23"/>
          <p:cNvGrpSpPr/>
          <p:nvPr/>
        </p:nvGrpSpPr>
        <p:grpSpPr>
          <a:xfrm>
            <a:off x="967001" y="1143984"/>
            <a:ext cx="1944070" cy="592220"/>
            <a:chOff x="348557" y="587"/>
            <a:chExt cx="1944070" cy="687673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348557" y="587"/>
              <a:ext cx="1944070" cy="68767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6" name="Скругленный прямоугольник 4"/>
            <p:cNvSpPr/>
            <p:nvPr/>
          </p:nvSpPr>
          <p:spPr>
            <a:xfrm>
              <a:off x="368698" y="20728"/>
              <a:ext cx="1903788" cy="647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dirty="0" smtClean="0"/>
                <a:t>Test cases</a:t>
              </a:r>
              <a:endParaRPr lang="ru-RU" sz="2700" kern="1200" dirty="0"/>
            </a:p>
          </p:txBody>
        </p:sp>
      </p:grpSp>
      <p:grpSp>
        <p:nvGrpSpPr>
          <p:cNvPr id="27" name="Group 8"/>
          <p:cNvGrpSpPr/>
          <p:nvPr/>
        </p:nvGrpSpPr>
        <p:grpSpPr>
          <a:xfrm>
            <a:off x="6173838" y="1532663"/>
            <a:ext cx="1828800" cy="1680955"/>
            <a:chOff x="7007937" y="2071924"/>
            <a:chExt cx="1828800" cy="1680955"/>
          </a:xfrm>
        </p:grpSpPr>
        <p:pic>
          <p:nvPicPr>
            <p:cNvPr id="28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29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912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пишут </a:t>
            </a:r>
            <a:r>
              <a:rPr lang="ru-RU" dirty="0" err="1" smtClean="0"/>
              <a:t>автотесты</a:t>
            </a:r>
            <a:r>
              <a:rPr lang="ru-RU" dirty="0" smtClean="0"/>
              <a:t> для </a:t>
            </a:r>
            <a:r>
              <a:rPr lang="en-US" dirty="0" smtClean="0"/>
              <a:t>UI</a:t>
            </a:r>
            <a:endParaRPr lang="en-US" dirty="0"/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4672080"/>
              </p:ext>
            </p:extLst>
          </p:nvPr>
        </p:nvGraphicFramePr>
        <p:xfrm>
          <a:off x="3045146" y="1161329"/>
          <a:ext cx="2915815" cy="4319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5881907" y="4062712"/>
            <a:ext cx="1674625" cy="588399"/>
            <a:chOff x="348557" y="587"/>
            <a:chExt cx="1954141" cy="687673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348557" y="587"/>
              <a:ext cx="1944070" cy="68767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9" name="Скругленный прямоугольник 4"/>
            <p:cNvSpPr/>
            <p:nvPr/>
          </p:nvSpPr>
          <p:spPr>
            <a:xfrm>
              <a:off x="398910" y="20728"/>
              <a:ext cx="1903788" cy="647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dirty="0" smtClean="0"/>
                <a:t>Runner</a:t>
              </a:r>
              <a:endParaRPr lang="ru-RU" sz="2700" kern="1200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5881907" y="4882329"/>
            <a:ext cx="1674625" cy="579010"/>
            <a:chOff x="348557" y="587"/>
            <a:chExt cx="1944070" cy="687673"/>
          </a:xfrm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348557" y="587"/>
              <a:ext cx="1944070" cy="68767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2" name="Скругленный прямоугольник 4"/>
            <p:cNvSpPr/>
            <p:nvPr/>
          </p:nvSpPr>
          <p:spPr>
            <a:xfrm>
              <a:off x="368698" y="20728"/>
              <a:ext cx="1903788" cy="647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dirty="0" smtClean="0"/>
                <a:t>Reporting</a:t>
              </a: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967001" y="1143984"/>
            <a:ext cx="1944070" cy="592220"/>
            <a:chOff x="348557" y="587"/>
            <a:chExt cx="1944070" cy="687673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348557" y="587"/>
              <a:ext cx="1944070" cy="68767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6" name="Скругленный прямоугольник 4"/>
            <p:cNvSpPr/>
            <p:nvPr/>
          </p:nvSpPr>
          <p:spPr>
            <a:xfrm>
              <a:off x="368698" y="20728"/>
              <a:ext cx="1903788" cy="647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dirty="0" smtClean="0"/>
                <a:t>Test cases</a:t>
              </a:r>
              <a:endParaRPr lang="ru-RU" sz="2700" kern="1200" dirty="0"/>
            </a:p>
          </p:txBody>
        </p:sp>
      </p:grpSp>
      <p:grpSp>
        <p:nvGrpSpPr>
          <p:cNvPr id="27" name="Group 8"/>
          <p:cNvGrpSpPr/>
          <p:nvPr/>
        </p:nvGrpSpPr>
        <p:grpSpPr>
          <a:xfrm>
            <a:off x="6173838" y="1532663"/>
            <a:ext cx="1828800" cy="1680955"/>
            <a:chOff x="7007937" y="2071924"/>
            <a:chExt cx="1828800" cy="1680955"/>
          </a:xfrm>
        </p:grpSpPr>
        <p:pic>
          <p:nvPicPr>
            <p:cNvPr id="28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937" y="2071924"/>
              <a:ext cx="1828800" cy="835152"/>
            </a:xfrm>
            <a:prstGeom prst="rect">
              <a:avLst/>
            </a:prstGeom>
          </p:spPr>
        </p:pic>
        <p:pic>
          <p:nvPicPr>
            <p:cNvPr id="29" name="Picture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2256" y="3052717"/>
              <a:ext cx="700162" cy="700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1458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</TotalTime>
  <Words>464</Words>
  <Application>Microsoft Office PowerPoint</Application>
  <PresentationFormat>Экран (4:3)</PresentationFormat>
  <Paragraphs>209</Paragraphs>
  <Slides>33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33</vt:i4>
      </vt:variant>
    </vt:vector>
  </HeadingPairs>
  <TitlesOfParts>
    <vt:vector size="45" baseType="lpstr">
      <vt:lpstr>Arial Unicode MS</vt:lpstr>
      <vt:lpstr>Microsoft YaHei</vt:lpstr>
      <vt:lpstr>Arial</vt:lpstr>
      <vt:lpstr>Calibri</vt:lpstr>
      <vt:lpstr>Calibri Light</vt:lpstr>
      <vt:lpstr>Courier New</vt:lpstr>
      <vt:lpstr>Open Sans</vt:lpstr>
      <vt:lpstr>Times New Roman</vt:lpstr>
      <vt:lpstr>Retrospect</vt:lpstr>
      <vt:lpstr>Office Theme</vt:lpstr>
      <vt:lpstr>Wordpad Document</vt:lpstr>
      <vt:lpstr>Документ Wordpad</vt:lpstr>
      <vt:lpstr>Презентация PowerPoint</vt:lpstr>
      <vt:lpstr>О себе</vt:lpstr>
      <vt:lpstr>Как пишут автотесты для UI</vt:lpstr>
      <vt:lpstr>Как пишут автотесты для UI</vt:lpstr>
      <vt:lpstr>Как пишут автотесты для UI</vt:lpstr>
      <vt:lpstr>Как пишут автотесты для UI</vt:lpstr>
      <vt:lpstr>Как пишут автотесты для UI</vt:lpstr>
      <vt:lpstr>Как пишут автотесты для UI</vt:lpstr>
      <vt:lpstr>Как пишут автотесты для UI</vt:lpstr>
      <vt:lpstr>Традиционный подход к автотестам</vt:lpstr>
      <vt:lpstr>Поддержка изменений</vt:lpstr>
      <vt:lpstr>Поддержка изменений</vt:lpstr>
      <vt:lpstr>Поддержка изменений</vt:lpstr>
      <vt:lpstr>Поддержка изменений</vt:lpstr>
      <vt:lpstr>Поддержка изменений</vt:lpstr>
      <vt:lpstr>Поддержка изменений</vt:lpstr>
      <vt:lpstr>Поддержка изменений</vt:lpstr>
      <vt:lpstr>Gherkin – исполнимые спецификации</vt:lpstr>
      <vt:lpstr>Выполнение Gherkin</vt:lpstr>
      <vt:lpstr>Пишем тест на Gherkin</vt:lpstr>
      <vt:lpstr>Вводим параметризацию</vt:lpstr>
      <vt:lpstr>Делаем Data Driven test</vt:lpstr>
      <vt:lpstr>Поддержка изменений</vt:lpstr>
      <vt:lpstr>Поддержка изменений</vt:lpstr>
      <vt:lpstr>Поддержка изменений</vt:lpstr>
      <vt:lpstr>Поддержка изменений</vt:lpstr>
      <vt:lpstr>Поддержка изменений</vt:lpstr>
      <vt:lpstr>Поддержка изменений</vt:lpstr>
      <vt:lpstr>Поддержка изменений</vt:lpstr>
      <vt:lpstr>Преимущества и недостатки</vt:lpstr>
      <vt:lpstr>Лучшие практики</vt:lpstr>
      <vt:lpstr>Что еще?</vt:lpstr>
      <vt:lpstr>Q&amp;A</vt:lpstr>
    </vt:vector>
  </TitlesOfParts>
  <Company>Deutsche Bank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Исполнимые спецификации в тестировании UI</dc:title>
  <dc:creator>Eugeny Govako</dc:creator>
  <cp:lastModifiedBy>Eugene Govako</cp:lastModifiedBy>
  <cp:revision>56</cp:revision>
  <dcterms:created xsi:type="dcterms:W3CDTF">2015-03-19T11:11:58Z</dcterms:created>
  <dcterms:modified xsi:type="dcterms:W3CDTF">2015-05-26T23:10:51Z</dcterms:modified>
</cp:coreProperties>
</file>