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8" r:id="rId4"/>
    <p:sldId id="283" r:id="rId5"/>
    <p:sldId id="294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1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BCD8-189A-4B31-B5F9-1F7A3C47F42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FF748-D601-4EE2-893F-0F0EEF005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29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BCD8-189A-4B31-B5F9-1F7A3C47F42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FF748-D601-4EE2-893F-0F0EEF005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92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BCD8-189A-4B31-B5F9-1F7A3C47F42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FF748-D601-4EE2-893F-0F0EEF005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84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BCD8-189A-4B31-B5F9-1F7A3C47F42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FF748-D601-4EE2-893F-0F0EEF005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62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BCD8-189A-4B31-B5F9-1F7A3C47F42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FF748-D601-4EE2-893F-0F0EEF005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65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BCD8-189A-4B31-B5F9-1F7A3C47F42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FF748-D601-4EE2-893F-0F0EEF005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440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BCD8-189A-4B31-B5F9-1F7A3C47F42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FF748-D601-4EE2-893F-0F0EEF005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07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BCD8-189A-4B31-B5F9-1F7A3C47F42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FF748-D601-4EE2-893F-0F0EEF005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35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BCD8-189A-4B31-B5F9-1F7A3C47F42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FF748-D601-4EE2-893F-0F0EEF005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77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BCD8-189A-4B31-B5F9-1F7A3C47F42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FF748-D601-4EE2-893F-0F0EEF005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39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BCD8-189A-4B31-B5F9-1F7A3C47F42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FF748-D601-4EE2-893F-0F0EEF005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734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ABCD8-189A-4B31-B5F9-1F7A3C47F42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FF748-D601-4EE2-893F-0F0EEF0057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05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shumoos.com/" TargetMode="External"/><Relationship Id="rId2" Type="http://schemas.openxmlformats.org/officeDocument/2006/relationships/hyperlink" Target="https://www.facebook.com/sergey.a.martynenko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.me/FrancisBaconClub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blog.shumoos.com/archives/35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ru-RU" sz="4900" b="1" dirty="0" smtClean="0"/>
              <a:t>Ключевые метрики тестирования</a:t>
            </a:r>
            <a:endParaRPr lang="ru-RU" sz="49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ru-RU" dirty="0" smtClean="0"/>
              <a:t>Сергей Мартыненко </a:t>
            </a:r>
            <a:endParaRPr lang="en-US" dirty="0" smtClean="0"/>
          </a:p>
          <a:p>
            <a:pPr algn="l"/>
            <a:r>
              <a:rPr lang="en-US" dirty="0" smtClean="0">
                <a:hlinkClick r:id="rId2"/>
              </a:rPr>
              <a:t>https://www.facebook.com/sergey.a.martynenko</a:t>
            </a:r>
            <a:endParaRPr lang="en-US" dirty="0" smtClean="0"/>
          </a:p>
          <a:p>
            <a:pPr algn="l"/>
            <a:r>
              <a:rPr lang="en-US" dirty="0" smtClean="0">
                <a:hlinkClick r:id="rId3"/>
              </a:rPr>
              <a:t>http://blog.shumoos.com</a:t>
            </a:r>
            <a:r>
              <a:rPr lang="en-US" dirty="0" smtClean="0"/>
              <a:t> </a:t>
            </a:r>
            <a:endParaRPr lang="ru-RU" dirty="0" smtClean="0"/>
          </a:p>
          <a:p>
            <a:pPr algn="l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t.me/FrancisBaconClub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211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Уровень </a:t>
            </a:r>
            <a:r>
              <a:rPr lang="ru-RU" dirty="0" err="1" smtClean="0"/>
              <a:t>безде</a:t>
            </a:r>
            <a:r>
              <a:rPr lang="ru-RU" dirty="0" err="1"/>
              <a:t>ф</a:t>
            </a:r>
            <a:r>
              <a:rPr lang="ru-RU" dirty="0" err="1" smtClean="0"/>
              <a:t>ектности</a:t>
            </a:r>
            <a:endParaRPr lang="ru-RU" dirty="0"/>
          </a:p>
        </p:txBody>
      </p:sp>
      <p:pic>
        <p:nvPicPr>
          <p:cNvPr id="1026" name="Picture 2" descr="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6995" y="2881950"/>
            <a:ext cx="8664340" cy="2820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6569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3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77" y="2156604"/>
            <a:ext cx="10366537" cy="3795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816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Подробнее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Байки для оруженосца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blog.shumoos.com/archives/350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b="1" dirty="0">
                <a:hlinkClick r:id="rId2" tooltip="Permanent Link: Байка-20. IT шашлыки, или приорити против северити."/>
              </a:rPr>
              <a:t>Байка-20. IT шашлыки, или </a:t>
            </a:r>
            <a:r>
              <a:rPr lang="ru-RU" b="1" dirty="0" err="1">
                <a:hlinkClick r:id="rId2" tooltip="Permanent Link: Байка-20. IT шашлыки, или приорити против северити."/>
              </a:rPr>
              <a:t>приорити</a:t>
            </a:r>
            <a:r>
              <a:rPr lang="ru-RU" b="1" dirty="0">
                <a:hlinkClick r:id="rId2" tooltip="Permanent Link: Байка-20. IT шашлыки, или приорити против северити."/>
              </a:rPr>
              <a:t> против </a:t>
            </a:r>
            <a:r>
              <a:rPr lang="ru-RU" b="1" dirty="0" err="1">
                <a:hlinkClick r:id="rId2" tooltip="Permanent Link: Байка-20. IT шашлыки, или приорити против северити."/>
              </a:rPr>
              <a:t>северити</a:t>
            </a:r>
            <a:r>
              <a:rPr lang="ru-RU" b="1" dirty="0">
                <a:hlinkClick r:id="rId2" tooltip="Permanent Link: Байка-20. IT шашлыки, или приорити против северити."/>
              </a:rPr>
              <a:t>.</a:t>
            </a: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764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 деньги можно купить почти все</a:t>
            </a:r>
            <a:endParaRPr lang="ru-RU" dirty="0"/>
          </a:p>
        </p:txBody>
      </p:sp>
      <p:pic>
        <p:nvPicPr>
          <p:cNvPr id="3074" name="Picture 2" descr="Нет описания фото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8310" y="1592555"/>
            <a:ext cx="7058612" cy="5136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9980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Операционные расходы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Нам нужно найти 5000 дефектов на 30 000 баллов (по Тагути)</a:t>
            </a:r>
          </a:p>
          <a:p>
            <a:r>
              <a:rPr lang="ru-RU" dirty="0" smtClean="0"/>
              <a:t>У нас есть 5 тестировщиков</a:t>
            </a:r>
          </a:p>
          <a:p>
            <a:pPr marL="0" indent="0">
              <a:buNone/>
            </a:pPr>
            <a:r>
              <a:rPr lang="ru-RU" dirty="0" smtClean="0"/>
              <a:t>Сколько нам нужно лет?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717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0308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243" y="190356"/>
            <a:ext cx="9587124" cy="4852199"/>
          </a:xfrm>
          <a:prstGeom prst="rect">
            <a:avLst/>
          </a:prstGeom>
        </p:spPr>
      </p:pic>
      <p:sp>
        <p:nvSpPr>
          <p:cNvPr id="3" name="Объект 2"/>
          <p:cNvSpPr txBox="1">
            <a:spLocks/>
          </p:cNvSpPr>
          <p:nvPr/>
        </p:nvSpPr>
        <p:spPr>
          <a:xfrm>
            <a:off x="264243" y="4775859"/>
            <a:ext cx="10515600" cy="111598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Организовал несколько конференций.</a:t>
            </a:r>
          </a:p>
          <a:p>
            <a:r>
              <a:rPr lang="ru-RU" dirty="0" smtClean="0"/>
              <a:t>Участвовал в создании </a:t>
            </a:r>
            <a:r>
              <a:rPr lang="ru-RU" dirty="0" err="1" smtClean="0"/>
              <a:t>профстандарта</a:t>
            </a:r>
            <a:r>
              <a:rPr lang="ru-RU" dirty="0" smtClean="0"/>
              <a:t> тестировщика.</a:t>
            </a:r>
          </a:p>
          <a:p>
            <a:r>
              <a:rPr lang="ru-RU" dirty="0" smtClean="0"/>
              <a:t>Основатель клуба имени Френсиса Бэкона.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872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Синдром стога сена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855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с избыточной информацией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38046" y="1958196"/>
            <a:ext cx="9256142" cy="428732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300м</a:t>
            </a:r>
            <a:endParaRPr lang="ru-RU" dirty="0"/>
          </a:p>
        </p:txBody>
      </p:sp>
      <p:sp>
        <p:nvSpPr>
          <p:cNvPr id="4" name="Трапеция 3"/>
          <p:cNvSpPr/>
          <p:nvPr/>
        </p:nvSpPr>
        <p:spPr>
          <a:xfrm>
            <a:off x="1492370" y="3976778"/>
            <a:ext cx="845389" cy="379562"/>
          </a:xfrm>
          <a:prstGeom prst="trapezoid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м/с</a:t>
            </a:r>
            <a:endParaRPr lang="ru-RU" dirty="0"/>
          </a:p>
        </p:txBody>
      </p:sp>
      <p:sp>
        <p:nvSpPr>
          <p:cNvPr id="5" name="Трапеция 4"/>
          <p:cNvSpPr/>
          <p:nvPr/>
        </p:nvSpPr>
        <p:spPr>
          <a:xfrm>
            <a:off x="8833449" y="3912079"/>
            <a:ext cx="845389" cy="379562"/>
          </a:xfrm>
          <a:prstGeom prst="trapezoid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  <a:r>
              <a:rPr lang="ru-RU" dirty="0" smtClean="0"/>
              <a:t> м/с</a:t>
            </a:r>
            <a:endParaRPr lang="ru-RU" dirty="0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786996" y="3912079"/>
            <a:ext cx="327804" cy="599536"/>
          </a:xfrm>
          <a:prstGeom prst="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769743" y="3502325"/>
            <a:ext cx="379563" cy="23291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597215" y="4621049"/>
            <a:ext cx="1406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 м/с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299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Метрики как инструмент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6 жуков на один </a:t>
            </a:r>
            <a:r>
              <a:rPr lang="ru-RU" dirty="0" err="1" smtClean="0"/>
              <a:t>юзкейс</a:t>
            </a:r>
            <a:endParaRPr lang="ru-RU" dirty="0" smtClean="0"/>
          </a:p>
          <a:p>
            <a:r>
              <a:rPr lang="ru-RU" dirty="0" smtClean="0"/>
              <a:t>2000 на интернет </a:t>
            </a:r>
            <a:r>
              <a:rPr lang="ru-RU" dirty="0" err="1" smtClean="0"/>
              <a:t>маразин</a:t>
            </a:r>
            <a:endParaRPr lang="ru-RU" dirty="0" smtClean="0"/>
          </a:p>
          <a:p>
            <a:r>
              <a:rPr lang="ru-RU" dirty="0" smtClean="0"/>
              <a:t>Считаем дату </a:t>
            </a:r>
            <a:r>
              <a:rPr lang="ru-RU" smtClean="0"/>
              <a:t>окончания проекта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823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и метрики бизнеса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292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Цель? «Та самая цель»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Заказчики</a:t>
            </a:r>
          </a:p>
          <a:p>
            <a:r>
              <a:rPr lang="ru-RU" dirty="0" smtClean="0"/>
              <a:t>Сотрудники</a:t>
            </a:r>
          </a:p>
          <a:p>
            <a:r>
              <a:rPr lang="ru-RU" dirty="0" smtClean="0"/>
              <a:t>Фирма</a:t>
            </a:r>
          </a:p>
          <a:p>
            <a:pPr marL="0" indent="0">
              <a:buNone/>
            </a:pPr>
            <a:r>
              <a:rPr lang="ru-RU" dirty="0" smtClean="0"/>
              <a:t>Как правило успех при достижении цели каждого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0267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Метрики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Связанный капитал</a:t>
            </a:r>
          </a:p>
          <a:p>
            <a:r>
              <a:rPr lang="ru-RU" dirty="0" smtClean="0"/>
              <a:t>Скорость генерации дохода</a:t>
            </a:r>
          </a:p>
          <a:p>
            <a:r>
              <a:rPr lang="ru-RU" dirty="0" smtClean="0"/>
              <a:t>Операционные затраты</a:t>
            </a:r>
          </a:p>
          <a:p>
            <a:pPr marL="0" indent="0">
              <a:buNone/>
            </a:pPr>
            <a:r>
              <a:rPr lang="ru-RU" dirty="0" err="1" smtClean="0"/>
              <a:t>Голдратт</a:t>
            </a:r>
            <a:r>
              <a:rPr lang="ru-RU" dirty="0" smtClean="0"/>
              <a:t> «Цель 1»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0455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Метрики тестирования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5755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10978</TotalTime>
  <Words>145</Words>
  <Application>Microsoft Office PowerPoint</Application>
  <PresentationFormat>Широкоэкранный</PresentationFormat>
  <Paragraphs>40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  Ключевые метрики тестирования</vt:lpstr>
      <vt:lpstr>Презентация PowerPoint</vt:lpstr>
      <vt:lpstr>Синдром стога сена</vt:lpstr>
      <vt:lpstr>Задачи с избыточной информацией</vt:lpstr>
      <vt:lpstr>Метрики как инструмент</vt:lpstr>
      <vt:lpstr>Цель и метрики бизнеса</vt:lpstr>
      <vt:lpstr>Цель? «Та самая цель»</vt:lpstr>
      <vt:lpstr>Метрики</vt:lpstr>
      <vt:lpstr>Метрики тестирования</vt:lpstr>
      <vt:lpstr>Уровень бездефектности</vt:lpstr>
      <vt:lpstr>Презентация PowerPoint</vt:lpstr>
      <vt:lpstr>Подробнее</vt:lpstr>
      <vt:lpstr>За деньги можно купить почти все</vt:lpstr>
      <vt:lpstr>Операционные расходы</vt:lpstr>
      <vt:lpstr>Вопросы?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Популярные техники тест-дизайна. Модуль 1.Фасетная классификация видов тестирования.</dc:title>
  <dc:creator>User</dc:creator>
  <cp:lastModifiedBy>User</cp:lastModifiedBy>
  <cp:revision>32</cp:revision>
  <dcterms:created xsi:type="dcterms:W3CDTF">2020-07-21T15:43:20Z</dcterms:created>
  <dcterms:modified xsi:type="dcterms:W3CDTF">2020-11-07T09:43:22Z</dcterms:modified>
</cp:coreProperties>
</file>