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7"/>
  </p:notesMasterIdLst>
  <p:sldIdLst>
    <p:sldId id="286" r:id="rId2"/>
    <p:sldId id="256" r:id="rId3"/>
    <p:sldId id="281" r:id="rId4"/>
    <p:sldId id="287" r:id="rId5"/>
    <p:sldId id="288" r:id="rId6"/>
    <p:sldId id="300" r:id="rId7"/>
    <p:sldId id="291" r:id="rId8"/>
    <p:sldId id="294" r:id="rId9"/>
    <p:sldId id="295" r:id="rId10"/>
    <p:sldId id="296" r:id="rId11"/>
    <p:sldId id="297" r:id="rId12"/>
    <p:sldId id="298" r:id="rId13"/>
    <p:sldId id="299" r:id="rId14"/>
    <p:sldId id="277" r:id="rId15"/>
    <p:sldId id="282" r:id="rId16"/>
    <p:sldId id="276" r:id="rId17"/>
    <p:sldId id="289" r:id="rId18"/>
    <p:sldId id="280" r:id="rId19"/>
    <p:sldId id="284" r:id="rId20"/>
    <p:sldId id="279" r:id="rId21"/>
    <p:sldId id="285" r:id="rId22"/>
    <p:sldId id="290" r:id="rId23"/>
    <p:sldId id="301" r:id="rId24"/>
    <p:sldId id="275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0"/>
    <p:restoredTop sz="85952" autoAdjust="0"/>
  </p:normalViewPr>
  <p:slideViewPr>
    <p:cSldViewPr snapToGrid="0" snapToObjects="1">
      <p:cViewPr>
        <p:scale>
          <a:sx n="130" d="100"/>
          <a:sy n="130" d="100"/>
        </p:scale>
        <p:origin x="-864" y="-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FF54C-874E-3B4F-B644-A32D169160E8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647EB4-CCB6-3342-8F8F-DB96D472195D}">
      <dgm:prSet phldrT="[Text]"/>
      <dgm:spPr/>
      <dgm:t>
        <a:bodyPr/>
        <a:lstStyle/>
        <a:p>
          <a:r>
            <a:rPr lang="ru-RU" dirty="0" smtClean="0"/>
            <a:t>Математика</a:t>
          </a:r>
          <a:endParaRPr lang="en-US" dirty="0"/>
        </a:p>
      </dgm:t>
    </dgm:pt>
    <dgm:pt modelId="{D142106F-2270-D341-B7BB-273B99507167}" type="parTrans" cxnId="{AAA04A4D-2CE8-1E48-A169-F56D484F2806}">
      <dgm:prSet/>
      <dgm:spPr/>
      <dgm:t>
        <a:bodyPr/>
        <a:lstStyle/>
        <a:p>
          <a:endParaRPr lang="en-US"/>
        </a:p>
      </dgm:t>
    </dgm:pt>
    <dgm:pt modelId="{CFC91A87-489C-3F4F-ABFF-8D20CC6B5282}" type="sibTrans" cxnId="{AAA04A4D-2CE8-1E48-A169-F56D484F2806}">
      <dgm:prSet/>
      <dgm:spPr/>
      <dgm:t>
        <a:bodyPr/>
        <a:lstStyle/>
        <a:p>
          <a:endParaRPr lang="en-US"/>
        </a:p>
      </dgm:t>
    </dgm:pt>
    <dgm:pt modelId="{EFE5655D-87F5-2A4F-A6D1-FA3B3754EEBB}">
      <dgm:prSet phldrT="[Text]"/>
      <dgm:spPr/>
      <dgm:t>
        <a:bodyPr/>
        <a:lstStyle/>
        <a:p>
          <a:r>
            <a:rPr lang="ru-RU" dirty="0" smtClean="0"/>
            <a:t>География</a:t>
          </a:r>
          <a:endParaRPr lang="en-US" dirty="0"/>
        </a:p>
      </dgm:t>
    </dgm:pt>
    <dgm:pt modelId="{049AEF13-9787-D244-836A-8F3F0C089520}" type="parTrans" cxnId="{4821819B-EF18-8947-A024-A6DED9404A1C}">
      <dgm:prSet/>
      <dgm:spPr/>
      <dgm:t>
        <a:bodyPr/>
        <a:lstStyle/>
        <a:p>
          <a:endParaRPr lang="en-US"/>
        </a:p>
      </dgm:t>
    </dgm:pt>
    <dgm:pt modelId="{6EEC0048-7622-0F4C-89F3-FE36871416DC}" type="sibTrans" cxnId="{4821819B-EF18-8947-A024-A6DED9404A1C}">
      <dgm:prSet/>
      <dgm:spPr/>
      <dgm:t>
        <a:bodyPr/>
        <a:lstStyle/>
        <a:p>
          <a:endParaRPr lang="en-US"/>
        </a:p>
      </dgm:t>
    </dgm:pt>
    <dgm:pt modelId="{1EB0A498-D465-F84F-971E-B62C6BF74EB7}">
      <dgm:prSet phldrT="[Text]"/>
      <dgm:spPr/>
      <dgm:t>
        <a:bodyPr/>
        <a:lstStyle/>
        <a:p>
          <a:r>
            <a:rPr lang="ru-RU" dirty="0" smtClean="0"/>
            <a:t>Химия</a:t>
          </a:r>
          <a:endParaRPr lang="en-US" dirty="0"/>
        </a:p>
      </dgm:t>
    </dgm:pt>
    <dgm:pt modelId="{508FB5A4-12B6-C14E-859B-DFC247F83557}" type="parTrans" cxnId="{C70D2661-F88B-7B4F-A70E-A72497251F07}">
      <dgm:prSet/>
      <dgm:spPr/>
      <dgm:t>
        <a:bodyPr/>
        <a:lstStyle/>
        <a:p>
          <a:endParaRPr lang="en-US"/>
        </a:p>
      </dgm:t>
    </dgm:pt>
    <dgm:pt modelId="{215A26FE-AA29-3742-B955-171B4EA02F30}" type="sibTrans" cxnId="{C70D2661-F88B-7B4F-A70E-A72497251F07}">
      <dgm:prSet/>
      <dgm:spPr/>
      <dgm:t>
        <a:bodyPr/>
        <a:lstStyle/>
        <a:p>
          <a:endParaRPr lang="en-US"/>
        </a:p>
      </dgm:t>
    </dgm:pt>
    <dgm:pt modelId="{F0E0472B-16A9-1941-8A30-86E51A07BC99}">
      <dgm:prSet phldrT="[Text]"/>
      <dgm:spPr/>
    </dgm:pt>
    <dgm:pt modelId="{099865FE-E6A2-ED44-A4ED-2D3D48DEDFD9}" type="parTrans" cxnId="{EB6D962D-22CF-E04E-886E-7AC37DBBF621}">
      <dgm:prSet/>
      <dgm:spPr/>
      <dgm:t>
        <a:bodyPr/>
        <a:lstStyle/>
        <a:p>
          <a:endParaRPr lang="en-US"/>
        </a:p>
      </dgm:t>
    </dgm:pt>
    <dgm:pt modelId="{18DA152C-44E4-3046-945A-9FD83A5808DC}" type="sibTrans" cxnId="{EB6D962D-22CF-E04E-886E-7AC37DBBF621}">
      <dgm:prSet/>
      <dgm:spPr/>
      <dgm:t>
        <a:bodyPr/>
        <a:lstStyle/>
        <a:p>
          <a:endParaRPr lang="en-US"/>
        </a:p>
      </dgm:t>
    </dgm:pt>
    <dgm:pt modelId="{FE9C0E85-EA29-A642-BD66-9FCFEF4FA883}">
      <dgm:prSet phldrT="[Text]"/>
      <dgm:spPr/>
    </dgm:pt>
    <dgm:pt modelId="{8580FD26-F4C3-434D-AE11-9E31B84BB749}" type="parTrans" cxnId="{0048B171-D7E9-3C49-96E4-94BD6B683302}">
      <dgm:prSet/>
      <dgm:spPr/>
      <dgm:t>
        <a:bodyPr/>
        <a:lstStyle/>
        <a:p>
          <a:endParaRPr lang="en-US"/>
        </a:p>
      </dgm:t>
    </dgm:pt>
    <dgm:pt modelId="{97087344-2CA6-9448-9F63-762ECB83CBF4}" type="sibTrans" cxnId="{0048B171-D7E9-3C49-96E4-94BD6B683302}">
      <dgm:prSet/>
      <dgm:spPr/>
      <dgm:t>
        <a:bodyPr/>
        <a:lstStyle/>
        <a:p>
          <a:endParaRPr lang="en-US"/>
        </a:p>
      </dgm:t>
    </dgm:pt>
    <dgm:pt modelId="{FB2C4984-D9EA-8D42-9551-DB58F4D22296}" type="pres">
      <dgm:prSet presAssocID="{6A8FF54C-874E-3B4F-B644-A32D169160E8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B77C24-1259-6947-8C7B-F020D9FBB2BB}" type="pres">
      <dgm:prSet presAssocID="{99647EB4-CCB6-3342-8F8F-DB96D472195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174F1-1F26-4B4A-BB4C-CA76117BB929}" type="pres">
      <dgm:prSet presAssocID="{99647EB4-CCB6-3342-8F8F-DB96D472195D}" presName="gear1srcNode" presStyleLbl="node1" presStyleIdx="0" presStyleCnt="3"/>
      <dgm:spPr/>
      <dgm:t>
        <a:bodyPr/>
        <a:lstStyle/>
        <a:p>
          <a:endParaRPr lang="en-US"/>
        </a:p>
      </dgm:t>
    </dgm:pt>
    <dgm:pt modelId="{58D547A0-2AD6-054F-B89C-25F1915A3B93}" type="pres">
      <dgm:prSet presAssocID="{99647EB4-CCB6-3342-8F8F-DB96D472195D}" presName="gear1dstNode" presStyleLbl="node1" presStyleIdx="0" presStyleCnt="3"/>
      <dgm:spPr/>
      <dgm:t>
        <a:bodyPr/>
        <a:lstStyle/>
        <a:p>
          <a:endParaRPr lang="en-US"/>
        </a:p>
      </dgm:t>
    </dgm:pt>
    <dgm:pt modelId="{E7A476D2-C9AD-D942-B494-704B0FBF4067}" type="pres">
      <dgm:prSet presAssocID="{EFE5655D-87F5-2A4F-A6D1-FA3B3754EEB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8D560B-CF45-A641-A1B4-48CD4447A4DE}" type="pres">
      <dgm:prSet presAssocID="{EFE5655D-87F5-2A4F-A6D1-FA3B3754EEBB}" presName="gear2srcNode" presStyleLbl="node1" presStyleIdx="1" presStyleCnt="3"/>
      <dgm:spPr/>
      <dgm:t>
        <a:bodyPr/>
        <a:lstStyle/>
        <a:p>
          <a:endParaRPr lang="en-US"/>
        </a:p>
      </dgm:t>
    </dgm:pt>
    <dgm:pt modelId="{6C2B1ACD-F89E-3243-B6AA-A8C8FA7A03B9}" type="pres">
      <dgm:prSet presAssocID="{EFE5655D-87F5-2A4F-A6D1-FA3B3754EEBB}" presName="gear2dstNode" presStyleLbl="node1" presStyleIdx="1" presStyleCnt="3"/>
      <dgm:spPr/>
      <dgm:t>
        <a:bodyPr/>
        <a:lstStyle/>
        <a:p>
          <a:endParaRPr lang="en-US"/>
        </a:p>
      </dgm:t>
    </dgm:pt>
    <dgm:pt modelId="{4047828A-0F0F-B549-9895-5659B10112E2}" type="pres">
      <dgm:prSet presAssocID="{1EB0A498-D465-F84F-971E-B62C6BF74EB7}" presName="gear3" presStyleLbl="node1" presStyleIdx="2" presStyleCnt="3"/>
      <dgm:spPr/>
      <dgm:t>
        <a:bodyPr/>
        <a:lstStyle/>
        <a:p>
          <a:endParaRPr lang="en-US"/>
        </a:p>
      </dgm:t>
    </dgm:pt>
    <dgm:pt modelId="{4B290B61-AA77-B049-BCF7-796E371F0FA0}" type="pres">
      <dgm:prSet presAssocID="{1EB0A498-D465-F84F-971E-B62C6BF74EB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EF641-46FF-0045-A690-63393A4C87B6}" type="pres">
      <dgm:prSet presAssocID="{1EB0A498-D465-F84F-971E-B62C6BF74EB7}" presName="gear3srcNode" presStyleLbl="node1" presStyleIdx="2" presStyleCnt="3"/>
      <dgm:spPr/>
      <dgm:t>
        <a:bodyPr/>
        <a:lstStyle/>
        <a:p>
          <a:endParaRPr lang="en-US"/>
        </a:p>
      </dgm:t>
    </dgm:pt>
    <dgm:pt modelId="{0A290D96-2032-EB47-9A60-36B30A2F9223}" type="pres">
      <dgm:prSet presAssocID="{1EB0A498-D465-F84F-971E-B62C6BF74EB7}" presName="gear3dstNode" presStyleLbl="node1" presStyleIdx="2" presStyleCnt="3"/>
      <dgm:spPr/>
      <dgm:t>
        <a:bodyPr/>
        <a:lstStyle/>
        <a:p>
          <a:endParaRPr lang="en-US"/>
        </a:p>
      </dgm:t>
    </dgm:pt>
    <dgm:pt modelId="{35F897F5-23D2-F74B-BD58-7EC3EC32DB91}" type="pres">
      <dgm:prSet presAssocID="{CFC91A87-489C-3F4F-ABFF-8D20CC6B5282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DA9455D7-36D7-E945-A5E8-DCEA54C9A028}" type="pres">
      <dgm:prSet presAssocID="{6EEC0048-7622-0F4C-89F3-FE36871416DC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EE6BE1AC-BE71-7542-A109-D905EE2F59BC}" type="pres">
      <dgm:prSet presAssocID="{215A26FE-AA29-3742-B955-171B4EA02F30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048B171-D7E9-3C49-96E4-94BD6B683302}" srcId="{6A8FF54C-874E-3B4F-B644-A32D169160E8}" destId="{FE9C0E85-EA29-A642-BD66-9FCFEF4FA883}" srcOrd="4" destOrd="0" parTransId="{8580FD26-F4C3-434D-AE11-9E31B84BB749}" sibTransId="{97087344-2CA6-9448-9F63-762ECB83CBF4}"/>
    <dgm:cxn modelId="{B8DAF540-EA82-5447-81AD-611078DB444E}" type="presOf" srcId="{215A26FE-AA29-3742-B955-171B4EA02F30}" destId="{EE6BE1AC-BE71-7542-A109-D905EE2F59BC}" srcOrd="0" destOrd="0" presId="urn:microsoft.com/office/officeart/2005/8/layout/gear1"/>
    <dgm:cxn modelId="{8ACCEB50-A581-7B45-98D8-931A15C2F19D}" type="presOf" srcId="{1EB0A498-D465-F84F-971E-B62C6BF74EB7}" destId="{0A290D96-2032-EB47-9A60-36B30A2F9223}" srcOrd="3" destOrd="0" presId="urn:microsoft.com/office/officeart/2005/8/layout/gear1"/>
    <dgm:cxn modelId="{4821819B-EF18-8947-A024-A6DED9404A1C}" srcId="{6A8FF54C-874E-3B4F-B644-A32D169160E8}" destId="{EFE5655D-87F5-2A4F-A6D1-FA3B3754EEBB}" srcOrd="1" destOrd="0" parTransId="{049AEF13-9787-D244-836A-8F3F0C089520}" sibTransId="{6EEC0048-7622-0F4C-89F3-FE36871416DC}"/>
    <dgm:cxn modelId="{195A9062-6DBD-CD4B-AAC7-37C0DDE21C12}" type="presOf" srcId="{1EB0A498-D465-F84F-971E-B62C6BF74EB7}" destId="{4047828A-0F0F-B549-9895-5659B10112E2}" srcOrd="0" destOrd="0" presId="urn:microsoft.com/office/officeart/2005/8/layout/gear1"/>
    <dgm:cxn modelId="{A8B4C888-2E64-B644-B5E7-D4EEFDB72209}" type="presOf" srcId="{99647EB4-CCB6-3342-8F8F-DB96D472195D}" destId="{58D547A0-2AD6-054F-B89C-25F1915A3B93}" srcOrd="2" destOrd="0" presId="urn:microsoft.com/office/officeart/2005/8/layout/gear1"/>
    <dgm:cxn modelId="{F7B8F79E-A4EE-2341-8714-7BF0E6253A8B}" type="presOf" srcId="{6A8FF54C-874E-3B4F-B644-A32D169160E8}" destId="{FB2C4984-D9EA-8D42-9551-DB58F4D22296}" srcOrd="0" destOrd="0" presId="urn:microsoft.com/office/officeart/2005/8/layout/gear1"/>
    <dgm:cxn modelId="{EB6D962D-22CF-E04E-886E-7AC37DBBF621}" srcId="{6A8FF54C-874E-3B4F-B644-A32D169160E8}" destId="{F0E0472B-16A9-1941-8A30-86E51A07BC99}" srcOrd="3" destOrd="0" parTransId="{099865FE-E6A2-ED44-A4ED-2D3D48DEDFD9}" sibTransId="{18DA152C-44E4-3046-945A-9FD83A5808DC}"/>
    <dgm:cxn modelId="{99735A3F-5317-7149-A67D-B5BB97EBFE9B}" type="presOf" srcId="{6EEC0048-7622-0F4C-89F3-FE36871416DC}" destId="{DA9455D7-36D7-E945-A5E8-DCEA54C9A028}" srcOrd="0" destOrd="0" presId="urn:microsoft.com/office/officeart/2005/8/layout/gear1"/>
    <dgm:cxn modelId="{C86E591B-A79D-CC43-B4F7-72D15A8F2CE1}" type="presOf" srcId="{EFE5655D-87F5-2A4F-A6D1-FA3B3754EEBB}" destId="{6C2B1ACD-F89E-3243-B6AA-A8C8FA7A03B9}" srcOrd="2" destOrd="0" presId="urn:microsoft.com/office/officeart/2005/8/layout/gear1"/>
    <dgm:cxn modelId="{8AE37A77-F0EB-3C44-A9FB-165126F0C5CD}" type="presOf" srcId="{1EB0A498-D465-F84F-971E-B62C6BF74EB7}" destId="{4B290B61-AA77-B049-BCF7-796E371F0FA0}" srcOrd="1" destOrd="0" presId="urn:microsoft.com/office/officeart/2005/8/layout/gear1"/>
    <dgm:cxn modelId="{CF9F8A75-274A-C94F-A269-4B49A112CB24}" type="presOf" srcId="{EFE5655D-87F5-2A4F-A6D1-FA3B3754EEBB}" destId="{E7A476D2-C9AD-D942-B494-704B0FBF4067}" srcOrd="0" destOrd="0" presId="urn:microsoft.com/office/officeart/2005/8/layout/gear1"/>
    <dgm:cxn modelId="{AAA04A4D-2CE8-1E48-A169-F56D484F2806}" srcId="{6A8FF54C-874E-3B4F-B644-A32D169160E8}" destId="{99647EB4-CCB6-3342-8F8F-DB96D472195D}" srcOrd="0" destOrd="0" parTransId="{D142106F-2270-D341-B7BB-273B99507167}" sibTransId="{CFC91A87-489C-3F4F-ABFF-8D20CC6B5282}"/>
    <dgm:cxn modelId="{8B4E8007-384D-5E40-939B-6F31D2F70EE2}" type="presOf" srcId="{CFC91A87-489C-3F4F-ABFF-8D20CC6B5282}" destId="{35F897F5-23D2-F74B-BD58-7EC3EC32DB91}" srcOrd="0" destOrd="0" presId="urn:microsoft.com/office/officeart/2005/8/layout/gear1"/>
    <dgm:cxn modelId="{AC1AF1E9-5C91-DC4B-AB19-A1BFD93AB519}" type="presOf" srcId="{EFE5655D-87F5-2A4F-A6D1-FA3B3754EEBB}" destId="{688D560B-CF45-A641-A1B4-48CD4447A4DE}" srcOrd="1" destOrd="0" presId="urn:microsoft.com/office/officeart/2005/8/layout/gear1"/>
    <dgm:cxn modelId="{C70D2661-F88B-7B4F-A70E-A72497251F07}" srcId="{6A8FF54C-874E-3B4F-B644-A32D169160E8}" destId="{1EB0A498-D465-F84F-971E-B62C6BF74EB7}" srcOrd="2" destOrd="0" parTransId="{508FB5A4-12B6-C14E-859B-DFC247F83557}" sibTransId="{215A26FE-AA29-3742-B955-171B4EA02F30}"/>
    <dgm:cxn modelId="{86B1122B-D4DD-C445-A23E-239C00772D2E}" type="presOf" srcId="{99647EB4-CCB6-3342-8F8F-DB96D472195D}" destId="{36B77C24-1259-6947-8C7B-F020D9FBB2BB}" srcOrd="0" destOrd="0" presId="urn:microsoft.com/office/officeart/2005/8/layout/gear1"/>
    <dgm:cxn modelId="{51D88E13-B1CF-AB40-B49E-6F0662C7FCC1}" type="presOf" srcId="{1EB0A498-D465-F84F-971E-B62C6BF74EB7}" destId="{99BEF641-46FF-0045-A690-63393A4C87B6}" srcOrd="2" destOrd="0" presId="urn:microsoft.com/office/officeart/2005/8/layout/gear1"/>
    <dgm:cxn modelId="{8CF20E5A-59EC-B645-834F-8423DE11D588}" type="presOf" srcId="{99647EB4-CCB6-3342-8F8F-DB96D472195D}" destId="{575174F1-1F26-4B4A-BB4C-CA76117BB929}" srcOrd="1" destOrd="0" presId="urn:microsoft.com/office/officeart/2005/8/layout/gear1"/>
    <dgm:cxn modelId="{0A2D394E-F34E-CF45-AFE4-5AB55057F7E6}" type="presParOf" srcId="{FB2C4984-D9EA-8D42-9551-DB58F4D22296}" destId="{36B77C24-1259-6947-8C7B-F020D9FBB2BB}" srcOrd="0" destOrd="0" presId="urn:microsoft.com/office/officeart/2005/8/layout/gear1"/>
    <dgm:cxn modelId="{1A962B50-292F-BD4B-9D0E-9424080FFA4F}" type="presParOf" srcId="{FB2C4984-D9EA-8D42-9551-DB58F4D22296}" destId="{575174F1-1F26-4B4A-BB4C-CA76117BB929}" srcOrd="1" destOrd="0" presId="urn:microsoft.com/office/officeart/2005/8/layout/gear1"/>
    <dgm:cxn modelId="{6ADE1364-6D39-3448-9E47-0823E9851270}" type="presParOf" srcId="{FB2C4984-D9EA-8D42-9551-DB58F4D22296}" destId="{58D547A0-2AD6-054F-B89C-25F1915A3B93}" srcOrd="2" destOrd="0" presId="urn:microsoft.com/office/officeart/2005/8/layout/gear1"/>
    <dgm:cxn modelId="{8E37180F-F410-1443-953C-106799C6BDE2}" type="presParOf" srcId="{FB2C4984-D9EA-8D42-9551-DB58F4D22296}" destId="{E7A476D2-C9AD-D942-B494-704B0FBF4067}" srcOrd="3" destOrd="0" presId="urn:microsoft.com/office/officeart/2005/8/layout/gear1"/>
    <dgm:cxn modelId="{9D3D8241-FA30-5C48-B8CC-19E93FAF2A95}" type="presParOf" srcId="{FB2C4984-D9EA-8D42-9551-DB58F4D22296}" destId="{688D560B-CF45-A641-A1B4-48CD4447A4DE}" srcOrd="4" destOrd="0" presId="urn:microsoft.com/office/officeart/2005/8/layout/gear1"/>
    <dgm:cxn modelId="{38AA268E-F358-4D48-806F-D5FEC36F7C0D}" type="presParOf" srcId="{FB2C4984-D9EA-8D42-9551-DB58F4D22296}" destId="{6C2B1ACD-F89E-3243-B6AA-A8C8FA7A03B9}" srcOrd="5" destOrd="0" presId="urn:microsoft.com/office/officeart/2005/8/layout/gear1"/>
    <dgm:cxn modelId="{3C9BF4AA-2B75-5540-AD5D-43C1E471AC30}" type="presParOf" srcId="{FB2C4984-D9EA-8D42-9551-DB58F4D22296}" destId="{4047828A-0F0F-B549-9895-5659B10112E2}" srcOrd="6" destOrd="0" presId="urn:microsoft.com/office/officeart/2005/8/layout/gear1"/>
    <dgm:cxn modelId="{3062C805-5059-F342-8AD4-84F126890A91}" type="presParOf" srcId="{FB2C4984-D9EA-8D42-9551-DB58F4D22296}" destId="{4B290B61-AA77-B049-BCF7-796E371F0FA0}" srcOrd="7" destOrd="0" presId="urn:microsoft.com/office/officeart/2005/8/layout/gear1"/>
    <dgm:cxn modelId="{AC5857F4-315A-2D44-88E7-67D0F2B93A18}" type="presParOf" srcId="{FB2C4984-D9EA-8D42-9551-DB58F4D22296}" destId="{99BEF641-46FF-0045-A690-63393A4C87B6}" srcOrd="8" destOrd="0" presId="urn:microsoft.com/office/officeart/2005/8/layout/gear1"/>
    <dgm:cxn modelId="{6FF25301-0807-1D4D-86CA-A8423C96393C}" type="presParOf" srcId="{FB2C4984-D9EA-8D42-9551-DB58F4D22296}" destId="{0A290D96-2032-EB47-9A60-36B30A2F9223}" srcOrd="9" destOrd="0" presId="urn:microsoft.com/office/officeart/2005/8/layout/gear1"/>
    <dgm:cxn modelId="{8B92D5A0-A20B-1D4C-823B-FD8B3DC3FFBD}" type="presParOf" srcId="{FB2C4984-D9EA-8D42-9551-DB58F4D22296}" destId="{35F897F5-23D2-F74B-BD58-7EC3EC32DB91}" srcOrd="10" destOrd="0" presId="urn:microsoft.com/office/officeart/2005/8/layout/gear1"/>
    <dgm:cxn modelId="{1EC4F789-7081-B748-BC4C-89F60864277F}" type="presParOf" srcId="{FB2C4984-D9EA-8D42-9551-DB58F4D22296}" destId="{DA9455D7-36D7-E945-A5E8-DCEA54C9A028}" srcOrd="11" destOrd="0" presId="urn:microsoft.com/office/officeart/2005/8/layout/gear1"/>
    <dgm:cxn modelId="{01D35E63-4DFD-D743-8945-E1BDBF3764A8}" type="presParOf" srcId="{FB2C4984-D9EA-8D42-9551-DB58F4D22296}" destId="{EE6BE1AC-BE71-7542-A109-D905EE2F59B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Синтез</a:t>
          </a:r>
          <a:endParaRPr lang="en-US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12A532FB-BE20-2C4D-8361-119683A1D810}">
      <dgm:prSet phldrT="[Text]" custT="1"/>
      <dgm:spPr/>
      <dgm:t>
        <a:bodyPr/>
        <a:lstStyle/>
        <a:p>
          <a:r>
            <a:rPr lang="ru-RU" sz="1600" dirty="0" smtClean="0"/>
            <a:t>Комбинировать идеи в новое знание</a:t>
          </a:r>
          <a:endParaRPr lang="en-US" sz="1600" dirty="0"/>
        </a:p>
      </dgm:t>
    </dgm:pt>
    <dgm:pt modelId="{106ECF6B-0EE9-254A-9EB7-3B6C8598E109}" type="parTrans" cxnId="{0D4CBD57-5E66-2741-A04E-F8EE2B37F1E1}">
      <dgm:prSet/>
      <dgm:spPr/>
      <dgm:t>
        <a:bodyPr/>
        <a:lstStyle/>
        <a:p>
          <a:endParaRPr lang="en-US"/>
        </a:p>
      </dgm:t>
    </dgm:pt>
    <dgm:pt modelId="{F8563EB4-4DEA-8F4C-898B-82297ACE0BA3}" type="sibTrans" cxnId="{0D4CBD57-5E66-2741-A04E-F8EE2B37F1E1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2976A068-E8F0-C047-A87A-71D9C165DBA3}">
      <dgm:prSet phldrT="[Text]" custT="1"/>
      <dgm:spPr/>
      <dgm:t>
        <a:bodyPr/>
        <a:lstStyle/>
        <a:p>
          <a:r>
            <a:rPr lang="ru-RU" sz="1600" dirty="0" smtClean="0"/>
            <a:t>Воспроизводить информацию</a:t>
          </a:r>
        </a:p>
      </dgm:t>
    </dgm:pt>
    <dgm:pt modelId="{BB03EDDC-F5C1-6049-8E05-9B72F7AD18DD}" type="parTrans" cxnId="{A6DA0A6C-977B-434F-B859-ADE81C95FBB8}">
      <dgm:prSet/>
      <dgm:spPr/>
      <dgm:t>
        <a:bodyPr/>
        <a:lstStyle/>
        <a:p>
          <a:endParaRPr lang="en-US"/>
        </a:p>
      </dgm:t>
    </dgm:pt>
    <dgm:pt modelId="{E465D85E-A2F5-C047-A590-378807F081A7}" type="sibTrans" cxnId="{A6DA0A6C-977B-434F-B859-ADE81C95FBB8}">
      <dgm:prSet/>
      <dgm:spPr/>
      <dgm:t>
        <a:bodyPr/>
        <a:lstStyle/>
        <a:p>
          <a:endParaRPr lang="en-US"/>
        </a:p>
      </dgm:t>
    </dgm:pt>
    <dgm:pt modelId="{38958192-CFAA-3C42-B43F-8E9AEB6E67AC}">
      <dgm:prSet phldrT="[Text]" custT="1"/>
      <dgm:spPr/>
      <dgm:t>
        <a:bodyPr/>
        <a:lstStyle/>
        <a:p>
          <a:r>
            <a:rPr lang="ru-RU" sz="1600" dirty="0" smtClean="0"/>
            <a:t>Определять ценность и корректность идей, информации</a:t>
          </a:r>
        </a:p>
      </dgm:t>
    </dgm:pt>
    <dgm:pt modelId="{CE9F8824-91E8-3F4E-94C5-75C7E2FBE2B5}" type="parTrans" cxnId="{6AF68649-1787-394C-A26D-88EB36323338}">
      <dgm:prSet/>
      <dgm:spPr/>
      <dgm:t>
        <a:bodyPr/>
        <a:lstStyle/>
        <a:p>
          <a:endParaRPr lang="en-US"/>
        </a:p>
      </dgm:t>
    </dgm:pt>
    <dgm:pt modelId="{AF882B49-9063-1A43-A6FA-8E3326F79BFF}" type="sibTrans" cxnId="{6AF68649-1787-394C-A26D-88EB36323338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17C81776-2A72-B142-A481-77FDF9A80E56}">
      <dgm:prSet phldrT="[Text]" custT="1"/>
      <dgm:spPr/>
      <dgm:t>
        <a:bodyPr/>
        <a:lstStyle/>
        <a:p>
          <a:r>
            <a:rPr lang="ru-RU" sz="1600" dirty="0" smtClean="0"/>
            <a:t>Определять составляющие</a:t>
          </a:r>
        </a:p>
      </dgm:t>
    </dgm:pt>
    <dgm:pt modelId="{9CD09FCF-50CA-304D-A8CE-0ED8B5327AEB}" type="parTrans" cxnId="{440EF1F5-FC66-D543-B75A-EEC4CA92EC87}">
      <dgm:prSet/>
      <dgm:spPr/>
      <dgm:t>
        <a:bodyPr/>
        <a:lstStyle/>
        <a:p>
          <a:endParaRPr lang="en-US"/>
        </a:p>
      </dgm:t>
    </dgm:pt>
    <dgm:pt modelId="{AAEC8AF7-28E0-8249-9491-EE9D94F5AAB1}" type="sibTrans" cxnId="{440EF1F5-FC66-D543-B75A-EEC4CA92EC87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40165284-135E-0C46-8520-C183408C9D05}">
      <dgm:prSet phldrT="[Text]" custT="1"/>
      <dgm:spPr/>
      <dgm:t>
        <a:bodyPr/>
        <a:lstStyle/>
        <a:p>
          <a:r>
            <a:rPr lang="ru-RU" sz="1600" dirty="0" smtClean="0"/>
            <a:t>Использовать знание</a:t>
          </a:r>
        </a:p>
      </dgm:t>
    </dgm:pt>
    <dgm:pt modelId="{46DDADD1-31F6-934C-BE65-9E790FBF9646}" type="parTrans" cxnId="{BCF95BBF-8D18-0545-854C-FADEEF543ACF}">
      <dgm:prSet/>
      <dgm:spPr/>
      <dgm:t>
        <a:bodyPr/>
        <a:lstStyle/>
        <a:p>
          <a:endParaRPr lang="en-US"/>
        </a:p>
      </dgm:t>
    </dgm:pt>
    <dgm:pt modelId="{F70FFA31-9AA0-A042-BDA3-B3994411AD2E}" type="sibTrans" cxnId="{BCF95BBF-8D18-0545-854C-FADEEF543ACF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Понимание, осознание</a:t>
          </a:r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312B78E1-E0A2-7941-9CF4-22D34B937D34}">
      <dgm:prSet custT="1"/>
      <dgm:spPr/>
      <dgm:t>
        <a:bodyPr/>
        <a:lstStyle/>
        <a:p>
          <a:r>
            <a:rPr lang="ru-RU" sz="1600" dirty="0" smtClean="0"/>
            <a:t>Понимать</a:t>
          </a:r>
          <a:endParaRPr lang="en-US" sz="1600" dirty="0"/>
        </a:p>
      </dgm:t>
    </dgm:pt>
    <dgm:pt modelId="{AE0A24C2-0609-3047-9CB0-E6A2763D6D95}" type="parTrans" cxnId="{F6B1B18E-F036-CF48-A29C-CD0BE0AB166F}">
      <dgm:prSet/>
      <dgm:spPr/>
      <dgm:t>
        <a:bodyPr/>
        <a:lstStyle/>
        <a:p>
          <a:endParaRPr lang="en-US"/>
        </a:p>
      </dgm:t>
    </dgm:pt>
    <dgm:pt modelId="{ED2B5BFB-45E4-E449-8205-8CE9DD800326}" type="sibTrans" cxnId="{F6B1B18E-F036-CF48-A29C-CD0BE0AB166F}">
      <dgm:prSet/>
      <dgm:spPr/>
      <dgm:t>
        <a:bodyPr/>
        <a:lstStyle/>
        <a:p>
          <a:endParaRPr lang="en-US"/>
        </a:p>
      </dgm:t>
    </dgm:pt>
    <dgm:pt modelId="{986CBE3B-7788-F140-8BE6-192403199B70}">
      <dgm:prSet phldrT="[Text]" custT="1"/>
      <dgm:spPr/>
      <dgm:t>
        <a:bodyPr/>
        <a:lstStyle/>
        <a:p>
          <a:r>
            <a:rPr lang="ru-RU" sz="1600" dirty="0" smtClean="0"/>
            <a:t>Знать факты</a:t>
          </a:r>
        </a:p>
      </dgm:t>
    </dgm:pt>
    <dgm:pt modelId="{92148C70-82DB-4B42-8900-EF1CDC1C3753}" type="parTrans" cxnId="{E2DA04B7-8385-BC48-B1C2-7B51593C917C}">
      <dgm:prSet/>
      <dgm:spPr/>
      <dgm:t>
        <a:bodyPr/>
        <a:lstStyle/>
        <a:p>
          <a:endParaRPr lang="en-US"/>
        </a:p>
      </dgm:t>
    </dgm:pt>
    <dgm:pt modelId="{11299E15-F622-294E-9F34-2626AB56AC48}" type="sibTrans" cxnId="{E2DA04B7-8385-BC48-B1C2-7B51593C917C}">
      <dgm:prSet/>
      <dgm:spPr/>
      <dgm:t>
        <a:bodyPr/>
        <a:lstStyle/>
        <a:p>
          <a:endParaRPr lang="en-US"/>
        </a:p>
      </dgm:t>
    </dgm:pt>
    <dgm:pt modelId="{CDD75A15-7358-7C40-85AF-398A04D8C18B}">
      <dgm:prSet custT="1"/>
      <dgm:spPr/>
      <dgm:t>
        <a:bodyPr/>
        <a:lstStyle/>
        <a:p>
          <a:r>
            <a:rPr lang="ru-RU" sz="1600" dirty="0" smtClean="0"/>
            <a:t>Пересказывать своими словами</a:t>
          </a:r>
          <a:endParaRPr lang="en-US" sz="1600" dirty="0"/>
        </a:p>
      </dgm:t>
    </dgm:pt>
    <dgm:pt modelId="{7A386304-687B-E14A-8E87-A402BAF63F2C}" type="parTrans" cxnId="{9AD4AA69-4F25-D642-8547-41F1912B78BA}">
      <dgm:prSet/>
      <dgm:spPr/>
      <dgm:t>
        <a:bodyPr/>
        <a:lstStyle/>
        <a:p>
          <a:endParaRPr lang="en-US"/>
        </a:p>
      </dgm:t>
    </dgm:pt>
    <dgm:pt modelId="{6E6450EA-9D23-3642-97FB-4CFE668CF2AC}" type="sibTrans" cxnId="{9AD4AA69-4F25-D642-8547-41F1912B78BA}">
      <dgm:prSet/>
      <dgm:spPr/>
      <dgm:t>
        <a:bodyPr/>
        <a:lstStyle/>
        <a:p>
          <a:endParaRPr lang="en-US"/>
        </a:p>
      </dgm:t>
    </dgm:pt>
    <dgm:pt modelId="{9DD9FF82-01F5-9B43-81BD-B469441E383A}">
      <dgm:prSet phldrT="[Text]" custT="1"/>
      <dgm:spPr/>
      <dgm:t>
        <a:bodyPr/>
        <a:lstStyle/>
        <a:p>
          <a:r>
            <a:rPr lang="ru-RU" sz="1600" dirty="0" smtClean="0"/>
            <a:t>Анализировать причинно-следственные связи</a:t>
          </a:r>
        </a:p>
      </dgm:t>
    </dgm:pt>
    <dgm:pt modelId="{1186F9CE-1FB8-D047-9326-F674CD97DB8F}" type="parTrans" cxnId="{97E1F650-0914-8545-B38C-5A98A4B52514}">
      <dgm:prSet/>
      <dgm:spPr/>
      <dgm:t>
        <a:bodyPr/>
        <a:lstStyle/>
        <a:p>
          <a:endParaRPr lang="en-US"/>
        </a:p>
      </dgm:t>
    </dgm:pt>
    <dgm:pt modelId="{13E53D68-C459-6E44-8B14-3E64959210A7}" type="sibTrans" cxnId="{97E1F650-0914-8545-B38C-5A98A4B52514}">
      <dgm:prSet/>
      <dgm:spPr/>
      <dgm:t>
        <a:bodyPr/>
        <a:lstStyle/>
        <a:p>
          <a:endParaRPr lang="en-US"/>
        </a:p>
      </dgm:t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D12F6CC7-20A1-DF4C-B6DD-BC89DE666B40}" type="pres">
      <dgm:prSet presAssocID="{3CD2901E-E3B6-7F48-B61C-0CDF99D8A432}" presName="acctBkgd" presStyleLbl="alignAcc1" presStyleIdx="0" presStyleCnt="6"/>
      <dgm:spPr/>
      <dgm:t>
        <a:bodyPr/>
        <a:lstStyle/>
        <a:p>
          <a:endParaRPr lang="en-US"/>
        </a:p>
      </dgm:t>
    </dgm:pt>
    <dgm:pt modelId="{79FAFCC5-81F8-F94C-B4AD-B32B7D729167}" type="pres">
      <dgm:prSet presAssocID="{3CD2901E-E3B6-7F48-B61C-0CDF99D8A432}" presName="acctTx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04E15-5596-CC4E-AE18-0E7A4D9BDDEF}" type="pres">
      <dgm:prSet presAssocID="{3CD2901E-E3B6-7F48-B61C-0CDF99D8A43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0DF3308C-5E27-F942-AE21-E2CDF3E2673F}" type="pres">
      <dgm:prSet presAssocID="{6F3A1536-54F2-E347-8E65-53224CAF6BB3}" presName="acctBkgd" presStyleLbl="alignAcc1" presStyleIdx="1" presStyleCnt="6"/>
      <dgm:spPr/>
      <dgm:t>
        <a:bodyPr/>
        <a:lstStyle/>
        <a:p>
          <a:endParaRPr lang="en-US"/>
        </a:p>
      </dgm:t>
    </dgm:pt>
    <dgm:pt modelId="{9DFFEA79-9821-EC46-8284-343127BB6972}" type="pres">
      <dgm:prSet presAssocID="{6F3A1536-54F2-E347-8E65-53224CAF6BB3}" presName="acctTx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5F5DE-540E-634F-8CE2-6D853946BE75}" type="pres">
      <dgm:prSet presAssocID="{6F3A1536-54F2-E347-8E65-53224CAF6BB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C45AA535-7C7A-7D4D-A00B-30F32107C76C}" type="pres">
      <dgm:prSet presAssocID="{D6CDA60A-AA8D-3345-96A6-7D6FDE080261}" presName="acctBkgd" presStyleLbl="alignAcc1" presStyleIdx="2" presStyleCnt="6"/>
      <dgm:spPr/>
      <dgm:t>
        <a:bodyPr/>
        <a:lstStyle/>
        <a:p>
          <a:endParaRPr lang="en-US"/>
        </a:p>
      </dgm:t>
    </dgm:pt>
    <dgm:pt modelId="{30E21431-D9D8-C645-AACF-0AB2053B65D0}" type="pres">
      <dgm:prSet presAssocID="{D6CDA60A-AA8D-3345-96A6-7D6FDE080261}" presName="acctTx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CA649F93-0504-2841-B0A8-932844A4662B}" type="pres">
      <dgm:prSet presAssocID="{2E7B3785-B7BF-094C-B7AF-B64525CF0B62}" presName="acctBkgd" presStyleLbl="alignAcc1" presStyleIdx="3" presStyleCnt="6"/>
      <dgm:spPr/>
      <dgm:t>
        <a:bodyPr/>
        <a:lstStyle/>
        <a:p>
          <a:endParaRPr lang="en-US"/>
        </a:p>
      </dgm:t>
    </dgm:pt>
    <dgm:pt modelId="{F3132367-AC1B-D04A-B268-8CD078F49776}" type="pres">
      <dgm:prSet presAssocID="{2E7B3785-B7BF-094C-B7AF-B64525CF0B62}" presName="acctTx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D4F229AB-031B-254C-9E66-8EC6ACC0A907}" type="pres">
      <dgm:prSet presAssocID="{AF99BD3E-9285-A346-93E8-27D904AE06E7}" presName="acctBkgd" presStyleLbl="alignAcc1" presStyleIdx="4" presStyleCnt="6" custAng="0"/>
      <dgm:spPr/>
      <dgm:t>
        <a:bodyPr/>
        <a:lstStyle/>
        <a:p>
          <a:endParaRPr lang="en-US"/>
        </a:p>
      </dgm:t>
    </dgm:pt>
    <dgm:pt modelId="{7B7078F4-BD88-FA43-838B-C77E30481ED0}" type="pres">
      <dgm:prSet presAssocID="{AF99BD3E-9285-A346-93E8-27D904AE06E7}" presName="acctTx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3FB01611-5BF9-5445-A2C7-2AAE62F5D275}" type="pres">
      <dgm:prSet presAssocID="{F02B9528-6EFD-CA47-BEF8-54648EE99779}" presName="acctBkgd" presStyleLbl="alignAcc1" presStyleIdx="5" presStyleCnt="6"/>
      <dgm:spPr/>
      <dgm:t>
        <a:bodyPr/>
        <a:lstStyle/>
        <a:p>
          <a:endParaRPr lang="en-US"/>
        </a:p>
      </dgm:t>
    </dgm:pt>
    <dgm:pt modelId="{3E5A0AA8-D61B-2246-9CA2-DB2996983913}" type="pres">
      <dgm:prSet presAssocID="{F02B9528-6EFD-CA47-BEF8-54648EE99779}" presName="acctTx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FE121-35C7-AB4C-8DD0-49A9B1575E23}" type="pres">
      <dgm:prSet presAssocID="{F02B9528-6EFD-CA47-BEF8-54648EE9977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D4AA69-4F25-D642-8547-41F1912B78BA}" srcId="{AF99BD3E-9285-A346-93E8-27D904AE06E7}" destId="{CDD75A15-7358-7C40-85AF-398A04D8C18B}" srcOrd="1" destOrd="0" parTransId="{7A386304-687B-E14A-8E87-A402BAF63F2C}" sibTransId="{6E6450EA-9D23-3642-97FB-4CFE668CF2AC}"/>
    <dgm:cxn modelId="{CFC4200E-EACA-C64B-B1EA-48D554A67CAC}" type="presOf" srcId="{CDD75A15-7358-7C40-85AF-398A04D8C18B}" destId="{D4F229AB-031B-254C-9E66-8EC6ACC0A907}" srcOrd="0" destOrd="1" presId="urn:microsoft.com/office/officeart/2005/8/layout/pyramid1"/>
    <dgm:cxn modelId="{9948EF28-4B53-9A4C-B20B-56F49C33F6E4}" type="presOf" srcId="{3CD2901E-E3B6-7F48-B61C-0CDF99D8A432}" destId="{AD536590-F619-4249-9E9E-0801DC4C6575}" srcOrd="1" destOrd="0" presId="urn:microsoft.com/office/officeart/2005/8/layout/pyramid1"/>
    <dgm:cxn modelId="{8B2EC6C9-B521-FB47-BF73-64F9858CF0DA}" type="presOf" srcId="{17C81776-2A72-B142-A481-77FDF9A80E56}" destId="{C45AA535-7C7A-7D4D-A00B-30F32107C76C}" srcOrd="0" destOrd="0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A6DA0A6C-977B-434F-B859-ADE81C95FBB8}" srcId="{F02B9528-6EFD-CA47-BEF8-54648EE99779}" destId="{2976A068-E8F0-C047-A87A-71D9C165DBA3}" srcOrd="0" destOrd="0" parTransId="{BB03EDDC-F5C1-6049-8E05-9B72F7AD18DD}" sibTransId="{E465D85E-A2F5-C047-A590-378807F081A7}"/>
    <dgm:cxn modelId="{E2DA04B7-8385-BC48-B1C2-7B51593C917C}" srcId="{F02B9528-6EFD-CA47-BEF8-54648EE99779}" destId="{986CBE3B-7788-F140-8BE6-192403199B70}" srcOrd="1" destOrd="0" parTransId="{92148C70-82DB-4B42-8900-EF1CDC1C3753}" sibTransId="{11299E15-F622-294E-9F34-2626AB56AC48}"/>
    <dgm:cxn modelId="{C30E5416-C0AB-2B41-AB7F-9668B1EB55E8}" type="presOf" srcId="{AF99BD3E-9285-A346-93E8-27D904AE06E7}" destId="{55FCDB1A-BB4D-BB4A-BC80-83F404558301}" srcOrd="0" destOrd="0" presId="urn:microsoft.com/office/officeart/2005/8/layout/pyramid1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0D4CBD57-5E66-2741-A04E-F8EE2B37F1E1}" srcId="{3CD2901E-E3B6-7F48-B61C-0CDF99D8A432}" destId="{12A532FB-BE20-2C4D-8361-119683A1D810}" srcOrd="0" destOrd="0" parTransId="{106ECF6B-0EE9-254A-9EB7-3B6C8598E109}" sibTransId="{F8563EB4-4DEA-8F4C-898B-82297ACE0BA3}"/>
    <dgm:cxn modelId="{2343E319-12A5-344E-956A-02F53A2EB888}" type="presOf" srcId="{38958192-CFAA-3C42-B43F-8E9AEB6E67AC}" destId="{9DFFEA79-9821-EC46-8284-343127BB6972}" srcOrd="1" destOrd="0" presId="urn:microsoft.com/office/officeart/2005/8/layout/pyramid1"/>
    <dgm:cxn modelId="{CBB88803-6946-C345-B85D-F56B319C9581}" type="presOf" srcId="{9DD9FF82-01F5-9B43-81BD-B469441E383A}" destId="{C45AA535-7C7A-7D4D-A00B-30F32107C76C}" srcOrd="0" destOrd="1" presId="urn:microsoft.com/office/officeart/2005/8/layout/pyramid1"/>
    <dgm:cxn modelId="{55A50B5C-6BE9-2F41-BF7B-21D1B281AEEE}" type="presOf" srcId="{2E7B3785-B7BF-094C-B7AF-B64525CF0B62}" destId="{43D1E7E7-4209-3E44-89C7-12187B11E54A}" srcOrd="0" destOrd="0" presId="urn:microsoft.com/office/officeart/2005/8/layout/pyramid1"/>
    <dgm:cxn modelId="{963212F8-F527-AD4B-8712-E471633BBF2A}" type="presOf" srcId="{2976A068-E8F0-C047-A87A-71D9C165DBA3}" destId="{3FB01611-5BF9-5445-A2C7-2AAE62F5D275}" srcOrd="0" destOrd="0" presId="urn:microsoft.com/office/officeart/2005/8/layout/pyramid1"/>
    <dgm:cxn modelId="{F1808348-69FE-7148-BD3F-4E054A679887}" type="presOf" srcId="{AF99BD3E-9285-A346-93E8-27D904AE06E7}" destId="{0606C1B3-93BE-A246-8F28-045216FFC240}" srcOrd="1" destOrd="0" presId="urn:microsoft.com/office/officeart/2005/8/layout/pyramid1"/>
    <dgm:cxn modelId="{6AF68649-1787-394C-A26D-88EB36323338}" srcId="{6F3A1536-54F2-E347-8E65-53224CAF6BB3}" destId="{38958192-CFAA-3C42-B43F-8E9AEB6E67AC}" srcOrd="0" destOrd="0" parTransId="{CE9F8824-91E8-3F4E-94C5-75C7E2FBE2B5}" sibTransId="{AF882B49-9063-1A43-A6FA-8E3326F79BFF}"/>
    <dgm:cxn modelId="{4477E0C0-B242-254A-94DE-BF8C169D54A9}" type="presOf" srcId="{40165284-135E-0C46-8520-C183408C9D05}" destId="{CA649F93-0504-2841-B0A8-932844A4662B}" srcOrd="0" destOrd="0" presId="urn:microsoft.com/office/officeart/2005/8/layout/pyramid1"/>
    <dgm:cxn modelId="{CCE632EF-82D1-B447-928D-F34801FAAAE8}" type="presOf" srcId="{D6CDA60A-AA8D-3345-96A6-7D6FDE080261}" destId="{60A7A1E6-BFE9-DA4A-B710-176C6126CF9F}" srcOrd="1" destOrd="0" presId="urn:microsoft.com/office/officeart/2005/8/layout/pyramid1"/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DB48F8E8-E1C9-AA40-8364-4CCA3C929C6D}" type="presOf" srcId="{F02B9528-6EFD-CA47-BEF8-54648EE99779}" destId="{546481F8-B0AD-AB4D-A288-BA13B68E4C46}" srcOrd="1" destOrd="0" presId="urn:microsoft.com/office/officeart/2005/8/layout/pyramid1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20BFAF60-F98E-8445-BCBD-A1F9925CB5BC}" type="presOf" srcId="{12A532FB-BE20-2C4D-8361-119683A1D810}" destId="{79FAFCC5-81F8-F94C-B4AD-B32B7D729167}" srcOrd="1" destOrd="0" presId="urn:microsoft.com/office/officeart/2005/8/layout/pyramid1"/>
    <dgm:cxn modelId="{8987AA65-FCCA-A441-A800-5FC4E40040A9}" type="presOf" srcId="{40165284-135E-0C46-8520-C183408C9D05}" destId="{F3132367-AC1B-D04A-B268-8CD078F49776}" srcOrd="1" destOrd="0" presId="urn:microsoft.com/office/officeart/2005/8/layout/pyramid1"/>
    <dgm:cxn modelId="{E86DAFA7-47C0-3940-8EED-C36136074535}" type="presOf" srcId="{986CBE3B-7788-F140-8BE6-192403199B70}" destId="{3E5A0AA8-D61B-2246-9CA2-DB2996983913}" srcOrd="1" destOrd="1" presId="urn:microsoft.com/office/officeart/2005/8/layout/pyramid1"/>
    <dgm:cxn modelId="{63FBFA56-4B01-DF45-A786-B64E0F4B8B8D}" type="presOf" srcId="{D6CDA60A-AA8D-3345-96A6-7D6FDE080261}" destId="{327B9699-C623-0445-BC2B-2D2C4F204F2D}" srcOrd="0" destOrd="0" presId="urn:microsoft.com/office/officeart/2005/8/layout/pyramid1"/>
    <dgm:cxn modelId="{923B582A-D6E0-E14D-9453-A4928D9E44FC}" type="presOf" srcId="{6F3A1536-54F2-E347-8E65-53224CAF6BB3}" destId="{DCB5F5DE-540E-634F-8CE2-6D853946BE75}" srcOrd="0" destOrd="0" presId="urn:microsoft.com/office/officeart/2005/8/layout/pyramid1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440EF1F5-FC66-D543-B75A-EEC4CA92EC87}" srcId="{D6CDA60A-AA8D-3345-96A6-7D6FDE080261}" destId="{17C81776-2A72-B142-A481-77FDF9A80E56}" srcOrd="0" destOrd="0" parTransId="{9CD09FCF-50CA-304D-A8CE-0ED8B5327AEB}" sibTransId="{AAEC8AF7-28E0-8249-9491-EE9D94F5AAB1}"/>
    <dgm:cxn modelId="{ED191845-7817-A54D-9B1E-7BEC8DB789CB}" type="presOf" srcId="{CDD75A15-7358-7C40-85AF-398A04D8C18B}" destId="{7B7078F4-BD88-FA43-838B-C77E30481ED0}" srcOrd="1" destOrd="1" presId="urn:microsoft.com/office/officeart/2005/8/layout/pyramid1"/>
    <dgm:cxn modelId="{DD35DB75-F6EC-434C-9AC5-DE0A49ABC15F}" type="presOf" srcId="{12A532FB-BE20-2C4D-8361-119683A1D810}" destId="{D12F6CC7-20A1-DF4C-B6DD-BC89DE666B40}" srcOrd="0" destOrd="0" presId="urn:microsoft.com/office/officeart/2005/8/layout/pyramid1"/>
    <dgm:cxn modelId="{7FA803B3-7431-5644-B235-EA1BFCA39A67}" type="presOf" srcId="{17C81776-2A72-B142-A481-77FDF9A80E56}" destId="{30E21431-D9D8-C645-AACF-0AB2053B65D0}" srcOrd="1" destOrd="0" presId="urn:microsoft.com/office/officeart/2005/8/layout/pyramid1"/>
    <dgm:cxn modelId="{97E1F650-0914-8545-B38C-5A98A4B52514}" srcId="{D6CDA60A-AA8D-3345-96A6-7D6FDE080261}" destId="{9DD9FF82-01F5-9B43-81BD-B469441E383A}" srcOrd="1" destOrd="0" parTransId="{1186F9CE-1FB8-D047-9326-F674CD97DB8F}" sibTransId="{13E53D68-C459-6E44-8B14-3E64959210A7}"/>
    <dgm:cxn modelId="{AFB3C2B1-1E3D-5047-82DB-9FB3600AFF48}" type="presOf" srcId="{F02B9528-6EFD-CA47-BEF8-54648EE99779}" destId="{92BFE121-35C7-AB4C-8DD0-49A9B1575E23}" srcOrd="0" destOrd="0" presId="urn:microsoft.com/office/officeart/2005/8/layout/pyramid1"/>
    <dgm:cxn modelId="{40E18DBD-9310-9241-9F01-06E0FB47747E}" type="presOf" srcId="{2976A068-E8F0-C047-A87A-71D9C165DBA3}" destId="{3E5A0AA8-D61B-2246-9CA2-DB2996983913}" srcOrd="1" destOrd="0" presId="urn:microsoft.com/office/officeart/2005/8/layout/pyramid1"/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BB80FAA6-4D09-2E46-B73C-ED9DF67AF02E}" type="presOf" srcId="{38958192-CFAA-3C42-B43F-8E9AEB6E67AC}" destId="{0DF3308C-5E27-F942-AE21-E2CDF3E2673F}" srcOrd="0" destOrd="0" presId="urn:microsoft.com/office/officeart/2005/8/layout/pyramid1"/>
    <dgm:cxn modelId="{B3B68825-9E30-BF41-A790-F696E058BF58}" type="presOf" srcId="{6F3A1536-54F2-E347-8E65-53224CAF6BB3}" destId="{00AD48EB-B620-D44A-A348-3756D4C1421C}" srcOrd="1" destOrd="0" presId="urn:microsoft.com/office/officeart/2005/8/layout/pyramid1"/>
    <dgm:cxn modelId="{6B714CDC-975A-114C-B190-4AD46E69F9B2}" type="presOf" srcId="{9DD9FF82-01F5-9B43-81BD-B469441E383A}" destId="{30E21431-D9D8-C645-AACF-0AB2053B65D0}" srcOrd="1" destOrd="1" presId="urn:microsoft.com/office/officeart/2005/8/layout/pyramid1"/>
    <dgm:cxn modelId="{3ED24940-CCFE-3C40-AB24-56427D6D0C31}" type="presOf" srcId="{312B78E1-E0A2-7941-9CF4-22D34B937D34}" destId="{D4F229AB-031B-254C-9E66-8EC6ACC0A907}" srcOrd="0" destOrd="0" presId="urn:microsoft.com/office/officeart/2005/8/layout/pyramid1"/>
    <dgm:cxn modelId="{B8C8441D-0340-7B4A-A4A7-925E7D44D0B6}" type="presOf" srcId="{2E7B3785-B7BF-094C-B7AF-B64525CF0B62}" destId="{0234E0FD-54E8-F04C-AF26-FF4EC2218F13}" srcOrd="1" destOrd="0" presId="urn:microsoft.com/office/officeart/2005/8/layout/pyramid1"/>
    <dgm:cxn modelId="{BCF95BBF-8D18-0545-854C-FADEEF543ACF}" srcId="{2E7B3785-B7BF-094C-B7AF-B64525CF0B62}" destId="{40165284-135E-0C46-8520-C183408C9D05}" srcOrd="0" destOrd="0" parTransId="{46DDADD1-31F6-934C-BE65-9E790FBF9646}" sibTransId="{F70FFA31-9AA0-A042-BDA3-B3994411AD2E}"/>
    <dgm:cxn modelId="{C4185656-92D5-7641-A00F-685957BC2A46}" type="presOf" srcId="{986CBE3B-7788-F140-8BE6-192403199B70}" destId="{3FB01611-5BF9-5445-A2C7-2AAE62F5D275}" srcOrd="0" destOrd="1" presId="urn:microsoft.com/office/officeart/2005/8/layout/pyramid1"/>
    <dgm:cxn modelId="{705A6171-5FCF-AF46-BED7-17AFC9B17A9B}" type="presOf" srcId="{312B78E1-E0A2-7941-9CF4-22D34B937D34}" destId="{7B7078F4-BD88-FA43-838B-C77E30481ED0}" srcOrd="1" destOrd="0" presId="urn:microsoft.com/office/officeart/2005/8/layout/pyramid1"/>
    <dgm:cxn modelId="{5D4E97A1-8F15-9A4A-B74E-788627A1AD60}" type="presOf" srcId="{3CD2901E-E3B6-7F48-B61C-0CDF99D8A432}" destId="{87704E15-5596-CC4E-AE18-0E7A4D9BDDEF}" srcOrd="0" destOrd="0" presId="urn:microsoft.com/office/officeart/2005/8/layout/pyramid1"/>
    <dgm:cxn modelId="{8A1E8457-1E22-254B-881C-F72767E864A9}" type="presOf" srcId="{154B9274-538B-D242-A87D-6BC66F730BB7}" destId="{16A92EF7-01F2-4843-B32B-F589063CAF74}" srcOrd="0" destOrd="0" presId="urn:microsoft.com/office/officeart/2005/8/layout/pyramid1"/>
    <dgm:cxn modelId="{F6B1B18E-F036-CF48-A29C-CD0BE0AB166F}" srcId="{AF99BD3E-9285-A346-93E8-27D904AE06E7}" destId="{312B78E1-E0A2-7941-9CF4-22D34B937D34}" srcOrd="0" destOrd="0" parTransId="{AE0A24C2-0609-3047-9CB0-E6A2763D6D95}" sibTransId="{ED2B5BFB-45E4-E449-8205-8CE9DD800326}"/>
    <dgm:cxn modelId="{BCB2FC74-425F-2147-9291-5290B026D308}" type="presParOf" srcId="{16A92EF7-01F2-4843-B32B-F589063CAF74}" destId="{35FDABFE-1C3E-CA4C-9776-6FD246801481}" srcOrd="0" destOrd="0" presId="urn:microsoft.com/office/officeart/2005/8/layout/pyramid1"/>
    <dgm:cxn modelId="{1DC2A6F4-8A32-764F-AEBD-6FD4826B3567}" type="presParOf" srcId="{35FDABFE-1C3E-CA4C-9776-6FD246801481}" destId="{D12F6CC7-20A1-DF4C-B6DD-BC89DE666B40}" srcOrd="0" destOrd="0" presId="urn:microsoft.com/office/officeart/2005/8/layout/pyramid1"/>
    <dgm:cxn modelId="{C251E91F-6495-B247-8AF8-4363DE78625D}" type="presParOf" srcId="{35FDABFE-1C3E-CA4C-9776-6FD246801481}" destId="{79FAFCC5-81F8-F94C-B4AD-B32B7D729167}" srcOrd="1" destOrd="0" presId="urn:microsoft.com/office/officeart/2005/8/layout/pyramid1"/>
    <dgm:cxn modelId="{3C7CDB23-5984-4C4F-B6B4-055D8F98F13F}" type="presParOf" srcId="{35FDABFE-1C3E-CA4C-9776-6FD246801481}" destId="{87704E15-5596-CC4E-AE18-0E7A4D9BDDEF}" srcOrd="2" destOrd="0" presId="urn:microsoft.com/office/officeart/2005/8/layout/pyramid1"/>
    <dgm:cxn modelId="{7B639B15-E07C-294E-A96E-392B1B37792C}" type="presParOf" srcId="{35FDABFE-1C3E-CA4C-9776-6FD246801481}" destId="{AD536590-F619-4249-9E9E-0801DC4C6575}" srcOrd="3" destOrd="0" presId="urn:microsoft.com/office/officeart/2005/8/layout/pyramid1"/>
    <dgm:cxn modelId="{6DF0D7BE-0153-BD4B-9FC5-C7EAF8824B79}" type="presParOf" srcId="{16A92EF7-01F2-4843-B32B-F589063CAF74}" destId="{809116DC-61FD-AA47-9C54-D877E477E263}" srcOrd="1" destOrd="0" presId="urn:microsoft.com/office/officeart/2005/8/layout/pyramid1"/>
    <dgm:cxn modelId="{8DFB210B-C6EF-8C4E-B9A9-CA591B017E34}" type="presParOf" srcId="{809116DC-61FD-AA47-9C54-D877E477E263}" destId="{0DF3308C-5E27-F942-AE21-E2CDF3E2673F}" srcOrd="0" destOrd="0" presId="urn:microsoft.com/office/officeart/2005/8/layout/pyramid1"/>
    <dgm:cxn modelId="{E9D6EC0D-5180-6846-A9FE-5D9AA9DECAC2}" type="presParOf" srcId="{809116DC-61FD-AA47-9C54-D877E477E263}" destId="{9DFFEA79-9821-EC46-8284-343127BB6972}" srcOrd="1" destOrd="0" presId="urn:microsoft.com/office/officeart/2005/8/layout/pyramid1"/>
    <dgm:cxn modelId="{2DEC7F82-76F8-4541-982E-A5206438B2F9}" type="presParOf" srcId="{809116DC-61FD-AA47-9C54-D877E477E263}" destId="{DCB5F5DE-540E-634F-8CE2-6D853946BE75}" srcOrd="2" destOrd="0" presId="urn:microsoft.com/office/officeart/2005/8/layout/pyramid1"/>
    <dgm:cxn modelId="{88701AA3-07C6-EF4A-A29F-00197A0C1B43}" type="presParOf" srcId="{809116DC-61FD-AA47-9C54-D877E477E263}" destId="{00AD48EB-B620-D44A-A348-3756D4C1421C}" srcOrd="3" destOrd="0" presId="urn:microsoft.com/office/officeart/2005/8/layout/pyramid1"/>
    <dgm:cxn modelId="{A4C1F42A-EFC6-3246-8348-5D4B2A7C3275}" type="presParOf" srcId="{16A92EF7-01F2-4843-B32B-F589063CAF74}" destId="{1859ABD5-C134-B84F-93B4-9A68049A1553}" srcOrd="2" destOrd="0" presId="urn:microsoft.com/office/officeart/2005/8/layout/pyramid1"/>
    <dgm:cxn modelId="{D459121D-95C1-6448-97F9-39BF72D6D3E8}" type="presParOf" srcId="{1859ABD5-C134-B84F-93B4-9A68049A1553}" destId="{C45AA535-7C7A-7D4D-A00B-30F32107C76C}" srcOrd="0" destOrd="0" presId="urn:microsoft.com/office/officeart/2005/8/layout/pyramid1"/>
    <dgm:cxn modelId="{5004C8C2-1BE1-974F-B606-DDE1A5AE397F}" type="presParOf" srcId="{1859ABD5-C134-B84F-93B4-9A68049A1553}" destId="{30E21431-D9D8-C645-AACF-0AB2053B65D0}" srcOrd="1" destOrd="0" presId="urn:microsoft.com/office/officeart/2005/8/layout/pyramid1"/>
    <dgm:cxn modelId="{2DAFA1CD-160D-2A49-B942-35E7DDE49B39}" type="presParOf" srcId="{1859ABD5-C134-B84F-93B4-9A68049A1553}" destId="{327B9699-C623-0445-BC2B-2D2C4F204F2D}" srcOrd="2" destOrd="0" presId="urn:microsoft.com/office/officeart/2005/8/layout/pyramid1"/>
    <dgm:cxn modelId="{82095F06-BAD5-574E-AD10-FEAEC429D508}" type="presParOf" srcId="{1859ABD5-C134-B84F-93B4-9A68049A1553}" destId="{60A7A1E6-BFE9-DA4A-B710-176C6126CF9F}" srcOrd="3" destOrd="0" presId="urn:microsoft.com/office/officeart/2005/8/layout/pyramid1"/>
    <dgm:cxn modelId="{59B268CA-AE16-9648-8543-D566E8287971}" type="presParOf" srcId="{16A92EF7-01F2-4843-B32B-F589063CAF74}" destId="{C977C058-42F4-FD45-B003-0EFE33B61940}" srcOrd="3" destOrd="0" presId="urn:microsoft.com/office/officeart/2005/8/layout/pyramid1"/>
    <dgm:cxn modelId="{322EB5F9-EDF5-F047-B01A-2081BF838108}" type="presParOf" srcId="{C977C058-42F4-FD45-B003-0EFE33B61940}" destId="{CA649F93-0504-2841-B0A8-932844A4662B}" srcOrd="0" destOrd="0" presId="urn:microsoft.com/office/officeart/2005/8/layout/pyramid1"/>
    <dgm:cxn modelId="{2C9DAF8F-70DD-3548-9F32-FF81D5E29BA9}" type="presParOf" srcId="{C977C058-42F4-FD45-B003-0EFE33B61940}" destId="{F3132367-AC1B-D04A-B268-8CD078F49776}" srcOrd="1" destOrd="0" presId="urn:microsoft.com/office/officeart/2005/8/layout/pyramid1"/>
    <dgm:cxn modelId="{896DA4A5-2448-F54C-B0ED-50048800BA77}" type="presParOf" srcId="{C977C058-42F4-FD45-B003-0EFE33B61940}" destId="{43D1E7E7-4209-3E44-89C7-12187B11E54A}" srcOrd="2" destOrd="0" presId="urn:microsoft.com/office/officeart/2005/8/layout/pyramid1"/>
    <dgm:cxn modelId="{D205A43D-6A75-684E-A587-91582634865C}" type="presParOf" srcId="{C977C058-42F4-FD45-B003-0EFE33B61940}" destId="{0234E0FD-54E8-F04C-AF26-FF4EC2218F13}" srcOrd="3" destOrd="0" presId="urn:microsoft.com/office/officeart/2005/8/layout/pyramid1"/>
    <dgm:cxn modelId="{4DCF98B6-A088-C441-9EA4-47C675A031B7}" type="presParOf" srcId="{16A92EF7-01F2-4843-B32B-F589063CAF74}" destId="{6A715EF0-9410-C141-AA12-A4757C3AEAF8}" srcOrd="4" destOrd="0" presId="urn:microsoft.com/office/officeart/2005/8/layout/pyramid1"/>
    <dgm:cxn modelId="{FED15FB0-220B-FC46-B202-B1078CC20563}" type="presParOf" srcId="{6A715EF0-9410-C141-AA12-A4757C3AEAF8}" destId="{D4F229AB-031B-254C-9E66-8EC6ACC0A907}" srcOrd="0" destOrd="0" presId="urn:microsoft.com/office/officeart/2005/8/layout/pyramid1"/>
    <dgm:cxn modelId="{EB7EA5F1-A5CC-8043-8A2A-66B163FD0CFB}" type="presParOf" srcId="{6A715EF0-9410-C141-AA12-A4757C3AEAF8}" destId="{7B7078F4-BD88-FA43-838B-C77E30481ED0}" srcOrd="1" destOrd="0" presId="urn:microsoft.com/office/officeart/2005/8/layout/pyramid1"/>
    <dgm:cxn modelId="{56D5E62C-10B8-4D42-998F-D06FD6F93518}" type="presParOf" srcId="{6A715EF0-9410-C141-AA12-A4757C3AEAF8}" destId="{55FCDB1A-BB4D-BB4A-BC80-83F404558301}" srcOrd="2" destOrd="0" presId="urn:microsoft.com/office/officeart/2005/8/layout/pyramid1"/>
    <dgm:cxn modelId="{1009A464-4D5B-FE47-B58D-E3FA54D188D8}" type="presParOf" srcId="{6A715EF0-9410-C141-AA12-A4757C3AEAF8}" destId="{0606C1B3-93BE-A246-8F28-045216FFC240}" srcOrd="3" destOrd="0" presId="urn:microsoft.com/office/officeart/2005/8/layout/pyramid1"/>
    <dgm:cxn modelId="{98338AEF-F8B7-9E46-AAEA-FF6E05EE541B}" type="presParOf" srcId="{16A92EF7-01F2-4843-B32B-F589063CAF74}" destId="{B119C359-E3C7-F645-BF96-890FB0D19675}" srcOrd="5" destOrd="0" presId="urn:microsoft.com/office/officeart/2005/8/layout/pyramid1"/>
    <dgm:cxn modelId="{9B1DF7AC-CE22-3B45-9AD4-8D719F3B7FE6}" type="presParOf" srcId="{B119C359-E3C7-F645-BF96-890FB0D19675}" destId="{3FB01611-5BF9-5445-A2C7-2AAE62F5D275}" srcOrd="0" destOrd="0" presId="urn:microsoft.com/office/officeart/2005/8/layout/pyramid1"/>
    <dgm:cxn modelId="{C8AD74C1-564A-4442-BD16-84F72281B603}" type="presParOf" srcId="{B119C359-E3C7-F645-BF96-890FB0D19675}" destId="{3E5A0AA8-D61B-2246-9CA2-DB2996983913}" srcOrd="1" destOrd="0" presId="urn:microsoft.com/office/officeart/2005/8/layout/pyramid1"/>
    <dgm:cxn modelId="{B7E6196C-1149-1045-9C52-70A82FED0F51}" type="presParOf" srcId="{B119C359-E3C7-F645-BF96-890FB0D19675}" destId="{92BFE121-35C7-AB4C-8DD0-49A9B1575E23}" srcOrd="2" destOrd="0" presId="urn:microsoft.com/office/officeart/2005/8/layout/pyramid1"/>
    <dgm:cxn modelId="{D6126BD3-E6BC-B845-A338-ABEB78C64D28}" type="presParOf" srcId="{B119C359-E3C7-F645-BF96-890FB0D19675}" destId="{546481F8-B0AD-AB4D-A288-BA13B68E4C4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Синтез</a:t>
          </a:r>
          <a:endParaRPr lang="en-US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Понимание, осознание</a:t>
          </a:r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87704E15-5596-CC4E-AE18-0E7A4D9BDDEF}" type="pres">
      <dgm:prSet presAssocID="{3CD2901E-E3B6-7F48-B61C-0CDF99D8A43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DCB5F5DE-540E-634F-8CE2-6D853946BE75}" type="pres">
      <dgm:prSet presAssocID="{6F3A1536-54F2-E347-8E65-53224CAF6BB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92BFE121-35C7-AB4C-8DD0-49A9B1575E23}" type="pres">
      <dgm:prSet presAssocID="{F02B9528-6EFD-CA47-BEF8-54648EE9977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A771C70C-FA39-ED4D-B532-3A7A8788068C}" type="presOf" srcId="{6F3A1536-54F2-E347-8E65-53224CAF6BB3}" destId="{00AD48EB-B620-D44A-A348-3756D4C1421C}" srcOrd="1" destOrd="0" presId="urn:microsoft.com/office/officeart/2005/8/layout/pyramid1"/>
    <dgm:cxn modelId="{C978C3F0-0632-3A43-945C-CC871DC71B68}" type="presOf" srcId="{D6CDA60A-AA8D-3345-96A6-7D6FDE080261}" destId="{60A7A1E6-BFE9-DA4A-B710-176C6126CF9F}" srcOrd="1" destOrd="0" presId="urn:microsoft.com/office/officeart/2005/8/layout/pyramid1"/>
    <dgm:cxn modelId="{B6F1C946-7B21-0B46-A24A-5CA9988E631F}" type="presOf" srcId="{3CD2901E-E3B6-7F48-B61C-0CDF99D8A432}" destId="{87704E15-5596-CC4E-AE18-0E7A4D9BDDEF}" srcOrd="0" destOrd="0" presId="urn:microsoft.com/office/officeart/2005/8/layout/pyramid1"/>
    <dgm:cxn modelId="{944BABAE-D245-234D-BD74-CA9643FACC9B}" type="presOf" srcId="{2E7B3785-B7BF-094C-B7AF-B64525CF0B62}" destId="{43D1E7E7-4209-3E44-89C7-12187B11E54A}" srcOrd="0" destOrd="0" presId="urn:microsoft.com/office/officeart/2005/8/layout/pyramid1"/>
    <dgm:cxn modelId="{091EF380-9CEC-A047-9176-889EBCDEC28F}" type="presOf" srcId="{2E7B3785-B7BF-094C-B7AF-B64525CF0B62}" destId="{0234E0FD-54E8-F04C-AF26-FF4EC2218F13}" srcOrd="1" destOrd="0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D8031ADF-9106-7A49-9009-E636E6AD2699}" type="presOf" srcId="{3CD2901E-E3B6-7F48-B61C-0CDF99D8A432}" destId="{AD536590-F619-4249-9E9E-0801DC4C6575}" srcOrd="1" destOrd="0" presId="urn:microsoft.com/office/officeart/2005/8/layout/pyramid1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243FC566-7F97-E245-B4D0-421825CC27F7}" type="presOf" srcId="{AF99BD3E-9285-A346-93E8-27D904AE06E7}" destId="{0606C1B3-93BE-A246-8F28-045216FFC240}" srcOrd="1" destOrd="0" presId="urn:microsoft.com/office/officeart/2005/8/layout/pyramid1"/>
    <dgm:cxn modelId="{48651360-E54A-CB4F-A8BD-9D8146DD74B5}" type="presOf" srcId="{F02B9528-6EFD-CA47-BEF8-54648EE99779}" destId="{92BFE121-35C7-AB4C-8DD0-49A9B1575E23}" srcOrd="0" destOrd="0" presId="urn:microsoft.com/office/officeart/2005/8/layout/pyramid1"/>
    <dgm:cxn modelId="{705A6211-EF71-304C-B6B1-56D2723E8BC6}" type="presOf" srcId="{6F3A1536-54F2-E347-8E65-53224CAF6BB3}" destId="{DCB5F5DE-540E-634F-8CE2-6D853946BE75}" srcOrd="0" destOrd="0" presId="urn:microsoft.com/office/officeart/2005/8/layout/pyramid1"/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209082D0-72A0-5246-92C8-B3C30F72C900}" type="presOf" srcId="{154B9274-538B-D242-A87D-6BC66F730BB7}" destId="{16A92EF7-01F2-4843-B32B-F589063CAF74}" srcOrd="0" destOrd="0" presId="urn:microsoft.com/office/officeart/2005/8/layout/pyramid1"/>
    <dgm:cxn modelId="{A68B60D5-3DF2-9B47-A2B5-D61E32E45763}" type="presOf" srcId="{F02B9528-6EFD-CA47-BEF8-54648EE99779}" destId="{546481F8-B0AD-AB4D-A288-BA13B68E4C46}" srcOrd="1" destOrd="0" presId="urn:microsoft.com/office/officeart/2005/8/layout/pyramid1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F4CB67E5-77E0-3746-B3E8-0CBD2FDDFA60}" type="presOf" srcId="{AF99BD3E-9285-A346-93E8-27D904AE06E7}" destId="{55FCDB1A-BB4D-BB4A-BC80-83F404558301}" srcOrd="0" destOrd="0" presId="urn:microsoft.com/office/officeart/2005/8/layout/pyramid1"/>
    <dgm:cxn modelId="{C3995CCE-8729-FB42-A75E-E80A3378AB75}" type="presOf" srcId="{D6CDA60A-AA8D-3345-96A6-7D6FDE080261}" destId="{327B9699-C623-0445-BC2B-2D2C4F204F2D}" srcOrd="0" destOrd="0" presId="urn:microsoft.com/office/officeart/2005/8/layout/pyramid1"/>
    <dgm:cxn modelId="{DF56757A-1793-EC4C-9BB1-95B3CCE18CFD}" type="presParOf" srcId="{16A92EF7-01F2-4843-B32B-F589063CAF74}" destId="{35FDABFE-1C3E-CA4C-9776-6FD246801481}" srcOrd="0" destOrd="0" presId="urn:microsoft.com/office/officeart/2005/8/layout/pyramid1"/>
    <dgm:cxn modelId="{D54CDE43-DB67-D34B-8E8F-52E2A78B8CC4}" type="presParOf" srcId="{35FDABFE-1C3E-CA4C-9776-6FD246801481}" destId="{87704E15-5596-CC4E-AE18-0E7A4D9BDDEF}" srcOrd="0" destOrd="0" presId="urn:microsoft.com/office/officeart/2005/8/layout/pyramid1"/>
    <dgm:cxn modelId="{16BB0EF6-5AA5-2B4C-9CA5-F9E082CCFBDA}" type="presParOf" srcId="{35FDABFE-1C3E-CA4C-9776-6FD246801481}" destId="{AD536590-F619-4249-9E9E-0801DC4C6575}" srcOrd="1" destOrd="0" presId="urn:microsoft.com/office/officeart/2005/8/layout/pyramid1"/>
    <dgm:cxn modelId="{9FA0CF71-B837-2740-B3E7-7111DF5AFD84}" type="presParOf" srcId="{16A92EF7-01F2-4843-B32B-F589063CAF74}" destId="{809116DC-61FD-AA47-9C54-D877E477E263}" srcOrd="1" destOrd="0" presId="urn:microsoft.com/office/officeart/2005/8/layout/pyramid1"/>
    <dgm:cxn modelId="{BB179529-3021-8748-8A59-D53D39EDA99B}" type="presParOf" srcId="{809116DC-61FD-AA47-9C54-D877E477E263}" destId="{DCB5F5DE-540E-634F-8CE2-6D853946BE75}" srcOrd="0" destOrd="0" presId="urn:microsoft.com/office/officeart/2005/8/layout/pyramid1"/>
    <dgm:cxn modelId="{641D3C45-D22E-7346-AD76-2E9A244F0258}" type="presParOf" srcId="{809116DC-61FD-AA47-9C54-D877E477E263}" destId="{00AD48EB-B620-D44A-A348-3756D4C1421C}" srcOrd="1" destOrd="0" presId="urn:microsoft.com/office/officeart/2005/8/layout/pyramid1"/>
    <dgm:cxn modelId="{43BDADEA-BB41-4346-AEC3-B866AE140F0A}" type="presParOf" srcId="{16A92EF7-01F2-4843-B32B-F589063CAF74}" destId="{1859ABD5-C134-B84F-93B4-9A68049A1553}" srcOrd="2" destOrd="0" presId="urn:microsoft.com/office/officeart/2005/8/layout/pyramid1"/>
    <dgm:cxn modelId="{E240F01D-A9E3-C949-99A3-DC8AB81D7A85}" type="presParOf" srcId="{1859ABD5-C134-B84F-93B4-9A68049A1553}" destId="{327B9699-C623-0445-BC2B-2D2C4F204F2D}" srcOrd="0" destOrd="0" presId="urn:microsoft.com/office/officeart/2005/8/layout/pyramid1"/>
    <dgm:cxn modelId="{67EEC7FA-1E69-2041-9046-10EBFF9B56F4}" type="presParOf" srcId="{1859ABD5-C134-B84F-93B4-9A68049A1553}" destId="{60A7A1E6-BFE9-DA4A-B710-176C6126CF9F}" srcOrd="1" destOrd="0" presId="urn:microsoft.com/office/officeart/2005/8/layout/pyramid1"/>
    <dgm:cxn modelId="{2F907223-20DB-6B48-BD22-F705C509E53A}" type="presParOf" srcId="{16A92EF7-01F2-4843-B32B-F589063CAF74}" destId="{C977C058-42F4-FD45-B003-0EFE33B61940}" srcOrd="3" destOrd="0" presId="urn:microsoft.com/office/officeart/2005/8/layout/pyramid1"/>
    <dgm:cxn modelId="{0823AAD9-A422-9146-AED6-2E0B78070689}" type="presParOf" srcId="{C977C058-42F4-FD45-B003-0EFE33B61940}" destId="{43D1E7E7-4209-3E44-89C7-12187B11E54A}" srcOrd="0" destOrd="0" presId="urn:microsoft.com/office/officeart/2005/8/layout/pyramid1"/>
    <dgm:cxn modelId="{798E47CB-D941-BF4A-8122-E6EE56C9A058}" type="presParOf" srcId="{C977C058-42F4-FD45-B003-0EFE33B61940}" destId="{0234E0FD-54E8-F04C-AF26-FF4EC2218F13}" srcOrd="1" destOrd="0" presId="urn:microsoft.com/office/officeart/2005/8/layout/pyramid1"/>
    <dgm:cxn modelId="{452DE41C-CA31-5C4E-8D6E-79CC0DF30EAF}" type="presParOf" srcId="{16A92EF7-01F2-4843-B32B-F589063CAF74}" destId="{6A715EF0-9410-C141-AA12-A4757C3AEAF8}" srcOrd="4" destOrd="0" presId="urn:microsoft.com/office/officeart/2005/8/layout/pyramid1"/>
    <dgm:cxn modelId="{9184CBF7-3A31-9D47-A31E-1E757E1D546E}" type="presParOf" srcId="{6A715EF0-9410-C141-AA12-A4757C3AEAF8}" destId="{55FCDB1A-BB4D-BB4A-BC80-83F404558301}" srcOrd="0" destOrd="0" presId="urn:microsoft.com/office/officeart/2005/8/layout/pyramid1"/>
    <dgm:cxn modelId="{625AD459-F7F0-364E-9A50-357038EFAA36}" type="presParOf" srcId="{6A715EF0-9410-C141-AA12-A4757C3AEAF8}" destId="{0606C1B3-93BE-A246-8F28-045216FFC240}" srcOrd="1" destOrd="0" presId="urn:microsoft.com/office/officeart/2005/8/layout/pyramid1"/>
    <dgm:cxn modelId="{CE1DAF10-8FF9-6F48-BA5B-65D36130A4C7}" type="presParOf" srcId="{16A92EF7-01F2-4843-B32B-F589063CAF74}" destId="{B119C359-E3C7-F645-BF96-890FB0D19675}" srcOrd="5" destOrd="0" presId="urn:microsoft.com/office/officeart/2005/8/layout/pyramid1"/>
    <dgm:cxn modelId="{AA8F31D7-923F-A24A-BAED-FCEA01268716}" type="presParOf" srcId="{B119C359-E3C7-F645-BF96-890FB0D19675}" destId="{92BFE121-35C7-AB4C-8DD0-49A9B1575E23}" srcOrd="0" destOrd="0" presId="urn:microsoft.com/office/officeart/2005/8/layout/pyramid1"/>
    <dgm:cxn modelId="{7F8D2D8F-3B6C-814D-9AD5-20792C450C37}" type="presParOf" srcId="{B119C359-E3C7-F645-BF96-890FB0D19675}" destId="{546481F8-B0AD-AB4D-A288-BA13B68E4C4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Синтез</a:t>
          </a:r>
          <a:endParaRPr lang="en-US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12A532FB-BE20-2C4D-8361-119683A1D810}">
      <dgm:prSet phldrT="[Text]"/>
      <dgm:spPr/>
      <dgm:t>
        <a:bodyPr/>
        <a:lstStyle/>
        <a:p>
          <a:r>
            <a:rPr lang="ru-RU" dirty="0" smtClean="0"/>
            <a:t>Как думаете, по каким видам тестирования этому проекту нужны проверки?</a:t>
          </a:r>
          <a:endParaRPr lang="en-US" dirty="0"/>
        </a:p>
      </dgm:t>
    </dgm:pt>
    <dgm:pt modelId="{106ECF6B-0EE9-254A-9EB7-3B6C8598E109}" type="parTrans" cxnId="{0D4CBD57-5E66-2741-A04E-F8EE2B37F1E1}">
      <dgm:prSet/>
      <dgm:spPr/>
      <dgm:t>
        <a:bodyPr/>
        <a:lstStyle/>
        <a:p>
          <a:endParaRPr lang="en-US"/>
        </a:p>
      </dgm:t>
    </dgm:pt>
    <dgm:pt modelId="{F8563EB4-4DEA-8F4C-898B-82297ACE0BA3}" type="sibTrans" cxnId="{0D4CBD57-5E66-2741-A04E-F8EE2B37F1E1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38958192-CFAA-3C42-B43F-8E9AEB6E67AC}">
      <dgm:prSet phldrT="[Text]"/>
      <dgm:spPr/>
      <dgm:t>
        <a:bodyPr/>
        <a:lstStyle/>
        <a:p>
          <a:r>
            <a:rPr lang="ru-RU" dirty="0" smtClean="0"/>
            <a:t>Были проведены, спроектированы вот такие тесты. Их достаточно?</a:t>
          </a:r>
        </a:p>
      </dgm:t>
    </dgm:pt>
    <dgm:pt modelId="{CE9F8824-91E8-3F4E-94C5-75C7E2FBE2B5}" type="parTrans" cxnId="{6AF68649-1787-394C-A26D-88EB36323338}">
      <dgm:prSet/>
      <dgm:spPr/>
      <dgm:t>
        <a:bodyPr/>
        <a:lstStyle/>
        <a:p>
          <a:endParaRPr lang="en-US"/>
        </a:p>
      </dgm:t>
    </dgm:pt>
    <dgm:pt modelId="{AF882B49-9063-1A43-A6FA-8E3326F79BFF}" type="sibTrans" cxnId="{6AF68649-1787-394C-A26D-88EB36323338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17C81776-2A72-B142-A481-77FDF9A80E56}">
      <dgm:prSet phldrT="[Text]"/>
      <dgm:spPr/>
      <dgm:t>
        <a:bodyPr/>
        <a:lstStyle/>
        <a:p>
          <a:r>
            <a:rPr lang="ru-RU" dirty="0" smtClean="0"/>
            <a:t>Приложение падает. Почему? Как будете исследовать?</a:t>
          </a:r>
        </a:p>
      </dgm:t>
    </dgm:pt>
    <dgm:pt modelId="{9CD09FCF-50CA-304D-A8CE-0ED8B5327AEB}" type="parTrans" cxnId="{440EF1F5-FC66-D543-B75A-EEC4CA92EC87}">
      <dgm:prSet/>
      <dgm:spPr/>
      <dgm:t>
        <a:bodyPr/>
        <a:lstStyle/>
        <a:p>
          <a:endParaRPr lang="en-US"/>
        </a:p>
      </dgm:t>
    </dgm:pt>
    <dgm:pt modelId="{AAEC8AF7-28E0-8249-9491-EE9D94F5AAB1}" type="sibTrans" cxnId="{440EF1F5-FC66-D543-B75A-EEC4CA92EC87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40165284-135E-0C46-8520-C183408C9D05}">
      <dgm:prSet phldrT="[Text]"/>
      <dgm:spPr/>
      <dgm:t>
        <a:bodyPr/>
        <a:lstStyle/>
        <a:p>
          <a:r>
            <a:rPr lang="ru-RU" dirty="0" smtClean="0"/>
            <a:t>Есть вот такая </a:t>
          </a:r>
          <a:r>
            <a:rPr lang="ru-RU" dirty="0" err="1" smtClean="0"/>
            <a:t>фича</a:t>
          </a:r>
          <a:r>
            <a:rPr lang="ru-RU" dirty="0" smtClean="0"/>
            <a:t>/</a:t>
          </a:r>
          <a:r>
            <a:rPr lang="ru-RU" dirty="0" err="1" smtClean="0"/>
            <a:t>скрин</a:t>
          </a:r>
          <a:r>
            <a:rPr lang="ru-RU" dirty="0" smtClean="0"/>
            <a:t> приложения. Какие тесты будете проводить? Протестируйте</a:t>
          </a:r>
        </a:p>
      </dgm:t>
    </dgm:pt>
    <dgm:pt modelId="{46DDADD1-31F6-934C-BE65-9E790FBF9646}" type="parTrans" cxnId="{BCF95BBF-8D18-0545-854C-FADEEF543ACF}">
      <dgm:prSet/>
      <dgm:spPr/>
      <dgm:t>
        <a:bodyPr/>
        <a:lstStyle/>
        <a:p>
          <a:endParaRPr lang="en-US"/>
        </a:p>
      </dgm:t>
    </dgm:pt>
    <dgm:pt modelId="{F70FFA31-9AA0-A042-BDA3-B3994411AD2E}" type="sibTrans" cxnId="{BCF95BBF-8D18-0545-854C-FADEEF543ACF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Понимание, осознание</a:t>
          </a:r>
          <a:endParaRPr lang="ru-RU" dirty="0" smtClean="0"/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312B78E1-E0A2-7941-9CF4-22D34B937D34}">
      <dgm:prSet/>
      <dgm:spPr/>
      <dgm:t>
        <a:bodyPr/>
        <a:lstStyle/>
        <a:p>
          <a:r>
            <a:rPr lang="ru-RU" dirty="0" smtClean="0"/>
            <a:t>Приведите пример теста для каждого вида тестирования, который знаете или применяли</a:t>
          </a:r>
          <a:endParaRPr lang="en-US" dirty="0"/>
        </a:p>
      </dgm:t>
    </dgm:pt>
    <dgm:pt modelId="{AE0A24C2-0609-3047-9CB0-E6A2763D6D95}" type="parTrans" cxnId="{F6B1B18E-F036-CF48-A29C-CD0BE0AB166F}">
      <dgm:prSet/>
      <dgm:spPr/>
      <dgm:t>
        <a:bodyPr/>
        <a:lstStyle/>
        <a:p>
          <a:endParaRPr lang="en-US"/>
        </a:p>
      </dgm:t>
    </dgm:pt>
    <dgm:pt modelId="{ED2B5BFB-45E4-E449-8205-8CE9DD800326}" type="sibTrans" cxnId="{F6B1B18E-F036-CF48-A29C-CD0BE0AB166F}">
      <dgm:prSet/>
      <dgm:spPr/>
      <dgm:t>
        <a:bodyPr/>
        <a:lstStyle/>
        <a:p>
          <a:endParaRPr lang="en-US"/>
        </a:p>
      </dgm:t>
    </dgm:pt>
    <dgm:pt modelId="{986CBE3B-7788-F140-8BE6-192403199B70}">
      <dgm:prSet phldrT="[Text]"/>
      <dgm:spPr/>
      <dgm:t>
        <a:bodyPr/>
        <a:lstStyle/>
        <a:p>
          <a:r>
            <a:rPr lang="ru-RU" dirty="0" smtClean="0"/>
            <a:t>Какие виды тестирования знаете?</a:t>
          </a:r>
        </a:p>
      </dgm:t>
    </dgm:pt>
    <dgm:pt modelId="{92148C70-82DB-4B42-8900-EF1CDC1C3753}" type="parTrans" cxnId="{E2DA04B7-8385-BC48-B1C2-7B51593C917C}">
      <dgm:prSet/>
      <dgm:spPr/>
      <dgm:t>
        <a:bodyPr/>
        <a:lstStyle/>
        <a:p>
          <a:endParaRPr lang="en-US"/>
        </a:p>
      </dgm:t>
    </dgm:pt>
    <dgm:pt modelId="{11299E15-F622-294E-9F34-2626AB56AC48}" type="sibTrans" cxnId="{E2DA04B7-8385-BC48-B1C2-7B51593C917C}">
      <dgm:prSet/>
      <dgm:spPr/>
      <dgm:t>
        <a:bodyPr/>
        <a:lstStyle/>
        <a:p>
          <a:endParaRPr lang="en-US"/>
        </a:p>
      </dgm:t>
    </dgm:pt>
    <dgm:pt modelId="{8070634B-90C0-F749-B954-609D5F784549}">
      <dgm:prSet phldrT="[Text]"/>
      <dgm:spPr/>
      <dgm:t>
        <a:bodyPr/>
        <a:lstStyle/>
        <a:p>
          <a:r>
            <a:rPr lang="ru-RU" dirty="0" smtClean="0"/>
            <a:t>Есть вот такие требования. Изучите, задайте свои вопросы.</a:t>
          </a:r>
        </a:p>
      </dgm:t>
    </dgm:pt>
    <dgm:pt modelId="{69D7CB2D-8835-9445-A015-451C0B46E237}" type="parTrans" cxnId="{6215B537-2FBB-3D47-A66C-C9A00AA50281}">
      <dgm:prSet/>
      <dgm:spPr/>
    </dgm:pt>
    <dgm:pt modelId="{8E741C6E-DCAE-C94C-937F-2A71FDDFEC9C}" type="sibTrans" cxnId="{6215B537-2FBB-3D47-A66C-C9A00AA50281}">
      <dgm:prSet/>
      <dgm:spPr/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D12F6CC7-20A1-DF4C-B6DD-BC89DE666B40}" type="pres">
      <dgm:prSet presAssocID="{3CD2901E-E3B6-7F48-B61C-0CDF99D8A432}" presName="acctBkgd" presStyleLbl="alignAcc1" presStyleIdx="0" presStyleCnt="6"/>
      <dgm:spPr/>
      <dgm:t>
        <a:bodyPr/>
        <a:lstStyle/>
        <a:p>
          <a:endParaRPr lang="en-US"/>
        </a:p>
      </dgm:t>
    </dgm:pt>
    <dgm:pt modelId="{79FAFCC5-81F8-F94C-B4AD-B32B7D729167}" type="pres">
      <dgm:prSet presAssocID="{3CD2901E-E3B6-7F48-B61C-0CDF99D8A432}" presName="acctTx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04E15-5596-CC4E-AE18-0E7A4D9BDDEF}" type="pres">
      <dgm:prSet presAssocID="{3CD2901E-E3B6-7F48-B61C-0CDF99D8A43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0DF3308C-5E27-F942-AE21-E2CDF3E2673F}" type="pres">
      <dgm:prSet presAssocID="{6F3A1536-54F2-E347-8E65-53224CAF6BB3}" presName="acctBkgd" presStyleLbl="alignAcc1" presStyleIdx="1" presStyleCnt="6"/>
      <dgm:spPr/>
      <dgm:t>
        <a:bodyPr/>
        <a:lstStyle/>
        <a:p>
          <a:endParaRPr lang="en-US"/>
        </a:p>
      </dgm:t>
    </dgm:pt>
    <dgm:pt modelId="{9DFFEA79-9821-EC46-8284-343127BB6972}" type="pres">
      <dgm:prSet presAssocID="{6F3A1536-54F2-E347-8E65-53224CAF6BB3}" presName="acctTx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5F5DE-540E-634F-8CE2-6D853946BE75}" type="pres">
      <dgm:prSet presAssocID="{6F3A1536-54F2-E347-8E65-53224CAF6BB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C45AA535-7C7A-7D4D-A00B-30F32107C76C}" type="pres">
      <dgm:prSet presAssocID="{D6CDA60A-AA8D-3345-96A6-7D6FDE080261}" presName="acctBkgd" presStyleLbl="alignAcc1" presStyleIdx="2" presStyleCnt="6"/>
      <dgm:spPr/>
      <dgm:t>
        <a:bodyPr/>
        <a:lstStyle/>
        <a:p>
          <a:endParaRPr lang="en-US"/>
        </a:p>
      </dgm:t>
    </dgm:pt>
    <dgm:pt modelId="{30E21431-D9D8-C645-AACF-0AB2053B65D0}" type="pres">
      <dgm:prSet presAssocID="{D6CDA60A-AA8D-3345-96A6-7D6FDE080261}" presName="acctTx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CA649F93-0504-2841-B0A8-932844A4662B}" type="pres">
      <dgm:prSet presAssocID="{2E7B3785-B7BF-094C-B7AF-B64525CF0B62}" presName="acctBkgd" presStyleLbl="alignAcc1" presStyleIdx="3" presStyleCnt="6"/>
      <dgm:spPr/>
      <dgm:t>
        <a:bodyPr/>
        <a:lstStyle/>
        <a:p>
          <a:endParaRPr lang="en-US"/>
        </a:p>
      </dgm:t>
    </dgm:pt>
    <dgm:pt modelId="{F3132367-AC1B-D04A-B268-8CD078F49776}" type="pres">
      <dgm:prSet presAssocID="{2E7B3785-B7BF-094C-B7AF-B64525CF0B62}" presName="acctTx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D4F229AB-031B-254C-9E66-8EC6ACC0A907}" type="pres">
      <dgm:prSet presAssocID="{AF99BD3E-9285-A346-93E8-27D904AE06E7}" presName="acctBkgd" presStyleLbl="alignAcc1" presStyleIdx="4" presStyleCnt="6"/>
      <dgm:spPr/>
      <dgm:t>
        <a:bodyPr/>
        <a:lstStyle/>
        <a:p>
          <a:endParaRPr lang="en-US"/>
        </a:p>
      </dgm:t>
    </dgm:pt>
    <dgm:pt modelId="{7B7078F4-BD88-FA43-838B-C77E30481ED0}" type="pres">
      <dgm:prSet presAssocID="{AF99BD3E-9285-A346-93E8-27D904AE06E7}" presName="acctTx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3FB01611-5BF9-5445-A2C7-2AAE62F5D275}" type="pres">
      <dgm:prSet presAssocID="{F02B9528-6EFD-CA47-BEF8-54648EE99779}" presName="acctBkgd" presStyleLbl="alignAcc1" presStyleIdx="5" presStyleCnt="6"/>
      <dgm:spPr/>
      <dgm:t>
        <a:bodyPr/>
        <a:lstStyle/>
        <a:p>
          <a:endParaRPr lang="en-US"/>
        </a:p>
      </dgm:t>
    </dgm:pt>
    <dgm:pt modelId="{3E5A0AA8-D61B-2246-9CA2-DB2996983913}" type="pres">
      <dgm:prSet presAssocID="{F02B9528-6EFD-CA47-BEF8-54648EE99779}" presName="acctTx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FE121-35C7-AB4C-8DD0-49A9B1575E23}" type="pres">
      <dgm:prSet presAssocID="{F02B9528-6EFD-CA47-BEF8-54648EE9977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2D2B67-693F-F341-9DA7-DE1D147D3994}" type="presOf" srcId="{3CD2901E-E3B6-7F48-B61C-0CDF99D8A432}" destId="{AD536590-F619-4249-9E9E-0801DC4C6575}" srcOrd="1" destOrd="0" presId="urn:microsoft.com/office/officeart/2005/8/layout/pyramid1"/>
    <dgm:cxn modelId="{6215B537-2FBB-3D47-A66C-C9A00AA50281}" srcId="{D6CDA60A-AA8D-3345-96A6-7D6FDE080261}" destId="{8070634B-90C0-F749-B954-609D5F784549}" srcOrd="1" destOrd="0" parTransId="{69D7CB2D-8835-9445-A015-451C0B46E237}" sibTransId="{8E741C6E-DCAE-C94C-937F-2A71FDDFEC9C}"/>
    <dgm:cxn modelId="{DF1E13FC-4A7E-DE46-A258-4062493DDC3E}" type="presOf" srcId="{F02B9528-6EFD-CA47-BEF8-54648EE99779}" destId="{92BFE121-35C7-AB4C-8DD0-49A9B1575E23}" srcOrd="0" destOrd="0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E2DA04B7-8385-BC48-B1C2-7B51593C917C}" srcId="{F02B9528-6EFD-CA47-BEF8-54648EE99779}" destId="{986CBE3B-7788-F140-8BE6-192403199B70}" srcOrd="0" destOrd="0" parTransId="{92148C70-82DB-4B42-8900-EF1CDC1C3753}" sibTransId="{11299E15-F622-294E-9F34-2626AB56AC48}"/>
    <dgm:cxn modelId="{2250E603-D7CF-E84B-95B7-AFEEE37531A9}" type="presOf" srcId="{6F3A1536-54F2-E347-8E65-53224CAF6BB3}" destId="{DCB5F5DE-540E-634F-8CE2-6D853946BE75}" srcOrd="0" destOrd="0" presId="urn:microsoft.com/office/officeart/2005/8/layout/pyramid1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AE6418AF-22B4-A747-B1FB-2E3DFAD22D0B}" type="presOf" srcId="{12A532FB-BE20-2C4D-8361-119683A1D810}" destId="{D12F6CC7-20A1-DF4C-B6DD-BC89DE666B40}" srcOrd="0" destOrd="0" presId="urn:microsoft.com/office/officeart/2005/8/layout/pyramid1"/>
    <dgm:cxn modelId="{1AE20EED-F2A6-7649-884F-9CAAAEAC616A}" type="presOf" srcId="{D6CDA60A-AA8D-3345-96A6-7D6FDE080261}" destId="{60A7A1E6-BFE9-DA4A-B710-176C6126CF9F}" srcOrd="1" destOrd="0" presId="urn:microsoft.com/office/officeart/2005/8/layout/pyramid1"/>
    <dgm:cxn modelId="{CCDFE005-07C6-7140-982D-027B1AEE9A56}" type="presOf" srcId="{12A532FB-BE20-2C4D-8361-119683A1D810}" destId="{79FAFCC5-81F8-F94C-B4AD-B32B7D729167}" srcOrd="1" destOrd="0" presId="urn:microsoft.com/office/officeart/2005/8/layout/pyramid1"/>
    <dgm:cxn modelId="{B6EE3B3F-9F2F-DD4C-AE05-58E2A39A8A97}" type="presOf" srcId="{3CD2901E-E3B6-7F48-B61C-0CDF99D8A432}" destId="{87704E15-5596-CC4E-AE18-0E7A4D9BDDEF}" srcOrd="0" destOrd="0" presId="urn:microsoft.com/office/officeart/2005/8/layout/pyramid1"/>
    <dgm:cxn modelId="{35213EE1-6BD3-2043-893B-C3A0F7AA1D60}" type="presOf" srcId="{38958192-CFAA-3C42-B43F-8E9AEB6E67AC}" destId="{0DF3308C-5E27-F942-AE21-E2CDF3E2673F}" srcOrd="0" destOrd="0" presId="urn:microsoft.com/office/officeart/2005/8/layout/pyramid1"/>
    <dgm:cxn modelId="{0D4CBD57-5E66-2741-A04E-F8EE2B37F1E1}" srcId="{3CD2901E-E3B6-7F48-B61C-0CDF99D8A432}" destId="{12A532FB-BE20-2C4D-8361-119683A1D810}" srcOrd="0" destOrd="0" parTransId="{106ECF6B-0EE9-254A-9EB7-3B6C8598E109}" sibTransId="{F8563EB4-4DEA-8F4C-898B-82297ACE0BA3}"/>
    <dgm:cxn modelId="{C15A33E8-F36F-5B42-8D3B-F44EF0DEAE2E}" type="presOf" srcId="{986CBE3B-7788-F140-8BE6-192403199B70}" destId="{3E5A0AA8-D61B-2246-9CA2-DB2996983913}" srcOrd="1" destOrd="0" presId="urn:microsoft.com/office/officeart/2005/8/layout/pyramid1"/>
    <dgm:cxn modelId="{409B6861-EBBB-FB4E-B4C8-F8B36CC9D199}" type="presOf" srcId="{6F3A1536-54F2-E347-8E65-53224CAF6BB3}" destId="{00AD48EB-B620-D44A-A348-3756D4C1421C}" srcOrd="1" destOrd="0" presId="urn:microsoft.com/office/officeart/2005/8/layout/pyramid1"/>
    <dgm:cxn modelId="{D20BADBE-E43E-1A43-984D-ABD70CFAE1E9}" type="presOf" srcId="{40165284-135E-0C46-8520-C183408C9D05}" destId="{CA649F93-0504-2841-B0A8-932844A4662B}" srcOrd="0" destOrd="0" presId="urn:microsoft.com/office/officeart/2005/8/layout/pyramid1"/>
    <dgm:cxn modelId="{6AF68649-1787-394C-A26D-88EB36323338}" srcId="{6F3A1536-54F2-E347-8E65-53224CAF6BB3}" destId="{38958192-CFAA-3C42-B43F-8E9AEB6E67AC}" srcOrd="0" destOrd="0" parTransId="{CE9F8824-91E8-3F4E-94C5-75C7E2FBE2B5}" sibTransId="{AF882B49-9063-1A43-A6FA-8E3326F79BFF}"/>
    <dgm:cxn modelId="{2B6F78BC-10FA-0F45-804B-241A2ADA5E80}" type="presOf" srcId="{17C81776-2A72-B142-A481-77FDF9A80E56}" destId="{30E21431-D9D8-C645-AACF-0AB2053B65D0}" srcOrd="1" destOrd="0" presId="urn:microsoft.com/office/officeart/2005/8/layout/pyramid1"/>
    <dgm:cxn modelId="{F45CAA4C-A4AA-7A43-A0F2-7C14C94D6983}" type="presOf" srcId="{AF99BD3E-9285-A346-93E8-27D904AE06E7}" destId="{0606C1B3-93BE-A246-8F28-045216FFC240}" srcOrd="1" destOrd="0" presId="urn:microsoft.com/office/officeart/2005/8/layout/pyramid1"/>
    <dgm:cxn modelId="{16C1F1DB-5BE8-D443-8467-AFD3C3B43DF5}" type="presOf" srcId="{2E7B3785-B7BF-094C-B7AF-B64525CF0B62}" destId="{43D1E7E7-4209-3E44-89C7-12187B11E54A}" srcOrd="0" destOrd="0" presId="urn:microsoft.com/office/officeart/2005/8/layout/pyramid1"/>
    <dgm:cxn modelId="{4AEE095E-DE73-084F-BEEA-F2F51816CA42}" type="presOf" srcId="{986CBE3B-7788-F140-8BE6-192403199B70}" destId="{3FB01611-5BF9-5445-A2C7-2AAE62F5D275}" srcOrd="0" destOrd="0" presId="urn:microsoft.com/office/officeart/2005/8/layout/pyramid1"/>
    <dgm:cxn modelId="{E141EC51-1AE6-454D-8391-5850EF3A77D3}" type="presOf" srcId="{40165284-135E-0C46-8520-C183408C9D05}" destId="{F3132367-AC1B-D04A-B268-8CD078F49776}" srcOrd="1" destOrd="0" presId="urn:microsoft.com/office/officeart/2005/8/layout/pyramid1"/>
    <dgm:cxn modelId="{F57FCDA9-4C1D-6D46-BB74-78F5DD7393A1}" type="presOf" srcId="{F02B9528-6EFD-CA47-BEF8-54648EE99779}" destId="{546481F8-B0AD-AB4D-A288-BA13B68E4C46}" srcOrd="1" destOrd="0" presId="urn:microsoft.com/office/officeart/2005/8/layout/pyramid1"/>
    <dgm:cxn modelId="{05A2733F-99D5-5B42-B58A-1F7239DC5AFD}" type="presOf" srcId="{154B9274-538B-D242-A87D-6BC66F730BB7}" destId="{16A92EF7-01F2-4843-B32B-F589063CAF74}" srcOrd="0" destOrd="0" presId="urn:microsoft.com/office/officeart/2005/8/layout/pyramid1"/>
    <dgm:cxn modelId="{4E1F79C9-DF67-FE4E-B619-BEBE0B3D0D33}" type="presOf" srcId="{38958192-CFAA-3C42-B43F-8E9AEB6E67AC}" destId="{9DFFEA79-9821-EC46-8284-343127BB6972}" srcOrd="1" destOrd="0" presId="urn:microsoft.com/office/officeart/2005/8/layout/pyramid1"/>
    <dgm:cxn modelId="{F98BFD88-AA08-364D-BE70-FD4CCD06C77C}" type="presOf" srcId="{312B78E1-E0A2-7941-9CF4-22D34B937D34}" destId="{7B7078F4-BD88-FA43-838B-C77E30481ED0}" srcOrd="1" destOrd="0" presId="urn:microsoft.com/office/officeart/2005/8/layout/pyramid1"/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AD29E5B1-DBCB-E749-9D97-155CBC88C70F}" type="presOf" srcId="{AF99BD3E-9285-A346-93E8-27D904AE06E7}" destId="{55FCDB1A-BB4D-BB4A-BC80-83F404558301}" srcOrd="0" destOrd="0" presId="urn:microsoft.com/office/officeart/2005/8/layout/pyramid1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440EF1F5-FC66-D543-B75A-EEC4CA92EC87}" srcId="{D6CDA60A-AA8D-3345-96A6-7D6FDE080261}" destId="{17C81776-2A72-B142-A481-77FDF9A80E56}" srcOrd="0" destOrd="0" parTransId="{9CD09FCF-50CA-304D-A8CE-0ED8B5327AEB}" sibTransId="{AAEC8AF7-28E0-8249-9491-EE9D94F5AAB1}"/>
    <dgm:cxn modelId="{49B9B11E-2F4A-3E4C-8D51-A2ADA31EB31E}" type="presOf" srcId="{312B78E1-E0A2-7941-9CF4-22D34B937D34}" destId="{D4F229AB-031B-254C-9E66-8EC6ACC0A907}" srcOrd="0" destOrd="0" presId="urn:microsoft.com/office/officeart/2005/8/layout/pyramid1"/>
    <dgm:cxn modelId="{D02656D1-CCB9-F043-8BDA-03B9C2960132}" type="presOf" srcId="{8070634B-90C0-F749-B954-609D5F784549}" destId="{30E21431-D9D8-C645-AACF-0AB2053B65D0}" srcOrd="1" destOrd="1" presId="urn:microsoft.com/office/officeart/2005/8/layout/pyramid1"/>
    <dgm:cxn modelId="{12815371-8619-D840-941A-95A09F044D35}" type="presOf" srcId="{D6CDA60A-AA8D-3345-96A6-7D6FDE080261}" destId="{327B9699-C623-0445-BC2B-2D2C4F204F2D}" srcOrd="0" destOrd="0" presId="urn:microsoft.com/office/officeart/2005/8/layout/pyramid1"/>
    <dgm:cxn modelId="{DF25CD42-0AEE-3540-9C8F-F507CD30A189}" type="presOf" srcId="{2E7B3785-B7BF-094C-B7AF-B64525CF0B62}" destId="{0234E0FD-54E8-F04C-AF26-FF4EC2218F13}" srcOrd="1" destOrd="0" presId="urn:microsoft.com/office/officeart/2005/8/layout/pyramid1"/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BCF95BBF-8D18-0545-854C-FADEEF543ACF}" srcId="{2E7B3785-B7BF-094C-B7AF-B64525CF0B62}" destId="{40165284-135E-0C46-8520-C183408C9D05}" srcOrd="0" destOrd="0" parTransId="{46DDADD1-31F6-934C-BE65-9E790FBF9646}" sibTransId="{F70FFA31-9AA0-A042-BDA3-B3994411AD2E}"/>
    <dgm:cxn modelId="{5B602D15-A094-5F44-8352-9AD0C4618DC6}" type="presOf" srcId="{17C81776-2A72-B142-A481-77FDF9A80E56}" destId="{C45AA535-7C7A-7D4D-A00B-30F32107C76C}" srcOrd="0" destOrd="0" presId="urn:microsoft.com/office/officeart/2005/8/layout/pyramid1"/>
    <dgm:cxn modelId="{F6B1B18E-F036-CF48-A29C-CD0BE0AB166F}" srcId="{AF99BD3E-9285-A346-93E8-27D904AE06E7}" destId="{312B78E1-E0A2-7941-9CF4-22D34B937D34}" srcOrd="0" destOrd="0" parTransId="{AE0A24C2-0609-3047-9CB0-E6A2763D6D95}" sibTransId="{ED2B5BFB-45E4-E449-8205-8CE9DD800326}"/>
    <dgm:cxn modelId="{3BF06C4B-B015-8747-959A-7C353C53539C}" type="presOf" srcId="{8070634B-90C0-F749-B954-609D5F784549}" destId="{C45AA535-7C7A-7D4D-A00B-30F32107C76C}" srcOrd="0" destOrd="1" presId="urn:microsoft.com/office/officeart/2005/8/layout/pyramid1"/>
    <dgm:cxn modelId="{9B48F2E0-2132-4348-B36B-6522D2443072}" type="presParOf" srcId="{16A92EF7-01F2-4843-B32B-F589063CAF74}" destId="{35FDABFE-1C3E-CA4C-9776-6FD246801481}" srcOrd="0" destOrd="0" presId="urn:microsoft.com/office/officeart/2005/8/layout/pyramid1"/>
    <dgm:cxn modelId="{0D01E9F7-6CAC-7348-9F6E-BED4B7094EDB}" type="presParOf" srcId="{35FDABFE-1C3E-CA4C-9776-6FD246801481}" destId="{D12F6CC7-20A1-DF4C-B6DD-BC89DE666B40}" srcOrd="0" destOrd="0" presId="urn:microsoft.com/office/officeart/2005/8/layout/pyramid1"/>
    <dgm:cxn modelId="{114D8052-89B7-A349-83BE-E123B5830304}" type="presParOf" srcId="{35FDABFE-1C3E-CA4C-9776-6FD246801481}" destId="{79FAFCC5-81F8-F94C-B4AD-B32B7D729167}" srcOrd="1" destOrd="0" presId="urn:microsoft.com/office/officeart/2005/8/layout/pyramid1"/>
    <dgm:cxn modelId="{92E3E335-EE7A-4C4C-940D-85150B546F38}" type="presParOf" srcId="{35FDABFE-1C3E-CA4C-9776-6FD246801481}" destId="{87704E15-5596-CC4E-AE18-0E7A4D9BDDEF}" srcOrd="2" destOrd="0" presId="urn:microsoft.com/office/officeart/2005/8/layout/pyramid1"/>
    <dgm:cxn modelId="{13510910-D5EB-2B4B-A818-55CC7830DBE8}" type="presParOf" srcId="{35FDABFE-1C3E-CA4C-9776-6FD246801481}" destId="{AD536590-F619-4249-9E9E-0801DC4C6575}" srcOrd="3" destOrd="0" presId="urn:microsoft.com/office/officeart/2005/8/layout/pyramid1"/>
    <dgm:cxn modelId="{18A552A6-3ED3-314C-A633-6AEDA1FAB3BF}" type="presParOf" srcId="{16A92EF7-01F2-4843-B32B-F589063CAF74}" destId="{809116DC-61FD-AA47-9C54-D877E477E263}" srcOrd="1" destOrd="0" presId="urn:microsoft.com/office/officeart/2005/8/layout/pyramid1"/>
    <dgm:cxn modelId="{F87EB770-A361-EE4A-B39F-D3FDF5C273AF}" type="presParOf" srcId="{809116DC-61FD-AA47-9C54-D877E477E263}" destId="{0DF3308C-5E27-F942-AE21-E2CDF3E2673F}" srcOrd="0" destOrd="0" presId="urn:microsoft.com/office/officeart/2005/8/layout/pyramid1"/>
    <dgm:cxn modelId="{F2B988EB-5D9A-304A-BE5D-042CA22C6B04}" type="presParOf" srcId="{809116DC-61FD-AA47-9C54-D877E477E263}" destId="{9DFFEA79-9821-EC46-8284-343127BB6972}" srcOrd="1" destOrd="0" presId="urn:microsoft.com/office/officeart/2005/8/layout/pyramid1"/>
    <dgm:cxn modelId="{7AD9AB9D-6760-2745-B9EA-CFC4866789AC}" type="presParOf" srcId="{809116DC-61FD-AA47-9C54-D877E477E263}" destId="{DCB5F5DE-540E-634F-8CE2-6D853946BE75}" srcOrd="2" destOrd="0" presId="urn:microsoft.com/office/officeart/2005/8/layout/pyramid1"/>
    <dgm:cxn modelId="{3FF1CCA6-ED0B-0041-B623-88CE9DC6A54D}" type="presParOf" srcId="{809116DC-61FD-AA47-9C54-D877E477E263}" destId="{00AD48EB-B620-D44A-A348-3756D4C1421C}" srcOrd="3" destOrd="0" presId="urn:microsoft.com/office/officeart/2005/8/layout/pyramid1"/>
    <dgm:cxn modelId="{EC9E9540-CC78-764C-9469-3074E080BF87}" type="presParOf" srcId="{16A92EF7-01F2-4843-B32B-F589063CAF74}" destId="{1859ABD5-C134-B84F-93B4-9A68049A1553}" srcOrd="2" destOrd="0" presId="urn:microsoft.com/office/officeart/2005/8/layout/pyramid1"/>
    <dgm:cxn modelId="{EBC2F6C1-876F-144C-9881-89F94D9D88F1}" type="presParOf" srcId="{1859ABD5-C134-B84F-93B4-9A68049A1553}" destId="{C45AA535-7C7A-7D4D-A00B-30F32107C76C}" srcOrd="0" destOrd="0" presId="urn:microsoft.com/office/officeart/2005/8/layout/pyramid1"/>
    <dgm:cxn modelId="{6419B9DC-06C2-204D-8C12-17C82A6046DF}" type="presParOf" srcId="{1859ABD5-C134-B84F-93B4-9A68049A1553}" destId="{30E21431-D9D8-C645-AACF-0AB2053B65D0}" srcOrd="1" destOrd="0" presId="urn:microsoft.com/office/officeart/2005/8/layout/pyramid1"/>
    <dgm:cxn modelId="{E1F0BB8C-D061-4244-BA12-24DF1C254A27}" type="presParOf" srcId="{1859ABD5-C134-B84F-93B4-9A68049A1553}" destId="{327B9699-C623-0445-BC2B-2D2C4F204F2D}" srcOrd="2" destOrd="0" presId="urn:microsoft.com/office/officeart/2005/8/layout/pyramid1"/>
    <dgm:cxn modelId="{D507E14F-CC73-0348-9DF3-259F41940DB0}" type="presParOf" srcId="{1859ABD5-C134-B84F-93B4-9A68049A1553}" destId="{60A7A1E6-BFE9-DA4A-B710-176C6126CF9F}" srcOrd="3" destOrd="0" presId="urn:microsoft.com/office/officeart/2005/8/layout/pyramid1"/>
    <dgm:cxn modelId="{A20717E4-146A-AF41-833F-C5CA5D7EF917}" type="presParOf" srcId="{16A92EF7-01F2-4843-B32B-F589063CAF74}" destId="{C977C058-42F4-FD45-B003-0EFE33B61940}" srcOrd="3" destOrd="0" presId="urn:microsoft.com/office/officeart/2005/8/layout/pyramid1"/>
    <dgm:cxn modelId="{53496269-A523-3948-A584-6BDA937E38D2}" type="presParOf" srcId="{C977C058-42F4-FD45-B003-0EFE33B61940}" destId="{CA649F93-0504-2841-B0A8-932844A4662B}" srcOrd="0" destOrd="0" presId="urn:microsoft.com/office/officeart/2005/8/layout/pyramid1"/>
    <dgm:cxn modelId="{876C18DD-8BC9-6D4F-9A4E-6768D660A0EC}" type="presParOf" srcId="{C977C058-42F4-FD45-B003-0EFE33B61940}" destId="{F3132367-AC1B-D04A-B268-8CD078F49776}" srcOrd="1" destOrd="0" presId="urn:microsoft.com/office/officeart/2005/8/layout/pyramid1"/>
    <dgm:cxn modelId="{FB8553C0-1CCC-DE4E-BBD1-AF2A786D3250}" type="presParOf" srcId="{C977C058-42F4-FD45-B003-0EFE33B61940}" destId="{43D1E7E7-4209-3E44-89C7-12187B11E54A}" srcOrd="2" destOrd="0" presId="urn:microsoft.com/office/officeart/2005/8/layout/pyramid1"/>
    <dgm:cxn modelId="{4A68926F-AC2E-B44A-B1F4-C41ED85C19A3}" type="presParOf" srcId="{C977C058-42F4-FD45-B003-0EFE33B61940}" destId="{0234E0FD-54E8-F04C-AF26-FF4EC2218F13}" srcOrd="3" destOrd="0" presId="urn:microsoft.com/office/officeart/2005/8/layout/pyramid1"/>
    <dgm:cxn modelId="{261405D8-A697-E341-B263-EF5B6ECA81A6}" type="presParOf" srcId="{16A92EF7-01F2-4843-B32B-F589063CAF74}" destId="{6A715EF0-9410-C141-AA12-A4757C3AEAF8}" srcOrd="4" destOrd="0" presId="urn:microsoft.com/office/officeart/2005/8/layout/pyramid1"/>
    <dgm:cxn modelId="{84821252-BEE3-8242-B047-D90FBEEBDF15}" type="presParOf" srcId="{6A715EF0-9410-C141-AA12-A4757C3AEAF8}" destId="{D4F229AB-031B-254C-9E66-8EC6ACC0A907}" srcOrd="0" destOrd="0" presId="urn:microsoft.com/office/officeart/2005/8/layout/pyramid1"/>
    <dgm:cxn modelId="{4E05D4D4-5169-C94F-BF1B-A26FCD93D88E}" type="presParOf" srcId="{6A715EF0-9410-C141-AA12-A4757C3AEAF8}" destId="{7B7078F4-BD88-FA43-838B-C77E30481ED0}" srcOrd="1" destOrd="0" presId="urn:microsoft.com/office/officeart/2005/8/layout/pyramid1"/>
    <dgm:cxn modelId="{31D1FFDF-1773-074A-973F-1034BC61CA3F}" type="presParOf" srcId="{6A715EF0-9410-C141-AA12-A4757C3AEAF8}" destId="{55FCDB1A-BB4D-BB4A-BC80-83F404558301}" srcOrd="2" destOrd="0" presId="urn:microsoft.com/office/officeart/2005/8/layout/pyramid1"/>
    <dgm:cxn modelId="{734C847B-ADDD-A74D-ACA9-BEDE6A9565B6}" type="presParOf" srcId="{6A715EF0-9410-C141-AA12-A4757C3AEAF8}" destId="{0606C1B3-93BE-A246-8F28-045216FFC240}" srcOrd="3" destOrd="0" presId="urn:microsoft.com/office/officeart/2005/8/layout/pyramid1"/>
    <dgm:cxn modelId="{F70866C5-C1F0-5C4A-B6D0-E2FF620B64AB}" type="presParOf" srcId="{16A92EF7-01F2-4843-B32B-F589063CAF74}" destId="{B119C359-E3C7-F645-BF96-890FB0D19675}" srcOrd="5" destOrd="0" presId="urn:microsoft.com/office/officeart/2005/8/layout/pyramid1"/>
    <dgm:cxn modelId="{DA0B1A9A-C681-914D-90C6-C659DE1B9470}" type="presParOf" srcId="{B119C359-E3C7-F645-BF96-890FB0D19675}" destId="{3FB01611-5BF9-5445-A2C7-2AAE62F5D275}" srcOrd="0" destOrd="0" presId="urn:microsoft.com/office/officeart/2005/8/layout/pyramid1"/>
    <dgm:cxn modelId="{AAB5F7CE-9C52-004F-B754-B6DF57177B77}" type="presParOf" srcId="{B119C359-E3C7-F645-BF96-890FB0D19675}" destId="{3E5A0AA8-D61B-2246-9CA2-DB2996983913}" srcOrd="1" destOrd="0" presId="urn:microsoft.com/office/officeart/2005/8/layout/pyramid1"/>
    <dgm:cxn modelId="{97CDA69B-6C3C-C54E-8B52-A9B3AC15567A}" type="presParOf" srcId="{B119C359-E3C7-F645-BF96-890FB0D19675}" destId="{92BFE121-35C7-AB4C-8DD0-49A9B1575E23}" srcOrd="2" destOrd="0" presId="urn:microsoft.com/office/officeart/2005/8/layout/pyramid1"/>
    <dgm:cxn modelId="{DD4D5633-30FA-3442-94F0-60A6968F1271}" type="presParOf" srcId="{B119C359-E3C7-F645-BF96-890FB0D19675}" destId="{546481F8-B0AD-AB4D-A288-BA13B68E4C4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Синтез</a:t>
          </a:r>
          <a:endParaRPr lang="en-US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12A532FB-BE20-2C4D-8361-119683A1D810}">
      <dgm:prSet phldrT="[Text]"/>
      <dgm:spPr/>
      <dgm:t>
        <a:bodyPr/>
        <a:lstStyle/>
        <a:p>
          <a:r>
            <a:rPr lang="ru-RU" dirty="0" smtClean="0"/>
            <a:t>Как думаете, по каким видам тестирования этому проекту нужны проверки?</a:t>
          </a:r>
          <a:endParaRPr lang="en-US" dirty="0"/>
        </a:p>
      </dgm:t>
    </dgm:pt>
    <dgm:pt modelId="{106ECF6B-0EE9-254A-9EB7-3B6C8598E109}" type="parTrans" cxnId="{0D4CBD57-5E66-2741-A04E-F8EE2B37F1E1}">
      <dgm:prSet/>
      <dgm:spPr/>
      <dgm:t>
        <a:bodyPr/>
        <a:lstStyle/>
        <a:p>
          <a:endParaRPr lang="en-US"/>
        </a:p>
      </dgm:t>
    </dgm:pt>
    <dgm:pt modelId="{F8563EB4-4DEA-8F4C-898B-82297ACE0BA3}" type="sibTrans" cxnId="{0D4CBD57-5E66-2741-A04E-F8EE2B37F1E1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38958192-CFAA-3C42-B43F-8E9AEB6E67AC}">
      <dgm:prSet phldrT="[Text]"/>
      <dgm:spPr/>
      <dgm:t>
        <a:bodyPr/>
        <a:lstStyle/>
        <a:p>
          <a:r>
            <a:rPr lang="ru-RU" dirty="0" smtClean="0"/>
            <a:t>Были проведены, спроектированы вот такие тесты. Их достаточно?</a:t>
          </a:r>
        </a:p>
      </dgm:t>
    </dgm:pt>
    <dgm:pt modelId="{CE9F8824-91E8-3F4E-94C5-75C7E2FBE2B5}" type="parTrans" cxnId="{6AF68649-1787-394C-A26D-88EB36323338}">
      <dgm:prSet/>
      <dgm:spPr/>
      <dgm:t>
        <a:bodyPr/>
        <a:lstStyle/>
        <a:p>
          <a:endParaRPr lang="en-US"/>
        </a:p>
      </dgm:t>
    </dgm:pt>
    <dgm:pt modelId="{AF882B49-9063-1A43-A6FA-8E3326F79BFF}" type="sibTrans" cxnId="{6AF68649-1787-394C-A26D-88EB36323338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17C81776-2A72-B142-A481-77FDF9A80E56}">
      <dgm:prSet phldrT="[Text]"/>
      <dgm:spPr/>
      <dgm:t>
        <a:bodyPr/>
        <a:lstStyle/>
        <a:p>
          <a:r>
            <a:rPr lang="ru-RU" dirty="0" smtClean="0"/>
            <a:t>Приложение падает. Почему? Как будете исследовать?</a:t>
          </a:r>
        </a:p>
      </dgm:t>
    </dgm:pt>
    <dgm:pt modelId="{9CD09FCF-50CA-304D-A8CE-0ED8B5327AEB}" type="parTrans" cxnId="{440EF1F5-FC66-D543-B75A-EEC4CA92EC87}">
      <dgm:prSet/>
      <dgm:spPr/>
      <dgm:t>
        <a:bodyPr/>
        <a:lstStyle/>
        <a:p>
          <a:endParaRPr lang="en-US"/>
        </a:p>
      </dgm:t>
    </dgm:pt>
    <dgm:pt modelId="{AAEC8AF7-28E0-8249-9491-EE9D94F5AAB1}" type="sibTrans" cxnId="{440EF1F5-FC66-D543-B75A-EEC4CA92EC87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40165284-135E-0C46-8520-C183408C9D05}">
      <dgm:prSet phldrT="[Text]"/>
      <dgm:spPr/>
      <dgm:t>
        <a:bodyPr/>
        <a:lstStyle/>
        <a:p>
          <a:r>
            <a:rPr lang="ru-RU" dirty="0" smtClean="0"/>
            <a:t>Есть вот такая </a:t>
          </a:r>
          <a:r>
            <a:rPr lang="ru-RU" dirty="0" err="1" smtClean="0"/>
            <a:t>фича</a:t>
          </a:r>
          <a:r>
            <a:rPr lang="ru-RU" dirty="0" smtClean="0"/>
            <a:t>/</a:t>
          </a:r>
          <a:r>
            <a:rPr lang="ru-RU" dirty="0" err="1" smtClean="0"/>
            <a:t>скрин</a:t>
          </a:r>
          <a:r>
            <a:rPr lang="ru-RU" dirty="0" smtClean="0"/>
            <a:t> приложения. Какие тесты будете проводить? Протестируйте</a:t>
          </a:r>
        </a:p>
      </dgm:t>
    </dgm:pt>
    <dgm:pt modelId="{46DDADD1-31F6-934C-BE65-9E790FBF9646}" type="parTrans" cxnId="{BCF95BBF-8D18-0545-854C-FADEEF543ACF}">
      <dgm:prSet/>
      <dgm:spPr/>
      <dgm:t>
        <a:bodyPr/>
        <a:lstStyle/>
        <a:p>
          <a:endParaRPr lang="en-US"/>
        </a:p>
      </dgm:t>
    </dgm:pt>
    <dgm:pt modelId="{F70FFA31-9AA0-A042-BDA3-B3994411AD2E}" type="sibTrans" cxnId="{BCF95BBF-8D18-0545-854C-FADEEF543ACF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Понимание, осознание</a:t>
          </a:r>
          <a:endParaRPr lang="ru-RU" dirty="0" smtClean="0"/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312B78E1-E0A2-7941-9CF4-22D34B937D34}">
      <dgm:prSet/>
      <dgm:spPr/>
      <dgm:t>
        <a:bodyPr/>
        <a:lstStyle/>
        <a:p>
          <a:r>
            <a:rPr lang="ru-RU" dirty="0" smtClean="0"/>
            <a:t>Приведите пример теста для каждого вида тестирования, который знаете или применяли</a:t>
          </a:r>
          <a:endParaRPr lang="en-US" dirty="0"/>
        </a:p>
      </dgm:t>
    </dgm:pt>
    <dgm:pt modelId="{AE0A24C2-0609-3047-9CB0-E6A2763D6D95}" type="parTrans" cxnId="{F6B1B18E-F036-CF48-A29C-CD0BE0AB166F}">
      <dgm:prSet/>
      <dgm:spPr/>
      <dgm:t>
        <a:bodyPr/>
        <a:lstStyle/>
        <a:p>
          <a:endParaRPr lang="en-US"/>
        </a:p>
      </dgm:t>
    </dgm:pt>
    <dgm:pt modelId="{ED2B5BFB-45E4-E449-8205-8CE9DD800326}" type="sibTrans" cxnId="{F6B1B18E-F036-CF48-A29C-CD0BE0AB166F}">
      <dgm:prSet/>
      <dgm:spPr/>
      <dgm:t>
        <a:bodyPr/>
        <a:lstStyle/>
        <a:p>
          <a:endParaRPr lang="en-US"/>
        </a:p>
      </dgm:t>
    </dgm:pt>
    <dgm:pt modelId="{986CBE3B-7788-F140-8BE6-192403199B70}">
      <dgm:prSet phldrT="[Text]"/>
      <dgm:spPr/>
      <dgm:t>
        <a:bodyPr/>
        <a:lstStyle/>
        <a:p>
          <a:r>
            <a:rPr lang="ru-RU" dirty="0" smtClean="0"/>
            <a:t>Какие виды тестирования знаете?</a:t>
          </a:r>
        </a:p>
      </dgm:t>
    </dgm:pt>
    <dgm:pt modelId="{92148C70-82DB-4B42-8900-EF1CDC1C3753}" type="parTrans" cxnId="{E2DA04B7-8385-BC48-B1C2-7B51593C917C}">
      <dgm:prSet/>
      <dgm:spPr/>
      <dgm:t>
        <a:bodyPr/>
        <a:lstStyle/>
        <a:p>
          <a:endParaRPr lang="en-US"/>
        </a:p>
      </dgm:t>
    </dgm:pt>
    <dgm:pt modelId="{11299E15-F622-294E-9F34-2626AB56AC48}" type="sibTrans" cxnId="{E2DA04B7-8385-BC48-B1C2-7B51593C917C}">
      <dgm:prSet/>
      <dgm:spPr/>
      <dgm:t>
        <a:bodyPr/>
        <a:lstStyle/>
        <a:p>
          <a:endParaRPr lang="en-US"/>
        </a:p>
      </dgm:t>
    </dgm:pt>
    <dgm:pt modelId="{8070634B-90C0-F749-B954-609D5F784549}">
      <dgm:prSet phldrT="[Text]"/>
      <dgm:spPr/>
      <dgm:t>
        <a:bodyPr/>
        <a:lstStyle/>
        <a:p>
          <a:r>
            <a:rPr lang="ru-RU" dirty="0" smtClean="0"/>
            <a:t>Есть вот такие требования. Изучите, задайте свои вопросы.</a:t>
          </a:r>
        </a:p>
      </dgm:t>
    </dgm:pt>
    <dgm:pt modelId="{69D7CB2D-8835-9445-A015-451C0B46E237}" type="parTrans" cxnId="{6215B537-2FBB-3D47-A66C-C9A00AA50281}">
      <dgm:prSet/>
      <dgm:spPr/>
    </dgm:pt>
    <dgm:pt modelId="{8E741C6E-DCAE-C94C-937F-2A71FDDFEC9C}" type="sibTrans" cxnId="{6215B537-2FBB-3D47-A66C-C9A00AA50281}">
      <dgm:prSet/>
      <dgm:spPr/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D12F6CC7-20A1-DF4C-B6DD-BC89DE666B40}" type="pres">
      <dgm:prSet presAssocID="{3CD2901E-E3B6-7F48-B61C-0CDF99D8A432}" presName="acctBkgd" presStyleLbl="alignAcc1" presStyleIdx="0" presStyleCnt="6"/>
      <dgm:spPr/>
      <dgm:t>
        <a:bodyPr/>
        <a:lstStyle/>
        <a:p>
          <a:endParaRPr lang="en-US"/>
        </a:p>
      </dgm:t>
    </dgm:pt>
    <dgm:pt modelId="{79FAFCC5-81F8-F94C-B4AD-B32B7D729167}" type="pres">
      <dgm:prSet presAssocID="{3CD2901E-E3B6-7F48-B61C-0CDF99D8A432}" presName="acctTx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04E15-5596-CC4E-AE18-0E7A4D9BDDEF}" type="pres">
      <dgm:prSet presAssocID="{3CD2901E-E3B6-7F48-B61C-0CDF99D8A43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0DF3308C-5E27-F942-AE21-E2CDF3E2673F}" type="pres">
      <dgm:prSet presAssocID="{6F3A1536-54F2-E347-8E65-53224CAF6BB3}" presName="acctBkgd" presStyleLbl="alignAcc1" presStyleIdx="1" presStyleCnt="6"/>
      <dgm:spPr/>
      <dgm:t>
        <a:bodyPr/>
        <a:lstStyle/>
        <a:p>
          <a:endParaRPr lang="en-US"/>
        </a:p>
      </dgm:t>
    </dgm:pt>
    <dgm:pt modelId="{9DFFEA79-9821-EC46-8284-343127BB6972}" type="pres">
      <dgm:prSet presAssocID="{6F3A1536-54F2-E347-8E65-53224CAF6BB3}" presName="acctTx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5F5DE-540E-634F-8CE2-6D853946BE75}" type="pres">
      <dgm:prSet presAssocID="{6F3A1536-54F2-E347-8E65-53224CAF6BB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C45AA535-7C7A-7D4D-A00B-30F32107C76C}" type="pres">
      <dgm:prSet presAssocID="{D6CDA60A-AA8D-3345-96A6-7D6FDE080261}" presName="acctBkgd" presStyleLbl="alignAcc1" presStyleIdx="2" presStyleCnt="6"/>
      <dgm:spPr/>
      <dgm:t>
        <a:bodyPr/>
        <a:lstStyle/>
        <a:p>
          <a:endParaRPr lang="en-US"/>
        </a:p>
      </dgm:t>
    </dgm:pt>
    <dgm:pt modelId="{30E21431-D9D8-C645-AACF-0AB2053B65D0}" type="pres">
      <dgm:prSet presAssocID="{D6CDA60A-AA8D-3345-96A6-7D6FDE080261}" presName="acctTx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CA649F93-0504-2841-B0A8-932844A4662B}" type="pres">
      <dgm:prSet presAssocID="{2E7B3785-B7BF-094C-B7AF-B64525CF0B62}" presName="acctBkgd" presStyleLbl="alignAcc1" presStyleIdx="3" presStyleCnt="6"/>
      <dgm:spPr/>
      <dgm:t>
        <a:bodyPr/>
        <a:lstStyle/>
        <a:p>
          <a:endParaRPr lang="en-US"/>
        </a:p>
      </dgm:t>
    </dgm:pt>
    <dgm:pt modelId="{F3132367-AC1B-D04A-B268-8CD078F49776}" type="pres">
      <dgm:prSet presAssocID="{2E7B3785-B7BF-094C-B7AF-B64525CF0B62}" presName="acctTx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D4F229AB-031B-254C-9E66-8EC6ACC0A907}" type="pres">
      <dgm:prSet presAssocID="{AF99BD3E-9285-A346-93E8-27D904AE06E7}" presName="acctBkgd" presStyleLbl="alignAcc1" presStyleIdx="4" presStyleCnt="6"/>
      <dgm:spPr/>
      <dgm:t>
        <a:bodyPr/>
        <a:lstStyle/>
        <a:p>
          <a:endParaRPr lang="en-US"/>
        </a:p>
      </dgm:t>
    </dgm:pt>
    <dgm:pt modelId="{7B7078F4-BD88-FA43-838B-C77E30481ED0}" type="pres">
      <dgm:prSet presAssocID="{AF99BD3E-9285-A346-93E8-27D904AE06E7}" presName="acctTx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3FB01611-5BF9-5445-A2C7-2AAE62F5D275}" type="pres">
      <dgm:prSet presAssocID="{F02B9528-6EFD-CA47-BEF8-54648EE99779}" presName="acctBkgd" presStyleLbl="alignAcc1" presStyleIdx="5" presStyleCnt="6"/>
      <dgm:spPr/>
      <dgm:t>
        <a:bodyPr/>
        <a:lstStyle/>
        <a:p>
          <a:endParaRPr lang="en-US"/>
        </a:p>
      </dgm:t>
    </dgm:pt>
    <dgm:pt modelId="{3E5A0AA8-D61B-2246-9CA2-DB2996983913}" type="pres">
      <dgm:prSet presAssocID="{F02B9528-6EFD-CA47-BEF8-54648EE99779}" presName="acctTx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FE121-35C7-AB4C-8DD0-49A9B1575E23}" type="pres">
      <dgm:prSet presAssocID="{F02B9528-6EFD-CA47-BEF8-54648EE9977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151AE1-8F84-A740-902E-4AC6FEAC799F}" type="presOf" srcId="{D6CDA60A-AA8D-3345-96A6-7D6FDE080261}" destId="{60A7A1E6-BFE9-DA4A-B710-176C6126CF9F}" srcOrd="1" destOrd="0" presId="urn:microsoft.com/office/officeart/2005/8/layout/pyramid1"/>
    <dgm:cxn modelId="{1209B656-A28A-4F4F-BBC2-D353734E4C0B}" type="presOf" srcId="{17C81776-2A72-B142-A481-77FDF9A80E56}" destId="{30E21431-D9D8-C645-AACF-0AB2053B65D0}" srcOrd="1" destOrd="0" presId="urn:microsoft.com/office/officeart/2005/8/layout/pyramid1"/>
    <dgm:cxn modelId="{532A368B-C2B3-8E44-B3C3-C15115FC1F0A}" type="presOf" srcId="{F02B9528-6EFD-CA47-BEF8-54648EE99779}" destId="{92BFE121-35C7-AB4C-8DD0-49A9B1575E23}" srcOrd="0" destOrd="0" presId="urn:microsoft.com/office/officeart/2005/8/layout/pyramid1"/>
    <dgm:cxn modelId="{6215B537-2FBB-3D47-A66C-C9A00AA50281}" srcId="{D6CDA60A-AA8D-3345-96A6-7D6FDE080261}" destId="{8070634B-90C0-F749-B954-609D5F784549}" srcOrd="1" destOrd="0" parTransId="{69D7CB2D-8835-9445-A015-451C0B46E237}" sibTransId="{8E741C6E-DCAE-C94C-937F-2A71FDDFEC9C}"/>
    <dgm:cxn modelId="{0801E886-BC35-B543-9BAD-1264320CAB4D}" type="presOf" srcId="{2E7B3785-B7BF-094C-B7AF-B64525CF0B62}" destId="{0234E0FD-54E8-F04C-AF26-FF4EC2218F13}" srcOrd="1" destOrd="0" presId="urn:microsoft.com/office/officeart/2005/8/layout/pyramid1"/>
    <dgm:cxn modelId="{F71940F2-A769-A24D-BEB2-B7B0D9F0EA13}" type="presOf" srcId="{17C81776-2A72-B142-A481-77FDF9A80E56}" destId="{C45AA535-7C7A-7D4D-A00B-30F32107C76C}" srcOrd="0" destOrd="0" presId="urn:microsoft.com/office/officeart/2005/8/layout/pyramid1"/>
    <dgm:cxn modelId="{6EB472B0-5AE4-2242-BB17-D5DE45BFD5E3}" type="presOf" srcId="{154B9274-538B-D242-A87D-6BC66F730BB7}" destId="{16A92EF7-01F2-4843-B32B-F589063CAF74}" srcOrd="0" destOrd="0" presId="urn:microsoft.com/office/officeart/2005/8/layout/pyramid1"/>
    <dgm:cxn modelId="{E79A6041-4519-FC46-A874-7F498E47A5D0}" type="presOf" srcId="{F02B9528-6EFD-CA47-BEF8-54648EE99779}" destId="{546481F8-B0AD-AB4D-A288-BA13B68E4C46}" srcOrd="1" destOrd="0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E2DA04B7-8385-BC48-B1C2-7B51593C917C}" srcId="{F02B9528-6EFD-CA47-BEF8-54648EE99779}" destId="{986CBE3B-7788-F140-8BE6-192403199B70}" srcOrd="0" destOrd="0" parTransId="{92148C70-82DB-4B42-8900-EF1CDC1C3753}" sibTransId="{11299E15-F622-294E-9F34-2626AB56AC48}"/>
    <dgm:cxn modelId="{EE4AF3D1-AB63-7742-992C-92F5C5BEAA81}" type="presOf" srcId="{38958192-CFAA-3C42-B43F-8E9AEB6E67AC}" destId="{0DF3308C-5E27-F942-AE21-E2CDF3E2673F}" srcOrd="0" destOrd="0" presId="urn:microsoft.com/office/officeart/2005/8/layout/pyramid1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9D3F5835-61BC-E049-8F56-F3717EC4492A}" type="presOf" srcId="{AF99BD3E-9285-A346-93E8-27D904AE06E7}" destId="{55FCDB1A-BB4D-BB4A-BC80-83F404558301}" srcOrd="0" destOrd="0" presId="urn:microsoft.com/office/officeart/2005/8/layout/pyramid1"/>
    <dgm:cxn modelId="{1986973F-8D84-AE41-B583-20DA0C799DFA}" type="presOf" srcId="{986CBE3B-7788-F140-8BE6-192403199B70}" destId="{3FB01611-5BF9-5445-A2C7-2AAE62F5D275}" srcOrd="0" destOrd="0" presId="urn:microsoft.com/office/officeart/2005/8/layout/pyramid1"/>
    <dgm:cxn modelId="{0D4CBD57-5E66-2741-A04E-F8EE2B37F1E1}" srcId="{3CD2901E-E3B6-7F48-B61C-0CDF99D8A432}" destId="{12A532FB-BE20-2C4D-8361-119683A1D810}" srcOrd="0" destOrd="0" parTransId="{106ECF6B-0EE9-254A-9EB7-3B6C8598E109}" sibTransId="{F8563EB4-4DEA-8F4C-898B-82297ACE0BA3}"/>
    <dgm:cxn modelId="{59519E8E-F5FD-4A4D-985A-5731F0D8A55F}" type="presOf" srcId="{312B78E1-E0A2-7941-9CF4-22D34B937D34}" destId="{D4F229AB-031B-254C-9E66-8EC6ACC0A907}" srcOrd="0" destOrd="0" presId="urn:microsoft.com/office/officeart/2005/8/layout/pyramid1"/>
    <dgm:cxn modelId="{F5750B2A-2383-1949-A7E6-999512DFFCBF}" type="presOf" srcId="{6F3A1536-54F2-E347-8E65-53224CAF6BB3}" destId="{DCB5F5DE-540E-634F-8CE2-6D853946BE75}" srcOrd="0" destOrd="0" presId="urn:microsoft.com/office/officeart/2005/8/layout/pyramid1"/>
    <dgm:cxn modelId="{279D2C4E-8027-954C-9E19-6E1E4AA2E223}" type="presOf" srcId="{8070634B-90C0-F749-B954-609D5F784549}" destId="{C45AA535-7C7A-7D4D-A00B-30F32107C76C}" srcOrd="0" destOrd="1" presId="urn:microsoft.com/office/officeart/2005/8/layout/pyramid1"/>
    <dgm:cxn modelId="{78C0E9F3-8D38-7C43-B04C-23EBA3697FEF}" type="presOf" srcId="{38958192-CFAA-3C42-B43F-8E9AEB6E67AC}" destId="{9DFFEA79-9821-EC46-8284-343127BB6972}" srcOrd="1" destOrd="0" presId="urn:microsoft.com/office/officeart/2005/8/layout/pyramid1"/>
    <dgm:cxn modelId="{33ECD93D-F2A7-C04D-9920-8318C3430B88}" type="presOf" srcId="{986CBE3B-7788-F140-8BE6-192403199B70}" destId="{3E5A0AA8-D61B-2246-9CA2-DB2996983913}" srcOrd="1" destOrd="0" presId="urn:microsoft.com/office/officeart/2005/8/layout/pyramid1"/>
    <dgm:cxn modelId="{6AF68649-1787-394C-A26D-88EB36323338}" srcId="{6F3A1536-54F2-E347-8E65-53224CAF6BB3}" destId="{38958192-CFAA-3C42-B43F-8E9AEB6E67AC}" srcOrd="0" destOrd="0" parTransId="{CE9F8824-91E8-3F4E-94C5-75C7E2FBE2B5}" sibTransId="{AF882B49-9063-1A43-A6FA-8E3326F79BFF}"/>
    <dgm:cxn modelId="{559BA0FA-233E-EB40-8A9F-B851793D1DBD}" type="presOf" srcId="{12A532FB-BE20-2C4D-8361-119683A1D810}" destId="{79FAFCC5-81F8-F94C-B4AD-B32B7D729167}" srcOrd="1" destOrd="0" presId="urn:microsoft.com/office/officeart/2005/8/layout/pyramid1"/>
    <dgm:cxn modelId="{179A8BB1-CF99-3948-954F-84DD459589E8}" type="presOf" srcId="{312B78E1-E0A2-7941-9CF4-22D34B937D34}" destId="{7B7078F4-BD88-FA43-838B-C77E30481ED0}" srcOrd="1" destOrd="0" presId="urn:microsoft.com/office/officeart/2005/8/layout/pyramid1"/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C888A176-6E4E-6B4F-8D73-0E51774F4529}" type="presOf" srcId="{D6CDA60A-AA8D-3345-96A6-7D6FDE080261}" destId="{327B9699-C623-0445-BC2B-2D2C4F204F2D}" srcOrd="0" destOrd="0" presId="urn:microsoft.com/office/officeart/2005/8/layout/pyramid1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440EF1F5-FC66-D543-B75A-EEC4CA92EC87}" srcId="{D6CDA60A-AA8D-3345-96A6-7D6FDE080261}" destId="{17C81776-2A72-B142-A481-77FDF9A80E56}" srcOrd="0" destOrd="0" parTransId="{9CD09FCF-50CA-304D-A8CE-0ED8B5327AEB}" sibTransId="{AAEC8AF7-28E0-8249-9491-EE9D94F5AAB1}"/>
    <dgm:cxn modelId="{BBFCC0D2-36E4-7243-B010-AEDBD74D9E35}" type="presOf" srcId="{3CD2901E-E3B6-7F48-B61C-0CDF99D8A432}" destId="{87704E15-5596-CC4E-AE18-0E7A4D9BDDEF}" srcOrd="0" destOrd="0" presId="urn:microsoft.com/office/officeart/2005/8/layout/pyramid1"/>
    <dgm:cxn modelId="{92E86BD5-5B41-734A-8720-90F80B8C7ECB}" type="presOf" srcId="{3CD2901E-E3B6-7F48-B61C-0CDF99D8A432}" destId="{AD536590-F619-4249-9E9E-0801DC4C6575}" srcOrd="1" destOrd="0" presId="urn:microsoft.com/office/officeart/2005/8/layout/pyramid1"/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BCF95BBF-8D18-0545-854C-FADEEF543ACF}" srcId="{2E7B3785-B7BF-094C-B7AF-B64525CF0B62}" destId="{40165284-135E-0C46-8520-C183408C9D05}" srcOrd="0" destOrd="0" parTransId="{46DDADD1-31F6-934C-BE65-9E790FBF9646}" sibTransId="{F70FFA31-9AA0-A042-BDA3-B3994411AD2E}"/>
    <dgm:cxn modelId="{AB7FA21D-F20E-3E49-AF89-D93CAE898D10}" type="presOf" srcId="{12A532FB-BE20-2C4D-8361-119683A1D810}" destId="{D12F6CC7-20A1-DF4C-B6DD-BC89DE666B40}" srcOrd="0" destOrd="0" presId="urn:microsoft.com/office/officeart/2005/8/layout/pyramid1"/>
    <dgm:cxn modelId="{5A13264F-EA6C-134E-9763-48F2676F2A2B}" type="presOf" srcId="{2E7B3785-B7BF-094C-B7AF-B64525CF0B62}" destId="{43D1E7E7-4209-3E44-89C7-12187B11E54A}" srcOrd="0" destOrd="0" presId="urn:microsoft.com/office/officeart/2005/8/layout/pyramid1"/>
    <dgm:cxn modelId="{DEF8F566-A83A-554A-840C-D1F7B6D971CF}" type="presOf" srcId="{8070634B-90C0-F749-B954-609D5F784549}" destId="{30E21431-D9D8-C645-AACF-0AB2053B65D0}" srcOrd="1" destOrd="1" presId="urn:microsoft.com/office/officeart/2005/8/layout/pyramid1"/>
    <dgm:cxn modelId="{7CBE49D2-7DD3-AC49-BABA-838FF6D0372F}" type="presOf" srcId="{40165284-135E-0C46-8520-C183408C9D05}" destId="{F3132367-AC1B-D04A-B268-8CD078F49776}" srcOrd="1" destOrd="0" presId="urn:microsoft.com/office/officeart/2005/8/layout/pyramid1"/>
    <dgm:cxn modelId="{2F2D236D-4A95-044F-9FB6-5F5D0F5216EE}" type="presOf" srcId="{AF99BD3E-9285-A346-93E8-27D904AE06E7}" destId="{0606C1B3-93BE-A246-8F28-045216FFC240}" srcOrd="1" destOrd="0" presId="urn:microsoft.com/office/officeart/2005/8/layout/pyramid1"/>
    <dgm:cxn modelId="{FFC8B271-4380-4345-AFC4-616EA66D6E81}" type="presOf" srcId="{40165284-135E-0C46-8520-C183408C9D05}" destId="{CA649F93-0504-2841-B0A8-932844A4662B}" srcOrd="0" destOrd="0" presId="urn:microsoft.com/office/officeart/2005/8/layout/pyramid1"/>
    <dgm:cxn modelId="{F6B1B18E-F036-CF48-A29C-CD0BE0AB166F}" srcId="{AF99BD3E-9285-A346-93E8-27D904AE06E7}" destId="{312B78E1-E0A2-7941-9CF4-22D34B937D34}" srcOrd="0" destOrd="0" parTransId="{AE0A24C2-0609-3047-9CB0-E6A2763D6D95}" sibTransId="{ED2B5BFB-45E4-E449-8205-8CE9DD800326}"/>
    <dgm:cxn modelId="{35C88696-B6FD-C14F-917E-42C0C3915A8E}" type="presOf" srcId="{6F3A1536-54F2-E347-8E65-53224CAF6BB3}" destId="{00AD48EB-B620-D44A-A348-3756D4C1421C}" srcOrd="1" destOrd="0" presId="urn:microsoft.com/office/officeart/2005/8/layout/pyramid1"/>
    <dgm:cxn modelId="{69D115DD-C86A-A243-8464-EB316545A7FC}" type="presParOf" srcId="{16A92EF7-01F2-4843-B32B-F589063CAF74}" destId="{35FDABFE-1C3E-CA4C-9776-6FD246801481}" srcOrd="0" destOrd="0" presId="urn:microsoft.com/office/officeart/2005/8/layout/pyramid1"/>
    <dgm:cxn modelId="{267BCBFB-FAC1-D54A-BAE1-364993BDBE9F}" type="presParOf" srcId="{35FDABFE-1C3E-CA4C-9776-6FD246801481}" destId="{D12F6CC7-20A1-DF4C-B6DD-BC89DE666B40}" srcOrd="0" destOrd="0" presId="urn:microsoft.com/office/officeart/2005/8/layout/pyramid1"/>
    <dgm:cxn modelId="{FC8E6E89-AF1A-214F-AA52-A3F9C86537E1}" type="presParOf" srcId="{35FDABFE-1C3E-CA4C-9776-6FD246801481}" destId="{79FAFCC5-81F8-F94C-B4AD-B32B7D729167}" srcOrd="1" destOrd="0" presId="urn:microsoft.com/office/officeart/2005/8/layout/pyramid1"/>
    <dgm:cxn modelId="{7AA59186-D954-0C4C-881C-3A9648C2DEF8}" type="presParOf" srcId="{35FDABFE-1C3E-CA4C-9776-6FD246801481}" destId="{87704E15-5596-CC4E-AE18-0E7A4D9BDDEF}" srcOrd="2" destOrd="0" presId="urn:microsoft.com/office/officeart/2005/8/layout/pyramid1"/>
    <dgm:cxn modelId="{A50BB277-7805-2147-B819-AE6C92FF9F6E}" type="presParOf" srcId="{35FDABFE-1C3E-CA4C-9776-6FD246801481}" destId="{AD536590-F619-4249-9E9E-0801DC4C6575}" srcOrd="3" destOrd="0" presId="urn:microsoft.com/office/officeart/2005/8/layout/pyramid1"/>
    <dgm:cxn modelId="{8203FDE8-353D-954A-80EB-4E03E8311BA9}" type="presParOf" srcId="{16A92EF7-01F2-4843-B32B-F589063CAF74}" destId="{809116DC-61FD-AA47-9C54-D877E477E263}" srcOrd="1" destOrd="0" presId="urn:microsoft.com/office/officeart/2005/8/layout/pyramid1"/>
    <dgm:cxn modelId="{9A1339D1-29EE-3541-A7FF-0B3F7A8B21BA}" type="presParOf" srcId="{809116DC-61FD-AA47-9C54-D877E477E263}" destId="{0DF3308C-5E27-F942-AE21-E2CDF3E2673F}" srcOrd="0" destOrd="0" presId="urn:microsoft.com/office/officeart/2005/8/layout/pyramid1"/>
    <dgm:cxn modelId="{E43C944B-60C0-EB4B-B38D-268DB2F77E1C}" type="presParOf" srcId="{809116DC-61FD-AA47-9C54-D877E477E263}" destId="{9DFFEA79-9821-EC46-8284-343127BB6972}" srcOrd="1" destOrd="0" presId="urn:microsoft.com/office/officeart/2005/8/layout/pyramid1"/>
    <dgm:cxn modelId="{CDCC0ADC-0BCF-6043-94B4-F9D4FD54C4CA}" type="presParOf" srcId="{809116DC-61FD-AA47-9C54-D877E477E263}" destId="{DCB5F5DE-540E-634F-8CE2-6D853946BE75}" srcOrd="2" destOrd="0" presId="urn:microsoft.com/office/officeart/2005/8/layout/pyramid1"/>
    <dgm:cxn modelId="{106BEF09-3703-2449-8859-58888790507A}" type="presParOf" srcId="{809116DC-61FD-AA47-9C54-D877E477E263}" destId="{00AD48EB-B620-D44A-A348-3756D4C1421C}" srcOrd="3" destOrd="0" presId="urn:microsoft.com/office/officeart/2005/8/layout/pyramid1"/>
    <dgm:cxn modelId="{8B8681C6-B27C-EE40-833D-ECE73F2DA259}" type="presParOf" srcId="{16A92EF7-01F2-4843-B32B-F589063CAF74}" destId="{1859ABD5-C134-B84F-93B4-9A68049A1553}" srcOrd="2" destOrd="0" presId="urn:microsoft.com/office/officeart/2005/8/layout/pyramid1"/>
    <dgm:cxn modelId="{F641147C-C1C7-9340-B026-D9AF02C9D6E8}" type="presParOf" srcId="{1859ABD5-C134-B84F-93B4-9A68049A1553}" destId="{C45AA535-7C7A-7D4D-A00B-30F32107C76C}" srcOrd="0" destOrd="0" presId="urn:microsoft.com/office/officeart/2005/8/layout/pyramid1"/>
    <dgm:cxn modelId="{79A5CE75-0514-A64E-A69E-C530D908C114}" type="presParOf" srcId="{1859ABD5-C134-B84F-93B4-9A68049A1553}" destId="{30E21431-D9D8-C645-AACF-0AB2053B65D0}" srcOrd="1" destOrd="0" presId="urn:microsoft.com/office/officeart/2005/8/layout/pyramid1"/>
    <dgm:cxn modelId="{483AE936-642B-4C4E-B5BA-D7AE0856F0BB}" type="presParOf" srcId="{1859ABD5-C134-B84F-93B4-9A68049A1553}" destId="{327B9699-C623-0445-BC2B-2D2C4F204F2D}" srcOrd="2" destOrd="0" presId="urn:microsoft.com/office/officeart/2005/8/layout/pyramid1"/>
    <dgm:cxn modelId="{12C9EA4B-D460-EB4D-B549-7C0DC55A46E6}" type="presParOf" srcId="{1859ABD5-C134-B84F-93B4-9A68049A1553}" destId="{60A7A1E6-BFE9-DA4A-B710-176C6126CF9F}" srcOrd="3" destOrd="0" presId="urn:microsoft.com/office/officeart/2005/8/layout/pyramid1"/>
    <dgm:cxn modelId="{579CD211-59DA-614F-9769-BECC8AAFC67B}" type="presParOf" srcId="{16A92EF7-01F2-4843-B32B-F589063CAF74}" destId="{C977C058-42F4-FD45-B003-0EFE33B61940}" srcOrd="3" destOrd="0" presId="urn:microsoft.com/office/officeart/2005/8/layout/pyramid1"/>
    <dgm:cxn modelId="{5D55029E-1A30-BA44-9ADB-63F46B2B0C27}" type="presParOf" srcId="{C977C058-42F4-FD45-B003-0EFE33B61940}" destId="{CA649F93-0504-2841-B0A8-932844A4662B}" srcOrd="0" destOrd="0" presId="urn:microsoft.com/office/officeart/2005/8/layout/pyramid1"/>
    <dgm:cxn modelId="{6504774A-17FA-D041-8611-F983010EB54D}" type="presParOf" srcId="{C977C058-42F4-FD45-B003-0EFE33B61940}" destId="{F3132367-AC1B-D04A-B268-8CD078F49776}" srcOrd="1" destOrd="0" presId="urn:microsoft.com/office/officeart/2005/8/layout/pyramid1"/>
    <dgm:cxn modelId="{EDE69B6F-F6B5-7744-BF23-7755662A3090}" type="presParOf" srcId="{C977C058-42F4-FD45-B003-0EFE33B61940}" destId="{43D1E7E7-4209-3E44-89C7-12187B11E54A}" srcOrd="2" destOrd="0" presId="urn:microsoft.com/office/officeart/2005/8/layout/pyramid1"/>
    <dgm:cxn modelId="{E18482D8-5CAB-D742-B3D5-49AFED12DB13}" type="presParOf" srcId="{C977C058-42F4-FD45-B003-0EFE33B61940}" destId="{0234E0FD-54E8-F04C-AF26-FF4EC2218F13}" srcOrd="3" destOrd="0" presId="urn:microsoft.com/office/officeart/2005/8/layout/pyramid1"/>
    <dgm:cxn modelId="{1CDD87F0-D67B-CA49-91DB-2C0304FA0344}" type="presParOf" srcId="{16A92EF7-01F2-4843-B32B-F589063CAF74}" destId="{6A715EF0-9410-C141-AA12-A4757C3AEAF8}" srcOrd="4" destOrd="0" presId="urn:microsoft.com/office/officeart/2005/8/layout/pyramid1"/>
    <dgm:cxn modelId="{534FCC7B-BA93-3848-A154-C78F2AD7C268}" type="presParOf" srcId="{6A715EF0-9410-C141-AA12-A4757C3AEAF8}" destId="{D4F229AB-031B-254C-9E66-8EC6ACC0A907}" srcOrd="0" destOrd="0" presId="urn:microsoft.com/office/officeart/2005/8/layout/pyramid1"/>
    <dgm:cxn modelId="{72B2F708-8051-9448-B2A7-A2138025CFBA}" type="presParOf" srcId="{6A715EF0-9410-C141-AA12-A4757C3AEAF8}" destId="{7B7078F4-BD88-FA43-838B-C77E30481ED0}" srcOrd="1" destOrd="0" presId="urn:microsoft.com/office/officeart/2005/8/layout/pyramid1"/>
    <dgm:cxn modelId="{867B428D-718A-0348-BB85-BEFB5F462C69}" type="presParOf" srcId="{6A715EF0-9410-C141-AA12-A4757C3AEAF8}" destId="{55FCDB1A-BB4D-BB4A-BC80-83F404558301}" srcOrd="2" destOrd="0" presId="urn:microsoft.com/office/officeart/2005/8/layout/pyramid1"/>
    <dgm:cxn modelId="{A008CC5D-BE3A-ED41-A639-4A51479CE7AF}" type="presParOf" srcId="{6A715EF0-9410-C141-AA12-A4757C3AEAF8}" destId="{0606C1B3-93BE-A246-8F28-045216FFC240}" srcOrd="3" destOrd="0" presId="urn:microsoft.com/office/officeart/2005/8/layout/pyramid1"/>
    <dgm:cxn modelId="{851C96CE-7207-294B-A08C-AA3811A58AFE}" type="presParOf" srcId="{16A92EF7-01F2-4843-B32B-F589063CAF74}" destId="{B119C359-E3C7-F645-BF96-890FB0D19675}" srcOrd="5" destOrd="0" presId="urn:microsoft.com/office/officeart/2005/8/layout/pyramid1"/>
    <dgm:cxn modelId="{EAC9D1DA-2C98-2E4A-8D76-D8CF0AD79280}" type="presParOf" srcId="{B119C359-E3C7-F645-BF96-890FB0D19675}" destId="{3FB01611-5BF9-5445-A2C7-2AAE62F5D275}" srcOrd="0" destOrd="0" presId="urn:microsoft.com/office/officeart/2005/8/layout/pyramid1"/>
    <dgm:cxn modelId="{E35E12DB-0DBF-DD41-9135-F8679163903F}" type="presParOf" srcId="{B119C359-E3C7-F645-BF96-890FB0D19675}" destId="{3E5A0AA8-D61B-2246-9CA2-DB2996983913}" srcOrd="1" destOrd="0" presId="urn:microsoft.com/office/officeart/2005/8/layout/pyramid1"/>
    <dgm:cxn modelId="{3B6BE59E-D00F-8B46-A108-64CF4B9B3D41}" type="presParOf" srcId="{B119C359-E3C7-F645-BF96-890FB0D19675}" destId="{92BFE121-35C7-AB4C-8DD0-49A9B1575E23}" srcOrd="2" destOrd="0" presId="urn:microsoft.com/office/officeart/2005/8/layout/pyramid1"/>
    <dgm:cxn modelId="{D8FE5995-D553-744B-AFB1-F08F3C849863}" type="presParOf" srcId="{B119C359-E3C7-F645-BF96-890FB0D19675}" destId="{546481F8-B0AD-AB4D-A288-BA13B68E4C4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Синтез</a:t>
          </a:r>
          <a:endParaRPr lang="en-US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Понимание, осознание</a:t>
          </a:r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87704E15-5596-CC4E-AE18-0E7A4D9BDDEF}" type="pres">
      <dgm:prSet presAssocID="{3CD2901E-E3B6-7F48-B61C-0CDF99D8A43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DCB5F5DE-540E-634F-8CE2-6D853946BE75}" type="pres">
      <dgm:prSet presAssocID="{6F3A1536-54F2-E347-8E65-53224CAF6BB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92BFE121-35C7-AB4C-8DD0-49A9B1575E23}" type="pres">
      <dgm:prSet presAssocID="{F02B9528-6EFD-CA47-BEF8-54648EE9977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518EAA-5A31-4D4C-B9E0-7442AC1FBF5A}" type="presOf" srcId="{154B9274-538B-D242-A87D-6BC66F730BB7}" destId="{16A92EF7-01F2-4843-B32B-F589063CAF74}" srcOrd="0" destOrd="0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2DD4B790-988C-5B46-9E6D-A86AF7C686B5}" type="presOf" srcId="{AF99BD3E-9285-A346-93E8-27D904AE06E7}" destId="{0606C1B3-93BE-A246-8F28-045216FFC240}" srcOrd="1" destOrd="0" presId="urn:microsoft.com/office/officeart/2005/8/layout/pyramid1"/>
    <dgm:cxn modelId="{FD9CFC95-D3C0-2D4A-BA87-8C15BF046181}" type="presOf" srcId="{AF99BD3E-9285-A346-93E8-27D904AE06E7}" destId="{55FCDB1A-BB4D-BB4A-BC80-83F404558301}" srcOrd="0" destOrd="0" presId="urn:microsoft.com/office/officeart/2005/8/layout/pyramid1"/>
    <dgm:cxn modelId="{051A5D2D-3887-E64E-9319-15CF5E4F72BC}" type="presOf" srcId="{6F3A1536-54F2-E347-8E65-53224CAF6BB3}" destId="{DCB5F5DE-540E-634F-8CE2-6D853946BE75}" srcOrd="0" destOrd="0" presId="urn:microsoft.com/office/officeart/2005/8/layout/pyramid1"/>
    <dgm:cxn modelId="{748AF5E9-AD2F-DD4C-856A-5FB33CA6BABE}" type="presOf" srcId="{F02B9528-6EFD-CA47-BEF8-54648EE99779}" destId="{92BFE121-35C7-AB4C-8DD0-49A9B1575E23}" srcOrd="0" destOrd="0" presId="urn:microsoft.com/office/officeart/2005/8/layout/pyramid1"/>
    <dgm:cxn modelId="{2831374A-75C0-F042-9362-AECC5677BAB5}" type="presOf" srcId="{6F3A1536-54F2-E347-8E65-53224CAF6BB3}" destId="{00AD48EB-B620-D44A-A348-3756D4C1421C}" srcOrd="1" destOrd="0" presId="urn:microsoft.com/office/officeart/2005/8/layout/pyramid1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E17F4548-A6BE-BE4C-B832-443DC5E03F18}" type="presOf" srcId="{D6CDA60A-AA8D-3345-96A6-7D6FDE080261}" destId="{327B9699-C623-0445-BC2B-2D2C4F204F2D}" srcOrd="0" destOrd="0" presId="urn:microsoft.com/office/officeart/2005/8/layout/pyramid1"/>
    <dgm:cxn modelId="{1F49E485-526C-574C-89EB-2E9C483FC3AE}" type="presOf" srcId="{F02B9528-6EFD-CA47-BEF8-54648EE99779}" destId="{546481F8-B0AD-AB4D-A288-BA13B68E4C46}" srcOrd="1" destOrd="0" presId="urn:microsoft.com/office/officeart/2005/8/layout/pyramid1"/>
    <dgm:cxn modelId="{0F9FFA8E-E3B1-2345-AE4D-3EE949D7AB5B}" type="presOf" srcId="{D6CDA60A-AA8D-3345-96A6-7D6FDE080261}" destId="{60A7A1E6-BFE9-DA4A-B710-176C6126CF9F}" srcOrd="1" destOrd="0" presId="urn:microsoft.com/office/officeart/2005/8/layout/pyramid1"/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D7F7C32A-DE00-CA44-A7C9-53CB49610773}" type="presOf" srcId="{3CD2901E-E3B6-7F48-B61C-0CDF99D8A432}" destId="{87704E15-5596-CC4E-AE18-0E7A4D9BDDEF}" srcOrd="0" destOrd="0" presId="urn:microsoft.com/office/officeart/2005/8/layout/pyramid1"/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10295353-9EC0-BA4F-9E4B-E7D5E322C913}" type="presOf" srcId="{2E7B3785-B7BF-094C-B7AF-B64525CF0B62}" destId="{0234E0FD-54E8-F04C-AF26-FF4EC2218F13}" srcOrd="1" destOrd="0" presId="urn:microsoft.com/office/officeart/2005/8/layout/pyramid1"/>
    <dgm:cxn modelId="{DFC55E3F-BF63-7348-8DED-35484388A5B9}" type="presOf" srcId="{2E7B3785-B7BF-094C-B7AF-B64525CF0B62}" destId="{43D1E7E7-4209-3E44-89C7-12187B11E54A}" srcOrd="0" destOrd="0" presId="urn:microsoft.com/office/officeart/2005/8/layout/pyramid1"/>
    <dgm:cxn modelId="{68AC12DD-C825-4748-95B9-174C71B50647}" type="presOf" srcId="{3CD2901E-E3B6-7F48-B61C-0CDF99D8A432}" destId="{AD536590-F619-4249-9E9E-0801DC4C6575}" srcOrd="1" destOrd="0" presId="urn:microsoft.com/office/officeart/2005/8/layout/pyramid1"/>
    <dgm:cxn modelId="{88CDEB2D-A580-494E-A493-8BCC5B8A8027}" type="presParOf" srcId="{16A92EF7-01F2-4843-B32B-F589063CAF74}" destId="{35FDABFE-1C3E-CA4C-9776-6FD246801481}" srcOrd="0" destOrd="0" presId="urn:microsoft.com/office/officeart/2005/8/layout/pyramid1"/>
    <dgm:cxn modelId="{5A701786-A26A-B049-97D6-57107B65AD3D}" type="presParOf" srcId="{35FDABFE-1C3E-CA4C-9776-6FD246801481}" destId="{87704E15-5596-CC4E-AE18-0E7A4D9BDDEF}" srcOrd="0" destOrd="0" presId="urn:microsoft.com/office/officeart/2005/8/layout/pyramid1"/>
    <dgm:cxn modelId="{F86ED10D-DD7F-8C4B-BC7D-31F2EAEFF83E}" type="presParOf" srcId="{35FDABFE-1C3E-CA4C-9776-6FD246801481}" destId="{AD536590-F619-4249-9E9E-0801DC4C6575}" srcOrd="1" destOrd="0" presId="urn:microsoft.com/office/officeart/2005/8/layout/pyramid1"/>
    <dgm:cxn modelId="{A475E0A8-C30A-0545-BCE5-0262241A4339}" type="presParOf" srcId="{16A92EF7-01F2-4843-B32B-F589063CAF74}" destId="{809116DC-61FD-AA47-9C54-D877E477E263}" srcOrd="1" destOrd="0" presId="urn:microsoft.com/office/officeart/2005/8/layout/pyramid1"/>
    <dgm:cxn modelId="{98BC4AEB-8002-E14E-BE78-49F458713C27}" type="presParOf" srcId="{809116DC-61FD-AA47-9C54-D877E477E263}" destId="{DCB5F5DE-540E-634F-8CE2-6D853946BE75}" srcOrd="0" destOrd="0" presId="urn:microsoft.com/office/officeart/2005/8/layout/pyramid1"/>
    <dgm:cxn modelId="{7C8B8DE4-EE44-2743-9943-5EBFE4FA2EFB}" type="presParOf" srcId="{809116DC-61FD-AA47-9C54-D877E477E263}" destId="{00AD48EB-B620-D44A-A348-3756D4C1421C}" srcOrd="1" destOrd="0" presId="urn:microsoft.com/office/officeart/2005/8/layout/pyramid1"/>
    <dgm:cxn modelId="{51B15A17-7004-7043-B440-1FC20593BD72}" type="presParOf" srcId="{16A92EF7-01F2-4843-B32B-F589063CAF74}" destId="{1859ABD5-C134-B84F-93B4-9A68049A1553}" srcOrd="2" destOrd="0" presId="urn:microsoft.com/office/officeart/2005/8/layout/pyramid1"/>
    <dgm:cxn modelId="{1D9482D1-841E-1D45-B76B-D712A2C15040}" type="presParOf" srcId="{1859ABD5-C134-B84F-93B4-9A68049A1553}" destId="{327B9699-C623-0445-BC2B-2D2C4F204F2D}" srcOrd="0" destOrd="0" presId="urn:microsoft.com/office/officeart/2005/8/layout/pyramid1"/>
    <dgm:cxn modelId="{5374C817-8698-5D48-BC26-D1454A208B52}" type="presParOf" srcId="{1859ABD5-C134-B84F-93B4-9A68049A1553}" destId="{60A7A1E6-BFE9-DA4A-B710-176C6126CF9F}" srcOrd="1" destOrd="0" presId="urn:microsoft.com/office/officeart/2005/8/layout/pyramid1"/>
    <dgm:cxn modelId="{7726B421-7500-5442-A168-ABC6BE675396}" type="presParOf" srcId="{16A92EF7-01F2-4843-B32B-F589063CAF74}" destId="{C977C058-42F4-FD45-B003-0EFE33B61940}" srcOrd="3" destOrd="0" presId="urn:microsoft.com/office/officeart/2005/8/layout/pyramid1"/>
    <dgm:cxn modelId="{705CE3F1-8682-D446-8B1C-933806184E04}" type="presParOf" srcId="{C977C058-42F4-FD45-B003-0EFE33B61940}" destId="{43D1E7E7-4209-3E44-89C7-12187B11E54A}" srcOrd="0" destOrd="0" presId="urn:microsoft.com/office/officeart/2005/8/layout/pyramid1"/>
    <dgm:cxn modelId="{858C20D7-6385-C144-9DC1-07782BBC9D77}" type="presParOf" srcId="{C977C058-42F4-FD45-B003-0EFE33B61940}" destId="{0234E0FD-54E8-F04C-AF26-FF4EC2218F13}" srcOrd="1" destOrd="0" presId="urn:microsoft.com/office/officeart/2005/8/layout/pyramid1"/>
    <dgm:cxn modelId="{09109030-CAAA-2F48-8A78-45FAD518E50F}" type="presParOf" srcId="{16A92EF7-01F2-4843-B32B-F589063CAF74}" destId="{6A715EF0-9410-C141-AA12-A4757C3AEAF8}" srcOrd="4" destOrd="0" presId="urn:microsoft.com/office/officeart/2005/8/layout/pyramid1"/>
    <dgm:cxn modelId="{6C29CC54-BC84-0243-AF86-D99D690F072E}" type="presParOf" srcId="{6A715EF0-9410-C141-AA12-A4757C3AEAF8}" destId="{55FCDB1A-BB4D-BB4A-BC80-83F404558301}" srcOrd="0" destOrd="0" presId="urn:microsoft.com/office/officeart/2005/8/layout/pyramid1"/>
    <dgm:cxn modelId="{3DE6D6E8-3977-574A-A20A-3023FEF3C7E6}" type="presParOf" srcId="{6A715EF0-9410-C141-AA12-A4757C3AEAF8}" destId="{0606C1B3-93BE-A246-8F28-045216FFC240}" srcOrd="1" destOrd="0" presId="urn:microsoft.com/office/officeart/2005/8/layout/pyramid1"/>
    <dgm:cxn modelId="{947216D7-FD03-174E-A9A2-D4D944EA2251}" type="presParOf" srcId="{16A92EF7-01F2-4843-B32B-F589063CAF74}" destId="{B119C359-E3C7-F645-BF96-890FB0D19675}" srcOrd="5" destOrd="0" presId="urn:microsoft.com/office/officeart/2005/8/layout/pyramid1"/>
    <dgm:cxn modelId="{EDCD51DF-8D8D-1A44-BAD3-C618739A7EED}" type="presParOf" srcId="{B119C359-E3C7-F645-BF96-890FB0D19675}" destId="{92BFE121-35C7-AB4C-8DD0-49A9B1575E23}" srcOrd="0" destOrd="0" presId="urn:microsoft.com/office/officeart/2005/8/layout/pyramid1"/>
    <dgm:cxn modelId="{D32A86EB-F7C6-524E-9F17-16ADE309B46C}" type="presParOf" srcId="{B119C359-E3C7-F645-BF96-890FB0D19675}" destId="{546481F8-B0AD-AB4D-A288-BA13B68E4C4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Синтез</a:t>
          </a:r>
          <a:endParaRPr lang="en-US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12A532FB-BE20-2C4D-8361-119683A1D810}">
      <dgm:prSet phldrT="[Text]"/>
      <dgm:spPr/>
      <dgm:t>
        <a:bodyPr/>
        <a:lstStyle/>
        <a:p>
          <a:r>
            <a:rPr lang="ru-RU" dirty="0" smtClean="0"/>
            <a:t>Есть вот такие условия работы. Как бы организовали работу с багами в </a:t>
          </a:r>
          <a:r>
            <a:rPr lang="ru-RU" dirty="0" err="1" smtClean="0"/>
            <a:t>трекере</a:t>
          </a:r>
          <a:r>
            <a:rPr lang="ru-RU" dirty="0" smtClean="0"/>
            <a:t>?</a:t>
          </a:r>
          <a:endParaRPr lang="en-US" dirty="0"/>
        </a:p>
      </dgm:t>
    </dgm:pt>
    <dgm:pt modelId="{106ECF6B-0EE9-254A-9EB7-3B6C8598E109}" type="parTrans" cxnId="{0D4CBD57-5E66-2741-A04E-F8EE2B37F1E1}">
      <dgm:prSet/>
      <dgm:spPr/>
      <dgm:t>
        <a:bodyPr/>
        <a:lstStyle/>
        <a:p>
          <a:endParaRPr lang="en-US"/>
        </a:p>
      </dgm:t>
    </dgm:pt>
    <dgm:pt modelId="{F8563EB4-4DEA-8F4C-898B-82297ACE0BA3}" type="sibTrans" cxnId="{0D4CBD57-5E66-2741-A04E-F8EE2B37F1E1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38958192-CFAA-3C42-B43F-8E9AEB6E67AC}">
      <dgm:prSet phldrT="[Text]"/>
      <dgm:spPr/>
      <dgm:t>
        <a:bodyPr/>
        <a:lstStyle/>
        <a:p>
          <a:r>
            <a:rPr lang="ru-RU" dirty="0" smtClean="0"/>
            <a:t>Оцените жизненный цикл бага </a:t>
          </a:r>
          <a:r>
            <a:rPr lang="en-US" dirty="0" smtClean="0"/>
            <a:t>&lt;</a:t>
          </a:r>
          <a:r>
            <a:rPr lang="ru-RU" i="1" dirty="0" smtClean="0"/>
            <a:t>показываем картинку</a:t>
          </a:r>
          <a:r>
            <a:rPr lang="en-US" i="1" dirty="0" smtClean="0"/>
            <a:t>&gt;</a:t>
          </a:r>
          <a:r>
            <a:rPr lang="ru-RU" dirty="0" smtClean="0"/>
            <a:t>. Удобно ли по нему работать? Какие могут быть сложности?</a:t>
          </a:r>
        </a:p>
      </dgm:t>
    </dgm:pt>
    <dgm:pt modelId="{CE9F8824-91E8-3F4E-94C5-75C7E2FBE2B5}" type="parTrans" cxnId="{6AF68649-1787-394C-A26D-88EB36323338}">
      <dgm:prSet/>
      <dgm:spPr/>
      <dgm:t>
        <a:bodyPr/>
        <a:lstStyle/>
        <a:p>
          <a:endParaRPr lang="en-US"/>
        </a:p>
      </dgm:t>
    </dgm:pt>
    <dgm:pt modelId="{AF882B49-9063-1A43-A6FA-8E3326F79BFF}" type="sibTrans" cxnId="{6AF68649-1787-394C-A26D-88EB36323338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17C81776-2A72-B142-A481-77FDF9A80E56}">
      <dgm:prSet phldrT="[Text]"/>
      <dgm:spPr/>
      <dgm:t>
        <a:bodyPr/>
        <a:lstStyle/>
        <a:p>
          <a:r>
            <a:rPr lang="ru-RU" dirty="0" smtClean="0"/>
            <a:t>Программисты жалуются на плохо оформленные баги. Что делать?</a:t>
          </a:r>
          <a:r>
            <a:rPr lang="en-US" dirty="0" smtClean="0"/>
            <a:t> </a:t>
          </a:r>
          <a:r>
            <a:rPr lang="ru-RU" dirty="0" smtClean="0"/>
            <a:t>(тут варианты и про оформление, и про кучу </a:t>
          </a:r>
          <a:r>
            <a:rPr lang="ru-RU" dirty="0" err="1" smtClean="0"/>
            <a:t>небагов</a:t>
          </a:r>
          <a:r>
            <a:rPr lang="ru-RU" dirty="0" smtClean="0"/>
            <a:t>-последствий, и про </a:t>
          </a:r>
          <a:r>
            <a:rPr lang="en-US" dirty="0" smtClean="0"/>
            <a:t> </a:t>
          </a:r>
          <a:r>
            <a:rPr lang="ru-RU" dirty="0" smtClean="0"/>
            <a:t>некритичные для проекта)</a:t>
          </a:r>
        </a:p>
      </dgm:t>
    </dgm:pt>
    <dgm:pt modelId="{9CD09FCF-50CA-304D-A8CE-0ED8B5327AEB}" type="parTrans" cxnId="{440EF1F5-FC66-D543-B75A-EEC4CA92EC87}">
      <dgm:prSet/>
      <dgm:spPr/>
      <dgm:t>
        <a:bodyPr/>
        <a:lstStyle/>
        <a:p>
          <a:endParaRPr lang="en-US"/>
        </a:p>
      </dgm:t>
    </dgm:pt>
    <dgm:pt modelId="{AAEC8AF7-28E0-8249-9491-EE9D94F5AAB1}" type="sibTrans" cxnId="{440EF1F5-FC66-D543-B75A-EEC4CA92EC87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40165284-135E-0C46-8520-C183408C9D05}">
      <dgm:prSet phldrT="[Text]"/>
      <dgm:spPr/>
      <dgm:t>
        <a:bodyPr/>
        <a:lstStyle/>
        <a:p>
          <a:r>
            <a:rPr lang="ru-RU" dirty="0" smtClean="0"/>
            <a:t>Вам придет баг с резолюцией «дубликат». Как реагировать?</a:t>
          </a:r>
        </a:p>
      </dgm:t>
    </dgm:pt>
    <dgm:pt modelId="{46DDADD1-31F6-934C-BE65-9E790FBF9646}" type="parTrans" cxnId="{BCF95BBF-8D18-0545-854C-FADEEF543ACF}">
      <dgm:prSet/>
      <dgm:spPr/>
      <dgm:t>
        <a:bodyPr/>
        <a:lstStyle/>
        <a:p>
          <a:endParaRPr lang="en-US"/>
        </a:p>
      </dgm:t>
    </dgm:pt>
    <dgm:pt modelId="{F70FFA31-9AA0-A042-BDA3-B3994411AD2E}" type="sibTrans" cxnId="{BCF95BBF-8D18-0545-854C-FADEEF543ACF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Понимание, осознание</a:t>
          </a:r>
          <a:endParaRPr lang="ru-RU" dirty="0" smtClean="0"/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312B78E1-E0A2-7941-9CF4-22D34B937D34}">
      <dgm:prSet/>
      <dgm:spPr/>
      <dgm:t>
        <a:bodyPr/>
        <a:lstStyle/>
        <a:p>
          <a:r>
            <a:rPr lang="ru-RU" dirty="0" smtClean="0"/>
            <a:t>А в каких случаях баг </a:t>
          </a:r>
          <a:r>
            <a:rPr lang="ru-RU" dirty="0" err="1" smtClean="0"/>
            <a:t>режектится</a:t>
          </a:r>
          <a:r>
            <a:rPr lang="ru-RU" dirty="0" smtClean="0"/>
            <a:t>?</a:t>
          </a:r>
          <a:endParaRPr lang="en-US" dirty="0"/>
        </a:p>
      </dgm:t>
    </dgm:pt>
    <dgm:pt modelId="{AE0A24C2-0609-3047-9CB0-E6A2763D6D95}" type="parTrans" cxnId="{F6B1B18E-F036-CF48-A29C-CD0BE0AB166F}">
      <dgm:prSet/>
      <dgm:spPr/>
      <dgm:t>
        <a:bodyPr/>
        <a:lstStyle/>
        <a:p>
          <a:endParaRPr lang="en-US"/>
        </a:p>
      </dgm:t>
    </dgm:pt>
    <dgm:pt modelId="{ED2B5BFB-45E4-E449-8205-8CE9DD800326}" type="sibTrans" cxnId="{F6B1B18E-F036-CF48-A29C-CD0BE0AB166F}">
      <dgm:prSet/>
      <dgm:spPr/>
      <dgm:t>
        <a:bodyPr/>
        <a:lstStyle/>
        <a:p>
          <a:endParaRPr lang="en-US"/>
        </a:p>
      </dgm:t>
    </dgm:pt>
    <dgm:pt modelId="{986CBE3B-7788-F140-8BE6-192403199B70}">
      <dgm:prSet phldrT="[Text]"/>
      <dgm:spPr/>
      <dgm:t>
        <a:bodyPr/>
        <a:lstStyle/>
        <a:p>
          <a:r>
            <a:rPr lang="ru-RU" dirty="0" smtClean="0"/>
            <a:t>Опишите жизненный цикл бага</a:t>
          </a:r>
        </a:p>
      </dgm:t>
    </dgm:pt>
    <dgm:pt modelId="{92148C70-82DB-4B42-8900-EF1CDC1C3753}" type="parTrans" cxnId="{E2DA04B7-8385-BC48-B1C2-7B51593C917C}">
      <dgm:prSet/>
      <dgm:spPr/>
      <dgm:t>
        <a:bodyPr/>
        <a:lstStyle/>
        <a:p>
          <a:endParaRPr lang="en-US"/>
        </a:p>
      </dgm:t>
    </dgm:pt>
    <dgm:pt modelId="{11299E15-F622-294E-9F34-2626AB56AC48}" type="sibTrans" cxnId="{E2DA04B7-8385-BC48-B1C2-7B51593C917C}">
      <dgm:prSet/>
      <dgm:spPr/>
      <dgm:t>
        <a:bodyPr/>
        <a:lstStyle/>
        <a:p>
          <a:endParaRPr lang="en-US"/>
        </a:p>
      </dgm:t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D12F6CC7-20A1-DF4C-B6DD-BC89DE666B40}" type="pres">
      <dgm:prSet presAssocID="{3CD2901E-E3B6-7F48-B61C-0CDF99D8A432}" presName="acctBkgd" presStyleLbl="alignAcc1" presStyleIdx="0" presStyleCnt="6"/>
      <dgm:spPr/>
      <dgm:t>
        <a:bodyPr/>
        <a:lstStyle/>
        <a:p>
          <a:endParaRPr lang="en-US"/>
        </a:p>
      </dgm:t>
    </dgm:pt>
    <dgm:pt modelId="{79FAFCC5-81F8-F94C-B4AD-B32B7D729167}" type="pres">
      <dgm:prSet presAssocID="{3CD2901E-E3B6-7F48-B61C-0CDF99D8A432}" presName="acctTx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04E15-5596-CC4E-AE18-0E7A4D9BDDEF}" type="pres">
      <dgm:prSet presAssocID="{3CD2901E-E3B6-7F48-B61C-0CDF99D8A43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0DF3308C-5E27-F942-AE21-E2CDF3E2673F}" type="pres">
      <dgm:prSet presAssocID="{6F3A1536-54F2-E347-8E65-53224CAF6BB3}" presName="acctBkgd" presStyleLbl="alignAcc1" presStyleIdx="1" presStyleCnt="6"/>
      <dgm:spPr/>
      <dgm:t>
        <a:bodyPr/>
        <a:lstStyle/>
        <a:p>
          <a:endParaRPr lang="en-US"/>
        </a:p>
      </dgm:t>
    </dgm:pt>
    <dgm:pt modelId="{9DFFEA79-9821-EC46-8284-343127BB6972}" type="pres">
      <dgm:prSet presAssocID="{6F3A1536-54F2-E347-8E65-53224CAF6BB3}" presName="acctTx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5F5DE-540E-634F-8CE2-6D853946BE75}" type="pres">
      <dgm:prSet presAssocID="{6F3A1536-54F2-E347-8E65-53224CAF6BB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C45AA535-7C7A-7D4D-A00B-30F32107C76C}" type="pres">
      <dgm:prSet presAssocID="{D6CDA60A-AA8D-3345-96A6-7D6FDE080261}" presName="acctBkgd" presStyleLbl="alignAcc1" presStyleIdx="2" presStyleCnt="6"/>
      <dgm:spPr/>
      <dgm:t>
        <a:bodyPr/>
        <a:lstStyle/>
        <a:p>
          <a:endParaRPr lang="en-US"/>
        </a:p>
      </dgm:t>
    </dgm:pt>
    <dgm:pt modelId="{30E21431-D9D8-C645-AACF-0AB2053B65D0}" type="pres">
      <dgm:prSet presAssocID="{D6CDA60A-AA8D-3345-96A6-7D6FDE080261}" presName="acctTx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CA649F93-0504-2841-B0A8-932844A4662B}" type="pres">
      <dgm:prSet presAssocID="{2E7B3785-B7BF-094C-B7AF-B64525CF0B62}" presName="acctBkgd" presStyleLbl="alignAcc1" presStyleIdx="3" presStyleCnt="6"/>
      <dgm:spPr/>
      <dgm:t>
        <a:bodyPr/>
        <a:lstStyle/>
        <a:p>
          <a:endParaRPr lang="en-US"/>
        </a:p>
      </dgm:t>
    </dgm:pt>
    <dgm:pt modelId="{F3132367-AC1B-D04A-B268-8CD078F49776}" type="pres">
      <dgm:prSet presAssocID="{2E7B3785-B7BF-094C-B7AF-B64525CF0B62}" presName="acctTx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D4F229AB-031B-254C-9E66-8EC6ACC0A907}" type="pres">
      <dgm:prSet presAssocID="{AF99BD3E-9285-A346-93E8-27D904AE06E7}" presName="acctBkgd" presStyleLbl="alignAcc1" presStyleIdx="4" presStyleCnt="6"/>
      <dgm:spPr/>
      <dgm:t>
        <a:bodyPr/>
        <a:lstStyle/>
        <a:p>
          <a:endParaRPr lang="en-US"/>
        </a:p>
      </dgm:t>
    </dgm:pt>
    <dgm:pt modelId="{7B7078F4-BD88-FA43-838B-C77E30481ED0}" type="pres">
      <dgm:prSet presAssocID="{AF99BD3E-9285-A346-93E8-27D904AE06E7}" presName="acctTx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3FB01611-5BF9-5445-A2C7-2AAE62F5D275}" type="pres">
      <dgm:prSet presAssocID="{F02B9528-6EFD-CA47-BEF8-54648EE99779}" presName="acctBkgd" presStyleLbl="alignAcc1" presStyleIdx="5" presStyleCnt="6"/>
      <dgm:spPr/>
      <dgm:t>
        <a:bodyPr/>
        <a:lstStyle/>
        <a:p>
          <a:endParaRPr lang="en-US"/>
        </a:p>
      </dgm:t>
    </dgm:pt>
    <dgm:pt modelId="{3E5A0AA8-D61B-2246-9CA2-DB2996983913}" type="pres">
      <dgm:prSet presAssocID="{F02B9528-6EFD-CA47-BEF8-54648EE99779}" presName="acctTx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FE121-35C7-AB4C-8DD0-49A9B1575E23}" type="pres">
      <dgm:prSet presAssocID="{F02B9528-6EFD-CA47-BEF8-54648EE9977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ADB7766B-5A28-B04C-AB08-A191A8F4C98B}" type="presOf" srcId="{312B78E1-E0A2-7941-9CF4-22D34B937D34}" destId="{D4F229AB-031B-254C-9E66-8EC6ACC0A907}" srcOrd="0" destOrd="0" presId="urn:microsoft.com/office/officeart/2005/8/layout/pyramid1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6AF68649-1787-394C-A26D-88EB36323338}" srcId="{6F3A1536-54F2-E347-8E65-53224CAF6BB3}" destId="{38958192-CFAA-3C42-B43F-8E9AEB6E67AC}" srcOrd="0" destOrd="0" parTransId="{CE9F8824-91E8-3F4E-94C5-75C7E2FBE2B5}" sibTransId="{AF882B49-9063-1A43-A6FA-8E3326F79BFF}"/>
    <dgm:cxn modelId="{E01F0A83-E426-2144-B100-B07471327CC8}" type="presOf" srcId="{38958192-CFAA-3C42-B43F-8E9AEB6E67AC}" destId="{9DFFEA79-9821-EC46-8284-343127BB6972}" srcOrd="1" destOrd="0" presId="urn:microsoft.com/office/officeart/2005/8/layout/pyramid1"/>
    <dgm:cxn modelId="{BA05D8E7-AE60-8640-A728-CB2AA1F663E5}" type="presOf" srcId="{3CD2901E-E3B6-7F48-B61C-0CDF99D8A432}" destId="{87704E15-5596-CC4E-AE18-0E7A4D9BDDEF}" srcOrd="0" destOrd="0" presId="urn:microsoft.com/office/officeart/2005/8/layout/pyramid1"/>
    <dgm:cxn modelId="{D4954B17-017E-B74A-9E8C-BD2FAF803011}" type="presOf" srcId="{12A532FB-BE20-2C4D-8361-119683A1D810}" destId="{D12F6CC7-20A1-DF4C-B6DD-BC89DE666B40}" srcOrd="0" destOrd="0" presId="urn:microsoft.com/office/officeart/2005/8/layout/pyramid1"/>
    <dgm:cxn modelId="{CCE11DFC-293C-804D-ABF2-D6D806FA40EE}" type="presOf" srcId="{AF99BD3E-9285-A346-93E8-27D904AE06E7}" destId="{0606C1B3-93BE-A246-8F28-045216FFC240}" srcOrd="1" destOrd="0" presId="urn:microsoft.com/office/officeart/2005/8/layout/pyramid1"/>
    <dgm:cxn modelId="{08904804-A1F1-0C4D-839D-84C092A5E739}" type="presOf" srcId="{D6CDA60A-AA8D-3345-96A6-7D6FDE080261}" destId="{327B9699-C623-0445-BC2B-2D2C4F204F2D}" srcOrd="0" destOrd="0" presId="urn:microsoft.com/office/officeart/2005/8/layout/pyramid1"/>
    <dgm:cxn modelId="{7195D76A-B88A-AE4F-8B2B-DF40A164F0BD}" type="presOf" srcId="{12A532FB-BE20-2C4D-8361-119683A1D810}" destId="{79FAFCC5-81F8-F94C-B4AD-B32B7D729167}" srcOrd="1" destOrd="0" presId="urn:microsoft.com/office/officeart/2005/8/layout/pyramid1"/>
    <dgm:cxn modelId="{E5A26EC8-AEE5-AC46-AFA2-EA8652DCFFCC}" type="presOf" srcId="{40165284-135E-0C46-8520-C183408C9D05}" destId="{F3132367-AC1B-D04A-B268-8CD078F49776}" srcOrd="1" destOrd="0" presId="urn:microsoft.com/office/officeart/2005/8/layout/pyramid1"/>
    <dgm:cxn modelId="{8971B317-9448-F148-A109-6CCEC8EA8C0F}" type="presOf" srcId="{40165284-135E-0C46-8520-C183408C9D05}" destId="{CA649F93-0504-2841-B0A8-932844A4662B}" srcOrd="0" destOrd="0" presId="urn:microsoft.com/office/officeart/2005/8/layout/pyramid1"/>
    <dgm:cxn modelId="{CC5A4D19-2BE5-8646-83DA-B21D2B2B40E9}" type="presOf" srcId="{17C81776-2A72-B142-A481-77FDF9A80E56}" destId="{C45AA535-7C7A-7D4D-A00B-30F32107C76C}" srcOrd="0" destOrd="0" presId="urn:microsoft.com/office/officeart/2005/8/layout/pyramid1"/>
    <dgm:cxn modelId="{BD4E7BEB-C1C2-2347-AFBB-644D2E45065F}" type="presOf" srcId="{312B78E1-E0A2-7941-9CF4-22D34B937D34}" destId="{7B7078F4-BD88-FA43-838B-C77E30481ED0}" srcOrd="1" destOrd="0" presId="urn:microsoft.com/office/officeart/2005/8/layout/pyramid1"/>
    <dgm:cxn modelId="{0D4CBD57-5E66-2741-A04E-F8EE2B37F1E1}" srcId="{3CD2901E-E3B6-7F48-B61C-0CDF99D8A432}" destId="{12A532FB-BE20-2C4D-8361-119683A1D810}" srcOrd="0" destOrd="0" parTransId="{106ECF6B-0EE9-254A-9EB7-3B6C8598E109}" sibTransId="{F8563EB4-4DEA-8F4C-898B-82297ACE0BA3}"/>
    <dgm:cxn modelId="{440EF1F5-FC66-D543-B75A-EEC4CA92EC87}" srcId="{D6CDA60A-AA8D-3345-96A6-7D6FDE080261}" destId="{17C81776-2A72-B142-A481-77FDF9A80E56}" srcOrd="0" destOrd="0" parTransId="{9CD09FCF-50CA-304D-A8CE-0ED8B5327AEB}" sibTransId="{AAEC8AF7-28E0-8249-9491-EE9D94F5AAB1}"/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7183E2C9-35DD-7E4D-BEF8-F0E3BE40D3CE}" type="presOf" srcId="{154B9274-538B-D242-A87D-6BC66F730BB7}" destId="{16A92EF7-01F2-4843-B32B-F589063CAF74}" srcOrd="0" destOrd="0" presId="urn:microsoft.com/office/officeart/2005/8/layout/pyramid1"/>
    <dgm:cxn modelId="{75E6E40D-70F9-514B-BE26-C6C615A087D3}" type="presOf" srcId="{2E7B3785-B7BF-094C-B7AF-B64525CF0B62}" destId="{43D1E7E7-4209-3E44-89C7-12187B11E54A}" srcOrd="0" destOrd="0" presId="urn:microsoft.com/office/officeart/2005/8/layout/pyramid1"/>
    <dgm:cxn modelId="{E1A37283-9E40-FD40-97FC-3B79DAFDF0EF}" type="presOf" srcId="{6F3A1536-54F2-E347-8E65-53224CAF6BB3}" destId="{00AD48EB-B620-D44A-A348-3756D4C1421C}" srcOrd="1" destOrd="0" presId="urn:microsoft.com/office/officeart/2005/8/layout/pyramid1"/>
    <dgm:cxn modelId="{E7460B5B-2A0F-634F-A0E5-88069DC94261}" type="presOf" srcId="{17C81776-2A72-B142-A481-77FDF9A80E56}" destId="{30E21431-D9D8-C645-AACF-0AB2053B65D0}" srcOrd="1" destOrd="0" presId="urn:microsoft.com/office/officeart/2005/8/layout/pyramid1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F6B1B18E-F036-CF48-A29C-CD0BE0AB166F}" srcId="{AF99BD3E-9285-A346-93E8-27D904AE06E7}" destId="{312B78E1-E0A2-7941-9CF4-22D34B937D34}" srcOrd="0" destOrd="0" parTransId="{AE0A24C2-0609-3047-9CB0-E6A2763D6D95}" sibTransId="{ED2B5BFB-45E4-E449-8205-8CE9DD800326}"/>
    <dgm:cxn modelId="{8EA92315-7155-E045-A055-E61C0388CE10}" type="presOf" srcId="{F02B9528-6EFD-CA47-BEF8-54648EE99779}" destId="{92BFE121-35C7-AB4C-8DD0-49A9B1575E23}" srcOrd="0" destOrd="0" presId="urn:microsoft.com/office/officeart/2005/8/layout/pyramid1"/>
    <dgm:cxn modelId="{937427D8-6999-1D43-B217-2F0864D0A8B6}" type="presOf" srcId="{986CBE3B-7788-F140-8BE6-192403199B70}" destId="{3FB01611-5BF9-5445-A2C7-2AAE62F5D275}" srcOrd="0" destOrd="0" presId="urn:microsoft.com/office/officeart/2005/8/layout/pyramid1"/>
    <dgm:cxn modelId="{2AA41650-90E8-0C4B-A3E9-AE5D09BE9CBB}" type="presOf" srcId="{986CBE3B-7788-F140-8BE6-192403199B70}" destId="{3E5A0AA8-D61B-2246-9CA2-DB2996983913}" srcOrd="1" destOrd="0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9D58BA9A-932A-5C40-B7CD-1A1B515CA183}" type="presOf" srcId="{2E7B3785-B7BF-094C-B7AF-B64525CF0B62}" destId="{0234E0FD-54E8-F04C-AF26-FF4EC2218F13}" srcOrd="1" destOrd="0" presId="urn:microsoft.com/office/officeart/2005/8/layout/pyramid1"/>
    <dgm:cxn modelId="{EAE4BA1B-BA13-5B4C-B28B-3E1BF1A451D2}" type="presOf" srcId="{3CD2901E-E3B6-7F48-B61C-0CDF99D8A432}" destId="{AD536590-F619-4249-9E9E-0801DC4C6575}" srcOrd="1" destOrd="0" presId="urn:microsoft.com/office/officeart/2005/8/layout/pyramid1"/>
    <dgm:cxn modelId="{B039ED07-14C3-DB49-95CB-C6D7E38F02CE}" type="presOf" srcId="{D6CDA60A-AA8D-3345-96A6-7D6FDE080261}" destId="{60A7A1E6-BFE9-DA4A-B710-176C6126CF9F}" srcOrd="1" destOrd="0" presId="urn:microsoft.com/office/officeart/2005/8/layout/pyramid1"/>
    <dgm:cxn modelId="{E2DA04B7-8385-BC48-B1C2-7B51593C917C}" srcId="{F02B9528-6EFD-CA47-BEF8-54648EE99779}" destId="{986CBE3B-7788-F140-8BE6-192403199B70}" srcOrd="0" destOrd="0" parTransId="{92148C70-82DB-4B42-8900-EF1CDC1C3753}" sibTransId="{11299E15-F622-294E-9F34-2626AB56AC48}"/>
    <dgm:cxn modelId="{6A0E5E33-81DF-A34E-9508-E029F3928B01}" type="presOf" srcId="{6F3A1536-54F2-E347-8E65-53224CAF6BB3}" destId="{DCB5F5DE-540E-634F-8CE2-6D853946BE75}" srcOrd="0" destOrd="0" presId="urn:microsoft.com/office/officeart/2005/8/layout/pyramid1"/>
    <dgm:cxn modelId="{9A30B32B-961B-1646-ABEC-932CDC68BD8C}" type="presOf" srcId="{F02B9528-6EFD-CA47-BEF8-54648EE99779}" destId="{546481F8-B0AD-AB4D-A288-BA13B68E4C46}" srcOrd="1" destOrd="0" presId="urn:microsoft.com/office/officeart/2005/8/layout/pyramid1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BCF95BBF-8D18-0545-854C-FADEEF543ACF}" srcId="{2E7B3785-B7BF-094C-B7AF-B64525CF0B62}" destId="{40165284-135E-0C46-8520-C183408C9D05}" srcOrd="0" destOrd="0" parTransId="{46DDADD1-31F6-934C-BE65-9E790FBF9646}" sibTransId="{F70FFA31-9AA0-A042-BDA3-B3994411AD2E}"/>
    <dgm:cxn modelId="{45334410-49B6-9545-B7CE-B60BE0981578}" type="presOf" srcId="{AF99BD3E-9285-A346-93E8-27D904AE06E7}" destId="{55FCDB1A-BB4D-BB4A-BC80-83F404558301}" srcOrd="0" destOrd="0" presId="urn:microsoft.com/office/officeart/2005/8/layout/pyramid1"/>
    <dgm:cxn modelId="{EC341A58-C610-1342-956D-F90A1D8ACB43}" type="presOf" srcId="{38958192-CFAA-3C42-B43F-8E9AEB6E67AC}" destId="{0DF3308C-5E27-F942-AE21-E2CDF3E2673F}" srcOrd="0" destOrd="0" presId="urn:microsoft.com/office/officeart/2005/8/layout/pyramid1"/>
    <dgm:cxn modelId="{59C9025E-0A92-4F47-AEF1-2E8A87EFED95}" type="presParOf" srcId="{16A92EF7-01F2-4843-B32B-F589063CAF74}" destId="{35FDABFE-1C3E-CA4C-9776-6FD246801481}" srcOrd="0" destOrd="0" presId="urn:microsoft.com/office/officeart/2005/8/layout/pyramid1"/>
    <dgm:cxn modelId="{3C3E78DA-AD03-4C4E-B6BD-6B68F1D65913}" type="presParOf" srcId="{35FDABFE-1C3E-CA4C-9776-6FD246801481}" destId="{D12F6CC7-20A1-DF4C-B6DD-BC89DE666B40}" srcOrd="0" destOrd="0" presId="urn:microsoft.com/office/officeart/2005/8/layout/pyramid1"/>
    <dgm:cxn modelId="{EB524115-1524-3749-A64F-D3BDD3D53C6C}" type="presParOf" srcId="{35FDABFE-1C3E-CA4C-9776-6FD246801481}" destId="{79FAFCC5-81F8-F94C-B4AD-B32B7D729167}" srcOrd="1" destOrd="0" presId="urn:microsoft.com/office/officeart/2005/8/layout/pyramid1"/>
    <dgm:cxn modelId="{2109E6BA-8593-004A-B6D3-62B03AD5C205}" type="presParOf" srcId="{35FDABFE-1C3E-CA4C-9776-6FD246801481}" destId="{87704E15-5596-CC4E-AE18-0E7A4D9BDDEF}" srcOrd="2" destOrd="0" presId="urn:microsoft.com/office/officeart/2005/8/layout/pyramid1"/>
    <dgm:cxn modelId="{7F59589C-8297-C640-BFBA-4BB1893979A0}" type="presParOf" srcId="{35FDABFE-1C3E-CA4C-9776-6FD246801481}" destId="{AD536590-F619-4249-9E9E-0801DC4C6575}" srcOrd="3" destOrd="0" presId="urn:microsoft.com/office/officeart/2005/8/layout/pyramid1"/>
    <dgm:cxn modelId="{DDF090CC-57DE-9345-9200-81FD349350A0}" type="presParOf" srcId="{16A92EF7-01F2-4843-B32B-F589063CAF74}" destId="{809116DC-61FD-AA47-9C54-D877E477E263}" srcOrd="1" destOrd="0" presId="urn:microsoft.com/office/officeart/2005/8/layout/pyramid1"/>
    <dgm:cxn modelId="{68C43E3E-BB54-E447-93C8-E132D68397E0}" type="presParOf" srcId="{809116DC-61FD-AA47-9C54-D877E477E263}" destId="{0DF3308C-5E27-F942-AE21-E2CDF3E2673F}" srcOrd="0" destOrd="0" presId="urn:microsoft.com/office/officeart/2005/8/layout/pyramid1"/>
    <dgm:cxn modelId="{60DA9709-8AFA-B849-B38B-CD6A3637A255}" type="presParOf" srcId="{809116DC-61FD-AA47-9C54-D877E477E263}" destId="{9DFFEA79-9821-EC46-8284-343127BB6972}" srcOrd="1" destOrd="0" presId="urn:microsoft.com/office/officeart/2005/8/layout/pyramid1"/>
    <dgm:cxn modelId="{26EE1828-42F2-584C-AFB0-7DA42EEDE744}" type="presParOf" srcId="{809116DC-61FD-AA47-9C54-D877E477E263}" destId="{DCB5F5DE-540E-634F-8CE2-6D853946BE75}" srcOrd="2" destOrd="0" presId="urn:microsoft.com/office/officeart/2005/8/layout/pyramid1"/>
    <dgm:cxn modelId="{317BF63C-2A68-2A4F-8E50-9FA5D010EABB}" type="presParOf" srcId="{809116DC-61FD-AA47-9C54-D877E477E263}" destId="{00AD48EB-B620-D44A-A348-3756D4C1421C}" srcOrd="3" destOrd="0" presId="urn:microsoft.com/office/officeart/2005/8/layout/pyramid1"/>
    <dgm:cxn modelId="{A5A65E64-32C5-0347-AAE7-245E46A7C818}" type="presParOf" srcId="{16A92EF7-01F2-4843-B32B-F589063CAF74}" destId="{1859ABD5-C134-B84F-93B4-9A68049A1553}" srcOrd="2" destOrd="0" presId="urn:microsoft.com/office/officeart/2005/8/layout/pyramid1"/>
    <dgm:cxn modelId="{AC6524D0-51E2-5545-8EC8-A930683C6EA3}" type="presParOf" srcId="{1859ABD5-C134-B84F-93B4-9A68049A1553}" destId="{C45AA535-7C7A-7D4D-A00B-30F32107C76C}" srcOrd="0" destOrd="0" presId="urn:microsoft.com/office/officeart/2005/8/layout/pyramid1"/>
    <dgm:cxn modelId="{440D99BA-D3EA-D049-991F-265D70CB1586}" type="presParOf" srcId="{1859ABD5-C134-B84F-93B4-9A68049A1553}" destId="{30E21431-D9D8-C645-AACF-0AB2053B65D0}" srcOrd="1" destOrd="0" presId="urn:microsoft.com/office/officeart/2005/8/layout/pyramid1"/>
    <dgm:cxn modelId="{2BD3E3C3-B8DB-A440-A5A9-CF583932C15B}" type="presParOf" srcId="{1859ABD5-C134-B84F-93B4-9A68049A1553}" destId="{327B9699-C623-0445-BC2B-2D2C4F204F2D}" srcOrd="2" destOrd="0" presId="urn:microsoft.com/office/officeart/2005/8/layout/pyramid1"/>
    <dgm:cxn modelId="{1B4CDA02-B8CE-DA40-A366-F29850C6F4AC}" type="presParOf" srcId="{1859ABD5-C134-B84F-93B4-9A68049A1553}" destId="{60A7A1E6-BFE9-DA4A-B710-176C6126CF9F}" srcOrd="3" destOrd="0" presId="urn:microsoft.com/office/officeart/2005/8/layout/pyramid1"/>
    <dgm:cxn modelId="{C7AFFBE3-7A92-5348-9FBC-A85A923B3C8B}" type="presParOf" srcId="{16A92EF7-01F2-4843-B32B-F589063CAF74}" destId="{C977C058-42F4-FD45-B003-0EFE33B61940}" srcOrd="3" destOrd="0" presId="urn:microsoft.com/office/officeart/2005/8/layout/pyramid1"/>
    <dgm:cxn modelId="{FE7DF97E-1BE0-C843-855B-C7BB1F5D6B39}" type="presParOf" srcId="{C977C058-42F4-FD45-B003-0EFE33B61940}" destId="{CA649F93-0504-2841-B0A8-932844A4662B}" srcOrd="0" destOrd="0" presId="urn:microsoft.com/office/officeart/2005/8/layout/pyramid1"/>
    <dgm:cxn modelId="{B1D54B2C-7ED9-E644-8A69-BDCD0C0CCE3F}" type="presParOf" srcId="{C977C058-42F4-FD45-B003-0EFE33B61940}" destId="{F3132367-AC1B-D04A-B268-8CD078F49776}" srcOrd="1" destOrd="0" presId="urn:microsoft.com/office/officeart/2005/8/layout/pyramid1"/>
    <dgm:cxn modelId="{199AD6C9-29C3-1742-8A34-FADC9AC25EC8}" type="presParOf" srcId="{C977C058-42F4-FD45-B003-0EFE33B61940}" destId="{43D1E7E7-4209-3E44-89C7-12187B11E54A}" srcOrd="2" destOrd="0" presId="urn:microsoft.com/office/officeart/2005/8/layout/pyramid1"/>
    <dgm:cxn modelId="{B543C53C-552D-D546-A0E9-08E37705E009}" type="presParOf" srcId="{C977C058-42F4-FD45-B003-0EFE33B61940}" destId="{0234E0FD-54E8-F04C-AF26-FF4EC2218F13}" srcOrd="3" destOrd="0" presId="urn:microsoft.com/office/officeart/2005/8/layout/pyramid1"/>
    <dgm:cxn modelId="{7725D46D-C7D2-934E-A31B-A77DB0DEB476}" type="presParOf" srcId="{16A92EF7-01F2-4843-B32B-F589063CAF74}" destId="{6A715EF0-9410-C141-AA12-A4757C3AEAF8}" srcOrd="4" destOrd="0" presId="urn:microsoft.com/office/officeart/2005/8/layout/pyramid1"/>
    <dgm:cxn modelId="{66F7BF96-3E26-7B45-BDCF-8F1EA69226A7}" type="presParOf" srcId="{6A715EF0-9410-C141-AA12-A4757C3AEAF8}" destId="{D4F229AB-031B-254C-9E66-8EC6ACC0A907}" srcOrd="0" destOrd="0" presId="urn:microsoft.com/office/officeart/2005/8/layout/pyramid1"/>
    <dgm:cxn modelId="{A953FBD7-6ABE-8645-B4B6-88DDC305DA6E}" type="presParOf" srcId="{6A715EF0-9410-C141-AA12-A4757C3AEAF8}" destId="{7B7078F4-BD88-FA43-838B-C77E30481ED0}" srcOrd="1" destOrd="0" presId="urn:microsoft.com/office/officeart/2005/8/layout/pyramid1"/>
    <dgm:cxn modelId="{AB4B3867-C060-9347-9BD3-10B50BA6E1DF}" type="presParOf" srcId="{6A715EF0-9410-C141-AA12-A4757C3AEAF8}" destId="{55FCDB1A-BB4D-BB4A-BC80-83F404558301}" srcOrd="2" destOrd="0" presId="urn:microsoft.com/office/officeart/2005/8/layout/pyramid1"/>
    <dgm:cxn modelId="{B7249411-2C88-9041-9B39-49B0B8F8EE71}" type="presParOf" srcId="{6A715EF0-9410-C141-AA12-A4757C3AEAF8}" destId="{0606C1B3-93BE-A246-8F28-045216FFC240}" srcOrd="3" destOrd="0" presId="urn:microsoft.com/office/officeart/2005/8/layout/pyramid1"/>
    <dgm:cxn modelId="{54EDAC6D-6CA1-9F4F-868C-C0A35BE43AEF}" type="presParOf" srcId="{16A92EF7-01F2-4843-B32B-F589063CAF74}" destId="{B119C359-E3C7-F645-BF96-890FB0D19675}" srcOrd="5" destOrd="0" presId="urn:microsoft.com/office/officeart/2005/8/layout/pyramid1"/>
    <dgm:cxn modelId="{AFBBDF5A-0356-024E-9E09-AC02DE3B53D5}" type="presParOf" srcId="{B119C359-E3C7-F645-BF96-890FB0D19675}" destId="{3FB01611-5BF9-5445-A2C7-2AAE62F5D275}" srcOrd="0" destOrd="0" presId="urn:microsoft.com/office/officeart/2005/8/layout/pyramid1"/>
    <dgm:cxn modelId="{C2D30A5C-DEE7-E54B-8253-49F448C17735}" type="presParOf" srcId="{B119C359-E3C7-F645-BF96-890FB0D19675}" destId="{3E5A0AA8-D61B-2246-9CA2-DB2996983913}" srcOrd="1" destOrd="0" presId="urn:microsoft.com/office/officeart/2005/8/layout/pyramid1"/>
    <dgm:cxn modelId="{F9BD30BA-72B6-6D4E-B0FB-CE8DF6081EE1}" type="presParOf" srcId="{B119C359-E3C7-F645-BF96-890FB0D19675}" destId="{92BFE121-35C7-AB4C-8DD0-49A9B1575E23}" srcOrd="2" destOrd="0" presId="urn:microsoft.com/office/officeart/2005/8/layout/pyramid1"/>
    <dgm:cxn modelId="{F578B9BE-0803-1143-A94F-2C1A157CC0E9}" type="presParOf" srcId="{B119C359-E3C7-F645-BF96-890FB0D19675}" destId="{546481F8-B0AD-AB4D-A288-BA13B68E4C4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Синтез</a:t>
          </a:r>
          <a:endParaRPr lang="en-US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12A532FB-BE20-2C4D-8361-119683A1D810}">
      <dgm:prSet phldrT="[Text]" custT="1"/>
      <dgm:spPr/>
      <dgm:t>
        <a:bodyPr/>
        <a:lstStyle/>
        <a:p>
          <a:r>
            <a:rPr lang="ru-RU" sz="1600" dirty="0" smtClean="0"/>
            <a:t>Комбинировать идеи в новое знание</a:t>
          </a:r>
          <a:endParaRPr lang="en-US" sz="1600" dirty="0"/>
        </a:p>
      </dgm:t>
    </dgm:pt>
    <dgm:pt modelId="{106ECF6B-0EE9-254A-9EB7-3B6C8598E109}" type="parTrans" cxnId="{0D4CBD57-5E66-2741-A04E-F8EE2B37F1E1}">
      <dgm:prSet/>
      <dgm:spPr/>
      <dgm:t>
        <a:bodyPr/>
        <a:lstStyle/>
        <a:p>
          <a:endParaRPr lang="en-US"/>
        </a:p>
      </dgm:t>
    </dgm:pt>
    <dgm:pt modelId="{F8563EB4-4DEA-8F4C-898B-82297ACE0BA3}" type="sibTrans" cxnId="{0D4CBD57-5E66-2741-A04E-F8EE2B37F1E1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2976A068-E8F0-C047-A87A-71D9C165DBA3}">
      <dgm:prSet phldrT="[Text]" custT="1"/>
      <dgm:spPr/>
      <dgm:t>
        <a:bodyPr/>
        <a:lstStyle/>
        <a:p>
          <a:r>
            <a:rPr lang="ru-RU" sz="1600" dirty="0" smtClean="0"/>
            <a:t>Воспроизводить информацию</a:t>
          </a:r>
        </a:p>
      </dgm:t>
    </dgm:pt>
    <dgm:pt modelId="{BB03EDDC-F5C1-6049-8E05-9B72F7AD18DD}" type="parTrans" cxnId="{A6DA0A6C-977B-434F-B859-ADE81C95FBB8}">
      <dgm:prSet/>
      <dgm:spPr/>
      <dgm:t>
        <a:bodyPr/>
        <a:lstStyle/>
        <a:p>
          <a:endParaRPr lang="en-US"/>
        </a:p>
      </dgm:t>
    </dgm:pt>
    <dgm:pt modelId="{E465D85E-A2F5-C047-A590-378807F081A7}" type="sibTrans" cxnId="{A6DA0A6C-977B-434F-B859-ADE81C95FBB8}">
      <dgm:prSet/>
      <dgm:spPr/>
      <dgm:t>
        <a:bodyPr/>
        <a:lstStyle/>
        <a:p>
          <a:endParaRPr lang="en-US"/>
        </a:p>
      </dgm:t>
    </dgm:pt>
    <dgm:pt modelId="{38958192-CFAA-3C42-B43F-8E9AEB6E67AC}">
      <dgm:prSet phldrT="[Text]" custT="1"/>
      <dgm:spPr/>
      <dgm:t>
        <a:bodyPr/>
        <a:lstStyle/>
        <a:p>
          <a:r>
            <a:rPr lang="ru-RU" sz="1600" dirty="0" smtClean="0"/>
            <a:t>Определять ценность и корректность идей, информации</a:t>
          </a:r>
        </a:p>
      </dgm:t>
    </dgm:pt>
    <dgm:pt modelId="{CE9F8824-91E8-3F4E-94C5-75C7E2FBE2B5}" type="parTrans" cxnId="{6AF68649-1787-394C-A26D-88EB36323338}">
      <dgm:prSet/>
      <dgm:spPr/>
      <dgm:t>
        <a:bodyPr/>
        <a:lstStyle/>
        <a:p>
          <a:endParaRPr lang="en-US"/>
        </a:p>
      </dgm:t>
    </dgm:pt>
    <dgm:pt modelId="{AF882B49-9063-1A43-A6FA-8E3326F79BFF}" type="sibTrans" cxnId="{6AF68649-1787-394C-A26D-88EB36323338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17C81776-2A72-B142-A481-77FDF9A80E56}">
      <dgm:prSet phldrT="[Text]" custT="1"/>
      <dgm:spPr/>
      <dgm:t>
        <a:bodyPr/>
        <a:lstStyle/>
        <a:p>
          <a:r>
            <a:rPr lang="ru-RU" sz="1600" dirty="0" smtClean="0"/>
            <a:t>Определять составляющие</a:t>
          </a:r>
        </a:p>
      </dgm:t>
    </dgm:pt>
    <dgm:pt modelId="{9CD09FCF-50CA-304D-A8CE-0ED8B5327AEB}" type="parTrans" cxnId="{440EF1F5-FC66-D543-B75A-EEC4CA92EC87}">
      <dgm:prSet/>
      <dgm:spPr/>
      <dgm:t>
        <a:bodyPr/>
        <a:lstStyle/>
        <a:p>
          <a:endParaRPr lang="en-US"/>
        </a:p>
      </dgm:t>
    </dgm:pt>
    <dgm:pt modelId="{AAEC8AF7-28E0-8249-9491-EE9D94F5AAB1}" type="sibTrans" cxnId="{440EF1F5-FC66-D543-B75A-EEC4CA92EC87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40165284-135E-0C46-8520-C183408C9D05}">
      <dgm:prSet phldrT="[Text]" custT="1"/>
      <dgm:spPr/>
      <dgm:t>
        <a:bodyPr/>
        <a:lstStyle/>
        <a:p>
          <a:r>
            <a:rPr lang="ru-RU" sz="1600" dirty="0" smtClean="0"/>
            <a:t>Использовать знание</a:t>
          </a:r>
        </a:p>
      </dgm:t>
    </dgm:pt>
    <dgm:pt modelId="{46DDADD1-31F6-934C-BE65-9E790FBF9646}" type="parTrans" cxnId="{BCF95BBF-8D18-0545-854C-FADEEF543ACF}">
      <dgm:prSet/>
      <dgm:spPr/>
      <dgm:t>
        <a:bodyPr/>
        <a:lstStyle/>
        <a:p>
          <a:endParaRPr lang="en-US"/>
        </a:p>
      </dgm:t>
    </dgm:pt>
    <dgm:pt modelId="{F70FFA31-9AA0-A042-BDA3-B3994411AD2E}" type="sibTrans" cxnId="{BCF95BBF-8D18-0545-854C-FADEEF543ACF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Понимание, осознание</a:t>
          </a:r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312B78E1-E0A2-7941-9CF4-22D34B937D34}">
      <dgm:prSet custT="1"/>
      <dgm:spPr/>
      <dgm:t>
        <a:bodyPr/>
        <a:lstStyle/>
        <a:p>
          <a:r>
            <a:rPr lang="ru-RU" sz="1600" dirty="0" smtClean="0"/>
            <a:t>Понимать</a:t>
          </a:r>
          <a:endParaRPr lang="en-US" sz="1600" dirty="0"/>
        </a:p>
      </dgm:t>
    </dgm:pt>
    <dgm:pt modelId="{AE0A24C2-0609-3047-9CB0-E6A2763D6D95}" type="parTrans" cxnId="{F6B1B18E-F036-CF48-A29C-CD0BE0AB166F}">
      <dgm:prSet/>
      <dgm:spPr/>
      <dgm:t>
        <a:bodyPr/>
        <a:lstStyle/>
        <a:p>
          <a:endParaRPr lang="en-US"/>
        </a:p>
      </dgm:t>
    </dgm:pt>
    <dgm:pt modelId="{ED2B5BFB-45E4-E449-8205-8CE9DD800326}" type="sibTrans" cxnId="{F6B1B18E-F036-CF48-A29C-CD0BE0AB166F}">
      <dgm:prSet/>
      <dgm:spPr/>
      <dgm:t>
        <a:bodyPr/>
        <a:lstStyle/>
        <a:p>
          <a:endParaRPr lang="en-US"/>
        </a:p>
      </dgm:t>
    </dgm:pt>
    <dgm:pt modelId="{986CBE3B-7788-F140-8BE6-192403199B70}">
      <dgm:prSet phldrT="[Text]" custT="1"/>
      <dgm:spPr/>
      <dgm:t>
        <a:bodyPr/>
        <a:lstStyle/>
        <a:p>
          <a:r>
            <a:rPr lang="ru-RU" sz="1600" dirty="0" smtClean="0"/>
            <a:t>Знать факты</a:t>
          </a:r>
        </a:p>
      </dgm:t>
    </dgm:pt>
    <dgm:pt modelId="{92148C70-82DB-4B42-8900-EF1CDC1C3753}" type="parTrans" cxnId="{E2DA04B7-8385-BC48-B1C2-7B51593C917C}">
      <dgm:prSet/>
      <dgm:spPr/>
      <dgm:t>
        <a:bodyPr/>
        <a:lstStyle/>
        <a:p>
          <a:endParaRPr lang="en-US"/>
        </a:p>
      </dgm:t>
    </dgm:pt>
    <dgm:pt modelId="{11299E15-F622-294E-9F34-2626AB56AC48}" type="sibTrans" cxnId="{E2DA04B7-8385-BC48-B1C2-7B51593C917C}">
      <dgm:prSet/>
      <dgm:spPr/>
      <dgm:t>
        <a:bodyPr/>
        <a:lstStyle/>
        <a:p>
          <a:endParaRPr lang="en-US"/>
        </a:p>
      </dgm:t>
    </dgm:pt>
    <dgm:pt modelId="{CDD75A15-7358-7C40-85AF-398A04D8C18B}">
      <dgm:prSet custT="1"/>
      <dgm:spPr/>
      <dgm:t>
        <a:bodyPr/>
        <a:lstStyle/>
        <a:p>
          <a:r>
            <a:rPr lang="ru-RU" sz="1600" dirty="0" smtClean="0"/>
            <a:t>Пересказывать своими словами</a:t>
          </a:r>
          <a:endParaRPr lang="en-US" sz="1600" dirty="0"/>
        </a:p>
      </dgm:t>
    </dgm:pt>
    <dgm:pt modelId="{7A386304-687B-E14A-8E87-A402BAF63F2C}" type="parTrans" cxnId="{9AD4AA69-4F25-D642-8547-41F1912B78BA}">
      <dgm:prSet/>
      <dgm:spPr/>
      <dgm:t>
        <a:bodyPr/>
        <a:lstStyle/>
        <a:p>
          <a:endParaRPr lang="en-US"/>
        </a:p>
      </dgm:t>
    </dgm:pt>
    <dgm:pt modelId="{6E6450EA-9D23-3642-97FB-4CFE668CF2AC}" type="sibTrans" cxnId="{9AD4AA69-4F25-D642-8547-41F1912B78BA}">
      <dgm:prSet/>
      <dgm:spPr/>
      <dgm:t>
        <a:bodyPr/>
        <a:lstStyle/>
        <a:p>
          <a:endParaRPr lang="en-US"/>
        </a:p>
      </dgm:t>
    </dgm:pt>
    <dgm:pt modelId="{9DD9FF82-01F5-9B43-81BD-B469441E383A}">
      <dgm:prSet phldrT="[Text]" custT="1"/>
      <dgm:spPr/>
      <dgm:t>
        <a:bodyPr/>
        <a:lstStyle/>
        <a:p>
          <a:r>
            <a:rPr lang="ru-RU" sz="1600" dirty="0" smtClean="0"/>
            <a:t>Анализировать причинно-следственные связи</a:t>
          </a:r>
        </a:p>
      </dgm:t>
    </dgm:pt>
    <dgm:pt modelId="{1186F9CE-1FB8-D047-9326-F674CD97DB8F}" type="parTrans" cxnId="{97E1F650-0914-8545-B38C-5A98A4B52514}">
      <dgm:prSet/>
      <dgm:spPr/>
      <dgm:t>
        <a:bodyPr/>
        <a:lstStyle/>
        <a:p>
          <a:endParaRPr lang="en-US"/>
        </a:p>
      </dgm:t>
    </dgm:pt>
    <dgm:pt modelId="{13E53D68-C459-6E44-8B14-3E64959210A7}" type="sibTrans" cxnId="{97E1F650-0914-8545-B38C-5A98A4B52514}">
      <dgm:prSet/>
      <dgm:spPr/>
      <dgm:t>
        <a:bodyPr/>
        <a:lstStyle/>
        <a:p>
          <a:endParaRPr lang="en-US"/>
        </a:p>
      </dgm:t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D12F6CC7-20A1-DF4C-B6DD-BC89DE666B40}" type="pres">
      <dgm:prSet presAssocID="{3CD2901E-E3B6-7F48-B61C-0CDF99D8A432}" presName="acctBkgd" presStyleLbl="alignAcc1" presStyleIdx="0" presStyleCnt="6"/>
      <dgm:spPr/>
      <dgm:t>
        <a:bodyPr/>
        <a:lstStyle/>
        <a:p>
          <a:endParaRPr lang="en-US"/>
        </a:p>
      </dgm:t>
    </dgm:pt>
    <dgm:pt modelId="{79FAFCC5-81F8-F94C-B4AD-B32B7D729167}" type="pres">
      <dgm:prSet presAssocID="{3CD2901E-E3B6-7F48-B61C-0CDF99D8A432}" presName="acctTx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04E15-5596-CC4E-AE18-0E7A4D9BDDEF}" type="pres">
      <dgm:prSet presAssocID="{3CD2901E-E3B6-7F48-B61C-0CDF99D8A43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0DF3308C-5E27-F942-AE21-E2CDF3E2673F}" type="pres">
      <dgm:prSet presAssocID="{6F3A1536-54F2-E347-8E65-53224CAF6BB3}" presName="acctBkgd" presStyleLbl="alignAcc1" presStyleIdx="1" presStyleCnt="6"/>
      <dgm:spPr/>
      <dgm:t>
        <a:bodyPr/>
        <a:lstStyle/>
        <a:p>
          <a:endParaRPr lang="en-US"/>
        </a:p>
      </dgm:t>
    </dgm:pt>
    <dgm:pt modelId="{9DFFEA79-9821-EC46-8284-343127BB6972}" type="pres">
      <dgm:prSet presAssocID="{6F3A1536-54F2-E347-8E65-53224CAF6BB3}" presName="acctTx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5F5DE-540E-634F-8CE2-6D853946BE75}" type="pres">
      <dgm:prSet presAssocID="{6F3A1536-54F2-E347-8E65-53224CAF6BB3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C45AA535-7C7A-7D4D-A00B-30F32107C76C}" type="pres">
      <dgm:prSet presAssocID="{D6CDA60A-AA8D-3345-96A6-7D6FDE080261}" presName="acctBkgd" presStyleLbl="alignAcc1" presStyleIdx="2" presStyleCnt="6"/>
      <dgm:spPr/>
      <dgm:t>
        <a:bodyPr/>
        <a:lstStyle/>
        <a:p>
          <a:endParaRPr lang="en-US"/>
        </a:p>
      </dgm:t>
    </dgm:pt>
    <dgm:pt modelId="{30E21431-D9D8-C645-AACF-0AB2053B65D0}" type="pres">
      <dgm:prSet presAssocID="{D6CDA60A-AA8D-3345-96A6-7D6FDE080261}" presName="acctTx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CA649F93-0504-2841-B0A8-932844A4662B}" type="pres">
      <dgm:prSet presAssocID="{2E7B3785-B7BF-094C-B7AF-B64525CF0B62}" presName="acctBkgd" presStyleLbl="alignAcc1" presStyleIdx="3" presStyleCnt="6"/>
      <dgm:spPr/>
      <dgm:t>
        <a:bodyPr/>
        <a:lstStyle/>
        <a:p>
          <a:endParaRPr lang="en-US"/>
        </a:p>
      </dgm:t>
    </dgm:pt>
    <dgm:pt modelId="{F3132367-AC1B-D04A-B268-8CD078F49776}" type="pres">
      <dgm:prSet presAssocID="{2E7B3785-B7BF-094C-B7AF-B64525CF0B62}" presName="acctTx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D4F229AB-031B-254C-9E66-8EC6ACC0A907}" type="pres">
      <dgm:prSet presAssocID="{AF99BD3E-9285-A346-93E8-27D904AE06E7}" presName="acctBkgd" presStyleLbl="alignAcc1" presStyleIdx="4" presStyleCnt="6"/>
      <dgm:spPr/>
      <dgm:t>
        <a:bodyPr/>
        <a:lstStyle/>
        <a:p>
          <a:endParaRPr lang="en-US"/>
        </a:p>
      </dgm:t>
    </dgm:pt>
    <dgm:pt modelId="{7B7078F4-BD88-FA43-838B-C77E30481ED0}" type="pres">
      <dgm:prSet presAssocID="{AF99BD3E-9285-A346-93E8-27D904AE06E7}" presName="acctTx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3FB01611-5BF9-5445-A2C7-2AAE62F5D275}" type="pres">
      <dgm:prSet presAssocID="{F02B9528-6EFD-CA47-BEF8-54648EE99779}" presName="acctBkgd" presStyleLbl="alignAcc1" presStyleIdx="5" presStyleCnt="6"/>
      <dgm:spPr/>
      <dgm:t>
        <a:bodyPr/>
        <a:lstStyle/>
        <a:p>
          <a:endParaRPr lang="en-US"/>
        </a:p>
      </dgm:t>
    </dgm:pt>
    <dgm:pt modelId="{3E5A0AA8-D61B-2246-9CA2-DB2996983913}" type="pres">
      <dgm:prSet presAssocID="{F02B9528-6EFD-CA47-BEF8-54648EE99779}" presName="acctTx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FE121-35C7-AB4C-8DD0-49A9B1575E23}" type="pres">
      <dgm:prSet presAssocID="{F02B9528-6EFD-CA47-BEF8-54648EE9977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34A894-3E5F-B548-85B0-2B908F08D9DE}" type="presOf" srcId="{F02B9528-6EFD-CA47-BEF8-54648EE99779}" destId="{546481F8-B0AD-AB4D-A288-BA13B68E4C46}" srcOrd="1" destOrd="0" presId="urn:microsoft.com/office/officeart/2005/8/layout/pyramid1"/>
    <dgm:cxn modelId="{328C571D-9A0F-3447-9A7E-038450C3C726}" type="presOf" srcId="{986CBE3B-7788-F140-8BE6-192403199B70}" destId="{3E5A0AA8-D61B-2246-9CA2-DB2996983913}" srcOrd="1" destOrd="1" presId="urn:microsoft.com/office/officeart/2005/8/layout/pyramid1"/>
    <dgm:cxn modelId="{9AD4AA69-4F25-D642-8547-41F1912B78BA}" srcId="{AF99BD3E-9285-A346-93E8-27D904AE06E7}" destId="{CDD75A15-7358-7C40-85AF-398A04D8C18B}" srcOrd="1" destOrd="0" parTransId="{7A386304-687B-E14A-8E87-A402BAF63F2C}" sibTransId="{6E6450EA-9D23-3642-97FB-4CFE668CF2AC}"/>
    <dgm:cxn modelId="{4FC3AA0D-B98B-4046-9DF5-6646C51A2396}" type="presOf" srcId="{CDD75A15-7358-7C40-85AF-398A04D8C18B}" destId="{D4F229AB-031B-254C-9E66-8EC6ACC0A907}" srcOrd="0" destOrd="1" presId="urn:microsoft.com/office/officeart/2005/8/layout/pyramid1"/>
    <dgm:cxn modelId="{A312C8C4-73C1-1F41-93B9-A9213980FA87}" type="presOf" srcId="{3CD2901E-E3B6-7F48-B61C-0CDF99D8A432}" destId="{AD536590-F619-4249-9E9E-0801DC4C6575}" srcOrd="1" destOrd="0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A6DA0A6C-977B-434F-B859-ADE81C95FBB8}" srcId="{F02B9528-6EFD-CA47-BEF8-54648EE99779}" destId="{2976A068-E8F0-C047-A87A-71D9C165DBA3}" srcOrd="0" destOrd="0" parTransId="{BB03EDDC-F5C1-6049-8E05-9B72F7AD18DD}" sibTransId="{E465D85E-A2F5-C047-A590-378807F081A7}"/>
    <dgm:cxn modelId="{E2DA04B7-8385-BC48-B1C2-7B51593C917C}" srcId="{F02B9528-6EFD-CA47-BEF8-54648EE99779}" destId="{986CBE3B-7788-F140-8BE6-192403199B70}" srcOrd="1" destOrd="0" parTransId="{92148C70-82DB-4B42-8900-EF1CDC1C3753}" sibTransId="{11299E15-F622-294E-9F34-2626AB56AC48}"/>
    <dgm:cxn modelId="{F5B5B52E-1170-8649-B4A7-CBF2F18B59EE}" type="presOf" srcId="{40165284-135E-0C46-8520-C183408C9D05}" destId="{F3132367-AC1B-D04A-B268-8CD078F49776}" srcOrd="1" destOrd="0" presId="urn:microsoft.com/office/officeart/2005/8/layout/pyramid1"/>
    <dgm:cxn modelId="{BD3681AA-D03F-AE43-B71D-FDE8E101EF5D}" type="presOf" srcId="{F02B9528-6EFD-CA47-BEF8-54648EE99779}" destId="{92BFE121-35C7-AB4C-8DD0-49A9B1575E23}" srcOrd="0" destOrd="0" presId="urn:microsoft.com/office/officeart/2005/8/layout/pyramid1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8220F571-256A-754F-BDC8-728E6844192A}" type="presOf" srcId="{986CBE3B-7788-F140-8BE6-192403199B70}" destId="{3FB01611-5BF9-5445-A2C7-2AAE62F5D275}" srcOrd="0" destOrd="1" presId="urn:microsoft.com/office/officeart/2005/8/layout/pyramid1"/>
    <dgm:cxn modelId="{F7EEE074-C753-9E41-A0B2-85523529BB97}" type="presOf" srcId="{D6CDA60A-AA8D-3345-96A6-7D6FDE080261}" destId="{327B9699-C623-0445-BC2B-2D2C4F204F2D}" srcOrd="0" destOrd="0" presId="urn:microsoft.com/office/officeart/2005/8/layout/pyramid1"/>
    <dgm:cxn modelId="{4FA96E31-EA7E-A34F-B673-A17F3D1DD80C}" type="presOf" srcId="{2976A068-E8F0-C047-A87A-71D9C165DBA3}" destId="{3FB01611-5BF9-5445-A2C7-2AAE62F5D275}" srcOrd="0" destOrd="0" presId="urn:microsoft.com/office/officeart/2005/8/layout/pyramid1"/>
    <dgm:cxn modelId="{64ACEDA3-4069-504C-B8B6-5FC94C6F34B0}" type="presOf" srcId="{12A532FB-BE20-2C4D-8361-119683A1D810}" destId="{D12F6CC7-20A1-DF4C-B6DD-BC89DE666B40}" srcOrd="0" destOrd="0" presId="urn:microsoft.com/office/officeart/2005/8/layout/pyramid1"/>
    <dgm:cxn modelId="{0D4CBD57-5E66-2741-A04E-F8EE2B37F1E1}" srcId="{3CD2901E-E3B6-7F48-B61C-0CDF99D8A432}" destId="{12A532FB-BE20-2C4D-8361-119683A1D810}" srcOrd="0" destOrd="0" parTransId="{106ECF6B-0EE9-254A-9EB7-3B6C8598E109}" sibTransId="{F8563EB4-4DEA-8F4C-898B-82297ACE0BA3}"/>
    <dgm:cxn modelId="{F1A07FAA-D5FB-FA4F-9DBA-05785F6CC968}" type="presOf" srcId="{9DD9FF82-01F5-9B43-81BD-B469441E383A}" destId="{C45AA535-7C7A-7D4D-A00B-30F32107C76C}" srcOrd="0" destOrd="1" presId="urn:microsoft.com/office/officeart/2005/8/layout/pyramid1"/>
    <dgm:cxn modelId="{C2F45B85-36F1-8544-8DBB-F464411DAF77}" type="presOf" srcId="{38958192-CFAA-3C42-B43F-8E9AEB6E67AC}" destId="{9DFFEA79-9821-EC46-8284-343127BB6972}" srcOrd="1" destOrd="0" presId="urn:microsoft.com/office/officeart/2005/8/layout/pyramid1"/>
    <dgm:cxn modelId="{DF8CF9C7-EEDA-3941-A40E-4215AB66A15C}" type="presOf" srcId="{9DD9FF82-01F5-9B43-81BD-B469441E383A}" destId="{30E21431-D9D8-C645-AACF-0AB2053B65D0}" srcOrd="1" destOrd="1" presId="urn:microsoft.com/office/officeart/2005/8/layout/pyramid1"/>
    <dgm:cxn modelId="{775724D6-8D13-054E-BA86-804880853AB3}" type="presOf" srcId="{D6CDA60A-AA8D-3345-96A6-7D6FDE080261}" destId="{60A7A1E6-BFE9-DA4A-B710-176C6126CF9F}" srcOrd="1" destOrd="0" presId="urn:microsoft.com/office/officeart/2005/8/layout/pyramid1"/>
    <dgm:cxn modelId="{E08767EE-B5A0-7142-8556-3FC936BC7B29}" type="presOf" srcId="{2E7B3785-B7BF-094C-B7AF-B64525CF0B62}" destId="{43D1E7E7-4209-3E44-89C7-12187B11E54A}" srcOrd="0" destOrd="0" presId="urn:microsoft.com/office/officeart/2005/8/layout/pyramid1"/>
    <dgm:cxn modelId="{0AEE895A-2B52-8B43-84BF-7772A2DC521A}" type="presOf" srcId="{AF99BD3E-9285-A346-93E8-27D904AE06E7}" destId="{0606C1B3-93BE-A246-8F28-045216FFC240}" srcOrd="1" destOrd="0" presId="urn:microsoft.com/office/officeart/2005/8/layout/pyramid1"/>
    <dgm:cxn modelId="{6AF68649-1787-394C-A26D-88EB36323338}" srcId="{6F3A1536-54F2-E347-8E65-53224CAF6BB3}" destId="{38958192-CFAA-3C42-B43F-8E9AEB6E67AC}" srcOrd="0" destOrd="0" parTransId="{CE9F8824-91E8-3F4E-94C5-75C7E2FBE2B5}" sibTransId="{AF882B49-9063-1A43-A6FA-8E3326F79BFF}"/>
    <dgm:cxn modelId="{7C87CB11-9861-C442-BAA4-398832A29EDD}" type="presOf" srcId="{154B9274-538B-D242-A87D-6BC66F730BB7}" destId="{16A92EF7-01F2-4843-B32B-F589063CAF74}" srcOrd="0" destOrd="0" presId="urn:microsoft.com/office/officeart/2005/8/layout/pyramid1"/>
    <dgm:cxn modelId="{26DB270C-CA26-2D45-BA9B-A38E62A96A7C}" type="presOf" srcId="{6F3A1536-54F2-E347-8E65-53224CAF6BB3}" destId="{DCB5F5DE-540E-634F-8CE2-6D853946BE75}" srcOrd="0" destOrd="0" presId="urn:microsoft.com/office/officeart/2005/8/layout/pyramid1"/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5B4CA604-666A-AE47-8444-E7060DC7D5FA}" type="presOf" srcId="{12A532FB-BE20-2C4D-8361-119683A1D810}" destId="{79FAFCC5-81F8-F94C-B4AD-B32B7D729167}" srcOrd="1" destOrd="0" presId="urn:microsoft.com/office/officeart/2005/8/layout/pyramid1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1777ED1C-C7DE-564A-86C7-FCC8351FBCFE}" type="presOf" srcId="{312B78E1-E0A2-7941-9CF4-22D34B937D34}" destId="{7B7078F4-BD88-FA43-838B-C77E30481ED0}" srcOrd="1" destOrd="0" presId="urn:microsoft.com/office/officeart/2005/8/layout/pyramid1"/>
    <dgm:cxn modelId="{92A99423-1614-FD46-9039-46EC31BE4112}" type="presOf" srcId="{2E7B3785-B7BF-094C-B7AF-B64525CF0B62}" destId="{0234E0FD-54E8-F04C-AF26-FF4EC2218F13}" srcOrd="1" destOrd="0" presId="urn:microsoft.com/office/officeart/2005/8/layout/pyramid1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440EF1F5-FC66-D543-B75A-EEC4CA92EC87}" srcId="{D6CDA60A-AA8D-3345-96A6-7D6FDE080261}" destId="{17C81776-2A72-B142-A481-77FDF9A80E56}" srcOrd="0" destOrd="0" parTransId="{9CD09FCF-50CA-304D-A8CE-0ED8B5327AEB}" sibTransId="{AAEC8AF7-28E0-8249-9491-EE9D94F5AAB1}"/>
    <dgm:cxn modelId="{0CA04B3B-20E6-7342-8099-5010717C3DBB}" type="presOf" srcId="{17C81776-2A72-B142-A481-77FDF9A80E56}" destId="{30E21431-D9D8-C645-AACF-0AB2053B65D0}" srcOrd="1" destOrd="0" presId="urn:microsoft.com/office/officeart/2005/8/layout/pyramid1"/>
    <dgm:cxn modelId="{8F95E617-4800-BB43-9976-ACF94E7BBEE8}" type="presOf" srcId="{CDD75A15-7358-7C40-85AF-398A04D8C18B}" destId="{7B7078F4-BD88-FA43-838B-C77E30481ED0}" srcOrd="1" destOrd="1" presId="urn:microsoft.com/office/officeart/2005/8/layout/pyramid1"/>
    <dgm:cxn modelId="{6CFB76D9-861D-0F4A-AC14-CFA53F2F06E6}" type="presOf" srcId="{3CD2901E-E3B6-7F48-B61C-0CDF99D8A432}" destId="{87704E15-5596-CC4E-AE18-0E7A4D9BDDEF}" srcOrd="0" destOrd="0" presId="urn:microsoft.com/office/officeart/2005/8/layout/pyramid1"/>
    <dgm:cxn modelId="{F6540E87-0EC6-6B41-8234-C2F48990CF27}" type="presOf" srcId="{17C81776-2A72-B142-A481-77FDF9A80E56}" destId="{C45AA535-7C7A-7D4D-A00B-30F32107C76C}" srcOrd="0" destOrd="0" presId="urn:microsoft.com/office/officeart/2005/8/layout/pyramid1"/>
    <dgm:cxn modelId="{97E1F650-0914-8545-B38C-5A98A4B52514}" srcId="{D6CDA60A-AA8D-3345-96A6-7D6FDE080261}" destId="{9DD9FF82-01F5-9B43-81BD-B469441E383A}" srcOrd="1" destOrd="0" parTransId="{1186F9CE-1FB8-D047-9326-F674CD97DB8F}" sibTransId="{13E53D68-C459-6E44-8B14-3E64959210A7}"/>
    <dgm:cxn modelId="{2A3D64AB-D62F-2047-A1DD-8DB26403D8CD}" type="presOf" srcId="{312B78E1-E0A2-7941-9CF4-22D34B937D34}" destId="{D4F229AB-031B-254C-9E66-8EC6ACC0A907}" srcOrd="0" destOrd="0" presId="urn:microsoft.com/office/officeart/2005/8/layout/pyramid1"/>
    <dgm:cxn modelId="{A688C1B2-14D0-F84E-95E2-D0CA0F136101}" type="presOf" srcId="{38958192-CFAA-3C42-B43F-8E9AEB6E67AC}" destId="{0DF3308C-5E27-F942-AE21-E2CDF3E2673F}" srcOrd="0" destOrd="0" presId="urn:microsoft.com/office/officeart/2005/8/layout/pyramid1"/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D053854E-D016-8349-BEBC-ACC4F3B28AD3}" type="presOf" srcId="{6F3A1536-54F2-E347-8E65-53224CAF6BB3}" destId="{00AD48EB-B620-D44A-A348-3756D4C1421C}" srcOrd="1" destOrd="0" presId="urn:microsoft.com/office/officeart/2005/8/layout/pyramid1"/>
    <dgm:cxn modelId="{BCF95BBF-8D18-0545-854C-FADEEF543ACF}" srcId="{2E7B3785-B7BF-094C-B7AF-B64525CF0B62}" destId="{40165284-135E-0C46-8520-C183408C9D05}" srcOrd="0" destOrd="0" parTransId="{46DDADD1-31F6-934C-BE65-9E790FBF9646}" sibTransId="{F70FFA31-9AA0-A042-BDA3-B3994411AD2E}"/>
    <dgm:cxn modelId="{526F2E78-2F69-264C-AEB8-663EA06A2A87}" type="presOf" srcId="{40165284-135E-0C46-8520-C183408C9D05}" destId="{CA649F93-0504-2841-B0A8-932844A4662B}" srcOrd="0" destOrd="0" presId="urn:microsoft.com/office/officeart/2005/8/layout/pyramid1"/>
    <dgm:cxn modelId="{9075D1BA-D73B-4542-A7E8-8C884CF875D8}" type="presOf" srcId="{AF99BD3E-9285-A346-93E8-27D904AE06E7}" destId="{55FCDB1A-BB4D-BB4A-BC80-83F404558301}" srcOrd="0" destOrd="0" presId="urn:microsoft.com/office/officeart/2005/8/layout/pyramid1"/>
    <dgm:cxn modelId="{38501CD9-7FFB-ED4D-9177-B90CD3B3D010}" type="presOf" srcId="{2976A068-E8F0-C047-A87A-71D9C165DBA3}" destId="{3E5A0AA8-D61B-2246-9CA2-DB2996983913}" srcOrd="1" destOrd="0" presId="urn:microsoft.com/office/officeart/2005/8/layout/pyramid1"/>
    <dgm:cxn modelId="{F6B1B18E-F036-CF48-A29C-CD0BE0AB166F}" srcId="{AF99BD3E-9285-A346-93E8-27D904AE06E7}" destId="{312B78E1-E0A2-7941-9CF4-22D34B937D34}" srcOrd="0" destOrd="0" parTransId="{AE0A24C2-0609-3047-9CB0-E6A2763D6D95}" sibTransId="{ED2B5BFB-45E4-E449-8205-8CE9DD800326}"/>
    <dgm:cxn modelId="{C2EE23F9-7FD0-3E42-8C90-24DE3613ABE4}" type="presParOf" srcId="{16A92EF7-01F2-4843-B32B-F589063CAF74}" destId="{35FDABFE-1C3E-CA4C-9776-6FD246801481}" srcOrd="0" destOrd="0" presId="urn:microsoft.com/office/officeart/2005/8/layout/pyramid1"/>
    <dgm:cxn modelId="{B50F742B-9CE2-084B-B96D-BC81886E4A08}" type="presParOf" srcId="{35FDABFE-1C3E-CA4C-9776-6FD246801481}" destId="{D12F6CC7-20A1-DF4C-B6DD-BC89DE666B40}" srcOrd="0" destOrd="0" presId="urn:microsoft.com/office/officeart/2005/8/layout/pyramid1"/>
    <dgm:cxn modelId="{E3E4EB33-54DD-0343-8BED-4C8152A7ECFB}" type="presParOf" srcId="{35FDABFE-1C3E-CA4C-9776-6FD246801481}" destId="{79FAFCC5-81F8-F94C-B4AD-B32B7D729167}" srcOrd="1" destOrd="0" presId="urn:microsoft.com/office/officeart/2005/8/layout/pyramid1"/>
    <dgm:cxn modelId="{18052EEE-6870-5642-A2B1-4ED98CB662D3}" type="presParOf" srcId="{35FDABFE-1C3E-CA4C-9776-6FD246801481}" destId="{87704E15-5596-CC4E-AE18-0E7A4D9BDDEF}" srcOrd="2" destOrd="0" presId="urn:microsoft.com/office/officeart/2005/8/layout/pyramid1"/>
    <dgm:cxn modelId="{A0AD0A03-8ED3-E045-BE4B-BF9B69F9E989}" type="presParOf" srcId="{35FDABFE-1C3E-CA4C-9776-6FD246801481}" destId="{AD536590-F619-4249-9E9E-0801DC4C6575}" srcOrd="3" destOrd="0" presId="urn:microsoft.com/office/officeart/2005/8/layout/pyramid1"/>
    <dgm:cxn modelId="{A6EF2D35-565B-494D-B663-7F241B6B9763}" type="presParOf" srcId="{16A92EF7-01F2-4843-B32B-F589063CAF74}" destId="{809116DC-61FD-AA47-9C54-D877E477E263}" srcOrd="1" destOrd="0" presId="urn:microsoft.com/office/officeart/2005/8/layout/pyramid1"/>
    <dgm:cxn modelId="{63C46024-277F-8340-8C5A-3A8D3D80F435}" type="presParOf" srcId="{809116DC-61FD-AA47-9C54-D877E477E263}" destId="{0DF3308C-5E27-F942-AE21-E2CDF3E2673F}" srcOrd="0" destOrd="0" presId="urn:microsoft.com/office/officeart/2005/8/layout/pyramid1"/>
    <dgm:cxn modelId="{16FD0683-E985-C242-9ACB-A29013D2847B}" type="presParOf" srcId="{809116DC-61FD-AA47-9C54-D877E477E263}" destId="{9DFFEA79-9821-EC46-8284-343127BB6972}" srcOrd="1" destOrd="0" presId="urn:microsoft.com/office/officeart/2005/8/layout/pyramid1"/>
    <dgm:cxn modelId="{00698EA9-A127-1242-9D3C-03B00FAAD21F}" type="presParOf" srcId="{809116DC-61FD-AA47-9C54-D877E477E263}" destId="{DCB5F5DE-540E-634F-8CE2-6D853946BE75}" srcOrd="2" destOrd="0" presId="urn:microsoft.com/office/officeart/2005/8/layout/pyramid1"/>
    <dgm:cxn modelId="{965CD5AA-D8C8-1C41-B7B6-985D05F6A40A}" type="presParOf" srcId="{809116DC-61FD-AA47-9C54-D877E477E263}" destId="{00AD48EB-B620-D44A-A348-3756D4C1421C}" srcOrd="3" destOrd="0" presId="urn:microsoft.com/office/officeart/2005/8/layout/pyramid1"/>
    <dgm:cxn modelId="{10C5E40C-12F3-5349-B5B7-51F01E906C85}" type="presParOf" srcId="{16A92EF7-01F2-4843-B32B-F589063CAF74}" destId="{1859ABD5-C134-B84F-93B4-9A68049A1553}" srcOrd="2" destOrd="0" presId="urn:microsoft.com/office/officeart/2005/8/layout/pyramid1"/>
    <dgm:cxn modelId="{17B9110E-2BA1-C24D-87BE-BEB4B08DABDB}" type="presParOf" srcId="{1859ABD5-C134-B84F-93B4-9A68049A1553}" destId="{C45AA535-7C7A-7D4D-A00B-30F32107C76C}" srcOrd="0" destOrd="0" presId="urn:microsoft.com/office/officeart/2005/8/layout/pyramid1"/>
    <dgm:cxn modelId="{8B6BAB8E-0583-5447-9BFF-F3A24C054A68}" type="presParOf" srcId="{1859ABD5-C134-B84F-93B4-9A68049A1553}" destId="{30E21431-D9D8-C645-AACF-0AB2053B65D0}" srcOrd="1" destOrd="0" presId="urn:microsoft.com/office/officeart/2005/8/layout/pyramid1"/>
    <dgm:cxn modelId="{37B0233E-D8CF-EB42-94F6-83BF0E519953}" type="presParOf" srcId="{1859ABD5-C134-B84F-93B4-9A68049A1553}" destId="{327B9699-C623-0445-BC2B-2D2C4F204F2D}" srcOrd="2" destOrd="0" presId="urn:microsoft.com/office/officeart/2005/8/layout/pyramid1"/>
    <dgm:cxn modelId="{8576842F-0FC4-5142-9948-778B3C78EC48}" type="presParOf" srcId="{1859ABD5-C134-B84F-93B4-9A68049A1553}" destId="{60A7A1E6-BFE9-DA4A-B710-176C6126CF9F}" srcOrd="3" destOrd="0" presId="urn:microsoft.com/office/officeart/2005/8/layout/pyramid1"/>
    <dgm:cxn modelId="{DED9B931-7049-E743-93C7-32A8F6B232FF}" type="presParOf" srcId="{16A92EF7-01F2-4843-B32B-F589063CAF74}" destId="{C977C058-42F4-FD45-B003-0EFE33B61940}" srcOrd="3" destOrd="0" presId="urn:microsoft.com/office/officeart/2005/8/layout/pyramid1"/>
    <dgm:cxn modelId="{32F2BABE-D123-6841-9A3E-AB0638EF79D9}" type="presParOf" srcId="{C977C058-42F4-FD45-B003-0EFE33B61940}" destId="{CA649F93-0504-2841-B0A8-932844A4662B}" srcOrd="0" destOrd="0" presId="urn:microsoft.com/office/officeart/2005/8/layout/pyramid1"/>
    <dgm:cxn modelId="{C6892E25-EEBF-FB4B-B5BD-6856BFF8ADE2}" type="presParOf" srcId="{C977C058-42F4-FD45-B003-0EFE33B61940}" destId="{F3132367-AC1B-D04A-B268-8CD078F49776}" srcOrd="1" destOrd="0" presId="urn:microsoft.com/office/officeart/2005/8/layout/pyramid1"/>
    <dgm:cxn modelId="{A9B180F3-2845-5D49-B2DE-3D6F8D9CB8F5}" type="presParOf" srcId="{C977C058-42F4-FD45-B003-0EFE33B61940}" destId="{43D1E7E7-4209-3E44-89C7-12187B11E54A}" srcOrd="2" destOrd="0" presId="urn:microsoft.com/office/officeart/2005/8/layout/pyramid1"/>
    <dgm:cxn modelId="{4695B5F6-3140-BD49-B431-25713E84C145}" type="presParOf" srcId="{C977C058-42F4-FD45-B003-0EFE33B61940}" destId="{0234E0FD-54E8-F04C-AF26-FF4EC2218F13}" srcOrd="3" destOrd="0" presId="urn:microsoft.com/office/officeart/2005/8/layout/pyramid1"/>
    <dgm:cxn modelId="{440C1DAB-1A72-9E4C-83B8-4E90E09620D2}" type="presParOf" srcId="{16A92EF7-01F2-4843-B32B-F589063CAF74}" destId="{6A715EF0-9410-C141-AA12-A4757C3AEAF8}" srcOrd="4" destOrd="0" presId="urn:microsoft.com/office/officeart/2005/8/layout/pyramid1"/>
    <dgm:cxn modelId="{5CB9C242-497F-904A-A563-0921FA64EA40}" type="presParOf" srcId="{6A715EF0-9410-C141-AA12-A4757C3AEAF8}" destId="{D4F229AB-031B-254C-9E66-8EC6ACC0A907}" srcOrd="0" destOrd="0" presId="urn:microsoft.com/office/officeart/2005/8/layout/pyramid1"/>
    <dgm:cxn modelId="{344FFEBE-A2F8-8A43-9C5A-7262B52FA38A}" type="presParOf" srcId="{6A715EF0-9410-C141-AA12-A4757C3AEAF8}" destId="{7B7078F4-BD88-FA43-838B-C77E30481ED0}" srcOrd="1" destOrd="0" presId="urn:microsoft.com/office/officeart/2005/8/layout/pyramid1"/>
    <dgm:cxn modelId="{23BACAEF-075A-BD45-ADF0-26705A323E52}" type="presParOf" srcId="{6A715EF0-9410-C141-AA12-A4757C3AEAF8}" destId="{55FCDB1A-BB4D-BB4A-BC80-83F404558301}" srcOrd="2" destOrd="0" presId="urn:microsoft.com/office/officeart/2005/8/layout/pyramid1"/>
    <dgm:cxn modelId="{12FD0DE6-1C4E-8648-80CA-E343C7779AEE}" type="presParOf" srcId="{6A715EF0-9410-C141-AA12-A4757C3AEAF8}" destId="{0606C1B3-93BE-A246-8F28-045216FFC240}" srcOrd="3" destOrd="0" presId="urn:microsoft.com/office/officeart/2005/8/layout/pyramid1"/>
    <dgm:cxn modelId="{DE418BAD-46DC-0344-B9AE-EAFE15C455E8}" type="presParOf" srcId="{16A92EF7-01F2-4843-B32B-F589063CAF74}" destId="{B119C359-E3C7-F645-BF96-890FB0D19675}" srcOrd="5" destOrd="0" presId="urn:microsoft.com/office/officeart/2005/8/layout/pyramid1"/>
    <dgm:cxn modelId="{EC933191-26CA-F741-AEA9-84A2A86185A1}" type="presParOf" srcId="{B119C359-E3C7-F645-BF96-890FB0D19675}" destId="{3FB01611-5BF9-5445-A2C7-2AAE62F5D275}" srcOrd="0" destOrd="0" presId="urn:microsoft.com/office/officeart/2005/8/layout/pyramid1"/>
    <dgm:cxn modelId="{D3C72E61-1D10-5F4A-A90D-5A9B1B740026}" type="presParOf" srcId="{B119C359-E3C7-F645-BF96-890FB0D19675}" destId="{3E5A0AA8-D61B-2246-9CA2-DB2996983913}" srcOrd="1" destOrd="0" presId="urn:microsoft.com/office/officeart/2005/8/layout/pyramid1"/>
    <dgm:cxn modelId="{4D6EB28B-0CCB-094F-92B6-F29600E75A8B}" type="presParOf" srcId="{B119C359-E3C7-F645-BF96-890FB0D19675}" destId="{92BFE121-35C7-AB4C-8DD0-49A9B1575E23}" srcOrd="2" destOrd="0" presId="urn:microsoft.com/office/officeart/2005/8/layout/pyramid1"/>
    <dgm:cxn modelId="{72CD6ACE-55CB-B34A-A0F7-0E5CED336315}" type="presParOf" srcId="{B119C359-E3C7-F645-BF96-890FB0D19675}" destId="{546481F8-B0AD-AB4D-A288-BA13B68E4C4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4B9274-538B-D242-A87D-6BC66F730BB7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</dgm:pt>
    <dgm:pt modelId="{3CD2901E-E3B6-7F48-B61C-0CDF99D8A432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100" dirty="0" smtClean="0">
              <a:solidFill>
                <a:schemeClr val="tx1"/>
              </a:solidFill>
            </a:rPr>
            <a:t>Синтез</a:t>
          </a:r>
          <a:endParaRPr lang="en-US" sz="2100" dirty="0">
            <a:solidFill>
              <a:schemeClr val="tx1"/>
            </a:solidFill>
          </a:endParaRPr>
        </a:p>
      </dgm:t>
    </dgm:pt>
    <dgm:pt modelId="{A485F489-AD06-0D41-85FD-71BD1ABDDE56}" type="parTrans" cxnId="{0F4F3B57-C020-074F-9068-36E820971FA9}">
      <dgm:prSet/>
      <dgm:spPr/>
      <dgm:t>
        <a:bodyPr/>
        <a:lstStyle/>
        <a:p>
          <a:endParaRPr lang="en-US"/>
        </a:p>
      </dgm:t>
    </dgm:pt>
    <dgm:pt modelId="{27900D4A-19E2-5D42-ABB2-C55C866AB520}" type="sibTrans" cxnId="{0F4F3B57-C020-074F-9068-36E820971FA9}">
      <dgm:prSet/>
      <dgm:spPr/>
      <dgm:t>
        <a:bodyPr/>
        <a:lstStyle/>
        <a:p>
          <a:endParaRPr lang="en-US"/>
        </a:p>
      </dgm:t>
    </dgm:pt>
    <dgm:pt modelId="{6F3A1536-54F2-E347-8E65-53224CAF6BB3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100" dirty="0" smtClean="0"/>
            <a:t>Оценка</a:t>
          </a:r>
        </a:p>
      </dgm:t>
    </dgm:pt>
    <dgm:pt modelId="{DC0D7F70-D037-B540-98F6-599470CF8931}" type="parTrans" cxnId="{D956AE19-C6B1-B34C-A9F7-C978109A2C18}">
      <dgm:prSet/>
      <dgm:spPr/>
      <dgm:t>
        <a:bodyPr/>
        <a:lstStyle/>
        <a:p>
          <a:endParaRPr lang="en-US"/>
        </a:p>
      </dgm:t>
    </dgm:pt>
    <dgm:pt modelId="{EA5C77CD-14FA-B346-A1C3-38C40BD8B5B7}" type="sibTrans" cxnId="{D956AE19-C6B1-B34C-A9F7-C978109A2C18}">
      <dgm:prSet/>
      <dgm:spPr/>
      <dgm:t>
        <a:bodyPr/>
        <a:lstStyle/>
        <a:p>
          <a:endParaRPr lang="en-US"/>
        </a:p>
      </dgm:t>
    </dgm:pt>
    <dgm:pt modelId="{12A532FB-BE20-2C4D-8361-119683A1D810}">
      <dgm:prSet phldrT="[Text]" custT="1"/>
      <dgm:spPr/>
      <dgm:t>
        <a:bodyPr/>
        <a:lstStyle/>
        <a:p>
          <a:r>
            <a:rPr lang="ru-RU" sz="1400" dirty="0" smtClean="0"/>
            <a:t>Создать, разработать</a:t>
          </a:r>
          <a:endParaRPr lang="en-US" sz="1400" dirty="0"/>
        </a:p>
      </dgm:t>
    </dgm:pt>
    <dgm:pt modelId="{106ECF6B-0EE9-254A-9EB7-3B6C8598E109}" type="parTrans" cxnId="{0D4CBD57-5E66-2741-A04E-F8EE2B37F1E1}">
      <dgm:prSet/>
      <dgm:spPr/>
      <dgm:t>
        <a:bodyPr/>
        <a:lstStyle/>
        <a:p>
          <a:endParaRPr lang="en-US"/>
        </a:p>
      </dgm:t>
    </dgm:pt>
    <dgm:pt modelId="{F8563EB4-4DEA-8F4C-898B-82297ACE0BA3}" type="sibTrans" cxnId="{0D4CBD57-5E66-2741-A04E-F8EE2B37F1E1}">
      <dgm:prSet/>
      <dgm:spPr/>
      <dgm:t>
        <a:bodyPr/>
        <a:lstStyle/>
        <a:p>
          <a:endParaRPr lang="en-US"/>
        </a:p>
      </dgm:t>
    </dgm:pt>
    <dgm:pt modelId="{F02B9528-6EFD-CA47-BEF8-54648EE9977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100" dirty="0" smtClean="0"/>
            <a:t>Знание</a:t>
          </a:r>
        </a:p>
      </dgm:t>
    </dgm:pt>
    <dgm:pt modelId="{9573D580-3637-E54B-B337-EDDC6A83AD84}" type="sibTrans" cxnId="{3A6338F1-A31D-A844-884D-FBE34F8380D4}">
      <dgm:prSet/>
      <dgm:spPr/>
      <dgm:t>
        <a:bodyPr/>
        <a:lstStyle/>
        <a:p>
          <a:endParaRPr lang="en-US"/>
        </a:p>
      </dgm:t>
    </dgm:pt>
    <dgm:pt modelId="{1E4FC65E-C221-2642-BAB9-614E91892DA1}" type="parTrans" cxnId="{3A6338F1-A31D-A844-884D-FBE34F8380D4}">
      <dgm:prSet/>
      <dgm:spPr/>
      <dgm:t>
        <a:bodyPr/>
        <a:lstStyle/>
        <a:p>
          <a:endParaRPr lang="en-US"/>
        </a:p>
      </dgm:t>
    </dgm:pt>
    <dgm:pt modelId="{2976A068-E8F0-C047-A87A-71D9C165DBA3}">
      <dgm:prSet phldrT="[Text]" custT="1"/>
      <dgm:spPr/>
      <dgm:t>
        <a:bodyPr/>
        <a:lstStyle/>
        <a:p>
          <a:r>
            <a:rPr lang="ru-RU" sz="1400" dirty="0" smtClean="0"/>
            <a:t>Дать определение</a:t>
          </a:r>
          <a:endParaRPr lang="ru-RU" sz="1400" dirty="0" smtClean="0"/>
        </a:p>
      </dgm:t>
    </dgm:pt>
    <dgm:pt modelId="{BB03EDDC-F5C1-6049-8E05-9B72F7AD18DD}" type="parTrans" cxnId="{A6DA0A6C-977B-434F-B859-ADE81C95FBB8}">
      <dgm:prSet/>
      <dgm:spPr/>
      <dgm:t>
        <a:bodyPr/>
        <a:lstStyle/>
        <a:p>
          <a:endParaRPr lang="en-US"/>
        </a:p>
      </dgm:t>
    </dgm:pt>
    <dgm:pt modelId="{E465D85E-A2F5-C047-A590-378807F081A7}" type="sibTrans" cxnId="{A6DA0A6C-977B-434F-B859-ADE81C95FBB8}">
      <dgm:prSet/>
      <dgm:spPr/>
      <dgm:t>
        <a:bodyPr/>
        <a:lstStyle/>
        <a:p>
          <a:endParaRPr lang="en-US"/>
        </a:p>
      </dgm:t>
    </dgm:pt>
    <dgm:pt modelId="{38958192-CFAA-3C42-B43F-8E9AEB6E67AC}">
      <dgm:prSet phldrT="[Text]" custT="1"/>
      <dgm:spPr/>
      <dgm:t>
        <a:bodyPr/>
        <a:lstStyle/>
        <a:p>
          <a:r>
            <a:rPr lang="ru-RU" sz="1400" dirty="0" smtClean="0"/>
            <a:t>Оценить, критически оценить</a:t>
          </a:r>
          <a:endParaRPr lang="ru-RU" sz="1400" dirty="0" smtClean="0"/>
        </a:p>
      </dgm:t>
    </dgm:pt>
    <dgm:pt modelId="{CE9F8824-91E8-3F4E-94C5-75C7E2FBE2B5}" type="parTrans" cxnId="{6AF68649-1787-394C-A26D-88EB36323338}">
      <dgm:prSet/>
      <dgm:spPr/>
      <dgm:t>
        <a:bodyPr/>
        <a:lstStyle/>
        <a:p>
          <a:endParaRPr lang="en-US"/>
        </a:p>
      </dgm:t>
    </dgm:pt>
    <dgm:pt modelId="{AF882B49-9063-1A43-A6FA-8E3326F79BFF}" type="sibTrans" cxnId="{6AF68649-1787-394C-A26D-88EB36323338}">
      <dgm:prSet/>
      <dgm:spPr/>
      <dgm:t>
        <a:bodyPr/>
        <a:lstStyle/>
        <a:p>
          <a:endParaRPr lang="en-US"/>
        </a:p>
      </dgm:t>
    </dgm:pt>
    <dgm:pt modelId="{D6CDA60A-AA8D-3345-96A6-7D6FDE080261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100" dirty="0" smtClean="0"/>
            <a:t>Анализ</a:t>
          </a:r>
        </a:p>
      </dgm:t>
    </dgm:pt>
    <dgm:pt modelId="{F42B0733-9BBA-B044-9887-4AECEA137201}" type="parTrans" cxnId="{71025E30-A259-5B4F-80D4-C4997B68926C}">
      <dgm:prSet/>
      <dgm:spPr/>
      <dgm:t>
        <a:bodyPr/>
        <a:lstStyle/>
        <a:p>
          <a:endParaRPr lang="en-US"/>
        </a:p>
      </dgm:t>
    </dgm:pt>
    <dgm:pt modelId="{A17E5786-20B2-6849-8D8E-3C1477ACF9BF}" type="sibTrans" cxnId="{71025E30-A259-5B4F-80D4-C4997B68926C}">
      <dgm:prSet/>
      <dgm:spPr/>
      <dgm:t>
        <a:bodyPr/>
        <a:lstStyle/>
        <a:p>
          <a:endParaRPr lang="en-US"/>
        </a:p>
      </dgm:t>
    </dgm:pt>
    <dgm:pt modelId="{17C81776-2A72-B142-A481-77FDF9A80E56}">
      <dgm:prSet phldrT="[Text]" custT="1"/>
      <dgm:spPr/>
      <dgm:t>
        <a:bodyPr/>
        <a:lstStyle/>
        <a:p>
          <a:r>
            <a:rPr lang="ru-RU" sz="1400" dirty="0" smtClean="0"/>
            <a:t>Проанализировать структуру, схематизировать</a:t>
          </a:r>
          <a:endParaRPr lang="ru-RU" sz="1400" dirty="0" smtClean="0"/>
        </a:p>
      </dgm:t>
    </dgm:pt>
    <dgm:pt modelId="{9CD09FCF-50CA-304D-A8CE-0ED8B5327AEB}" type="parTrans" cxnId="{440EF1F5-FC66-D543-B75A-EEC4CA92EC87}">
      <dgm:prSet/>
      <dgm:spPr/>
      <dgm:t>
        <a:bodyPr/>
        <a:lstStyle/>
        <a:p>
          <a:endParaRPr lang="en-US"/>
        </a:p>
      </dgm:t>
    </dgm:pt>
    <dgm:pt modelId="{AAEC8AF7-28E0-8249-9491-EE9D94F5AAB1}" type="sibTrans" cxnId="{440EF1F5-FC66-D543-B75A-EEC4CA92EC87}">
      <dgm:prSet/>
      <dgm:spPr/>
      <dgm:t>
        <a:bodyPr/>
        <a:lstStyle/>
        <a:p>
          <a:endParaRPr lang="en-US"/>
        </a:p>
      </dgm:t>
    </dgm:pt>
    <dgm:pt modelId="{2E7B3785-B7BF-094C-B7AF-B64525CF0B62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100" dirty="0" smtClean="0"/>
            <a:t>Применение</a:t>
          </a:r>
        </a:p>
      </dgm:t>
    </dgm:pt>
    <dgm:pt modelId="{AEE0B975-4BD4-9840-B428-9D67513B5C5C}" type="parTrans" cxnId="{342EC756-811F-824A-B5C8-2C9C8B2BCA9D}">
      <dgm:prSet/>
      <dgm:spPr/>
      <dgm:t>
        <a:bodyPr/>
        <a:lstStyle/>
        <a:p>
          <a:endParaRPr lang="en-US"/>
        </a:p>
      </dgm:t>
    </dgm:pt>
    <dgm:pt modelId="{82FB1E94-F708-F243-93D3-97F45F27E193}" type="sibTrans" cxnId="{342EC756-811F-824A-B5C8-2C9C8B2BCA9D}">
      <dgm:prSet/>
      <dgm:spPr/>
      <dgm:t>
        <a:bodyPr/>
        <a:lstStyle/>
        <a:p>
          <a:endParaRPr lang="en-US"/>
        </a:p>
      </dgm:t>
    </dgm:pt>
    <dgm:pt modelId="{40165284-135E-0C46-8520-C183408C9D05}">
      <dgm:prSet phldrT="[Text]" custT="1"/>
      <dgm:spPr/>
      <dgm:t>
        <a:bodyPr/>
        <a:lstStyle/>
        <a:p>
          <a:r>
            <a:rPr lang="ru-RU" sz="1400" smtClean="0"/>
            <a:t>Повторить по шагам</a:t>
          </a:r>
          <a:endParaRPr lang="ru-RU" sz="1400" dirty="0" smtClean="0"/>
        </a:p>
      </dgm:t>
    </dgm:pt>
    <dgm:pt modelId="{46DDADD1-31F6-934C-BE65-9E790FBF9646}" type="parTrans" cxnId="{BCF95BBF-8D18-0545-854C-FADEEF543ACF}">
      <dgm:prSet/>
      <dgm:spPr/>
      <dgm:t>
        <a:bodyPr/>
        <a:lstStyle/>
        <a:p>
          <a:endParaRPr lang="en-US"/>
        </a:p>
      </dgm:t>
    </dgm:pt>
    <dgm:pt modelId="{F70FFA31-9AA0-A042-BDA3-B3994411AD2E}" type="sibTrans" cxnId="{BCF95BBF-8D18-0545-854C-FADEEF543ACF}">
      <dgm:prSet/>
      <dgm:spPr/>
      <dgm:t>
        <a:bodyPr/>
        <a:lstStyle/>
        <a:p>
          <a:endParaRPr lang="en-US"/>
        </a:p>
      </dgm:t>
    </dgm:pt>
    <dgm:pt modelId="{AF99BD3E-9285-A346-93E8-27D904AE06E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100" dirty="0" smtClean="0"/>
            <a:t>Понимание, осознание</a:t>
          </a:r>
        </a:p>
      </dgm:t>
    </dgm:pt>
    <dgm:pt modelId="{10B6DE15-2057-9249-A866-183044E7B66E}" type="parTrans" cxnId="{AD797AF5-489C-744E-8784-C000167FCF79}">
      <dgm:prSet/>
      <dgm:spPr/>
      <dgm:t>
        <a:bodyPr/>
        <a:lstStyle/>
        <a:p>
          <a:endParaRPr lang="en-US"/>
        </a:p>
      </dgm:t>
    </dgm:pt>
    <dgm:pt modelId="{FF815C32-786D-AE4B-8E26-3F470B4107D3}" type="sibTrans" cxnId="{AD797AF5-489C-744E-8784-C000167FCF79}">
      <dgm:prSet/>
      <dgm:spPr/>
      <dgm:t>
        <a:bodyPr/>
        <a:lstStyle/>
        <a:p>
          <a:endParaRPr lang="en-US"/>
        </a:p>
      </dgm:t>
    </dgm:pt>
    <dgm:pt modelId="{312B78E1-E0A2-7941-9CF4-22D34B937D34}">
      <dgm:prSet custT="1"/>
      <dgm:spPr/>
      <dgm:t>
        <a:bodyPr/>
        <a:lstStyle/>
        <a:p>
          <a:r>
            <a:rPr lang="ru-RU" sz="1400" dirty="0" smtClean="0"/>
            <a:t>Объяснить, п</a:t>
          </a:r>
          <a:r>
            <a:rPr lang="en-US" sz="1400" dirty="0" err="1" smtClean="0"/>
            <a:t>ривести</a:t>
          </a:r>
          <a:r>
            <a:rPr lang="en-US" sz="1400" dirty="0" smtClean="0"/>
            <a:t> </a:t>
          </a:r>
          <a:r>
            <a:rPr lang="en-US" sz="1400" dirty="0" err="1" smtClean="0"/>
            <a:t>пример</a:t>
          </a:r>
          <a:endParaRPr lang="en-US" sz="1400" dirty="0"/>
        </a:p>
      </dgm:t>
    </dgm:pt>
    <dgm:pt modelId="{AE0A24C2-0609-3047-9CB0-E6A2763D6D95}" type="parTrans" cxnId="{F6B1B18E-F036-CF48-A29C-CD0BE0AB166F}">
      <dgm:prSet/>
      <dgm:spPr/>
      <dgm:t>
        <a:bodyPr/>
        <a:lstStyle/>
        <a:p>
          <a:endParaRPr lang="en-US"/>
        </a:p>
      </dgm:t>
    </dgm:pt>
    <dgm:pt modelId="{ED2B5BFB-45E4-E449-8205-8CE9DD800326}" type="sibTrans" cxnId="{F6B1B18E-F036-CF48-A29C-CD0BE0AB166F}">
      <dgm:prSet/>
      <dgm:spPr/>
      <dgm:t>
        <a:bodyPr/>
        <a:lstStyle/>
        <a:p>
          <a:endParaRPr lang="en-US"/>
        </a:p>
      </dgm:t>
    </dgm:pt>
    <dgm:pt modelId="{C1ABEA17-308A-D540-8D6B-D3D23C1D43DC}">
      <dgm:prSet custT="1"/>
      <dgm:spPr/>
      <dgm:t>
        <a:bodyPr/>
        <a:lstStyle/>
        <a:p>
          <a:r>
            <a:rPr lang="ru-RU" sz="1400" dirty="0" smtClean="0"/>
            <a:t>Перечислить</a:t>
          </a:r>
          <a:endParaRPr lang="en-US" sz="1400" dirty="0" smtClean="0"/>
        </a:p>
      </dgm:t>
    </dgm:pt>
    <dgm:pt modelId="{B957A415-3830-DE4B-895B-85AE065357AE}" type="parTrans" cxnId="{107F040B-6940-AA4D-94EC-E9F1ACF7445C}">
      <dgm:prSet/>
      <dgm:spPr/>
      <dgm:t>
        <a:bodyPr/>
        <a:lstStyle/>
        <a:p>
          <a:endParaRPr lang="en-US"/>
        </a:p>
      </dgm:t>
    </dgm:pt>
    <dgm:pt modelId="{AE2C7A96-29C7-1D41-AB82-12D17E7BDD77}" type="sibTrans" cxnId="{107F040B-6940-AA4D-94EC-E9F1ACF7445C}">
      <dgm:prSet/>
      <dgm:spPr/>
      <dgm:t>
        <a:bodyPr/>
        <a:lstStyle/>
        <a:p>
          <a:endParaRPr lang="en-US"/>
        </a:p>
      </dgm:t>
    </dgm:pt>
    <dgm:pt modelId="{1536E1BC-25DD-0C40-820F-FC8AEA1D283E}">
      <dgm:prSet custT="1"/>
      <dgm:spPr/>
      <dgm:t>
        <a:bodyPr/>
        <a:lstStyle/>
        <a:p>
          <a:r>
            <a:rPr lang="ru-RU" sz="1400" dirty="0" smtClean="0"/>
            <a:t>Повторить</a:t>
          </a:r>
          <a:endParaRPr lang="en-US" sz="1400" dirty="0" smtClean="0"/>
        </a:p>
      </dgm:t>
    </dgm:pt>
    <dgm:pt modelId="{C500BBFD-AAF6-5A4F-9E56-C2DD546726EE}" type="parTrans" cxnId="{BC2C8D4C-1A14-B64B-836C-272A31F802E8}">
      <dgm:prSet/>
      <dgm:spPr/>
      <dgm:t>
        <a:bodyPr/>
        <a:lstStyle/>
        <a:p>
          <a:endParaRPr lang="en-US"/>
        </a:p>
      </dgm:t>
    </dgm:pt>
    <dgm:pt modelId="{73BD332A-0178-7A4E-93E4-656A00CEF755}" type="sibTrans" cxnId="{BC2C8D4C-1A14-B64B-836C-272A31F802E8}">
      <dgm:prSet/>
      <dgm:spPr/>
      <dgm:t>
        <a:bodyPr/>
        <a:lstStyle/>
        <a:p>
          <a:endParaRPr lang="en-US"/>
        </a:p>
      </dgm:t>
    </dgm:pt>
    <dgm:pt modelId="{C4054843-6C36-2942-B720-129AAC239ED2}">
      <dgm:prSet custT="1"/>
      <dgm:spPr/>
      <dgm:t>
        <a:bodyPr/>
        <a:lstStyle/>
        <a:p>
          <a:r>
            <a:rPr lang="ru-RU" sz="1400" dirty="0" smtClean="0"/>
            <a:t>Высказать свое мнение</a:t>
          </a:r>
          <a:endParaRPr lang="en-US" sz="1400" dirty="0" smtClean="0"/>
        </a:p>
      </dgm:t>
    </dgm:pt>
    <dgm:pt modelId="{7B993767-D900-E843-914C-5816BA4954BA}" type="parTrans" cxnId="{EDAA9209-414C-D44F-A79E-77FC8854D465}">
      <dgm:prSet/>
      <dgm:spPr/>
      <dgm:t>
        <a:bodyPr/>
        <a:lstStyle/>
        <a:p>
          <a:endParaRPr lang="en-US"/>
        </a:p>
      </dgm:t>
    </dgm:pt>
    <dgm:pt modelId="{B993DEBD-D9E7-2247-ADA7-DE8D5D5E52D2}" type="sibTrans" cxnId="{EDAA9209-414C-D44F-A79E-77FC8854D465}">
      <dgm:prSet/>
      <dgm:spPr/>
      <dgm:t>
        <a:bodyPr/>
        <a:lstStyle/>
        <a:p>
          <a:endParaRPr lang="en-US"/>
        </a:p>
      </dgm:t>
    </dgm:pt>
    <dgm:pt modelId="{0CE5C507-4551-F14D-B3E3-ADD7F588F0E9}">
      <dgm:prSet custT="1"/>
      <dgm:spPr/>
      <dgm:t>
        <a:bodyPr/>
        <a:lstStyle/>
        <a:p>
          <a:r>
            <a:rPr lang="ru-RU" sz="1400" dirty="0" smtClean="0"/>
            <a:t>Дать рекомендации, спрогнозировать</a:t>
          </a:r>
          <a:endParaRPr lang="en-US" sz="1400" dirty="0" smtClean="0"/>
        </a:p>
      </dgm:t>
    </dgm:pt>
    <dgm:pt modelId="{2E8484E6-3EC1-FA42-8D1A-1EDDB800D8EE}" type="parTrans" cxnId="{8833552E-B73F-A34A-9FA5-259F9F53DEA5}">
      <dgm:prSet/>
      <dgm:spPr/>
      <dgm:t>
        <a:bodyPr/>
        <a:lstStyle/>
        <a:p>
          <a:endParaRPr lang="en-US"/>
        </a:p>
      </dgm:t>
    </dgm:pt>
    <dgm:pt modelId="{FB98177D-5526-1E46-84F3-D8A9D3D0E4A8}" type="sibTrans" cxnId="{8833552E-B73F-A34A-9FA5-259F9F53DEA5}">
      <dgm:prSet/>
      <dgm:spPr/>
      <dgm:t>
        <a:bodyPr/>
        <a:lstStyle/>
        <a:p>
          <a:endParaRPr lang="en-US"/>
        </a:p>
      </dgm:t>
    </dgm:pt>
    <dgm:pt modelId="{D2A9EEFD-BC79-634D-A2F4-B817D5BB6576}">
      <dgm:prSet custT="1"/>
      <dgm:spPr/>
      <dgm:t>
        <a:bodyPr/>
        <a:lstStyle/>
        <a:p>
          <a:r>
            <a:rPr lang="ru-RU" sz="1400" dirty="0" smtClean="0"/>
            <a:t>Применить, продемонстрировать</a:t>
          </a:r>
          <a:endParaRPr lang="en-US" sz="1400" dirty="0" smtClean="0"/>
        </a:p>
      </dgm:t>
    </dgm:pt>
    <dgm:pt modelId="{FD5CD218-F0B0-B44C-9AEE-2BE8F732F534}" type="parTrans" cxnId="{A8AC5CD1-49E4-B647-BC5C-D11AE3ADD6FB}">
      <dgm:prSet/>
      <dgm:spPr/>
      <dgm:t>
        <a:bodyPr/>
        <a:lstStyle/>
        <a:p>
          <a:endParaRPr lang="en-US"/>
        </a:p>
      </dgm:t>
    </dgm:pt>
    <dgm:pt modelId="{F6BCA0D6-9BA1-5840-912C-0FF9989D78AB}" type="sibTrans" cxnId="{A8AC5CD1-49E4-B647-BC5C-D11AE3ADD6FB}">
      <dgm:prSet/>
      <dgm:spPr/>
      <dgm:t>
        <a:bodyPr/>
        <a:lstStyle/>
        <a:p>
          <a:endParaRPr lang="en-US"/>
        </a:p>
      </dgm:t>
    </dgm:pt>
    <dgm:pt modelId="{8F79C874-BE15-0D40-AA7C-FE0BB42B29E8}">
      <dgm:prSet custT="1"/>
      <dgm:spPr/>
      <dgm:t>
        <a:bodyPr/>
        <a:lstStyle/>
        <a:p>
          <a:r>
            <a:rPr lang="ru-RU" sz="1400" dirty="0" smtClean="0"/>
            <a:t>Решить</a:t>
          </a:r>
          <a:endParaRPr lang="en-US" sz="1400" dirty="0" smtClean="0"/>
        </a:p>
      </dgm:t>
    </dgm:pt>
    <dgm:pt modelId="{657563A5-1618-8F4D-906E-E8A3C0594EA2}" type="parTrans" cxnId="{A6A26FEB-8A2F-6D44-AA6B-717E2F8BD7CC}">
      <dgm:prSet/>
      <dgm:spPr/>
      <dgm:t>
        <a:bodyPr/>
        <a:lstStyle/>
        <a:p>
          <a:endParaRPr lang="en-US"/>
        </a:p>
      </dgm:t>
    </dgm:pt>
    <dgm:pt modelId="{3B999074-2B82-0D42-A6E3-2D3F013305F4}" type="sibTrans" cxnId="{A6A26FEB-8A2F-6D44-AA6B-717E2F8BD7CC}">
      <dgm:prSet/>
      <dgm:spPr/>
      <dgm:t>
        <a:bodyPr/>
        <a:lstStyle/>
        <a:p>
          <a:endParaRPr lang="en-US"/>
        </a:p>
      </dgm:t>
    </dgm:pt>
    <dgm:pt modelId="{BDB7E8FD-79EA-B147-AED0-6122C35A8B3E}">
      <dgm:prSet custT="1"/>
      <dgm:spPr/>
      <dgm:t>
        <a:bodyPr/>
        <a:lstStyle/>
        <a:p>
          <a:r>
            <a:rPr lang="ru-RU" sz="1400" dirty="0"/>
            <a:t>Сравнить, классифицировать</a:t>
          </a:r>
          <a:endParaRPr lang="en-US" sz="1400" dirty="0"/>
        </a:p>
      </dgm:t>
    </dgm:pt>
    <dgm:pt modelId="{55CDD8B1-2527-AD40-999E-0261AA8DFD97}" type="parTrans" cxnId="{0571591C-FD68-3247-9268-F1DDEA2506A9}">
      <dgm:prSet/>
      <dgm:spPr/>
      <dgm:t>
        <a:bodyPr/>
        <a:lstStyle/>
        <a:p>
          <a:endParaRPr lang="en-US"/>
        </a:p>
      </dgm:t>
    </dgm:pt>
    <dgm:pt modelId="{E53E1F9F-79AC-4442-A3D9-59839C904B27}" type="sibTrans" cxnId="{0571591C-FD68-3247-9268-F1DDEA2506A9}">
      <dgm:prSet/>
      <dgm:spPr/>
      <dgm:t>
        <a:bodyPr/>
        <a:lstStyle/>
        <a:p>
          <a:endParaRPr lang="en-US"/>
        </a:p>
      </dgm:t>
    </dgm:pt>
    <dgm:pt modelId="{52A3B208-7A19-DA4F-8E9A-717DAB4BAB3E}">
      <dgm:prSet custT="1"/>
      <dgm:spPr/>
      <dgm:t>
        <a:bodyPr/>
        <a:lstStyle/>
        <a:p>
          <a:r>
            <a:rPr lang="ru-RU" sz="1400" dirty="0"/>
            <a:t>Задать </a:t>
          </a:r>
          <a:r>
            <a:rPr lang="ru-RU" sz="1400" dirty="0" smtClean="0"/>
            <a:t>вопрос, подвести итоги,  сделать выводы</a:t>
          </a:r>
          <a:endParaRPr lang="en-US" sz="1400" dirty="0"/>
        </a:p>
      </dgm:t>
    </dgm:pt>
    <dgm:pt modelId="{B2F4F9D0-6306-E44A-976C-67CF5A0F5171}" type="parTrans" cxnId="{C4DF581A-F79B-9543-BE1E-19B94D17C47E}">
      <dgm:prSet/>
      <dgm:spPr/>
      <dgm:t>
        <a:bodyPr/>
        <a:lstStyle/>
        <a:p>
          <a:endParaRPr lang="en-US"/>
        </a:p>
      </dgm:t>
    </dgm:pt>
    <dgm:pt modelId="{76ECE265-F934-7348-993B-5C829C1A16EF}" type="sibTrans" cxnId="{C4DF581A-F79B-9543-BE1E-19B94D17C47E}">
      <dgm:prSet/>
      <dgm:spPr/>
      <dgm:t>
        <a:bodyPr/>
        <a:lstStyle/>
        <a:p>
          <a:endParaRPr lang="en-US"/>
        </a:p>
      </dgm:t>
    </dgm:pt>
    <dgm:pt modelId="{2817F38E-460C-EA42-8C9C-BB6214B7786C}">
      <dgm:prSet custT="1"/>
      <dgm:spPr/>
      <dgm:t>
        <a:bodyPr/>
        <a:lstStyle/>
        <a:p>
          <a:r>
            <a:rPr lang="ru-RU" sz="1400" dirty="0" smtClean="0"/>
            <a:t>Придумать</a:t>
          </a:r>
          <a:endParaRPr lang="en-US" sz="1400" dirty="0" smtClean="0"/>
        </a:p>
      </dgm:t>
    </dgm:pt>
    <dgm:pt modelId="{178DA76D-F777-0140-BE82-3924B40AFA1E}" type="parTrans" cxnId="{A8F95EAC-76B7-B048-ACAB-297157A27D53}">
      <dgm:prSet/>
      <dgm:spPr/>
      <dgm:t>
        <a:bodyPr/>
        <a:lstStyle/>
        <a:p>
          <a:endParaRPr lang="en-US"/>
        </a:p>
      </dgm:t>
    </dgm:pt>
    <dgm:pt modelId="{7664CE5B-39B5-3044-96C1-AA4360178EA7}" type="sibTrans" cxnId="{A8F95EAC-76B7-B048-ACAB-297157A27D53}">
      <dgm:prSet/>
      <dgm:spPr/>
      <dgm:t>
        <a:bodyPr/>
        <a:lstStyle/>
        <a:p>
          <a:endParaRPr lang="en-US"/>
        </a:p>
      </dgm:t>
    </dgm:pt>
    <dgm:pt modelId="{98B4A6E5-B18C-414E-8E17-809B9BBA0824}">
      <dgm:prSet custT="1"/>
      <dgm:spPr/>
      <dgm:t>
        <a:bodyPr/>
        <a:lstStyle/>
        <a:p>
          <a:r>
            <a:rPr lang="ru-RU" sz="1400" dirty="0" smtClean="0"/>
            <a:t>Составить план</a:t>
          </a:r>
          <a:endParaRPr lang="en-US" sz="1400" dirty="0" smtClean="0"/>
        </a:p>
      </dgm:t>
    </dgm:pt>
    <dgm:pt modelId="{F2BEB36B-A663-4C45-870B-C65CF877980C}" type="parTrans" cxnId="{A16C3BC8-01B2-434B-BB79-7B743D19EF8E}">
      <dgm:prSet/>
      <dgm:spPr/>
      <dgm:t>
        <a:bodyPr/>
        <a:lstStyle/>
        <a:p>
          <a:endParaRPr lang="en-US"/>
        </a:p>
      </dgm:t>
    </dgm:pt>
    <dgm:pt modelId="{F5FBD2AD-CDB8-CF44-81CA-182DE0B5E604}" type="sibTrans" cxnId="{A16C3BC8-01B2-434B-BB79-7B743D19EF8E}">
      <dgm:prSet/>
      <dgm:spPr/>
      <dgm:t>
        <a:bodyPr/>
        <a:lstStyle/>
        <a:p>
          <a:endParaRPr lang="en-US"/>
        </a:p>
      </dgm:t>
    </dgm:pt>
    <dgm:pt modelId="{7C34694C-3814-984D-BA4C-F12F0648CE7F}">
      <dgm:prSet custT="1"/>
      <dgm:spPr/>
      <dgm:t>
        <a:bodyPr/>
        <a:lstStyle/>
        <a:p>
          <a:r>
            <a:rPr lang="ru-RU" sz="1400" dirty="0" smtClean="0"/>
            <a:t>Решить проблему</a:t>
          </a:r>
          <a:endParaRPr lang="en-US" sz="1400" dirty="0" smtClean="0"/>
        </a:p>
      </dgm:t>
    </dgm:pt>
    <dgm:pt modelId="{8FE93C06-B1B7-294B-9C02-86F13A7C4FF9}" type="parTrans" cxnId="{E29BD346-899F-8E4E-8E76-E5C692260B56}">
      <dgm:prSet/>
      <dgm:spPr/>
      <dgm:t>
        <a:bodyPr/>
        <a:lstStyle/>
        <a:p>
          <a:endParaRPr lang="en-US"/>
        </a:p>
      </dgm:t>
    </dgm:pt>
    <dgm:pt modelId="{7A2AF9AA-8B95-EE4B-B561-CEFA035AD123}" type="sibTrans" cxnId="{E29BD346-899F-8E4E-8E76-E5C692260B56}">
      <dgm:prSet/>
      <dgm:spPr/>
      <dgm:t>
        <a:bodyPr/>
        <a:lstStyle/>
        <a:p>
          <a:endParaRPr lang="en-US"/>
        </a:p>
      </dgm:t>
    </dgm:pt>
    <dgm:pt modelId="{AC0981D9-D873-D842-B283-BE8C575D7ECB}">
      <dgm:prSet custT="1"/>
      <dgm:spPr/>
      <dgm:t>
        <a:bodyPr/>
        <a:lstStyle/>
        <a:p>
          <a:r>
            <a:rPr lang="ru-RU" sz="1400" dirty="0" smtClean="0"/>
            <a:t>Найти причину ошибки</a:t>
          </a:r>
          <a:endParaRPr lang="en-US" sz="1400" dirty="0" smtClean="0"/>
        </a:p>
      </dgm:t>
    </dgm:pt>
    <dgm:pt modelId="{CD101639-92B6-2A4B-AE77-17BAE5ADAD03}" type="parTrans" cxnId="{4675A9E0-2FF4-7745-881D-F4BBE2BD56D1}">
      <dgm:prSet/>
      <dgm:spPr/>
      <dgm:t>
        <a:bodyPr/>
        <a:lstStyle/>
        <a:p>
          <a:endParaRPr lang="en-US"/>
        </a:p>
      </dgm:t>
    </dgm:pt>
    <dgm:pt modelId="{2EB2870F-94D0-F144-9F37-770475E00A82}" type="sibTrans" cxnId="{4675A9E0-2FF4-7745-881D-F4BBE2BD56D1}">
      <dgm:prSet/>
      <dgm:spPr/>
      <dgm:t>
        <a:bodyPr/>
        <a:lstStyle/>
        <a:p>
          <a:endParaRPr lang="en-US"/>
        </a:p>
      </dgm:t>
    </dgm:pt>
    <dgm:pt modelId="{454F00B1-A169-D740-8726-96268ADFC6EA}">
      <dgm:prSet custT="1"/>
      <dgm:spPr/>
      <dgm:t>
        <a:bodyPr/>
        <a:lstStyle/>
        <a:p>
          <a:r>
            <a:rPr lang="ru-RU" sz="1400" dirty="0" smtClean="0"/>
            <a:t>Объяснить поведение, причинно-следственные связи</a:t>
          </a:r>
          <a:endParaRPr lang="en-US" sz="1400" dirty="0" smtClean="0"/>
        </a:p>
      </dgm:t>
    </dgm:pt>
    <dgm:pt modelId="{AEEA72E6-6B4C-4E44-B47E-1BC72932C467}" type="parTrans" cxnId="{B07FC28B-02DE-4844-BEC9-8EEC5F5B60A8}">
      <dgm:prSet/>
      <dgm:spPr/>
      <dgm:t>
        <a:bodyPr/>
        <a:lstStyle/>
        <a:p>
          <a:endParaRPr lang="en-US"/>
        </a:p>
      </dgm:t>
    </dgm:pt>
    <dgm:pt modelId="{D3098FFA-1BEF-244F-85DF-C6A77BD66BEF}" type="sibTrans" cxnId="{B07FC28B-02DE-4844-BEC9-8EEC5F5B60A8}">
      <dgm:prSet/>
      <dgm:spPr/>
      <dgm:t>
        <a:bodyPr/>
        <a:lstStyle/>
        <a:p>
          <a:endParaRPr lang="en-US"/>
        </a:p>
      </dgm:t>
    </dgm:pt>
    <dgm:pt modelId="{5DB1203D-468D-EB4B-9040-B90BFDF8C55F}">
      <dgm:prSet custT="1"/>
      <dgm:spPr/>
      <dgm:t>
        <a:bodyPr/>
        <a:lstStyle/>
        <a:p>
          <a:r>
            <a:rPr lang="ru-RU" sz="1400" dirty="0" smtClean="0"/>
            <a:t>Выделить сходства и отличия</a:t>
          </a:r>
          <a:endParaRPr lang="en-US" sz="1400" dirty="0" smtClean="0"/>
        </a:p>
      </dgm:t>
    </dgm:pt>
    <dgm:pt modelId="{881DBBF2-0F58-824A-A40B-6E1676AD697A}" type="parTrans" cxnId="{2C04ECFD-BCCB-D947-9E27-EBFFBFC98BAE}">
      <dgm:prSet/>
      <dgm:spPr/>
      <dgm:t>
        <a:bodyPr/>
        <a:lstStyle/>
        <a:p>
          <a:endParaRPr lang="en-US"/>
        </a:p>
      </dgm:t>
    </dgm:pt>
    <dgm:pt modelId="{3E3FE8C5-C5EA-1841-BCBD-3A8A4F40CA71}" type="sibTrans" cxnId="{2C04ECFD-BCCB-D947-9E27-EBFFBFC98BAE}">
      <dgm:prSet/>
      <dgm:spPr/>
      <dgm:t>
        <a:bodyPr/>
        <a:lstStyle/>
        <a:p>
          <a:endParaRPr lang="en-US"/>
        </a:p>
      </dgm:t>
    </dgm:pt>
    <dgm:pt modelId="{16A92EF7-01F2-4843-B32B-F589063CAF74}" type="pres">
      <dgm:prSet presAssocID="{154B9274-538B-D242-A87D-6BC66F730BB7}" presName="Name0" presStyleCnt="0">
        <dgm:presLayoutVars>
          <dgm:dir/>
          <dgm:animLvl val="lvl"/>
          <dgm:resizeHandles val="exact"/>
        </dgm:presLayoutVars>
      </dgm:prSet>
      <dgm:spPr/>
    </dgm:pt>
    <dgm:pt modelId="{35FDABFE-1C3E-CA4C-9776-6FD246801481}" type="pres">
      <dgm:prSet presAssocID="{3CD2901E-E3B6-7F48-B61C-0CDF99D8A432}" presName="Name8" presStyleCnt="0"/>
      <dgm:spPr/>
    </dgm:pt>
    <dgm:pt modelId="{D12F6CC7-20A1-DF4C-B6DD-BC89DE666B40}" type="pres">
      <dgm:prSet presAssocID="{3CD2901E-E3B6-7F48-B61C-0CDF99D8A432}" presName="acctBkgd" presStyleLbl="alignAcc1" presStyleIdx="0" presStyleCnt="6" custLinFactNeighborY="806"/>
      <dgm:spPr/>
      <dgm:t>
        <a:bodyPr/>
        <a:lstStyle/>
        <a:p>
          <a:endParaRPr lang="en-US"/>
        </a:p>
      </dgm:t>
    </dgm:pt>
    <dgm:pt modelId="{79FAFCC5-81F8-F94C-B4AD-B32B7D729167}" type="pres">
      <dgm:prSet presAssocID="{3CD2901E-E3B6-7F48-B61C-0CDF99D8A432}" presName="acctTx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04E15-5596-CC4E-AE18-0E7A4D9BDDEF}" type="pres">
      <dgm:prSet presAssocID="{3CD2901E-E3B6-7F48-B61C-0CDF99D8A432}" presName="level" presStyleLbl="node1" presStyleIdx="0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36590-F619-4249-9E9E-0801DC4C6575}" type="pres">
      <dgm:prSet presAssocID="{3CD2901E-E3B6-7F48-B61C-0CDF99D8A4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116DC-61FD-AA47-9C54-D877E477E263}" type="pres">
      <dgm:prSet presAssocID="{6F3A1536-54F2-E347-8E65-53224CAF6BB3}" presName="Name8" presStyleCnt="0"/>
      <dgm:spPr/>
    </dgm:pt>
    <dgm:pt modelId="{0DF3308C-5E27-F942-AE21-E2CDF3E2673F}" type="pres">
      <dgm:prSet presAssocID="{6F3A1536-54F2-E347-8E65-53224CAF6BB3}" presName="acctBkgd" presStyleLbl="alignAcc1" presStyleIdx="1" presStyleCnt="6" custLinFactNeighborY="806"/>
      <dgm:spPr/>
      <dgm:t>
        <a:bodyPr/>
        <a:lstStyle/>
        <a:p>
          <a:endParaRPr lang="en-US"/>
        </a:p>
      </dgm:t>
    </dgm:pt>
    <dgm:pt modelId="{9DFFEA79-9821-EC46-8284-343127BB6972}" type="pres">
      <dgm:prSet presAssocID="{6F3A1536-54F2-E347-8E65-53224CAF6BB3}" presName="acctTx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5F5DE-540E-634F-8CE2-6D853946BE75}" type="pres">
      <dgm:prSet presAssocID="{6F3A1536-54F2-E347-8E65-53224CAF6BB3}" presName="level" presStyleLbl="node1" presStyleIdx="1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D48EB-B620-D44A-A348-3756D4C1421C}" type="pres">
      <dgm:prSet presAssocID="{6F3A1536-54F2-E347-8E65-53224CAF6B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9ABD5-C134-B84F-93B4-9A68049A1553}" type="pres">
      <dgm:prSet presAssocID="{D6CDA60A-AA8D-3345-96A6-7D6FDE080261}" presName="Name8" presStyleCnt="0"/>
      <dgm:spPr/>
    </dgm:pt>
    <dgm:pt modelId="{C45AA535-7C7A-7D4D-A00B-30F32107C76C}" type="pres">
      <dgm:prSet presAssocID="{D6CDA60A-AA8D-3345-96A6-7D6FDE080261}" presName="acctBkgd" presStyleLbl="alignAcc1" presStyleIdx="2" presStyleCnt="6" custLinFactNeighborY="806"/>
      <dgm:spPr/>
      <dgm:t>
        <a:bodyPr/>
        <a:lstStyle/>
        <a:p>
          <a:endParaRPr lang="en-US"/>
        </a:p>
      </dgm:t>
    </dgm:pt>
    <dgm:pt modelId="{30E21431-D9D8-C645-AACF-0AB2053B65D0}" type="pres">
      <dgm:prSet presAssocID="{D6CDA60A-AA8D-3345-96A6-7D6FDE080261}" presName="acctTx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B9699-C623-0445-BC2B-2D2C4F204F2D}" type="pres">
      <dgm:prSet presAssocID="{D6CDA60A-AA8D-3345-96A6-7D6FDE08026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A1E6-BFE9-DA4A-B710-176C6126CF9F}" type="pres">
      <dgm:prSet presAssocID="{D6CDA60A-AA8D-3345-96A6-7D6FDE080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7C058-42F4-FD45-B003-0EFE33B61940}" type="pres">
      <dgm:prSet presAssocID="{2E7B3785-B7BF-094C-B7AF-B64525CF0B62}" presName="Name8" presStyleCnt="0"/>
      <dgm:spPr/>
    </dgm:pt>
    <dgm:pt modelId="{CA649F93-0504-2841-B0A8-932844A4662B}" type="pres">
      <dgm:prSet presAssocID="{2E7B3785-B7BF-094C-B7AF-B64525CF0B62}" presName="acctBkgd" presStyleLbl="alignAcc1" presStyleIdx="3" presStyleCnt="6" custLinFactNeighborX="208" custLinFactNeighborY="573"/>
      <dgm:spPr/>
      <dgm:t>
        <a:bodyPr/>
        <a:lstStyle/>
        <a:p>
          <a:endParaRPr lang="en-US"/>
        </a:p>
      </dgm:t>
    </dgm:pt>
    <dgm:pt modelId="{F3132367-AC1B-D04A-B268-8CD078F49776}" type="pres">
      <dgm:prSet presAssocID="{2E7B3785-B7BF-094C-B7AF-B64525CF0B62}" presName="acctTx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1E7E7-4209-3E44-89C7-12187B11E54A}" type="pres">
      <dgm:prSet presAssocID="{2E7B3785-B7BF-094C-B7AF-B64525CF0B6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4E0FD-54E8-F04C-AF26-FF4EC2218F13}" type="pres">
      <dgm:prSet presAssocID="{2E7B3785-B7BF-094C-B7AF-B64525CF0B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15EF0-9410-C141-AA12-A4757C3AEAF8}" type="pres">
      <dgm:prSet presAssocID="{AF99BD3E-9285-A346-93E8-27D904AE06E7}" presName="Name8" presStyleCnt="0"/>
      <dgm:spPr/>
    </dgm:pt>
    <dgm:pt modelId="{D4F229AB-031B-254C-9E66-8EC6ACC0A907}" type="pres">
      <dgm:prSet presAssocID="{AF99BD3E-9285-A346-93E8-27D904AE06E7}" presName="acctBkgd" presStyleLbl="alignAcc1" presStyleIdx="4" presStyleCnt="6" custLinFactNeighborY="-890"/>
      <dgm:spPr/>
      <dgm:t>
        <a:bodyPr/>
        <a:lstStyle/>
        <a:p>
          <a:endParaRPr lang="en-US"/>
        </a:p>
      </dgm:t>
    </dgm:pt>
    <dgm:pt modelId="{7B7078F4-BD88-FA43-838B-C77E30481ED0}" type="pres">
      <dgm:prSet presAssocID="{AF99BD3E-9285-A346-93E8-27D904AE06E7}" presName="acctTx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DB1A-BB4D-BB4A-BC80-83F404558301}" type="pres">
      <dgm:prSet presAssocID="{AF99BD3E-9285-A346-93E8-27D904AE06E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C1B3-93BE-A246-8F28-045216FFC240}" type="pres">
      <dgm:prSet presAssocID="{AF99BD3E-9285-A346-93E8-27D904AE0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9C359-E3C7-F645-BF96-890FB0D19675}" type="pres">
      <dgm:prSet presAssocID="{F02B9528-6EFD-CA47-BEF8-54648EE99779}" presName="Name8" presStyleCnt="0"/>
      <dgm:spPr/>
    </dgm:pt>
    <dgm:pt modelId="{3FB01611-5BF9-5445-A2C7-2AAE62F5D275}" type="pres">
      <dgm:prSet presAssocID="{F02B9528-6EFD-CA47-BEF8-54648EE99779}" presName="acctBkgd" presStyleLbl="alignAcc1" presStyleIdx="5" presStyleCnt="6" custLinFactNeighborX="810" custLinFactNeighborY="-1043"/>
      <dgm:spPr/>
      <dgm:t>
        <a:bodyPr/>
        <a:lstStyle/>
        <a:p>
          <a:endParaRPr lang="en-US"/>
        </a:p>
      </dgm:t>
    </dgm:pt>
    <dgm:pt modelId="{3E5A0AA8-D61B-2246-9CA2-DB2996983913}" type="pres">
      <dgm:prSet presAssocID="{F02B9528-6EFD-CA47-BEF8-54648EE99779}" presName="acctTx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FE121-35C7-AB4C-8DD0-49A9B1575E23}" type="pres">
      <dgm:prSet presAssocID="{F02B9528-6EFD-CA47-BEF8-54648EE99779}" presName="level" presStyleLbl="node1" presStyleIdx="5" presStyleCnt="6" custLinFactNeighborX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81F8-B0AD-AB4D-A288-BA13B68E4C46}" type="pres">
      <dgm:prSet presAssocID="{F02B9528-6EFD-CA47-BEF8-54648EE997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B1BE8-CA2E-8D45-A56B-F7F3DA81B5C3}" type="presOf" srcId="{5DB1203D-468D-EB4B-9040-B90BFDF8C55F}" destId="{C45AA535-7C7A-7D4D-A00B-30F32107C76C}" srcOrd="0" destOrd="3" presId="urn:microsoft.com/office/officeart/2005/8/layout/pyramid1"/>
    <dgm:cxn modelId="{C23DAAB3-2842-AE4E-BD81-2326A83FD05D}" type="presOf" srcId="{C4054843-6C36-2942-B720-129AAC239ED2}" destId="{9DFFEA79-9821-EC46-8284-343127BB6972}" srcOrd="1" destOrd="1" presId="urn:microsoft.com/office/officeart/2005/8/layout/pyramid1"/>
    <dgm:cxn modelId="{2C04ECFD-BCCB-D947-9E27-EBFFBFC98BAE}" srcId="{D6CDA60A-AA8D-3345-96A6-7D6FDE080261}" destId="{5DB1203D-468D-EB4B-9040-B90BFDF8C55F}" srcOrd="3" destOrd="0" parTransId="{881DBBF2-0F58-824A-A40B-6E1676AD697A}" sibTransId="{3E3FE8C5-C5EA-1841-BCBD-3A8A4F40CA71}"/>
    <dgm:cxn modelId="{A18C9564-4641-1D4B-B11E-6C48ACEAE9B2}" type="presOf" srcId="{154B9274-538B-D242-A87D-6BC66F730BB7}" destId="{16A92EF7-01F2-4843-B32B-F589063CAF74}" srcOrd="0" destOrd="0" presId="urn:microsoft.com/office/officeart/2005/8/layout/pyramid1"/>
    <dgm:cxn modelId="{47FAD9A6-79EB-FF43-8CA9-D543108B7BF8}" type="presOf" srcId="{3CD2901E-E3B6-7F48-B61C-0CDF99D8A432}" destId="{87704E15-5596-CC4E-AE18-0E7A4D9BDDEF}" srcOrd="0" destOrd="0" presId="urn:microsoft.com/office/officeart/2005/8/layout/pyramid1"/>
    <dgm:cxn modelId="{A8730E18-7BF1-2941-B098-4416805AA74F}" type="presOf" srcId="{5DB1203D-468D-EB4B-9040-B90BFDF8C55F}" destId="{30E21431-D9D8-C645-AACF-0AB2053B65D0}" srcOrd="1" destOrd="3" presId="urn:microsoft.com/office/officeart/2005/8/layout/pyramid1"/>
    <dgm:cxn modelId="{0D4CBD57-5E66-2741-A04E-F8EE2B37F1E1}" srcId="{3CD2901E-E3B6-7F48-B61C-0CDF99D8A432}" destId="{12A532FB-BE20-2C4D-8361-119683A1D810}" srcOrd="0" destOrd="0" parTransId="{106ECF6B-0EE9-254A-9EB7-3B6C8598E109}" sibTransId="{F8563EB4-4DEA-8F4C-898B-82297ACE0BA3}"/>
    <dgm:cxn modelId="{D956AE19-C6B1-B34C-A9F7-C978109A2C18}" srcId="{154B9274-538B-D242-A87D-6BC66F730BB7}" destId="{6F3A1536-54F2-E347-8E65-53224CAF6BB3}" srcOrd="1" destOrd="0" parTransId="{DC0D7F70-D037-B540-98F6-599470CF8931}" sibTransId="{EA5C77CD-14FA-B346-A1C3-38C40BD8B5B7}"/>
    <dgm:cxn modelId="{26428458-C4D0-9646-9B90-B692DF318311}" type="presOf" srcId="{312B78E1-E0A2-7941-9CF4-22D34B937D34}" destId="{7B7078F4-BD88-FA43-838B-C77E30481ED0}" srcOrd="1" destOrd="0" presId="urn:microsoft.com/office/officeart/2005/8/layout/pyramid1"/>
    <dgm:cxn modelId="{184095BE-F3A7-994B-A227-073305DB20C9}" type="presOf" srcId="{BDB7E8FD-79EA-B147-AED0-6122C35A8B3E}" destId="{7B7078F4-BD88-FA43-838B-C77E30481ED0}" srcOrd="1" destOrd="1" presId="urn:microsoft.com/office/officeart/2005/8/layout/pyramid1"/>
    <dgm:cxn modelId="{72F99C7F-DEE3-2E47-80CF-8555DBF1CF4E}" type="presOf" srcId="{1536E1BC-25DD-0C40-820F-FC8AEA1D283E}" destId="{3FB01611-5BF9-5445-A2C7-2AAE62F5D275}" srcOrd="0" destOrd="2" presId="urn:microsoft.com/office/officeart/2005/8/layout/pyramid1"/>
    <dgm:cxn modelId="{0B7AF6B4-C0B8-9B44-BB3D-BCDEE963DB62}" type="presOf" srcId="{C1ABEA17-308A-D540-8D6B-D3D23C1D43DC}" destId="{3E5A0AA8-D61B-2246-9CA2-DB2996983913}" srcOrd="1" destOrd="1" presId="urn:microsoft.com/office/officeart/2005/8/layout/pyramid1"/>
    <dgm:cxn modelId="{E9B688AE-34AB-A042-A742-6D676EC09E49}" type="presOf" srcId="{F02B9528-6EFD-CA47-BEF8-54648EE99779}" destId="{92BFE121-35C7-AB4C-8DD0-49A9B1575E23}" srcOrd="0" destOrd="0" presId="urn:microsoft.com/office/officeart/2005/8/layout/pyramid1"/>
    <dgm:cxn modelId="{8833552E-B73F-A34A-9FA5-259F9F53DEA5}" srcId="{6F3A1536-54F2-E347-8E65-53224CAF6BB3}" destId="{0CE5C507-4551-F14D-B3E3-ADD7F588F0E9}" srcOrd="2" destOrd="0" parTransId="{2E8484E6-3EC1-FA42-8D1A-1EDDB800D8EE}" sibTransId="{FB98177D-5526-1E46-84F3-D8A9D3D0E4A8}"/>
    <dgm:cxn modelId="{E09F7B0A-8372-1D44-AC0F-5AEBA199CE6C}" type="presOf" srcId="{40165284-135E-0C46-8520-C183408C9D05}" destId="{CA649F93-0504-2841-B0A8-932844A4662B}" srcOrd="0" destOrd="0" presId="urn:microsoft.com/office/officeart/2005/8/layout/pyramid1"/>
    <dgm:cxn modelId="{FB22AF03-2503-8F48-8C0E-D41823C5F4F5}" type="presOf" srcId="{D6CDA60A-AA8D-3345-96A6-7D6FDE080261}" destId="{60A7A1E6-BFE9-DA4A-B710-176C6126CF9F}" srcOrd="1" destOrd="0" presId="urn:microsoft.com/office/officeart/2005/8/layout/pyramid1"/>
    <dgm:cxn modelId="{96CF16EF-7190-DA49-991D-7AF925E1A37E}" type="presOf" srcId="{BDB7E8FD-79EA-B147-AED0-6122C35A8B3E}" destId="{D4F229AB-031B-254C-9E66-8EC6ACC0A907}" srcOrd="0" destOrd="1" presId="urn:microsoft.com/office/officeart/2005/8/layout/pyramid1"/>
    <dgm:cxn modelId="{9600A9A8-2E6B-C44B-9DC2-80B8C3700675}" type="presOf" srcId="{D6CDA60A-AA8D-3345-96A6-7D6FDE080261}" destId="{327B9699-C623-0445-BC2B-2D2C4F204F2D}" srcOrd="0" destOrd="0" presId="urn:microsoft.com/office/officeart/2005/8/layout/pyramid1"/>
    <dgm:cxn modelId="{4C98D37E-7488-7C49-A2ED-1DB352EEDF90}" type="presOf" srcId="{2976A068-E8F0-C047-A87A-71D9C165DBA3}" destId="{3FB01611-5BF9-5445-A2C7-2AAE62F5D275}" srcOrd="0" destOrd="0" presId="urn:microsoft.com/office/officeart/2005/8/layout/pyramid1"/>
    <dgm:cxn modelId="{B07FC28B-02DE-4844-BEC9-8EEC5F5B60A8}" srcId="{D6CDA60A-AA8D-3345-96A6-7D6FDE080261}" destId="{454F00B1-A169-D740-8726-96268ADFC6EA}" srcOrd="2" destOrd="0" parTransId="{AEEA72E6-6B4C-4E44-B47E-1BC72932C467}" sibTransId="{D3098FFA-1BEF-244F-85DF-C6A77BD66BEF}"/>
    <dgm:cxn modelId="{A8AC5CD1-49E4-B647-BC5C-D11AE3ADD6FB}" srcId="{2E7B3785-B7BF-094C-B7AF-B64525CF0B62}" destId="{D2A9EEFD-BC79-634D-A2F4-B817D5BB6576}" srcOrd="1" destOrd="0" parTransId="{FD5CD218-F0B0-B44C-9AEE-2BE8F732F534}" sibTransId="{F6BCA0D6-9BA1-5840-912C-0FF9989D78AB}"/>
    <dgm:cxn modelId="{15E2E3BC-BDF2-F54E-A7C7-DDB94BDCCC27}" type="presOf" srcId="{6F3A1536-54F2-E347-8E65-53224CAF6BB3}" destId="{DCB5F5DE-540E-634F-8CE2-6D853946BE75}" srcOrd="0" destOrd="0" presId="urn:microsoft.com/office/officeart/2005/8/layout/pyramid1"/>
    <dgm:cxn modelId="{A28FA409-CA5A-6447-AE77-6D09625804D5}" type="presOf" srcId="{52A3B208-7A19-DA4F-8E9A-717DAB4BAB3E}" destId="{7B7078F4-BD88-FA43-838B-C77E30481ED0}" srcOrd="1" destOrd="2" presId="urn:microsoft.com/office/officeart/2005/8/layout/pyramid1"/>
    <dgm:cxn modelId="{A961321F-CEF8-9345-80D2-B7AFF048C23F}" type="presOf" srcId="{AF99BD3E-9285-A346-93E8-27D904AE06E7}" destId="{55FCDB1A-BB4D-BB4A-BC80-83F404558301}" srcOrd="0" destOrd="0" presId="urn:microsoft.com/office/officeart/2005/8/layout/pyramid1"/>
    <dgm:cxn modelId="{BCF95BBF-8D18-0545-854C-FADEEF543ACF}" srcId="{2E7B3785-B7BF-094C-B7AF-B64525CF0B62}" destId="{40165284-135E-0C46-8520-C183408C9D05}" srcOrd="0" destOrd="0" parTransId="{46DDADD1-31F6-934C-BE65-9E790FBF9646}" sibTransId="{F70FFA31-9AA0-A042-BDA3-B3994411AD2E}"/>
    <dgm:cxn modelId="{BB66D577-CB95-A447-991D-ECCB8898F086}" type="presOf" srcId="{AC0981D9-D873-D842-B283-BE8C575D7ECB}" destId="{30E21431-D9D8-C645-AACF-0AB2053B65D0}" srcOrd="1" destOrd="1" presId="urn:microsoft.com/office/officeart/2005/8/layout/pyramid1"/>
    <dgm:cxn modelId="{6B5FCFC6-33E5-894E-8C94-492F7E87A7E3}" type="presOf" srcId="{2817F38E-460C-EA42-8C9C-BB6214B7786C}" destId="{79FAFCC5-81F8-F94C-B4AD-B32B7D729167}" srcOrd="1" destOrd="1" presId="urn:microsoft.com/office/officeart/2005/8/layout/pyramid1"/>
    <dgm:cxn modelId="{4EEE1055-AE72-F14D-8C41-C02B81F598CC}" type="presOf" srcId="{D2A9EEFD-BC79-634D-A2F4-B817D5BB6576}" destId="{CA649F93-0504-2841-B0A8-932844A4662B}" srcOrd="0" destOrd="1" presId="urn:microsoft.com/office/officeart/2005/8/layout/pyramid1"/>
    <dgm:cxn modelId="{6AB3903E-B7EC-E849-B2D9-06B016BAE960}" type="presOf" srcId="{C1ABEA17-308A-D540-8D6B-D3D23C1D43DC}" destId="{3FB01611-5BF9-5445-A2C7-2AAE62F5D275}" srcOrd="0" destOrd="1" presId="urn:microsoft.com/office/officeart/2005/8/layout/pyramid1"/>
    <dgm:cxn modelId="{6AF68649-1787-394C-A26D-88EB36323338}" srcId="{6F3A1536-54F2-E347-8E65-53224CAF6BB3}" destId="{38958192-CFAA-3C42-B43F-8E9AEB6E67AC}" srcOrd="0" destOrd="0" parTransId="{CE9F8824-91E8-3F4E-94C5-75C7E2FBE2B5}" sibTransId="{AF882B49-9063-1A43-A6FA-8E3326F79BFF}"/>
    <dgm:cxn modelId="{CC0B9910-DE42-D34A-BD91-4029A53D664D}" type="presOf" srcId="{F02B9528-6EFD-CA47-BEF8-54648EE99779}" destId="{546481F8-B0AD-AB4D-A288-BA13B68E4C46}" srcOrd="1" destOrd="0" presId="urn:microsoft.com/office/officeart/2005/8/layout/pyramid1"/>
    <dgm:cxn modelId="{F705EF58-2BA1-4346-BB43-4B141B42B274}" type="presOf" srcId="{AC0981D9-D873-D842-B283-BE8C575D7ECB}" destId="{C45AA535-7C7A-7D4D-A00B-30F32107C76C}" srcOrd="0" destOrd="1" presId="urn:microsoft.com/office/officeart/2005/8/layout/pyramid1"/>
    <dgm:cxn modelId="{085D1F49-DF55-8949-83A3-E38567B4CBB8}" type="presOf" srcId="{8F79C874-BE15-0D40-AA7C-FE0BB42B29E8}" destId="{F3132367-AC1B-D04A-B268-8CD078F49776}" srcOrd="1" destOrd="2" presId="urn:microsoft.com/office/officeart/2005/8/layout/pyramid1"/>
    <dgm:cxn modelId="{A6DA0A6C-977B-434F-B859-ADE81C95FBB8}" srcId="{F02B9528-6EFD-CA47-BEF8-54648EE99779}" destId="{2976A068-E8F0-C047-A87A-71D9C165DBA3}" srcOrd="0" destOrd="0" parTransId="{BB03EDDC-F5C1-6049-8E05-9B72F7AD18DD}" sibTransId="{E465D85E-A2F5-C047-A590-378807F081A7}"/>
    <dgm:cxn modelId="{DD06433C-A370-F648-8085-D0CE5A576EBE}" type="presOf" srcId="{7C34694C-3814-984D-BA4C-F12F0648CE7F}" destId="{79FAFCC5-81F8-F94C-B4AD-B32B7D729167}" srcOrd="1" destOrd="3" presId="urn:microsoft.com/office/officeart/2005/8/layout/pyramid1"/>
    <dgm:cxn modelId="{EDAA9209-414C-D44F-A79E-77FC8854D465}" srcId="{6F3A1536-54F2-E347-8E65-53224CAF6BB3}" destId="{C4054843-6C36-2942-B720-129AAC239ED2}" srcOrd="1" destOrd="0" parTransId="{7B993767-D900-E843-914C-5816BA4954BA}" sibTransId="{B993DEBD-D9E7-2247-ADA7-DE8D5D5E52D2}"/>
    <dgm:cxn modelId="{4520D0D6-1FED-F642-B706-4CB272BC7ED7}" type="presOf" srcId="{312B78E1-E0A2-7941-9CF4-22D34B937D34}" destId="{D4F229AB-031B-254C-9E66-8EC6ACC0A907}" srcOrd="0" destOrd="0" presId="urn:microsoft.com/office/officeart/2005/8/layout/pyramid1"/>
    <dgm:cxn modelId="{A8F95EAC-76B7-B048-ACAB-297157A27D53}" srcId="{3CD2901E-E3B6-7F48-B61C-0CDF99D8A432}" destId="{2817F38E-460C-EA42-8C9C-BB6214B7786C}" srcOrd="1" destOrd="0" parTransId="{178DA76D-F777-0140-BE82-3924B40AFA1E}" sibTransId="{7664CE5B-39B5-3044-96C1-AA4360178EA7}"/>
    <dgm:cxn modelId="{F6B1B18E-F036-CF48-A29C-CD0BE0AB166F}" srcId="{AF99BD3E-9285-A346-93E8-27D904AE06E7}" destId="{312B78E1-E0A2-7941-9CF4-22D34B937D34}" srcOrd="0" destOrd="0" parTransId="{AE0A24C2-0609-3047-9CB0-E6A2763D6D95}" sibTransId="{ED2B5BFB-45E4-E449-8205-8CE9DD800326}"/>
    <dgm:cxn modelId="{35C83FCA-A592-0C40-9D59-4A84A7D60311}" type="presOf" srcId="{40165284-135E-0C46-8520-C183408C9D05}" destId="{F3132367-AC1B-D04A-B268-8CD078F49776}" srcOrd="1" destOrd="0" presId="urn:microsoft.com/office/officeart/2005/8/layout/pyramid1"/>
    <dgm:cxn modelId="{08371FA5-FE4E-FF44-AD6E-8EA48C8F86A1}" type="presOf" srcId="{0CE5C507-4551-F14D-B3E3-ADD7F588F0E9}" destId="{0DF3308C-5E27-F942-AE21-E2CDF3E2673F}" srcOrd="0" destOrd="2" presId="urn:microsoft.com/office/officeart/2005/8/layout/pyramid1"/>
    <dgm:cxn modelId="{3A6338F1-A31D-A844-884D-FBE34F8380D4}" srcId="{154B9274-538B-D242-A87D-6BC66F730BB7}" destId="{F02B9528-6EFD-CA47-BEF8-54648EE99779}" srcOrd="5" destOrd="0" parTransId="{1E4FC65E-C221-2642-BAB9-614E91892DA1}" sibTransId="{9573D580-3637-E54B-B337-EDDC6A83AD84}"/>
    <dgm:cxn modelId="{0F4F3B57-C020-074F-9068-36E820971FA9}" srcId="{154B9274-538B-D242-A87D-6BC66F730BB7}" destId="{3CD2901E-E3B6-7F48-B61C-0CDF99D8A432}" srcOrd="0" destOrd="0" parTransId="{A485F489-AD06-0D41-85FD-71BD1ABDDE56}" sibTransId="{27900D4A-19E2-5D42-ABB2-C55C866AB520}"/>
    <dgm:cxn modelId="{AB47C282-FC3D-C341-AA03-86AEBBB52B5C}" type="presOf" srcId="{8F79C874-BE15-0D40-AA7C-FE0BB42B29E8}" destId="{CA649F93-0504-2841-B0A8-932844A4662B}" srcOrd="0" destOrd="2" presId="urn:microsoft.com/office/officeart/2005/8/layout/pyramid1"/>
    <dgm:cxn modelId="{6CE9DC26-C1AA-C541-9136-E1EB961A7A25}" type="presOf" srcId="{6F3A1536-54F2-E347-8E65-53224CAF6BB3}" destId="{00AD48EB-B620-D44A-A348-3756D4C1421C}" srcOrd="1" destOrd="0" presId="urn:microsoft.com/office/officeart/2005/8/layout/pyramid1"/>
    <dgm:cxn modelId="{0571591C-FD68-3247-9268-F1DDEA2506A9}" srcId="{AF99BD3E-9285-A346-93E8-27D904AE06E7}" destId="{BDB7E8FD-79EA-B147-AED0-6122C35A8B3E}" srcOrd="1" destOrd="0" parTransId="{55CDD8B1-2527-AD40-999E-0261AA8DFD97}" sibTransId="{E53E1F9F-79AC-4442-A3D9-59839C904B27}"/>
    <dgm:cxn modelId="{7BA9B1AE-0E56-B444-87A8-C0CA46952353}" type="presOf" srcId="{454F00B1-A169-D740-8726-96268ADFC6EA}" destId="{30E21431-D9D8-C645-AACF-0AB2053B65D0}" srcOrd="1" destOrd="2" presId="urn:microsoft.com/office/officeart/2005/8/layout/pyramid1"/>
    <dgm:cxn modelId="{E29BD346-899F-8E4E-8E76-E5C692260B56}" srcId="{3CD2901E-E3B6-7F48-B61C-0CDF99D8A432}" destId="{7C34694C-3814-984D-BA4C-F12F0648CE7F}" srcOrd="3" destOrd="0" parTransId="{8FE93C06-B1B7-294B-9C02-86F13A7C4FF9}" sibTransId="{7A2AF9AA-8B95-EE4B-B561-CEFA035AD123}"/>
    <dgm:cxn modelId="{09DAF31A-B0B3-9047-B117-9F7F34A9905B}" type="presOf" srcId="{2976A068-E8F0-C047-A87A-71D9C165DBA3}" destId="{3E5A0AA8-D61B-2246-9CA2-DB2996983913}" srcOrd="1" destOrd="0" presId="urn:microsoft.com/office/officeart/2005/8/layout/pyramid1"/>
    <dgm:cxn modelId="{7DD25BFD-7F1F-7349-B8A7-8687976B23A3}" type="presOf" srcId="{0CE5C507-4551-F14D-B3E3-ADD7F588F0E9}" destId="{9DFFEA79-9821-EC46-8284-343127BB6972}" srcOrd="1" destOrd="2" presId="urn:microsoft.com/office/officeart/2005/8/layout/pyramid1"/>
    <dgm:cxn modelId="{CB34F940-B6D2-0544-8BD0-C7D7BE5E69B5}" type="presOf" srcId="{7C34694C-3814-984D-BA4C-F12F0648CE7F}" destId="{D12F6CC7-20A1-DF4C-B6DD-BC89DE666B40}" srcOrd="0" destOrd="3" presId="urn:microsoft.com/office/officeart/2005/8/layout/pyramid1"/>
    <dgm:cxn modelId="{180D7693-2C48-0047-84A6-4419B4F67699}" type="presOf" srcId="{AF99BD3E-9285-A346-93E8-27D904AE06E7}" destId="{0606C1B3-93BE-A246-8F28-045216FFC240}" srcOrd="1" destOrd="0" presId="urn:microsoft.com/office/officeart/2005/8/layout/pyramid1"/>
    <dgm:cxn modelId="{BC2C8D4C-1A14-B64B-836C-272A31F802E8}" srcId="{F02B9528-6EFD-CA47-BEF8-54648EE99779}" destId="{1536E1BC-25DD-0C40-820F-FC8AEA1D283E}" srcOrd="2" destOrd="0" parTransId="{C500BBFD-AAF6-5A4F-9E56-C2DD546726EE}" sibTransId="{73BD332A-0178-7A4E-93E4-656A00CEF755}"/>
    <dgm:cxn modelId="{FC9124B7-1D37-7C4F-9F32-BA4E47209DB6}" type="presOf" srcId="{98B4A6E5-B18C-414E-8E17-809B9BBA0824}" destId="{D12F6CC7-20A1-DF4C-B6DD-BC89DE666B40}" srcOrd="0" destOrd="2" presId="urn:microsoft.com/office/officeart/2005/8/layout/pyramid1"/>
    <dgm:cxn modelId="{AD797AF5-489C-744E-8784-C000167FCF79}" srcId="{154B9274-538B-D242-A87D-6BC66F730BB7}" destId="{AF99BD3E-9285-A346-93E8-27D904AE06E7}" srcOrd="4" destOrd="0" parTransId="{10B6DE15-2057-9249-A866-183044E7B66E}" sibTransId="{FF815C32-786D-AE4B-8E26-3F470B4107D3}"/>
    <dgm:cxn modelId="{7085BD6B-0530-C74F-8F82-178CC9739345}" type="presOf" srcId="{98B4A6E5-B18C-414E-8E17-809B9BBA0824}" destId="{79FAFCC5-81F8-F94C-B4AD-B32B7D729167}" srcOrd="1" destOrd="2" presId="urn:microsoft.com/office/officeart/2005/8/layout/pyramid1"/>
    <dgm:cxn modelId="{C26355D9-D518-6246-8FCD-F49A3A6C7E15}" type="presOf" srcId="{1536E1BC-25DD-0C40-820F-FC8AEA1D283E}" destId="{3E5A0AA8-D61B-2246-9CA2-DB2996983913}" srcOrd="1" destOrd="2" presId="urn:microsoft.com/office/officeart/2005/8/layout/pyramid1"/>
    <dgm:cxn modelId="{585588EF-29C7-F940-8F3B-8D95BC5E2994}" type="presOf" srcId="{17C81776-2A72-B142-A481-77FDF9A80E56}" destId="{30E21431-D9D8-C645-AACF-0AB2053B65D0}" srcOrd="1" destOrd="0" presId="urn:microsoft.com/office/officeart/2005/8/layout/pyramid1"/>
    <dgm:cxn modelId="{99BF4F40-4152-B74D-8B52-5A7C8199F3EB}" type="presOf" srcId="{38958192-CFAA-3C42-B43F-8E9AEB6E67AC}" destId="{0DF3308C-5E27-F942-AE21-E2CDF3E2673F}" srcOrd="0" destOrd="0" presId="urn:microsoft.com/office/officeart/2005/8/layout/pyramid1"/>
    <dgm:cxn modelId="{2573427B-B286-0641-89F4-4CB49EBC5133}" type="presOf" srcId="{38958192-CFAA-3C42-B43F-8E9AEB6E67AC}" destId="{9DFFEA79-9821-EC46-8284-343127BB6972}" srcOrd="1" destOrd="0" presId="urn:microsoft.com/office/officeart/2005/8/layout/pyramid1"/>
    <dgm:cxn modelId="{A16C3BC8-01B2-434B-BB79-7B743D19EF8E}" srcId="{3CD2901E-E3B6-7F48-B61C-0CDF99D8A432}" destId="{98B4A6E5-B18C-414E-8E17-809B9BBA0824}" srcOrd="2" destOrd="0" parTransId="{F2BEB36B-A663-4C45-870B-C65CF877980C}" sibTransId="{F5FBD2AD-CDB8-CF44-81CA-182DE0B5E604}"/>
    <dgm:cxn modelId="{F34B12C0-3070-C54A-BCB0-0DEA7F457CB9}" type="presOf" srcId="{D2A9EEFD-BC79-634D-A2F4-B817D5BB6576}" destId="{F3132367-AC1B-D04A-B268-8CD078F49776}" srcOrd="1" destOrd="1" presId="urn:microsoft.com/office/officeart/2005/8/layout/pyramid1"/>
    <dgm:cxn modelId="{D723ECAE-8A4A-4E45-B992-7AD7F6198570}" type="presOf" srcId="{2817F38E-460C-EA42-8C9C-BB6214B7786C}" destId="{D12F6CC7-20A1-DF4C-B6DD-BC89DE666B40}" srcOrd="0" destOrd="1" presId="urn:microsoft.com/office/officeart/2005/8/layout/pyramid1"/>
    <dgm:cxn modelId="{A6A26FEB-8A2F-6D44-AA6B-717E2F8BD7CC}" srcId="{2E7B3785-B7BF-094C-B7AF-B64525CF0B62}" destId="{8F79C874-BE15-0D40-AA7C-FE0BB42B29E8}" srcOrd="2" destOrd="0" parTransId="{657563A5-1618-8F4D-906E-E8A3C0594EA2}" sibTransId="{3B999074-2B82-0D42-A6E3-2D3F013305F4}"/>
    <dgm:cxn modelId="{CD251429-C08B-4D42-A7BD-EE5AF8FB8B51}" type="presOf" srcId="{3CD2901E-E3B6-7F48-B61C-0CDF99D8A432}" destId="{AD536590-F619-4249-9E9E-0801DC4C6575}" srcOrd="1" destOrd="0" presId="urn:microsoft.com/office/officeart/2005/8/layout/pyramid1"/>
    <dgm:cxn modelId="{2F804E47-EA39-E044-9A8D-8A82782B8D45}" type="presOf" srcId="{52A3B208-7A19-DA4F-8E9A-717DAB4BAB3E}" destId="{D4F229AB-031B-254C-9E66-8EC6ACC0A907}" srcOrd="0" destOrd="2" presId="urn:microsoft.com/office/officeart/2005/8/layout/pyramid1"/>
    <dgm:cxn modelId="{107F040B-6940-AA4D-94EC-E9F1ACF7445C}" srcId="{F02B9528-6EFD-CA47-BEF8-54648EE99779}" destId="{C1ABEA17-308A-D540-8D6B-D3D23C1D43DC}" srcOrd="1" destOrd="0" parTransId="{B957A415-3830-DE4B-895B-85AE065357AE}" sibTransId="{AE2C7A96-29C7-1D41-AB82-12D17E7BDD77}"/>
    <dgm:cxn modelId="{59D8EADB-6161-3E49-8438-16B94012A904}" type="presOf" srcId="{17C81776-2A72-B142-A481-77FDF9A80E56}" destId="{C45AA535-7C7A-7D4D-A00B-30F32107C76C}" srcOrd="0" destOrd="0" presId="urn:microsoft.com/office/officeart/2005/8/layout/pyramid1"/>
    <dgm:cxn modelId="{7CF817A5-9900-184D-A466-3A4982D98D01}" type="presOf" srcId="{C4054843-6C36-2942-B720-129AAC239ED2}" destId="{0DF3308C-5E27-F942-AE21-E2CDF3E2673F}" srcOrd="0" destOrd="1" presId="urn:microsoft.com/office/officeart/2005/8/layout/pyramid1"/>
    <dgm:cxn modelId="{39971F99-ED7D-0248-92E3-2F573609F678}" type="presOf" srcId="{2E7B3785-B7BF-094C-B7AF-B64525CF0B62}" destId="{43D1E7E7-4209-3E44-89C7-12187B11E54A}" srcOrd="0" destOrd="0" presId="urn:microsoft.com/office/officeart/2005/8/layout/pyramid1"/>
    <dgm:cxn modelId="{71025E30-A259-5B4F-80D4-C4997B68926C}" srcId="{154B9274-538B-D242-A87D-6BC66F730BB7}" destId="{D6CDA60A-AA8D-3345-96A6-7D6FDE080261}" srcOrd="2" destOrd="0" parTransId="{F42B0733-9BBA-B044-9887-4AECEA137201}" sibTransId="{A17E5786-20B2-6849-8D8E-3C1477ACF9BF}"/>
    <dgm:cxn modelId="{342EC756-811F-824A-B5C8-2C9C8B2BCA9D}" srcId="{154B9274-538B-D242-A87D-6BC66F730BB7}" destId="{2E7B3785-B7BF-094C-B7AF-B64525CF0B62}" srcOrd="3" destOrd="0" parTransId="{AEE0B975-4BD4-9840-B428-9D67513B5C5C}" sibTransId="{82FB1E94-F708-F243-93D3-97F45F27E193}"/>
    <dgm:cxn modelId="{C4DF581A-F79B-9543-BE1E-19B94D17C47E}" srcId="{AF99BD3E-9285-A346-93E8-27D904AE06E7}" destId="{52A3B208-7A19-DA4F-8E9A-717DAB4BAB3E}" srcOrd="2" destOrd="0" parTransId="{B2F4F9D0-6306-E44A-976C-67CF5A0F5171}" sibTransId="{76ECE265-F934-7348-993B-5C829C1A16EF}"/>
    <dgm:cxn modelId="{4675A9E0-2FF4-7745-881D-F4BBE2BD56D1}" srcId="{D6CDA60A-AA8D-3345-96A6-7D6FDE080261}" destId="{AC0981D9-D873-D842-B283-BE8C575D7ECB}" srcOrd="1" destOrd="0" parTransId="{CD101639-92B6-2A4B-AE77-17BAE5ADAD03}" sibTransId="{2EB2870F-94D0-F144-9F37-770475E00A82}"/>
    <dgm:cxn modelId="{188E83EB-2091-E843-BE1F-FCAA573634FE}" type="presOf" srcId="{454F00B1-A169-D740-8726-96268ADFC6EA}" destId="{C45AA535-7C7A-7D4D-A00B-30F32107C76C}" srcOrd="0" destOrd="2" presId="urn:microsoft.com/office/officeart/2005/8/layout/pyramid1"/>
    <dgm:cxn modelId="{22A03016-A8A2-4A44-A022-8D93FFBC86C7}" type="presOf" srcId="{2E7B3785-B7BF-094C-B7AF-B64525CF0B62}" destId="{0234E0FD-54E8-F04C-AF26-FF4EC2218F13}" srcOrd="1" destOrd="0" presId="urn:microsoft.com/office/officeart/2005/8/layout/pyramid1"/>
    <dgm:cxn modelId="{5181F196-33A2-8A45-8EA4-2A50D0B36F34}" type="presOf" srcId="{12A532FB-BE20-2C4D-8361-119683A1D810}" destId="{79FAFCC5-81F8-F94C-B4AD-B32B7D729167}" srcOrd="1" destOrd="0" presId="urn:microsoft.com/office/officeart/2005/8/layout/pyramid1"/>
    <dgm:cxn modelId="{440EF1F5-FC66-D543-B75A-EEC4CA92EC87}" srcId="{D6CDA60A-AA8D-3345-96A6-7D6FDE080261}" destId="{17C81776-2A72-B142-A481-77FDF9A80E56}" srcOrd="0" destOrd="0" parTransId="{9CD09FCF-50CA-304D-A8CE-0ED8B5327AEB}" sibTransId="{AAEC8AF7-28E0-8249-9491-EE9D94F5AAB1}"/>
    <dgm:cxn modelId="{8172A2D4-205F-AC43-88BF-04EF4693A2C8}" type="presOf" srcId="{12A532FB-BE20-2C4D-8361-119683A1D810}" destId="{D12F6CC7-20A1-DF4C-B6DD-BC89DE666B40}" srcOrd="0" destOrd="0" presId="urn:microsoft.com/office/officeart/2005/8/layout/pyramid1"/>
    <dgm:cxn modelId="{62F66D80-FA89-7B4E-8318-93B49E348BBB}" type="presParOf" srcId="{16A92EF7-01F2-4843-B32B-F589063CAF74}" destId="{35FDABFE-1C3E-CA4C-9776-6FD246801481}" srcOrd="0" destOrd="0" presId="urn:microsoft.com/office/officeart/2005/8/layout/pyramid1"/>
    <dgm:cxn modelId="{722E9CA5-B6A1-1140-8B51-33DB7B5BE69E}" type="presParOf" srcId="{35FDABFE-1C3E-CA4C-9776-6FD246801481}" destId="{D12F6CC7-20A1-DF4C-B6DD-BC89DE666B40}" srcOrd="0" destOrd="0" presId="urn:microsoft.com/office/officeart/2005/8/layout/pyramid1"/>
    <dgm:cxn modelId="{DEC448CB-760D-0641-ABD9-90724A5BF1B5}" type="presParOf" srcId="{35FDABFE-1C3E-CA4C-9776-6FD246801481}" destId="{79FAFCC5-81F8-F94C-B4AD-B32B7D729167}" srcOrd="1" destOrd="0" presId="urn:microsoft.com/office/officeart/2005/8/layout/pyramid1"/>
    <dgm:cxn modelId="{02EC55AC-0C0C-1E41-88D4-1982A76E5A83}" type="presParOf" srcId="{35FDABFE-1C3E-CA4C-9776-6FD246801481}" destId="{87704E15-5596-CC4E-AE18-0E7A4D9BDDEF}" srcOrd="2" destOrd="0" presId="urn:microsoft.com/office/officeart/2005/8/layout/pyramid1"/>
    <dgm:cxn modelId="{767C776E-65C8-AE4F-AC17-5D9E3A15A39E}" type="presParOf" srcId="{35FDABFE-1C3E-CA4C-9776-6FD246801481}" destId="{AD536590-F619-4249-9E9E-0801DC4C6575}" srcOrd="3" destOrd="0" presId="urn:microsoft.com/office/officeart/2005/8/layout/pyramid1"/>
    <dgm:cxn modelId="{CF9C218F-00A1-3344-AC05-5ACD6BE0F4C2}" type="presParOf" srcId="{16A92EF7-01F2-4843-B32B-F589063CAF74}" destId="{809116DC-61FD-AA47-9C54-D877E477E263}" srcOrd="1" destOrd="0" presId="urn:microsoft.com/office/officeart/2005/8/layout/pyramid1"/>
    <dgm:cxn modelId="{76F97AA3-2E58-5E4C-99F5-E879D7F2D1AE}" type="presParOf" srcId="{809116DC-61FD-AA47-9C54-D877E477E263}" destId="{0DF3308C-5E27-F942-AE21-E2CDF3E2673F}" srcOrd="0" destOrd="0" presId="urn:microsoft.com/office/officeart/2005/8/layout/pyramid1"/>
    <dgm:cxn modelId="{2095CA89-FCEF-3440-910A-AFDBE9CDAF5D}" type="presParOf" srcId="{809116DC-61FD-AA47-9C54-D877E477E263}" destId="{9DFFEA79-9821-EC46-8284-343127BB6972}" srcOrd="1" destOrd="0" presId="urn:microsoft.com/office/officeart/2005/8/layout/pyramid1"/>
    <dgm:cxn modelId="{B2499C99-DCFE-284F-9EBC-9C3C1962FDA0}" type="presParOf" srcId="{809116DC-61FD-AA47-9C54-D877E477E263}" destId="{DCB5F5DE-540E-634F-8CE2-6D853946BE75}" srcOrd="2" destOrd="0" presId="urn:microsoft.com/office/officeart/2005/8/layout/pyramid1"/>
    <dgm:cxn modelId="{A19A19E5-E258-EC49-8816-517340BFDB84}" type="presParOf" srcId="{809116DC-61FD-AA47-9C54-D877E477E263}" destId="{00AD48EB-B620-D44A-A348-3756D4C1421C}" srcOrd="3" destOrd="0" presId="urn:microsoft.com/office/officeart/2005/8/layout/pyramid1"/>
    <dgm:cxn modelId="{6D72787F-49D2-A446-A8DE-2740EBA612A1}" type="presParOf" srcId="{16A92EF7-01F2-4843-B32B-F589063CAF74}" destId="{1859ABD5-C134-B84F-93B4-9A68049A1553}" srcOrd="2" destOrd="0" presId="urn:microsoft.com/office/officeart/2005/8/layout/pyramid1"/>
    <dgm:cxn modelId="{C496DDD9-8E09-8F44-9B4F-501962CACCBD}" type="presParOf" srcId="{1859ABD5-C134-B84F-93B4-9A68049A1553}" destId="{C45AA535-7C7A-7D4D-A00B-30F32107C76C}" srcOrd="0" destOrd="0" presId="urn:microsoft.com/office/officeart/2005/8/layout/pyramid1"/>
    <dgm:cxn modelId="{01588B0B-7F47-9F49-AA00-8A1361CEDCAD}" type="presParOf" srcId="{1859ABD5-C134-B84F-93B4-9A68049A1553}" destId="{30E21431-D9D8-C645-AACF-0AB2053B65D0}" srcOrd="1" destOrd="0" presId="urn:microsoft.com/office/officeart/2005/8/layout/pyramid1"/>
    <dgm:cxn modelId="{F640908E-AFA5-2847-9365-5167E400835E}" type="presParOf" srcId="{1859ABD5-C134-B84F-93B4-9A68049A1553}" destId="{327B9699-C623-0445-BC2B-2D2C4F204F2D}" srcOrd="2" destOrd="0" presId="urn:microsoft.com/office/officeart/2005/8/layout/pyramid1"/>
    <dgm:cxn modelId="{A4157090-B8FF-824D-8F04-E77A8523D350}" type="presParOf" srcId="{1859ABD5-C134-B84F-93B4-9A68049A1553}" destId="{60A7A1E6-BFE9-DA4A-B710-176C6126CF9F}" srcOrd="3" destOrd="0" presId="urn:microsoft.com/office/officeart/2005/8/layout/pyramid1"/>
    <dgm:cxn modelId="{B5E4601E-6C39-5B48-B8DA-43112845F61C}" type="presParOf" srcId="{16A92EF7-01F2-4843-B32B-F589063CAF74}" destId="{C977C058-42F4-FD45-B003-0EFE33B61940}" srcOrd="3" destOrd="0" presId="urn:microsoft.com/office/officeart/2005/8/layout/pyramid1"/>
    <dgm:cxn modelId="{82268F77-8FC6-7F48-B018-81604D30AB21}" type="presParOf" srcId="{C977C058-42F4-FD45-B003-0EFE33B61940}" destId="{CA649F93-0504-2841-B0A8-932844A4662B}" srcOrd="0" destOrd="0" presId="urn:microsoft.com/office/officeart/2005/8/layout/pyramid1"/>
    <dgm:cxn modelId="{896BFDC1-1112-1043-B5DC-32EE6E4773B2}" type="presParOf" srcId="{C977C058-42F4-FD45-B003-0EFE33B61940}" destId="{F3132367-AC1B-D04A-B268-8CD078F49776}" srcOrd="1" destOrd="0" presId="urn:microsoft.com/office/officeart/2005/8/layout/pyramid1"/>
    <dgm:cxn modelId="{DE1E50E5-1CD5-1F47-854A-6ACB6EAD300D}" type="presParOf" srcId="{C977C058-42F4-FD45-B003-0EFE33B61940}" destId="{43D1E7E7-4209-3E44-89C7-12187B11E54A}" srcOrd="2" destOrd="0" presId="urn:microsoft.com/office/officeart/2005/8/layout/pyramid1"/>
    <dgm:cxn modelId="{2FA58546-DE04-7942-8E96-8880895AB1FE}" type="presParOf" srcId="{C977C058-42F4-FD45-B003-0EFE33B61940}" destId="{0234E0FD-54E8-F04C-AF26-FF4EC2218F13}" srcOrd="3" destOrd="0" presId="urn:microsoft.com/office/officeart/2005/8/layout/pyramid1"/>
    <dgm:cxn modelId="{3825E6C9-CEA5-7642-954B-1E053DEAE29D}" type="presParOf" srcId="{16A92EF7-01F2-4843-B32B-F589063CAF74}" destId="{6A715EF0-9410-C141-AA12-A4757C3AEAF8}" srcOrd="4" destOrd="0" presId="urn:microsoft.com/office/officeart/2005/8/layout/pyramid1"/>
    <dgm:cxn modelId="{15980D79-B1CF-B14B-91FB-93D309075569}" type="presParOf" srcId="{6A715EF0-9410-C141-AA12-A4757C3AEAF8}" destId="{D4F229AB-031B-254C-9E66-8EC6ACC0A907}" srcOrd="0" destOrd="0" presId="urn:microsoft.com/office/officeart/2005/8/layout/pyramid1"/>
    <dgm:cxn modelId="{C0217EB6-A8C3-A145-A6F4-57196330B78C}" type="presParOf" srcId="{6A715EF0-9410-C141-AA12-A4757C3AEAF8}" destId="{7B7078F4-BD88-FA43-838B-C77E30481ED0}" srcOrd="1" destOrd="0" presId="urn:microsoft.com/office/officeart/2005/8/layout/pyramid1"/>
    <dgm:cxn modelId="{9BCD09B2-4B6F-C948-9305-FB5730CB032F}" type="presParOf" srcId="{6A715EF0-9410-C141-AA12-A4757C3AEAF8}" destId="{55FCDB1A-BB4D-BB4A-BC80-83F404558301}" srcOrd="2" destOrd="0" presId="urn:microsoft.com/office/officeart/2005/8/layout/pyramid1"/>
    <dgm:cxn modelId="{D27ED3FC-4C70-0D4A-89EF-067312801040}" type="presParOf" srcId="{6A715EF0-9410-C141-AA12-A4757C3AEAF8}" destId="{0606C1B3-93BE-A246-8F28-045216FFC240}" srcOrd="3" destOrd="0" presId="urn:microsoft.com/office/officeart/2005/8/layout/pyramid1"/>
    <dgm:cxn modelId="{E608169E-F7D5-A444-9A1F-B885B4F57DF2}" type="presParOf" srcId="{16A92EF7-01F2-4843-B32B-F589063CAF74}" destId="{B119C359-E3C7-F645-BF96-890FB0D19675}" srcOrd="5" destOrd="0" presId="urn:microsoft.com/office/officeart/2005/8/layout/pyramid1"/>
    <dgm:cxn modelId="{B7F9245F-2C56-F04F-B3D6-13663FB78A51}" type="presParOf" srcId="{B119C359-E3C7-F645-BF96-890FB0D19675}" destId="{3FB01611-5BF9-5445-A2C7-2AAE62F5D275}" srcOrd="0" destOrd="0" presId="urn:microsoft.com/office/officeart/2005/8/layout/pyramid1"/>
    <dgm:cxn modelId="{FB8E63E3-058A-EE40-818B-2902B4A076AE}" type="presParOf" srcId="{B119C359-E3C7-F645-BF96-890FB0D19675}" destId="{3E5A0AA8-D61B-2246-9CA2-DB2996983913}" srcOrd="1" destOrd="0" presId="urn:microsoft.com/office/officeart/2005/8/layout/pyramid1"/>
    <dgm:cxn modelId="{6D77768D-E45C-984A-9F5C-472E3030E566}" type="presParOf" srcId="{B119C359-E3C7-F645-BF96-890FB0D19675}" destId="{92BFE121-35C7-AB4C-8DD0-49A9B1575E23}" srcOrd="2" destOrd="0" presId="urn:microsoft.com/office/officeart/2005/8/layout/pyramid1"/>
    <dgm:cxn modelId="{9CC74C42-C4EE-2F4C-B0C1-6C25E3EAA41A}" type="presParOf" srcId="{B119C359-E3C7-F645-BF96-890FB0D19675}" destId="{546481F8-B0AD-AB4D-A288-BA13B68E4C4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77C24-1259-6947-8C7B-F020D9FBB2BB}">
      <dsp:nvSpPr>
        <dsp:cNvPr id="0" name=""/>
        <dsp:cNvSpPr/>
      </dsp:nvSpPr>
      <dsp:spPr>
        <a:xfrm>
          <a:off x="3516153" y="2544603"/>
          <a:ext cx="3110071" cy="3110071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Математика</a:t>
          </a:r>
          <a:endParaRPr lang="en-US" sz="1900" kern="1200" dirty="0"/>
        </a:p>
      </dsp:txBody>
      <dsp:txXfrm>
        <a:off x="4141416" y="3273122"/>
        <a:ext cx="1859545" cy="1598641"/>
      </dsp:txXfrm>
    </dsp:sp>
    <dsp:sp modelId="{E7A476D2-C9AD-D942-B494-704B0FBF4067}">
      <dsp:nvSpPr>
        <dsp:cNvPr id="0" name=""/>
        <dsp:cNvSpPr/>
      </dsp:nvSpPr>
      <dsp:spPr>
        <a:xfrm>
          <a:off x="1706657" y="1809496"/>
          <a:ext cx="2261870" cy="226187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География</a:t>
          </a:r>
          <a:endParaRPr lang="en-US" sz="1900" kern="1200" dirty="0"/>
        </a:p>
      </dsp:txBody>
      <dsp:txXfrm>
        <a:off x="2276090" y="2382370"/>
        <a:ext cx="1123004" cy="1116122"/>
      </dsp:txXfrm>
    </dsp:sp>
    <dsp:sp modelId="{4047828A-0F0F-B549-9895-5659B10112E2}">
      <dsp:nvSpPr>
        <dsp:cNvPr id="0" name=""/>
        <dsp:cNvSpPr/>
      </dsp:nvSpPr>
      <dsp:spPr>
        <a:xfrm rot="20700000">
          <a:off x="2973535" y="249036"/>
          <a:ext cx="2216170" cy="221617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Химия</a:t>
          </a:r>
          <a:endParaRPr lang="en-US" sz="1900" kern="1200" dirty="0"/>
        </a:p>
      </dsp:txBody>
      <dsp:txXfrm rot="-20700000">
        <a:off x="3459607" y="735107"/>
        <a:ext cx="1244028" cy="1244028"/>
      </dsp:txXfrm>
    </dsp:sp>
    <dsp:sp modelId="{35F897F5-23D2-F74B-BD58-7EC3EC32DB91}">
      <dsp:nvSpPr>
        <dsp:cNvPr id="0" name=""/>
        <dsp:cNvSpPr/>
      </dsp:nvSpPr>
      <dsp:spPr>
        <a:xfrm>
          <a:off x="3293366" y="2065938"/>
          <a:ext cx="3980891" cy="3980891"/>
        </a:xfrm>
        <a:prstGeom prst="circularArrow">
          <a:avLst>
            <a:gd name="adj1" fmla="val 4687"/>
            <a:gd name="adj2" fmla="val 299029"/>
            <a:gd name="adj3" fmla="val 2542704"/>
            <a:gd name="adj4" fmla="val 15805247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9455D7-36D7-E945-A5E8-DCEA54C9A028}">
      <dsp:nvSpPr>
        <dsp:cNvPr id="0" name=""/>
        <dsp:cNvSpPr/>
      </dsp:nvSpPr>
      <dsp:spPr>
        <a:xfrm>
          <a:off x="1306084" y="1302762"/>
          <a:ext cx="2892366" cy="28923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BE1AC-BE71-7542-A109-D905EE2F59BC}">
      <dsp:nvSpPr>
        <dsp:cNvPr id="0" name=""/>
        <dsp:cNvSpPr/>
      </dsp:nvSpPr>
      <dsp:spPr>
        <a:xfrm>
          <a:off x="2460912" y="-242655"/>
          <a:ext cx="3118553" cy="311855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F6CC7-20A1-DF4C-B6DD-BC89DE666B40}">
      <dsp:nvSpPr>
        <dsp:cNvPr id="0" name=""/>
        <dsp:cNvSpPr/>
      </dsp:nvSpPr>
      <dsp:spPr>
        <a:xfrm rot="10800000">
          <a:off x="2583243" y="0"/>
          <a:ext cx="5014531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Комбинировать идеи в новое знание</a:t>
          </a:r>
          <a:endParaRPr lang="en-US" sz="1600" kern="1200" dirty="0"/>
        </a:p>
      </dsp:txBody>
      <dsp:txXfrm rot="10800000">
        <a:off x="3013784" y="0"/>
        <a:ext cx="4583990" cy="942445"/>
      </dsp:txXfrm>
    </dsp:sp>
    <dsp:sp modelId="{87704E15-5596-CC4E-AE18-0E7A4D9BDDEF}">
      <dsp:nvSpPr>
        <dsp:cNvPr id="0" name=""/>
        <dsp:cNvSpPr/>
      </dsp:nvSpPr>
      <dsp:spPr>
        <a:xfrm>
          <a:off x="2152702" y="0"/>
          <a:ext cx="861081" cy="942445"/>
        </a:xfrm>
        <a:prstGeom prst="trapezoid">
          <a:avLst>
            <a:gd name="adj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Синтез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152702" y="0"/>
        <a:ext cx="861081" cy="942445"/>
      </dsp:txXfrm>
    </dsp:sp>
    <dsp:sp modelId="{0DF3308C-5E27-F942-AE21-E2CDF3E2673F}">
      <dsp:nvSpPr>
        <dsp:cNvPr id="0" name=""/>
        <dsp:cNvSpPr/>
      </dsp:nvSpPr>
      <dsp:spPr>
        <a:xfrm rot="10800000">
          <a:off x="3013784" y="942445"/>
          <a:ext cx="458399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Определять ценность и корректность идей, информации</a:t>
          </a:r>
        </a:p>
      </dsp:txBody>
      <dsp:txXfrm rot="10800000">
        <a:off x="3444324" y="942445"/>
        <a:ext cx="4153450" cy="942445"/>
      </dsp:txXfrm>
    </dsp:sp>
    <dsp:sp modelId="{DCB5F5DE-540E-634F-8CE2-6D853946BE75}">
      <dsp:nvSpPr>
        <dsp:cNvPr id="0" name=""/>
        <dsp:cNvSpPr/>
      </dsp:nvSpPr>
      <dsp:spPr>
        <a:xfrm>
          <a:off x="1722162" y="942445"/>
          <a:ext cx="1722162" cy="942445"/>
        </a:xfrm>
        <a:prstGeom prst="trapezoid">
          <a:avLst>
            <a:gd name="adj" fmla="val 45683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</a:t>
          </a:r>
        </a:p>
      </dsp:txBody>
      <dsp:txXfrm>
        <a:off x="2023540" y="942445"/>
        <a:ext cx="1119405" cy="942445"/>
      </dsp:txXfrm>
    </dsp:sp>
    <dsp:sp modelId="{C45AA535-7C7A-7D4D-A00B-30F32107C76C}">
      <dsp:nvSpPr>
        <dsp:cNvPr id="0" name=""/>
        <dsp:cNvSpPr/>
      </dsp:nvSpPr>
      <dsp:spPr>
        <a:xfrm rot="10800000">
          <a:off x="3444324" y="1884891"/>
          <a:ext cx="415345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Определять составляющие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Анализировать причинно-следственные связи</a:t>
          </a:r>
        </a:p>
      </dsp:txBody>
      <dsp:txXfrm rot="10800000">
        <a:off x="3874865" y="1884891"/>
        <a:ext cx="3722909" cy="942445"/>
      </dsp:txXfrm>
    </dsp:sp>
    <dsp:sp modelId="{327B9699-C623-0445-BC2B-2D2C4F204F2D}">
      <dsp:nvSpPr>
        <dsp:cNvPr id="0" name=""/>
        <dsp:cNvSpPr/>
      </dsp:nvSpPr>
      <dsp:spPr>
        <a:xfrm>
          <a:off x="1291621" y="1884891"/>
          <a:ext cx="2583243" cy="942445"/>
        </a:xfrm>
        <a:prstGeom prst="trapezoid">
          <a:avLst>
            <a:gd name="adj" fmla="val 4568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</a:t>
          </a:r>
        </a:p>
      </dsp:txBody>
      <dsp:txXfrm>
        <a:off x="1743689" y="1884891"/>
        <a:ext cx="1679108" cy="942445"/>
      </dsp:txXfrm>
    </dsp:sp>
    <dsp:sp modelId="{CA649F93-0504-2841-B0A8-932844A4662B}">
      <dsp:nvSpPr>
        <dsp:cNvPr id="0" name=""/>
        <dsp:cNvSpPr/>
      </dsp:nvSpPr>
      <dsp:spPr>
        <a:xfrm rot="10800000">
          <a:off x="3874865" y="2827337"/>
          <a:ext cx="372290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Использовать знание</a:t>
          </a:r>
        </a:p>
      </dsp:txBody>
      <dsp:txXfrm rot="10800000">
        <a:off x="4305405" y="2827337"/>
        <a:ext cx="3292369" cy="942445"/>
      </dsp:txXfrm>
    </dsp:sp>
    <dsp:sp modelId="{43D1E7E7-4209-3E44-89C7-12187B11E54A}">
      <dsp:nvSpPr>
        <dsp:cNvPr id="0" name=""/>
        <dsp:cNvSpPr/>
      </dsp:nvSpPr>
      <dsp:spPr>
        <a:xfrm>
          <a:off x="861081" y="2827337"/>
          <a:ext cx="3444324" cy="942445"/>
        </a:xfrm>
        <a:prstGeom prst="trapezoid">
          <a:avLst>
            <a:gd name="adj" fmla="val 45683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Применение</a:t>
          </a:r>
        </a:p>
      </dsp:txBody>
      <dsp:txXfrm>
        <a:off x="1463837" y="2827337"/>
        <a:ext cx="2238811" cy="942445"/>
      </dsp:txXfrm>
    </dsp:sp>
    <dsp:sp modelId="{D4F229AB-031B-254C-9E66-8EC6ACC0A907}">
      <dsp:nvSpPr>
        <dsp:cNvPr id="0" name=""/>
        <dsp:cNvSpPr/>
      </dsp:nvSpPr>
      <dsp:spPr>
        <a:xfrm rot="10800000">
          <a:off x="4305405" y="3769783"/>
          <a:ext cx="329236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Понимать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Пересказывать своими словами</a:t>
          </a:r>
          <a:endParaRPr lang="en-US" sz="1600" kern="1200" dirty="0"/>
        </a:p>
      </dsp:txBody>
      <dsp:txXfrm rot="10800000">
        <a:off x="4735946" y="3769783"/>
        <a:ext cx="2861828" cy="942445"/>
      </dsp:txXfrm>
    </dsp:sp>
    <dsp:sp modelId="{55FCDB1A-BB4D-BB4A-BC80-83F404558301}">
      <dsp:nvSpPr>
        <dsp:cNvPr id="0" name=""/>
        <dsp:cNvSpPr/>
      </dsp:nvSpPr>
      <dsp:spPr>
        <a:xfrm>
          <a:off x="430540" y="3769783"/>
          <a:ext cx="4305405" cy="942445"/>
        </a:xfrm>
        <a:prstGeom prst="trapezoid">
          <a:avLst>
            <a:gd name="adj" fmla="val 45683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Понимание, осознание</a:t>
          </a:r>
        </a:p>
      </dsp:txBody>
      <dsp:txXfrm>
        <a:off x="1183986" y="3769783"/>
        <a:ext cx="2798513" cy="942445"/>
      </dsp:txXfrm>
    </dsp:sp>
    <dsp:sp modelId="{3FB01611-5BF9-5445-A2C7-2AAE62F5D275}">
      <dsp:nvSpPr>
        <dsp:cNvPr id="0" name=""/>
        <dsp:cNvSpPr/>
      </dsp:nvSpPr>
      <dsp:spPr>
        <a:xfrm rot="10800000">
          <a:off x="4735946" y="4712229"/>
          <a:ext cx="2861828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Воспроизводить информацию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Знать факты</a:t>
          </a:r>
        </a:p>
      </dsp:txBody>
      <dsp:txXfrm rot="10800000">
        <a:off x="5166486" y="4712229"/>
        <a:ext cx="2431288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5166486" cy="942445"/>
        </a:xfrm>
        <a:prstGeom prst="trapezoid">
          <a:avLst>
            <a:gd name="adj" fmla="val 45683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Знание</a:t>
          </a:r>
        </a:p>
      </dsp:txBody>
      <dsp:txXfrm>
        <a:off x="904135" y="4712229"/>
        <a:ext cx="3358216" cy="9424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04E15-5596-CC4E-AE18-0E7A4D9BDDEF}">
      <dsp:nvSpPr>
        <dsp:cNvPr id="0" name=""/>
        <dsp:cNvSpPr/>
      </dsp:nvSpPr>
      <dsp:spPr>
        <a:xfrm>
          <a:off x="2150451" y="0"/>
          <a:ext cx="860180" cy="942445"/>
        </a:xfrm>
        <a:prstGeom prst="trapezoid">
          <a:avLst>
            <a:gd name="adj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Синтез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150451" y="0"/>
        <a:ext cx="860180" cy="942445"/>
      </dsp:txXfrm>
    </dsp:sp>
    <dsp:sp modelId="{DCB5F5DE-540E-634F-8CE2-6D853946BE75}">
      <dsp:nvSpPr>
        <dsp:cNvPr id="0" name=""/>
        <dsp:cNvSpPr/>
      </dsp:nvSpPr>
      <dsp:spPr>
        <a:xfrm>
          <a:off x="1720361" y="942445"/>
          <a:ext cx="1720361" cy="942445"/>
        </a:xfrm>
        <a:prstGeom prst="trapezoid">
          <a:avLst>
            <a:gd name="adj" fmla="val 45636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</a:t>
          </a:r>
        </a:p>
      </dsp:txBody>
      <dsp:txXfrm>
        <a:off x="2021424" y="942445"/>
        <a:ext cx="1118234" cy="942445"/>
      </dsp:txXfrm>
    </dsp:sp>
    <dsp:sp modelId="{327B9699-C623-0445-BC2B-2D2C4F204F2D}">
      <dsp:nvSpPr>
        <dsp:cNvPr id="0" name=""/>
        <dsp:cNvSpPr/>
      </dsp:nvSpPr>
      <dsp:spPr>
        <a:xfrm>
          <a:off x="1290270" y="1884891"/>
          <a:ext cx="2580541" cy="942445"/>
        </a:xfrm>
        <a:prstGeom prst="trapezoid">
          <a:avLst>
            <a:gd name="adj" fmla="val 45636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</a:t>
          </a:r>
        </a:p>
      </dsp:txBody>
      <dsp:txXfrm>
        <a:off x="1741865" y="1884891"/>
        <a:ext cx="1677351" cy="942445"/>
      </dsp:txXfrm>
    </dsp:sp>
    <dsp:sp modelId="{43D1E7E7-4209-3E44-89C7-12187B11E54A}">
      <dsp:nvSpPr>
        <dsp:cNvPr id="0" name=""/>
        <dsp:cNvSpPr/>
      </dsp:nvSpPr>
      <dsp:spPr>
        <a:xfrm>
          <a:off x="860180" y="2827337"/>
          <a:ext cx="3440722" cy="942445"/>
        </a:xfrm>
        <a:prstGeom prst="trapezoid">
          <a:avLst>
            <a:gd name="adj" fmla="val 45636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Применение</a:t>
          </a:r>
        </a:p>
      </dsp:txBody>
      <dsp:txXfrm>
        <a:off x="1462306" y="2827337"/>
        <a:ext cx="2236469" cy="942445"/>
      </dsp:txXfrm>
    </dsp:sp>
    <dsp:sp modelId="{55FCDB1A-BB4D-BB4A-BC80-83F404558301}">
      <dsp:nvSpPr>
        <dsp:cNvPr id="0" name=""/>
        <dsp:cNvSpPr/>
      </dsp:nvSpPr>
      <dsp:spPr>
        <a:xfrm>
          <a:off x="430090" y="3769783"/>
          <a:ext cx="4300902" cy="942445"/>
        </a:xfrm>
        <a:prstGeom prst="trapezoid">
          <a:avLst>
            <a:gd name="adj" fmla="val 45636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Понимание, осознание</a:t>
          </a:r>
        </a:p>
      </dsp:txBody>
      <dsp:txXfrm>
        <a:off x="1182748" y="3769783"/>
        <a:ext cx="2795586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5161083" cy="942445"/>
        </a:xfrm>
        <a:prstGeom prst="trapezoid">
          <a:avLst>
            <a:gd name="adj" fmla="val 45636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Знание</a:t>
          </a:r>
        </a:p>
      </dsp:txBody>
      <dsp:txXfrm>
        <a:off x="903189" y="4712229"/>
        <a:ext cx="3354703" cy="942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F6CC7-20A1-DF4C-B6DD-BC89DE666B40}">
      <dsp:nvSpPr>
        <dsp:cNvPr id="0" name=""/>
        <dsp:cNvSpPr/>
      </dsp:nvSpPr>
      <dsp:spPr>
        <a:xfrm rot="10800000">
          <a:off x="2583243" y="0"/>
          <a:ext cx="5014531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Как думаете, по каким видам тестирования этому проекту нужны проверки?</a:t>
          </a:r>
          <a:endParaRPr lang="en-US" sz="1400" kern="1200" dirty="0"/>
        </a:p>
      </dsp:txBody>
      <dsp:txXfrm rot="10800000">
        <a:off x="3013784" y="0"/>
        <a:ext cx="4583990" cy="942445"/>
      </dsp:txXfrm>
    </dsp:sp>
    <dsp:sp modelId="{87704E15-5596-CC4E-AE18-0E7A4D9BDDEF}">
      <dsp:nvSpPr>
        <dsp:cNvPr id="0" name=""/>
        <dsp:cNvSpPr/>
      </dsp:nvSpPr>
      <dsp:spPr>
        <a:xfrm>
          <a:off x="2152702" y="0"/>
          <a:ext cx="861081" cy="942445"/>
        </a:xfrm>
        <a:prstGeom prst="trapezoid">
          <a:avLst>
            <a:gd name="adj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Синтез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152702" y="0"/>
        <a:ext cx="861081" cy="942445"/>
      </dsp:txXfrm>
    </dsp:sp>
    <dsp:sp modelId="{0DF3308C-5E27-F942-AE21-E2CDF3E2673F}">
      <dsp:nvSpPr>
        <dsp:cNvPr id="0" name=""/>
        <dsp:cNvSpPr/>
      </dsp:nvSpPr>
      <dsp:spPr>
        <a:xfrm rot="10800000">
          <a:off x="3013784" y="942445"/>
          <a:ext cx="458399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Были проведены, спроектированы вот такие тесты. Их достаточно?</a:t>
          </a:r>
        </a:p>
      </dsp:txBody>
      <dsp:txXfrm rot="10800000">
        <a:off x="3444324" y="942445"/>
        <a:ext cx="4153450" cy="942445"/>
      </dsp:txXfrm>
    </dsp:sp>
    <dsp:sp modelId="{DCB5F5DE-540E-634F-8CE2-6D853946BE75}">
      <dsp:nvSpPr>
        <dsp:cNvPr id="0" name=""/>
        <dsp:cNvSpPr/>
      </dsp:nvSpPr>
      <dsp:spPr>
        <a:xfrm>
          <a:off x="1722162" y="942445"/>
          <a:ext cx="1722162" cy="942445"/>
        </a:xfrm>
        <a:prstGeom prst="trapezoid">
          <a:avLst>
            <a:gd name="adj" fmla="val 45683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</a:t>
          </a:r>
        </a:p>
      </dsp:txBody>
      <dsp:txXfrm>
        <a:off x="2023540" y="942445"/>
        <a:ext cx="1119405" cy="942445"/>
      </dsp:txXfrm>
    </dsp:sp>
    <dsp:sp modelId="{C45AA535-7C7A-7D4D-A00B-30F32107C76C}">
      <dsp:nvSpPr>
        <dsp:cNvPr id="0" name=""/>
        <dsp:cNvSpPr/>
      </dsp:nvSpPr>
      <dsp:spPr>
        <a:xfrm rot="10800000">
          <a:off x="3444324" y="1884891"/>
          <a:ext cx="415345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Приложение падает. Почему? Как будете исследовать?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Есть вот такие требования. Изучите, задайте свои вопросы.</a:t>
          </a:r>
        </a:p>
      </dsp:txBody>
      <dsp:txXfrm rot="10800000">
        <a:off x="3874865" y="1884891"/>
        <a:ext cx="3722909" cy="942445"/>
      </dsp:txXfrm>
    </dsp:sp>
    <dsp:sp modelId="{327B9699-C623-0445-BC2B-2D2C4F204F2D}">
      <dsp:nvSpPr>
        <dsp:cNvPr id="0" name=""/>
        <dsp:cNvSpPr/>
      </dsp:nvSpPr>
      <dsp:spPr>
        <a:xfrm>
          <a:off x="1291621" y="1884891"/>
          <a:ext cx="2583243" cy="942445"/>
        </a:xfrm>
        <a:prstGeom prst="trapezoid">
          <a:avLst>
            <a:gd name="adj" fmla="val 4568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</a:t>
          </a:r>
        </a:p>
      </dsp:txBody>
      <dsp:txXfrm>
        <a:off x="1743689" y="1884891"/>
        <a:ext cx="1679108" cy="942445"/>
      </dsp:txXfrm>
    </dsp:sp>
    <dsp:sp modelId="{CA649F93-0504-2841-B0A8-932844A4662B}">
      <dsp:nvSpPr>
        <dsp:cNvPr id="0" name=""/>
        <dsp:cNvSpPr/>
      </dsp:nvSpPr>
      <dsp:spPr>
        <a:xfrm rot="10800000">
          <a:off x="3874865" y="2827337"/>
          <a:ext cx="372290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Есть вот такая </a:t>
          </a:r>
          <a:r>
            <a:rPr lang="ru-RU" sz="1400" kern="1200" dirty="0" err="1" smtClean="0"/>
            <a:t>фича</a:t>
          </a:r>
          <a:r>
            <a:rPr lang="ru-RU" sz="1400" kern="1200" dirty="0" smtClean="0"/>
            <a:t>/</a:t>
          </a:r>
          <a:r>
            <a:rPr lang="ru-RU" sz="1400" kern="1200" dirty="0" err="1" smtClean="0"/>
            <a:t>скрин</a:t>
          </a:r>
          <a:r>
            <a:rPr lang="ru-RU" sz="1400" kern="1200" dirty="0" smtClean="0"/>
            <a:t> приложения. Какие тесты будете проводить? Протестируйте</a:t>
          </a:r>
        </a:p>
      </dsp:txBody>
      <dsp:txXfrm rot="10800000">
        <a:off x="4305405" y="2827337"/>
        <a:ext cx="3292369" cy="942445"/>
      </dsp:txXfrm>
    </dsp:sp>
    <dsp:sp modelId="{43D1E7E7-4209-3E44-89C7-12187B11E54A}">
      <dsp:nvSpPr>
        <dsp:cNvPr id="0" name=""/>
        <dsp:cNvSpPr/>
      </dsp:nvSpPr>
      <dsp:spPr>
        <a:xfrm>
          <a:off x="861081" y="2827337"/>
          <a:ext cx="3444324" cy="942445"/>
        </a:xfrm>
        <a:prstGeom prst="trapezoid">
          <a:avLst>
            <a:gd name="adj" fmla="val 45683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Применение</a:t>
          </a:r>
        </a:p>
      </dsp:txBody>
      <dsp:txXfrm>
        <a:off x="1463837" y="2827337"/>
        <a:ext cx="2238811" cy="942445"/>
      </dsp:txXfrm>
    </dsp:sp>
    <dsp:sp modelId="{D4F229AB-031B-254C-9E66-8EC6ACC0A907}">
      <dsp:nvSpPr>
        <dsp:cNvPr id="0" name=""/>
        <dsp:cNvSpPr/>
      </dsp:nvSpPr>
      <dsp:spPr>
        <a:xfrm rot="10800000">
          <a:off x="4305405" y="3769783"/>
          <a:ext cx="329236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Приведите пример теста для каждого вида тестирования, который знаете или применяли</a:t>
          </a:r>
          <a:endParaRPr lang="en-US" sz="1400" kern="1200" dirty="0"/>
        </a:p>
      </dsp:txBody>
      <dsp:txXfrm rot="10800000">
        <a:off x="4735946" y="3769783"/>
        <a:ext cx="2861828" cy="942445"/>
      </dsp:txXfrm>
    </dsp:sp>
    <dsp:sp modelId="{55FCDB1A-BB4D-BB4A-BC80-83F404558301}">
      <dsp:nvSpPr>
        <dsp:cNvPr id="0" name=""/>
        <dsp:cNvSpPr/>
      </dsp:nvSpPr>
      <dsp:spPr>
        <a:xfrm>
          <a:off x="430540" y="3769783"/>
          <a:ext cx="4305405" cy="942445"/>
        </a:xfrm>
        <a:prstGeom prst="trapezoid">
          <a:avLst>
            <a:gd name="adj" fmla="val 45683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Понимание, осознание</a:t>
          </a:r>
          <a:endParaRPr lang="ru-RU" sz="2100" kern="1200" dirty="0" smtClean="0"/>
        </a:p>
      </dsp:txBody>
      <dsp:txXfrm>
        <a:off x="1183986" y="3769783"/>
        <a:ext cx="2798513" cy="942445"/>
      </dsp:txXfrm>
    </dsp:sp>
    <dsp:sp modelId="{3FB01611-5BF9-5445-A2C7-2AAE62F5D275}">
      <dsp:nvSpPr>
        <dsp:cNvPr id="0" name=""/>
        <dsp:cNvSpPr/>
      </dsp:nvSpPr>
      <dsp:spPr>
        <a:xfrm rot="10800000">
          <a:off x="4735946" y="4712229"/>
          <a:ext cx="2861828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Какие виды тестирования знаете?</a:t>
          </a:r>
        </a:p>
      </dsp:txBody>
      <dsp:txXfrm rot="10800000">
        <a:off x="5166486" y="4712229"/>
        <a:ext cx="2431288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5166486" cy="942445"/>
        </a:xfrm>
        <a:prstGeom prst="trapezoid">
          <a:avLst>
            <a:gd name="adj" fmla="val 45683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Знание</a:t>
          </a:r>
        </a:p>
      </dsp:txBody>
      <dsp:txXfrm>
        <a:off x="904135" y="4712229"/>
        <a:ext cx="3358216" cy="9424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F6CC7-20A1-DF4C-B6DD-BC89DE666B40}">
      <dsp:nvSpPr>
        <dsp:cNvPr id="0" name=""/>
        <dsp:cNvSpPr/>
      </dsp:nvSpPr>
      <dsp:spPr>
        <a:xfrm rot="10800000">
          <a:off x="2583243" y="0"/>
          <a:ext cx="5014531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Как думаете, по каким видам тестирования этому проекту нужны проверки?</a:t>
          </a:r>
          <a:endParaRPr lang="en-US" sz="1400" kern="1200" dirty="0"/>
        </a:p>
      </dsp:txBody>
      <dsp:txXfrm rot="10800000">
        <a:off x="3013784" y="0"/>
        <a:ext cx="4583990" cy="942445"/>
      </dsp:txXfrm>
    </dsp:sp>
    <dsp:sp modelId="{87704E15-5596-CC4E-AE18-0E7A4D9BDDEF}">
      <dsp:nvSpPr>
        <dsp:cNvPr id="0" name=""/>
        <dsp:cNvSpPr/>
      </dsp:nvSpPr>
      <dsp:spPr>
        <a:xfrm>
          <a:off x="2152702" y="0"/>
          <a:ext cx="861081" cy="942445"/>
        </a:xfrm>
        <a:prstGeom prst="trapezoid">
          <a:avLst>
            <a:gd name="adj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Синтез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152702" y="0"/>
        <a:ext cx="861081" cy="942445"/>
      </dsp:txXfrm>
    </dsp:sp>
    <dsp:sp modelId="{0DF3308C-5E27-F942-AE21-E2CDF3E2673F}">
      <dsp:nvSpPr>
        <dsp:cNvPr id="0" name=""/>
        <dsp:cNvSpPr/>
      </dsp:nvSpPr>
      <dsp:spPr>
        <a:xfrm rot="10800000">
          <a:off x="3013784" y="942445"/>
          <a:ext cx="458399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Были проведены, спроектированы вот такие тесты. Их достаточно?</a:t>
          </a:r>
        </a:p>
      </dsp:txBody>
      <dsp:txXfrm rot="10800000">
        <a:off x="3444324" y="942445"/>
        <a:ext cx="4153450" cy="942445"/>
      </dsp:txXfrm>
    </dsp:sp>
    <dsp:sp modelId="{DCB5F5DE-540E-634F-8CE2-6D853946BE75}">
      <dsp:nvSpPr>
        <dsp:cNvPr id="0" name=""/>
        <dsp:cNvSpPr/>
      </dsp:nvSpPr>
      <dsp:spPr>
        <a:xfrm>
          <a:off x="1722162" y="942445"/>
          <a:ext cx="1722162" cy="942445"/>
        </a:xfrm>
        <a:prstGeom prst="trapezoid">
          <a:avLst>
            <a:gd name="adj" fmla="val 45683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</a:t>
          </a:r>
        </a:p>
      </dsp:txBody>
      <dsp:txXfrm>
        <a:off x="2023540" y="942445"/>
        <a:ext cx="1119405" cy="942445"/>
      </dsp:txXfrm>
    </dsp:sp>
    <dsp:sp modelId="{C45AA535-7C7A-7D4D-A00B-30F32107C76C}">
      <dsp:nvSpPr>
        <dsp:cNvPr id="0" name=""/>
        <dsp:cNvSpPr/>
      </dsp:nvSpPr>
      <dsp:spPr>
        <a:xfrm rot="10800000">
          <a:off x="3444324" y="1884891"/>
          <a:ext cx="415345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Приложение падает. Почему? Как будете исследовать?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Есть вот такие требования. Изучите, задайте свои вопросы.</a:t>
          </a:r>
        </a:p>
      </dsp:txBody>
      <dsp:txXfrm rot="10800000">
        <a:off x="3874865" y="1884891"/>
        <a:ext cx="3722909" cy="942445"/>
      </dsp:txXfrm>
    </dsp:sp>
    <dsp:sp modelId="{327B9699-C623-0445-BC2B-2D2C4F204F2D}">
      <dsp:nvSpPr>
        <dsp:cNvPr id="0" name=""/>
        <dsp:cNvSpPr/>
      </dsp:nvSpPr>
      <dsp:spPr>
        <a:xfrm>
          <a:off x="1291621" y="1884891"/>
          <a:ext cx="2583243" cy="942445"/>
        </a:xfrm>
        <a:prstGeom prst="trapezoid">
          <a:avLst>
            <a:gd name="adj" fmla="val 4568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</a:t>
          </a:r>
        </a:p>
      </dsp:txBody>
      <dsp:txXfrm>
        <a:off x="1743689" y="1884891"/>
        <a:ext cx="1679108" cy="942445"/>
      </dsp:txXfrm>
    </dsp:sp>
    <dsp:sp modelId="{CA649F93-0504-2841-B0A8-932844A4662B}">
      <dsp:nvSpPr>
        <dsp:cNvPr id="0" name=""/>
        <dsp:cNvSpPr/>
      </dsp:nvSpPr>
      <dsp:spPr>
        <a:xfrm rot="10800000">
          <a:off x="3874865" y="2827337"/>
          <a:ext cx="372290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Есть вот такая </a:t>
          </a:r>
          <a:r>
            <a:rPr lang="ru-RU" sz="1400" kern="1200" dirty="0" err="1" smtClean="0"/>
            <a:t>фича</a:t>
          </a:r>
          <a:r>
            <a:rPr lang="ru-RU" sz="1400" kern="1200" dirty="0" smtClean="0"/>
            <a:t>/</a:t>
          </a:r>
          <a:r>
            <a:rPr lang="ru-RU" sz="1400" kern="1200" dirty="0" err="1" smtClean="0"/>
            <a:t>скрин</a:t>
          </a:r>
          <a:r>
            <a:rPr lang="ru-RU" sz="1400" kern="1200" dirty="0" smtClean="0"/>
            <a:t> приложения. Какие тесты будете проводить? Протестируйте</a:t>
          </a:r>
        </a:p>
      </dsp:txBody>
      <dsp:txXfrm rot="10800000">
        <a:off x="4305405" y="2827337"/>
        <a:ext cx="3292369" cy="942445"/>
      </dsp:txXfrm>
    </dsp:sp>
    <dsp:sp modelId="{43D1E7E7-4209-3E44-89C7-12187B11E54A}">
      <dsp:nvSpPr>
        <dsp:cNvPr id="0" name=""/>
        <dsp:cNvSpPr/>
      </dsp:nvSpPr>
      <dsp:spPr>
        <a:xfrm>
          <a:off x="861081" y="2827337"/>
          <a:ext cx="3444324" cy="942445"/>
        </a:xfrm>
        <a:prstGeom prst="trapezoid">
          <a:avLst>
            <a:gd name="adj" fmla="val 45683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Применение</a:t>
          </a:r>
        </a:p>
      </dsp:txBody>
      <dsp:txXfrm>
        <a:off x="1463837" y="2827337"/>
        <a:ext cx="2238811" cy="942445"/>
      </dsp:txXfrm>
    </dsp:sp>
    <dsp:sp modelId="{D4F229AB-031B-254C-9E66-8EC6ACC0A907}">
      <dsp:nvSpPr>
        <dsp:cNvPr id="0" name=""/>
        <dsp:cNvSpPr/>
      </dsp:nvSpPr>
      <dsp:spPr>
        <a:xfrm rot="10800000">
          <a:off x="4305405" y="3769783"/>
          <a:ext cx="329236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Приведите пример теста для каждого вида тестирования, который знаете или применяли</a:t>
          </a:r>
          <a:endParaRPr lang="en-US" sz="1400" kern="1200" dirty="0"/>
        </a:p>
      </dsp:txBody>
      <dsp:txXfrm rot="10800000">
        <a:off x="4735946" y="3769783"/>
        <a:ext cx="2861828" cy="942445"/>
      </dsp:txXfrm>
    </dsp:sp>
    <dsp:sp modelId="{55FCDB1A-BB4D-BB4A-BC80-83F404558301}">
      <dsp:nvSpPr>
        <dsp:cNvPr id="0" name=""/>
        <dsp:cNvSpPr/>
      </dsp:nvSpPr>
      <dsp:spPr>
        <a:xfrm>
          <a:off x="430540" y="3769783"/>
          <a:ext cx="4305405" cy="942445"/>
        </a:xfrm>
        <a:prstGeom prst="trapezoid">
          <a:avLst>
            <a:gd name="adj" fmla="val 45683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Понимание, осознание</a:t>
          </a:r>
          <a:endParaRPr lang="ru-RU" sz="2100" kern="1200" dirty="0" smtClean="0"/>
        </a:p>
      </dsp:txBody>
      <dsp:txXfrm>
        <a:off x="1183986" y="3769783"/>
        <a:ext cx="2798513" cy="942445"/>
      </dsp:txXfrm>
    </dsp:sp>
    <dsp:sp modelId="{3FB01611-5BF9-5445-A2C7-2AAE62F5D275}">
      <dsp:nvSpPr>
        <dsp:cNvPr id="0" name=""/>
        <dsp:cNvSpPr/>
      </dsp:nvSpPr>
      <dsp:spPr>
        <a:xfrm rot="10800000">
          <a:off x="4735946" y="4712229"/>
          <a:ext cx="2861828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Какие виды тестирования знаете?</a:t>
          </a:r>
        </a:p>
      </dsp:txBody>
      <dsp:txXfrm rot="10800000">
        <a:off x="5166486" y="4712229"/>
        <a:ext cx="2431288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5166486" cy="942445"/>
        </a:xfrm>
        <a:prstGeom prst="trapezoid">
          <a:avLst>
            <a:gd name="adj" fmla="val 45683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Знание</a:t>
          </a:r>
        </a:p>
      </dsp:txBody>
      <dsp:txXfrm>
        <a:off x="904135" y="4712229"/>
        <a:ext cx="3358216" cy="9424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04E15-5596-CC4E-AE18-0E7A4D9BDDEF}">
      <dsp:nvSpPr>
        <dsp:cNvPr id="0" name=""/>
        <dsp:cNvSpPr/>
      </dsp:nvSpPr>
      <dsp:spPr>
        <a:xfrm>
          <a:off x="2174565" y="0"/>
          <a:ext cx="869826" cy="942445"/>
        </a:xfrm>
        <a:prstGeom prst="trapezoid">
          <a:avLst>
            <a:gd name="adj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Синтез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174565" y="0"/>
        <a:ext cx="869826" cy="942445"/>
      </dsp:txXfrm>
    </dsp:sp>
    <dsp:sp modelId="{DCB5F5DE-540E-634F-8CE2-6D853946BE75}">
      <dsp:nvSpPr>
        <dsp:cNvPr id="0" name=""/>
        <dsp:cNvSpPr/>
      </dsp:nvSpPr>
      <dsp:spPr>
        <a:xfrm>
          <a:off x="1739652" y="942445"/>
          <a:ext cx="1739652" cy="942445"/>
        </a:xfrm>
        <a:prstGeom prst="trapezoid">
          <a:avLst>
            <a:gd name="adj" fmla="val 46147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Оценка</a:t>
          </a:r>
        </a:p>
      </dsp:txBody>
      <dsp:txXfrm>
        <a:off x="2044091" y="942445"/>
        <a:ext cx="1130773" cy="942445"/>
      </dsp:txXfrm>
    </dsp:sp>
    <dsp:sp modelId="{327B9699-C623-0445-BC2B-2D2C4F204F2D}">
      <dsp:nvSpPr>
        <dsp:cNvPr id="0" name=""/>
        <dsp:cNvSpPr/>
      </dsp:nvSpPr>
      <dsp:spPr>
        <a:xfrm>
          <a:off x="1304739" y="1884891"/>
          <a:ext cx="2609478" cy="942445"/>
        </a:xfrm>
        <a:prstGeom prst="trapezoid">
          <a:avLst>
            <a:gd name="adj" fmla="val 46147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Анализ</a:t>
          </a:r>
        </a:p>
      </dsp:txBody>
      <dsp:txXfrm>
        <a:off x="1761397" y="1884891"/>
        <a:ext cx="1696160" cy="942445"/>
      </dsp:txXfrm>
    </dsp:sp>
    <dsp:sp modelId="{43D1E7E7-4209-3E44-89C7-12187B11E54A}">
      <dsp:nvSpPr>
        <dsp:cNvPr id="0" name=""/>
        <dsp:cNvSpPr/>
      </dsp:nvSpPr>
      <dsp:spPr>
        <a:xfrm>
          <a:off x="869826" y="2827337"/>
          <a:ext cx="3479304" cy="942445"/>
        </a:xfrm>
        <a:prstGeom prst="trapezoid">
          <a:avLst>
            <a:gd name="adj" fmla="val 46147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Применение</a:t>
          </a:r>
        </a:p>
      </dsp:txBody>
      <dsp:txXfrm>
        <a:off x="1478704" y="2827337"/>
        <a:ext cx="2261547" cy="942445"/>
      </dsp:txXfrm>
    </dsp:sp>
    <dsp:sp modelId="{55FCDB1A-BB4D-BB4A-BC80-83F404558301}">
      <dsp:nvSpPr>
        <dsp:cNvPr id="0" name=""/>
        <dsp:cNvSpPr/>
      </dsp:nvSpPr>
      <dsp:spPr>
        <a:xfrm>
          <a:off x="434913" y="3769783"/>
          <a:ext cx="4349129" cy="942445"/>
        </a:xfrm>
        <a:prstGeom prst="trapezoid">
          <a:avLst>
            <a:gd name="adj" fmla="val 461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Понимание, осознание</a:t>
          </a:r>
        </a:p>
      </dsp:txBody>
      <dsp:txXfrm>
        <a:off x="1196010" y="3769783"/>
        <a:ext cx="2826934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5218956" cy="942445"/>
        </a:xfrm>
        <a:prstGeom prst="trapezoid">
          <a:avLst>
            <a:gd name="adj" fmla="val 46147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Знание</a:t>
          </a:r>
        </a:p>
      </dsp:txBody>
      <dsp:txXfrm>
        <a:off x="913317" y="4712229"/>
        <a:ext cx="3392321" cy="9424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F6CC7-20A1-DF4C-B6DD-BC89DE666B40}">
      <dsp:nvSpPr>
        <dsp:cNvPr id="0" name=""/>
        <dsp:cNvSpPr/>
      </dsp:nvSpPr>
      <dsp:spPr>
        <a:xfrm rot="10800000">
          <a:off x="2583243" y="0"/>
          <a:ext cx="5014531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 smtClean="0"/>
            <a:t>Есть вот такие условия работы. Как бы организовали работу с багами в </a:t>
          </a:r>
          <a:r>
            <a:rPr lang="ru-RU" sz="1300" kern="1200" dirty="0" err="1" smtClean="0"/>
            <a:t>трекере</a:t>
          </a:r>
          <a:r>
            <a:rPr lang="ru-RU" sz="1300" kern="1200" dirty="0" smtClean="0"/>
            <a:t>?</a:t>
          </a:r>
          <a:endParaRPr lang="en-US" sz="1300" kern="1200" dirty="0"/>
        </a:p>
      </dsp:txBody>
      <dsp:txXfrm rot="10800000">
        <a:off x="3013784" y="0"/>
        <a:ext cx="4583990" cy="942445"/>
      </dsp:txXfrm>
    </dsp:sp>
    <dsp:sp modelId="{87704E15-5596-CC4E-AE18-0E7A4D9BDDEF}">
      <dsp:nvSpPr>
        <dsp:cNvPr id="0" name=""/>
        <dsp:cNvSpPr/>
      </dsp:nvSpPr>
      <dsp:spPr>
        <a:xfrm>
          <a:off x="2152702" y="0"/>
          <a:ext cx="861081" cy="942445"/>
        </a:xfrm>
        <a:prstGeom prst="trapezoid">
          <a:avLst>
            <a:gd name="adj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Синтез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152702" y="0"/>
        <a:ext cx="861081" cy="942445"/>
      </dsp:txXfrm>
    </dsp:sp>
    <dsp:sp modelId="{0DF3308C-5E27-F942-AE21-E2CDF3E2673F}">
      <dsp:nvSpPr>
        <dsp:cNvPr id="0" name=""/>
        <dsp:cNvSpPr/>
      </dsp:nvSpPr>
      <dsp:spPr>
        <a:xfrm rot="10800000">
          <a:off x="3013784" y="942445"/>
          <a:ext cx="458399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 smtClean="0"/>
            <a:t>Оцените жизненный цикл бага </a:t>
          </a:r>
          <a:r>
            <a:rPr lang="en-US" sz="1300" kern="1200" dirty="0" smtClean="0"/>
            <a:t>&lt;</a:t>
          </a:r>
          <a:r>
            <a:rPr lang="ru-RU" sz="1300" i="1" kern="1200" dirty="0" smtClean="0"/>
            <a:t>показываем картинку</a:t>
          </a:r>
          <a:r>
            <a:rPr lang="en-US" sz="1300" i="1" kern="1200" dirty="0" smtClean="0"/>
            <a:t>&gt;</a:t>
          </a:r>
          <a:r>
            <a:rPr lang="ru-RU" sz="1300" kern="1200" dirty="0" smtClean="0"/>
            <a:t>. Удобно ли по нему работать? Какие могут быть сложности?</a:t>
          </a:r>
        </a:p>
      </dsp:txBody>
      <dsp:txXfrm rot="10800000">
        <a:off x="3444324" y="942445"/>
        <a:ext cx="4153450" cy="942445"/>
      </dsp:txXfrm>
    </dsp:sp>
    <dsp:sp modelId="{DCB5F5DE-540E-634F-8CE2-6D853946BE75}">
      <dsp:nvSpPr>
        <dsp:cNvPr id="0" name=""/>
        <dsp:cNvSpPr/>
      </dsp:nvSpPr>
      <dsp:spPr>
        <a:xfrm>
          <a:off x="1722162" y="942445"/>
          <a:ext cx="1722162" cy="942445"/>
        </a:xfrm>
        <a:prstGeom prst="trapezoid">
          <a:avLst>
            <a:gd name="adj" fmla="val 45683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</a:t>
          </a:r>
        </a:p>
      </dsp:txBody>
      <dsp:txXfrm>
        <a:off x="2023540" y="942445"/>
        <a:ext cx="1119405" cy="942445"/>
      </dsp:txXfrm>
    </dsp:sp>
    <dsp:sp modelId="{C45AA535-7C7A-7D4D-A00B-30F32107C76C}">
      <dsp:nvSpPr>
        <dsp:cNvPr id="0" name=""/>
        <dsp:cNvSpPr/>
      </dsp:nvSpPr>
      <dsp:spPr>
        <a:xfrm rot="10800000">
          <a:off x="3444324" y="1884891"/>
          <a:ext cx="415345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 smtClean="0"/>
            <a:t>Программисты жалуются на плохо оформленные баги. Что делать?</a:t>
          </a:r>
          <a:r>
            <a:rPr lang="en-US" sz="1300" kern="1200" dirty="0" smtClean="0"/>
            <a:t> </a:t>
          </a:r>
          <a:r>
            <a:rPr lang="ru-RU" sz="1300" kern="1200" dirty="0" smtClean="0"/>
            <a:t>(тут варианты и про оформление, и про кучу </a:t>
          </a:r>
          <a:r>
            <a:rPr lang="ru-RU" sz="1300" kern="1200" dirty="0" err="1" smtClean="0"/>
            <a:t>небагов</a:t>
          </a:r>
          <a:r>
            <a:rPr lang="ru-RU" sz="1300" kern="1200" dirty="0" smtClean="0"/>
            <a:t>-последствий, и про </a:t>
          </a:r>
          <a:r>
            <a:rPr lang="en-US" sz="1300" kern="1200" dirty="0" smtClean="0"/>
            <a:t> </a:t>
          </a:r>
          <a:r>
            <a:rPr lang="ru-RU" sz="1300" kern="1200" dirty="0" smtClean="0"/>
            <a:t>некритичные для проекта)</a:t>
          </a:r>
        </a:p>
      </dsp:txBody>
      <dsp:txXfrm rot="10800000">
        <a:off x="3874865" y="1884891"/>
        <a:ext cx="3722909" cy="942445"/>
      </dsp:txXfrm>
    </dsp:sp>
    <dsp:sp modelId="{327B9699-C623-0445-BC2B-2D2C4F204F2D}">
      <dsp:nvSpPr>
        <dsp:cNvPr id="0" name=""/>
        <dsp:cNvSpPr/>
      </dsp:nvSpPr>
      <dsp:spPr>
        <a:xfrm>
          <a:off x="1291621" y="1884891"/>
          <a:ext cx="2583243" cy="942445"/>
        </a:xfrm>
        <a:prstGeom prst="trapezoid">
          <a:avLst>
            <a:gd name="adj" fmla="val 4568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</a:t>
          </a:r>
        </a:p>
      </dsp:txBody>
      <dsp:txXfrm>
        <a:off x="1743689" y="1884891"/>
        <a:ext cx="1679108" cy="942445"/>
      </dsp:txXfrm>
    </dsp:sp>
    <dsp:sp modelId="{CA649F93-0504-2841-B0A8-932844A4662B}">
      <dsp:nvSpPr>
        <dsp:cNvPr id="0" name=""/>
        <dsp:cNvSpPr/>
      </dsp:nvSpPr>
      <dsp:spPr>
        <a:xfrm rot="10800000">
          <a:off x="3874865" y="2827337"/>
          <a:ext cx="372290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 smtClean="0"/>
            <a:t>Вам придет баг с резолюцией «дубликат». Как реагировать?</a:t>
          </a:r>
        </a:p>
      </dsp:txBody>
      <dsp:txXfrm rot="10800000">
        <a:off x="4305405" y="2827337"/>
        <a:ext cx="3292369" cy="942445"/>
      </dsp:txXfrm>
    </dsp:sp>
    <dsp:sp modelId="{43D1E7E7-4209-3E44-89C7-12187B11E54A}">
      <dsp:nvSpPr>
        <dsp:cNvPr id="0" name=""/>
        <dsp:cNvSpPr/>
      </dsp:nvSpPr>
      <dsp:spPr>
        <a:xfrm>
          <a:off x="861081" y="2827337"/>
          <a:ext cx="3444324" cy="942445"/>
        </a:xfrm>
        <a:prstGeom prst="trapezoid">
          <a:avLst>
            <a:gd name="adj" fmla="val 45683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Применение</a:t>
          </a:r>
        </a:p>
      </dsp:txBody>
      <dsp:txXfrm>
        <a:off x="1463837" y="2827337"/>
        <a:ext cx="2238811" cy="942445"/>
      </dsp:txXfrm>
    </dsp:sp>
    <dsp:sp modelId="{D4F229AB-031B-254C-9E66-8EC6ACC0A907}">
      <dsp:nvSpPr>
        <dsp:cNvPr id="0" name=""/>
        <dsp:cNvSpPr/>
      </dsp:nvSpPr>
      <dsp:spPr>
        <a:xfrm rot="10800000">
          <a:off x="4305405" y="3769783"/>
          <a:ext cx="329236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 smtClean="0"/>
            <a:t>А в каких случаях баг </a:t>
          </a:r>
          <a:r>
            <a:rPr lang="ru-RU" sz="1300" kern="1200" dirty="0" err="1" smtClean="0"/>
            <a:t>режектится</a:t>
          </a:r>
          <a:r>
            <a:rPr lang="ru-RU" sz="1300" kern="1200" dirty="0" smtClean="0"/>
            <a:t>?</a:t>
          </a:r>
          <a:endParaRPr lang="en-US" sz="1300" kern="1200" dirty="0"/>
        </a:p>
      </dsp:txBody>
      <dsp:txXfrm rot="10800000">
        <a:off x="4735946" y="3769783"/>
        <a:ext cx="2861828" cy="942445"/>
      </dsp:txXfrm>
    </dsp:sp>
    <dsp:sp modelId="{55FCDB1A-BB4D-BB4A-BC80-83F404558301}">
      <dsp:nvSpPr>
        <dsp:cNvPr id="0" name=""/>
        <dsp:cNvSpPr/>
      </dsp:nvSpPr>
      <dsp:spPr>
        <a:xfrm>
          <a:off x="430540" y="3769783"/>
          <a:ext cx="4305405" cy="942445"/>
        </a:xfrm>
        <a:prstGeom prst="trapezoid">
          <a:avLst>
            <a:gd name="adj" fmla="val 45683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Понимание, осознание</a:t>
          </a:r>
          <a:endParaRPr lang="ru-RU" sz="2100" kern="1200" dirty="0" smtClean="0"/>
        </a:p>
      </dsp:txBody>
      <dsp:txXfrm>
        <a:off x="1183986" y="3769783"/>
        <a:ext cx="2798513" cy="942445"/>
      </dsp:txXfrm>
    </dsp:sp>
    <dsp:sp modelId="{3FB01611-5BF9-5445-A2C7-2AAE62F5D275}">
      <dsp:nvSpPr>
        <dsp:cNvPr id="0" name=""/>
        <dsp:cNvSpPr/>
      </dsp:nvSpPr>
      <dsp:spPr>
        <a:xfrm rot="10800000">
          <a:off x="4735946" y="4712229"/>
          <a:ext cx="2861828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 smtClean="0"/>
            <a:t>Опишите жизненный цикл бага</a:t>
          </a:r>
        </a:p>
      </dsp:txBody>
      <dsp:txXfrm rot="10800000">
        <a:off x="5166486" y="4712229"/>
        <a:ext cx="2431288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5166486" cy="942445"/>
        </a:xfrm>
        <a:prstGeom prst="trapezoid">
          <a:avLst>
            <a:gd name="adj" fmla="val 45683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Знание</a:t>
          </a:r>
        </a:p>
      </dsp:txBody>
      <dsp:txXfrm>
        <a:off x="904135" y="4712229"/>
        <a:ext cx="3358216" cy="9424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F6CC7-20A1-DF4C-B6DD-BC89DE666B40}">
      <dsp:nvSpPr>
        <dsp:cNvPr id="0" name=""/>
        <dsp:cNvSpPr/>
      </dsp:nvSpPr>
      <dsp:spPr>
        <a:xfrm rot="10800000">
          <a:off x="2583243" y="0"/>
          <a:ext cx="5014531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Комбинировать идеи в новое знание</a:t>
          </a:r>
          <a:endParaRPr lang="en-US" sz="1600" kern="1200" dirty="0"/>
        </a:p>
      </dsp:txBody>
      <dsp:txXfrm rot="10800000">
        <a:off x="3013784" y="0"/>
        <a:ext cx="4583990" cy="942445"/>
      </dsp:txXfrm>
    </dsp:sp>
    <dsp:sp modelId="{87704E15-5596-CC4E-AE18-0E7A4D9BDDEF}">
      <dsp:nvSpPr>
        <dsp:cNvPr id="0" name=""/>
        <dsp:cNvSpPr/>
      </dsp:nvSpPr>
      <dsp:spPr>
        <a:xfrm>
          <a:off x="2152702" y="0"/>
          <a:ext cx="861081" cy="942445"/>
        </a:xfrm>
        <a:prstGeom prst="trapezoid">
          <a:avLst>
            <a:gd name="adj" fmla="val 5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Синтез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152702" y="0"/>
        <a:ext cx="861081" cy="942445"/>
      </dsp:txXfrm>
    </dsp:sp>
    <dsp:sp modelId="{0DF3308C-5E27-F942-AE21-E2CDF3E2673F}">
      <dsp:nvSpPr>
        <dsp:cNvPr id="0" name=""/>
        <dsp:cNvSpPr/>
      </dsp:nvSpPr>
      <dsp:spPr>
        <a:xfrm rot="10800000">
          <a:off x="3013784" y="942445"/>
          <a:ext cx="458399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Определять ценность и корректность идей, информации</a:t>
          </a:r>
        </a:p>
      </dsp:txBody>
      <dsp:txXfrm rot="10800000">
        <a:off x="3444324" y="942445"/>
        <a:ext cx="4153450" cy="942445"/>
      </dsp:txXfrm>
    </dsp:sp>
    <dsp:sp modelId="{DCB5F5DE-540E-634F-8CE2-6D853946BE75}">
      <dsp:nvSpPr>
        <dsp:cNvPr id="0" name=""/>
        <dsp:cNvSpPr/>
      </dsp:nvSpPr>
      <dsp:spPr>
        <a:xfrm>
          <a:off x="1722162" y="942445"/>
          <a:ext cx="1722162" cy="942445"/>
        </a:xfrm>
        <a:prstGeom prst="trapezoid">
          <a:avLst>
            <a:gd name="adj" fmla="val 45683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</a:t>
          </a:r>
        </a:p>
      </dsp:txBody>
      <dsp:txXfrm>
        <a:off x="2023540" y="942445"/>
        <a:ext cx="1119405" cy="942445"/>
      </dsp:txXfrm>
    </dsp:sp>
    <dsp:sp modelId="{C45AA535-7C7A-7D4D-A00B-30F32107C76C}">
      <dsp:nvSpPr>
        <dsp:cNvPr id="0" name=""/>
        <dsp:cNvSpPr/>
      </dsp:nvSpPr>
      <dsp:spPr>
        <a:xfrm rot="10800000">
          <a:off x="3444324" y="1884891"/>
          <a:ext cx="4153450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Определять составляющие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Анализировать причинно-следственные связи</a:t>
          </a:r>
        </a:p>
      </dsp:txBody>
      <dsp:txXfrm rot="10800000">
        <a:off x="3874865" y="1884891"/>
        <a:ext cx="3722909" cy="942445"/>
      </dsp:txXfrm>
    </dsp:sp>
    <dsp:sp modelId="{327B9699-C623-0445-BC2B-2D2C4F204F2D}">
      <dsp:nvSpPr>
        <dsp:cNvPr id="0" name=""/>
        <dsp:cNvSpPr/>
      </dsp:nvSpPr>
      <dsp:spPr>
        <a:xfrm>
          <a:off x="1291621" y="1884891"/>
          <a:ext cx="2583243" cy="942445"/>
        </a:xfrm>
        <a:prstGeom prst="trapezoid">
          <a:avLst>
            <a:gd name="adj" fmla="val 4568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</a:t>
          </a:r>
        </a:p>
      </dsp:txBody>
      <dsp:txXfrm>
        <a:off x="1743689" y="1884891"/>
        <a:ext cx="1679108" cy="942445"/>
      </dsp:txXfrm>
    </dsp:sp>
    <dsp:sp modelId="{CA649F93-0504-2841-B0A8-932844A4662B}">
      <dsp:nvSpPr>
        <dsp:cNvPr id="0" name=""/>
        <dsp:cNvSpPr/>
      </dsp:nvSpPr>
      <dsp:spPr>
        <a:xfrm rot="10800000">
          <a:off x="3874865" y="2827337"/>
          <a:ext cx="372290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Использовать знание</a:t>
          </a:r>
        </a:p>
      </dsp:txBody>
      <dsp:txXfrm rot="10800000">
        <a:off x="4305405" y="2827337"/>
        <a:ext cx="3292369" cy="942445"/>
      </dsp:txXfrm>
    </dsp:sp>
    <dsp:sp modelId="{43D1E7E7-4209-3E44-89C7-12187B11E54A}">
      <dsp:nvSpPr>
        <dsp:cNvPr id="0" name=""/>
        <dsp:cNvSpPr/>
      </dsp:nvSpPr>
      <dsp:spPr>
        <a:xfrm>
          <a:off x="861081" y="2827337"/>
          <a:ext cx="3444324" cy="942445"/>
        </a:xfrm>
        <a:prstGeom prst="trapezoid">
          <a:avLst>
            <a:gd name="adj" fmla="val 45683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Применение</a:t>
          </a:r>
        </a:p>
      </dsp:txBody>
      <dsp:txXfrm>
        <a:off x="1463837" y="2827337"/>
        <a:ext cx="2238811" cy="942445"/>
      </dsp:txXfrm>
    </dsp:sp>
    <dsp:sp modelId="{D4F229AB-031B-254C-9E66-8EC6ACC0A907}">
      <dsp:nvSpPr>
        <dsp:cNvPr id="0" name=""/>
        <dsp:cNvSpPr/>
      </dsp:nvSpPr>
      <dsp:spPr>
        <a:xfrm rot="10800000">
          <a:off x="4305405" y="3769783"/>
          <a:ext cx="3292369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Понимать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Пересказывать своими словами</a:t>
          </a:r>
          <a:endParaRPr lang="en-US" sz="1600" kern="1200" dirty="0"/>
        </a:p>
      </dsp:txBody>
      <dsp:txXfrm rot="10800000">
        <a:off x="4735946" y="3769783"/>
        <a:ext cx="2861828" cy="942445"/>
      </dsp:txXfrm>
    </dsp:sp>
    <dsp:sp modelId="{55FCDB1A-BB4D-BB4A-BC80-83F404558301}">
      <dsp:nvSpPr>
        <dsp:cNvPr id="0" name=""/>
        <dsp:cNvSpPr/>
      </dsp:nvSpPr>
      <dsp:spPr>
        <a:xfrm>
          <a:off x="430540" y="3769783"/>
          <a:ext cx="4305405" cy="942445"/>
        </a:xfrm>
        <a:prstGeom prst="trapezoid">
          <a:avLst>
            <a:gd name="adj" fmla="val 45683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Понимание, осознание</a:t>
          </a:r>
        </a:p>
      </dsp:txBody>
      <dsp:txXfrm>
        <a:off x="1183986" y="3769783"/>
        <a:ext cx="2798513" cy="942445"/>
      </dsp:txXfrm>
    </dsp:sp>
    <dsp:sp modelId="{3FB01611-5BF9-5445-A2C7-2AAE62F5D275}">
      <dsp:nvSpPr>
        <dsp:cNvPr id="0" name=""/>
        <dsp:cNvSpPr/>
      </dsp:nvSpPr>
      <dsp:spPr>
        <a:xfrm rot="10800000">
          <a:off x="4735946" y="4712229"/>
          <a:ext cx="2861828" cy="942445"/>
        </a:xfrm>
        <a:prstGeom prst="nonIsoscelesTrapezoid">
          <a:avLst>
            <a:gd name="adj1" fmla="val 0"/>
            <a:gd name="adj2" fmla="val 4568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Воспроизводить информацию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smtClean="0"/>
            <a:t>Знать факты</a:t>
          </a:r>
        </a:p>
      </dsp:txBody>
      <dsp:txXfrm rot="10800000">
        <a:off x="5166486" y="4712229"/>
        <a:ext cx="2431288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5166486" cy="942445"/>
        </a:xfrm>
        <a:prstGeom prst="trapezoid">
          <a:avLst>
            <a:gd name="adj" fmla="val 45683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Знание</a:t>
          </a:r>
        </a:p>
      </dsp:txBody>
      <dsp:txXfrm>
        <a:off x="904135" y="4712229"/>
        <a:ext cx="3358216" cy="9424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F6CC7-20A1-DF4C-B6DD-BC89DE666B40}">
      <dsp:nvSpPr>
        <dsp:cNvPr id="0" name=""/>
        <dsp:cNvSpPr/>
      </dsp:nvSpPr>
      <dsp:spPr>
        <a:xfrm rot="10800000">
          <a:off x="3281994" y="7596"/>
          <a:ext cx="6370929" cy="942445"/>
        </a:xfrm>
        <a:prstGeom prst="nonIsoscelesTrapezoid">
          <a:avLst>
            <a:gd name="adj1" fmla="val 0"/>
            <a:gd name="adj2" fmla="val 5804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Создать, разработать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Придумать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Составить план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Решить проблему</a:t>
          </a:r>
          <a:endParaRPr lang="en-US" sz="1400" kern="1200" dirty="0" smtClean="0"/>
        </a:p>
      </dsp:txBody>
      <dsp:txXfrm rot="10800000">
        <a:off x="3828993" y="7596"/>
        <a:ext cx="5823930" cy="942445"/>
      </dsp:txXfrm>
    </dsp:sp>
    <dsp:sp modelId="{87704E15-5596-CC4E-AE18-0E7A4D9BDDEF}">
      <dsp:nvSpPr>
        <dsp:cNvPr id="0" name=""/>
        <dsp:cNvSpPr/>
      </dsp:nvSpPr>
      <dsp:spPr>
        <a:xfrm>
          <a:off x="2734995" y="0"/>
          <a:ext cx="1093998" cy="942445"/>
        </a:xfrm>
        <a:prstGeom prst="trapezoid">
          <a:avLst>
            <a:gd name="adj" fmla="val 5804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Синтез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734995" y="0"/>
        <a:ext cx="1093998" cy="942445"/>
      </dsp:txXfrm>
    </dsp:sp>
    <dsp:sp modelId="{0DF3308C-5E27-F942-AE21-E2CDF3E2673F}">
      <dsp:nvSpPr>
        <dsp:cNvPr id="0" name=""/>
        <dsp:cNvSpPr/>
      </dsp:nvSpPr>
      <dsp:spPr>
        <a:xfrm rot="10800000">
          <a:off x="3828993" y="950041"/>
          <a:ext cx="5823930" cy="942445"/>
        </a:xfrm>
        <a:prstGeom prst="nonIsoscelesTrapezoid">
          <a:avLst>
            <a:gd name="adj1" fmla="val 0"/>
            <a:gd name="adj2" fmla="val 5804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Оценить, критически оценить</a:t>
          </a:r>
          <a:endParaRPr lang="ru-RU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Высказать свое мнение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Дать рекомендации, спрогнозировать</a:t>
          </a:r>
          <a:endParaRPr lang="en-US" sz="1400" kern="1200" dirty="0" smtClean="0"/>
        </a:p>
      </dsp:txBody>
      <dsp:txXfrm rot="10800000">
        <a:off x="4375992" y="950041"/>
        <a:ext cx="5276931" cy="942445"/>
      </dsp:txXfrm>
    </dsp:sp>
    <dsp:sp modelId="{DCB5F5DE-540E-634F-8CE2-6D853946BE75}">
      <dsp:nvSpPr>
        <dsp:cNvPr id="0" name=""/>
        <dsp:cNvSpPr/>
      </dsp:nvSpPr>
      <dsp:spPr>
        <a:xfrm>
          <a:off x="2187996" y="942445"/>
          <a:ext cx="2187996" cy="942445"/>
        </a:xfrm>
        <a:prstGeom prst="trapezoid">
          <a:avLst>
            <a:gd name="adj" fmla="val 5804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</a:t>
          </a:r>
        </a:p>
      </dsp:txBody>
      <dsp:txXfrm>
        <a:off x="2570895" y="942445"/>
        <a:ext cx="1422197" cy="942445"/>
      </dsp:txXfrm>
    </dsp:sp>
    <dsp:sp modelId="{C45AA535-7C7A-7D4D-A00B-30F32107C76C}">
      <dsp:nvSpPr>
        <dsp:cNvPr id="0" name=""/>
        <dsp:cNvSpPr/>
      </dsp:nvSpPr>
      <dsp:spPr>
        <a:xfrm rot="10800000">
          <a:off x="4375992" y="1892487"/>
          <a:ext cx="5276931" cy="942445"/>
        </a:xfrm>
        <a:prstGeom prst="nonIsoscelesTrapezoid">
          <a:avLst>
            <a:gd name="adj1" fmla="val 0"/>
            <a:gd name="adj2" fmla="val 5804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Проанализировать структуру, схематизировать</a:t>
          </a:r>
          <a:endParaRPr lang="ru-RU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Найти причину ошибки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Объяснить поведение, причинно-следственные связи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Выделить сходства и отличия</a:t>
          </a:r>
          <a:endParaRPr lang="en-US" sz="1400" kern="1200" dirty="0" smtClean="0"/>
        </a:p>
      </dsp:txBody>
      <dsp:txXfrm rot="10800000">
        <a:off x="4922991" y="1892487"/>
        <a:ext cx="4729932" cy="942445"/>
      </dsp:txXfrm>
    </dsp:sp>
    <dsp:sp modelId="{327B9699-C623-0445-BC2B-2D2C4F204F2D}">
      <dsp:nvSpPr>
        <dsp:cNvPr id="0" name=""/>
        <dsp:cNvSpPr/>
      </dsp:nvSpPr>
      <dsp:spPr>
        <a:xfrm>
          <a:off x="1640997" y="1884891"/>
          <a:ext cx="3281994" cy="942445"/>
        </a:xfrm>
        <a:prstGeom prst="trapezoid">
          <a:avLst>
            <a:gd name="adj" fmla="val 5804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</a:t>
          </a:r>
        </a:p>
      </dsp:txBody>
      <dsp:txXfrm>
        <a:off x="2215346" y="1884891"/>
        <a:ext cx="2133296" cy="942445"/>
      </dsp:txXfrm>
    </dsp:sp>
    <dsp:sp modelId="{CA649F93-0504-2841-B0A8-932844A4662B}">
      <dsp:nvSpPr>
        <dsp:cNvPr id="0" name=""/>
        <dsp:cNvSpPr/>
      </dsp:nvSpPr>
      <dsp:spPr>
        <a:xfrm rot="10800000">
          <a:off x="4922991" y="2832737"/>
          <a:ext cx="4729932" cy="942445"/>
        </a:xfrm>
        <a:prstGeom prst="nonIsoscelesTrapezoid">
          <a:avLst>
            <a:gd name="adj1" fmla="val 0"/>
            <a:gd name="adj2" fmla="val 5804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smtClean="0"/>
            <a:t>Повторить по шагам</a:t>
          </a:r>
          <a:endParaRPr lang="ru-RU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Применить, продемонстрировать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Решить</a:t>
          </a:r>
          <a:endParaRPr lang="en-US" sz="1400" kern="1200" dirty="0" smtClean="0"/>
        </a:p>
      </dsp:txBody>
      <dsp:txXfrm rot="10800000">
        <a:off x="5469990" y="2832737"/>
        <a:ext cx="4182933" cy="942445"/>
      </dsp:txXfrm>
    </dsp:sp>
    <dsp:sp modelId="{43D1E7E7-4209-3E44-89C7-12187B11E54A}">
      <dsp:nvSpPr>
        <dsp:cNvPr id="0" name=""/>
        <dsp:cNvSpPr/>
      </dsp:nvSpPr>
      <dsp:spPr>
        <a:xfrm>
          <a:off x="1093998" y="2827337"/>
          <a:ext cx="4375992" cy="942445"/>
        </a:xfrm>
        <a:prstGeom prst="trapezoid">
          <a:avLst>
            <a:gd name="adj" fmla="val 5804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Применение</a:t>
          </a:r>
        </a:p>
      </dsp:txBody>
      <dsp:txXfrm>
        <a:off x="1859796" y="2827337"/>
        <a:ext cx="2844394" cy="942445"/>
      </dsp:txXfrm>
    </dsp:sp>
    <dsp:sp modelId="{D4F229AB-031B-254C-9E66-8EC6ACC0A907}">
      <dsp:nvSpPr>
        <dsp:cNvPr id="0" name=""/>
        <dsp:cNvSpPr/>
      </dsp:nvSpPr>
      <dsp:spPr>
        <a:xfrm rot="10800000">
          <a:off x="5469990" y="3761395"/>
          <a:ext cx="4182933" cy="942445"/>
        </a:xfrm>
        <a:prstGeom prst="nonIsoscelesTrapezoid">
          <a:avLst>
            <a:gd name="adj1" fmla="val 0"/>
            <a:gd name="adj2" fmla="val 5804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Объяснить, п</a:t>
          </a:r>
          <a:r>
            <a:rPr lang="en-US" sz="1400" kern="1200" dirty="0" err="1" smtClean="0"/>
            <a:t>ривести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пример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Сравнить, классифицировать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Задать </a:t>
          </a:r>
          <a:r>
            <a:rPr lang="ru-RU" sz="1400" kern="1200" dirty="0" smtClean="0"/>
            <a:t>вопрос, подвести итоги,  сделать выводы</a:t>
          </a:r>
          <a:endParaRPr lang="en-US" sz="1400" kern="1200" dirty="0"/>
        </a:p>
      </dsp:txBody>
      <dsp:txXfrm rot="10800000">
        <a:off x="6016989" y="3761395"/>
        <a:ext cx="3635934" cy="942445"/>
      </dsp:txXfrm>
    </dsp:sp>
    <dsp:sp modelId="{55FCDB1A-BB4D-BB4A-BC80-83F404558301}">
      <dsp:nvSpPr>
        <dsp:cNvPr id="0" name=""/>
        <dsp:cNvSpPr/>
      </dsp:nvSpPr>
      <dsp:spPr>
        <a:xfrm>
          <a:off x="546999" y="3769783"/>
          <a:ext cx="5469990" cy="942445"/>
        </a:xfrm>
        <a:prstGeom prst="trapezoid">
          <a:avLst>
            <a:gd name="adj" fmla="val 5804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Понимание, осознание</a:t>
          </a:r>
        </a:p>
      </dsp:txBody>
      <dsp:txXfrm>
        <a:off x="1504247" y="3769783"/>
        <a:ext cx="3555493" cy="942445"/>
      </dsp:txXfrm>
    </dsp:sp>
    <dsp:sp modelId="{3FB01611-5BF9-5445-A2C7-2AAE62F5D275}">
      <dsp:nvSpPr>
        <dsp:cNvPr id="0" name=""/>
        <dsp:cNvSpPr/>
      </dsp:nvSpPr>
      <dsp:spPr>
        <a:xfrm rot="10800000">
          <a:off x="6016989" y="4702399"/>
          <a:ext cx="3635934" cy="942445"/>
        </a:xfrm>
        <a:prstGeom prst="nonIsoscelesTrapezoid">
          <a:avLst>
            <a:gd name="adj1" fmla="val 0"/>
            <a:gd name="adj2" fmla="val 5804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Дать определение</a:t>
          </a:r>
          <a:endParaRPr lang="ru-RU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Перечислить</a:t>
          </a:r>
          <a:endParaRPr lang="en-US" sz="140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 smtClean="0"/>
            <a:t>Повторить</a:t>
          </a:r>
          <a:endParaRPr lang="en-US" sz="1400" kern="1200" dirty="0" smtClean="0"/>
        </a:p>
      </dsp:txBody>
      <dsp:txXfrm rot="10800000">
        <a:off x="6563988" y="4702399"/>
        <a:ext cx="3088935" cy="942445"/>
      </dsp:txXfrm>
    </dsp:sp>
    <dsp:sp modelId="{92BFE121-35C7-AB4C-8DD0-49A9B1575E23}">
      <dsp:nvSpPr>
        <dsp:cNvPr id="0" name=""/>
        <dsp:cNvSpPr/>
      </dsp:nvSpPr>
      <dsp:spPr>
        <a:xfrm>
          <a:off x="0" y="4712229"/>
          <a:ext cx="6563988" cy="942445"/>
        </a:xfrm>
        <a:prstGeom prst="trapezoid">
          <a:avLst>
            <a:gd name="adj" fmla="val 5804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Знание</a:t>
          </a:r>
        </a:p>
      </dsp:txBody>
      <dsp:txXfrm>
        <a:off x="1148697" y="4712229"/>
        <a:ext cx="4266592" cy="942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12F08-828E-F145-A645-6AA5D7925C16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9BF09-971A-7744-A3B8-0EAEA3AB6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Вопросы, которые вы задавали, слышали </a:t>
            </a:r>
            <a:r>
              <a:rPr lang="ru-RU" dirty="0" err="1" smtClean="0"/>
              <a:t>врде</a:t>
            </a:r>
            <a:r>
              <a:rPr lang="ru-RU" dirty="0" smtClean="0"/>
              <a:t> хороший ответ,</a:t>
            </a:r>
            <a:r>
              <a:rPr lang="ru-RU" baseline="0" dirty="0" smtClean="0"/>
              <a:t> а кандидат потом не подтверждал свои знания</a:t>
            </a:r>
          </a:p>
          <a:p>
            <a:r>
              <a:rPr lang="ru-RU" baseline="0" dirty="0" smtClean="0"/>
              <a:t>Или такие вопросы, которые вы слышали от </a:t>
            </a:r>
            <a:r>
              <a:rPr lang="ru-RU" baseline="0" dirty="0" err="1" smtClean="0"/>
              <a:t>сообеседующих</a:t>
            </a:r>
            <a:r>
              <a:rPr lang="ru-RU" baseline="0" dirty="0" smtClean="0"/>
              <a:t> и они казались вам ничего не </a:t>
            </a:r>
            <a:r>
              <a:rPr lang="ru-RU" baseline="0" dirty="0" err="1" smtClean="0"/>
              <a:t>прооверяющими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BF09-971A-7744-A3B8-0EAEA3AB6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7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Две</a:t>
            </a:r>
            <a:r>
              <a:rPr lang="ru-RU" baseline="0" dirty="0" smtClean="0"/>
              <a:t> концепции обучения – </a:t>
            </a:r>
            <a:r>
              <a:rPr lang="en-US" baseline="0" dirty="0" smtClean="0"/>
              <a:t>High, Low</a:t>
            </a:r>
            <a:endParaRPr lang="ru-RU" baseline="0" dirty="0" smtClean="0"/>
          </a:p>
          <a:p>
            <a:r>
              <a:rPr lang="ru-RU" baseline="0" dirty="0" smtClean="0"/>
              <a:t>Концепция </a:t>
            </a:r>
            <a:r>
              <a:rPr lang="en-US" baseline="0" dirty="0" smtClean="0"/>
              <a:t>HOTS </a:t>
            </a:r>
            <a:r>
              <a:rPr lang="ru-RU" baseline="0" dirty="0" smtClean="0"/>
              <a:t>основана на так называемой таксономии </a:t>
            </a:r>
            <a:r>
              <a:rPr lang="ru-RU" baseline="0" dirty="0" err="1" smtClean="0"/>
              <a:t>Блума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Пример сразу про тестирование.</a:t>
            </a:r>
          </a:p>
          <a:p>
            <a:r>
              <a:rPr lang="ru-RU" baseline="0" dirty="0" smtClean="0"/>
              <a:t>Слышал, что есть тестирование. Знаю определение.</a:t>
            </a:r>
          </a:p>
          <a:p>
            <a:r>
              <a:rPr lang="ru-RU" baseline="0" dirty="0" smtClean="0"/>
              <a:t>Есть представление чем занимаются </a:t>
            </a:r>
            <a:r>
              <a:rPr lang="ru-RU" baseline="0" dirty="0" err="1" smtClean="0"/>
              <a:t>тестировщики</a:t>
            </a:r>
            <a:r>
              <a:rPr lang="ru-RU" baseline="0" dirty="0" smtClean="0"/>
              <a:t>, как устроен их рабочий день</a:t>
            </a:r>
          </a:p>
          <a:p>
            <a:r>
              <a:rPr lang="ru-RU" baseline="0" dirty="0" smtClean="0"/>
              <a:t>Тестирую. </a:t>
            </a:r>
          </a:p>
          <a:p>
            <a:r>
              <a:rPr lang="ru-RU" baseline="0" dirty="0" smtClean="0"/>
              <a:t>Понимаю, что тестирую это тестирую требования, придумываю тесты, провожу их и сравниваю ожидаемое с реальностью, пишу баги, подготавливаю отчеты. А зачем пишу отчеты? Я понимаю, что есть другие участники разработки, осознаю что моя работа влияет на какие-то решения, понимаю связь и влияние моих результатов.</a:t>
            </a:r>
          </a:p>
          <a:p>
            <a:r>
              <a:rPr lang="ru-RU" baseline="0" dirty="0" smtClean="0"/>
              <a:t>Я могу оценить хорошо или плохо протестировал приложение другой.</a:t>
            </a:r>
          </a:p>
          <a:p>
            <a:r>
              <a:rPr lang="ru-RU" baseline="0" dirty="0" smtClean="0"/>
              <a:t>Я знаю про тестирование + что есть разные условия – компании монстры с </a:t>
            </a:r>
            <a:r>
              <a:rPr lang="ru-RU" baseline="0" dirty="0" err="1" smtClean="0"/>
              <a:t>гос</a:t>
            </a:r>
            <a:r>
              <a:rPr lang="ru-RU" baseline="0" dirty="0" smtClean="0"/>
              <a:t> требованиями о соблюдении стандартов и </a:t>
            </a:r>
            <a:r>
              <a:rPr lang="ru-RU" baseline="0" dirty="0" err="1" smtClean="0"/>
              <a:t>стартапы</a:t>
            </a:r>
            <a:r>
              <a:rPr lang="ru-RU" baseline="0" dirty="0" smtClean="0"/>
              <a:t>. И я не могу им навязывать один процесс. Я создаю (синтезирую из своих знаний) новый подходящий для них процесс работы.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BF09-971A-7744-A3B8-0EAEA3AB6A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4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Две</a:t>
            </a:r>
            <a:r>
              <a:rPr lang="ru-RU" baseline="0" dirty="0" smtClean="0"/>
              <a:t> концепции обучения – </a:t>
            </a:r>
            <a:r>
              <a:rPr lang="en-US" baseline="0" dirty="0" smtClean="0"/>
              <a:t>High, Low</a:t>
            </a:r>
            <a:endParaRPr lang="ru-RU" baseline="0" dirty="0" smtClean="0"/>
          </a:p>
          <a:p>
            <a:r>
              <a:rPr lang="ru-RU" baseline="0" dirty="0" smtClean="0"/>
              <a:t>Концепция </a:t>
            </a:r>
            <a:r>
              <a:rPr lang="en-US" baseline="0" dirty="0" smtClean="0"/>
              <a:t>HOTS </a:t>
            </a:r>
            <a:r>
              <a:rPr lang="ru-RU" baseline="0" dirty="0" smtClean="0"/>
              <a:t>основана на так называемой таксономии </a:t>
            </a:r>
            <a:r>
              <a:rPr lang="ru-RU" baseline="0" dirty="0" err="1" smtClean="0"/>
              <a:t>Блума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Пример сразу про тестирование.</a:t>
            </a:r>
          </a:p>
          <a:p>
            <a:r>
              <a:rPr lang="ru-RU" baseline="0" dirty="0" smtClean="0"/>
              <a:t>Слышал, что есть тестирование. Знаю определение.</a:t>
            </a:r>
          </a:p>
          <a:p>
            <a:r>
              <a:rPr lang="ru-RU" baseline="0" dirty="0" smtClean="0"/>
              <a:t>Есть представление чем занимаются </a:t>
            </a:r>
            <a:r>
              <a:rPr lang="ru-RU" baseline="0" dirty="0" err="1" smtClean="0"/>
              <a:t>тестировщики</a:t>
            </a:r>
            <a:r>
              <a:rPr lang="ru-RU" baseline="0" dirty="0" smtClean="0"/>
              <a:t>, как устроен их рабочий день</a:t>
            </a:r>
          </a:p>
          <a:p>
            <a:r>
              <a:rPr lang="ru-RU" baseline="0" dirty="0" smtClean="0"/>
              <a:t>Тестирую. </a:t>
            </a:r>
          </a:p>
          <a:p>
            <a:r>
              <a:rPr lang="ru-RU" baseline="0" dirty="0" smtClean="0"/>
              <a:t>Понимаю, что тестирую это тестирую требования, придумываю тесты, провожу их и сравниваю ожидаемое с реальностью, пишу баги, подготавливаю отчеты. А зачем пишу отчеты? Я понимаю, что есть другие участники разработки, осознаю что моя работа влияет на какие-то решения, понимаю связь и влияние моих результатов.</a:t>
            </a:r>
          </a:p>
          <a:p>
            <a:r>
              <a:rPr lang="ru-RU" baseline="0" dirty="0" smtClean="0"/>
              <a:t>Я могу оценить хорошо или плохо протестировал приложение другой.</a:t>
            </a:r>
          </a:p>
          <a:p>
            <a:r>
              <a:rPr lang="ru-RU" baseline="0" dirty="0" smtClean="0"/>
              <a:t>Я знаю про тестирование + что есть разные условия – компании монстры с </a:t>
            </a:r>
            <a:r>
              <a:rPr lang="ru-RU" baseline="0" dirty="0" err="1" smtClean="0"/>
              <a:t>гос</a:t>
            </a:r>
            <a:r>
              <a:rPr lang="ru-RU" baseline="0" dirty="0" smtClean="0"/>
              <a:t> требованиями о соблюдении стандартов и </a:t>
            </a:r>
            <a:r>
              <a:rPr lang="ru-RU" baseline="0" dirty="0" err="1" smtClean="0"/>
              <a:t>стартапы</a:t>
            </a:r>
            <a:r>
              <a:rPr lang="ru-RU" baseline="0" dirty="0" smtClean="0"/>
              <a:t>. И я не могу им навязывать один процесс. Я создаю (синтезирую из своих знаний) новый подходящий для них процесс работы.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BF09-971A-7744-A3B8-0EAEA3AB6A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1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разбора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показать какой уровень текущий и как трансформировать во что-то более глубокое по всей пирамиде или нет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BF09-971A-7744-A3B8-0EAEA3AB6A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41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Две</a:t>
            </a:r>
            <a:r>
              <a:rPr lang="ru-RU" baseline="0" dirty="0" smtClean="0"/>
              <a:t> концепции обучения – </a:t>
            </a:r>
            <a:r>
              <a:rPr lang="en-US" baseline="0" dirty="0" smtClean="0"/>
              <a:t>High, Low</a:t>
            </a:r>
            <a:endParaRPr lang="ru-RU" baseline="0" dirty="0" smtClean="0"/>
          </a:p>
          <a:p>
            <a:r>
              <a:rPr lang="ru-RU" baseline="0" dirty="0" smtClean="0"/>
              <a:t>Концепция </a:t>
            </a:r>
            <a:r>
              <a:rPr lang="en-US" baseline="0" dirty="0" smtClean="0"/>
              <a:t>HOTS </a:t>
            </a:r>
            <a:r>
              <a:rPr lang="ru-RU" baseline="0" dirty="0" smtClean="0"/>
              <a:t>основана на так называемой таксономии </a:t>
            </a:r>
            <a:r>
              <a:rPr lang="ru-RU" baseline="0" dirty="0" err="1" smtClean="0"/>
              <a:t>Блума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Пример сразу про тестирование.</a:t>
            </a:r>
          </a:p>
          <a:p>
            <a:r>
              <a:rPr lang="ru-RU" baseline="0" dirty="0" smtClean="0"/>
              <a:t>Слышал, что есть тестирование. Знаю определение.</a:t>
            </a:r>
          </a:p>
          <a:p>
            <a:r>
              <a:rPr lang="ru-RU" baseline="0" dirty="0" smtClean="0"/>
              <a:t>Есть представление чем занимаются </a:t>
            </a:r>
            <a:r>
              <a:rPr lang="ru-RU" baseline="0" dirty="0" err="1" smtClean="0"/>
              <a:t>тестировщики</a:t>
            </a:r>
            <a:r>
              <a:rPr lang="ru-RU" baseline="0" dirty="0" smtClean="0"/>
              <a:t>, как устроен их рабочий день</a:t>
            </a:r>
          </a:p>
          <a:p>
            <a:r>
              <a:rPr lang="ru-RU" baseline="0" dirty="0" smtClean="0"/>
              <a:t>Тестирую. </a:t>
            </a:r>
          </a:p>
          <a:p>
            <a:r>
              <a:rPr lang="ru-RU" baseline="0" dirty="0" smtClean="0"/>
              <a:t>Понимаю, что тестирую это тестирую требования, придумываю тесты, провожу их и сравниваю ожидаемое с реальностью, пишу баги, подготавливаю отчеты. А зачем пишу отчеты? Я понимаю, что есть другие участники разработки, осознаю что моя работа влияет на какие-то решения, понимаю связь и влияние моих результатов.</a:t>
            </a:r>
          </a:p>
          <a:p>
            <a:r>
              <a:rPr lang="ru-RU" baseline="0" dirty="0" smtClean="0"/>
              <a:t>Я могу оценить хорошо или плохо протестировал приложение другой.</a:t>
            </a:r>
          </a:p>
          <a:p>
            <a:r>
              <a:rPr lang="ru-RU" baseline="0" dirty="0" smtClean="0"/>
              <a:t>Я знаю про тестирование + что есть разные условия – компании монстры с </a:t>
            </a:r>
            <a:r>
              <a:rPr lang="ru-RU" baseline="0" dirty="0" err="1" smtClean="0"/>
              <a:t>гос</a:t>
            </a:r>
            <a:r>
              <a:rPr lang="ru-RU" baseline="0" dirty="0" smtClean="0"/>
              <a:t> требованиями о соблюдении стандартов и </a:t>
            </a:r>
            <a:r>
              <a:rPr lang="ru-RU" baseline="0" dirty="0" err="1" smtClean="0"/>
              <a:t>стартапы</a:t>
            </a:r>
            <a:r>
              <a:rPr lang="ru-RU" baseline="0" dirty="0" smtClean="0"/>
              <a:t>. И я не могу им навязывать один процесс. Я создаю (синтезирую из своих знаний) новый подходящий для них процесс работы.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BF09-971A-7744-A3B8-0EAEA3AB6A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50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Две</a:t>
            </a:r>
            <a:r>
              <a:rPr lang="ru-RU" baseline="0" dirty="0" smtClean="0"/>
              <a:t> концепции обучения – </a:t>
            </a:r>
            <a:r>
              <a:rPr lang="en-US" baseline="0" dirty="0" smtClean="0"/>
              <a:t>High, Low</a:t>
            </a:r>
            <a:endParaRPr lang="ru-RU" baseline="0" dirty="0" smtClean="0"/>
          </a:p>
          <a:p>
            <a:r>
              <a:rPr lang="ru-RU" baseline="0" dirty="0" smtClean="0"/>
              <a:t>Концепция </a:t>
            </a:r>
            <a:r>
              <a:rPr lang="en-US" baseline="0" dirty="0" smtClean="0"/>
              <a:t>HOTS </a:t>
            </a:r>
            <a:r>
              <a:rPr lang="ru-RU" baseline="0" dirty="0" smtClean="0"/>
              <a:t>основана на так называемой таксономии </a:t>
            </a:r>
            <a:r>
              <a:rPr lang="ru-RU" baseline="0" dirty="0" err="1" smtClean="0"/>
              <a:t>Блума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Пример сразу про тестирование.</a:t>
            </a:r>
          </a:p>
          <a:p>
            <a:r>
              <a:rPr lang="ru-RU" baseline="0" dirty="0" smtClean="0"/>
              <a:t>Слышал, что есть тестирование. Знаю определение.</a:t>
            </a:r>
          </a:p>
          <a:p>
            <a:r>
              <a:rPr lang="ru-RU" baseline="0" dirty="0" smtClean="0"/>
              <a:t>Есть представление чем занимаются </a:t>
            </a:r>
            <a:r>
              <a:rPr lang="ru-RU" baseline="0" dirty="0" err="1" smtClean="0"/>
              <a:t>тестировщики</a:t>
            </a:r>
            <a:r>
              <a:rPr lang="ru-RU" baseline="0" dirty="0" smtClean="0"/>
              <a:t>, как устроен их рабочий день</a:t>
            </a:r>
          </a:p>
          <a:p>
            <a:r>
              <a:rPr lang="ru-RU" baseline="0" dirty="0" smtClean="0"/>
              <a:t>Тестирую. </a:t>
            </a:r>
          </a:p>
          <a:p>
            <a:r>
              <a:rPr lang="ru-RU" baseline="0" dirty="0" smtClean="0"/>
              <a:t>Понимаю, что тестирую это тестирую требования, придумываю тесты, провожу их и сравниваю ожидаемое с реальностью, пишу баги, подготавливаю отчеты. А зачем пишу отчеты? Я понимаю, что есть другие участники разработки, осознаю что моя работа влияет на какие-то решения, понимаю связь и влияние моих результатов.</a:t>
            </a:r>
          </a:p>
          <a:p>
            <a:r>
              <a:rPr lang="ru-RU" baseline="0" dirty="0" smtClean="0"/>
              <a:t>Я могу оценить хорошо или плохо протестировал приложение другой.</a:t>
            </a:r>
          </a:p>
          <a:p>
            <a:r>
              <a:rPr lang="ru-RU" baseline="0" dirty="0" smtClean="0"/>
              <a:t>Я знаю про тестирование + что есть разные условия – компании монстры с </a:t>
            </a:r>
            <a:r>
              <a:rPr lang="ru-RU" baseline="0" dirty="0" err="1" smtClean="0"/>
              <a:t>гос</a:t>
            </a:r>
            <a:r>
              <a:rPr lang="ru-RU" baseline="0" dirty="0" smtClean="0"/>
              <a:t> требованиями о соблюдении стандартов и </a:t>
            </a:r>
            <a:r>
              <a:rPr lang="ru-RU" baseline="0" dirty="0" err="1" smtClean="0"/>
              <a:t>стартапы</a:t>
            </a:r>
            <a:r>
              <a:rPr lang="ru-RU" baseline="0" dirty="0" smtClean="0"/>
              <a:t>. И я не могу им навязывать один процесс. Я создаю (синтезирую из своих знаний) новый подходящий для них процесс работы.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BF09-971A-7744-A3B8-0EAEA3AB6A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5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175" y="-19050"/>
            <a:ext cx="12201525" cy="6883400"/>
            <a:chOff x="-3175" y="-19050"/>
            <a:chExt cx="12201525" cy="6883400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-3175" y="-12700"/>
            <a:ext cx="12204700" cy="6872288"/>
          </a:xfrm>
          <a:custGeom>
            <a:avLst/>
            <a:gdLst/>
            <a:ahLst/>
            <a:cxnLst/>
            <a:rect l="0" t="0" r="r" b="b"/>
            <a:pathLst>
              <a:path w="3844" h="2163">
                <a:moveTo>
                  <a:pt x="1593" y="814"/>
                </a:moveTo>
                <a:cubicBezTo>
                  <a:pt x="1583" y="798"/>
                  <a:pt x="1568" y="797"/>
                  <a:pt x="1553" y="805"/>
                </a:cubicBezTo>
                <a:cubicBezTo>
                  <a:pt x="1533" y="815"/>
                  <a:pt x="1535" y="839"/>
                  <a:pt x="1557" y="868"/>
                </a:cubicBezTo>
                <a:cubicBezTo>
                  <a:pt x="1597" y="847"/>
                  <a:pt x="1605" y="833"/>
                  <a:pt x="1593" y="814"/>
                </a:cubicBezTo>
                <a:close/>
                <a:moveTo>
                  <a:pt x="1673" y="1545"/>
                </a:moveTo>
                <a:cubicBezTo>
                  <a:pt x="1696" y="1544"/>
                  <a:pt x="1715" y="1521"/>
                  <a:pt x="1715" y="1493"/>
                </a:cubicBezTo>
                <a:cubicBezTo>
                  <a:pt x="1715" y="1471"/>
                  <a:pt x="1708" y="1453"/>
                  <a:pt x="1689" y="1442"/>
                </a:cubicBezTo>
                <a:cubicBezTo>
                  <a:pt x="1674" y="1443"/>
                  <a:pt x="1661" y="1443"/>
                  <a:pt x="1641" y="1445"/>
                </a:cubicBezTo>
                <a:cubicBezTo>
                  <a:pt x="1635" y="1460"/>
                  <a:pt x="1626" y="1477"/>
                  <a:pt x="1625" y="1494"/>
                </a:cubicBezTo>
                <a:cubicBezTo>
                  <a:pt x="1622" y="1521"/>
                  <a:pt x="1648" y="1545"/>
                  <a:pt x="1673" y="1545"/>
                </a:cubicBezTo>
                <a:close/>
                <a:moveTo>
                  <a:pt x="1887" y="146"/>
                </a:moveTo>
                <a:cubicBezTo>
                  <a:pt x="1906" y="122"/>
                  <a:pt x="1913" y="98"/>
                  <a:pt x="1894" y="76"/>
                </a:cubicBezTo>
                <a:cubicBezTo>
                  <a:pt x="1878" y="56"/>
                  <a:pt x="1854" y="57"/>
                  <a:pt x="1831" y="66"/>
                </a:cubicBezTo>
                <a:cubicBezTo>
                  <a:pt x="1811" y="86"/>
                  <a:pt x="1815" y="107"/>
                  <a:pt x="1828" y="129"/>
                </a:cubicBezTo>
                <a:cubicBezTo>
                  <a:pt x="1842" y="151"/>
                  <a:pt x="1861" y="151"/>
                  <a:pt x="1887" y="146"/>
                </a:cubicBezTo>
                <a:close/>
                <a:moveTo>
                  <a:pt x="1696" y="1229"/>
                </a:moveTo>
                <a:cubicBezTo>
                  <a:pt x="1705" y="1228"/>
                  <a:pt x="1719" y="1216"/>
                  <a:pt x="1720" y="1208"/>
                </a:cubicBezTo>
                <a:cubicBezTo>
                  <a:pt x="1721" y="1195"/>
                  <a:pt x="1716" y="1177"/>
                  <a:pt x="1707" y="1169"/>
                </a:cubicBezTo>
                <a:cubicBezTo>
                  <a:pt x="1690" y="1155"/>
                  <a:pt x="1677" y="1172"/>
                  <a:pt x="1663" y="1187"/>
                </a:cubicBezTo>
                <a:cubicBezTo>
                  <a:pt x="1668" y="1208"/>
                  <a:pt x="1668" y="1232"/>
                  <a:pt x="1696" y="1229"/>
                </a:cubicBezTo>
                <a:close/>
                <a:moveTo>
                  <a:pt x="1646" y="1326"/>
                </a:moveTo>
                <a:cubicBezTo>
                  <a:pt x="1640" y="1344"/>
                  <a:pt x="1640" y="1363"/>
                  <a:pt x="1661" y="1374"/>
                </a:cubicBezTo>
                <a:cubicBezTo>
                  <a:pt x="1675" y="1382"/>
                  <a:pt x="1691" y="1393"/>
                  <a:pt x="1706" y="1379"/>
                </a:cubicBezTo>
                <a:cubicBezTo>
                  <a:pt x="1731" y="1355"/>
                  <a:pt x="1719" y="1329"/>
                  <a:pt x="1706" y="1301"/>
                </a:cubicBezTo>
                <a:cubicBezTo>
                  <a:pt x="1678" y="1298"/>
                  <a:pt x="1654" y="1298"/>
                  <a:pt x="1646" y="1326"/>
                </a:cubicBezTo>
                <a:close/>
                <a:moveTo>
                  <a:pt x="1771" y="551"/>
                </a:moveTo>
                <a:cubicBezTo>
                  <a:pt x="1778" y="534"/>
                  <a:pt x="1777" y="512"/>
                  <a:pt x="1773" y="493"/>
                </a:cubicBezTo>
                <a:cubicBezTo>
                  <a:pt x="1770" y="476"/>
                  <a:pt x="1738" y="463"/>
                  <a:pt x="1719" y="466"/>
                </a:cubicBezTo>
                <a:cubicBezTo>
                  <a:pt x="1700" y="470"/>
                  <a:pt x="1690" y="481"/>
                  <a:pt x="1689" y="501"/>
                </a:cubicBezTo>
                <a:cubicBezTo>
                  <a:pt x="1688" y="522"/>
                  <a:pt x="1686" y="543"/>
                  <a:pt x="1685" y="567"/>
                </a:cubicBezTo>
                <a:cubicBezTo>
                  <a:pt x="1702" y="570"/>
                  <a:pt x="1711" y="571"/>
                  <a:pt x="1720" y="573"/>
                </a:cubicBezTo>
                <a:cubicBezTo>
                  <a:pt x="1743" y="578"/>
                  <a:pt x="1763" y="569"/>
                  <a:pt x="1771" y="551"/>
                </a:cubicBezTo>
                <a:close/>
                <a:moveTo>
                  <a:pt x="1603" y="982"/>
                </a:moveTo>
                <a:cubicBezTo>
                  <a:pt x="1606" y="997"/>
                  <a:pt x="1609" y="1013"/>
                  <a:pt x="1614" y="1033"/>
                </a:cubicBezTo>
                <a:cubicBezTo>
                  <a:pt x="1633" y="1025"/>
                  <a:pt x="1647" y="1018"/>
                  <a:pt x="1661" y="1012"/>
                </a:cubicBezTo>
                <a:cubicBezTo>
                  <a:pt x="1649" y="961"/>
                  <a:pt x="1643" y="958"/>
                  <a:pt x="1603" y="982"/>
                </a:cubicBezTo>
                <a:close/>
                <a:moveTo>
                  <a:pt x="1758" y="664"/>
                </a:moveTo>
                <a:cubicBezTo>
                  <a:pt x="1726" y="642"/>
                  <a:pt x="1707" y="642"/>
                  <a:pt x="1690" y="662"/>
                </a:cubicBezTo>
                <a:cubicBezTo>
                  <a:pt x="1676" y="680"/>
                  <a:pt x="1681" y="692"/>
                  <a:pt x="1715" y="719"/>
                </a:cubicBezTo>
                <a:cubicBezTo>
                  <a:pt x="1756" y="709"/>
                  <a:pt x="1758" y="706"/>
                  <a:pt x="1758" y="664"/>
                </a:cubicBezTo>
                <a:close/>
                <a:moveTo>
                  <a:pt x="1640" y="242"/>
                </a:moveTo>
                <a:cubicBezTo>
                  <a:pt x="1649" y="234"/>
                  <a:pt x="1664" y="220"/>
                  <a:pt x="1674" y="210"/>
                </a:cubicBezTo>
                <a:cubicBezTo>
                  <a:pt x="1677" y="141"/>
                  <a:pt x="1646" y="119"/>
                  <a:pt x="1598" y="113"/>
                </a:cubicBezTo>
                <a:cubicBezTo>
                  <a:pt x="1565" y="124"/>
                  <a:pt x="1554" y="148"/>
                  <a:pt x="1557" y="180"/>
                </a:cubicBezTo>
                <a:cubicBezTo>
                  <a:pt x="1561" y="221"/>
                  <a:pt x="1592" y="231"/>
                  <a:pt x="1640" y="242"/>
                </a:cubicBezTo>
                <a:close/>
                <a:moveTo>
                  <a:pt x="1430" y="33"/>
                </a:moveTo>
                <a:cubicBezTo>
                  <a:pt x="1458" y="41"/>
                  <a:pt x="1488" y="33"/>
                  <a:pt x="1497" y="14"/>
                </a:cubicBezTo>
                <a:cubicBezTo>
                  <a:pt x="1499" y="11"/>
                  <a:pt x="1500" y="8"/>
                  <a:pt x="1501" y="5"/>
                </a:cubicBezTo>
                <a:cubicBezTo>
                  <a:pt x="1395" y="5"/>
                  <a:pt x="1395" y="5"/>
                  <a:pt x="1395" y="5"/>
                </a:cubicBezTo>
                <a:cubicBezTo>
                  <a:pt x="1400" y="20"/>
                  <a:pt x="1411" y="27"/>
                  <a:pt x="1430" y="33"/>
                </a:cubicBezTo>
                <a:close/>
                <a:moveTo>
                  <a:pt x="1530" y="599"/>
                </a:moveTo>
                <a:cubicBezTo>
                  <a:pt x="1550" y="605"/>
                  <a:pt x="1581" y="588"/>
                  <a:pt x="1586" y="569"/>
                </a:cubicBezTo>
                <a:cubicBezTo>
                  <a:pt x="1592" y="550"/>
                  <a:pt x="1574" y="522"/>
                  <a:pt x="1552" y="517"/>
                </a:cubicBezTo>
                <a:cubicBezTo>
                  <a:pt x="1531" y="511"/>
                  <a:pt x="1513" y="523"/>
                  <a:pt x="1507" y="545"/>
                </a:cubicBezTo>
                <a:cubicBezTo>
                  <a:pt x="1501" y="569"/>
                  <a:pt x="1512" y="594"/>
                  <a:pt x="1530" y="599"/>
                </a:cubicBezTo>
                <a:close/>
                <a:moveTo>
                  <a:pt x="1425" y="684"/>
                </a:moveTo>
                <a:cubicBezTo>
                  <a:pt x="1434" y="641"/>
                  <a:pt x="1429" y="627"/>
                  <a:pt x="1399" y="614"/>
                </a:cubicBezTo>
                <a:cubicBezTo>
                  <a:pt x="1381" y="606"/>
                  <a:pt x="1366" y="610"/>
                  <a:pt x="1355" y="626"/>
                </a:cubicBezTo>
                <a:cubicBezTo>
                  <a:pt x="1342" y="642"/>
                  <a:pt x="1344" y="674"/>
                  <a:pt x="1358" y="690"/>
                </a:cubicBezTo>
                <a:cubicBezTo>
                  <a:pt x="1372" y="707"/>
                  <a:pt x="1385" y="706"/>
                  <a:pt x="1425" y="684"/>
                </a:cubicBezTo>
                <a:close/>
                <a:moveTo>
                  <a:pt x="1727" y="70"/>
                </a:moveTo>
                <a:cubicBezTo>
                  <a:pt x="1752" y="75"/>
                  <a:pt x="1773" y="54"/>
                  <a:pt x="1788" y="14"/>
                </a:cubicBezTo>
                <a:cubicBezTo>
                  <a:pt x="1785" y="11"/>
                  <a:pt x="1783" y="8"/>
                  <a:pt x="1780" y="5"/>
                </a:cubicBezTo>
                <a:cubicBezTo>
                  <a:pt x="1689" y="5"/>
                  <a:pt x="1689" y="5"/>
                  <a:pt x="1689" y="5"/>
                </a:cubicBezTo>
                <a:cubicBezTo>
                  <a:pt x="1685" y="14"/>
                  <a:pt x="1682" y="24"/>
                  <a:pt x="1682" y="34"/>
                </a:cubicBezTo>
                <a:cubicBezTo>
                  <a:pt x="1680" y="59"/>
                  <a:pt x="1707" y="66"/>
                  <a:pt x="1727" y="70"/>
                </a:cubicBezTo>
                <a:close/>
                <a:moveTo>
                  <a:pt x="1695" y="1112"/>
                </a:moveTo>
                <a:cubicBezTo>
                  <a:pt x="1705" y="1113"/>
                  <a:pt x="1715" y="1107"/>
                  <a:pt x="1733" y="1101"/>
                </a:cubicBezTo>
                <a:cubicBezTo>
                  <a:pt x="1723" y="1085"/>
                  <a:pt x="1720" y="1071"/>
                  <a:pt x="1711" y="1068"/>
                </a:cubicBezTo>
                <a:cubicBezTo>
                  <a:pt x="1697" y="1061"/>
                  <a:pt x="1684" y="1068"/>
                  <a:pt x="1680" y="1084"/>
                </a:cubicBezTo>
                <a:cubicBezTo>
                  <a:pt x="1675" y="1099"/>
                  <a:pt x="1680" y="1111"/>
                  <a:pt x="1695" y="1112"/>
                </a:cubicBezTo>
                <a:close/>
                <a:moveTo>
                  <a:pt x="1360" y="1002"/>
                </a:moveTo>
                <a:cubicBezTo>
                  <a:pt x="1383" y="1009"/>
                  <a:pt x="1409" y="994"/>
                  <a:pt x="1414" y="971"/>
                </a:cubicBezTo>
                <a:cubicBezTo>
                  <a:pt x="1419" y="949"/>
                  <a:pt x="1401" y="920"/>
                  <a:pt x="1377" y="915"/>
                </a:cubicBezTo>
                <a:cubicBezTo>
                  <a:pt x="1357" y="911"/>
                  <a:pt x="1335" y="927"/>
                  <a:pt x="1329" y="949"/>
                </a:cubicBezTo>
                <a:cubicBezTo>
                  <a:pt x="1323" y="973"/>
                  <a:pt x="1336" y="996"/>
                  <a:pt x="1360" y="1002"/>
                </a:cubicBezTo>
                <a:close/>
                <a:moveTo>
                  <a:pt x="1733" y="909"/>
                </a:moveTo>
                <a:cubicBezTo>
                  <a:pt x="1725" y="903"/>
                  <a:pt x="1707" y="901"/>
                  <a:pt x="1697" y="906"/>
                </a:cubicBezTo>
                <a:cubicBezTo>
                  <a:pt x="1682" y="913"/>
                  <a:pt x="1686" y="931"/>
                  <a:pt x="1708" y="956"/>
                </a:cubicBezTo>
                <a:cubicBezTo>
                  <a:pt x="1737" y="940"/>
                  <a:pt x="1747" y="921"/>
                  <a:pt x="1733" y="909"/>
                </a:cubicBezTo>
                <a:close/>
                <a:moveTo>
                  <a:pt x="1707" y="834"/>
                </a:moveTo>
                <a:cubicBezTo>
                  <a:pt x="1724" y="839"/>
                  <a:pt x="1745" y="825"/>
                  <a:pt x="1749" y="807"/>
                </a:cubicBezTo>
                <a:cubicBezTo>
                  <a:pt x="1752" y="791"/>
                  <a:pt x="1739" y="767"/>
                  <a:pt x="1723" y="763"/>
                </a:cubicBezTo>
                <a:cubicBezTo>
                  <a:pt x="1707" y="759"/>
                  <a:pt x="1688" y="772"/>
                  <a:pt x="1682" y="792"/>
                </a:cubicBezTo>
                <a:cubicBezTo>
                  <a:pt x="1676" y="810"/>
                  <a:pt x="1687" y="828"/>
                  <a:pt x="1707" y="834"/>
                </a:cubicBezTo>
                <a:close/>
                <a:moveTo>
                  <a:pt x="1637" y="1745"/>
                </a:moveTo>
                <a:cubicBezTo>
                  <a:pt x="1636" y="1732"/>
                  <a:pt x="1626" y="1722"/>
                  <a:pt x="1612" y="1720"/>
                </a:cubicBezTo>
                <a:cubicBezTo>
                  <a:pt x="1598" y="1718"/>
                  <a:pt x="1587" y="1722"/>
                  <a:pt x="1581" y="1736"/>
                </a:cubicBezTo>
                <a:cubicBezTo>
                  <a:pt x="1573" y="1751"/>
                  <a:pt x="1577" y="1760"/>
                  <a:pt x="1601" y="1780"/>
                </a:cubicBezTo>
                <a:cubicBezTo>
                  <a:pt x="1628" y="1771"/>
                  <a:pt x="1637" y="1761"/>
                  <a:pt x="1637" y="1745"/>
                </a:cubicBezTo>
                <a:close/>
                <a:moveTo>
                  <a:pt x="1566" y="1832"/>
                </a:moveTo>
                <a:cubicBezTo>
                  <a:pt x="1558" y="1838"/>
                  <a:pt x="1553" y="1845"/>
                  <a:pt x="1557" y="1857"/>
                </a:cubicBezTo>
                <a:cubicBezTo>
                  <a:pt x="1561" y="1868"/>
                  <a:pt x="1576" y="1879"/>
                  <a:pt x="1586" y="1876"/>
                </a:cubicBezTo>
                <a:cubicBezTo>
                  <a:pt x="1603" y="1871"/>
                  <a:pt x="1608" y="1858"/>
                  <a:pt x="1606" y="1842"/>
                </a:cubicBezTo>
                <a:cubicBezTo>
                  <a:pt x="1588" y="1825"/>
                  <a:pt x="1580" y="1823"/>
                  <a:pt x="1566" y="1832"/>
                </a:cubicBezTo>
                <a:close/>
                <a:moveTo>
                  <a:pt x="1545" y="1171"/>
                </a:moveTo>
                <a:cubicBezTo>
                  <a:pt x="1570" y="1170"/>
                  <a:pt x="1578" y="1152"/>
                  <a:pt x="1573" y="1103"/>
                </a:cubicBezTo>
                <a:cubicBezTo>
                  <a:pt x="1551" y="1101"/>
                  <a:pt x="1531" y="1091"/>
                  <a:pt x="1517" y="1113"/>
                </a:cubicBezTo>
                <a:cubicBezTo>
                  <a:pt x="1519" y="1161"/>
                  <a:pt x="1524" y="1171"/>
                  <a:pt x="1545" y="1171"/>
                </a:cubicBezTo>
                <a:close/>
                <a:moveTo>
                  <a:pt x="1455" y="1739"/>
                </a:moveTo>
                <a:cubicBezTo>
                  <a:pt x="1450" y="1753"/>
                  <a:pt x="1455" y="1766"/>
                  <a:pt x="1467" y="1771"/>
                </a:cubicBezTo>
                <a:cubicBezTo>
                  <a:pt x="1485" y="1777"/>
                  <a:pt x="1493" y="1773"/>
                  <a:pt x="1507" y="1750"/>
                </a:cubicBezTo>
                <a:cubicBezTo>
                  <a:pt x="1503" y="1742"/>
                  <a:pt x="1498" y="1732"/>
                  <a:pt x="1494" y="1724"/>
                </a:cubicBezTo>
                <a:cubicBezTo>
                  <a:pt x="1469" y="1719"/>
                  <a:pt x="1460" y="1723"/>
                  <a:pt x="1455" y="1739"/>
                </a:cubicBezTo>
                <a:close/>
                <a:moveTo>
                  <a:pt x="1503" y="1437"/>
                </a:moveTo>
                <a:cubicBezTo>
                  <a:pt x="1487" y="1412"/>
                  <a:pt x="1473" y="1409"/>
                  <a:pt x="1434" y="1425"/>
                </a:cubicBezTo>
                <a:cubicBezTo>
                  <a:pt x="1431" y="1440"/>
                  <a:pt x="1428" y="1456"/>
                  <a:pt x="1425" y="1471"/>
                </a:cubicBezTo>
                <a:cubicBezTo>
                  <a:pt x="1451" y="1500"/>
                  <a:pt x="1467" y="1504"/>
                  <a:pt x="1488" y="1489"/>
                </a:cubicBezTo>
                <a:cubicBezTo>
                  <a:pt x="1508" y="1475"/>
                  <a:pt x="1514" y="1454"/>
                  <a:pt x="1503" y="1437"/>
                </a:cubicBezTo>
                <a:close/>
                <a:moveTo>
                  <a:pt x="1715" y="2037"/>
                </a:moveTo>
                <a:cubicBezTo>
                  <a:pt x="1730" y="2062"/>
                  <a:pt x="1734" y="2062"/>
                  <a:pt x="1756" y="2041"/>
                </a:cubicBezTo>
                <a:cubicBezTo>
                  <a:pt x="1754" y="2034"/>
                  <a:pt x="1751" y="2026"/>
                  <a:pt x="1749" y="2019"/>
                </a:cubicBezTo>
                <a:cubicBezTo>
                  <a:pt x="1732" y="2016"/>
                  <a:pt x="1720" y="2018"/>
                  <a:pt x="1715" y="2037"/>
                </a:cubicBezTo>
                <a:close/>
                <a:moveTo>
                  <a:pt x="1771" y="266"/>
                </a:moveTo>
                <a:cubicBezTo>
                  <a:pt x="1768" y="301"/>
                  <a:pt x="1784" y="323"/>
                  <a:pt x="1812" y="324"/>
                </a:cubicBezTo>
                <a:cubicBezTo>
                  <a:pt x="1841" y="324"/>
                  <a:pt x="1869" y="303"/>
                  <a:pt x="1871" y="278"/>
                </a:cubicBezTo>
                <a:cubicBezTo>
                  <a:pt x="1873" y="250"/>
                  <a:pt x="1848" y="222"/>
                  <a:pt x="1819" y="219"/>
                </a:cubicBezTo>
                <a:cubicBezTo>
                  <a:pt x="1793" y="217"/>
                  <a:pt x="1773" y="236"/>
                  <a:pt x="1771" y="266"/>
                </a:cubicBezTo>
                <a:close/>
                <a:moveTo>
                  <a:pt x="1757" y="1801"/>
                </a:moveTo>
                <a:cubicBezTo>
                  <a:pt x="1753" y="1785"/>
                  <a:pt x="1735" y="1778"/>
                  <a:pt x="1716" y="1784"/>
                </a:cubicBezTo>
                <a:cubicBezTo>
                  <a:pt x="1701" y="1789"/>
                  <a:pt x="1696" y="1799"/>
                  <a:pt x="1702" y="1813"/>
                </a:cubicBezTo>
                <a:cubicBezTo>
                  <a:pt x="1707" y="1827"/>
                  <a:pt x="1723" y="1837"/>
                  <a:pt x="1737" y="1833"/>
                </a:cubicBezTo>
                <a:cubicBezTo>
                  <a:pt x="1749" y="1830"/>
                  <a:pt x="1760" y="1813"/>
                  <a:pt x="1757" y="1801"/>
                </a:cubicBezTo>
                <a:close/>
                <a:moveTo>
                  <a:pt x="1299" y="2034"/>
                </a:moveTo>
                <a:cubicBezTo>
                  <a:pt x="1303" y="2047"/>
                  <a:pt x="1317" y="2051"/>
                  <a:pt x="1338" y="2049"/>
                </a:cubicBezTo>
                <a:cubicBezTo>
                  <a:pt x="1349" y="2024"/>
                  <a:pt x="1350" y="2010"/>
                  <a:pt x="1337" y="2005"/>
                </a:cubicBezTo>
                <a:cubicBezTo>
                  <a:pt x="1328" y="2001"/>
                  <a:pt x="1314" y="2002"/>
                  <a:pt x="1305" y="2006"/>
                </a:cubicBezTo>
                <a:cubicBezTo>
                  <a:pt x="1293" y="2011"/>
                  <a:pt x="1296" y="2024"/>
                  <a:pt x="1299" y="2034"/>
                </a:cubicBezTo>
                <a:close/>
                <a:moveTo>
                  <a:pt x="1515" y="783"/>
                </a:moveTo>
                <a:cubicBezTo>
                  <a:pt x="1530" y="770"/>
                  <a:pt x="1534" y="756"/>
                  <a:pt x="1525" y="738"/>
                </a:cubicBezTo>
                <a:cubicBezTo>
                  <a:pt x="1513" y="716"/>
                  <a:pt x="1492" y="710"/>
                  <a:pt x="1457" y="722"/>
                </a:cubicBezTo>
                <a:cubicBezTo>
                  <a:pt x="1454" y="735"/>
                  <a:pt x="1452" y="750"/>
                  <a:pt x="1449" y="766"/>
                </a:cubicBezTo>
                <a:cubicBezTo>
                  <a:pt x="1486" y="797"/>
                  <a:pt x="1495" y="799"/>
                  <a:pt x="1515" y="783"/>
                </a:cubicBezTo>
                <a:close/>
                <a:moveTo>
                  <a:pt x="1546" y="986"/>
                </a:moveTo>
                <a:cubicBezTo>
                  <a:pt x="1550" y="976"/>
                  <a:pt x="1544" y="959"/>
                  <a:pt x="1537" y="949"/>
                </a:cubicBezTo>
                <a:cubicBezTo>
                  <a:pt x="1524" y="933"/>
                  <a:pt x="1504" y="938"/>
                  <a:pt x="1491" y="948"/>
                </a:cubicBezTo>
                <a:cubicBezTo>
                  <a:pt x="1471" y="963"/>
                  <a:pt x="1472" y="985"/>
                  <a:pt x="1487" y="1008"/>
                </a:cubicBezTo>
                <a:cubicBezTo>
                  <a:pt x="1513" y="1013"/>
                  <a:pt x="1537" y="1013"/>
                  <a:pt x="1546" y="986"/>
                </a:cubicBezTo>
                <a:close/>
                <a:moveTo>
                  <a:pt x="1396" y="824"/>
                </a:moveTo>
                <a:cubicBezTo>
                  <a:pt x="1391" y="835"/>
                  <a:pt x="1387" y="847"/>
                  <a:pt x="1383" y="858"/>
                </a:cubicBezTo>
                <a:cubicBezTo>
                  <a:pt x="1401" y="878"/>
                  <a:pt x="1419" y="886"/>
                  <a:pt x="1444" y="868"/>
                </a:cubicBezTo>
                <a:cubicBezTo>
                  <a:pt x="1447" y="822"/>
                  <a:pt x="1443" y="818"/>
                  <a:pt x="1396" y="824"/>
                </a:cubicBezTo>
                <a:close/>
                <a:moveTo>
                  <a:pt x="1371" y="1839"/>
                </a:moveTo>
                <a:cubicBezTo>
                  <a:pt x="1378" y="1833"/>
                  <a:pt x="1385" y="1828"/>
                  <a:pt x="1394" y="1819"/>
                </a:cubicBezTo>
                <a:cubicBezTo>
                  <a:pt x="1391" y="1809"/>
                  <a:pt x="1390" y="1798"/>
                  <a:pt x="1384" y="1788"/>
                </a:cubicBezTo>
                <a:cubicBezTo>
                  <a:pt x="1375" y="1774"/>
                  <a:pt x="1352" y="1771"/>
                  <a:pt x="1339" y="1781"/>
                </a:cubicBezTo>
                <a:cubicBezTo>
                  <a:pt x="1328" y="1790"/>
                  <a:pt x="1327" y="1809"/>
                  <a:pt x="1338" y="1823"/>
                </a:cubicBezTo>
                <a:cubicBezTo>
                  <a:pt x="1347" y="1834"/>
                  <a:pt x="1357" y="1840"/>
                  <a:pt x="1371" y="1839"/>
                </a:cubicBezTo>
                <a:close/>
                <a:moveTo>
                  <a:pt x="1436" y="1266"/>
                </a:moveTo>
                <a:cubicBezTo>
                  <a:pt x="1453" y="1267"/>
                  <a:pt x="1466" y="1262"/>
                  <a:pt x="1471" y="1244"/>
                </a:cubicBezTo>
                <a:cubicBezTo>
                  <a:pt x="1477" y="1225"/>
                  <a:pt x="1469" y="1197"/>
                  <a:pt x="1453" y="1192"/>
                </a:cubicBezTo>
                <a:cubicBezTo>
                  <a:pt x="1428" y="1183"/>
                  <a:pt x="1409" y="1194"/>
                  <a:pt x="1396" y="1216"/>
                </a:cubicBezTo>
                <a:cubicBezTo>
                  <a:pt x="1402" y="1255"/>
                  <a:pt x="1411" y="1265"/>
                  <a:pt x="1436" y="1266"/>
                </a:cubicBezTo>
                <a:close/>
                <a:moveTo>
                  <a:pt x="1343" y="1299"/>
                </a:moveTo>
                <a:cubicBezTo>
                  <a:pt x="1301" y="1285"/>
                  <a:pt x="1280" y="1288"/>
                  <a:pt x="1265" y="1309"/>
                </a:cubicBezTo>
                <a:cubicBezTo>
                  <a:pt x="1254" y="1325"/>
                  <a:pt x="1257" y="1348"/>
                  <a:pt x="1272" y="1364"/>
                </a:cubicBezTo>
                <a:cubicBezTo>
                  <a:pt x="1288" y="1379"/>
                  <a:pt x="1306" y="1384"/>
                  <a:pt x="1327" y="1374"/>
                </a:cubicBezTo>
                <a:cubicBezTo>
                  <a:pt x="1351" y="1361"/>
                  <a:pt x="1355" y="1346"/>
                  <a:pt x="1343" y="1299"/>
                </a:cubicBezTo>
                <a:close/>
                <a:moveTo>
                  <a:pt x="1373" y="1075"/>
                </a:moveTo>
                <a:cubicBezTo>
                  <a:pt x="1357" y="1070"/>
                  <a:pt x="1334" y="1082"/>
                  <a:pt x="1330" y="1099"/>
                </a:cubicBezTo>
                <a:cubicBezTo>
                  <a:pt x="1325" y="1115"/>
                  <a:pt x="1336" y="1135"/>
                  <a:pt x="1351" y="1141"/>
                </a:cubicBezTo>
                <a:cubicBezTo>
                  <a:pt x="1367" y="1147"/>
                  <a:pt x="1389" y="1139"/>
                  <a:pt x="1395" y="1125"/>
                </a:cubicBezTo>
                <a:cubicBezTo>
                  <a:pt x="1403" y="1107"/>
                  <a:pt x="1392" y="1082"/>
                  <a:pt x="1373" y="1075"/>
                </a:cubicBezTo>
                <a:close/>
                <a:moveTo>
                  <a:pt x="1594" y="656"/>
                </a:moveTo>
                <a:cubicBezTo>
                  <a:pt x="1582" y="660"/>
                  <a:pt x="1567" y="672"/>
                  <a:pt x="1563" y="684"/>
                </a:cubicBezTo>
                <a:cubicBezTo>
                  <a:pt x="1554" y="706"/>
                  <a:pt x="1573" y="716"/>
                  <a:pt x="1596" y="727"/>
                </a:cubicBezTo>
                <a:cubicBezTo>
                  <a:pt x="1608" y="713"/>
                  <a:pt x="1618" y="700"/>
                  <a:pt x="1627" y="689"/>
                </a:cubicBezTo>
                <a:cubicBezTo>
                  <a:pt x="1621" y="669"/>
                  <a:pt x="1617" y="649"/>
                  <a:pt x="1594" y="656"/>
                </a:cubicBezTo>
                <a:close/>
                <a:moveTo>
                  <a:pt x="709" y="178"/>
                </a:moveTo>
                <a:cubicBezTo>
                  <a:pt x="699" y="166"/>
                  <a:pt x="694" y="149"/>
                  <a:pt x="676" y="157"/>
                </a:cubicBezTo>
                <a:cubicBezTo>
                  <a:pt x="666" y="161"/>
                  <a:pt x="657" y="169"/>
                  <a:pt x="660" y="183"/>
                </a:cubicBezTo>
                <a:cubicBezTo>
                  <a:pt x="664" y="200"/>
                  <a:pt x="676" y="205"/>
                  <a:pt x="694" y="202"/>
                </a:cubicBezTo>
                <a:cubicBezTo>
                  <a:pt x="698" y="195"/>
                  <a:pt x="703" y="187"/>
                  <a:pt x="709" y="178"/>
                </a:cubicBezTo>
                <a:close/>
                <a:moveTo>
                  <a:pt x="674" y="588"/>
                </a:moveTo>
                <a:cubicBezTo>
                  <a:pt x="652" y="593"/>
                  <a:pt x="648" y="611"/>
                  <a:pt x="644" y="633"/>
                </a:cubicBezTo>
                <a:cubicBezTo>
                  <a:pt x="656" y="640"/>
                  <a:pt x="668" y="647"/>
                  <a:pt x="680" y="655"/>
                </a:cubicBezTo>
                <a:cubicBezTo>
                  <a:pt x="708" y="634"/>
                  <a:pt x="714" y="624"/>
                  <a:pt x="710" y="611"/>
                </a:cubicBezTo>
                <a:cubicBezTo>
                  <a:pt x="706" y="598"/>
                  <a:pt x="688" y="585"/>
                  <a:pt x="674" y="588"/>
                </a:cubicBezTo>
                <a:close/>
                <a:moveTo>
                  <a:pt x="651" y="425"/>
                </a:moveTo>
                <a:cubicBezTo>
                  <a:pt x="646" y="432"/>
                  <a:pt x="643" y="446"/>
                  <a:pt x="645" y="455"/>
                </a:cubicBezTo>
                <a:cubicBezTo>
                  <a:pt x="650" y="470"/>
                  <a:pt x="671" y="472"/>
                  <a:pt x="703" y="463"/>
                </a:cubicBezTo>
                <a:cubicBezTo>
                  <a:pt x="712" y="435"/>
                  <a:pt x="711" y="427"/>
                  <a:pt x="697" y="417"/>
                </a:cubicBezTo>
                <a:cubicBezTo>
                  <a:pt x="686" y="410"/>
                  <a:pt x="660" y="413"/>
                  <a:pt x="651" y="425"/>
                </a:cubicBezTo>
                <a:close/>
                <a:moveTo>
                  <a:pt x="644" y="333"/>
                </a:moveTo>
                <a:cubicBezTo>
                  <a:pt x="629" y="328"/>
                  <a:pt x="620" y="335"/>
                  <a:pt x="612" y="348"/>
                </a:cubicBezTo>
                <a:cubicBezTo>
                  <a:pt x="604" y="360"/>
                  <a:pt x="609" y="371"/>
                  <a:pt x="618" y="382"/>
                </a:cubicBezTo>
                <a:cubicBezTo>
                  <a:pt x="635" y="386"/>
                  <a:pt x="649" y="383"/>
                  <a:pt x="656" y="368"/>
                </a:cubicBezTo>
                <a:cubicBezTo>
                  <a:pt x="661" y="354"/>
                  <a:pt x="655" y="343"/>
                  <a:pt x="644" y="333"/>
                </a:cubicBezTo>
                <a:close/>
                <a:moveTo>
                  <a:pt x="935" y="1412"/>
                </a:moveTo>
                <a:cubicBezTo>
                  <a:pt x="960" y="1415"/>
                  <a:pt x="990" y="1386"/>
                  <a:pt x="992" y="1357"/>
                </a:cubicBezTo>
                <a:cubicBezTo>
                  <a:pt x="994" y="1331"/>
                  <a:pt x="975" y="1310"/>
                  <a:pt x="946" y="1308"/>
                </a:cubicBezTo>
                <a:cubicBezTo>
                  <a:pt x="916" y="1306"/>
                  <a:pt x="887" y="1325"/>
                  <a:pt x="885" y="1349"/>
                </a:cubicBezTo>
                <a:cubicBezTo>
                  <a:pt x="882" y="1375"/>
                  <a:pt x="910" y="1409"/>
                  <a:pt x="935" y="1412"/>
                </a:cubicBezTo>
                <a:close/>
                <a:moveTo>
                  <a:pt x="936" y="176"/>
                </a:moveTo>
                <a:cubicBezTo>
                  <a:pt x="915" y="149"/>
                  <a:pt x="908" y="146"/>
                  <a:pt x="896" y="155"/>
                </a:cubicBezTo>
                <a:cubicBezTo>
                  <a:pt x="882" y="166"/>
                  <a:pt x="885" y="180"/>
                  <a:pt x="909" y="206"/>
                </a:cubicBezTo>
                <a:cubicBezTo>
                  <a:pt x="922" y="198"/>
                  <a:pt x="938" y="194"/>
                  <a:pt x="936" y="176"/>
                </a:cubicBezTo>
                <a:close/>
                <a:moveTo>
                  <a:pt x="560" y="473"/>
                </a:moveTo>
                <a:cubicBezTo>
                  <a:pt x="537" y="512"/>
                  <a:pt x="543" y="524"/>
                  <a:pt x="587" y="535"/>
                </a:cubicBezTo>
                <a:cubicBezTo>
                  <a:pt x="611" y="518"/>
                  <a:pt x="615" y="511"/>
                  <a:pt x="609" y="494"/>
                </a:cubicBezTo>
                <a:cubicBezTo>
                  <a:pt x="602" y="473"/>
                  <a:pt x="594" y="469"/>
                  <a:pt x="560" y="473"/>
                </a:cubicBezTo>
                <a:close/>
                <a:moveTo>
                  <a:pt x="839" y="435"/>
                </a:moveTo>
                <a:cubicBezTo>
                  <a:pt x="836" y="444"/>
                  <a:pt x="834" y="453"/>
                  <a:pt x="832" y="461"/>
                </a:cubicBezTo>
                <a:cubicBezTo>
                  <a:pt x="844" y="480"/>
                  <a:pt x="858" y="480"/>
                  <a:pt x="873" y="470"/>
                </a:cubicBezTo>
                <a:cubicBezTo>
                  <a:pt x="882" y="463"/>
                  <a:pt x="880" y="453"/>
                  <a:pt x="875" y="443"/>
                </a:cubicBezTo>
                <a:cubicBezTo>
                  <a:pt x="867" y="426"/>
                  <a:pt x="854" y="427"/>
                  <a:pt x="839" y="435"/>
                </a:cubicBezTo>
                <a:close/>
                <a:moveTo>
                  <a:pt x="743" y="537"/>
                </a:moveTo>
                <a:cubicBezTo>
                  <a:pt x="756" y="539"/>
                  <a:pt x="768" y="537"/>
                  <a:pt x="773" y="524"/>
                </a:cubicBezTo>
                <a:cubicBezTo>
                  <a:pt x="781" y="507"/>
                  <a:pt x="778" y="492"/>
                  <a:pt x="759" y="481"/>
                </a:cubicBezTo>
                <a:cubicBezTo>
                  <a:pt x="732" y="491"/>
                  <a:pt x="724" y="499"/>
                  <a:pt x="726" y="516"/>
                </a:cubicBezTo>
                <a:cubicBezTo>
                  <a:pt x="727" y="527"/>
                  <a:pt x="732" y="534"/>
                  <a:pt x="743" y="537"/>
                </a:cubicBezTo>
                <a:close/>
                <a:moveTo>
                  <a:pt x="757" y="315"/>
                </a:moveTo>
                <a:cubicBezTo>
                  <a:pt x="770" y="299"/>
                  <a:pt x="768" y="283"/>
                  <a:pt x="756" y="267"/>
                </a:cubicBezTo>
                <a:cubicBezTo>
                  <a:pt x="725" y="270"/>
                  <a:pt x="716" y="276"/>
                  <a:pt x="717" y="292"/>
                </a:cubicBezTo>
                <a:cubicBezTo>
                  <a:pt x="719" y="310"/>
                  <a:pt x="730" y="316"/>
                  <a:pt x="757" y="315"/>
                </a:cubicBezTo>
                <a:close/>
                <a:moveTo>
                  <a:pt x="838" y="1189"/>
                </a:moveTo>
                <a:cubicBezTo>
                  <a:pt x="844" y="1165"/>
                  <a:pt x="835" y="1148"/>
                  <a:pt x="813" y="1137"/>
                </a:cubicBezTo>
                <a:cubicBezTo>
                  <a:pt x="789" y="1125"/>
                  <a:pt x="751" y="1133"/>
                  <a:pt x="733" y="1155"/>
                </a:cubicBezTo>
                <a:cubicBezTo>
                  <a:pt x="716" y="1176"/>
                  <a:pt x="720" y="1192"/>
                  <a:pt x="757" y="1237"/>
                </a:cubicBezTo>
                <a:cubicBezTo>
                  <a:pt x="812" y="1239"/>
                  <a:pt x="828" y="1229"/>
                  <a:pt x="838" y="1189"/>
                </a:cubicBezTo>
                <a:close/>
                <a:moveTo>
                  <a:pt x="939" y="103"/>
                </a:moveTo>
                <a:cubicBezTo>
                  <a:pt x="958" y="98"/>
                  <a:pt x="964" y="83"/>
                  <a:pt x="961" y="65"/>
                </a:cubicBezTo>
                <a:cubicBezTo>
                  <a:pt x="941" y="45"/>
                  <a:pt x="932" y="43"/>
                  <a:pt x="917" y="53"/>
                </a:cubicBezTo>
                <a:cubicBezTo>
                  <a:pt x="907" y="60"/>
                  <a:pt x="902" y="69"/>
                  <a:pt x="906" y="81"/>
                </a:cubicBezTo>
                <a:cubicBezTo>
                  <a:pt x="911" y="94"/>
                  <a:pt x="928" y="107"/>
                  <a:pt x="939" y="103"/>
                </a:cubicBezTo>
                <a:close/>
                <a:moveTo>
                  <a:pt x="528" y="354"/>
                </a:moveTo>
                <a:cubicBezTo>
                  <a:pt x="509" y="362"/>
                  <a:pt x="502" y="375"/>
                  <a:pt x="509" y="390"/>
                </a:cubicBezTo>
                <a:cubicBezTo>
                  <a:pt x="516" y="404"/>
                  <a:pt x="534" y="413"/>
                  <a:pt x="547" y="408"/>
                </a:cubicBezTo>
                <a:cubicBezTo>
                  <a:pt x="562" y="402"/>
                  <a:pt x="570" y="382"/>
                  <a:pt x="564" y="366"/>
                </a:cubicBezTo>
                <a:cubicBezTo>
                  <a:pt x="558" y="353"/>
                  <a:pt x="543" y="348"/>
                  <a:pt x="528" y="354"/>
                </a:cubicBezTo>
                <a:close/>
                <a:moveTo>
                  <a:pt x="653" y="1370"/>
                </a:moveTo>
                <a:cubicBezTo>
                  <a:pt x="672" y="1386"/>
                  <a:pt x="691" y="1388"/>
                  <a:pt x="711" y="1373"/>
                </a:cubicBezTo>
                <a:cubicBezTo>
                  <a:pt x="736" y="1353"/>
                  <a:pt x="738" y="1327"/>
                  <a:pt x="716" y="1284"/>
                </a:cubicBezTo>
                <a:cubicBezTo>
                  <a:pt x="699" y="1285"/>
                  <a:pt x="680" y="1285"/>
                  <a:pt x="659" y="1285"/>
                </a:cubicBezTo>
                <a:cubicBezTo>
                  <a:pt x="629" y="1338"/>
                  <a:pt x="629" y="1349"/>
                  <a:pt x="653" y="1370"/>
                </a:cubicBezTo>
                <a:close/>
                <a:moveTo>
                  <a:pt x="576" y="1231"/>
                </a:moveTo>
                <a:cubicBezTo>
                  <a:pt x="561" y="1229"/>
                  <a:pt x="544" y="1226"/>
                  <a:pt x="530" y="1223"/>
                </a:cubicBezTo>
                <a:cubicBezTo>
                  <a:pt x="510" y="1250"/>
                  <a:pt x="503" y="1274"/>
                  <a:pt x="531" y="1301"/>
                </a:cubicBezTo>
                <a:cubicBezTo>
                  <a:pt x="590" y="1295"/>
                  <a:pt x="594" y="1289"/>
                  <a:pt x="576" y="1231"/>
                </a:cubicBezTo>
                <a:close/>
                <a:moveTo>
                  <a:pt x="616" y="1120"/>
                </a:moveTo>
                <a:cubicBezTo>
                  <a:pt x="641" y="1117"/>
                  <a:pt x="659" y="1095"/>
                  <a:pt x="657" y="1071"/>
                </a:cubicBezTo>
                <a:cubicBezTo>
                  <a:pt x="656" y="1047"/>
                  <a:pt x="649" y="1025"/>
                  <a:pt x="623" y="1015"/>
                </a:cubicBezTo>
                <a:cubicBezTo>
                  <a:pt x="598" y="1006"/>
                  <a:pt x="582" y="1018"/>
                  <a:pt x="554" y="1068"/>
                </a:cubicBezTo>
                <a:cubicBezTo>
                  <a:pt x="565" y="1100"/>
                  <a:pt x="579" y="1125"/>
                  <a:pt x="616" y="1120"/>
                </a:cubicBezTo>
                <a:close/>
                <a:moveTo>
                  <a:pt x="1207" y="175"/>
                </a:moveTo>
                <a:cubicBezTo>
                  <a:pt x="1224" y="169"/>
                  <a:pt x="1232" y="147"/>
                  <a:pt x="1224" y="125"/>
                </a:cubicBezTo>
                <a:cubicBezTo>
                  <a:pt x="1218" y="109"/>
                  <a:pt x="1194" y="98"/>
                  <a:pt x="1178" y="104"/>
                </a:cubicBezTo>
                <a:cubicBezTo>
                  <a:pt x="1163" y="110"/>
                  <a:pt x="1152" y="141"/>
                  <a:pt x="1159" y="158"/>
                </a:cubicBezTo>
                <a:cubicBezTo>
                  <a:pt x="1165" y="173"/>
                  <a:pt x="1188" y="182"/>
                  <a:pt x="1207" y="175"/>
                </a:cubicBezTo>
                <a:close/>
                <a:moveTo>
                  <a:pt x="1102" y="229"/>
                </a:moveTo>
                <a:cubicBezTo>
                  <a:pt x="1115" y="223"/>
                  <a:pt x="1121" y="204"/>
                  <a:pt x="1115" y="189"/>
                </a:cubicBezTo>
                <a:cubicBezTo>
                  <a:pt x="1108" y="173"/>
                  <a:pt x="1091" y="165"/>
                  <a:pt x="1074" y="172"/>
                </a:cubicBezTo>
                <a:cubicBezTo>
                  <a:pt x="1058" y="178"/>
                  <a:pt x="1050" y="197"/>
                  <a:pt x="1056" y="213"/>
                </a:cubicBezTo>
                <a:cubicBezTo>
                  <a:pt x="1063" y="228"/>
                  <a:pt x="1086" y="236"/>
                  <a:pt x="1102" y="229"/>
                </a:cubicBezTo>
                <a:close/>
                <a:moveTo>
                  <a:pt x="1084" y="284"/>
                </a:moveTo>
                <a:cubicBezTo>
                  <a:pt x="1102" y="313"/>
                  <a:pt x="1106" y="313"/>
                  <a:pt x="1130" y="289"/>
                </a:cubicBezTo>
                <a:cubicBezTo>
                  <a:pt x="1128" y="281"/>
                  <a:pt x="1125" y="272"/>
                  <a:pt x="1123" y="264"/>
                </a:cubicBezTo>
                <a:cubicBezTo>
                  <a:pt x="1104" y="261"/>
                  <a:pt x="1090" y="263"/>
                  <a:pt x="1084" y="284"/>
                </a:cubicBezTo>
                <a:close/>
                <a:moveTo>
                  <a:pt x="996" y="278"/>
                </a:moveTo>
                <a:cubicBezTo>
                  <a:pt x="1010" y="282"/>
                  <a:pt x="1019" y="270"/>
                  <a:pt x="1022" y="259"/>
                </a:cubicBezTo>
                <a:cubicBezTo>
                  <a:pt x="1027" y="242"/>
                  <a:pt x="1017" y="230"/>
                  <a:pt x="999" y="223"/>
                </a:cubicBezTo>
                <a:cubicBezTo>
                  <a:pt x="981" y="231"/>
                  <a:pt x="968" y="242"/>
                  <a:pt x="975" y="261"/>
                </a:cubicBezTo>
                <a:cubicBezTo>
                  <a:pt x="977" y="268"/>
                  <a:pt x="987" y="276"/>
                  <a:pt x="996" y="278"/>
                </a:cubicBezTo>
                <a:close/>
                <a:moveTo>
                  <a:pt x="1109" y="55"/>
                </a:moveTo>
                <a:cubicBezTo>
                  <a:pt x="1123" y="51"/>
                  <a:pt x="1135" y="32"/>
                  <a:pt x="1131" y="19"/>
                </a:cubicBezTo>
                <a:cubicBezTo>
                  <a:pt x="1130" y="13"/>
                  <a:pt x="1127" y="9"/>
                  <a:pt x="1123" y="5"/>
                </a:cubicBezTo>
                <a:cubicBezTo>
                  <a:pt x="1074" y="5"/>
                  <a:pt x="1074" y="5"/>
                  <a:pt x="1074" y="5"/>
                </a:cubicBezTo>
                <a:cubicBezTo>
                  <a:pt x="1067" y="11"/>
                  <a:pt x="1065" y="21"/>
                  <a:pt x="1069" y="33"/>
                </a:cubicBezTo>
                <a:cubicBezTo>
                  <a:pt x="1075" y="48"/>
                  <a:pt x="1094" y="59"/>
                  <a:pt x="1109" y="55"/>
                </a:cubicBezTo>
                <a:close/>
                <a:moveTo>
                  <a:pt x="1056" y="466"/>
                </a:moveTo>
                <a:cubicBezTo>
                  <a:pt x="1068" y="474"/>
                  <a:pt x="1079" y="485"/>
                  <a:pt x="1089" y="471"/>
                </a:cubicBezTo>
                <a:cubicBezTo>
                  <a:pt x="1095" y="463"/>
                  <a:pt x="1097" y="450"/>
                  <a:pt x="1095" y="441"/>
                </a:cubicBezTo>
                <a:cubicBezTo>
                  <a:pt x="1090" y="425"/>
                  <a:pt x="1075" y="427"/>
                  <a:pt x="1057" y="431"/>
                </a:cubicBezTo>
                <a:cubicBezTo>
                  <a:pt x="1057" y="444"/>
                  <a:pt x="1056" y="456"/>
                  <a:pt x="1056" y="466"/>
                </a:cubicBezTo>
                <a:close/>
                <a:moveTo>
                  <a:pt x="1234" y="757"/>
                </a:moveTo>
                <a:cubicBezTo>
                  <a:pt x="1223" y="775"/>
                  <a:pt x="1230" y="789"/>
                  <a:pt x="1265" y="818"/>
                </a:cubicBezTo>
                <a:cubicBezTo>
                  <a:pt x="1292" y="814"/>
                  <a:pt x="1313" y="806"/>
                  <a:pt x="1315" y="777"/>
                </a:cubicBezTo>
                <a:cubicBezTo>
                  <a:pt x="1315" y="757"/>
                  <a:pt x="1301" y="740"/>
                  <a:pt x="1282" y="738"/>
                </a:cubicBezTo>
                <a:cubicBezTo>
                  <a:pt x="1263" y="736"/>
                  <a:pt x="1245" y="738"/>
                  <a:pt x="1234" y="757"/>
                </a:cubicBezTo>
                <a:close/>
                <a:moveTo>
                  <a:pt x="1210" y="349"/>
                </a:moveTo>
                <a:cubicBezTo>
                  <a:pt x="1194" y="346"/>
                  <a:pt x="1187" y="352"/>
                  <a:pt x="1174" y="382"/>
                </a:cubicBezTo>
                <a:cubicBezTo>
                  <a:pt x="1187" y="411"/>
                  <a:pt x="1196" y="416"/>
                  <a:pt x="1219" y="411"/>
                </a:cubicBezTo>
                <a:cubicBezTo>
                  <a:pt x="1232" y="408"/>
                  <a:pt x="1239" y="399"/>
                  <a:pt x="1239" y="385"/>
                </a:cubicBezTo>
                <a:cubicBezTo>
                  <a:pt x="1239" y="370"/>
                  <a:pt x="1225" y="352"/>
                  <a:pt x="1210" y="349"/>
                </a:cubicBezTo>
                <a:close/>
                <a:moveTo>
                  <a:pt x="1197" y="281"/>
                </a:moveTo>
                <a:cubicBezTo>
                  <a:pt x="1205" y="293"/>
                  <a:pt x="1220" y="296"/>
                  <a:pt x="1232" y="289"/>
                </a:cubicBezTo>
                <a:cubicBezTo>
                  <a:pt x="1244" y="282"/>
                  <a:pt x="1254" y="273"/>
                  <a:pt x="1252" y="258"/>
                </a:cubicBezTo>
                <a:cubicBezTo>
                  <a:pt x="1250" y="243"/>
                  <a:pt x="1240" y="238"/>
                  <a:pt x="1207" y="236"/>
                </a:cubicBezTo>
                <a:cubicBezTo>
                  <a:pt x="1194" y="250"/>
                  <a:pt x="1185" y="264"/>
                  <a:pt x="1197" y="281"/>
                </a:cubicBezTo>
                <a:close/>
                <a:moveTo>
                  <a:pt x="1035" y="135"/>
                </a:moveTo>
                <a:cubicBezTo>
                  <a:pt x="1047" y="132"/>
                  <a:pt x="1054" y="115"/>
                  <a:pt x="1050" y="103"/>
                </a:cubicBezTo>
                <a:cubicBezTo>
                  <a:pt x="1045" y="92"/>
                  <a:pt x="1031" y="85"/>
                  <a:pt x="1019" y="89"/>
                </a:cubicBezTo>
                <a:cubicBezTo>
                  <a:pt x="1008" y="92"/>
                  <a:pt x="999" y="106"/>
                  <a:pt x="1001" y="116"/>
                </a:cubicBezTo>
                <a:cubicBezTo>
                  <a:pt x="1005" y="130"/>
                  <a:pt x="1022" y="140"/>
                  <a:pt x="1035" y="135"/>
                </a:cubicBezTo>
                <a:close/>
                <a:moveTo>
                  <a:pt x="898" y="296"/>
                </a:moveTo>
                <a:cubicBezTo>
                  <a:pt x="926" y="319"/>
                  <a:pt x="931" y="318"/>
                  <a:pt x="943" y="288"/>
                </a:cubicBezTo>
                <a:cubicBezTo>
                  <a:pt x="935" y="281"/>
                  <a:pt x="927" y="273"/>
                  <a:pt x="916" y="263"/>
                </a:cubicBezTo>
                <a:cubicBezTo>
                  <a:pt x="908" y="276"/>
                  <a:pt x="903" y="286"/>
                  <a:pt x="898" y="296"/>
                </a:cubicBezTo>
                <a:close/>
                <a:moveTo>
                  <a:pt x="960" y="688"/>
                </a:moveTo>
                <a:cubicBezTo>
                  <a:pt x="975" y="682"/>
                  <a:pt x="983" y="663"/>
                  <a:pt x="977" y="647"/>
                </a:cubicBezTo>
                <a:cubicBezTo>
                  <a:pt x="973" y="635"/>
                  <a:pt x="954" y="629"/>
                  <a:pt x="937" y="635"/>
                </a:cubicBezTo>
                <a:cubicBezTo>
                  <a:pt x="922" y="640"/>
                  <a:pt x="915" y="654"/>
                  <a:pt x="921" y="668"/>
                </a:cubicBezTo>
                <a:cubicBezTo>
                  <a:pt x="928" y="685"/>
                  <a:pt x="945" y="694"/>
                  <a:pt x="960" y="688"/>
                </a:cubicBezTo>
                <a:close/>
                <a:moveTo>
                  <a:pt x="1048" y="368"/>
                </a:moveTo>
                <a:cubicBezTo>
                  <a:pt x="1055" y="353"/>
                  <a:pt x="1044" y="340"/>
                  <a:pt x="1019" y="333"/>
                </a:cubicBezTo>
                <a:cubicBezTo>
                  <a:pt x="1005" y="362"/>
                  <a:pt x="1006" y="374"/>
                  <a:pt x="1021" y="380"/>
                </a:cubicBezTo>
                <a:cubicBezTo>
                  <a:pt x="1034" y="384"/>
                  <a:pt x="1043" y="378"/>
                  <a:pt x="1048" y="368"/>
                </a:cubicBezTo>
                <a:close/>
                <a:moveTo>
                  <a:pt x="1032" y="508"/>
                </a:moveTo>
                <a:cubicBezTo>
                  <a:pt x="1032" y="492"/>
                  <a:pt x="1024" y="487"/>
                  <a:pt x="993" y="486"/>
                </a:cubicBezTo>
                <a:cubicBezTo>
                  <a:pt x="974" y="510"/>
                  <a:pt x="974" y="512"/>
                  <a:pt x="992" y="536"/>
                </a:cubicBezTo>
                <a:cubicBezTo>
                  <a:pt x="1020" y="535"/>
                  <a:pt x="1031" y="527"/>
                  <a:pt x="1032" y="508"/>
                </a:cubicBezTo>
                <a:close/>
                <a:moveTo>
                  <a:pt x="936" y="451"/>
                </a:moveTo>
                <a:cubicBezTo>
                  <a:pt x="941" y="462"/>
                  <a:pt x="958" y="469"/>
                  <a:pt x="969" y="465"/>
                </a:cubicBezTo>
                <a:cubicBezTo>
                  <a:pt x="980" y="460"/>
                  <a:pt x="985" y="445"/>
                  <a:pt x="980" y="431"/>
                </a:cubicBezTo>
                <a:cubicBezTo>
                  <a:pt x="976" y="418"/>
                  <a:pt x="962" y="412"/>
                  <a:pt x="948" y="417"/>
                </a:cubicBezTo>
                <a:cubicBezTo>
                  <a:pt x="936" y="422"/>
                  <a:pt x="930" y="438"/>
                  <a:pt x="936" y="451"/>
                </a:cubicBezTo>
                <a:close/>
                <a:moveTo>
                  <a:pt x="817" y="373"/>
                </a:moveTo>
                <a:cubicBezTo>
                  <a:pt x="823" y="373"/>
                  <a:pt x="832" y="369"/>
                  <a:pt x="835" y="363"/>
                </a:cubicBezTo>
                <a:cubicBezTo>
                  <a:pt x="844" y="347"/>
                  <a:pt x="833" y="337"/>
                  <a:pt x="819" y="326"/>
                </a:cubicBezTo>
                <a:cubicBezTo>
                  <a:pt x="811" y="332"/>
                  <a:pt x="802" y="337"/>
                  <a:pt x="795" y="342"/>
                </a:cubicBezTo>
                <a:cubicBezTo>
                  <a:pt x="798" y="359"/>
                  <a:pt x="800" y="373"/>
                  <a:pt x="817" y="373"/>
                </a:cubicBezTo>
                <a:close/>
                <a:moveTo>
                  <a:pt x="942" y="578"/>
                </a:moveTo>
                <a:cubicBezTo>
                  <a:pt x="960" y="550"/>
                  <a:pt x="959" y="549"/>
                  <a:pt x="936" y="530"/>
                </a:cubicBezTo>
                <a:cubicBezTo>
                  <a:pt x="921" y="536"/>
                  <a:pt x="910" y="547"/>
                  <a:pt x="914" y="565"/>
                </a:cubicBezTo>
                <a:cubicBezTo>
                  <a:pt x="918" y="579"/>
                  <a:pt x="929" y="583"/>
                  <a:pt x="942" y="578"/>
                </a:cubicBezTo>
                <a:close/>
                <a:moveTo>
                  <a:pt x="901" y="385"/>
                </a:moveTo>
                <a:cubicBezTo>
                  <a:pt x="908" y="386"/>
                  <a:pt x="919" y="379"/>
                  <a:pt x="922" y="372"/>
                </a:cubicBezTo>
                <a:cubicBezTo>
                  <a:pt x="928" y="361"/>
                  <a:pt x="918" y="353"/>
                  <a:pt x="895" y="348"/>
                </a:cubicBezTo>
                <a:cubicBezTo>
                  <a:pt x="885" y="369"/>
                  <a:pt x="887" y="385"/>
                  <a:pt x="901" y="385"/>
                </a:cubicBezTo>
                <a:close/>
                <a:moveTo>
                  <a:pt x="3204" y="424"/>
                </a:moveTo>
                <a:cubicBezTo>
                  <a:pt x="3193" y="414"/>
                  <a:pt x="3180" y="403"/>
                  <a:pt x="3164" y="388"/>
                </a:cubicBezTo>
                <a:cubicBezTo>
                  <a:pt x="3154" y="407"/>
                  <a:pt x="3146" y="421"/>
                  <a:pt x="3139" y="435"/>
                </a:cubicBezTo>
                <a:cubicBezTo>
                  <a:pt x="3180" y="469"/>
                  <a:pt x="3187" y="468"/>
                  <a:pt x="3204" y="424"/>
                </a:cubicBezTo>
                <a:close/>
                <a:moveTo>
                  <a:pt x="3143" y="564"/>
                </a:moveTo>
                <a:cubicBezTo>
                  <a:pt x="3153" y="565"/>
                  <a:pt x="3169" y="555"/>
                  <a:pt x="3174" y="545"/>
                </a:cubicBezTo>
                <a:cubicBezTo>
                  <a:pt x="3182" y="529"/>
                  <a:pt x="3168" y="518"/>
                  <a:pt x="3134" y="510"/>
                </a:cubicBezTo>
                <a:cubicBezTo>
                  <a:pt x="3120" y="541"/>
                  <a:pt x="3124" y="563"/>
                  <a:pt x="3143" y="564"/>
                </a:cubicBezTo>
                <a:close/>
                <a:moveTo>
                  <a:pt x="3203" y="841"/>
                </a:moveTo>
                <a:cubicBezTo>
                  <a:pt x="3228" y="801"/>
                  <a:pt x="3227" y="798"/>
                  <a:pt x="3193" y="771"/>
                </a:cubicBezTo>
                <a:cubicBezTo>
                  <a:pt x="3172" y="781"/>
                  <a:pt x="3156" y="795"/>
                  <a:pt x="3163" y="821"/>
                </a:cubicBezTo>
                <a:cubicBezTo>
                  <a:pt x="3168" y="841"/>
                  <a:pt x="3183" y="847"/>
                  <a:pt x="3203" y="841"/>
                </a:cubicBezTo>
                <a:close/>
                <a:moveTo>
                  <a:pt x="3334" y="882"/>
                </a:moveTo>
                <a:cubicBezTo>
                  <a:pt x="3338" y="900"/>
                  <a:pt x="3352" y="918"/>
                  <a:pt x="3367" y="931"/>
                </a:cubicBezTo>
                <a:cubicBezTo>
                  <a:pt x="3380" y="943"/>
                  <a:pt x="3414" y="934"/>
                  <a:pt x="3428" y="919"/>
                </a:cubicBezTo>
                <a:cubicBezTo>
                  <a:pt x="3442" y="905"/>
                  <a:pt x="3443" y="889"/>
                  <a:pt x="3431" y="872"/>
                </a:cubicBezTo>
                <a:cubicBezTo>
                  <a:pt x="3419" y="854"/>
                  <a:pt x="3408" y="836"/>
                  <a:pt x="3394" y="815"/>
                </a:cubicBezTo>
                <a:cubicBezTo>
                  <a:pt x="3377" y="824"/>
                  <a:pt x="3369" y="828"/>
                  <a:pt x="3361" y="832"/>
                </a:cubicBezTo>
                <a:cubicBezTo>
                  <a:pt x="3340" y="842"/>
                  <a:pt x="3329" y="862"/>
                  <a:pt x="3334" y="882"/>
                </a:cubicBezTo>
                <a:close/>
                <a:moveTo>
                  <a:pt x="3473" y="426"/>
                </a:moveTo>
                <a:cubicBezTo>
                  <a:pt x="3469" y="414"/>
                  <a:pt x="3465" y="401"/>
                  <a:pt x="3462" y="389"/>
                </a:cubicBezTo>
                <a:cubicBezTo>
                  <a:pt x="3435" y="385"/>
                  <a:pt x="3415" y="389"/>
                  <a:pt x="3406" y="419"/>
                </a:cubicBezTo>
                <a:cubicBezTo>
                  <a:pt x="3432" y="459"/>
                  <a:pt x="3438" y="460"/>
                  <a:pt x="3473" y="426"/>
                </a:cubicBezTo>
                <a:close/>
                <a:moveTo>
                  <a:pt x="3241" y="678"/>
                </a:moveTo>
                <a:cubicBezTo>
                  <a:pt x="3257" y="671"/>
                  <a:pt x="3265" y="649"/>
                  <a:pt x="3258" y="629"/>
                </a:cubicBezTo>
                <a:cubicBezTo>
                  <a:pt x="3251" y="610"/>
                  <a:pt x="3231" y="602"/>
                  <a:pt x="3211" y="610"/>
                </a:cubicBezTo>
                <a:cubicBezTo>
                  <a:pt x="3194" y="617"/>
                  <a:pt x="3185" y="640"/>
                  <a:pt x="3193" y="658"/>
                </a:cubicBezTo>
                <a:cubicBezTo>
                  <a:pt x="3200" y="673"/>
                  <a:pt x="3226" y="684"/>
                  <a:pt x="3241" y="678"/>
                </a:cubicBezTo>
                <a:close/>
                <a:moveTo>
                  <a:pt x="3432" y="339"/>
                </a:moveTo>
                <a:cubicBezTo>
                  <a:pt x="3450" y="330"/>
                  <a:pt x="3459" y="303"/>
                  <a:pt x="3450" y="282"/>
                </a:cubicBezTo>
                <a:cubicBezTo>
                  <a:pt x="3441" y="258"/>
                  <a:pt x="3416" y="248"/>
                  <a:pt x="3392" y="257"/>
                </a:cubicBezTo>
                <a:cubicBezTo>
                  <a:pt x="3369" y="266"/>
                  <a:pt x="3357" y="294"/>
                  <a:pt x="3367" y="316"/>
                </a:cubicBezTo>
                <a:cubicBezTo>
                  <a:pt x="3376" y="338"/>
                  <a:pt x="3409" y="350"/>
                  <a:pt x="3432" y="339"/>
                </a:cubicBezTo>
                <a:close/>
                <a:moveTo>
                  <a:pt x="3442" y="89"/>
                </a:moveTo>
                <a:cubicBezTo>
                  <a:pt x="3462" y="84"/>
                  <a:pt x="3479" y="56"/>
                  <a:pt x="3474" y="38"/>
                </a:cubicBezTo>
                <a:cubicBezTo>
                  <a:pt x="3468" y="12"/>
                  <a:pt x="3439" y="0"/>
                  <a:pt x="3408" y="9"/>
                </a:cubicBezTo>
                <a:cubicBezTo>
                  <a:pt x="3384" y="17"/>
                  <a:pt x="3377" y="33"/>
                  <a:pt x="3385" y="57"/>
                </a:cubicBezTo>
                <a:cubicBezTo>
                  <a:pt x="3394" y="80"/>
                  <a:pt x="3420" y="95"/>
                  <a:pt x="3442" y="89"/>
                </a:cubicBezTo>
                <a:close/>
                <a:moveTo>
                  <a:pt x="3194" y="263"/>
                </a:moveTo>
                <a:cubicBezTo>
                  <a:pt x="3164" y="225"/>
                  <a:pt x="3153" y="220"/>
                  <a:pt x="3136" y="233"/>
                </a:cubicBezTo>
                <a:cubicBezTo>
                  <a:pt x="3116" y="249"/>
                  <a:pt x="3120" y="269"/>
                  <a:pt x="3155" y="306"/>
                </a:cubicBezTo>
                <a:cubicBezTo>
                  <a:pt x="3174" y="294"/>
                  <a:pt x="3196" y="290"/>
                  <a:pt x="3194" y="263"/>
                </a:cubicBezTo>
                <a:close/>
                <a:moveTo>
                  <a:pt x="3331" y="740"/>
                </a:moveTo>
                <a:cubicBezTo>
                  <a:pt x="3332" y="717"/>
                  <a:pt x="3320" y="710"/>
                  <a:pt x="3275" y="709"/>
                </a:cubicBezTo>
                <a:cubicBezTo>
                  <a:pt x="3248" y="743"/>
                  <a:pt x="3248" y="746"/>
                  <a:pt x="3274" y="781"/>
                </a:cubicBezTo>
                <a:cubicBezTo>
                  <a:pt x="3314" y="779"/>
                  <a:pt x="3330" y="767"/>
                  <a:pt x="3331" y="740"/>
                </a:cubicBezTo>
                <a:close/>
                <a:moveTo>
                  <a:pt x="3198" y="159"/>
                </a:moveTo>
                <a:cubicBezTo>
                  <a:pt x="3225" y="151"/>
                  <a:pt x="3233" y="130"/>
                  <a:pt x="3230" y="104"/>
                </a:cubicBezTo>
                <a:cubicBezTo>
                  <a:pt x="3201" y="75"/>
                  <a:pt x="3188" y="72"/>
                  <a:pt x="3166" y="87"/>
                </a:cubicBezTo>
                <a:cubicBezTo>
                  <a:pt x="3152" y="97"/>
                  <a:pt x="3145" y="109"/>
                  <a:pt x="3151" y="127"/>
                </a:cubicBezTo>
                <a:cubicBezTo>
                  <a:pt x="3158" y="146"/>
                  <a:pt x="3182" y="164"/>
                  <a:pt x="3198" y="159"/>
                </a:cubicBezTo>
                <a:close/>
                <a:moveTo>
                  <a:pt x="3368" y="629"/>
                </a:moveTo>
                <a:cubicBezTo>
                  <a:pt x="3367" y="648"/>
                  <a:pt x="3367" y="665"/>
                  <a:pt x="3366" y="679"/>
                </a:cubicBezTo>
                <a:cubicBezTo>
                  <a:pt x="3383" y="692"/>
                  <a:pt x="3399" y="706"/>
                  <a:pt x="3413" y="687"/>
                </a:cubicBezTo>
                <a:cubicBezTo>
                  <a:pt x="3421" y="676"/>
                  <a:pt x="3425" y="657"/>
                  <a:pt x="3422" y="644"/>
                </a:cubicBezTo>
                <a:cubicBezTo>
                  <a:pt x="3415" y="620"/>
                  <a:pt x="3394" y="624"/>
                  <a:pt x="3368" y="629"/>
                </a:cubicBezTo>
                <a:close/>
                <a:moveTo>
                  <a:pt x="3022" y="1329"/>
                </a:moveTo>
                <a:cubicBezTo>
                  <a:pt x="3085" y="1304"/>
                  <a:pt x="3098" y="1285"/>
                  <a:pt x="3089" y="1237"/>
                </a:cubicBezTo>
                <a:cubicBezTo>
                  <a:pt x="3084" y="1207"/>
                  <a:pt x="3066" y="1192"/>
                  <a:pt x="3036" y="1190"/>
                </a:cubicBezTo>
                <a:cubicBezTo>
                  <a:pt x="3004" y="1188"/>
                  <a:pt x="2965" y="1217"/>
                  <a:pt x="2956" y="1249"/>
                </a:cubicBezTo>
                <a:cubicBezTo>
                  <a:pt x="2947" y="1281"/>
                  <a:pt x="2959" y="1296"/>
                  <a:pt x="3022" y="1329"/>
                </a:cubicBezTo>
                <a:close/>
                <a:moveTo>
                  <a:pt x="3054" y="635"/>
                </a:moveTo>
                <a:cubicBezTo>
                  <a:pt x="3051" y="648"/>
                  <a:pt x="3047" y="662"/>
                  <a:pt x="3044" y="673"/>
                </a:cubicBezTo>
                <a:cubicBezTo>
                  <a:pt x="3062" y="699"/>
                  <a:pt x="3082" y="699"/>
                  <a:pt x="3103" y="685"/>
                </a:cubicBezTo>
                <a:cubicBezTo>
                  <a:pt x="3117" y="676"/>
                  <a:pt x="3113" y="661"/>
                  <a:pt x="3107" y="647"/>
                </a:cubicBezTo>
                <a:cubicBezTo>
                  <a:pt x="3094" y="622"/>
                  <a:pt x="3077" y="624"/>
                  <a:pt x="3054" y="635"/>
                </a:cubicBezTo>
                <a:close/>
                <a:moveTo>
                  <a:pt x="3355" y="539"/>
                </a:moveTo>
                <a:cubicBezTo>
                  <a:pt x="3365" y="518"/>
                  <a:pt x="3349" y="499"/>
                  <a:pt x="3313" y="489"/>
                </a:cubicBezTo>
                <a:cubicBezTo>
                  <a:pt x="3293" y="531"/>
                  <a:pt x="3295" y="547"/>
                  <a:pt x="3316" y="556"/>
                </a:cubicBezTo>
                <a:cubicBezTo>
                  <a:pt x="3335" y="563"/>
                  <a:pt x="3347" y="554"/>
                  <a:pt x="3355" y="539"/>
                </a:cubicBezTo>
                <a:close/>
                <a:moveTo>
                  <a:pt x="3336" y="205"/>
                </a:moveTo>
                <a:cubicBezTo>
                  <a:pt x="3353" y="199"/>
                  <a:pt x="3364" y="176"/>
                  <a:pt x="3357" y="158"/>
                </a:cubicBezTo>
                <a:cubicBezTo>
                  <a:pt x="3351" y="143"/>
                  <a:pt x="3330" y="133"/>
                  <a:pt x="3314" y="138"/>
                </a:cubicBezTo>
                <a:cubicBezTo>
                  <a:pt x="3297" y="143"/>
                  <a:pt x="3284" y="163"/>
                  <a:pt x="3287" y="178"/>
                </a:cubicBezTo>
                <a:cubicBezTo>
                  <a:pt x="3292" y="197"/>
                  <a:pt x="3317" y="211"/>
                  <a:pt x="3336" y="205"/>
                </a:cubicBezTo>
                <a:close/>
                <a:moveTo>
                  <a:pt x="3279" y="410"/>
                </a:moveTo>
                <a:cubicBezTo>
                  <a:pt x="3300" y="415"/>
                  <a:pt x="3313" y="399"/>
                  <a:pt x="3318" y="383"/>
                </a:cubicBezTo>
                <a:cubicBezTo>
                  <a:pt x="3324" y="358"/>
                  <a:pt x="3311" y="341"/>
                  <a:pt x="3284" y="331"/>
                </a:cubicBezTo>
                <a:cubicBezTo>
                  <a:pt x="3259" y="343"/>
                  <a:pt x="3240" y="358"/>
                  <a:pt x="3249" y="386"/>
                </a:cubicBezTo>
                <a:cubicBezTo>
                  <a:pt x="3253" y="396"/>
                  <a:pt x="3268" y="406"/>
                  <a:pt x="3279" y="410"/>
                </a:cubicBezTo>
                <a:close/>
                <a:moveTo>
                  <a:pt x="3629" y="563"/>
                </a:moveTo>
                <a:cubicBezTo>
                  <a:pt x="3629" y="542"/>
                  <a:pt x="3608" y="517"/>
                  <a:pt x="3586" y="512"/>
                </a:cubicBezTo>
                <a:cubicBezTo>
                  <a:pt x="3564" y="507"/>
                  <a:pt x="3555" y="516"/>
                  <a:pt x="3535" y="559"/>
                </a:cubicBezTo>
                <a:cubicBezTo>
                  <a:pt x="3554" y="600"/>
                  <a:pt x="3567" y="608"/>
                  <a:pt x="3600" y="601"/>
                </a:cubicBezTo>
                <a:cubicBezTo>
                  <a:pt x="3619" y="596"/>
                  <a:pt x="3629" y="583"/>
                  <a:pt x="3629" y="563"/>
                </a:cubicBezTo>
                <a:close/>
                <a:moveTo>
                  <a:pt x="3400" y="533"/>
                </a:moveTo>
                <a:cubicBezTo>
                  <a:pt x="3396" y="553"/>
                  <a:pt x="3401" y="567"/>
                  <a:pt x="3420" y="576"/>
                </a:cubicBezTo>
                <a:cubicBezTo>
                  <a:pt x="3443" y="587"/>
                  <a:pt x="3463" y="579"/>
                  <a:pt x="3486" y="547"/>
                </a:cubicBezTo>
                <a:cubicBezTo>
                  <a:pt x="3479" y="534"/>
                  <a:pt x="3472" y="521"/>
                  <a:pt x="3465" y="506"/>
                </a:cubicBezTo>
                <a:cubicBezTo>
                  <a:pt x="3415" y="503"/>
                  <a:pt x="3407" y="507"/>
                  <a:pt x="3400" y="533"/>
                </a:cubicBezTo>
                <a:close/>
                <a:moveTo>
                  <a:pt x="3764" y="1070"/>
                </a:moveTo>
                <a:cubicBezTo>
                  <a:pt x="3753" y="1066"/>
                  <a:pt x="3736" y="1073"/>
                  <a:pt x="3732" y="1084"/>
                </a:cubicBezTo>
                <a:cubicBezTo>
                  <a:pt x="3728" y="1096"/>
                  <a:pt x="3739" y="1115"/>
                  <a:pt x="3752" y="1119"/>
                </a:cubicBezTo>
                <a:cubicBezTo>
                  <a:pt x="3764" y="1123"/>
                  <a:pt x="3772" y="1118"/>
                  <a:pt x="3777" y="1101"/>
                </a:cubicBezTo>
                <a:cubicBezTo>
                  <a:pt x="3782" y="1085"/>
                  <a:pt x="3777" y="1075"/>
                  <a:pt x="3764" y="1070"/>
                </a:cubicBezTo>
                <a:close/>
                <a:moveTo>
                  <a:pt x="3717" y="877"/>
                </a:moveTo>
                <a:cubicBezTo>
                  <a:pt x="3715" y="859"/>
                  <a:pt x="3704" y="851"/>
                  <a:pt x="3688" y="849"/>
                </a:cubicBezTo>
                <a:cubicBezTo>
                  <a:pt x="3668" y="847"/>
                  <a:pt x="3659" y="861"/>
                  <a:pt x="3649" y="883"/>
                </a:cubicBezTo>
                <a:cubicBezTo>
                  <a:pt x="3652" y="889"/>
                  <a:pt x="3657" y="898"/>
                  <a:pt x="3661" y="904"/>
                </a:cubicBezTo>
                <a:cubicBezTo>
                  <a:pt x="3695" y="913"/>
                  <a:pt x="3709" y="899"/>
                  <a:pt x="3717" y="877"/>
                </a:cubicBezTo>
                <a:close/>
                <a:moveTo>
                  <a:pt x="3715" y="996"/>
                </a:moveTo>
                <a:cubicBezTo>
                  <a:pt x="3707" y="984"/>
                  <a:pt x="3696" y="984"/>
                  <a:pt x="3684" y="988"/>
                </a:cubicBezTo>
                <a:cubicBezTo>
                  <a:pt x="3672" y="992"/>
                  <a:pt x="3669" y="1002"/>
                  <a:pt x="3669" y="1015"/>
                </a:cubicBezTo>
                <a:cubicBezTo>
                  <a:pt x="3679" y="1027"/>
                  <a:pt x="3690" y="1033"/>
                  <a:pt x="3703" y="1026"/>
                </a:cubicBezTo>
                <a:cubicBezTo>
                  <a:pt x="3715" y="1020"/>
                  <a:pt x="3717" y="1008"/>
                  <a:pt x="3715" y="996"/>
                </a:cubicBezTo>
                <a:close/>
                <a:moveTo>
                  <a:pt x="3788" y="1009"/>
                </a:moveTo>
                <a:cubicBezTo>
                  <a:pt x="3779" y="1022"/>
                  <a:pt x="3783" y="1033"/>
                  <a:pt x="3802" y="1047"/>
                </a:cubicBezTo>
                <a:cubicBezTo>
                  <a:pt x="3821" y="1043"/>
                  <a:pt x="3828" y="1031"/>
                  <a:pt x="3829" y="1014"/>
                </a:cubicBezTo>
                <a:cubicBezTo>
                  <a:pt x="3805" y="998"/>
                  <a:pt x="3796" y="997"/>
                  <a:pt x="3788" y="1009"/>
                </a:cubicBezTo>
                <a:close/>
                <a:moveTo>
                  <a:pt x="3809" y="839"/>
                </a:moveTo>
                <a:cubicBezTo>
                  <a:pt x="3824" y="828"/>
                  <a:pt x="3825" y="821"/>
                  <a:pt x="3815" y="792"/>
                </a:cubicBezTo>
                <a:cubicBezTo>
                  <a:pt x="3791" y="785"/>
                  <a:pt x="3783" y="788"/>
                  <a:pt x="3775" y="803"/>
                </a:cubicBezTo>
                <a:cubicBezTo>
                  <a:pt x="3768" y="816"/>
                  <a:pt x="3768" y="831"/>
                  <a:pt x="3776" y="838"/>
                </a:cubicBezTo>
                <a:cubicBezTo>
                  <a:pt x="3786" y="846"/>
                  <a:pt x="3797" y="847"/>
                  <a:pt x="3809" y="839"/>
                </a:cubicBezTo>
                <a:close/>
                <a:moveTo>
                  <a:pt x="3811" y="1121"/>
                </a:moveTo>
                <a:cubicBezTo>
                  <a:pt x="3815" y="1124"/>
                  <a:pt x="3824" y="1126"/>
                  <a:pt x="3829" y="1124"/>
                </a:cubicBezTo>
                <a:cubicBezTo>
                  <a:pt x="3844" y="1118"/>
                  <a:pt x="3842" y="1105"/>
                  <a:pt x="3838" y="1090"/>
                </a:cubicBezTo>
                <a:cubicBezTo>
                  <a:pt x="3830" y="1089"/>
                  <a:pt x="3821" y="1088"/>
                  <a:pt x="3813" y="1087"/>
                </a:cubicBezTo>
                <a:cubicBezTo>
                  <a:pt x="3806" y="1100"/>
                  <a:pt x="3799" y="1111"/>
                  <a:pt x="3811" y="1121"/>
                </a:cubicBezTo>
                <a:close/>
                <a:moveTo>
                  <a:pt x="3668" y="1063"/>
                </a:moveTo>
                <a:cubicBezTo>
                  <a:pt x="3660" y="1065"/>
                  <a:pt x="3651" y="1073"/>
                  <a:pt x="3647" y="1080"/>
                </a:cubicBezTo>
                <a:cubicBezTo>
                  <a:pt x="3642" y="1093"/>
                  <a:pt x="3655" y="1106"/>
                  <a:pt x="3682" y="1118"/>
                </a:cubicBezTo>
                <a:cubicBezTo>
                  <a:pt x="3704" y="1105"/>
                  <a:pt x="3708" y="1098"/>
                  <a:pt x="3703" y="1083"/>
                </a:cubicBezTo>
                <a:cubicBezTo>
                  <a:pt x="3700" y="1072"/>
                  <a:pt x="3681" y="1060"/>
                  <a:pt x="3668" y="1063"/>
                </a:cubicBezTo>
                <a:close/>
                <a:moveTo>
                  <a:pt x="3745" y="981"/>
                </a:moveTo>
                <a:cubicBezTo>
                  <a:pt x="3769" y="968"/>
                  <a:pt x="3778" y="958"/>
                  <a:pt x="3772" y="946"/>
                </a:cubicBezTo>
                <a:cubicBezTo>
                  <a:pt x="3767" y="937"/>
                  <a:pt x="3757" y="929"/>
                  <a:pt x="3747" y="926"/>
                </a:cubicBezTo>
                <a:cubicBezTo>
                  <a:pt x="3735" y="923"/>
                  <a:pt x="3728" y="935"/>
                  <a:pt x="3724" y="945"/>
                </a:cubicBezTo>
                <a:cubicBezTo>
                  <a:pt x="3719" y="956"/>
                  <a:pt x="3727" y="969"/>
                  <a:pt x="3745" y="981"/>
                </a:cubicBezTo>
                <a:close/>
                <a:moveTo>
                  <a:pt x="3641" y="974"/>
                </a:moveTo>
                <a:cubicBezTo>
                  <a:pt x="3645" y="961"/>
                  <a:pt x="3637" y="949"/>
                  <a:pt x="3623" y="945"/>
                </a:cubicBezTo>
                <a:cubicBezTo>
                  <a:pt x="3606" y="940"/>
                  <a:pt x="3594" y="945"/>
                  <a:pt x="3590" y="959"/>
                </a:cubicBezTo>
                <a:cubicBezTo>
                  <a:pt x="3587" y="973"/>
                  <a:pt x="3594" y="989"/>
                  <a:pt x="3606" y="993"/>
                </a:cubicBezTo>
                <a:cubicBezTo>
                  <a:pt x="3620" y="997"/>
                  <a:pt x="3636" y="988"/>
                  <a:pt x="3641" y="974"/>
                </a:cubicBezTo>
                <a:close/>
                <a:moveTo>
                  <a:pt x="3569" y="414"/>
                </a:moveTo>
                <a:cubicBezTo>
                  <a:pt x="3580" y="431"/>
                  <a:pt x="3602" y="436"/>
                  <a:pt x="3619" y="426"/>
                </a:cubicBezTo>
                <a:cubicBezTo>
                  <a:pt x="3636" y="416"/>
                  <a:pt x="3650" y="403"/>
                  <a:pt x="3647" y="381"/>
                </a:cubicBezTo>
                <a:cubicBezTo>
                  <a:pt x="3644" y="359"/>
                  <a:pt x="3630" y="352"/>
                  <a:pt x="3583" y="350"/>
                </a:cubicBezTo>
                <a:cubicBezTo>
                  <a:pt x="3564" y="370"/>
                  <a:pt x="3551" y="389"/>
                  <a:pt x="3569" y="414"/>
                </a:cubicBezTo>
                <a:close/>
                <a:moveTo>
                  <a:pt x="3474" y="753"/>
                </a:moveTo>
                <a:cubicBezTo>
                  <a:pt x="3481" y="772"/>
                  <a:pt x="3513" y="783"/>
                  <a:pt x="3535" y="774"/>
                </a:cubicBezTo>
                <a:cubicBezTo>
                  <a:pt x="3554" y="766"/>
                  <a:pt x="3562" y="745"/>
                  <a:pt x="3553" y="723"/>
                </a:cubicBezTo>
                <a:cubicBezTo>
                  <a:pt x="3544" y="700"/>
                  <a:pt x="3519" y="686"/>
                  <a:pt x="3501" y="693"/>
                </a:cubicBezTo>
                <a:cubicBezTo>
                  <a:pt x="3481" y="701"/>
                  <a:pt x="3466" y="734"/>
                  <a:pt x="3474" y="753"/>
                </a:cubicBezTo>
                <a:close/>
                <a:moveTo>
                  <a:pt x="3582" y="262"/>
                </a:moveTo>
                <a:cubicBezTo>
                  <a:pt x="3607" y="253"/>
                  <a:pt x="3618" y="222"/>
                  <a:pt x="3607" y="191"/>
                </a:cubicBezTo>
                <a:cubicBezTo>
                  <a:pt x="3599" y="167"/>
                  <a:pt x="3564" y="151"/>
                  <a:pt x="3541" y="160"/>
                </a:cubicBezTo>
                <a:cubicBezTo>
                  <a:pt x="3519" y="168"/>
                  <a:pt x="3503" y="213"/>
                  <a:pt x="3513" y="238"/>
                </a:cubicBezTo>
                <a:cubicBezTo>
                  <a:pt x="3522" y="260"/>
                  <a:pt x="3556" y="272"/>
                  <a:pt x="3582" y="262"/>
                </a:cubicBezTo>
                <a:close/>
                <a:moveTo>
                  <a:pt x="3562" y="1103"/>
                </a:moveTo>
                <a:cubicBezTo>
                  <a:pt x="3588" y="1105"/>
                  <a:pt x="3595" y="1102"/>
                  <a:pt x="3600" y="1087"/>
                </a:cubicBezTo>
                <a:cubicBezTo>
                  <a:pt x="3607" y="1069"/>
                  <a:pt x="3604" y="1062"/>
                  <a:pt x="3578" y="1045"/>
                </a:cubicBezTo>
                <a:cubicBezTo>
                  <a:pt x="3540" y="1058"/>
                  <a:pt x="3537" y="1070"/>
                  <a:pt x="3562" y="1103"/>
                </a:cubicBezTo>
                <a:close/>
                <a:moveTo>
                  <a:pt x="3604" y="1224"/>
                </a:moveTo>
                <a:cubicBezTo>
                  <a:pt x="3609" y="1212"/>
                  <a:pt x="3603" y="1193"/>
                  <a:pt x="3592" y="1188"/>
                </a:cubicBezTo>
                <a:cubicBezTo>
                  <a:pt x="3574" y="1179"/>
                  <a:pt x="3561" y="1189"/>
                  <a:pt x="3547" y="1202"/>
                </a:cubicBezTo>
                <a:cubicBezTo>
                  <a:pt x="3551" y="1214"/>
                  <a:pt x="3555" y="1225"/>
                  <a:pt x="3559" y="1237"/>
                </a:cubicBezTo>
                <a:cubicBezTo>
                  <a:pt x="3589" y="1239"/>
                  <a:pt x="3599" y="1235"/>
                  <a:pt x="3604" y="1224"/>
                </a:cubicBezTo>
                <a:close/>
                <a:moveTo>
                  <a:pt x="2939" y="702"/>
                </a:moveTo>
                <a:cubicBezTo>
                  <a:pt x="2901" y="715"/>
                  <a:pt x="2890" y="727"/>
                  <a:pt x="2892" y="752"/>
                </a:cubicBezTo>
                <a:cubicBezTo>
                  <a:pt x="2893" y="767"/>
                  <a:pt x="2901" y="778"/>
                  <a:pt x="2917" y="781"/>
                </a:cubicBezTo>
                <a:cubicBezTo>
                  <a:pt x="2936" y="785"/>
                  <a:pt x="2952" y="782"/>
                  <a:pt x="2960" y="763"/>
                </a:cubicBezTo>
                <a:cubicBezTo>
                  <a:pt x="2971" y="738"/>
                  <a:pt x="2966" y="717"/>
                  <a:pt x="2939" y="702"/>
                </a:cubicBezTo>
                <a:close/>
                <a:moveTo>
                  <a:pt x="2936" y="463"/>
                </a:moveTo>
                <a:cubicBezTo>
                  <a:pt x="2956" y="440"/>
                  <a:pt x="2953" y="417"/>
                  <a:pt x="2936" y="394"/>
                </a:cubicBezTo>
                <a:cubicBezTo>
                  <a:pt x="2890" y="399"/>
                  <a:pt x="2877" y="407"/>
                  <a:pt x="2880" y="430"/>
                </a:cubicBezTo>
                <a:cubicBezTo>
                  <a:pt x="2882" y="455"/>
                  <a:pt x="2899" y="465"/>
                  <a:pt x="2936" y="463"/>
                </a:cubicBezTo>
                <a:close/>
                <a:moveTo>
                  <a:pt x="2184" y="83"/>
                </a:moveTo>
                <a:cubicBezTo>
                  <a:pt x="2201" y="91"/>
                  <a:pt x="2217" y="88"/>
                  <a:pt x="2230" y="72"/>
                </a:cubicBezTo>
                <a:cubicBezTo>
                  <a:pt x="2244" y="54"/>
                  <a:pt x="2250" y="35"/>
                  <a:pt x="2234" y="15"/>
                </a:cubicBezTo>
                <a:cubicBezTo>
                  <a:pt x="2231" y="11"/>
                  <a:pt x="2228" y="8"/>
                  <a:pt x="2225" y="5"/>
                </a:cubicBezTo>
                <a:cubicBezTo>
                  <a:pt x="2155" y="5"/>
                  <a:pt x="2155" y="5"/>
                  <a:pt x="2155" y="5"/>
                </a:cubicBezTo>
                <a:cubicBezTo>
                  <a:pt x="2149" y="54"/>
                  <a:pt x="2156" y="72"/>
                  <a:pt x="2184" y="83"/>
                </a:cubicBezTo>
                <a:close/>
                <a:moveTo>
                  <a:pt x="2156" y="873"/>
                </a:moveTo>
                <a:cubicBezTo>
                  <a:pt x="2185" y="886"/>
                  <a:pt x="2205" y="870"/>
                  <a:pt x="2226" y="848"/>
                </a:cubicBezTo>
                <a:cubicBezTo>
                  <a:pt x="2219" y="830"/>
                  <a:pt x="2212" y="812"/>
                  <a:pt x="2205" y="794"/>
                </a:cubicBezTo>
                <a:cubicBezTo>
                  <a:pt x="2157" y="793"/>
                  <a:pt x="2142" y="799"/>
                  <a:pt x="2135" y="817"/>
                </a:cubicBezTo>
                <a:cubicBezTo>
                  <a:pt x="2128" y="836"/>
                  <a:pt x="2138" y="865"/>
                  <a:pt x="2156" y="873"/>
                </a:cubicBezTo>
                <a:close/>
                <a:moveTo>
                  <a:pt x="2302" y="304"/>
                </a:moveTo>
                <a:cubicBezTo>
                  <a:pt x="2323" y="292"/>
                  <a:pt x="2344" y="279"/>
                  <a:pt x="2365" y="266"/>
                </a:cubicBezTo>
                <a:cubicBezTo>
                  <a:pt x="2355" y="206"/>
                  <a:pt x="2345" y="188"/>
                  <a:pt x="2320" y="184"/>
                </a:cubicBezTo>
                <a:cubicBezTo>
                  <a:pt x="2296" y="179"/>
                  <a:pt x="2261" y="198"/>
                  <a:pt x="2256" y="222"/>
                </a:cubicBezTo>
                <a:cubicBezTo>
                  <a:pt x="2246" y="261"/>
                  <a:pt x="2270" y="282"/>
                  <a:pt x="2302" y="304"/>
                </a:cubicBezTo>
                <a:close/>
                <a:moveTo>
                  <a:pt x="2690" y="228"/>
                </a:moveTo>
                <a:cubicBezTo>
                  <a:pt x="2710" y="227"/>
                  <a:pt x="2725" y="218"/>
                  <a:pt x="2731" y="196"/>
                </a:cubicBezTo>
                <a:cubicBezTo>
                  <a:pt x="2740" y="167"/>
                  <a:pt x="2734" y="156"/>
                  <a:pt x="2692" y="130"/>
                </a:cubicBezTo>
                <a:cubicBezTo>
                  <a:pt x="2654" y="147"/>
                  <a:pt x="2647" y="158"/>
                  <a:pt x="2652" y="186"/>
                </a:cubicBezTo>
                <a:cubicBezTo>
                  <a:pt x="2656" y="209"/>
                  <a:pt x="2673" y="228"/>
                  <a:pt x="2690" y="228"/>
                </a:cubicBezTo>
                <a:close/>
                <a:moveTo>
                  <a:pt x="2097" y="669"/>
                </a:moveTo>
                <a:cubicBezTo>
                  <a:pt x="2098" y="641"/>
                  <a:pt x="2087" y="631"/>
                  <a:pt x="2047" y="621"/>
                </a:cubicBezTo>
                <a:cubicBezTo>
                  <a:pt x="2035" y="628"/>
                  <a:pt x="2022" y="636"/>
                  <a:pt x="2007" y="645"/>
                </a:cubicBezTo>
                <a:cubicBezTo>
                  <a:pt x="2016" y="691"/>
                  <a:pt x="2033" y="711"/>
                  <a:pt x="2060" y="709"/>
                </a:cubicBezTo>
                <a:cubicBezTo>
                  <a:pt x="2079" y="708"/>
                  <a:pt x="2096" y="690"/>
                  <a:pt x="2097" y="669"/>
                </a:cubicBezTo>
                <a:close/>
                <a:moveTo>
                  <a:pt x="2612" y="428"/>
                </a:moveTo>
                <a:cubicBezTo>
                  <a:pt x="2664" y="405"/>
                  <a:pt x="2668" y="374"/>
                  <a:pt x="2655" y="337"/>
                </a:cubicBezTo>
                <a:cubicBezTo>
                  <a:pt x="2635" y="317"/>
                  <a:pt x="2613" y="318"/>
                  <a:pt x="2591" y="332"/>
                </a:cubicBezTo>
                <a:cubicBezTo>
                  <a:pt x="2563" y="350"/>
                  <a:pt x="2567" y="376"/>
                  <a:pt x="2577" y="415"/>
                </a:cubicBezTo>
                <a:cubicBezTo>
                  <a:pt x="2586" y="419"/>
                  <a:pt x="2602" y="424"/>
                  <a:pt x="2612" y="428"/>
                </a:cubicBezTo>
                <a:close/>
                <a:moveTo>
                  <a:pt x="2542" y="1335"/>
                </a:moveTo>
                <a:cubicBezTo>
                  <a:pt x="2575" y="1324"/>
                  <a:pt x="2596" y="1274"/>
                  <a:pt x="2584" y="1235"/>
                </a:cubicBezTo>
                <a:cubicBezTo>
                  <a:pt x="2573" y="1196"/>
                  <a:pt x="2527" y="1177"/>
                  <a:pt x="2480" y="1191"/>
                </a:cubicBezTo>
                <a:cubicBezTo>
                  <a:pt x="2444" y="1202"/>
                  <a:pt x="2417" y="1252"/>
                  <a:pt x="2428" y="1288"/>
                </a:cubicBezTo>
                <a:cubicBezTo>
                  <a:pt x="2439" y="1321"/>
                  <a:pt x="2504" y="1348"/>
                  <a:pt x="2542" y="1335"/>
                </a:cubicBezTo>
                <a:close/>
                <a:moveTo>
                  <a:pt x="2496" y="103"/>
                </a:moveTo>
                <a:cubicBezTo>
                  <a:pt x="2531" y="99"/>
                  <a:pt x="2542" y="83"/>
                  <a:pt x="2545" y="31"/>
                </a:cubicBezTo>
                <a:cubicBezTo>
                  <a:pt x="2538" y="23"/>
                  <a:pt x="2530" y="14"/>
                  <a:pt x="2522" y="5"/>
                </a:cubicBezTo>
                <a:cubicBezTo>
                  <a:pt x="2469" y="5"/>
                  <a:pt x="2469" y="5"/>
                  <a:pt x="2469" y="5"/>
                </a:cubicBezTo>
                <a:cubicBezTo>
                  <a:pt x="2442" y="23"/>
                  <a:pt x="2432" y="43"/>
                  <a:pt x="2438" y="66"/>
                </a:cubicBezTo>
                <a:cubicBezTo>
                  <a:pt x="2443" y="90"/>
                  <a:pt x="2470" y="107"/>
                  <a:pt x="2496" y="103"/>
                </a:cubicBezTo>
                <a:close/>
                <a:moveTo>
                  <a:pt x="1984" y="311"/>
                </a:moveTo>
                <a:cubicBezTo>
                  <a:pt x="2026" y="378"/>
                  <a:pt x="2051" y="378"/>
                  <a:pt x="2103" y="317"/>
                </a:cubicBezTo>
                <a:cubicBezTo>
                  <a:pt x="2096" y="265"/>
                  <a:pt x="2088" y="254"/>
                  <a:pt x="2055" y="249"/>
                </a:cubicBezTo>
                <a:cubicBezTo>
                  <a:pt x="2017" y="243"/>
                  <a:pt x="2005" y="254"/>
                  <a:pt x="1984" y="311"/>
                </a:cubicBezTo>
                <a:close/>
                <a:moveTo>
                  <a:pt x="1988" y="1045"/>
                </a:moveTo>
                <a:cubicBezTo>
                  <a:pt x="1994" y="1062"/>
                  <a:pt x="2024" y="1081"/>
                  <a:pt x="2045" y="1074"/>
                </a:cubicBezTo>
                <a:cubicBezTo>
                  <a:pt x="2057" y="1071"/>
                  <a:pt x="2071" y="1058"/>
                  <a:pt x="2076" y="1046"/>
                </a:cubicBezTo>
                <a:cubicBezTo>
                  <a:pt x="2084" y="1025"/>
                  <a:pt x="2062" y="1006"/>
                  <a:pt x="2019" y="989"/>
                </a:cubicBezTo>
                <a:cubicBezTo>
                  <a:pt x="1985" y="1012"/>
                  <a:pt x="1979" y="1022"/>
                  <a:pt x="1988" y="1045"/>
                </a:cubicBezTo>
                <a:close/>
                <a:moveTo>
                  <a:pt x="1893" y="1070"/>
                </a:moveTo>
                <a:cubicBezTo>
                  <a:pt x="1911" y="1075"/>
                  <a:pt x="1937" y="1062"/>
                  <a:pt x="1942" y="1045"/>
                </a:cubicBezTo>
                <a:cubicBezTo>
                  <a:pt x="1948" y="1026"/>
                  <a:pt x="1930" y="998"/>
                  <a:pt x="1908" y="992"/>
                </a:cubicBezTo>
                <a:cubicBezTo>
                  <a:pt x="1889" y="986"/>
                  <a:pt x="1878" y="995"/>
                  <a:pt x="1871" y="1021"/>
                </a:cubicBezTo>
                <a:cubicBezTo>
                  <a:pt x="1864" y="1047"/>
                  <a:pt x="1872" y="1063"/>
                  <a:pt x="1893" y="1070"/>
                </a:cubicBezTo>
                <a:close/>
                <a:moveTo>
                  <a:pt x="1795" y="1162"/>
                </a:moveTo>
                <a:cubicBezTo>
                  <a:pt x="1833" y="1185"/>
                  <a:pt x="1847" y="1187"/>
                  <a:pt x="1859" y="1167"/>
                </a:cubicBezTo>
                <a:cubicBezTo>
                  <a:pt x="1872" y="1146"/>
                  <a:pt x="1865" y="1129"/>
                  <a:pt x="1835" y="1109"/>
                </a:cubicBezTo>
                <a:cubicBezTo>
                  <a:pt x="1806" y="1115"/>
                  <a:pt x="1795" y="1135"/>
                  <a:pt x="1795" y="1162"/>
                </a:cubicBezTo>
                <a:close/>
                <a:moveTo>
                  <a:pt x="1868" y="698"/>
                </a:moveTo>
                <a:cubicBezTo>
                  <a:pt x="1876" y="679"/>
                  <a:pt x="1867" y="665"/>
                  <a:pt x="1848" y="659"/>
                </a:cubicBezTo>
                <a:cubicBezTo>
                  <a:pt x="1805" y="676"/>
                  <a:pt x="1804" y="677"/>
                  <a:pt x="1815" y="719"/>
                </a:cubicBezTo>
                <a:cubicBezTo>
                  <a:pt x="1837" y="724"/>
                  <a:pt x="1858" y="722"/>
                  <a:pt x="1868" y="698"/>
                </a:cubicBezTo>
                <a:close/>
                <a:moveTo>
                  <a:pt x="1835" y="838"/>
                </a:moveTo>
                <a:cubicBezTo>
                  <a:pt x="1819" y="838"/>
                  <a:pt x="1813" y="851"/>
                  <a:pt x="1810" y="866"/>
                </a:cubicBezTo>
                <a:cubicBezTo>
                  <a:pt x="1804" y="893"/>
                  <a:pt x="1820" y="901"/>
                  <a:pt x="1843" y="906"/>
                </a:cubicBezTo>
                <a:cubicBezTo>
                  <a:pt x="1854" y="897"/>
                  <a:pt x="1864" y="889"/>
                  <a:pt x="1873" y="882"/>
                </a:cubicBezTo>
                <a:cubicBezTo>
                  <a:pt x="1875" y="851"/>
                  <a:pt x="1859" y="839"/>
                  <a:pt x="1835" y="838"/>
                </a:cubicBezTo>
                <a:close/>
                <a:moveTo>
                  <a:pt x="2023" y="161"/>
                </a:moveTo>
                <a:cubicBezTo>
                  <a:pt x="2050" y="166"/>
                  <a:pt x="2070" y="135"/>
                  <a:pt x="2081" y="77"/>
                </a:cubicBezTo>
                <a:cubicBezTo>
                  <a:pt x="2046" y="40"/>
                  <a:pt x="2031" y="35"/>
                  <a:pt x="2005" y="51"/>
                </a:cubicBezTo>
                <a:cubicBezTo>
                  <a:pt x="1985" y="63"/>
                  <a:pt x="1969" y="104"/>
                  <a:pt x="1981" y="128"/>
                </a:cubicBezTo>
                <a:cubicBezTo>
                  <a:pt x="1988" y="143"/>
                  <a:pt x="2007" y="158"/>
                  <a:pt x="2023" y="161"/>
                </a:cubicBezTo>
                <a:close/>
                <a:moveTo>
                  <a:pt x="1892" y="764"/>
                </a:moveTo>
                <a:cubicBezTo>
                  <a:pt x="1898" y="778"/>
                  <a:pt x="1905" y="793"/>
                  <a:pt x="1911" y="807"/>
                </a:cubicBezTo>
                <a:cubicBezTo>
                  <a:pt x="1949" y="813"/>
                  <a:pt x="1963" y="807"/>
                  <a:pt x="1973" y="783"/>
                </a:cubicBezTo>
                <a:cubicBezTo>
                  <a:pt x="1982" y="764"/>
                  <a:pt x="1976" y="750"/>
                  <a:pt x="1959" y="740"/>
                </a:cubicBezTo>
                <a:cubicBezTo>
                  <a:pt x="1939" y="728"/>
                  <a:pt x="1914" y="737"/>
                  <a:pt x="1892" y="764"/>
                </a:cubicBezTo>
                <a:close/>
                <a:moveTo>
                  <a:pt x="2791" y="539"/>
                </a:moveTo>
                <a:cubicBezTo>
                  <a:pt x="2799" y="519"/>
                  <a:pt x="2790" y="502"/>
                  <a:pt x="2775" y="489"/>
                </a:cubicBezTo>
                <a:cubicBezTo>
                  <a:pt x="2753" y="482"/>
                  <a:pt x="2739" y="492"/>
                  <a:pt x="2728" y="510"/>
                </a:cubicBezTo>
                <a:cubicBezTo>
                  <a:pt x="2717" y="528"/>
                  <a:pt x="2724" y="543"/>
                  <a:pt x="2737" y="559"/>
                </a:cubicBezTo>
                <a:cubicBezTo>
                  <a:pt x="2762" y="564"/>
                  <a:pt x="2782" y="560"/>
                  <a:pt x="2791" y="539"/>
                </a:cubicBezTo>
                <a:close/>
                <a:moveTo>
                  <a:pt x="3065" y="160"/>
                </a:moveTo>
                <a:cubicBezTo>
                  <a:pt x="3075" y="153"/>
                  <a:pt x="3089" y="140"/>
                  <a:pt x="3089" y="129"/>
                </a:cubicBezTo>
                <a:cubicBezTo>
                  <a:pt x="3089" y="102"/>
                  <a:pt x="3069" y="93"/>
                  <a:pt x="3044" y="93"/>
                </a:cubicBezTo>
                <a:cubicBezTo>
                  <a:pt x="3025" y="109"/>
                  <a:pt x="3014" y="127"/>
                  <a:pt x="3028" y="151"/>
                </a:cubicBezTo>
                <a:cubicBezTo>
                  <a:pt x="3036" y="166"/>
                  <a:pt x="3052" y="169"/>
                  <a:pt x="3065" y="160"/>
                </a:cubicBezTo>
                <a:close/>
                <a:moveTo>
                  <a:pt x="3003" y="334"/>
                </a:moveTo>
                <a:cubicBezTo>
                  <a:pt x="3026" y="335"/>
                  <a:pt x="3026" y="313"/>
                  <a:pt x="3028" y="292"/>
                </a:cubicBezTo>
                <a:cubicBezTo>
                  <a:pt x="3012" y="279"/>
                  <a:pt x="2997" y="259"/>
                  <a:pt x="2976" y="278"/>
                </a:cubicBezTo>
                <a:cubicBezTo>
                  <a:pt x="2969" y="284"/>
                  <a:pt x="2965" y="303"/>
                  <a:pt x="2969" y="310"/>
                </a:cubicBezTo>
                <a:cubicBezTo>
                  <a:pt x="2976" y="321"/>
                  <a:pt x="2991" y="334"/>
                  <a:pt x="3003" y="334"/>
                </a:cubicBezTo>
                <a:close/>
                <a:moveTo>
                  <a:pt x="2875" y="162"/>
                </a:moveTo>
                <a:cubicBezTo>
                  <a:pt x="2869" y="197"/>
                  <a:pt x="2895" y="210"/>
                  <a:pt x="2923" y="225"/>
                </a:cubicBezTo>
                <a:cubicBezTo>
                  <a:pt x="2948" y="211"/>
                  <a:pt x="2967" y="195"/>
                  <a:pt x="2957" y="167"/>
                </a:cubicBezTo>
                <a:cubicBezTo>
                  <a:pt x="2951" y="149"/>
                  <a:pt x="2939" y="134"/>
                  <a:pt x="2915" y="137"/>
                </a:cubicBezTo>
                <a:cubicBezTo>
                  <a:pt x="2898" y="140"/>
                  <a:pt x="2878" y="140"/>
                  <a:pt x="2875" y="162"/>
                </a:cubicBezTo>
                <a:close/>
                <a:moveTo>
                  <a:pt x="2734" y="415"/>
                </a:moveTo>
                <a:cubicBezTo>
                  <a:pt x="2739" y="435"/>
                  <a:pt x="2762" y="442"/>
                  <a:pt x="2797" y="439"/>
                </a:cubicBezTo>
                <a:cubicBezTo>
                  <a:pt x="2814" y="398"/>
                  <a:pt x="2816" y="376"/>
                  <a:pt x="2796" y="368"/>
                </a:cubicBezTo>
                <a:cubicBezTo>
                  <a:pt x="2781" y="361"/>
                  <a:pt x="2759" y="362"/>
                  <a:pt x="2744" y="369"/>
                </a:cubicBezTo>
                <a:cubicBezTo>
                  <a:pt x="2725" y="377"/>
                  <a:pt x="2729" y="399"/>
                  <a:pt x="2734" y="415"/>
                </a:cubicBezTo>
                <a:close/>
                <a:moveTo>
                  <a:pt x="2912" y="531"/>
                </a:moveTo>
                <a:cubicBezTo>
                  <a:pt x="2894" y="537"/>
                  <a:pt x="2881" y="564"/>
                  <a:pt x="2887" y="581"/>
                </a:cubicBezTo>
                <a:cubicBezTo>
                  <a:pt x="2894" y="600"/>
                  <a:pt x="2926" y="613"/>
                  <a:pt x="2948" y="605"/>
                </a:cubicBezTo>
                <a:cubicBezTo>
                  <a:pt x="2967" y="597"/>
                  <a:pt x="2971" y="583"/>
                  <a:pt x="2960" y="557"/>
                </a:cubicBezTo>
                <a:cubicBezTo>
                  <a:pt x="2950" y="532"/>
                  <a:pt x="2934" y="523"/>
                  <a:pt x="2912" y="531"/>
                </a:cubicBezTo>
                <a:close/>
                <a:moveTo>
                  <a:pt x="3063" y="420"/>
                </a:moveTo>
                <a:cubicBezTo>
                  <a:pt x="3078" y="417"/>
                  <a:pt x="3085" y="404"/>
                  <a:pt x="3078" y="387"/>
                </a:cubicBezTo>
                <a:cubicBezTo>
                  <a:pt x="3073" y="373"/>
                  <a:pt x="3062" y="366"/>
                  <a:pt x="3049" y="374"/>
                </a:cubicBezTo>
                <a:cubicBezTo>
                  <a:pt x="3040" y="379"/>
                  <a:pt x="3035" y="391"/>
                  <a:pt x="3024" y="406"/>
                </a:cubicBezTo>
                <a:cubicBezTo>
                  <a:pt x="3042" y="414"/>
                  <a:pt x="3054" y="422"/>
                  <a:pt x="3063" y="420"/>
                </a:cubicBezTo>
                <a:close/>
                <a:moveTo>
                  <a:pt x="3060" y="758"/>
                </a:moveTo>
                <a:cubicBezTo>
                  <a:pt x="3025" y="776"/>
                  <a:pt x="3017" y="790"/>
                  <a:pt x="3023" y="816"/>
                </a:cubicBezTo>
                <a:cubicBezTo>
                  <a:pt x="3028" y="837"/>
                  <a:pt x="3042" y="845"/>
                  <a:pt x="3062" y="843"/>
                </a:cubicBezTo>
                <a:cubicBezTo>
                  <a:pt x="3085" y="840"/>
                  <a:pt x="3100" y="818"/>
                  <a:pt x="3102" y="781"/>
                </a:cubicBezTo>
                <a:cubicBezTo>
                  <a:pt x="3089" y="774"/>
                  <a:pt x="3074" y="765"/>
                  <a:pt x="3060" y="758"/>
                </a:cubicBezTo>
                <a:close/>
                <a:moveTo>
                  <a:pt x="2993" y="986"/>
                </a:moveTo>
                <a:cubicBezTo>
                  <a:pt x="3009" y="1010"/>
                  <a:pt x="3024" y="1012"/>
                  <a:pt x="3063" y="995"/>
                </a:cubicBezTo>
                <a:cubicBezTo>
                  <a:pt x="3069" y="981"/>
                  <a:pt x="3074" y="967"/>
                  <a:pt x="3081" y="950"/>
                </a:cubicBezTo>
                <a:cubicBezTo>
                  <a:pt x="3045" y="918"/>
                  <a:pt x="3019" y="913"/>
                  <a:pt x="2998" y="930"/>
                </a:cubicBezTo>
                <a:cubicBezTo>
                  <a:pt x="2983" y="943"/>
                  <a:pt x="2980" y="968"/>
                  <a:pt x="2993" y="986"/>
                </a:cubicBezTo>
                <a:close/>
                <a:moveTo>
                  <a:pt x="1867" y="552"/>
                </a:moveTo>
                <a:cubicBezTo>
                  <a:pt x="1862" y="570"/>
                  <a:pt x="1877" y="592"/>
                  <a:pt x="1901" y="600"/>
                </a:cubicBezTo>
                <a:cubicBezTo>
                  <a:pt x="1923" y="607"/>
                  <a:pt x="1943" y="597"/>
                  <a:pt x="1948" y="577"/>
                </a:cubicBezTo>
                <a:cubicBezTo>
                  <a:pt x="1954" y="551"/>
                  <a:pt x="1942" y="527"/>
                  <a:pt x="1921" y="521"/>
                </a:cubicBezTo>
                <a:cubicBezTo>
                  <a:pt x="1899" y="515"/>
                  <a:pt x="1874" y="530"/>
                  <a:pt x="1867" y="552"/>
                </a:cubicBezTo>
                <a:close/>
                <a:moveTo>
                  <a:pt x="2859" y="675"/>
                </a:moveTo>
                <a:cubicBezTo>
                  <a:pt x="2873" y="635"/>
                  <a:pt x="2871" y="623"/>
                  <a:pt x="2850" y="610"/>
                </a:cubicBezTo>
                <a:cubicBezTo>
                  <a:pt x="2834" y="600"/>
                  <a:pt x="2798" y="603"/>
                  <a:pt x="2785" y="621"/>
                </a:cubicBezTo>
                <a:cubicBezTo>
                  <a:pt x="2777" y="632"/>
                  <a:pt x="2773" y="651"/>
                  <a:pt x="2777" y="663"/>
                </a:cubicBezTo>
                <a:cubicBezTo>
                  <a:pt x="2783" y="685"/>
                  <a:pt x="2813" y="688"/>
                  <a:pt x="2859" y="675"/>
                </a:cubicBezTo>
                <a:close/>
                <a:moveTo>
                  <a:pt x="3023" y="547"/>
                </a:moveTo>
                <a:cubicBezTo>
                  <a:pt x="3032" y="547"/>
                  <a:pt x="3045" y="540"/>
                  <a:pt x="3049" y="532"/>
                </a:cubicBezTo>
                <a:cubicBezTo>
                  <a:pt x="3061" y="509"/>
                  <a:pt x="3046" y="495"/>
                  <a:pt x="3025" y="479"/>
                </a:cubicBezTo>
                <a:cubicBezTo>
                  <a:pt x="3014" y="487"/>
                  <a:pt x="3002" y="495"/>
                  <a:pt x="2991" y="502"/>
                </a:cubicBezTo>
                <a:cubicBezTo>
                  <a:pt x="2996" y="526"/>
                  <a:pt x="2999" y="546"/>
                  <a:pt x="3023" y="547"/>
                </a:cubicBezTo>
                <a:close/>
                <a:moveTo>
                  <a:pt x="2867" y="266"/>
                </a:moveTo>
                <a:cubicBezTo>
                  <a:pt x="2853" y="250"/>
                  <a:pt x="2847" y="225"/>
                  <a:pt x="2820" y="236"/>
                </a:cubicBezTo>
                <a:cubicBezTo>
                  <a:pt x="2806" y="242"/>
                  <a:pt x="2792" y="254"/>
                  <a:pt x="2797" y="273"/>
                </a:cubicBezTo>
                <a:cubicBezTo>
                  <a:pt x="2803" y="298"/>
                  <a:pt x="2820" y="304"/>
                  <a:pt x="2846" y="301"/>
                </a:cubicBezTo>
                <a:cubicBezTo>
                  <a:pt x="2853" y="291"/>
                  <a:pt x="2860" y="279"/>
                  <a:pt x="2867" y="266"/>
                </a:cubicBezTo>
                <a:close/>
                <a:moveTo>
                  <a:pt x="2809" y="1267"/>
                </a:moveTo>
                <a:cubicBezTo>
                  <a:pt x="2835" y="1252"/>
                  <a:pt x="2844" y="1219"/>
                  <a:pt x="2831" y="1193"/>
                </a:cubicBezTo>
                <a:cubicBezTo>
                  <a:pt x="2818" y="1167"/>
                  <a:pt x="2799" y="1145"/>
                  <a:pt x="2766" y="1148"/>
                </a:cubicBezTo>
                <a:cubicBezTo>
                  <a:pt x="2733" y="1150"/>
                  <a:pt x="2722" y="1171"/>
                  <a:pt x="2715" y="1240"/>
                </a:cubicBezTo>
                <a:cubicBezTo>
                  <a:pt x="2743" y="1270"/>
                  <a:pt x="2771" y="1291"/>
                  <a:pt x="2809" y="1267"/>
                </a:cubicBezTo>
                <a:close/>
                <a:moveTo>
                  <a:pt x="2693" y="779"/>
                </a:moveTo>
                <a:cubicBezTo>
                  <a:pt x="2728" y="755"/>
                  <a:pt x="2733" y="745"/>
                  <a:pt x="2724" y="719"/>
                </a:cubicBezTo>
                <a:cubicBezTo>
                  <a:pt x="2715" y="690"/>
                  <a:pt x="2703" y="685"/>
                  <a:pt x="2653" y="690"/>
                </a:cubicBezTo>
                <a:cubicBezTo>
                  <a:pt x="2620" y="745"/>
                  <a:pt x="2629" y="764"/>
                  <a:pt x="2693" y="779"/>
                </a:cubicBezTo>
                <a:close/>
                <a:moveTo>
                  <a:pt x="2659" y="536"/>
                </a:moveTo>
                <a:cubicBezTo>
                  <a:pt x="2651" y="517"/>
                  <a:pt x="2630" y="510"/>
                  <a:pt x="2607" y="519"/>
                </a:cubicBezTo>
                <a:cubicBezTo>
                  <a:pt x="2581" y="530"/>
                  <a:pt x="2571" y="549"/>
                  <a:pt x="2581" y="570"/>
                </a:cubicBezTo>
                <a:cubicBezTo>
                  <a:pt x="2591" y="591"/>
                  <a:pt x="2617" y="604"/>
                  <a:pt x="2635" y="596"/>
                </a:cubicBezTo>
                <a:cubicBezTo>
                  <a:pt x="2657" y="587"/>
                  <a:pt x="2668" y="559"/>
                  <a:pt x="2659" y="536"/>
                </a:cubicBezTo>
                <a:close/>
                <a:moveTo>
                  <a:pt x="2850" y="99"/>
                </a:moveTo>
                <a:cubicBezTo>
                  <a:pt x="2861" y="89"/>
                  <a:pt x="2872" y="80"/>
                  <a:pt x="2888" y="67"/>
                </a:cubicBezTo>
                <a:cubicBezTo>
                  <a:pt x="2883" y="51"/>
                  <a:pt x="2880" y="32"/>
                  <a:pt x="2871" y="17"/>
                </a:cubicBezTo>
                <a:cubicBezTo>
                  <a:pt x="2868" y="12"/>
                  <a:pt x="2864" y="8"/>
                  <a:pt x="2860" y="5"/>
                </a:cubicBezTo>
                <a:cubicBezTo>
                  <a:pt x="2799" y="5"/>
                  <a:pt x="2799" y="5"/>
                  <a:pt x="2799" y="5"/>
                </a:cubicBezTo>
                <a:cubicBezTo>
                  <a:pt x="2780" y="20"/>
                  <a:pt x="2780" y="51"/>
                  <a:pt x="2797" y="73"/>
                </a:cubicBezTo>
                <a:cubicBezTo>
                  <a:pt x="2811" y="91"/>
                  <a:pt x="2827" y="101"/>
                  <a:pt x="2850" y="99"/>
                </a:cubicBezTo>
                <a:close/>
                <a:moveTo>
                  <a:pt x="425" y="1524"/>
                </a:moveTo>
                <a:cubicBezTo>
                  <a:pt x="407" y="1531"/>
                  <a:pt x="388" y="1539"/>
                  <a:pt x="364" y="1549"/>
                </a:cubicBezTo>
                <a:cubicBezTo>
                  <a:pt x="379" y="1570"/>
                  <a:pt x="390" y="1587"/>
                  <a:pt x="401" y="1603"/>
                </a:cubicBezTo>
                <a:cubicBezTo>
                  <a:pt x="461" y="1576"/>
                  <a:pt x="463" y="1568"/>
                  <a:pt x="425" y="1524"/>
                </a:cubicBezTo>
                <a:close/>
                <a:moveTo>
                  <a:pt x="2038" y="910"/>
                </a:moveTo>
                <a:cubicBezTo>
                  <a:pt x="2046" y="897"/>
                  <a:pt x="2046" y="884"/>
                  <a:pt x="2036" y="872"/>
                </a:cubicBezTo>
                <a:cubicBezTo>
                  <a:pt x="2023" y="859"/>
                  <a:pt x="2009" y="851"/>
                  <a:pt x="1991" y="861"/>
                </a:cubicBezTo>
                <a:cubicBezTo>
                  <a:pt x="1968" y="874"/>
                  <a:pt x="1960" y="893"/>
                  <a:pt x="1972" y="921"/>
                </a:cubicBezTo>
                <a:cubicBezTo>
                  <a:pt x="2009" y="933"/>
                  <a:pt x="2025" y="930"/>
                  <a:pt x="2038" y="910"/>
                </a:cubicBezTo>
                <a:close/>
                <a:moveTo>
                  <a:pt x="1888" y="1435"/>
                </a:moveTo>
                <a:cubicBezTo>
                  <a:pt x="1872" y="1424"/>
                  <a:pt x="1855" y="1423"/>
                  <a:pt x="1838" y="1436"/>
                </a:cubicBezTo>
                <a:cubicBezTo>
                  <a:pt x="1814" y="1453"/>
                  <a:pt x="1813" y="1465"/>
                  <a:pt x="1830" y="1510"/>
                </a:cubicBezTo>
                <a:cubicBezTo>
                  <a:pt x="1869" y="1519"/>
                  <a:pt x="1881" y="1515"/>
                  <a:pt x="1894" y="1490"/>
                </a:cubicBezTo>
                <a:cubicBezTo>
                  <a:pt x="1904" y="1470"/>
                  <a:pt x="1902" y="1445"/>
                  <a:pt x="1888" y="1435"/>
                </a:cubicBezTo>
                <a:close/>
                <a:moveTo>
                  <a:pt x="1929" y="1209"/>
                </a:moveTo>
                <a:cubicBezTo>
                  <a:pt x="1891" y="1230"/>
                  <a:pt x="1877" y="1246"/>
                  <a:pt x="1888" y="1265"/>
                </a:cubicBezTo>
                <a:cubicBezTo>
                  <a:pt x="1896" y="1278"/>
                  <a:pt x="1914" y="1291"/>
                  <a:pt x="1929" y="1295"/>
                </a:cubicBezTo>
                <a:cubicBezTo>
                  <a:pt x="1949" y="1299"/>
                  <a:pt x="1958" y="1279"/>
                  <a:pt x="1964" y="1264"/>
                </a:cubicBezTo>
                <a:cubicBezTo>
                  <a:pt x="1971" y="1245"/>
                  <a:pt x="1958" y="1226"/>
                  <a:pt x="1929" y="1209"/>
                </a:cubicBezTo>
                <a:close/>
                <a:moveTo>
                  <a:pt x="2086" y="1356"/>
                </a:moveTo>
                <a:cubicBezTo>
                  <a:pt x="2081" y="1348"/>
                  <a:pt x="2072" y="1334"/>
                  <a:pt x="2066" y="1325"/>
                </a:cubicBezTo>
                <a:cubicBezTo>
                  <a:pt x="2012" y="1313"/>
                  <a:pt x="1991" y="1334"/>
                  <a:pt x="1980" y="1371"/>
                </a:cubicBezTo>
                <a:cubicBezTo>
                  <a:pt x="1983" y="1398"/>
                  <a:pt x="2001" y="1410"/>
                  <a:pt x="2026" y="1412"/>
                </a:cubicBezTo>
                <a:cubicBezTo>
                  <a:pt x="2059" y="1414"/>
                  <a:pt x="2071" y="1392"/>
                  <a:pt x="2086" y="1356"/>
                </a:cubicBezTo>
                <a:close/>
                <a:moveTo>
                  <a:pt x="2024" y="1193"/>
                </a:moveTo>
                <a:cubicBezTo>
                  <a:pt x="2043" y="1186"/>
                  <a:pt x="2046" y="1171"/>
                  <a:pt x="2045" y="1150"/>
                </a:cubicBezTo>
                <a:cubicBezTo>
                  <a:pt x="2030" y="1132"/>
                  <a:pt x="2012" y="1123"/>
                  <a:pt x="1992" y="1134"/>
                </a:cubicBezTo>
                <a:cubicBezTo>
                  <a:pt x="1974" y="1145"/>
                  <a:pt x="1972" y="1163"/>
                  <a:pt x="1975" y="1182"/>
                </a:cubicBezTo>
                <a:cubicBezTo>
                  <a:pt x="1988" y="1201"/>
                  <a:pt x="2005" y="1201"/>
                  <a:pt x="2024" y="1193"/>
                </a:cubicBezTo>
                <a:close/>
                <a:moveTo>
                  <a:pt x="1824" y="1994"/>
                </a:moveTo>
                <a:cubicBezTo>
                  <a:pt x="1812" y="2006"/>
                  <a:pt x="1804" y="2018"/>
                  <a:pt x="1815" y="2034"/>
                </a:cubicBezTo>
                <a:cubicBezTo>
                  <a:pt x="1822" y="2044"/>
                  <a:pt x="1836" y="2047"/>
                  <a:pt x="1846" y="2041"/>
                </a:cubicBezTo>
                <a:cubicBezTo>
                  <a:pt x="1857" y="2035"/>
                  <a:pt x="1865" y="2027"/>
                  <a:pt x="1864" y="2013"/>
                </a:cubicBezTo>
                <a:cubicBezTo>
                  <a:pt x="1862" y="2000"/>
                  <a:pt x="1853" y="1996"/>
                  <a:pt x="1824" y="1994"/>
                </a:cubicBezTo>
                <a:close/>
                <a:moveTo>
                  <a:pt x="1823" y="1940"/>
                </a:moveTo>
                <a:cubicBezTo>
                  <a:pt x="1839" y="1935"/>
                  <a:pt x="1846" y="1915"/>
                  <a:pt x="1839" y="1896"/>
                </a:cubicBezTo>
                <a:cubicBezTo>
                  <a:pt x="1834" y="1881"/>
                  <a:pt x="1812" y="1871"/>
                  <a:pt x="1798" y="1877"/>
                </a:cubicBezTo>
                <a:cubicBezTo>
                  <a:pt x="1784" y="1882"/>
                  <a:pt x="1775" y="1909"/>
                  <a:pt x="1781" y="1925"/>
                </a:cubicBezTo>
                <a:cubicBezTo>
                  <a:pt x="1786" y="1938"/>
                  <a:pt x="1807" y="1946"/>
                  <a:pt x="1823" y="1940"/>
                </a:cubicBezTo>
                <a:close/>
                <a:moveTo>
                  <a:pt x="1826" y="2094"/>
                </a:moveTo>
                <a:cubicBezTo>
                  <a:pt x="1812" y="2091"/>
                  <a:pt x="1806" y="2097"/>
                  <a:pt x="1794" y="2124"/>
                </a:cubicBezTo>
                <a:cubicBezTo>
                  <a:pt x="1806" y="2149"/>
                  <a:pt x="1814" y="2154"/>
                  <a:pt x="1834" y="2149"/>
                </a:cubicBezTo>
                <a:cubicBezTo>
                  <a:pt x="1846" y="2146"/>
                  <a:pt x="1852" y="2138"/>
                  <a:pt x="1852" y="2126"/>
                </a:cubicBezTo>
                <a:cubicBezTo>
                  <a:pt x="1852" y="2113"/>
                  <a:pt x="1839" y="2097"/>
                  <a:pt x="1826" y="2094"/>
                </a:cubicBezTo>
                <a:close/>
                <a:moveTo>
                  <a:pt x="2146" y="1181"/>
                </a:moveTo>
                <a:cubicBezTo>
                  <a:pt x="2125" y="1175"/>
                  <a:pt x="2099" y="1191"/>
                  <a:pt x="2093" y="1213"/>
                </a:cubicBezTo>
                <a:cubicBezTo>
                  <a:pt x="2088" y="1233"/>
                  <a:pt x="2100" y="1251"/>
                  <a:pt x="2123" y="1257"/>
                </a:cubicBezTo>
                <a:cubicBezTo>
                  <a:pt x="2150" y="1264"/>
                  <a:pt x="2169" y="1255"/>
                  <a:pt x="2174" y="1233"/>
                </a:cubicBezTo>
                <a:cubicBezTo>
                  <a:pt x="2178" y="1211"/>
                  <a:pt x="2165" y="1186"/>
                  <a:pt x="2146" y="1181"/>
                </a:cubicBezTo>
                <a:close/>
                <a:moveTo>
                  <a:pt x="2348" y="1865"/>
                </a:moveTo>
                <a:cubicBezTo>
                  <a:pt x="2376" y="1857"/>
                  <a:pt x="2405" y="1823"/>
                  <a:pt x="2399" y="1798"/>
                </a:cubicBezTo>
                <a:cubicBezTo>
                  <a:pt x="2389" y="1757"/>
                  <a:pt x="2359" y="1743"/>
                  <a:pt x="2319" y="1745"/>
                </a:cubicBezTo>
                <a:cubicBezTo>
                  <a:pt x="2275" y="1786"/>
                  <a:pt x="2269" y="1806"/>
                  <a:pt x="2289" y="1839"/>
                </a:cubicBezTo>
                <a:cubicBezTo>
                  <a:pt x="2303" y="1861"/>
                  <a:pt x="2320" y="1873"/>
                  <a:pt x="2348" y="1865"/>
                </a:cubicBezTo>
                <a:close/>
                <a:moveTo>
                  <a:pt x="1424" y="2064"/>
                </a:moveTo>
                <a:cubicBezTo>
                  <a:pt x="1436" y="2050"/>
                  <a:pt x="1434" y="2036"/>
                  <a:pt x="1424" y="2022"/>
                </a:cubicBezTo>
                <a:cubicBezTo>
                  <a:pt x="1396" y="2024"/>
                  <a:pt x="1388" y="2029"/>
                  <a:pt x="1389" y="2044"/>
                </a:cubicBezTo>
                <a:cubicBezTo>
                  <a:pt x="1391" y="2059"/>
                  <a:pt x="1401" y="2065"/>
                  <a:pt x="1424" y="2064"/>
                </a:cubicBezTo>
                <a:close/>
                <a:moveTo>
                  <a:pt x="2389" y="1996"/>
                </a:moveTo>
                <a:cubicBezTo>
                  <a:pt x="2380" y="1980"/>
                  <a:pt x="2361" y="1958"/>
                  <a:pt x="2346" y="1957"/>
                </a:cubicBezTo>
                <a:cubicBezTo>
                  <a:pt x="2306" y="1955"/>
                  <a:pt x="2290" y="1984"/>
                  <a:pt x="2288" y="2022"/>
                </a:cubicBezTo>
                <a:cubicBezTo>
                  <a:pt x="2310" y="2052"/>
                  <a:pt x="2337" y="2069"/>
                  <a:pt x="2373" y="2051"/>
                </a:cubicBezTo>
                <a:cubicBezTo>
                  <a:pt x="2396" y="2039"/>
                  <a:pt x="2401" y="2016"/>
                  <a:pt x="2389" y="1996"/>
                </a:cubicBezTo>
                <a:close/>
                <a:moveTo>
                  <a:pt x="2208" y="1005"/>
                </a:moveTo>
                <a:cubicBezTo>
                  <a:pt x="2167" y="1004"/>
                  <a:pt x="2157" y="1008"/>
                  <a:pt x="2149" y="1033"/>
                </a:cubicBezTo>
                <a:cubicBezTo>
                  <a:pt x="2140" y="1062"/>
                  <a:pt x="2146" y="1073"/>
                  <a:pt x="2187" y="1097"/>
                </a:cubicBezTo>
                <a:cubicBezTo>
                  <a:pt x="2245" y="1074"/>
                  <a:pt x="2249" y="1055"/>
                  <a:pt x="2208" y="1005"/>
                </a:cubicBezTo>
                <a:close/>
                <a:moveTo>
                  <a:pt x="845" y="285"/>
                </a:moveTo>
                <a:cubicBezTo>
                  <a:pt x="856" y="283"/>
                  <a:pt x="860" y="274"/>
                  <a:pt x="856" y="262"/>
                </a:cubicBezTo>
                <a:cubicBezTo>
                  <a:pt x="852" y="252"/>
                  <a:pt x="844" y="247"/>
                  <a:pt x="835" y="253"/>
                </a:cubicBezTo>
                <a:cubicBezTo>
                  <a:pt x="829" y="257"/>
                  <a:pt x="826" y="265"/>
                  <a:pt x="818" y="276"/>
                </a:cubicBezTo>
                <a:cubicBezTo>
                  <a:pt x="830" y="281"/>
                  <a:pt x="839" y="287"/>
                  <a:pt x="845" y="285"/>
                </a:cubicBezTo>
                <a:close/>
                <a:moveTo>
                  <a:pt x="2392" y="2157"/>
                </a:moveTo>
                <a:cubicBezTo>
                  <a:pt x="2386" y="2159"/>
                  <a:pt x="2380" y="2161"/>
                  <a:pt x="2375" y="2163"/>
                </a:cubicBezTo>
                <a:cubicBezTo>
                  <a:pt x="2439" y="2163"/>
                  <a:pt x="2439" y="2163"/>
                  <a:pt x="2439" y="2163"/>
                </a:cubicBezTo>
                <a:cubicBezTo>
                  <a:pt x="2426" y="2155"/>
                  <a:pt x="2411" y="2151"/>
                  <a:pt x="2392" y="2157"/>
                </a:cubicBezTo>
                <a:close/>
                <a:moveTo>
                  <a:pt x="2085" y="1972"/>
                </a:moveTo>
                <a:cubicBezTo>
                  <a:pt x="2064" y="1981"/>
                  <a:pt x="2041" y="1991"/>
                  <a:pt x="2019" y="2000"/>
                </a:cubicBezTo>
                <a:cubicBezTo>
                  <a:pt x="2004" y="2058"/>
                  <a:pt x="2012" y="2081"/>
                  <a:pt x="2050" y="2096"/>
                </a:cubicBezTo>
                <a:cubicBezTo>
                  <a:pt x="2085" y="2109"/>
                  <a:pt x="2116" y="2099"/>
                  <a:pt x="2129" y="2070"/>
                </a:cubicBezTo>
                <a:cubicBezTo>
                  <a:pt x="2148" y="2029"/>
                  <a:pt x="2139" y="2007"/>
                  <a:pt x="2085" y="1972"/>
                </a:cubicBezTo>
                <a:close/>
                <a:moveTo>
                  <a:pt x="1832" y="1337"/>
                </a:moveTo>
                <a:cubicBezTo>
                  <a:pt x="1841" y="1315"/>
                  <a:pt x="1832" y="1300"/>
                  <a:pt x="1810" y="1287"/>
                </a:cubicBezTo>
                <a:cubicBezTo>
                  <a:pt x="1799" y="1291"/>
                  <a:pt x="1787" y="1296"/>
                  <a:pt x="1773" y="1302"/>
                </a:cubicBezTo>
                <a:cubicBezTo>
                  <a:pt x="1774" y="1323"/>
                  <a:pt x="1765" y="1346"/>
                  <a:pt x="1793" y="1353"/>
                </a:cubicBezTo>
                <a:cubicBezTo>
                  <a:pt x="1807" y="1356"/>
                  <a:pt x="1824" y="1355"/>
                  <a:pt x="1832" y="1337"/>
                </a:cubicBezTo>
                <a:close/>
                <a:moveTo>
                  <a:pt x="1491" y="1835"/>
                </a:moveTo>
                <a:cubicBezTo>
                  <a:pt x="1479" y="1845"/>
                  <a:pt x="1472" y="1857"/>
                  <a:pt x="1481" y="1871"/>
                </a:cubicBezTo>
                <a:cubicBezTo>
                  <a:pt x="1486" y="1880"/>
                  <a:pt x="1496" y="1882"/>
                  <a:pt x="1504" y="1877"/>
                </a:cubicBezTo>
                <a:cubicBezTo>
                  <a:pt x="1510" y="1872"/>
                  <a:pt x="1519" y="1864"/>
                  <a:pt x="1519" y="1858"/>
                </a:cubicBezTo>
                <a:cubicBezTo>
                  <a:pt x="1519" y="1841"/>
                  <a:pt x="1506" y="1835"/>
                  <a:pt x="1491" y="1835"/>
                </a:cubicBezTo>
                <a:close/>
                <a:moveTo>
                  <a:pt x="1581" y="1297"/>
                </a:moveTo>
                <a:cubicBezTo>
                  <a:pt x="1583" y="1281"/>
                  <a:pt x="1573" y="1270"/>
                  <a:pt x="1558" y="1269"/>
                </a:cubicBezTo>
                <a:cubicBezTo>
                  <a:pt x="1545" y="1268"/>
                  <a:pt x="1527" y="1270"/>
                  <a:pt x="1520" y="1278"/>
                </a:cubicBezTo>
                <a:cubicBezTo>
                  <a:pt x="1505" y="1299"/>
                  <a:pt x="1515" y="1319"/>
                  <a:pt x="1535" y="1333"/>
                </a:cubicBezTo>
                <a:cubicBezTo>
                  <a:pt x="1559" y="1332"/>
                  <a:pt x="1578" y="1324"/>
                  <a:pt x="1581" y="1297"/>
                </a:cubicBezTo>
                <a:close/>
                <a:moveTo>
                  <a:pt x="1814" y="1046"/>
                </a:moveTo>
                <a:cubicBezTo>
                  <a:pt x="1825" y="1025"/>
                  <a:pt x="1835" y="1007"/>
                  <a:pt x="1816" y="993"/>
                </a:cubicBezTo>
                <a:cubicBezTo>
                  <a:pt x="1809" y="987"/>
                  <a:pt x="1795" y="985"/>
                  <a:pt x="1788" y="989"/>
                </a:cubicBezTo>
                <a:cubicBezTo>
                  <a:pt x="1765" y="999"/>
                  <a:pt x="1768" y="1019"/>
                  <a:pt x="1775" y="1044"/>
                </a:cubicBezTo>
                <a:cubicBezTo>
                  <a:pt x="1789" y="1045"/>
                  <a:pt x="1802" y="1045"/>
                  <a:pt x="1814" y="1046"/>
                </a:cubicBezTo>
                <a:close/>
                <a:moveTo>
                  <a:pt x="1583" y="1940"/>
                </a:moveTo>
                <a:cubicBezTo>
                  <a:pt x="1565" y="1917"/>
                  <a:pt x="1558" y="1914"/>
                  <a:pt x="1547" y="1922"/>
                </a:cubicBezTo>
                <a:cubicBezTo>
                  <a:pt x="1535" y="1932"/>
                  <a:pt x="1538" y="1944"/>
                  <a:pt x="1559" y="1967"/>
                </a:cubicBezTo>
                <a:cubicBezTo>
                  <a:pt x="1571" y="1960"/>
                  <a:pt x="1585" y="1957"/>
                  <a:pt x="1583" y="1940"/>
                </a:cubicBezTo>
                <a:close/>
                <a:moveTo>
                  <a:pt x="1409" y="2106"/>
                </a:moveTo>
                <a:cubicBezTo>
                  <a:pt x="1398" y="2110"/>
                  <a:pt x="1390" y="2126"/>
                  <a:pt x="1394" y="2137"/>
                </a:cubicBezTo>
                <a:cubicBezTo>
                  <a:pt x="1398" y="2149"/>
                  <a:pt x="1418" y="2157"/>
                  <a:pt x="1431" y="2152"/>
                </a:cubicBezTo>
                <a:cubicBezTo>
                  <a:pt x="1443" y="2147"/>
                  <a:pt x="1445" y="2138"/>
                  <a:pt x="1439" y="2122"/>
                </a:cubicBezTo>
                <a:cubicBezTo>
                  <a:pt x="1433" y="2107"/>
                  <a:pt x="1423" y="2101"/>
                  <a:pt x="1409" y="2106"/>
                </a:cubicBezTo>
                <a:close/>
                <a:moveTo>
                  <a:pt x="1479" y="2074"/>
                </a:moveTo>
                <a:cubicBezTo>
                  <a:pt x="1472" y="2079"/>
                  <a:pt x="1465" y="2084"/>
                  <a:pt x="1458" y="2088"/>
                </a:cubicBezTo>
                <a:cubicBezTo>
                  <a:pt x="1461" y="2103"/>
                  <a:pt x="1463" y="2116"/>
                  <a:pt x="1478" y="2116"/>
                </a:cubicBezTo>
                <a:cubicBezTo>
                  <a:pt x="1483" y="2116"/>
                  <a:pt x="1491" y="2112"/>
                  <a:pt x="1494" y="2107"/>
                </a:cubicBezTo>
                <a:cubicBezTo>
                  <a:pt x="1501" y="2093"/>
                  <a:pt x="1492" y="2084"/>
                  <a:pt x="1479" y="2074"/>
                </a:cubicBezTo>
                <a:close/>
                <a:moveTo>
                  <a:pt x="1547" y="2093"/>
                </a:moveTo>
                <a:cubicBezTo>
                  <a:pt x="1538" y="2112"/>
                  <a:pt x="1540" y="2126"/>
                  <a:pt x="1552" y="2127"/>
                </a:cubicBezTo>
                <a:cubicBezTo>
                  <a:pt x="1558" y="2127"/>
                  <a:pt x="1568" y="2121"/>
                  <a:pt x="1571" y="2115"/>
                </a:cubicBezTo>
                <a:cubicBezTo>
                  <a:pt x="1576" y="2105"/>
                  <a:pt x="1567" y="2098"/>
                  <a:pt x="1547" y="2093"/>
                </a:cubicBezTo>
                <a:close/>
                <a:moveTo>
                  <a:pt x="1481" y="1959"/>
                </a:moveTo>
                <a:cubicBezTo>
                  <a:pt x="1471" y="1950"/>
                  <a:pt x="1462" y="1938"/>
                  <a:pt x="1449" y="1950"/>
                </a:cubicBezTo>
                <a:cubicBezTo>
                  <a:pt x="1444" y="1954"/>
                  <a:pt x="1442" y="1965"/>
                  <a:pt x="1444" y="1969"/>
                </a:cubicBezTo>
                <a:cubicBezTo>
                  <a:pt x="1449" y="1976"/>
                  <a:pt x="1458" y="1984"/>
                  <a:pt x="1466" y="1985"/>
                </a:cubicBezTo>
                <a:cubicBezTo>
                  <a:pt x="1480" y="1985"/>
                  <a:pt x="1480" y="1972"/>
                  <a:pt x="1481" y="1959"/>
                </a:cubicBezTo>
                <a:close/>
                <a:moveTo>
                  <a:pt x="1494" y="2009"/>
                </a:moveTo>
                <a:cubicBezTo>
                  <a:pt x="1488" y="2012"/>
                  <a:pt x="1485" y="2020"/>
                  <a:pt x="1478" y="2029"/>
                </a:cubicBezTo>
                <a:cubicBezTo>
                  <a:pt x="1490" y="2034"/>
                  <a:pt x="1497" y="2039"/>
                  <a:pt x="1502" y="2038"/>
                </a:cubicBezTo>
                <a:cubicBezTo>
                  <a:pt x="1512" y="2036"/>
                  <a:pt x="1516" y="2027"/>
                  <a:pt x="1512" y="2017"/>
                </a:cubicBezTo>
                <a:cubicBezTo>
                  <a:pt x="1509" y="2008"/>
                  <a:pt x="1502" y="2004"/>
                  <a:pt x="1494" y="2009"/>
                </a:cubicBezTo>
                <a:close/>
                <a:moveTo>
                  <a:pt x="1565" y="2018"/>
                </a:moveTo>
                <a:cubicBezTo>
                  <a:pt x="1559" y="2030"/>
                  <a:pt x="1554" y="2038"/>
                  <a:pt x="1549" y="2047"/>
                </a:cubicBezTo>
                <a:cubicBezTo>
                  <a:pt x="1575" y="2068"/>
                  <a:pt x="1579" y="2067"/>
                  <a:pt x="1590" y="2040"/>
                </a:cubicBezTo>
                <a:cubicBezTo>
                  <a:pt x="1583" y="2034"/>
                  <a:pt x="1575" y="2027"/>
                  <a:pt x="1565" y="2018"/>
                </a:cubicBezTo>
                <a:close/>
                <a:moveTo>
                  <a:pt x="1730" y="1988"/>
                </a:moveTo>
                <a:cubicBezTo>
                  <a:pt x="1742" y="1982"/>
                  <a:pt x="1747" y="1965"/>
                  <a:pt x="1742" y="1952"/>
                </a:cubicBezTo>
                <a:cubicBezTo>
                  <a:pt x="1736" y="1938"/>
                  <a:pt x="1720" y="1931"/>
                  <a:pt x="1706" y="1937"/>
                </a:cubicBezTo>
                <a:cubicBezTo>
                  <a:pt x="1692" y="1942"/>
                  <a:pt x="1684" y="1960"/>
                  <a:pt x="1690" y="1973"/>
                </a:cubicBezTo>
                <a:cubicBezTo>
                  <a:pt x="1696" y="1987"/>
                  <a:pt x="1717" y="1994"/>
                  <a:pt x="1730" y="1988"/>
                </a:cubicBezTo>
                <a:close/>
                <a:moveTo>
                  <a:pt x="1711" y="2107"/>
                </a:moveTo>
                <a:cubicBezTo>
                  <a:pt x="1708" y="2119"/>
                  <a:pt x="1712" y="2128"/>
                  <a:pt x="1723" y="2134"/>
                </a:cubicBezTo>
                <a:cubicBezTo>
                  <a:pt x="1737" y="2141"/>
                  <a:pt x="1750" y="2136"/>
                  <a:pt x="1764" y="2116"/>
                </a:cubicBezTo>
                <a:cubicBezTo>
                  <a:pt x="1760" y="2108"/>
                  <a:pt x="1755" y="2100"/>
                  <a:pt x="1751" y="2090"/>
                </a:cubicBezTo>
                <a:cubicBezTo>
                  <a:pt x="1720" y="2089"/>
                  <a:pt x="1715" y="2092"/>
                  <a:pt x="1711" y="2107"/>
                </a:cubicBezTo>
                <a:close/>
                <a:moveTo>
                  <a:pt x="1657" y="1863"/>
                </a:moveTo>
                <a:cubicBezTo>
                  <a:pt x="1647" y="1866"/>
                  <a:pt x="1639" y="1878"/>
                  <a:pt x="1641" y="1888"/>
                </a:cubicBezTo>
                <a:cubicBezTo>
                  <a:pt x="1644" y="1900"/>
                  <a:pt x="1659" y="1909"/>
                  <a:pt x="1671" y="1905"/>
                </a:cubicBezTo>
                <a:cubicBezTo>
                  <a:pt x="1682" y="1901"/>
                  <a:pt x="1688" y="1887"/>
                  <a:pt x="1684" y="1876"/>
                </a:cubicBezTo>
                <a:cubicBezTo>
                  <a:pt x="1680" y="1866"/>
                  <a:pt x="1667" y="1860"/>
                  <a:pt x="1657" y="1863"/>
                </a:cubicBezTo>
                <a:close/>
                <a:moveTo>
                  <a:pt x="1594" y="2155"/>
                </a:moveTo>
                <a:cubicBezTo>
                  <a:pt x="1590" y="2156"/>
                  <a:pt x="1587" y="2160"/>
                  <a:pt x="1584" y="2163"/>
                </a:cubicBezTo>
                <a:cubicBezTo>
                  <a:pt x="1621" y="2163"/>
                  <a:pt x="1621" y="2163"/>
                  <a:pt x="1621" y="2163"/>
                </a:cubicBezTo>
                <a:cubicBezTo>
                  <a:pt x="1616" y="2154"/>
                  <a:pt x="1605" y="2151"/>
                  <a:pt x="1594" y="2155"/>
                </a:cubicBezTo>
                <a:close/>
                <a:moveTo>
                  <a:pt x="1657" y="2080"/>
                </a:moveTo>
                <a:cubicBezTo>
                  <a:pt x="1645" y="2106"/>
                  <a:pt x="1646" y="2116"/>
                  <a:pt x="1659" y="2121"/>
                </a:cubicBezTo>
                <a:cubicBezTo>
                  <a:pt x="1671" y="2126"/>
                  <a:pt x="1678" y="2120"/>
                  <a:pt x="1683" y="2111"/>
                </a:cubicBezTo>
                <a:cubicBezTo>
                  <a:pt x="1689" y="2098"/>
                  <a:pt x="1679" y="2087"/>
                  <a:pt x="1657" y="2080"/>
                </a:cubicBezTo>
                <a:close/>
                <a:moveTo>
                  <a:pt x="1660" y="2014"/>
                </a:moveTo>
                <a:cubicBezTo>
                  <a:pt x="1664" y="1999"/>
                  <a:pt x="1656" y="1989"/>
                  <a:pt x="1639" y="1982"/>
                </a:cubicBezTo>
                <a:cubicBezTo>
                  <a:pt x="1624" y="1990"/>
                  <a:pt x="1612" y="1999"/>
                  <a:pt x="1618" y="2016"/>
                </a:cubicBezTo>
                <a:cubicBezTo>
                  <a:pt x="1620" y="2023"/>
                  <a:pt x="1629" y="2029"/>
                  <a:pt x="1636" y="2031"/>
                </a:cubicBezTo>
                <a:cubicBezTo>
                  <a:pt x="1649" y="2035"/>
                  <a:pt x="1657" y="2024"/>
                  <a:pt x="1660" y="2014"/>
                </a:cubicBezTo>
                <a:close/>
                <a:moveTo>
                  <a:pt x="2315" y="1429"/>
                </a:moveTo>
                <a:cubicBezTo>
                  <a:pt x="2309" y="1399"/>
                  <a:pt x="2269" y="1371"/>
                  <a:pt x="2241" y="1377"/>
                </a:cubicBezTo>
                <a:cubicBezTo>
                  <a:pt x="2202" y="1385"/>
                  <a:pt x="2181" y="1427"/>
                  <a:pt x="2194" y="1472"/>
                </a:cubicBezTo>
                <a:cubicBezTo>
                  <a:pt x="2203" y="1509"/>
                  <a:pt x="2227" y="1522"/>
                  <a:pt x="2263" y="1511"/>
                </a:cubicBezTo>
                <a:cubicBezTo>
                  <a:pt x="2298" y="1500"/>
                  <a:pt x="2322" y="1462"/>
                  <a:pt x="2315" y="1429"/>
                </a:cubicBezTo>
                <a:close/>
                <a:moveTo>
                  <a:pt x="3549" y="1518"/>
                </a:moveTo>
                <a:cubicBezTo>
                  <a:pt x="3529" y="1496"/>
                  <a:pt x="3505" y="1494"/>
                  <a:pt x="3479" y="1509"/>
                </a:cubicBezTo>
                <a:cubicBezTo>
                  <a:pt x="3452" y="1526"/>
                  <a:pt x="3424" y="1541"/>
                  <a:pt x="3391" y="1560"/>
                </a:cubicBezTo>
                <a:cubicBezTo>
                  <a:pt x="3403" y="1586"/>
                  <a:pt x="3409" y="1598"/>
                  <a:pt x="3415" y="1611"/>
                </a:cubicBezTo>
                <a:cubicBezTo>
                  <a:pt x="3428" y="1643"/>
                  <a:pt x="3456" y="1661"/>
                  <a:pt x="3486" y="1656"/>
                </a:cubicBezTo>
                <a:cubicBezTo>
                  <a:pt x="3513" y="1651"/>
                  <a:pt x="3541" y="1631"/>
                  <a:pt x="3561" y="1610"/>
                </a:cubicBezTo>
                <a:cubicBezTo>
                  <a:pt x="3580" y="1592"/>
                  <a:pt x="3570" y="1540"/>
                  <a:pt x="3549" y="1518"/>
                </a:cubicBezTo>
                <a:close/>
                <a:moveTo>
                  <a:pt x="3567" y="2037"/>
                </a:moveTo>
                <a:cubicBezTo>
                  <a:pt x="3516" y="2089"/>
                  <a:pt x="3506" y="2127"/>
                  <a:pt x="3530" y="2159"/>
                </a:cubicBezTo>
                <a:cubicBezTo>
                  <a:pt x="3531" y="2161"/>
                  <a:pt x="3532" y="2162"/>
                  <a:pt x="3533" y="2163"/>
                </a:cubicBezTo>
                <a:cubicBezTo>
                  <a:pt x="3626" y="2163"/>
                  <a:pt x="3626" y="2163"/>
                  <a:pt x="3626" y="2163"/>
                </a:cubicBezTo>
                <a:cubicBezTo>
                  <a:pt x="3650" y="2144"/>
                  <a:pt x="3651" y="2120"/>
                  <a:pt x="3633" y="2068"/>
                </a:cubicBezTo>
                <a:cubicBezTo>
                  <a:pt x="3612" y="2058"/>
                  <a:pt x="3591" y="2048"/>
                  <a:pt x="3567" y="2037"/>
                </a:cubicBezTo>
                <a:close/>
                <a:moveTo>
                  <a:pt x="3566" y="1780"/>
                </a:moveTo>
                <a:cubicBezTo>
                  <a:pt x="3539" y="1789"/>
                  <a:pt x="3524" y="1827"/>
                  <a:pt x="3534" y="1864"/>
                </a:cubicBezTo>
                <a:cubicBezTo>
                  <a:pt x="3543" y="1898"/>
                  <a:pt x="3573" y="1915"/>
                  <a:pt x="3604" y="1903"/>
                </a:cubicBezTo>
                <a:cubicBezTo>
                  <a:pt x="3641" y="1890"/>
                  <a:pt x="3662" y="1854"/>
                  <a:pt x="3652" y="1822"/>
                </a:cubicBezTo>
                <a:cubicBezTo>
                  <a:pt x="3641" y="1789"/>
                  <a:pt x="3601" y="1769"/>
                  <a:pt x="3566" y="1780"/>
                </a:cubicBezTo>
                <a:close/>
                <a:moveTo>
                  <a:pt x="3649" y="1294"/>
                </a:moveTo>
                <a:cubicBezTo>
                  <a:pt x="3637" y="1294"/>
                  <a:pt x="3626" y="1306"/>
                  <a:pt x="3624" y="1319"/>
                </a:cubicBezTo>
                <a:cubicBezTo>
                  <a:pt x="3623" y="1337"/>
                  <a:pt x="3629" y="1344"/>
                  <a:pt x="3654" y="1351"/>
                </a:cubicBezTo>
                <a:cubicBezTo>
                  <a:pt x="3663" y="1346"/>
                  <a:pt x="3671" y="1342"/>
                  <a:pt x="3681" y="1336"/>
                </a:cubicBezTo>
                <a:cubicBezTo>
                  <a:pt x="3676" y="1307"/>
                  <a:pt x="3665" y="1294"/>
                  <a:pt x="3649" y="1294"/>
                </a:cubicBezTo>
                <a:close/>
                <a:moveTo>
                  <a:pt x="3710" y="1162"/>
                </a:moveTo>
                <a:cubicBezTo>
                  <a:pt x="3687" y="1154"/>
                  <a:pt x="3676" y="1155"/>
                  <a:pt x="3668" y="1168"/>
                </a:cubicBezTo>
                <a:cubicBezTo>
                  <a:pt x="3662" y="1176"/>
                  <a:pt x="3662" y="1184"/>
                  <a:pt x="3668" y="1192"/>
                </a:cubicBezTo>
                <a:cubicBezTo>
                  <a:pt x="3676" y="1201"/>
                  <a:pt x="3685" y="1206"/>
                  <a:pt x="3696" y="1200"/>
                </a:cubicBezTo>
                <a:cubicBezTo>
                  <a:pt x="3711" y="1192"/>
                  <a:pt x="3717" y="1180"/>
                  <a:pt x="3710" y="1162"/>
                </a:cubicBezTo>
                <a:close/>
                <a:moveTo>
                  <a:pt x="3310" y="1856"/>
                </a:moveTo>
                <a:cubicBezTo>
                  <a:pt x="3322" y="1888"/>
                  <a:pt x="3343" y="1913"/>
                  <a:pt x="3382" y="1905"/>
                </a:cubicBezTo>
                <a:cubicBezTo>
                  <a:pt x="3412" y="1899"/>
                  <a:pt x="3422" y="1876"/>
                  <a:pt x="3414" y="1847"/>
                </a:cubicBezTo>
                <a:cubicBezTo>
                  <a:pt x="3357" y="1807"/>
                  <a:pt x="3353" y="1807"/>
                  <a:pt x="3310" y="1856"/>
                </a:cubicBezTo>
                <a:close/>
                <a:moveTo>
                  <a:pt x="3275" y="1648"/>
                </a:moveTo>
                <a:cubicBezTo>
                  <a:pt x="3241" y="1645"/>
                  <a:pt x="3230" y="1662"/>
                  <a:pt x="3224" y="1729"/>
                </a:cubicBezTo>
                <a:cubicBezTo>
                  <a:pt x="3272" y="1772"/>
                  <a:pt x="3277" y="1772"/>
                  <a:pt x="3331" y="1737"/>
                </a:cubicBezTo>
                <a:cubicBezTo>
                  <a:pt x="3331" y="1676"/>
                  <a:pt x="3315" y="1652"/>
                  <a:pt x="3275" y="1648"/>
                </a:cubicBezTo>
                <a:close/>
                <a:moveTo>
                  <a:pt x="3317" y="1991"/>
                </a:moveTo>
                <a:cubicBezTo>
                  <a:pt x="3305" y="2011"/>
                  <a:pt x="3291" y="2033"/>
                  <a:pt x="3279" y="2052"/>
                </a:cubicBezTo>
                <a:cubicBezTo>
                  <a:pt x="3303" y="2106"/>
                  <a:pt x="3323" y="2120"/>
                  <a:pt x="3362" y="2112"/>
                </a:cubicBezTo>
                <a:cubicBezTo>
                  <a:pt x="3394" y="2107"/>
                  <a:pt x="3407" y="2086"/>
                  <a:pt x="3406" y="2057"/>
                </a:cubicBezTo>
                <a:cubicBezTo>
                  <a:pt x="3404" y="2022"/>
                  <a:pt x="3371" y="1997"/>
                  <a:pt x="3317" y="1991"/>
                </a:cubicBezTo>
                <a:close/>
                <a:moveTo>
                  <a:pt x="3757" y="1264"/>
                </a:moveTo>
                <a:cubicBezTo>
                  <a:pt x="3753" y="1255"/>
                  <a:pt x="3749" y="1245"/>
                  <a:pt x="3746" y="1236"/>
                </a:cubicBezTo>
                <a:cubicBezTo>
                  <a:pt x="3722" y="1231"/>
                  <a:pt x="3713" y="1235"/>
                  <a:pt x="3705" y="1250"/>
                </a:cubicBezTo>
                <a:cubicBezTo>
                  <a:pt x="3700" y="1262"/>
                  <a:pt x="3703" y="1271"/>
                  <a:pt x="3713" y="1278"/>
                </a:cubicBezTo>
                <a:cubicBezTo>
                  <a:pt x="3726" y="1286"/>
                  <a:pt x="3742" y="1281"/>
                  <a:pt x="3757" y="1264"/>
                </a:cubicBezTo>
                <a:close/>
                <a:moveTo>
                  <a:pt x="3828" y="1403"/>
                </a:moveTo>
                <a:cubicBezTo>
                  <a:pt x="3823" y="1413"/>
                  <a:pt x="3823" y="1427"/>
                  <a:pt x="3825" y="1439"/>
                </a:cubicBezTo>
                <a:cubicBezTo>
                  <a:pt x="3826" y="1445"/>
                  <a:pt x="3833" y="1451"/>
                  <a:pt x="3841" y="1454"/>
                </a:cubicBezTo>
                <a:cubicBezTo>
                  <a:pt x="3841" y="1391"/>
                  <a:pt x="3841" y="1391"/>
                  <a:pt x="3841" y="1391"/>
                </a:cubicBezTo>
                <a:cubicBezTo>
                  <a:pt x="3835" y="1393"/>
                  <a:pt x="3831" y="1397"/>
                  <a:pt x="3828" y="1403"/>
                </a:cubicBezTo>
                <a:close/>
                <a:moveTo>
                  <a:pt x="3841" y="1332"/>
                </a:moveTo>
                <a:cubicBezTo>
                  <a:pt x="3841" y="1312"/>
                  <a:pt x="3841" y="1312"/>
                  <a:pt x="3841" y="1312"/>
                </a:cubicBezTo>
                <a:cubicBezTo>
                  <a:pt x="3840" y="1316"/>
                  <a:pt x="3839" y="1322"/>
                  <a:pt x="3839" y="1331"/>
                </a:cubicBezTo>
                <a:cubicBezTo>
                  <a:pt x="3840" y="1331"/>
                  <a:pt x="3840" y="1332"/>
                  <a:pt x="3841" y="1332"/>
                </a:cubicBezTo>
                <a:close/>
                <a:moveTo>
                  <a:pt x="3835" y="893"/>
                </a:moveTo>
                <a:cubicBezTo>
                  <a:pt x="3826" y="890"/>
                  <a:pt x="3815" y="891"/>
                  <a:pt x="3810" y="902"/>
                </a:cubicBezTo>
                <a:cubicBezTo>
                  <a:pt x="3803" y="916"/>
                  <a:pt x="3809" y="926"/>
                  <a:pt x="3822" y="934"/>
                </a:cubicBezTo>
                <a:cubicBezTo>
                  <a:pt x="3828" y="932"/>
                  <a:pt x="3834" y="930"/>
                  <a:pt x="3841" y="928"/>
                </a:cubicBezTo>
                <a:cubicBezTo>
                  <a:pt x="3841" y="896"/>
                  <a:pt x="3841" y="896"/>
                  <a:pt x="3841" y="896"/>
                </a:cubicBezTo>
                <a:cubicBezTo>
                  <a:pt x="3839" y="895"/>
                  <a:pt x="3838" y="894"/>
                  <a:pt x="3835" y="893"/>
                </a:cubicBezTo>
                <a:close/>
                <a:moveTo>
                  <a:pt x="3791" y="1175"/>
                </a:moveTo>
                <a:cubicBezTo>
                  <a:pt x="3784" y="1180"/>
                  <a:pt x="3777" y="1185"/>
                  <a:pt x="3772" y="1189"/>
                </a:cubicBezTo>
                <a:cubicBezTo>
                  <a:pt x="3770" y="1209"/>
                  <a:pt x="3779" y="1217"/>
                  <a:pt x="3795" y="1218"/>
                </a:cubicBezTo>
                <a:cubicBezTo>
                  <a:pt x="3805" y="1219"/>
                  <a:pt x="3809" y="1211"/>
                  <a:pt x="3812" y="1202"/>
                </a:cubicBezTo>
                <a:cubicBezTo>
                  <a:pt x="3816" y="1185"/>
                  <a:pt x="3806" y="1179"/>
                  <a:pt x="3791" y="1175"/>
                </a:cubicBezTo>
                <a:close/>
                <a:moveTo>
                  <a:pt x="3747" y="1368"/>
                </a:moveTo>
                <a:cubicBezTo>
                  <a:pt x="3733" y="1363"/>
                  <a:pt x="3720" y="1369"/>
                  <a:pt x="3716" y="1382"/>
                </a:cubicBezTo>
                <a:cubicBezTo>
                  <a:pt x="3712" y="1398"/>
                  <a:pt x="3719" y="1413"/>
                  <a:pt x="3732" y="1418"/>
                </a:cubicBezTo>
                <a:cubicBezTo>
                  <a:pt x="3746" y="1422"/>
                  <a:pt x="3762" y="1413"/>
                  <a:pt x="3767" y="1399"/>
                </a:cubicBezTo>
                <a:cubicBezTo>
                  <a:pt x="3771" y="1388"/>
                  <a:pt x="3761" y="1373"/>
                  <a:pt x="3747" y="1368"/>
                </a:cubicBezTo>
                <a:close/>
                <a:moveTo>
                  <a:pt x="3770" y="1307"/>
                </a:moveTo>
                <a:cubicBezTo>
                  <a:pt x="3765" y="1318"/>
                  <a:pt x="3770" y="1327"/>
                  <a:pt x="3782" y="1332"/>
                </a:cubicBezTo>
                <a:cubicBezTo>
                  <a:pt x="3809" y="1322"/>
                  <a:pt x="3810" y="1321"/>
                  <a:pt x="3804" y="1295"/>
                </a:cubicBezTo>
                <a:cubicBezTo>
                  <a:pt x="3790" y="1291"/>
                  <a:pt x="3777" y="1292"/>
                  <a:pt x="3770" y="1307"/>
                </a:cubicBezTo>
                <a:close/>
                <a:moveTo>
                  <a:pt x="3306" y="1437"/>
                </a:moveTo>
                <a:cubicBezTo>
                  <a:pt x="3335" y="1427"/>
                  <a:pt x="3354" y="1381"/>
                  <a:pt x="3343" y="1348"/>
                </a:cubicBezTo>
                <a:cubicBezTo>
                  <a:pt x="3332" y="1317"/>
                  <a:pt x="3301" y="1304"/>
                  <a:pt x="3268" y="1316"/>
                </a:cubicBezTo>
                <a:cubicBezTo>
                  <a:pt x="3233" y="1328"/>
                  <a:pt x="3210" y="1363"/>
                  <a:pt x="3219" y="1391"/>
                </a:cubicBezTo>
                <a:cubicBezTo>
                  <a:pt x="3229" y="1421"/>
                  <a:pt x="3277" y="1446"/>
                  <a:pt x="3306" y="1437"/>
                </a:cubicBezTo>
                <a:close/>
                <a:moveTo>
                  <a:pt x="3118" y="1974"/>
                </a:moveTo>
                <a:cubicBezTo>
                  <a:pt x="3079" y="1990"/>
                  <a:pt x="3081" y="2017"/>
                  <a:pt x="3096" y="2051"/>
                </a:cubicBezTo>
                <a:cubicBezTo>
                  <a:pt x="3115" y="2057"/>
                  <a:pt x="3135" y="2064"/>
                  <a:pt x="3151" y="2069"/>
                </a:cubicBezTo>
                <a:cubicBezTo>
                  <a:pt x="3192" y="2046"/>
                  <a:pt x="3194" y="2015"/>
                  <a:pt x="3174" y="1983"/>
                </a:cubicBezTo>
                <a:cubicBezTo>
                  <a:pt x="3161" y="1961"/>
                  <a:pt x="3139" y="1965"/>
                  <a:pt x="3118" y="1974"/>
                </a:cubicBezTo>
                <a:close/>
                <a:moveTo>
                  <a:pt x="2728" y="1995"/>
                </a:moveTo>
                <a:cubicBezTo>
                  <a:pt x="2707" y="2002"/>
                  <a:pt x="2695" y="2017"/>
                  <a:pt x="2706" y="2037"/>
                </a:cubicBezTo>
                <a:cubicBezTo>
                  <a:pt x="2713" y="2051"/>
                  <a:pt x="2731" y="2059"/>
                  <a:pt x="2753" y="2078"/>
                </a:cubicBezTo>
                <a:cubicBezTo>
                  <a:pt x="2765" y="2051"/>
                  <a:pt x="2779" y="2034"/>
                  <a:pt x="2777" y="2021"/>
                </a:cubicBezTo>
                <a:cubicBezTo>
                  <a:pt x="2773" y="1998"/>
                  <a:pt x="2754" y="1986"/>
                  <a:pt x="2728" y="1995"/>
                </a:cubicBezTo>
                <a:close/>
                <a:moveTo>
                  <a:pt x="2741" y="1740"/>
                </a:moveTo>
                <a:cubicBezTo>
                  <a:pt x="2756" y="1736"/>
                  <a:pt x="2773" y="1715"/>
                  <a:pt x="2779" y="1698"/>
                </a:cubicBezTo>
                <a:cubicBezTo>
                  <a:pt x="2789" y="1668"/>
                  <a:pt x="2765" y="1646"/>
                  <a:pt x="2742" y="1638"/>
                </a:cubicBezTo>
                <a:cubicBezTo>
                  <a:pt x="2706" y="1626"/>
                  <a:pt x="2679" y="1645"/>
                  <a:pt x="2662" y="1683"/>
                </a:cubicBezTo>
                <a:cubicBezTo>
                  <a:pt x="2677" y="1722"/>
                  <a:pt x="2698" y="1752"/>
                  <a:pt x="2741" y="1740"/>
                </a:cubicBezTo>
                <a:close/>
                <a:moveTo>
                  <a:pt x="2794" y="1810"/>
                </a:moveTo>
                <a:cubicBezTo>
                  <a:pt x="2777" y="1827"/>
                  <a:pt x="2760" y="1844"/>
                  <a:pt x="2738" y="1867"/>
                </a:cubicBezTo>
                <a:cubicBezTo>
                  <a:pt x="2765" y="1884"/>
                  <a:pt x="2785" y="1897"/>
                  <a:pt x="2805" y="1909"/>
                </a:cubicBezTo>
                <a:cubicBezTo>
                  <a:pt x="2859" y="1850"/>
                  <a:pt x="2857" y="1840"/>
                  <a:pt x="2794" y="1810"/>
                </a:cubicBezTo>
                <a:close/>
                <a:moveTo>
                  <a:pt x="2763" y="1424"/>
                </a:moveTo>
                <a:cubicBezTo>
                  <a:pt x="2754" y="1464"/>
                  <a:pt x="2759" y="1494"/>
                  <a:pt x="2803" y="1510"/>
                </a:cubicBezTo>
                <a:cubicBezTo>
                  <a:pt x="2865" y="1475"/>
                  <a:pt x="2867" y="1466"/>
                  <a:pt x="2818" y="1411"/>
                </a:cubicBezTo>
                <a:cubicBezTo>
                  <a:pt x="2800" y="1415"/>
                  <a:pt x="2781" y="1420"/>
                  <a:pt x="2763" y="1424"/>
                </a:cubicBezTo>
                <a:close/>
                <a:moveTo>
                  <a:pt x="2583" y="2061"/>
                </a:moveTo>
                <a:cubicBezTo>
                  <a:pt x="2562" y="2085"/>
                  <a:pt x="2531" y="2105"/>
                  <a:pt x="2558" y="2139"/>
                </a:cubicBezTo>
                <a:cubicBezTo>
                  <a:pt x="2566" y="2149"/>
                  <a:pt x="2594" y="2157"/>
                  <a:pt x="2605" y="2151"/>
                </a:cubicBezTo>
                <a:cubicBezTo>
                  <a:pt x="2622" y="2141"/>
                  <a:pt x="2642" y="2120"/>
                  <a:pt x="2644" y="2102"/>
                </a:cubicBezTo>
                <a:cubicBezTo>
                  <a:pt x="2647" y="2069"/>
                  <a:pt x="2614" y="2067"/>
                  <a:pt x="2583" y="2061"/>
                </a:cubicBezTo>
                <a:close/>
                <a:moveTo>
                  <a:pt x="2553" y="1813"/>
                </a:moveTo>
                <a:cubicBezTo>
                  <a:pt x="2494" y="1855"/>
                  <a:pt x="2485" y="1870"/>
                  <a:pt x="2504" y="1897"/>
                </a:cubicBezTo>
                <a:cubicBezTo>
                  <a:pt x="2526" y="1928"/>
                  <a:pt x="2556" y="1923"/>
                  <a:pt x="2614" y="1874"/>
                </a:cubicBezTo>
                <a:cubicBezTo>
                  <a:pt x="2599" y="1845"/>
                  <a:pt x="2593" y="1811"/>
                  <a:pt x="2553" y="1813"/>
                </a:cubicBezTo>
                <a:close/>
                <a:moveTo>
                  <a:pt x="2869" y="888"/>
                </a:moveTo>
                <a:cubicBezTo>
                  <a:pt x="2863" y="869"/>
                  <a:pt x="2837" y="850"/>
                  <a:pt x="2818" y="855"/>
                </a:cubicBezTo>
                <a:cubicBezTo>
                  <a:pt x="2786" y="862"/>
                  <a:pt x="2780" y="888"/>
                  <a:pt x="2775" y="919"/>
                </a:cubicBezTo>
                <a:cubicBezTo>
                  <a:pt x="2792" y="929"/>
                  <a:pt x="2809" y="940"/>
                  <a:pt x="2826" y="950"/>
                </a:cubicBezTo>
                <a:cubicBezTo>
                  <a:pt x="2866" y="921"/>
                  <a:pt x="2875" y="907"/>
                  <a:pt x="2869" y="888"/>
                </a:cubicBezTo>
                <a:close/>
                <a:moveTo>
                  <a:pt x="2686" y="1465"/>
                </a:moveTo>
                <a:cubicBezTo>
                  <a:pt x="2675" y="1437"/>
                  <a:pt x="2635" y="1421"/>
                  <a:pt x="2603" y="1432"/>
                </a:cubicBezTo>
                <a:cubicBezTo>
                  <a:pt x="2567" y="1445"/>
                  <a:pt x="2549" y="1481"/>
                  <a:pt x="2561" y="1518"/>
                </a:cubicBezTo>
                <a:cubicBezTo>
                  <a:pt x="2572" y="1552"/>
                  <a:pt x="2613" y="1572"/>
                  <a:pt x="2646" y="1560"/>
                </a:cubicBezTo>
                <a:cubicBezTo>
                  <a:pt x="2680" y="1548"/>
                  <a:pt x="2700" y="1499"/>
                  <a:pt x="2686" y="1465"/>
                </a:cubicBezTo>
                <a:close/>
                <a:moveTo>
                  <a:pt x="3253" y="940"/>
                </a:moveTo>
                <a:cubicBezTo>
                  <a:pt x="3246" y="922"/>
                  <a:pt x="3220" y="914"/>
                  <a:pt x="3196" y="922"/>
                </a:cubicBezTo>
                <a:cubicBezTo>
                  <a:pt x="3174" y="929"/>
                  <a:pt x="3163" y="950"/>
                  <a:pt x="3172" y="970"/>
                </a:cubicBezTo>
                <a:cubicBezTo>
                  <a:pt x="3183" y="994"/>
                  <a:pt x="3207" y="1007"/>
                  <a:pt x="3228" y="999"/>
                </a:cubicBezTo>
                <a:cubicBezTo>
                  <a:pt x="3250" y="990"/>
                  <a:pt x="3262" y="963"/>
                  <a:pt x="3253" y="940"/>
                </a:cubicBezTo>
                <a:close/>
                <a:moveTo>
                  <a:pt x="2411" y="1562"/>
                </a:moveTo>
                <a:cubicBezTo>
                  <a:pt x="2388" y="1569"/>
                  <a:pt x="2371" y="1599"/>
                  <a:pt x="2377" y="1624"/>
                </a:cubicBezTo>
                <a:cubicBezTo>
                  <a:pt x="2383" y="1650"/>
                  <a:pt x="2411" y="1671"/>
                  <a:pt x="2434" y="1666"/>
                </a:cubicBezTo>
                <a:cubicBezTo>
                  <a:pt x="2464" y="1661"/>
                  <a:pt x="2486" y="1625"/>
                  <a:pt x="2479" y="1597"/>
                </a:cubicBezTo>
                <a:cubicBezTo>
                  <a:pt x="2472" y="1571"/>
                  <a:pt x="2437" y="1553"/>
                  <a:pt x="2411" y="1562"/>
                </a:cubicBezTo>
                <a:close/>
                <a:moveTo>
                  <a:pt x="3202" y="1521"/>
                </a:moveTo>
                <a:cubicBezTo>
                  <a:pt x="3186" y="1508"/>
                  <a:pt x="3158" y="1500"/>
                  <a:pt x="3139" y="1505"/>
                </a:cubicBezTo>
                <a:cubicBezTo>
                  <a:pt x="3103" y="1513"/>
                  <a:pt x="3107" y="1545"/>
                  <a:pt x="3112" y="1584"/>
                </a:cubicBezTo>
                <a:cubicBezTo>
                  <a:pt x="3141" y="1587"/>
                  <a:pt x="3165" y="1589"/>
                  <a:pt x="3187" y="1590"/>
                </a:cubicBezTo>
                <a:cubicBezTo>
                  <a:pt x="3207" y="1566"/>
                  <a:pt x="3230" y="1544"/>
                  <a:pt x="3202" y="1521"/>
                </a:cubicBezTo>
                <a:close/>
                <a:moveTo>
                  <a:pt x="3141" y="1846"/>
                </a:moveTo>
                <a:cubicBezTo>
                  <a:pt x="3165" y="1837"/>
                  <a:pt x="3183" y="1800"/>
                  <a:pt x="3175" y="1776"/>
                </a:cubicBezTo>
                <a:cubicBezTo>
                  <a:pt x="3166" y="1752"/>
                  <a:pt x="3134" y="1739"/>
                  <a:pt x="3103" y="1748"/>
                </a:cubicBezTo>
                <a:cubicBezTo>
                  <a:pt x="3075" y="1756"/>
                  <a:pt x="3061" y="1785"/>
                  <a:pt x="3071" y="1816"/>
                </a:cubicBezTo>
                <a:cubicBezTo>
                  <a:pt x="3080" y="1842"/>
                  <a:pt x="3114" y="1857"/>
                  <a:pt x="3141" y="1846"/>
                </a:cubicBezTo>
                <a:close/>
                <a:moveTo>
                  <a:pt x="2977" y="1596"/>
                </a:moveTo>
                <a:cubicBezTo>
                  <a:pt x="2947" y="1579"/>
                  <a:pt x="2918" y="1601"/>
                  <a:pt x="2900" y="1654"/>
                </a:cubicBezTo>
                <a:cubicBezTo>
                  <a:pt x="2960" y="1687"/>
                  <a:pt x="2985" y="1686"/>
                  <a:pt x="2999" y="1654"/>
                </a:cubicBezTo>
                <a:cubicBezTo>
                  <a:pt x="3011" y="1627"/>
                  <a:pt x="2999" y="1608"/>
                  <a:pt x="2977" y="1596"/>
                </a:cubicBezTo>
                <a:close/>
                <a:moveTo>
                  <a:pt x="2971" y="1865"/>
                </a:moveTo>
                <a:cubicBezTo>
                  <a:pt x="2949" y="1852"/>
                  <a:pt x="2930" y="1872"/>
                  <a:pt x="2917" y="1921"/>
                </a:cubicBezTo>
                <a:cubicBezTo>
                  <a:pt x="2961" y="1945"/>
                  <a:pt x="2994" y="1942"/>
                  <a:pt x="2997" y="1913"/>
                </a:cubicBezTo>
                <a:cubicBezTo>
                  <a:pt x="2999" y="1898"/>
                  <a:pt x="2985" y="1873"/>
                  <a:pt x="2971" y="1865"/>
                </a:cubicBezTo>
                <a:close/>
                <a:moveTo>
                  <a:pt x="2942" y="2051"/>
                </a:moveTo>
                <a:cubicBezTo>
                  <a:pt x="2909" y="2031"/>
                  <a:pt x="2886" y="2051"/>
                  <a:pt x="2861" y="2081"/>
                </a:cubicBezTo>
                <a:cubicBezTo>
                  <a:pt x="2872" y="2099"/>
                  <a:pt x="2883" y="2118"/>
                  <a:pt x="2892" y="2134"/>
                </a:cubicBezTo>
                <a:cubicBezTo>
                  <a:pt x="2929" y="2129"/>
                  <a:pt x="2959" y="2127"/>
                  <a:pt x="2962" y="2090"/>
                </a:cubicBezTo>
                <a:cubicBezTo>
                  <a:pt x="2963" y="2077"/>
                  <a:pt x="2953" y="2057"/>
                  <a:pt x="2942" y="2051"/>
                </a:cubicBezTo>
                <a:close/>
                <a:moveTo>
                  <a:pt x="3000" y="1402"/>
                </a:moveTo>
                <a:cubicBezTo>
                  <a:pt x="2981" y="1410"/>
                  <a:pt x="2960" y="1419"/>
                  <a:pt x="2937" y="1430"/>
                </a:cubicBezTo>
                <a:cubicBezTo>
                  <a:pt x="2929" y="1503"/>
                  <a:pt x="2935" y="1516"/>
                  <a:pt x="2972" y="1527"/>
                </a:cubicBezTo>
                <a:cubicBezTo>
                  <a:pt x="3001" y="1536"/>
                  <a:pt x="3023" y="1529"/>
                  <a:pt x="3038" y="1502"/>
                </a:cubicBezTo>
                <a:cubicBezTo>
                  <a:pt x="3057" y="1468"/>
                  <a:pt x="3046" y="1437"/>
                  <a:pt x="3000" y="1402"/>
                </a:cubicBezTo>
                <a:close/>
                <a:moveTo>
                  <a:pt x="2089" y="1658"/>
                </a:moveTo>
                <a:cubicBezTo>
                  <a:pt x="2059" y="1657"/>
                  <a:pt x="2032" y="1680"/>
                  <a:pt x="2026" y="1714"/>
                </a:cubicBezTo>
                <a:cubicBezTo>
                  <a:pt x="2020" y="1747"/>
                  <a:pt x="2028" y="1774"/>
                  <a:pt x="2060" y="1792"/>
                </a:cubicBezTo>
                <a:cubicBezTo>
                  <a:pt x="2096" y="1812"/>
                  <a:pt x="2118" y="1804"/>
                  <a:pt x="2168" y="1748"/>
                </a:cubicBezTo>
                <a:cubicBezTo>
                  <a:pt x="2150" y="1683"/>
                  <a:pt x="2129" y="1660"/>
                  <a:pt x="2089" y="1658"/>
                </a:cubicBezTo>
                <a:close/>
                <a:moveTo>
                  <a:pt x="41" y="530"/>
                </a:moveTo>
                <a:cubicBezTo>
                  <a:pt x="42" y="511"/>
                  <a:pt x="33" y="504"/>
                  <a:pt x="1" y="502"/>
                </a:cubicBezTo>
                <a:cubicBezTo>
                  <a:pt x="1" y="564"/>
                  <a:pt x="1" y="564"/>
                  <a:pt x="1" y="564"/>
                </a:cubicBezTo>
                <a:cubicBezTo>
                  <a:pt x="29" y="561"/>
                  <a:pt x="40" y="551"/>
                  <a:pt x="41" y="530"/>
                </a:cubicBezTo>
                <a:close/>
                <a:moveTo>
                  <a:pt x="263" y="107"/>
                </a:moveTo>
                <a:cubicBezTo>
                  <a:pt x="286" y="99"/>
                  <a:pt x="295" y="71"/>
                  <a:pt x="286" y="43"/>
                </a:cubicBezTo>
                <a:cubicBezTo>
                  <a:pt x="278" y="23"/>
                  <a:pt x="247" y="8"/>
                  <a:pt x="227" y="16"/>
                </a:cubicBezTo>
                <a:cubicBezTo>
                  <a:pt x="208" y="23"/>
                  <a:pt x="194" y="63"/>
                  <a:pt x="203" y="85"/>
                </a:cubicBezTo>
                <a:cubicBezTo>
                  <a:pt x="210" y="104"/>
                  <a:pt x="240" y="115"/>
                  <a:pt x="263" y="107"/>
                </a:cubicBezTo>
                <a:close/>
                <a:moveTo>
                  <a:pt x="305" y="373"/>
                </a:moveTo>
                <a:cubicBezTo>
                  <a:pt x="305" y="354"/>
                  <a:pt x="286" y="332"/>
                  <a:pt x="267" y="327"/>
                </a:cubicBezTo>
                <a:cubicBezTo>
                  <a:pt x="248" y="323"/>
                  <a:pt x="239" y="331"/>
                  <a:pt x="221" y="369"/>
                </a:cubicBezTo>
                <a:cubicBezTo>
                  <a:pt x="239" y="405"/>
                  <a:pt x="250" y="413"/>
                  <a:pt x="279" y="406"/>
                </a:cubicBezTo>
                <a:cubicBezTo>
                  <a:pt x="296" y="402"/>
                  <a:pt x="304" y="391"/>
                  <a:pt x="305" y="373"/>
                </a:cubicBezTo>
                <a:close/>
                <a:moveTo>
                  <a:pt x="167" y="541"/>
                </a:moveTo>
                <a:cubicBezTo>
                  <a:pt x="174" y="557"/>
                  <a:pt x="202" y="567"/>
                  <a:pt x="221" y="560"/>
                </a:cubicBezTo>
                <a:cubicBezTo>
                  <a:pt x="239" y="552"/>
                  <a:pt x="246" y="533"/>
                  <a:pt x="238" y="514"/>
                </a:cubicBezTo>
                <a:cubicBezTo>
                  <a:pt x="229" y="494"/>
                  <a:pt x="208" y="482"/>
                  <a:pt x="192" y="488"/>
                </a:cubicBezTo>
                <a:cubicBezTo>
                  <a:pt x="174" y="495"/>
                  <a:pt x="161" y="524"/>
                  <a:pt x="167" y="541"/>
                </a:cubicBezTo>
                <a:close/>
                <a:moveTo>
                  <a:pt x="190" y="1078"/>
                </a:moveTo>
                <a:cubicBezTo>
                  <a:pt x="196" y="1054"/>
                  <a:pt x="175" y="1020"/>
                  <a:pt x="151" y="1015"/>
                </a:cubicBezTo>
                <a:cubicBezTo>
                  <a:pt x="120" y="1008"/>
                  <a:pt x="90" y="1032"/>
                  <a:pt x="84" y="1071"/>
                </a:cubicBezTo>
                <a:cubicBezTo>
                  <a:pt x="79" y="1102"/>
                  <a:pt x="93" y="1119"/>
                  <a:pt x="124" y="1123"/>
                </a:cubicBezTo>
                <a:cubicBezTo>
                  <a:pt x="153" y="1126"/>
                  <a:pt x="185" y="1105"/>
                  <a:pt x="190" y="1078"/>
                </a:cubicBezTo>
                <a:close/>
                <a:moveTo>
                  <a:pt x="6" y="1842"/>
                </a:moveTo>
                <a:cubicBezTo>
                  <a:pt x="5" y="1861"/>
                  <a:pt x="10" y="1881"/>
                  <a:pt x="34" y="1887"/>
                </a:cubicBezTo>
                <a:cubicBezTo>
                  <a:pt x="64" y="1894"/>
                  <a:pt x="81" y="1879"/>
                  <a:pt x="92" y="1849"/>
                </a:cubicBezTo>
                <a:cubicBezTo>
                  <a:pt x="84" y="1836"/>
                  <a:pt x="75" y="1822"/>
                  <a:pt x="65" y="1806"/>
                </a:cubicBezTo>
                <a:cubicBezTo>
                  <a:pt x="39" y="1812"/>
                  <a:pt x="9" y="1806"/>
                  <a:pt x="6" y="1842"/>
                </a:cubicBezTo>
                <a:close/>
                <a:moveTo>
                  <a:pt x="1416" y="1917"/>
                </a:moveTo>
                <a:cubicBezTo>
                  <a:pt x="1432" y="1908"/>
                  <a:pt x="1443" y="1899"/>
                  <a:pt x="1437" y="1881"/>
                </a:cubicBezTo>
                <a:cubicBezTo>
                  <a:pt x="1433" y="1870"/>
                  <a:pt x="1426" y="1861"/>
                  <a:pt x="1411" y="1863"/>
                </a:cubicBezTo>
                <a:cubicBezTo>
                  <a:pt x="1401" y="1864"/>
                  <a:pt x="1388" y="1865"/>
                  <a:pt x="1386" y="1878"/>
                </a:cubicBezTo>
                <a:cubicBezTo>
                  <a:pt x="1383" y="1899"/>
                  <a:pt x="1399" y="1908"/>
                  <a:pt x="1416" y="1917"/>
                </a:cubicBezTo>
                <a:close/>
                <a:moveTo>
                  <a:pt x="103" y="346"/>
                </a:moveTo>
                <a:cubicBezTo>
                  <a:pt x="98" y="363"/>
                  <a:pt x="103" y="376"/>
                  <a:pt x="120" y="384"/>
                </a:cubicBezTo>
                <a:cubicBezTo>
                  <a:pt x="140" y="394"/>
                  <a:pt x="158" y="387"/>
                  <a:pt x="178" y="358"/>
                </a:cubicBezTo>
                <a:cubicBezTo>
                  <a:pt x="172" y="347"/>
                  <a:pt x="166" y="335"/>
                  <a:pt x="159" y="322"/>
                </a:cubicBezTo>
                <a:cubicBezTo>
                  <a:pt x="116" y="320"/>
                  <a:pt x="108" y="324"/>
                  <a:pt x="103" y="346"/>
                </a:cubicBezTo>
                <a:close/>
                <a:moveTo>
                  <a:pt x="131" y="1384"/>
                </a:moveTo>
                <a:cubicBezTo>
                  <a:pt x="137" y="1350"/>
                  <a:pt x="119" y="1330"/>
                  <a:pt x="88" y="1319"/>
                </a:cubicBezTo>
                <a:cubicBezTo>
                  <a:pt x="42" y="1334"/>
                  <a:pt x="30" y="1347"/>
                  <a:pt x="35" y="1379"/>
                </a:cubicBezTo>
                <a:cubicBezTo>
                  <a:pt x="38" y="1401"/>
                  <a:pt x="47" y="1415"/>
                  <a:pt x="70" y="1418"/>
                </a:cubicBezTo>
                <a:cubicBezTo>
                  <a:pt x="95" y="1421"/>
                  <a:pt x="128" y="1405"/>
                  <a:pt x="131" y="1384"/>
                </a:cubicBezTo>
                <a:close/>
                <a:moveTo>
                  <a:pt x="62" y="351"/>
                </a:moveTo>
                <a:cubicBezTo>
                  <a:pt x="71" y="333"/>
                  <a:pt x="57" y="316"/>
                  <a:pt x="25" y="308"/>
                </a:cubicBezTo>
                <a:cubicBezTo>
                  <a:pt x="8" y="344"/>
                  <a:pt x="9" y="359"/>
                  <a:pt x="28" y="366"/>
                </a:cubicBezTo>
                <a:cubicBezTo>
                  <a:pt x="45" y="372"/>
                  <a:pt x="56" y="365"/>
                  <a:pt x="62" y="351"/>
                </a:cubicBezTo>
                <a:close/>
                <a:moveTo>
                  <a:pt x="45" y="56"/>
                </a:moveTo>
                <a:cubicBezTo>
                  <a:pt x="61" y="51"/>
                  <a:pt x="70" y="30"/>
                  <a:pt x="64" y="15"/>
                </a:cubicBezTo>
                <a:cubicBezTo>
                  <a:pt x="63" y="11"/>
                  <a:pt x="60" y="8"/>
                  <a:pt x="57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5" y="13"/>
                  <a:pt x="0" y="23"/>
                  <a:pt x="3" y="32"/>
                </a:cubicBezTo>
                <a:cubicBezTo>
                  <a:pt x="7" y="49"/>
                  <a:pt x="29" y="62"/>
                  <a:pt x="45" y="56"/>
                </a:cubicBezTo>
                <a:close/>
                <a:moveTo>
                  <a:pt x="29" y="213"/>
                </a:moveTo>
                <a:cubicBezTo>
                  <a:pt x="35" y="192"/>
                  <a:pt x="24" y="177"/>
                  <a:pt x="1" y="168"/>
                </a:cubicBezTo>
                <a:cubicBezTo>
                  <a:pt x="1" y="238"/>
                  <a:pt x="1" y="238"/>
                  <a:pt x="1" y="238"/>
                </a:cubicBezTo>
                <a:cubicBezTo>
                  <a:pt x="16" y="239"/>
                  <a:pt x="26" y="226"/>
                  <a:pt x="29" y="213"/>
                </a:cubicBezTo>
                <a:close/>
                <a:moveTo>
                  <a:pt x="108" y="245"/>
                </a:moveTo>
                <a:cubicBezTo>
                  <a:pt x="130" y="281"/>
                  <a:pt x="136" y="282"/>
                  <a:pt x="167" y="251"/>
                </a:cubicBezTo>
                <a:cubicBezTo>
                  <a:pt x="163" y="241"/>
                  <a:pt x="160" y="229"/>
                  <a:pt x="157" y="219"/>
                </a:cubicBezTo>
                <a:cubicBezTo>
                  <a:pt x="133" y="215"/>
                  <a:pt x="116" y="219"/>
                  <a:pt x="108" y="245"/>
                </a:cubicBezTo>
                <a:close/>
                <a:moveTo>
                  <a:pt x="44" y="655"/>
                </a:moveTo>
                <a:cubicBezTo>
                  <a:pt x="47" y="671"/>
                  <a:pt x="60" y="686"/>
                  <a:pt x="73" y="698"/>
                </a:cubicBezTo>
                <a:cubicBezTo>
                  <a:pt x="85" y="708"/>
                  <a:pt x="115" y="700"/>
                  <a:pt x="127" y="688"/>
                </a:cubicBezTo>
                <a:cubicBezTo>
                  <a:pt x="139" y="675"/>
                  <a:pt x="140" y="661"/>
                  <a:pt x="130" y="646"/>
                </a:cubicBezTo>
                <a:cubicBezTo>
                  <a:pt x="119" y="630"/>
                  <a:pt x="109" y="614"/>
                  <a:pt x="97" y="595"/>
                </a:cubicBezTo>
                <a:cubicBezTo>
                  <a:pt x="82" y="603"/>
                  <a:pt x="75" y="607"/>
                  <a:pt x="68" y="611"/>
                </a:cubicBezTo>
                <a:cubicBezTo>
                  <a:pt x="49" y="620"/>
                  <a:pt x="39" y="637"/>
                  <a:pt x="44" y="655"/>
                </a:cubicBezTo>
                <a:close/>
                <a:moveTo>
                  <a:pt x="74" y="431"/>
                </a:moveTo>
                <a:cubicBezTo>
                  <a:pt x="73" y="448"/>
                  <a:pt x="73" y="463"/>
                  <a:pt x="72" y="476"/>
                </a:cubicBezTo>
                <a:cubicBezTo>
                  <a:pt x="87" y="487"/>
                  <a:pt x="101" y="499"/>
                  <a:pt x="114" y="482"/>
                </a:cubicBezTo>
                <a:cubicBezTo>
                  <a:pt x="121" y="472"/>
                  <a:pt x="125" y="455"/>
                  <a:pt x="122" y="444"/>
                </a:cubicBezTo>
                <a:cubicBezTo>
                  <a:pt x="116" y="423"/>
                  <a:pt x="97" y="427"/>
                  <a:pt x="74" y="431"/>
                </a:cubicBezTo>
                <a:close/>
                <a:moveTo>
                  <a:pt x="130" y="175"/>
                </a:moveTo>
                <a:cubicBezTo>
                  <a:pt x="147" y="167"/>
                  <a:pt x="155" y="143"/>
                  <a:pt x="147" y="124"/>
                </a:cubicBezTo>
                <a:cubicBezTo>
                  <a:pt x="138" y="103"/>
                  <a:pt x="116" y="94"/>
                  <a:pt x="95" y="102"/>
                </a:cubicBezTo>
                <a:cubicBezTo>
                  <a:pt x="75" y="110"/>
                  <a:pt x="64" y="135"/>
                  <a:pt x="73" y="154"/>
                </a:cubicBezTo>
                <a:cubicBezTo>
                  <a:pt x="81" y="173"/>
                  <a:pt x="110" y="184"/>
                  <a:pt x="130" y="175"/>
                </a:cubicBezTo>
                <a:close/>
                <a:moveTo>
                  <a:pt x="268" y="1513"/>
                </a:moveTo>
                <a:cubicBezTo>
                  <a:pt x="266" y="1486"/>
                  <a:pt x="273" y="1459"/>
                  <a:pt x="243" y="1447"/>
                </a:cubicBezTo>
                <a:cubicBezTo>
                  <a:pt x="184" y="1459"/>
                  <a:pt x="173" y="1467"/>
                  <a:pt x="178" y="1494"/>
                </a:cubicBezTo>
                <a:cubicBezTo>
                  <a:pt x="184" y="1524"/>
                  <a:pt x="208" y="1530"/>
                  <a:pt x="268" y="1513"/>
                </a:cubicBezTo>
                <a:close/>
                <a:moveTo>
                  <a:pt x="843" y="520"/>
                </a:moveTo>
                <a:cubicBezTo>
                  <a:pt x="819" y="533"/>
                  <a:pt x="813" y="543"/>
                  <a:pt x="817" y="561"/>
                </a:cubicBezTo>
                <a:cubicBezTo>
                  <a:pt x="821" y="575"/>
                  <a:pt x="830" y="581"/>
                  <a:pt x="844" y="580"/>
                </a:cubicBezTo>
                <a:cubicBezTo>
                  <a:pt x="861" y="578"/>
                  <a:pt x="871" y="562"/>
                  <a:pt x="872" y="537"/>
                </a:cubicBezTo>
                <a:cubicBezTo>
                  <a:pt x="863" y="531"/>
                  <a:pt x="852" y="526"/>
                  <a:pt x="843" y="520"/>
                </a:cubicBezTo>
                <a:close/>
                <a:moveTo>
                  <a:pt x="714" y="105"/>
                </a:moveTo>
                <a:cubicBezTo>
                  <a:pt x="710" y="130"/>
                  <a:pt x="728" y="139"/>
                  <a:pt x="748" y="150"/>
                </a:cubicBezTo>
                <a:cubicBezTo>
                  <a:pt x="765" y="139"/>
                  <a:pt x="778" y="129"/>
                  <a:pt x="771" y="109"/>
                </a:cubicBezTo>
                <a:cubicBezTo>
                  <a:pt x="767" y="97"/>
                  <a:pt x="758" y="86"/>
                  <a:pt x="742" y="88"/>
                </a:cubicBezTo>
                <a:cubicBezTo>
                  <a:pt x="730" y="90"/>
                  <a:pt x="716" y="90"/>
                  <a:pt x="714" y="105"/>
                </a:cubicBezTo>
                <a:close/>
                <a:moveTo>
                  <a:pt x="846" y="104"/>
                </a:moveTo>
                <a:cubicBezTo>
                  <a:pt x="854" y="99"/>
                  <a:pt x="863" y="90"/>
                  <a:pt x="863" y="83"/>
                </a:cubicBezTo>
                <a:cubicBezTo>
                  <a:pt x="863" y="64"/>
                  <a:pt x="849" y="57"/>
                  <a:pt x="832" y="57"/>
                </a:cubicBezTo>
                <a:cubicBezTo>
                  <a:pt x="818" y="69"/>
                  <a:pt x="811" y="81"/>
                  <a:pt x="820" y="98"/>
                </a:cubicBezTo>
                <a:cubicBezTo>
                  <a:pt x="826" y="108"/>
                  <a:pt x="837" y="110"/>
                  <a:pt x="846" y="104"/>
                </a:cubicBezTo>
                <a:close/>
                <a:moveTo>
                  <a:pt x="740" y="362"/>
                </a:moveTo>
                <a:cubicBezTo>
                  <a:pt x="727" y="367"/>
                  <a:pt x="718" y="385"/>
                  <a:pt x="722" y="397"/>
                </a:cubicBezTo>
                <a:cubicBezTo>
                  <a:pt x="727" y="411"/>
                  <a:pt x="750" y="419"/>
                  <a:pt x="765" y="414"/>
                </a:cubicBezTo>
                <a:cubicBezTo>
                  <a:pt x="778" y="408"/>
                  <a:pt x="781" y="399"/>
                  <a:pt x="773" y="380"/>
                </a:cubicBezTo>
                <a:cubicBezTo>
                  <a:pt x="766" y="363"/>
                  <a:pt x="755" y="357"/>
                  <a:pt x="740" y="362"/>
                </a:cubicBezTo>
                <a:close/>
                <a:moveTo>
                  <a:pt x="803" y="226"/>
                </a:moveTo>
                <a:cubicBezTo>
                  <a:pt x="819" y="226"/>
                  <a:pt x="819" y="211"/>
                  <a:pt x="821" y="196"/>
                </a:cubicBezTo>
                <a:cubicBezTo>
                  <a:pt x="809" y="187"/>
                  <a:pt x="799" y="173"/>
                  <a:pt x="784" y="186"/>
                </a:cubicBezTo>
                <a:cubicBezTo>
                  <a:pt x="779" y="191"/>
                  <a:pt x="776" y="204"/>
                  <a:pt x="779" y="208"/>
                </a:cubicBezTo>
                <a:cubicBezTo>
                  <a:pt x="785" y="216"/>
                  <a:pt x="795" y="225"/>
                  <a:pt x="803" y="226"/>
                </a:cubicBezTo>
                <a:close/>
                <a:moveTo>
                  <a:pt x="796" y="679"/>
                </a:moveTo>
                <a:cubicBezTo>
                  <a:pt x="807" y="696"/>
                  <a:pt x="818" y="697"/>
                  <a:pt x="845" y="686"/>
                </a:cubicBezTo>
                <a:cubicBezTo>
                  <a:pt x="849" y="676"/>
                  <a:pt x="853" y="666"/>
                  <a:pt x="857" y="654"/>
                </a:cubicBezTo>
                <a:cubicBezTo>
                  <a:pt x="832" y="632"/>
                  <a:pt x="814" y="628"/>
                  <a:pt x="800" y="640"/>
                </a:cubicBezTo>
                <a:cubicBezTo>
                  <a:pt x="789" y="649"/>
                  <a:pt x="787" y="667"/>
                  <a:pt x="796" y="679"/>
                </a:cubicBezTo>
                <a:close/>
                <a:moveTo>
                  <a:pt x="854" y="1647"/>
                </a:moveTo>
                <a:cubicBezTo>
                  <a:pt x="874" y="1601"/>
                  <a:pt x="871" y="1578"/>
                  <a:pt x="842" y="1561"/>
                </a:cubicBezTo>
                <a:cubicBezTo>
                  <a:pt x="817" y="1548"/>
                  <a:pt x="803" y="1557"/>
                  <a:pt x="777" y="1605"/>
                </a:cubicBezTo>
                <a:cubicBezTo>
                  <a:pt x="799" y="1654"/>
                  <a:pt x="802" y="1656"/>
                  <a:pt x="854" y="1647"/>
                </a:cubicBezTo>
                <a:close/>
                <a:moveTo>
                  <a:pt x="829" y="1441"/>
                </a:moveTo>
                <a:cubicBezTo>
                  <a:pt x="821" y="1426"/>
                  <a:pt x="802" y="1411"/>
                  <a:pt x="787" y="1408"/>
                </a:cubicBezTo>
                <a:cubicBezTo>
                  <a:pt x="757" y="1402"/>
                  <a:pt x="749" y="1428"/>
                  <a:pt x="740" y="1459"/>
                </a:cubicBezTo>
                <a:cubicBezTo>
                  <a:pt x="761" y="1470"/>
                  <a:pt x="779" y="1480"/>
                  <a:pt x="795" y="1489"/>
                </a:cubicBezTo>
                <a:cubicBezTo>
                  <a:pt x="818" y="1477"/>
                  <a:pt x="842" y="1468"/>
                  <a:pt x="829" y="1441"/>
                </a:cubicBezTo>
                <a:close/>
                <a:moveTo>
                  <a:pt x="697" y="61"/>
                </a:moveTo>
                <a:cubicBezTo>
                  <a:pt x="704" y="55"/>
                  <a:pt x="712" y="48"/>
                  <a:pt x="723" y="39"/>
                </a:cubicBezTo>
                <a:cubicBezTo>
                  <a:pt x="719" y="28"/>
                  <a:pt x="718" y="15"/>
                  <a:pt x="712" y="5"/>
                </a:cubicBezTo>
                <a:cubicBezTo>
                  <a:pt x="654" y="5"/>
                  <a:pt x="654" y="5"/>
                  <a:pt x="654" y="5"/>
                </a:cubicBezTo>
                <a:cubicBezTo>
                  <a:pt x="649" y="16"/>
                  <a:pt x="651" y="32"/>
                  <a:pt x="660" y="44"/>
                </a:cubicBezTo>
                <a:cubicBezTo>
                  <a:pt x="669" y="56"/>
                  <a:pt x="681" y="63"/>
                  <a:pt x="697" y="61"/>
                </a:cubicBezTo>
                <a:close/>
                <a:moveTo>
                  <a:pt x="443" y="1378"/>
                </a:moveTo>
                <a:cubicBezTo>
                  <a:pt x="419" y="1356"/>
                  <a:pt x="393" y="1362"/>
                  <a:pt x="368" y="1385"/>
                </a:cubicBezTo>
                <a:cubicBezTo>
                  <a:pt x="366" y="1420"/>
                  <a:pt x="372" y="1449"/>
                  <a:pt x="408" y="1454"/>
                </a:cubicBezTo>
                <a:cubicBezTo>
                  <a:pt x="421" y="1456"/>
                  <a:pt x="441" y="1445"/>
                  <a:pt x="451" y="1434"/>
                </a:cubicBezTo>
                <a:cubicBezTo>
                  <a:pt x="468" y="1415"/>
                  <a:pt x="458" y="1391"/>
                  <a:pt x="443" y="1378"/>
                </a:cubicBezTo>
                <a:close/>
                <a:moveTo>
                  <a:pt x="392" y="1083"/>
                </a:moveTo>
                <a:cubicBezTo>
                  <a:pt x="421" y="1085"/>
                  <a:pt x="453" y="1055"/>
                  <a:pt x="458" y="1021"/>
                </a:cubicBezTo>
                <a:cubicBezTo>
                  <a:pt x="462" y="988"/>
                  <a:pt x="433" y="958"/>
                  <a:pt x="393" y="953"/>
                </a:cubicBezTo>
                <a:cubicBezTo>
                  <a:pt x="362" y="950"/>
                  <a:pt x="325" y="979"/>
                  <a:pt x="322" y="1009"/>
                </a:cubicBezTo>
                <a:cubicBezTo>
                  <a:pt x="319" y="1038"/>
                  <a:pt x="359" y="1080"/>
                  <a:pt x="392" y="1083"/>
                </a:cubicBezTo>
                <a:close/>
                <a:moveTo>
                  <a:pt x="386" y="1751"/>
                </a:moveTo>
                <a:cubicBezTo>
                  <a:pt x="388" y="1768"/>
                  <a:pt x="390" y="1786"/>
                  <a:pt x="392" y="1801"/>
                </a:cubicBezTo>
                <a:cubicBezTo>
                  <a:pt x="421" y="1810"/>
                  <a:pt x="445" y="1818"/>
                  <a:pt x="459" y="1791"/>
                </a:cubicBezTo>
                <a:cubicBezTo>
                  <a:pt x="464" y="1782"/>
                  <a:pt x="463" y="1764"/>
                  <a:pt x="457" y="1755"/>
                </a:cubicBezTo>
                <a:cubicBezTo>
                  <a:pt x="439" y="1729"/>
                  <a:pt x="415" y="1737"/>
                  <a:pt x="386" y="1751"/>
                </a:cubicBezTo>
                <a:close/>
                <a:moveTo>
                  <a:pt x="251" y="241"/>
                </a:moveTo>
                <a:cubicBezTo>
                  <a:pt x="261" y="256"/>
                  <a:pt x="281" y="260"/>
                  <a:pt x="296" y="252"/>
                </a:cubicBezTo>
                <a:cubicBezTo>
                  <a:pt x="311" y="243"/>
                  <a:pt x="323" y="231"/>
                  <a:pt x="321" y="212"/>
                </a:cubicBezTo>
                <a:cubicBezTo>
                  <a:pt x="318" y="192"/>
                  <a:pt x="306" y="186"/>
                  <a:pt x="264" y="184"/>
                </a:cubicBezTo>
                <a:cubicBezTo>
                  <a:pt x="248" y="202"/>
                  <a:pt x="236" y="219"/>
                  <a:pt x="251" y="241"/>
                </a:cubicBezTo>
                <a:close/>
                <a:moveTo>
                  <a:pt x="616" y="282"/>
                </a:moveTo>
                <a:cubicBezTo>
                  <a:pt x="620" y="295"/>
                  <a:pt x="635" y="301"/>
                  <a:pt x="660" y="298"/>
                </a:cubicBezTo>
                <a:cubicBezTo>
                  <a:pt x="672" y="270"/>
                  <a:pt x="673" y="255"/>
                  <a:pt x="659" y="249"/>
                </a:cubicBezTo>
                <a:cubicBezTo>
                  <a:pt x="648" y="244"/>
                  <a:pt x="633" y="245"/>
                  <a:pt x="622" y="249"/>
                </a:cubicBezTo>
                <a:cubicBezTo>
                  <a:pt x="609" y="255"/>
                  <a:pt x="613" y="270"/>
                  <a:pt x="616" y="282"/>
                </a:cubicBezTo>
                <a:close/>
                <a:moveTo>
                  <a:pt x="531" y="291"/>
                </a:moveTo>
                <a:cubicBezTo>
                  <a:pt x="567" y="275"/>
                  <a:pt x="570" y="253"/>
                  <a:pt x="561" y="227"/>
                </a:cubicBezTo>
                <a:cubicBezTo>
                  <a:pt x="547" y="213"/>
                  <a:pt x="532" y="214"/>
                  <a:pt x="516" y="224"/>
                </a:cubicBezTo>
                <a:cubicBezTo>
                  <a:pt x="497" y="237"/>
                  <a:pt x="499" y="255"/>
                  <a:pt x="506" y="282"/>
                </a:cubicBezTo>
                <a:cubicBezTo>
                  <a:pt x="513" y="284"/>
                  <a:pt x="524" y="288"/>
                  <a:pt x="531" y="291"/>
                </a:cubicBezTo>
                <a:close/>
                <a:moveTo>
                  <a:pt x="585" y="151"/>
                </a:moveTo>
                <a:cubicBezTo>
                  <a:pt x="599" y="151"/>
                  <a:pt x="610" y="144"/>
                  <a:pt x="614" y="129"/>
                </a:cubicBezTo>
                <a:cubicBezTo>
                  <a:pt x="620" y="109"/>
                  <a:pt x="616" y="101"/>
                  <a:pt x="586" y="83"/>
                </a:cubicBezTo>
                <a:cubicBezTo>
                  <a:pt x="560" y="95"/>
                  <a:pt x="555" y="103"/>
                  <a:pt x="559" y="122"/>
                </a:cubicBezTo>
                <a:cubicBezTo>
                  <a:pt x="562" y="138"/>
                  <a:pt x="573" y="151"/>
                  <a:pt x="585" y="151"/>
                </a:cubicBezTo>
                <a:close/>
                <a:moveTo>
                  <a:pt x="201" y="1297"/>
                </a:moveTo>
                <a:cubicBezTo>
                  <a:pt x="225" y="1303"/>
                  <a:pt x="254" y="1283"/>
                  <a:pt x="258" y="1259"/>
                </a:cubicBezTo>
                <a:cubicBezTo>
                  <a:pt x="261" y="1237"/>
                  <a:pt x="241" y="1212"/>
                  <a:pt x="219" y="1210"/>
                </a:cubicBezTo>
                <a:cubicBezTo>
                  <a:pt x="198" y="1208"/>
                  <a:pt x="176" y="1226"/>
                  <a:pt x="172" y="1246"/>
                </a:cubicBezTo>
                <a:cubicBezTo>
                  <a:pt x="168" y="1267"/>
                  <a:pt x="183" y="1293"/>
                  <a:pt x="201" y="1297"/>
                </a:cubicBezTo>
                <a:close/>
                <a:moveTo>
                  <a:pt x="1042" y="1524"/>
                </a:moveTo>
                <a:cubicBezTo>
                  <a:pt x="1016" y="1528"/>
                  <a:pt x="990" y="1530"/>
                  <a:pt x="959" y="1534"/>
                </a:cubicBezTo>
                <a:cubicBezTo>
                  <a:pt x="959" y="1557"/>
                  <a:pt x="960" y="1568"/>
                  <a:pt x="959" y="1579"/>
                </a:cubicBezTo>
                <a:cubicBezTo>
                  <a:pt x="958" y="1608"/>
                  <a:pt x="974" y="1631"/>
                  <a:pt x="998" y="1637"/>
                </a:cubicBezTo>
                <a:cubicBezTo>
                  <a:pt x="1021" y="1642"/>
                  <a:pt x="1048" y="1636"/>
                  <a:pt x="1070" y="1628"/>
                </a:cubicBezTo>
                <a:cubicBezTo>
                  <a:pt x="1091" y="1620"/>
                  <a:pt x="1100" y="1577"/>
                  <a:pt x="1092" y="1554"/>
                </a:cubicBezTo>
                <a:cubicBezTo>
                  <a:pt x="1083" y="1531"/>
                  <a:pt x="1067" y="1521"/>
                  <a:pt x="1042" y="1524"/>
                </a:cubicBezTo>
                <a:close/>
                <a:moveTo>
                  <a:pt x="760" y="1834"/>
                </a:moveTo>
                <a:cubicBezTo>
                  <a:pt x="744" y="1845"/>
                  <a:pt x="727" y="1857"/>
                  <a:pt x="711" y="1868"/>
                </a:cubicBezTo>
                <a:cubicBezTo>
                  <a:pt x="711" y="1916"/>
                  <a:pt x="722" y="1933"/>
                  <a:pt x="754" y="1941"/>
                </a:cubicBezTo>
                <a:cubicBezTo>
                  <a:pt x="779" y="1947"/>
                  <a:pt x="796" y="1936"/>
                  <a:pt x="805" y="1913"/>
                </a:cubicBezTo>
                <a:cubicBezTo>
                  <a:pt x="815" y="1886"/>
                  <a:pt x="799" y="1857"/>
                  <a:pt x="760" y="1834"/>
                </a:cubicBezTo>
                <a:close/>
                <a:moveTo>
                  <a:pt x="1125" y="345"/>
                </a:moveTo>
                <a:cubicBezTo>
                  <a:pt x="1090" y="343"/>
                  <a:pt x="1084" y="346"/>
                  <a:pt x="1080" y="364"/>
                </a:cubicBezTo>
                <a:cubicBezTo>
                  <a:pt x="1077" y="377"/>
                  <a:pt x="1081" y="388"/>
                  <a:pt x="1093" y="394"/>
                </a:cubicBezTo>
                <a:cubicBezTo>
                  <a:pt x="1110" y="402"/>
                  <a:pt x="1124" y="396"/>
                  <a:pt x="1139" y="374"/>
                </a:cubicBezTo>
                <a:cubicBezTo>
                  <a:pt x="1135" y="365"/>
                  <a:pt x="1130" y="355"/>
                  <a:pt x="1125" y="345"/>
                </a:cubicBezTo>
                <a:close/>
                <a:moveTo>
                  <a:pt x="1173" y="532"/>
                </a:moveTo>
                <a:cubicBezTo>
                  <a:pt x="1187" y="526"/>
                  <a:pt x="1193" y="511"/>
                  <a:pt x="1186" y="496"/>
                </a:cubicBezTo>
                <a:cubicBezTo>
                  <a:pt x="1180" y="480"/>
                  <a:pt x="1163" y="471"/>
                  <a:pt x="1150" y="476"/>
                </a:cubicBezTo>
                <a:cubicBezTo>
                  <a:pt x="1136" y="481"/>
                  <a:pt x="1126" y="504"/>
                  <a:pt x="1131" y="517"/>
                </a:cubicBezTo>
                <a:cubicBezTo>
                  <a:pt x="1136" y="530"/>
                  <a:pt x="1158" y="538"/>
                  <a:pt x="1173" y="532"/>
                </a:cubicBezTo>
                <a:close/>
                <a:moveTo>
                  <a:pt x="865" y="2031"/>
                </a:moveTo>
                <a:cubicBezTo>
                  <a:pt x="870" y="2055"/>
                  <a:pt x="897" y="2072"/>
                  <a:pt x="924" y="2068"/>
                </a:cubicBezTo>
                <a:cubicBezTo>
                  <a:pt x="958" y="2064"/>
                  <a:pt x="969" y="2048"/>
                  <a:pt x="973" y="1996"/>
                </a:cubicBezTo>
                <a:cubicBezTo>
                  <a:pt x="960" y="1982"/>
                  <a:pt x="947" y="1968"/>
                  <a:pt x="933" y="1952"/>
                </a:cubicBezTo>
                <a:cubicBezTo>
                  <a:pt x="878" y="1974"/>
                  <a:pt x="857" y="1999"/>
                  <a:pt x="865" y="2031"/>
                </a:cubicBezTo>
                <a:close/>
                <a:moveTo>
                  <a:pt x="881" y="1757"/>
                </a:moveTo>
                <a:cubicBezTo>
                  <a:pt x="851" y="1708"/>
                  <a:pt x="848" y="1707"/>
                  <a:pt x="799" y="1729"/>
                </a:cubicBezTo>
                <a:cubicBezTo>
                  <a:pt x="798" y="1758"/>
                  <a:pt x="805" y="1783"/>
                  <a:pt x="837" y="1791"/>
                </a:cubicBezTo>
                <a:cubicBezTo>
                  <a:pt x="862" y="1796"/>
                  <a:pt x="877" y="1782"/>
                  <a:pt x="881" y="1757"/>
                </a:cubicBezTo>
                <a:close/>
                <a:moveTo>
                  <a:pt x="1187" y="991"/>
                </a:moveTo>
                <a:cubicBezTo>
                  <a:pt x="1209" y="997"/>
                  <a:pt x="1247" y="971"/>
                  <a:pt x="1254" y="946"/>
                </a:cubicBezTo>
                <a:cubicBezTo>
                  <a:pt x="1260" y="924"/>
                  <a:pt x="1241" y="895"/>
                  <a:pt x="1215" y="887"/>
                </a:cubicBezTo>
                <a:cubicBezTo>
                  <a:pt x="1190" y="879"/>
                  <a:pt x="1163" y="897"/>
                  <a:pt x="1154" y="928"/>
                </a:cubicBezTo>
                <a:cubicBezTo>
                  <a:pt x="1146" y="951"/>
                  <a:pt x="1164" y="984"/>
                  <a:pt x="1187" y="991"/>
                </a:cubicBezTo>
                <a:close/>
                <a:moveTo>
                  <a:pt x="1018" y="1758"/>
                </a:moveTo>
                <a:cubicBezTo>
                  <a:pt x="994" y="1755"/>
                  <a:pt x="970" y="1779"/>
                  <a:pt x="966" y="1810"/>
                </a:cubicBezTo>
                <a:cubicBezTo>
                  <a:pt x="961" y="1839"/>
                  <a:pt x="978" y="1861"/>
                  <a:pt x="1005" y="1863"/>
                </a:cubicBezTo>
                <a:cubicBezTo>
                  <a:pt x="1038" y="1865"/>
                  <a:pt x="1066" y="1845"/>
                  <a:pt x="1068" y="1817"/>
                </a:cubicBezTo>
                <a:cubicBezTo>
                  <a:pt x="1071" y="1789"/>
                  <a:pt x="1047" y="1761"/>
                  <a:pt x="1018" y="1758"/>
                </a:cubicBezTo>
                <a:close/>
                <a:moveTo>
                  <a:pt x="1075" y="560"/>
                </a:moveTo>
                <a:cubicBezTo>
                  <a:pt x="1064" y="566"/>
                  <a:pt x="1058" y="570"/>
                  <a:pt x="1053" y="572"/>
                </a:cubicBezTo>
                <a:cubicBezTo>
                  <a:pt x="1038" y="579"/>
                  <a:pt x="1030" y="593"/>
                  <a:pt x="1033" y="607"/>
                </a:cubicBezTo>
                <a:cubicBezTo>
                  <a:pt x="1037" y="619"/>
                  <a:pt x="1046" y="632"/>
                  <a:pt x="1057" y="641"/>
                </a:cubicBezTo>
                <a:cubicBezTo>
                  <a:pt x="1066" y="649"/>
                  <a:pt x="1090" y="643"/>
                  <a:pt x="1099" y="633"/>
                </a:cubicBezTo>
                <a:cubicBezTo>
                  <a:pt x="1109" y="623"/>
                  <a:pt x="1109" y="612"/>
                  <a:pt x="1101" y="600"/>
                </a:cubicBezTo>
                <a:cubicBezTo>
                  <a:pt x="1093" y="588"/>
                  <a:pt x="1085" y="575"/>
                  <a:pt x="1075" y="560"/>
                </a:cubicBezTo>
                <a:close/>
                <a:moveTo>
                  <a:pt x="1371" y="2155"/>
                </a:moveTo>
                <a:cubicBezTo>
                  <a:pt x="1361" y="2149"/>
                  <a:pt x="1339" y="2151"/>
                  <a:pt x="1331" y="2162"/>
                </a:cubicBezTo>
                <a:cubicBezTo>
                  <a:pt x="1330" y="2162"/>
                  <a:pt x="1330" y="2163"/>
                  <a:pt x="1329" y="2163"/>
                </a:cubicBezTo>
                <a:cubicBezTo>
                  <a:pt x="1380" y="2163"/>
                  <a:pt x="1380" y="2163"/>
                  <a:pt x="1380" y="2163"/>
                </a:cubicBezTo>
                <a:cubicBezTo>
                  <a:pt x="1378" y="2160"/>
                  <a:pt x="1375" y="2158"/>
                  <a:pt x="1371" y="2155"/>
                </a:cubicBezTo>
                <a:close/>
                <a:moveTo>
                  <a:pt x="1248" y="1161"/>
                </a:moveTo>
                <a:cubicBezTo>
                  <a:pt x="1255" y="1139"/>
                  <a:pt x="1243" y="1112"/>
                  <a:pt x="1223" y="1103"/>
                </a:cubicBezTo>
                <a:cubicBezTo>
                  <a:pt x="1205" y="1096"/>
                  <a:pt x="1175" y="1107"/>
                  <a:pt x="1168" y="1125"/>
                </a:cubicBezTo>
                <a:cubicBezTo>
                  <a:pt x="1158" y="1148"/>
                  <a:pt x="1173" y="1175"/>
                  <a:pt x="1202" y="1185"/>
                </a:cubicBezTo>
                <a:cubicBezTo>
                  <a:pt x="1226" y="1193"/>
                  <a:pt x="1241" y="1185"/>
                  <a:pt x="1248" y="1161"/>
                </a:cubicBezTo>
                <a:close/>
                <a:moveTo>
                  <a:pt x="1325" y="2080"/>
                </a:moveTo>
                <a:cubicBezTo>
                  <a:pt x="1311" y="2076"/>
                  <a:pt x="1303" y="2082"/>
                  <a:pt x="1296" y="2093"/>
                </a:cubicBezTo>
                <a:cubicBezTo>
                  <a:pt x="1289" y="2104"/>
                  <a:pt x="1293" y="2113"/>
                  <a:pt x="1301" y="2124"/>
                </a:cubicBezTo>
                <a:cubicBezTo>
                  <a:pt x="1316" y="2127"/>
                  <a:pt x="1329" y="2124"/>
                  <a:pt x="1335" y="2111"/>
                </a:cubicBezTo>
                <a:cubicBezTo>
                  <a:pt x="1340" y="2099"/>
                  <a:pt x="1334" y="2088"/>
                  <a:pt x="1325" y="2080"/>
                </a:cubicBezTo>
                <a:close/>
                <a:moveTo>
                  <a:pt x="1352" y="1924"/>
                </a:moveTo>
                <a:cubicBezTo>
                  <a:pt x="1343" y="1928"/>
                  <a:pt x="1335" y="1935"/>
                  <a:pt x="1338" y="1947"/>
                </a:cubicBezTo>
                <a:cubicBezTo>
                  <a:pt x="1342" y="1962"/>
                  <a:pt x="1353" y="1966"/>
                  <a:pt x="1369" y="1964"/>
                </a:cubicBezTo>
                <a:cubicBezTo>
                  <a:pt x="1373" y="1958"/>
                  <a:pt x="1377" y="1950"/>
                  <a:pt x="1382" y="1942"/>
                </a:cubicBezTo>
                <a:cubicBezTo>
                  <a:pt x="1373" y="1932"/>
                  <a:pt x="1369" y="1917"/>
                  <a:pt x="1352" y="1924"/>
                </a:cubicBezTo>
                <a:close/>
                <a:moveTo>
                  <a:pt x="1250" y="1986"/>
                </a:moveTo>
                <a:cubicBezTo>
                  <a:pt x="1238" y="1974"/>
                  <a:pt x="1225" y="1975"/>
                  <a:pt x="1211" y="1983"/>
                </a:cubicBezTo>
                <a:cubicBezTo>
                  <a:pt x="1194" y="1994"/>
                  <a:pt x="1196" y="2010"/>
                  <a:pt x="1202" y="2034"/>
                </a:cubicBezTo>
                <a:cubicBezTo>
                  <a:pt x="1208" y="2037"/>
                  <a:pt x="1218" y="2040"/>
                  <a:pt x="1224" y="2043"/>
                </a:cubicBezTo>
                <a:cubicBezTo>
                  <a:pt x="1256" y="2028"/>
                  <a:pt x="1258" y="2009"/>
                  <a:pt x="1250" y="1986"/>
                </a:cubicBezTo>
                <a:close/>
                <a:moveTo>
                  <a:pt x="1221" y="2099"/>
                </a:moveTo>
                <a:cubicBezTo>
                  <a:pt x="1205" y="2106"/>
                  <a:pt x="1198" y="2117"/>
                  <a:pt x="1205" y="2130"/>
                </a:cubicBezTo>
                <a:cubicBezTo>
                  <a:pt x="1211" y="2143"/>
                  <a:pt x="1227" y="2151"/>
                  <a:pt x="1238" y="2146"/>
                </a:cubicBezTo>
                <a:cubicBezTo>
                  <a:pt x="1252" y="2141"/>
                  <a:pt x="1259" y="2123"/>
                  <a:pt x="1253" y="2109"/>
                </a:cubicBezTo>
                <a:cubicBezTo>
                  <a:pt x="1248" y="2097"/>
                  <a:pt x="1235" y="2093"/>
                  <a:pt x="1221" y="2099"/>
                </a:cubicBezTo>
                <a:close/>
                <a:moveTo>
                  <a:pt x="1273" y="1858"/>
                </a:moveTo>
                <a:cubicBezTo>
                  <a:pt x="1250" y="1869"/>
                  <a:pt x="1245" y="1876"/>
                  <a:pt x="1248" y="1893"/>
                </a:cubicBezTo>
                <a:cubicBezTo>
                  <a:pt x="1251" y="1907"/>
                  <a:pt x="1261" y="1919"/>
                  <a:pt x="1272" y="1919"/>
                </a:cubicBezTo>
                <a:cubicBezTo>
                  <a:pt x="1285" y="1918"/>
                  <a:pt x="1294" y="1912"/>
                  <a:pt x="1298" y="1899"/>
                </a:cubicBezTo>
                <a:cubicBezTo>
                  <a:pt x="1303" y="1881"/>
                  <a:pt x="1299" y="1875"/>
                  <a:pt x="1273" y="1858"/>
                </a:cubicBezTo>
                <a:close/>
                <a:moveTo>
                  <a:pt x="631" y="1475"/>
                </a:moveTo>
                <a:cubicBezTo>
                  <a:pt x="649" y="1458"/>
                  <a:pt x="647" y="1440"/>
                  <a:pt x="634" y="1423"/>
                </a:cubicBezTo>
                <a:cubicBezTo>
                  <a:pt x="617" y="1401"/>
                  <a:pt x="588" y="1408"/>
                  <a:pt x="557" y="1442"/>
                </a:cubicBezTo>
                <a:cubicBezTo>
                  <a:pt x="591" y="1486"/>
                  <a:pt x="610" y="1494"/>
                  <a:pt x="631" y="1475"/>
                </a:cubicBezTo>
                <a:close/>
                <a:moveTo>
                  <a:pt x="458" y="1229"/>
                </a:moveTo>
                <a:cubicBezTo>
                  <a:pt x="459" y="1203"/>
                  <a:pt x="434" y="1178"/>
                  <a:pt x="406" y="1176"/>
                </a:cubicBezTo>
                <a:cubicBezTo>
                  <a:pt x="375" y="1174"/>
                  <a:pt x="349" y="1195"/>
                  <a:pt x="346" y="1227"/>
                </a:cubicBezTo>
                <a:cubicBezTo>
                  <a:pt x="343" y="1256"/>
                  <a:pt x="367" y="1285"/>
                  <a:pt x="396" y="1287"/>
                </a:cubicBezTo>
                <a:cubicBezTo>
                  <a:pt x="426" y="1288"/>
                  <a:pt x="457" y="1259"/>
                  <a:pt x="458" y="1229"/>
                </a:cubicBezTo>
                <a:close/>
                <a:moveTo>
                  <a:pt x="183" y="1644"/>
                </a:moveTo>
                <a:cubicBezTo>
                  <a:pt x="159" y="1655"/>
                  <a:pt x="129" y="1660"/>
                  <a:pt x="138" y="1694"/>
                </a:cubicBezTo>
                <a:cubicBezTo>
                  <a:pt x="141" y="1705"/>
                  <a:pt x="160" y="1720"/>
                  <a:pt x="169" y="1719"/>
                </a:cubicBezTo>
                <a:cubicBezTo>
                  <a:pt x="186" y="1717"/>
                  <a:pt x="208" y="1708"/>
                  <a:pt x="216" y="1695"/>
                </a:cubicBezTo>
                <a:cubicBezTo>
                  <a:pt x="229" y="1671"/>
                  <a:pt x="205" y="1659"/>
                  <a:pt x="183" y="1644"/>
                </a:cubicBezTo>
                <a:close/>
                <a:moveTo>
                  <a:pt x="319" y="1840"/>
                </a:moveTo>
                <a:cubicBezTo>
                  <a:pt x="304" y="1805"/>
                  <a:pt x="278" y="1796"/>
                  <a:pt x="243" y="1803"/>
                </a:cubicBezTo>
                <a:cubicBezTo>
                  <a:pt x="223" y="1855"/>
                  <a:pt x="225" y="1873"/>
                  <a:pt x="251" y="1883"/>
                </a:cubicBezTo>
                <a:cubicBezTo>
                  <a:pt x="280" y="1895"/>
                  <a:pt x="300" y="1882"/>
                  <a:pt x="319" y="1840"/>
                </a:cubicBezTo>
                <a:close/>
                <a:moveTo>
                  <a:pt x="315" y="1642"/>
                </a:moveTo>
                <a:cubicBezTo>
                  <a:pt x="296" y="1640"/>
                  <a:pt x="282" y="1648"/>
                  <a:pt x="284" y="1667"/>
                </a:cubicBezTo>
                <a:cubicBezTo>
                  <a:pt x="285" y="1679"/>
                  <a:pt x="295" y="1691"/>
                  <a:pt x="306" y="1713"/>
                </a:cubicBezTo>
                <a:cubicBezTo>
                  <a:pt x="324" y="1696"/>
                  <a:pt x="340" y="1689"/>
                  <a:pt x="343" y="1678"/>
                </a:cubicBezTo>
                <a:cubicBezTo>
                  <a:pt x="348" y="1659"/>
                  <a:pt x="336" y="1644"/>
                  <a:pt x="315" y="1642"/>
                </a:cubicBezTo>
                <a:close/>
                <a:moveTo>
                  <a:pt x="258" y="2031"/>
                </a:moveTo>
                <a:cubicBezTo>
                  <a:pt x="238" y="2051"/>
                  <a:pt x="242" y="2072"/>
                  <a:pt x="255" y="2094"/>
                </a:cubicBezTo>
                <a:cubicBezTo>
                  <a:pt x="269" y="2116"/>
                  <a:pt x="289" y="2117"/>
                  <a:pt x="314" y="2111"/>
                </a:cubicBezTo>
                <a:cubicBezTo>
                  <a:pt x="333" y="2087"/>
                  <a:pt x="340" y="2063"/>
                  <a:pt x="321" y="2041"/>
                </a:cubicBezTo>
                <a:cubicBezTo>
                  <a:pt x="305" y="2021"/>
                  <a:pt x="281" y="2022"/>
                  <a:pt x="258" y="2031"/>
                </a:cubicBezTo>
                <a:close/>
                <a:moveTo>
                  <a:pt x="747" y="2149"/>
                </a:moveTo>
                <a:cubicBezTo>
                  <a:pt x="732" y="2146"/>
                  <a:pt x="713" y="2153"/>
                  <a:pt x="699" y="2163"/>
                </a:cubicBezTo>
                <a:cubicBezTo>
                  <a:pt x="772" y="2163"/>
                  <a:pt x="772" y="2163"/>
                  <a:pt x="772" y="2163"/>
                </a:cubicBezTo>
                <a:cubicBezTo>
                  <a:pt x="765" y="2155"/>
                  <a:pt x="758" y="2151"/>
                  <a:pt x="747" y="2149"/>
                </a:cubicBezTo>
                <a:close/>
                <a:moveTo>
                  <a:pt x="7" y="1653"/>
                </a:moveTo>
                <a:cubicBezTo>
                  <a:pt x="5" y="1653"/>
                  <a:pt x="3" y="1653"/>
                  <a:pt x="1" y="1652"/>
                </a:cubicBezTo>
                <a:cubicBezTo>
                  <a:pt x="1" y="1750"/>
                  <a:pt x="1" y="1750"/>
                  <a:pt x="1" y="1750"/>
                </a:cubicBezTo>
                <a:cubicBezTo>
                  <a:pt x="18" y="1746"/>
                  <a:pt x="34" y="1734"/>
                  <a:pt x="51" y="1722"/>
                </a:cubicBezTo>
                <a:cubicBezTo>
                  <a:pt x="49" y="1687"/>
                  <a:pt x="43" y="1658"/>
                  <a:pt x="7" y="1653"/>
                </a:cubicBezTo>
                <a:close/>
                <a:moveTo>
                  <a:pt x="25" y="2078"/>
                </a:moveTo>
                <a:cubicBezTo>
                  <a:pt x="15" y="2081"/>
                  <a:pt x="7" y="2086"/>
                  <a:pt x="1" y="2091"/>
                </a:cubicBezTo>
                <a:cubicBezTo>
                  <a:pt x="1" y="2163"/>
                  <a:pt x="1" y="2163"/>
                  <a:pt x="1" y="2163"/>
                </a:cubicBezTo>
                <a:cubicBezTo>
                  <a:pt x="102" y="2163"/>
                  <a:pt x="102" y="2163"/>
                  <a:pt x="102" y="2163"/>
                </a:cubicBezTo>
                <a:cubicBezTo>
                  <a:pt x="101" y="2103"/>
                  <a:pt x="70" y="2084"/>
                  <a:pt x="25" y="2078"/>
                </a:cubicBezTo>
                <a:close/>
                <a:moveTo>
                  <a:pt x="137" y="1941"/>
                </a:moveTo>
                <a:cubicBezTo>
                  <a:pt x="121" y="1954"/>
                  <a:pt x="110" y="1979"/>
                  <a:pt x="109" y="1999"/>
                </a:cubicBezTo>
                <a:cubicBezTo>
                  <a:pt x="107" y="2024"/>
                  <a:pt x="134" y="2031"/>
                  <a:pt x="154" y="2035"/>
                </a:cubicBezTo>
                <a:cubicBezTo>
                  <a:pt x="179" y="2040"/>
                  <a:pt x="200" y="2019"/>
                  <a:pt x="215" y="1979"/>
                </a:cubicBezTo>
                <a:cubicBezTo>
                  <a:pt x="180" y="1937"/>
                  <a:pt x="157" y="1924"/>
                  <a:pt x="137" y="1941"/>
                </a:cubicBezTo>
                <a:close/>
                <a:moveTo>
                  <a:pt x="582" y="1969"/>
                </a:moveTo>
                <a:cubicBezTo>
                  <a:pt x="576" y="2018"/>
                  <a:pt x="583" y="2037"/>
                  <a:pt x="611" y="2049"/>
                </a:cubicBezTo>
                <a:cubicBezTo>
                  <a:pt x="629" y="2056"/>
                  <a:pt x="645" y="2054"/>
                  <a:pt x="657" y="2037"/>
                </a:cubicBezTo>
                <a:cubicBezTo>
                  <a:pt x="671" y="2019"/>
                  <a:pt x="677" y="2000"/>
                  <a:pt x="661" y="1980"/>
                </a:cubicBezTo>
                <a:cubicBezTo>
                  <a:pt x="640" y="1954"/>
                  <a:pt x="614" y="1948"/>
                  <a:pt x="582" y="1969"/>
                </a:cubicBezTo>
                <a:close/>
                <a:moveTo>
                  <a:pt x="655" y="1781"/>
                </a:moveTo>
                <a:cubicBezTo>
                  <a:pt x="652" y="1760"/>
                  <a:pt x="634" y="1755"/>
                  <a:pt x="615" y="1755"/>
                </a:cubicBezTo>
                <a:cubicBezTo>
                  <a:pt x="581" y="1755"/>
                  <a:pt x="573" y="1776"/>
                  <a:pt x="573" y="1806"/>
                </a:cubicBezTo>
                <a:cubicBezTo>
                  <a:pt x="586" y="1817"/>
                  <a:pt x="598" y="1829"/>
                  <a:pt x="609" y="1838"/>
                </a:cubicBezTo>
                <a:cubicBezTo>
                  <a:pt x="648" y="1834"/>
                  <a:pt x="659" y="1811"/>
                  <a:pt x="655" y="1781"/>
                </a:cubicBezTo>
                <a:close/>
                <a:moveTo>
                  <a:pt x="723" y="1625"/>
                </a:moveTo>
                <a:cubicBezTo>
                  <a:pt x="725" y="1604"/>
                  <a:pt x="705" y="1583"/>
                  <a:pt x="679" y="1580"/>
                </a:cubicBezTo>
                <a:cubicBezTo>
                  <a:pt x="655" y="1577"/>
                  <a:pt x="635" y="1594"/>
                  <a:pt x="632" y="1621"/>
                </a:cubicBezTo>
                <a:cubicBezTo>
                  <a:pt x="630" y="1643"/>
                  <a:pt x="651" y="1665"/>
                  <a:pt x="675" y="1666"/>
                </a:cubicBezTo>
                <a:cubicBezTo>
                  <a:pt x="696" y="1667"/>
                  <a:pt x="722" y="1645"/>
                  <a:pt x="723" y="1625"/>
                </a:cubicBezTo>
                <a:close/>
                <a:moveTo>
                  <a:pt x="432" y="2016"/>
                </a:moveTo>
                <a:cubicBezTo>
                  <a:pt x="412" y="2028"/>
                  <a:pt x="396" y="2069"/>
                  <a:pt x="408" y="2093"/>
                </a:cubicBezTo>
                <a:cubicBezTo>
                  <a:pt x="415" y="2108"/>
                  <a:pt x="434" y="2123"/>
                  <a:pt x="450" y="2126"/>
                </a:cubicBezTo>
                <a:cubicBezTo>
                  <a:pt x="477" y="2131"/>
                  <a:pt x="497" y="2100"/>
                  <a:pt x="508" y="2042"/>
                </a:cubicBezTo>
                <a:cubicBezTo>
                  <a:pt x="473" y="2005"/>
                  <a:pt x="458" y="2000"/>
                  <a:pt x="432" y="2016"/>
                </a:cubicBezTo>
                <a:close/>
                <a:moveTo>
                  <a:pt x="481" y="1906"/>
                </a:moveTo>
                <a:cubicBezTo>
                  <a:pt x="483" y="1881"/>
                  <a:pt x="470" y="1869"/>
                  <a:pt x="435" y="1866"/>
                </a:cubicBezTo>
                <a:cubicBezTo>
                  <a:pt x="402" y="1863"/>
                  <a:pt x="384" y="1876"/>
                  <a:pt x="380" y="1904"/>
                </a:cubicBezTo>
                <a:cubicBezTo>
                  <a:pt x="377" y="1927"/>
                  <a:pt x="399" y="1957"/>
                  <a:pt x="421" y="1959"/>
                </a:cubicBezTo>
                <a:cubicBezTo>
                  <a:pt x="446" y="1962"/>
                  <a:pt x="478" y="1934"/>
                  <a:pt x="481" y="1906"/>
                </a:cubicBezTo>
                <a:close/>
                <a:moveTo>
                  <a:pt x="28" y="1567"/>
                </a:moveTo>
                <a:cubicBezTo>
                  <a:pt x="49" y="1566"/>
                  <a:pt x="61" y="1550"/>
                  <a:pt x="58" y="1531"/>
                </a:cubicBezTo>
                <a:cubicBezTo>
                  <a:pt x="56" y="1515"/>
                  <a:pt x="50" y="1493"/>
                  <a:pt x="39" y="1487"/>
                </a:cubicBezTo>
                <a:cubicBezTo>
                  <a:pt x="24" y="1480"/>
                  <a:pt x="12" y="1480"/>
                  <a:pt x="1" y="1485"/>
                </a:cubicBezTo>
                <a:cubicBezTo>
                  <a:pt x="1" y="1561"/>
                  <a:pt x="1" y="1561"/>
                  <a:pt x="1" y="1561"/>
                </a:cubicBezTo>
                <a:cubicBezTo>
                  <a:pt x="8" y="1565"/>
                  <a:pt x="17" y="1567"/>
                  <a:pt x="28" y="1567"/>
                </a:cubicBezTo>
                <a:close/>
                <a:moveTo>
                  <a:pt x="481" y="1649"/>
                </a:moveTo>
                <a:cubicBezTo>
                  <a:pt x="507" y="1681"/>
                  <a:pt x="533" y="1690"/>
                  <a:pt x="544" y="1669"/>
                </a:cubicBezTo>
                <a:cubicBezTo>
                  <a:pt x="551" y="1658"/>
                  <a:pt x="549" y="1635"/>
                  <a:pt x="541" y="1624"/>
                </a:cubicBezTo>
                <a:cubicBezTo>
                  <a:pt x="528" y="1607"/>
                  <a:pt x="507" y="1616"/>
                  <a:pt x="481" y="164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65BAE60-1BB7-5A44-8021-E6FB9BA50577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A8D08CF-9B31-C94C-8CCD-EE097E67DD8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86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hyperlink" Target="https://menti.com/" TargetMode="External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microsoft.com/office/2007/relationships/hdphoto" Target="../media/hdphoto2.wdp"/><Relationship Id="rId8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hyperlink" Target="https://menti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hyperlink" Target="https://menti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hyperlink" Target="https://menti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.png"/><Relationship Id="rId8" Type="http://schemas.microsoft.com/office/2007/relationships/hdphoto" Target="../media/hdphoto1.wdp"/><Relationship Id="rId9" Type="http://schemas.microsoft.com/office/2007/relationships/hdphoto" Target="../media/hdphoto8.wdp"/><Relationship Id="rId10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2.png"/><Relationship Id="rId8" Type="http://schemas.microsoft.com/office/2007/relationships/hdphoto" Target="../media/hdphoto6.wdp"/><Relationship Id="rId9" Type="http://schemas.microsoft.com/office/2007/relationships/hdphoto" Target="../media/hdphoto9.wdp"/><Relationship Id="rId10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tiff"/><Relationship Id="rId12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hyperlink" Target="https://instagram.com/softwaretestingby" TargetMode="External"/><Relationship Id="rId8" Type="http://schemas.openxmlformats.org/officeDocument/2006/relationships/image" Target="../media/image2.png"/><Relationship Id="rId9" Type="http://schemas.microsoft.com/office/2007/relationships/hdphoto" Target="../media/hdphoto6.wdp"/><Relationship Id="rId10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2.png"/><Relationship Id="rId8" Type="http://schemas.microsoft.com/office/2007/relationships/hdphoto" Target="../media/hdphoto1.wdp"/><Relationship Id="rId9" Type="http://schemas.microsoft.com/office/2007/relationships/hdphoto" Target="../media/hdphoto8.wdp"/><Relationship Id="rId10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2.png"/><Relationship Id="rId8" Type="http://schemas.microsoft.com/office/2007/relationships/hdphoto" Target="../media/hdphoto10.wdp"/><Relationship Id="rId9" Type="http://schemas.microsoft.com/office/2007/relationships/hdphoto" Target="../media/hdphoto1.wdp"/><Relationship Id="rId10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s/8f67fcd65fa3f75030fbc2ab41586c89/daae590ec83d" TargetMode="External"/><Relationship Id="rId4" Type="http://schemas.openxmlformats.org/officeDocument/2006/relationships/image" Target="../media/image8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11.wdp"/><Relationship Id="rId13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image" Target="../media/image2.png"/><Relationship Id="rId9" Type="http://schemas.microsoft.com/office/2007/relationships/hdphoto" Target="../media/hdphoto6.wdp"/><Relationship Id="rId10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11.wdp"/><Relationship Id="rId13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2.png"/><Relationship Id="rId9" Type="http://schemas.microsoft.com/office/2007/relationships/hdphoto" Target="../media/hdphoto6.wdp"/><Relationship Id="rId10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ware-testing.by/" TargetMode="External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pmobile.b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3.wdp"/><Relationship Id="rId5" Type="http://schemas.microsoft.com/office/2007/relationships/hdphoto" Target="../media/hdphoto4.wdp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i.com/" TargetMode="Externa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microsoft.com/office/2007/relationships/hdphoto" Target="../media/hdphoto2.wdp"/><Relationship Id="rId7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i.com/" TargetMode="External"/><Relationship Id="rId4" Type="http://schemas.openxmlformats.org/officeDocument/2006/relationships/image" Target="../media/image6.png"/><Relationship Id="rId5" Type="http://schemas.microsoft.com/office/2007/relationships/hdphoto" Target="../media/hdphoto5.wdp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6.wdp"/><Relationship Id="rId5" Type="http://schemas.microsoft.com/office/2007/relationships/hdphoto" Target="../media/hdphoto7.wdp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1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hyperlink" Target="https://thesecondprinciple.com/essential-teaching-skills/blooms-taxonomy-revised/" TargetMode="External"/><Relationship Id="rId12" Type="http://schemas.openxmlformats.org/officeDocument/2006/relationships/image" Target="../media/image2.png"/><Relationship Id="rId13" Type="http://schemas.microsoft.com/office/2007/relationships/hdphoto" Target="../media/hdphoto6.wdp"/><Relationship Id="rId14" Type="http://schemas.microsoft.com/office/2007/relationships/hdphoto" Target="../media/hdphoto7.wdp"/><Relationship Id="rId15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hyperlink" Target="https://www.thoughtco.com/blooms-taxonomy-in-the-classroom-8450" TargetMode="External"/><Relationship Id="rId9" Type="http://schemas.openxmlformats.org/officeDocument/2006/relationships/hyperlink" Target="https://www.thoughtco.com/higher-order-thinking-skills-hots-education-3111297" TargetMode="External"/><Relationship Id="rId10" Type="http://schemas.openxmlformats.org/officeDocument/2006/relationships/hyperlink" Target="https://en.wikipedia.org/wiki/Higher-order_think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hyperlink" Target="https://menti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hyperlink" Target="https://menti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Какие вопросы вы задаете кандидатам на собеседованиях или слышите, когда сами являетесь кандидатом</a:t>
            </a:r>
            <a:r>
              <a:rPr lang="ru-RU" sz="2400" b="1" dirty="0" smtClean="0"/>
              <a:t>?</a:t>
            </a:r>
            <a:r>
              <a:rPr lang="en-US" sz="2400" b="1" dirty="0" smtClean="0"/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>Укажите, пожалуйста, парочку вопросов на форме.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5319" y="2438400"/>
            <a:ext cx="3657600" cy="36576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Откройте </a:t>
            </a:r>
            <a:r>
              <a:rPr lang="en-US" dirty="0" smtClean="0">
                <a:hlinkClick r:id="rId4"/>
              </a:rPr>
              <a:t>https://menti.com</a:t>
            </a:r>
            <a:r>
              <a:rPr lang="en-US" dirty="0" smtClean="0"/>
              <a:t>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Введите код </a:t>
            </a:r>
            <a:r>
              <a:rPr lang="fi-FI" dirty="0" smtClean="0"/>
              <a:t> </a:t>
            </a:r>
            <a:r>
              <a:rPr lang="fi-FI" dirty="0"/>
              <a:t>55 70 85 </a:t>
            </a:r>
            <a:r>
              <a:rPr lang="fi-FI" dirty="0" smtClean="0"/>
              <a:t>0</a:t>
            </a:r>
            <a:endParaRPr lang="ru-RU" dirty="0" smtClean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Ответьте на вопрос</a:t>
            </a:r>
            <a:r>
              <a:rPr lang="en-US" dirty="0" smtClean="0"/>
              <a:t> </a:t>
            </a:r>
            <a:r>
              <a:rPr lang="ru-RU" dirty="0" smtClean="0"/>
              <a:t>- какие вопросы вы задаете/слышите на собеседованиях (укажите парочку типичных или любимых/нелюбимых)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0892061" y="4203210"/>
            <a:ext cx="627097" cy="627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9666598" y="4933238"/>
            <a:ext cx="627097" cy="627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5231"/>
              </p:ext>
            </p:extLst>
          </p:nvPr>
        </p:nvGraphicFramePr>
        <p:xfrm>
          <a:off x="196770" y="-2708"/>
          <a:ext cx="11794602" cy="4333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0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672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Пример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Вспомогательные</a:t>
                      </a:r>
                      <a:r>
                        <a:rPr lang="ru-RU" sz="1300" baseline="0" dirty="0" smtClean="0"/>
                        <a:t> глаголы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Знание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0" dirty="0" smtClean="0">
                          <a:solidFill>
                            <a:schemeClr val="bg1"/>
                          </a:solidFill>
                        </a:rPr>
                        <a:t>Запоминание</a:t>
                      </a:r>
                      <a:r>
                        <a:rPr lang="ru-RU" sz="1300" i="0" baseline="0" dirty="0" smtClean="0">
                          <a:solidFill>
                            <a:schemeClr val="bg1"/>
                          </a:solidFill>
                        </a:rPr>
                        <a:t> и воспроизведение фактов, терминов</a:t>
                      </a:r>
                      <a:endParaRPr lang="en-US" sz="1300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u="none" strike="noStrike" kern="1200" dirty="0" smtClean="0">
                          <a:effectLst/>
                        </a:rPr>
                        <a:t>Я знаю, что есть тестирование локализации и могу сказать, что оно обозначает (дать определение).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Дать определение</a:t>
                      </a:r>
                    </a:p>
                    <a:p>
                      <a:r>
                        <a:rPr lang="ru-RU" sz="1300" dirty="0" smtClean="0"/>
                        <a:t>Перечислить</a:t>
                      </a:r>
                    </a:p>
                    <a:p>
                      <a:r>
                        <a:rPr lang="ru-RU" sz="1300" dirty="0" smtClean="0"/>
                        <a:t>Повторить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Понимание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Интерпретация своим языком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</a:rPr>
                        <a:t> какой-либо информации (текстовой, графической)</a:t>
                      </a:r>
                      <a:endParaRPr lang="en-US" sz="13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сравнить и описать своими словами отличия тестирования функционального от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Объяснить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Привести</a:t>
                      </a:r>
                      <a:r>
                        <a:rPr lang="ru-RU" sz="1300" baseline="0" dirty="0" smtClean="0"/>
                        <a:t> пример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Сравнить</a:t>
                      </a:r>
                      <a:r>
                        <a:rPr lang="en-US" sz="1300" baseline="0" dirty="0" smtClean="0"/>
                        <a:t>, </a:t>
                      </a:r>
                      <a:r>
                        <a:rPr lang="ru-RU" sz="1300" baseline="0" dirty="0" smtClean="0"/>
                        <a:t>классифицировать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Задать вопрос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Расставить по порядку</a:t>
                      </a:r>
                      <a:endParaRPr lang="ru-RU" sz="1300" dirty="0" smtClean="0"/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Подвести</a:t>
                      </a:r>
                      <a:r>
                        <a:rPr lang="ru-RU" sz="1300" baseline="0" dirty="0" smtClean="0"/>
                        <a:t> итоги,  сделать выводы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Применение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Использование на практике в конкретных и новых условиях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спроектировать и выполнить </a:t>
                      </a:r>
                      <a:r>
                        <a:rPr lang="ru-RU" sz="1300" dirty="0" err="1" smtClean="0"/>
                        <a:t>локализационные</a:t>
                      </a:r>
                      <a:r>
                        <a:rPr lang="ru-RU" sz="1300" dirty="0" smtClean="0"/>
                        <a:t> проверки.</a:t>
                      </a:r>
                      <a:endParaRPr lang="en-US" sz="13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Повторить по шагам</a:t>
                      </a:r>
                    </a:p>
                    <a:p>
                      <a:r>
                        <a:rPr lang="ru-RU" sz="1300" dirty="0" smtClean="0"/>
                        <a:t>Применить</a:t>
                      </a:r>
                    </a:p>
                    <a:p>
                      <a:r>
                        <a:rPr lang="ru-RU" sz="1300" dirty="0" smtClean="0"/>
                        <a:t>Продемонстрировать</a:t>
                      </a:r>
                    </a:p>
                    <a:p>
                      <a:r>
                        <a:rPr lang="ru-RU" sz="1300" dirty="0" smtClean="0"/>
                        <a:t>Решить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7557" y="5637416"/>
            <a:ext cx="1023815" cy="1023815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6384392" y="5994692"/>
            <a:ext cx="4680054" cy="6665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Ваши вопросы </a:t>
            </a:r>
            <a:r>
              <a:rPr lang="ru-RU" dirty="0"/>
              <a:t>на собеседованиях 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menti.com</a:t>
            </a:r>
            <a:r>
              <a:rPr lang="ru-RU" dirty="0" smtClean="0"/>
              <a:t>, </a:t>
            </a:r>
            <a:r>
              <a:rPr lang="ru-RU" dirty="0"/>
              <a:t>код </a:t>
            </a:r>
            <a:r>
              <a:rPr lang="fi-FI" dirty="0"/>
              <a:t> 55 70 85 0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671316"/>
              </p:ext>
            </p:extLst>
          </p:nvPr>
        </p:nvGraphicFramePr>
        <p:xfrm>
          <a:off x="196770" y="-2708"/>
          <a:ext cx="11794602" cy="5440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0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672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Пример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Вспомогательные</a:t>
                      </a:r>
                      <a:r>
                        <a:rPr lang="ru-RU" sz="1300" baseline="0" dirty="0" smtClean="0"/>
                        <a:t> глаголы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Знание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0" dirty="0" smtClean="0">
                          <a:solidFill>
                            <a:schemeClr val="bg1"/>
                          </a:solidFill>
                        </a:rPr>
                        <a:t>Запоминание</a:t>
                      </a:r>
                      <a:r>
                        <a:rPr lang="ru-RU" sz="1300" i="0" baseline="0" dirty="0" smtClean="0">
                          <a:solidFill>
                            <a:schemeClr val="bg1"/>
                          </a:solidFill>
                        </a:rPr>
                        <a:t> и воспроизведение фактов, терминов</a:t>
                      </a:r>
                      <a:endParaRPr lang="en-US" sz="1300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u="none" strike="noStrike" kern="1200" dirty="0" smtClean="0">
                          <a:effectLst/>
                        </a:rPr>
                        <a:t>Я знаю, что есть тестирование локализации и могу сказать, что оно обозначает (дать определение).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Дать определение</a:t>
                      </a:r>
                    </a:p>
                    <a:p>
                      <a:r>
                        <a:rPr lang="ru-RU" sz="1300" dirty="0" smtClean="0"/>
                        <a:t>Перечислить</a:t>
                      </a:r>
                    </a:p>
                    <a:p>
                      <a:r>
                        <a:rPr lang="ru-RU" sz="1300" dirty="0" smtClean="0"/>
                        <a:t>Повторить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Понимание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Интерпретация своим языком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</a:rPr>
                        <a:t> какой-либо информации (текстовой, графической)</a:t>
                      </a:r>
                      <a:endParaRPr lang="en-US" sz="13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сравнить и описать своими словами отличия тестирования функционального от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Объяснить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Привести</a:t>
                      </a:r>
                      <a:r>
                        <a:rPr lang="ru-RU" sz="1300" baseline="0" dirty="0" smtClean="0"/>
                        <a:t> пример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Сравнить</a:t>
                      </a:r>
                      <a:r>
                        <a:rPr lang="en-US" sz="1300" baseline="0" dirty="0" smtClean="0"/>
                        <a:t>, </a:t>
                      </a:r>
                      <a:r>
                        <a:rPr lang="ru-RU" sz="1300" baseline="0" dirty="0" smtClean="0"/>
                        <a:t>классифицировать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Задать вопрос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Расставить по порядку</a:t>
                      </a:r>
                      <a:endParaRPr lang="ru-RU" sz="1300" dirty="0" smtClean="0"/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Подвести</a:t>
                      </a:r>
                      <a:r>
                        <a:rPr lang="ru-RU" sz="1300" baseline="0" dirty="0" smtClean="0"/>
                        <a:t> итоги,  сделать выводы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Применение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Использование на практике в конкретных и новых условиях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спроектировать и выполнить </a:t>
                      </a:r>
                      <a:r>
                        <a:rPr lang="ru-RU" sz="1300" dirty="0" err="1" smtClean="0"/>
                        <a:t>локализационные</a:t>
                      </a:r>
                      <a:r>
                        <a:rPr lang="ru-RU" sz="1300" dirty="0" smtClean="0"/>
                        <a:t> проверки.</a:t>
                      </a:r>
                      <a:endParaRPr lang="en-US" sz="13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Повторить по шагам</a:t>
                      </a:r>
                    </a:p>
                    <a:p>
                      <a:r>
                        <a:rPr lang="ru-RU" sz="1300" dirty="0" smtClean="0"/>
                        <a:t>Применить</a:t>
                      </a:r>
                    </a:p>
                    <a:p>
                      <a:r>
                        <a:rPr lang="ru-RU" sz="1300" dirty="0" smtClean="0"/>
                        <a:t>Продемонстрировать</a:t>
                      </a:r>
                    </a:p>
                    <a:p>
                      <a:r>
                        <a:rPr lang="ru-RU" sz="1300" dirty="0" smtClean="0"/>
                        <a:t>Решить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Анализ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Разделение на составляющие и понимание того, как одна составляющая влияет на другую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Когда придет пользовательский баг, я смогу понять, связан ли он с какими-то региональными настройками на девайсе и смогу локализовать его.</a:t>
                      </a:r>
                      <a:endParaRPr lang="en-US" sz="13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Проанализировать структуру</a:t>
                      </a:r>
                    </a:p>
                    <a:p>
                      <a:r>
                        <a:rPr lang="ru-RU" sz="1300" dirty="0" smtClean="0"/>
                        <a:t>Схематизировать</a:t>
                      </a:r>
                    </a:p>
                    <a:p>
                      <a:r>
                        <a:rPr lang="ru-RU" sz="1300" dirty="0" smtClean="0"/>
                        <a:t>Найти причину ошибки</a:t>
                      </a:r>
                    </a:p>
                    <a:p>
                      <a:r>
                        <a:rPr lang="ru-RU" sz="1300" dirty="0" smtClean="0"/>
                        <a:t>Объяснить поведение, причинно-следственные связи</a:t>
                      </a:r>
                    </a:p>
                    <a:p>
                      <a:r>
                        <a:rPr lang="ru-RU" sz="1300" dirty="0" smtClean="0"/>
                        <a:t>Выделить сходства и отличия</a:t>
                      </a:r>
                    </a:p>
                    <a:p>
                      <a:r>
                        <a:rPr lang="ru-RU" sz="1300" dirty="0" smtClean="0"/>
                        <a:t>Опровергнуть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7557" y="5637416"/>
            <a:ext cx="1023815" cy="1023815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6384392" y="5994692"/>
            <a:ext cx="4680054" cy="6665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Ваши вопросы </a:t>
            </a:r>
            <a:r>
              <a:rPr lang="ru-RU" dirty="0"/>
              <a:t>на собеседованиях 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menti.com</a:t>
            </a:r>
            <a:r>
              <a:rPr lang="ru-RU" dirty="0" smtClean="0"/>
              <a:t>, </a:t>
            </a:r>
            <a:r>
              <a:rPr lang="ru-RU" dirty="0"/>
              <a:t>код </a:t>
            </a:r>
            <a:r>
              <a:rPr lang="fi-FI" dirty="0"/>
              <a:t> 55 70 85 0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5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141974"/>
              </p:ext>
            </p:extLst>
          </p:nvPr>
        </p:nvGraphicFramePr>
        <p:xfrm>
          <a:off x="196770" y="-2708"/>
          <a:ext cx="11794602" cy="6151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0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672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Пример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Вспомогательные</a:t>
                      </a:r>
                      <a:r>
                        <a:rPr lang="ru-RU" sz="1300" baseline="0" dirty="0" smtClean="0"/>
                        <a:t> глаголы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Знание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0" dirty="0" smtClean="0">
                          <a:solidFill>
                            <a:schemeClr val="bg1"/>
                          </a:solidFill>
                        </a:rPr>
                        <a:t>Запоминание</a:t>
                      </a:r>
                      <a:r>
                        <a:rPr lang="ru-RU" sz="1300" i="0" baseline="0" dirty="0" smtClean="0">
                          <a:solidFill>
                            <a:schemeClr val="bg1"/>
                          </a:solidFill>
                        </a:rPr>
                        <a:t> и воспроизведение фактов, терминов</a:t>
                      </a:r>
                      <a:endParaRPr lang="en-US" sz="1300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u="none" strike="noStrike" kern="1200" dirty="0" smtClean="0">
                          <a:effectLst/>
                        </a:rPr>
                        <a:t>Я знаю, что есть тестирование локализации и могу сказать, что оно обозначает (дать определение).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Дать определение</a:t>
                      </a:r>
                    </a:p>
                    <a:p>
                      <a:r>
                        <a:rPr lang="ru-RU" sz="1300" dirty="0" smtClean="0"/>
                        <a:t>Перечислить</a:t>
                      </a:r>
                    </a:p>
                    <a:p>
                      <a:r>
                        <a:rPr lang="ru-RU" sz="1300" dirty="0" smtClean="0"/>
                        <a:t>Повторить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Понимание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Интерпретация своим языком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</a:rPr>
                        <a:t> какой-либо информации (текстовой, графической)</a:t>
                      </a:r>
                      <a:endParaRPr lang="en-US" sz="13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сравнить и описать своими словами отличия тестирования функционального от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Объяснить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Привести</a:t>
                      </a:r>
                      <a:r>
                        <a:rPr lang="ru-RU" sz="1300" baseline="0" dirty="0" smtClean="0"/>
                        <a:t> пример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Сравнить</a:t>
                      </a:r>
                      <a:r>
                        <a:rPr lang="en-US" sz="1300" baseline="0" dirty="0" smtClean="0"/>
                        <a:t>, </a:t>
                      </a:r>
                      <a:r>
                        <a:rPr lang="ru-RU" sz="1300" baseline="0" dirty="0" smtClean="0"/>
                        <a:t>классифицировать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Задать вопрос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Расставить по порядку</a:t>
                      </a:r>
                      <a:endParaRPr lang="ru-RU" sz="1300" dirty="0" smtClean="0"/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Подвести</a:t>
                      </a:r>
                      <a:r>
                        <a:rPr lang="ru-RU" sz="1300" baseline="0" dirty="0" smtClean="0"/>
                        <a:t> итоги,  сделать выводы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Применение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Использование на практике в конкретных и новых условиях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спроектировать и выполнить </a:t>
                      </a:r>
                      <a:r>
                        <a:rPr lang="ru-RU" sz="1300" dirty="0" err="1" smtClean="0"/>
                        <a:t>локализационные</a:t>
                      </a:r>
                      <a:r>
                        <a:rPr lang="ru-RU" sz="1300" dirty="0" smtClean="0"/>
                        <a:t> проверки.</a:t>
                      </a:r>
                      <a:endParaRPr lang="en-US" sz="13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Повторить по шагам</a:t>
                      </a:r>
                    </a:p>
                    <a:p>
                      <a:r>
                        <a:rPr lang="ru-RU" sz="1300" dirty="0" smtClean="0"/>
                        <a:t>Применить</a:t>
                      </a:r>
                    </a:p>
                    <a:p>
                      <a:r>
                        <a:rPr lang="ru-RU" sz="1300" dirty="0" smtClean="0"/>
                        <a:t>Продемонстрировать</a:t>
                      </a:r>
                    </a:p>
                    <a:p>
                      <a:r>
                        <a:rPr lang="ru-RU" sz="1300" dirty="0" smtClean="0"/>
                        <a:t>Решить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Анализ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Разделение на составляющие и понимание того, как одна составляющая влияет на другую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Когда придет пользовательский баг, я смогу понять, связан ли он с какими-то региональными настройками на девайсе и смогу локализовать его.</a:t>
                      </a:r>
                      <a:endParaRPr lang="en-US" sz="13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Проанализировать структуру</a:t>
                      </a:r>
                    </a:p>
                    <a:p>
                      <a:r>
                        <a:rPr lang="ru-RU" sz="1300" dirty="0" smtClean="0"/>
                        <a:t>Схематизировать</a:t>
                      </a:r>
                    </a:p>
                    <a:p>
                      <a:r>
                        <a:rPr lang="ru-RU" sz="1300" dirty="0" smtClean="0"/>
                        <a:t>Найти причину ошибки</a:t>
                      </a:r>
                    </a:p>
                    <a:p>
                      <a:r>
                        <a:rPr lang="ru-RU" sz="1300" dirty="0" smtClean="0"/>
                        <a:t>Объяснить поведение, причинно-следственные связи</a:t>
                      </a:r>
                    </a:p>
                    <a:p>
                      <a:r>
                        <a:rPr lang="ru-RU" sz="1300" dirty="0" smtClean="0"/>
                        <a:t>Выделить сходства и отличия</a:t>
                      </a:r>
                    </a:p>
                    <a:p>
                      <a:r>
                        <a:rPr lang="ru-RU" sz="1300" dirty="0" smtClean="0"/>
                        <a:t>Опровергнуть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Оценка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Оценка по каким-либо критериям и стандартам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оценить насколько хорошо другие люди знают и проводят тестирование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Оценить, критически оценить</a:t>
                      </a:r>
                    </a:p>
                    <a:p>
                      <a:r>
                        <a:rPr lang="ru-RU" sz="1300" dirty="0" smtClean="0"/>
                        <a:t>Высказать свое мнение</a:t>
                      </a:r>
                    </a:p>
                    <a:p>
                      <a:r>
                        <a:rPr lang="ru-RU" sz="1300" dirty="0" smtClean="0"/>
                        <a:t>Доказать точку зрения</a:t>
                      </a:r>
                    </a:p>
                    <a:p>
                      <a:r>
                        <a:rPr lang="ru-RU" sz="1300" dirty="0" smtClean="0"/>
                        <a:t>Дать рекомендации</a:t>
                      </a:r>
                    </a:p>
                    <a:p>
                      <a:r>
                        <a:rPr lang="ru-RU" sz="1300" dirty="0" smtClean="0"/>
                        <a:t>Спрогнозировать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7557" y="5637416"/>
            <a:ext cx="1023815" cy="1023815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6384392" y="5994692"/>
            <a:ext cx="4680054" cy="6665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Ваши вопросы </a:t>
            </a:r>
            <a:r>
              <a:rPr lang="ru-RU" dirty="0"/>
              <a:t>на собеседованиях 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menti.com</a:t>
            </a:r>
            <a:r>
              <a:rPr lang="ru-RU" dirty="0" smtClean="0"/>
              <a:t>, </a:t>
            </a:r>
            <a:r>
              <a:rPr lang="ru-RU" dirty="0"/>
              <a:t>код </a:t>
            </a:r>
            <a:r>
              <a:rPr lang="fi-FI" dirty="0"/>
              <a:t> 55 70 85 0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0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899765"/>
              </p:ext>
            </p:extLst>
          </p:nvPr>
        </p:nvGraphicFramePr>
        <p:xfrm>
          <a:off x="196770" y="-2708"/>
          <a:ext cx="11794602" cy="6863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0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672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Пример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Вспомогательные</a:t>
                      </a:r>
                      <a:r>
                        <a:rPr lang="ru-RU" sz="1300" baseline="0" dirty="0" smtClean="0"/>
                        <a:t> глаголы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Знание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0" dirty="0" smtClean="0">
                          <a:solidFill>
                            <a:schemeClr val="bg1"/>
                          </a:solidFill>
                        </a:rPr>
                        <a:t>Запоминание</a:t>
                      </a:r>
                      <a:r>
                        <a:rPr lang="ru-RU" sz="1300" i="0" baseline="0" dirty="0" smtClean="0">
                          <a:solidFill>
                            <a:schemeClr val="bg1"/>
                          </a:solidFill>
                        </a:rPr>
                        <a:t> и воспроизведение фактов, терминов</a:t>
                      </a:r>
                      <a:endParaRPr lang="en-US" sz="1300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u="none" strike="noStrike" kern="1200" dirty="0" smtClean="0">
                          <a:effectLst/>
                        </a:rPr>
                        <a:t>Я знаю, что есть тестирование локализации и могу сказать, что оно обозначает (дать определение).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Дать определение</a:t>
                      </a:r>
                    </a:p>
                    <a:p>
                      <a:r>
                        <a:rPr lang="ru-RU" sz="1300" dirty="0" smtClean="0"/>
                        <a:t>Перечислить</a:t>
                      </a:r>
                    </a:p>
                    <a:p>
                      <a:r>
                        <a:rPr lang="ru-RU" sz="1300" dirty="0" smtClean="0"/>
                        <a:t>Повторить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Понимание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Интерпретация своим языком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</a:rPr>
                        <a:t> какой-либо информации (текстовой, графической)</a:t>
                      </a:r>
                      <a:endParaRPr lang="en-US" sz="13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сравнить и описать своими словами отличия тестирования функционального от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Объяснить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Привести</a:t>
                      </a:r>
                      <a:r>
                        <a:rPr lang="ru-RU" sz="1300" baseline="0" dirty="0" smtClean="0"/>
                        <a:t> пример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Сравнить</a:t>
                      </a:r>
                      <a:r>
                        <a:rPr lang="en-US" sz="1300" baseline="0" dirty="0" smtClean="0"/>
                        <a:t>, </a:t>
                      </a:r>
                      <a:r>
                        <a:rPr lang="ru-RU" sz="1300" baseline="0" dirty="0" smtClean="0"/>
                        <a:t>классифицировать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Задать вопрос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Расставить по порядку</a:t>
                      </a:r>
                      <a:endParaRPr lang="ru-RU" sz="1300" dirty="0" smtClean="0"/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Подвести</a:t>
                      </a:r>
                      <a:r>
                        <a:rPr lang="ru-RU" sz="1300" baseline="0" dirty="0" smtClean="0"/>
                        <a:t> итоги,  сделать выводы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Применение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Использование на практике в конкретных и новых условиях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спроектировать и выполнить </a:t>
                      </a:r>
                      <a:r>
                        <a:rPr lang="ru-RU" sz="1300" dirty="0" err="1" smtClean="0"/>
                        <a:t>локализационные</a:t>
                      </a:r>
                      <a:r>
                        <a:rPr lang="ru-RU" sz="1300" dirty="0" smtClean="0"/>
                        <a:t> проверки.</a:t>
                      </a:r>
                      <a:endParaRPr lang="en-US" sz="13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Повторить по шагам</a:t>
                      </a:r>
                    </a:p>
                    <a:p>
                      <a:r>
                        <a:rPr lang="ru-RU" sz="1300" dirty="0" smtClean="0"/>
                        <a:t>Применить</a:t>
                      </a:r>
                    </a:p>
                    <a:p>
                      <a:r>
                        <a:rPr lang="ru-RU" sz="1300" dirty="0" smtClean="0"/>
                        <a:t>Продемонстрировать</a:t>
                      </a:r>
                    </a:p>
                    <a:p>
                      <a:r>
                        <a:rPr lang="ru-RU" sz="1300" dirty="0" smtClean="0"/>
                        <a:t>Решить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Анализ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Разделение на составляющие и понимание того, как одна составляющая влияет на другую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Когда придет пользовательский баг, я смогу понять, связан ли он с какими-то региональными настройками на девайсе и смогу локализовать его.</a:t>
                      </a:r>
                      <a:endParaRPr lang="en-US" sz="13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Проанализировать структуру</a:t>
                      </a:r>
                    </a:p>
                    <a:p>
                      <a:r>
                        <a:rPr lang="ru-RU" sz="1300" dirty="0" smtClean="0"/>
                        <a:t>Схематизировать</a:t>
                      </a:r>
                    </a:p>
                    <a:p>
                      <a:r>
                        <a:rPr lang="ru-RU" sz="1300" dirty="0" smtClean="0"/>
                        <a:t>Найти причину ошибки</a:t>
                      </a:r>
                    </a:p>
                    <a:p>
                      <a:r>
                        <a:rPr lang="ru-RU" sz="1300" dirty="0" smtClean="0"/>
                        <a:t>Объяснить поведение, причинно-следственные связи</a:t>
                      </a:r>
                    </a:p>
                    <a:p>
                      <a:r>
                        <a:rPr lang="ru-RU" sz="1300" dirty="0" smtClean="0"/>
                        <a:t>Выделить сходства и отличия</a:t>
                      </a:r>
                    </a:p>
                    <a:p>
                      <a:r>
                        <a:rPr lang="ru-RU" sz="1300" dirty="0" smtClean="0"/>
                        <a:t>Опровергнуть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Оценка</a:t>
                      </a:r>
                    </a:p>
                    <a:p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Оценка по каким-либо критериям и стандартам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оценить насколько хорошо другие люди знают и проводят тестирование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Оценить, критически оценить</a:t>
                      </a:r>
                    </a:p>
                    <a:p>
                      <a:r>
                        <a:rPr lang="ru-RU" sz="1300" dirty="0" smtClean="0"/>
                        <a:t>Высказать свое мнение</a:t>
                      </a:r>
                    </a:p>
                    <a:p>
                      <a:r>
                        <a:rPr lang="ru-RU" sz="1300" dirty="0" smtClean="0"/>
                        <a:t>Доказать точку зрения</a:t>
                      </a:r>
                    </a:p>
                    <a:p>
                      <a:r>
                        <a:rPr lang="ru-RU" sz="1300" dirty="0" smtClean="0"/>
                        <a:t>Дать рекомендации</a:t>
                      </a:r>
                    </a:p>
                    <a:p>
                      <a:r>
                        <a:rPr lang="ru-RU" sz="1300" dirty="0" smtClean="0"/>
                        <a:t>Спрогнозировать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Синтез (создание)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Объединение разных элементов, знаний из разных систем в нечто целостное и новое  (схему, модель, алгоритм, классификацию)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разработать стратегию для тестирования локализации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ru-RU" sz="1300" dirty="0" smtClean="0"/>
                        <a:t>с привлечением</a:t>
                      </a:r>
                      <a:r>
                        <a:rPr lang="ru-RU" sz="1300" baseline="0" dirty="0" smtClean="0"/>
                        <a:t> пользователей из разных стран,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ru-RU" sz="1300" baseline="0" dirty="0" smtClean="0"/>
                        <a:t>внедрить </a:t>
                      </a:r>
                      <a:r>
                        <a:rPr lang="ru-RU" sz="1300" dirty="0" smtClean="0"/>
                        <a:t>инструмент автоматизации, который упростит работу по проверкам,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ru-RU" sz="1300" dirty="0" smtClean="0"/>
                        <a:t>построить процесс обучения новичков тестированию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Создать</a:t>
                      </a:r>
                    </a:p>
                    <a:p>
                      <a:r>
                        <a:rPr lang="ru-RU" sz="1300" dirty="0" smtClean="0"/>
                        <a:t>Придумать</a:t>
                      </a:r>
                    </a:p>
                    <a:p>
                      <a:r>
                        <a:rPr lang="ru-RU" sz="1300" dirty="0" smtClean="0"/>
                        <a:t>Разработать</a:t>
                      </a:r>
                    </a:p>
                    <a:p>
                      <a:r>
                        <a:rPr lang="ru-RU" sz="1300" dirty="0" smtClean="0"/>
                        <a:t>Составить план</a:t>
                      </a:r>
                    </a:p>
                    <a:p>
                      <a:r>
                        <a:rPr lang="ru-RU" sz="1300" dirty="0" smtClean="0"/>
                        <a:t>Решить проблему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7557" y="5637416"/>
            <a:ext cx="1023815" cy="102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виды тестирования знаете?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на собеседовании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660" y="324938"/>
            <a:ext cx="822905" cy="7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Какие виды тестирования знаете?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524533"/>
              </p:ext>
            </p:extLst>
          </p:nvPr>
        </p:nvGraphicFramePr>
        <p:xfrm>
          <a:off x="487363" y="441325"/>
          <a:ext cx="5161083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806447" y="534947"/>
            <a:ext cx="627097" cy="627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580984" y="1264975"/>
            <a:ext cx="627097" cy="627097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>
            <a:normAutofit/>
          </a:bodyPr>
          <a:lstStyle/>
          <a:p>
            <a:r>
              <a:rPr lang="ru-RU" dirty="0" smtClean="0"/>
              <a:t>К какому уровню относится этот вопрос?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5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Какие виды тестирования знаете?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6599"/>
              </p:ext>
            </p:extLst>
          </p:nvPr>
        </p:nvGraphicFramePr>
        <p:xfrm>
          <a:off x="487363" y="441325"/>
          <a:ext cx="7597775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 на собеседовании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0892061" y="4203210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9666598" y="4933238"/>
            <a:ext cx="627097" cy="627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Как меняется список вопросов на собеседовании </a:t>
            </a:r>
            <a:r>
              <a:rPr lang="ru-RU" sz="2400" dirty="0" smtClean="0">
                <a:solidFill>
                  <a:schemeClr val="accent2"/>
                </a:solidFill>
              </a:rPr>
              <a:t>в зависимости от уровня кандидата</a:t>
            </a:r>
            <a:r>
              <a:rPr lang="ru-RU" sz="2400" dirty="0" smtClean="0"/>
              <a:t>?</a:t>
            </a:r>
            <a:endParaRPr lang="en-US" sz="24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22766"/>
              </p:ext>
            </p:extLst>
          </p:nvPr>
        </p:nvGraphicFramePr>
        <p:xfrm>
          <a:off x="487363" y="441325"/>
          <a:ext cx="7597775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          </a:t>
            </a:r>
            <a:r>
              <a:rPr lang="en-US" dirty="0" smtClean="0">
                <a:hlinkClick r:id="rId7"/>
              </a:rPr>
              <a:t>@</a:t>
            </a:r>
            <a:r>
              <a:rPr lang="en-US" dirty="0" err="1" smtClean="0">
                <a:hlinkClick r:id="rId7"/>
              </a:rPr>
              <a:t>softwaretestingby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0892061" y="4203210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9666598" y="4933238"/>
            <a:ext cx="627097" cy="627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6258" y="3691551"/>
            <a:ext cx="418036" cy="418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Опишите жизненный цикл бага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на собеседовании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Опишите жизненный цикл бага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018631"/>
              </p:ext>
            </p:extLst>
          </p:nvPr>
        </p:nvGraphicFramePr>
        <p:xfrm>
          <a:off x="487364" y="441325"/>
          <a:ext cx="5218956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806447" y="534947"/>
            <a:ext cx="627097" cy="627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580984" y="1264975"/>
            <a:ext cx="627097" cy="627097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>
            <a:normAutofit/>
          </a:bodyPr>
          <a:lstStyle/>
          <a:p>
            <a:r>
              <a:rPr lang="ru-RU" dirty="0" smtClean="0"/>
              <a:t>К какому уровню относится?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формулировать вопросы, чтобы оценивать глубину знаний?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Савастюк</a:t>
            </a:r>
            <a:r>
              <a:rPr lang="en-US" dirty="0"/>
              <a:t> </a:t>
            </a:r>
            <a:r>
              <a:rPr lang="en-US" dirty="0" err="1" smtClean="0"/>
              <a:t>Наталья</a:t>
            </a:r>
            <a:endParaRPr lang="ru-RU" dirty="0" smtClean="0"/>
          </a:p>
          <a:p>
            <a:r>
              <a:rPr lang="en-US" dirty="0" err="1" smtClean="0"/>
              <a:t>Минск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240" y="5239838"/>
            <a:ext cx="822905" cy="7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Опишите жизненный цикл бага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586994"/>
              </p:ext>
            </p:extLst>
          </p:nvPr>
        </p:nvGraphicFramePr>
        <p:xfrm>
          <a:off x="487363" y="441325"/>
          <a:ext cx="7597775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 на собеседовании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07879">
            <a:off x="10947922" y="4359170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07879">
            <a:off x="9722459" y="5089198"/>
            <a:ext cx="627097" cy="627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Какие вопросы вы задаете кандидатам на собеседованиях или слышите, когда сами являетесь кандидатом</a:t>
            </a:r>
            <a:r>
              <a:rPr lang="ru-RU" sz="2400" dirty="0" smtClean="0"/>
              <a:t>?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lvl="0">
              <a:lnSpc>
                <a:spcPct val="100000"/>
              </a:lnSpc>
            </a:pPr>
            <a:r>
              <a:rPr lang="ru-RU" sz="2100" b="1" dirty="0" smtClean="0">
                <a:solidFill>
                  <a:schemeClr val="accent4"/>
                </a:solidFill>
              </a:rPr>
              <a:t>РЕЗУЛЬТАТЫ ОПРОСА</a:t>
            </a:r>
          </a:p>
          <a:p>
            <a:pPr lvl="0">
              <a:lnSpc>
                <a:spcPct val="100000"/>
              </a:lnSpc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://www.mentimeter.com/s/8f67fcd65fa3f75030fbc2ab41586c89/daae590ec83d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3548" y="2014624"/>
            <a:ext cx="2828753" cy="282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5660" y="324938"/>
            <a:ext cx="822905" cy="7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476402"/>
              </p:ext>
            </p:extLst>
          </p:nvPr>
        </p:nvGraphicFramePr>
        <p:xfrm>
          <a:off x="487363" y="441325"/>
          <a:ext cx="7597775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415099" y="272602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89636" y="1002630"/>
            <a:ext cx="627097" cy="62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5173" y="4658019"/>
            <a:ext cx="1431885" cy="1431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8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527367"/>
              </p:ext>
            </p:extLst>
          </p:nvPr>
        </p:nvGraphicFramePr>
        <p:xfrm>
          <a:off x="487363" y="441325"/>
          <a:ext cx="9652924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415099" y="272602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89636" y="1002630"/>
            <a:ext cx="627097" cy="627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8157" y="4664115"/>
            <a:ext cx="1431885" cy="1431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Итого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Любой вопрос можно превратить в вопрос более сложного или простого порядка</a:t>
            </a:r>
          </a:p>
          <a:p>
            <a:r>
              <a:rPr lang="ru-RU" dirty="0" smtClean="0"/>
              <a:t>Но не всегда это нужно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5173" y="3913371"/>
            <a:ext cx="2176534" cy="2176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5911628" y="3550570"/>
            <a:ext cx="307456" cy="307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6957023" y="3819889"/>
            <a:ext cx="301160" cy="307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7146573" y="4652534"/>
            <a:ext cx="307456" cy="30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8354592" y="5078671"/>
            <a:ext cx="301160" cy="307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379763">
            <a:off x="10739360" y="4867812"/>
            <a:ext cx="307456" cy="307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372068">
            <a:off x="10527562" y="5505954"/>
            <a:ext cx="301160" cy="307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Готова ответить на ваши вопросы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err="1"/>
              <a:t>Савастюк</a:t>
            </a:r>
            <a:r>
              <a:rPr lang="en-US" dirty="0"/>
              <a:t> </a:t>
            </a:r>
            <a:r>
              <a:rPr lang="en-US" dirty="0" err="1" smtClean="0"/>
              <a:t>Наталья</a:t>
            </a:r>
            <a:endParaRPr lang="ru-RU" dirty="0" smtClean="0"/>
          </a:p>
          <a:p>
            <a:r>
              <a:rPr lang="en-US" dirty="0" smtClean="0">
                <a:hlinkClick r:id="rId2"/>
              </a:rPr>
              <a:t>bpmobile.by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www.software-testing.by</a:t>
            </a:r>
            <a:r>
              <a:rPr lang="en-US" dirty="0" smtClean="0"/>
              <a:t>  </a:t>
            </a:r>
          </a:p>
          <a:p>
            <a:r>
              <a:rPr lang="en-US" dirty="0" err="1" smtClean="0"/>
              <a:t>n.savastiuk@gmail.com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</a:p>
          <a:p>
            <a:r>
              <a:rPr lang="en-US" dirty="0" err="1" smtClean="0"/>
              <a:t>instagram</a:t>
            </a:r>
            <a:r>
              <a:rPr lang="en-US" dirty="0" smtClean="0"/>
              <a:t> - @</a:t>
            </a:r>
            <a:r>
              <a:rPr lang="en-US" dirty="0" err="1" smtClean="0"/>
              <a:t>softwaretestingby</a:t>
            </a:r>
            <a:endParaRPr lang="ru-RU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660" y="324938"/>
            <a:ext cx="822905" cy="7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себе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 2006 года в тестировании</a:t>
            </a:r>
          </a:p>
          <a:p>
            <a:r>
              <a:rPr lang="ru-RU" dirty="0" smtClean="0"/>
              <a:t>Руководитель крутой команды в компании </a:t>
            </a:r>
            <a:r>
              <a:rPr lang="en-US" dirty="0" err="1" smtClean="0"/>
              <a:t>BPMobile</a:t>
            </a:r>
            <a:endParaRPr lang="ru-RU" dirty="0" smtClean="0"/>
          </a:p>
          <a:p>
            <a:r>
              <a:rPr lang="ru-RU" dirty="0"/>
              <a:t>Организатор </a:t>
            </a:r>
            <a:r>
              <a:rPr lang="ru-RU" dirty="0" smtClean="0"/>
              <a:t>сообщества QA </a:t>
            </a:r>
            <a:r>
              <a:rPr lang="ru-RU" dirty="0" err="1"/>
              <a:t>Club</a:t>
            </a:r>
            <a:r>
              <a:rPr lang="ru-RU" dirty="0"/>
              <a:t> </a:t>
            </a:r>
            <a:r>
              <a:rPr lang="ru-RU" dirty="0" err="1" smtClean="0"/>
              <a:t>Minsk</a:t>
            </a:r>
            <a:endParaRPr lang="ru-RU" dirty="0" smtClean="0"/>
          </a:p>
          <a:p>
            <a:r>
              <a:rPr lang="ru-RU" dirty="0" smtClean="0"/>
              <a:t>Член </a:t>
            </a:r>
            <a:r>
              <a:rPr lang="ru-RU" dirty="0"/>
              <a:t>программного комитета конференции SQA </a:t>
            </a:r>
            <a:r>
              <a:rPr lang="ru-RU" dirty="0" err="1"/>
              <a:t>Days</a:t>
            </a:r>
            <a:r>
              <a:rPr lang="ru-RU" dirty="0"/>
              <a:t>, </a:t>
            </a:r>
            <a:r>
              <a:rPr lang="ru-RU" dirty="0" smtClean="0"/>
              <a:t>спикер</a:t>
            </a:r>
          </a:p>
          <a:p>
            <a:r>
              <a:rPr lang="ru-RU" dirty="0" smtClean="0"/>
              <a:t>Тренер собственных курсов по тестированию и менеджменту в тестировании</a:t>
            </a:r>
            <a:endParaRPr lang="en-US" dirty="0" smtClean="0"/>
          </a:p>
          <a:p>
            <a:r>
              <a:rPr lang="ru-RU" dirty="0" smtClean="0"/>
              <a:t>Люблю развитие, люблю передавать свои знания </a:t>
            </a:r>
            <a:endParaRPr lang="en-US" dirty="0"/>
          </a:p>
        </p:txBody>
      </p:sp>
      <p:pic>
        <p:nvPicPr>
          <p:cNvPr id="4" name="Picture 2" descr="G:\Dropbox\Natallia Savastsiuk_квадра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2" y="4612194"/>
            <a:ext cx="2137845" cy="21378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56864">
            <a:off x="10420153" y="1271584"/>
            <a:ext cx="627097" cy="627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56864">
            <a:off x="9194690" y="2001612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Какие вопросы вы задаете кандидатам на собеседованиях или слышите, когда сами являетесь кандидатом</a:t>
            </a:r>
            <a:r>
              <a:rPr lang="ru-RU" sz="2400" b="1" dirty="0" smtClean="0"/>
              <a:t>?</a:t>
            </a:r>
            <a:r>
              <a:rPr lang="en-US" sz="2400" b="1" dirty="0" smtClean="0"/>
              <a:t> </a:t>
            </a:r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400" smtClean="0"/>
              <a:t>Укажите</a:t>
            </a:r>
            <a:r>
              <a:rPr lang="ru-RU" sz="2400" dirty="0" smtClean="0"/>
              <a:t>, пожалуйста, парочку вопросов на форме.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5319" y="2438400"/>
            <a:ext cx="3657600" cy="36576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Откройте </a:t>
            </a:r>
            <a:r>
              <a:rPr lang="en-US" dirty="0" smtClean="0">
                <a:hlinkClick r:id="rId3"/>
              </a:rPr>
              <a:t>https://menti.com</a:t>
            </a:r>
            <a:r>
              <a:rPr lang="en-US" dirty="0" smtClean="0"/>
              <a:t>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Введите код </a:t>
            </a:r>
            <a:r>
              <a:rPr lang="fi-FI" dirty="0" smtClean="0"/>
              <a:t> </a:t>
            </a:r>
            <a:r>
              <a:rPr lang="fi-FI" dirty="0"/>
              <a:t>55 70 85 </a:t>
            </a:r>
            <a:r>
              <a:rPr lang="fi-FI" dirty="0" smtClean="0"/>
              <a:t>0</a:t>
            </a:r>
            <a:endParaRPr lang="ru-RU" dirty="0" smtClean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dirty="0" smtClean="0"/>
              <a:t>Ответьте на вопрос</a:t>
            </a:r>
            <a:r>
              <a:rPr lang="en-US" dirty="0" smtClean="0"/>
              <a:t> </a:t>
            </a:r>
            <a:r>
              <a:rPr lang="ru-RU" dirty="0" smtClean="0"/>
              <a:t>- какие вопросы вы задаете/слышите на собеседованиях (укажите парочку типичных или любимых)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0892061" y="4203210"/>
            <a:ext cx="627097" cy="627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9666598" y="4933238"/>
            <a:ext cx="627097" cy="627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212714" y="2438400"/>
            <a:ext cx="8770937" cy="36512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Дальше на слайдах будет эта ссылка с кодом</a:t>
            </a:r>
          </a:p>
          <a:p>
            <a:pPr marL="0" indent="0">
              <a:buNone/>
            </a:pPr>
            <a:r>
              <a:rPr lang="ru-RU" dirty="0" smtClean="0"/>
              <a:t>Если вы не успели, если будут присоединяться ваши знакомые, то </a:t>
            </a:r>
            <a:r>
              <a:rPr lang="ru-RU" dirty="0" err="1" smtClean="0"/>
              <a:t>велкам</a:t>
            </a:r>
            <a:r>
              <a:rPr lang="ru-RU" dirty="0" smtClean="0"/>
              <a:t>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6384392" y="5925242"/>
            <a:ext cx="4680054" cy="6665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Ваши вопросы </a:t>
            </a:r>
            <a:r>
              <a:rPr lang="ru-RU" dirty="0"/>
              <a:t>на собеседованиях 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menti.com</a:t>
            </a:r>
            <a:r>
              <a:rPr lang="ru-RU" dirty="0" smtClean="0"/>
              <a:t>, </a:t>
            </a:r>
            <a:r>
              <a:rPr lang="ru-RU" dirty="0"/>
              <a:t>код </a:t>
            </a:r>
            <a:r>
              <a:rPr lang="fi-FI" dirty="0"/>
              <a:t> 55 70 85 0</a:t>
            </a:r>
            <a:endParaRPr lang="ru-R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7557" y="5567966"/>
            <a:ext cx="1023815" cy="102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6698706" y="3504322"/>
            <a:ext cx="307456" cy="3074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7658984" y="3794257"/>
            <a:ext cx="301160" cy="30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8074926" y="4830708"/>
            <a:ext cx="307456" cy="307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12171">
            <a:off x="9072221" y="5018479"/>
            <a:ext cx="301160" cy="3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Две концепции обучения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Lower-order thinking skills (LOTS) = </a:t>
            </a:r>
            <a:r>
              <a:rPr lang="en-US" dirty="0" err="1"/>
              <a:t>просто</a:t>
            </a:r>
            <a:r>
              <a:rPr lang="en-US" dirty="0"/>
              <a:t> </a:t>
            </a:r>
            <a:r>
              <a:rPr lang="en-US" dirty="0" err="1"/>
              <a:t>запоминание</a:t>
            </a:r>
            <a:endParaRPr lang="en-US" dirty="0"/>
          </a:p>
          <a:p>
            <a:r>
              <a:rPr lang="en-US" dirty="0"/>
              <a:t>High-order thinking Skills (HOTS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415099" y="272602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89636" y="1002630"/>
            <a:ext cx="627097" cy="627097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364496"/>
              </p:ext>
            </p:extLst>
          </p:nvPr>
        </p:nvGraphicFramePr>
        <p:xfrm>
          <a:off x="487363" y="441325"/>
          <a:ext cx="7597775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7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Уровни знания или таксономия </a:t>
            </a:r>
            <a:r>
              <a:rPr lang="ru-RU" dirty="0" err="1" smtClean="0"/>
              <a:t>Блума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733843"/>
              </p:ext>
            </p:extLst>
          </p:nvPr>
        </p:nvGraphicFramePr>
        <p:xfrm>
          <a:off x="487363" y="441325"/>
          <a:ext cx="7597775" cy="565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High-order </a:t>
            </a:r>
            <a:r>
              <a:rPr lang="en-US" dirty="0"/>
              <a:t>thinking Skills (HOTS)</a:t>
            </a:r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8"/>
              </a:rPr>
              <a:t>https://www.thoughtco.com/blooms-taxonomy-in-the-classroom-8450</a:t>
            </a:r>
            <a:endParaRPr lang="en-US" dirty="0"/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9"/>
              </a:rPr>
              <a:t>https://www.thoughtco.com/higher-order-thinking-skills-hots-education-3111297</a:t>
            </a:r>
            <a:endParaRPr lang="en-US" dirty="0"/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10"/>
              </a:rPr>
              <a:t>https://en.wikipedia.org/wiki/Higher-order_thinking</a:t>
            </a:r>
            <a:endParaRPr lang="en-US" dirty="0"/>
          </a:p>
          <a:p>
            <a:pPr marL="285750" indent="-285750" fontAlgn="base">
              <a:buFont typeface="Arial" charset="0"/>
              <a:buChar char="•"/>
            </a:pPr>
            <a:r>
              <a:rPr lang="en-US" u="sng" dirty="0">
                <a:hlinkClick r:id="rId11"/>
              </a:rPr>
              <a:t>https://thesecondprinciple.com/essential-teaching-skills/blooms-taxonomy-revised/</a:t>
            </a:r>
            <a:r>
              <a:rPr lang="en-US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415099" y="272602"/>
            <a:ext cx="627097" cy="627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217">
            <a:off x="189636" y="1002630"/>
            <a:ext cx="627097" cy="627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7424" y="187345"/>
            <a:ext cx="743907" cy="6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280731"/>
              </p:ext>
            </p:extLst>
          </p:nvPr>
        </p:nvGraphicFramePr>
        <p:xfrm>
          <a:off x="196770" y="-2708"/>
          <a:ext cx="11794602" cy="291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0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672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Пример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Вспомогательные</a:t>
                      </a:r>
                      <a:r>
                        <a:rPr lang="ru-RU" sz="1300" baseline="0" dirty="0" smtClean="0"/>
                        <a:t> глаголы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Знание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0" dirty="0" smtClean="0">
                          <a:solidFill>
                            <a:schemeClr val="bg1"/>
                          </a:solidFill>
                        </a:rPr>
                        <a:t>Запоминание</a:t>
                      </a:r>
                      <a:r>
                        <a:rPr lang="ru-RU" sz="1300" i="0" baseline="0" dirty="0" smtClean="0">
                          <a:solidFill>
                            <a:schemeClr val="bg1"/>
                          </a:solidFill>
                        </a:rPr>
                        <a:t> и воспроизведение фактов, терминов</a:t>
                      </a:r>
                      <a:endParaRPr lang="en-US" sz="1300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u="none" strike="noStrike" kern="1200" dirty="0" smtClean="0">
                          <a:effectLst/>
                        </a:rPr>
                        <a:t>Я знаю, что есть тестирование локализации и могу сказать, что оно обозначает (дать определение).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Дать определение</a:t>
                      </a:r>
                    </a:p>
                    <a:p>
                      <a:r>
                        <a:rPr lang="ru-RU" sz="1300" dirty="0" smtClean="0"/>
                        <a:t>Перечислить</a:t>
                      </a:r>
                    </a:p>
                    <a:p>
                      <a:r>
                        <a:rPr lang="ru-RU" sz="1300" dirty="0" smtClean="0"/>
                        <a:t>Повторить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endParaRPr lang="ru-RU" sz="1300" baseline="0" dirty="0" smtClean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7557" y="5637416"/>
            <a:ext cx="1023815" cy="1023815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6384392" y="5994692"/>
            <a:ext cx="4680054" cy="6665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Ваши вопросы </a:t>
            </a:r>
            <a:r>
              <a:rPr lang="ru-RU" dirty="0"/>
              <a:t>на собеседованиях 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menti.com</a:t>
            </a:r>
            <a:r>
              <a:rPr lang="ru-RU" dirty="0" smtClean="0"/>
              <a:t>, </a:t>
            </a:r>
            <a:r>
              <a:rPr lang="ru-RU" dirty="0"/>
              <a:t>код </a:t>
            </a:r>
            <a:r>
              <a:rPr lang="fi-FI" dirty="0"/>
              <a:t> 55 70 85 0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7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154030"/>
              </p:ext>
            </p:extLst>
          </p:nvPr>
        </p:nvGraphicFramePr>
        <p:xfrm>
          <a:off x="196770" y="-2708"/>
          <a:ext cx="11794602" cy="382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0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672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Пример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Вспомогательные</a:t>
                      </a:r>
                      <a:r>
                        <a:rPr lang="ru-RU" sz="1300" baseline="0" dirty="0" smtClean="0"/>
                        <a:t> глаголы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Знание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0" dirty="0" smtClean="0">
                          <a:solidFill>
                            <a:schemeClr val="bg1"/>
                          </a:solidFill>
                        </a:rPr>
                        <a:t>Запоминание</a:t>
                      </a:r>
                      <a:r>
                        <a:rPr lang="ru-RU" sz="1300" i="0" baseline="0" dirty="0" smtClean="0">
                          <a:solidFill>
                            <a:schemeClr val="bg1"/>
                          </a:solidFill>
                        </a:rPr>
                        <a:t> и воспроизведение фактов, терминов</a:t>
                      </a:r>
                      <a:endParaRPr lang="en-US" sz="1300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u="none" strike="noStrike" kern="1200" dirty="0" smtClean="0">
                          <a:effectLst/>
                        </a:rPr>
                        <a:t>Я знаю, что есть тестирование локализации и могу сказать, что оно обозначает (дать определение).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Дать определение</a:t>
                      </a:r>
                    </a:p>
                    <a:p>
                      <a:r>
                        <a:rPr lang="ru-RU" sz="1300" dirty="0" smtClean="0"/>
                        <a:t>Перечислить</a:t>
                      </a:r>
                    </a:p>
                    <a:p>
                      <a:r>
                        <a:rPr lang="ru-RU" sz="1300" dirty="0" smtClean="0"/>
                        <a:t>Повторить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Понимание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Интерпретация своим языком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</a:rPr>
                        <a:t> какой-либо информации (текстовой, графической)</a:t>
                      </a:r>
                      <a:endParaRPr lang="en-US" sz="13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Я могу сравнить и описать своими словами отличия тестирования функционального от локализации.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Объяснить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Привести</a:t>
                      </a:r>
                      <a:r>
                        <a:rPr lang="ru-RU" sz="1300" baseline="0" dirty="0" smtClean="0"/>
                        <a:t> пример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Сравнить</a:t>
                      </a:r>
                      <a:r>
                        <a:rPr lang="en-US" sz="1300" baseline="0" dirty="0" smtClean="0"/>
                        <a:t>, </a:t>
                      </a:r>
                      <a:r>
                        <a:rPr lang="ru-RU" sz="1300" baseline="0" dirty="0" smtClean="0"/>
                        <a:t>классифицировать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Задать вопрос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baseline="0" dirty="0" smtClean="0"/>
                        <a:t>Расставить по порядку</a:t>
                      </a:r>
                      <a:endParaRPr lang="ru-RU" sz="1300" dirty="0" smtClean="0"/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ru-RU" sz="1300" dirty="0" smtClean="0"/>
                        <a:t>Подвести</a:t>
                      </a:r>
                      <a:r>
                        <a:rPr lang="ru-RU" sz="1300" baseline="0" dirty="0" smtClean="0"/>
                        <a:t> итоги,  сделать выводы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30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 smtClean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7557" y="5637416"/>
            <a:ext cx="1023815" cy="1023815"/>
          </a:xfrm>
          <a:prstGeom prst="rect">
            <a:avLst/>
          </a:prstGeom>
        </p:spPr>
      </p:pic>
      <p:sp>
        <p:nvSpPr>
          <p:cNvPr id="4" name="Content Placeholder 7"/>
          <p:cNvSpPr txBox="1">
            <a:spLocks/>
          </p:cNvSpPr>
          <p:nvPr/>
        </p:nvSpPr>
        <p:spPr>
          <a:xfrm>
            <a:off x="6384392" y="5994692"/>
            <a:ext cx="4680054" cy="6665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Ваши вопросы </a:t>
            </a:r>
            <a:r>
              <a:rPr lang="ru-RU" dirty="0"/>
              <a:t>на собеседованиях 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menti.com</a:t>
            </a:r>
            <a:r>
              <a:rPr lang="ru-RU" dirty="0" smtClean="0"/>
              <a:t>, </a:t>
            </a:r>
            <a:r>
              <a:rPr lang="ru-RU" dirty="0"/>
              <a:t>код </a:t>
            </a:r>
            <a:r>
              <a:rPr lang="fi-FI" dirty="0"/>
              <a:t> 55 70 85 0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1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C181C"/>
      </a:dk2>
      <a:lt2>
        <a:srgbClr val="FEFCF7"/>
      </a:lt2>
      <a:accent1>
        <a:srgbClr val="72626E"/>
      </a:accent1>
      <a:accent2>
        <a:srgbClr val="AD8082"/>
      </a:accent2>
      <a:accent3>
        <a:srgbClr val="E9B29A"/>
      </a:accent3>
      <a:accent4>
        <a:srgbClr val="72A59F"/>
      </a:accent4>
      <a:accent5>
        <a:srgbClr val="798375"/>
      </a:accent5>
      <a:accent6>
        <a:srgbClr val="336971"/>
      </a:accent6>
      <a:hlink>
        <a:srgbClr val="72A59F"/>
      </a:hlink>
      <a:folHlink>
        <a:srgbClr val="72626E"/>
      </a:folHlink>
    </a:clrScheme>
    <a:fontScheme name="Feathered">
      <a:majorFont>
        <a:latin typeface="Century Schoolbook" panose="020406040505050203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5981</TotalTime>
  <Words>2261</Words>
  <Application>Microsoft Macintosh PowerPoint</Application>
  <PresentationFormat>Widescreen</PresentationFormat>
  <Paragraphs>407</Paragraphs>
  <Slides>25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Century Schoolbook</vt:lpstr>
      <vt:lpstr>Corbel</vt:lpstr>
      <vt:lpstr>Arial</vt:lpstr>
      <vt:lpstr>Feathered</vt:lpstr>
      <vt:lpstr>Какие вопросы вы задаете кандидатам на собеседованиях или слышите, когда сами являетесь кандидатом?  Укажите, пожалуйста, парочку вопросов на форме.</vt:lpstr>
      <vt:lpstr>Как формулировать вопросы, чтобы оценивать глубину знаний?</vt:lpstr>
      <vt:lpstr>О себе</vt:lpstr>
      <vt:lpstr>Какие вопросы вы задаете кандидатам на собеседованиях или слышите, когда сами являетесь кандидатом?  Укажите, пожалуйста, парочку вопросов на форме.</vt:lpstr>
      <vt:lpstr>PowerPoint Presentation</vt:lpstr>
      <vt:lpstr>Две концепции обучения</vt:lpstr>
      <vt:lpstr>Уровни знания или таксономия Блума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Какие виды тестирования знаете?</vt:lpstr>
      <vt:lpstr>Какие виды тестирования знаете?</vt:lpstr>
      <vt:lpstr>Какие виды тестирования знаете?</vt:lpstr>
      <vt:lpstr>Как меняется список вопросов на собеседовании в зависимости от уровня кандидата?</vt:lpstr>
      <vt:lpstr>Опишите жизненный цикл бага</vt:lpstr>
      <vt:lpstr>Опишите жизненный цикл бага</vt:lpstr>
      <vt:lpstr>Опишите жизненный цикл бага</vt:lpstr>
      <vt:lpstr>Какие вопросы вы задаете кандидатам на собеседованиях или слышите, когда сами являетесь кандидатом?</vt:lpstr>
      <vt:lpstr>PowerPoint Presentation</vt:lpstr>
      <vt:lpstr>PowerPoint Presentation</vt:lpstr>
      <vt:lpstr>Итого</vt:lpstr>
      <vt:lpstr>Готова ответить на ваши вопросы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Savastsiuk</dc:creator>
  <cp:lastModifiedBy>Natalia Savastsiuk</cp:lastModifiedBy>
  <cp:revision>58</cp:revision>
  <dcterms:created xsi:type="dcterms:W3CDTF">2020-11-06T07:54:22Z</dcterms:created>
  <dcterms:modified xsi:type="dcterms:W3CDTF">2021-04-15T21:23:59Z</dcterms:modified>
</cp:coreProperties>
</file>