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4"/>
  </p:notesMasterIdLst>
  <p:handoutMasterIdLst>
    <p:handoutMasterId r:id="rId15"/>
  </p:handoutMasterIdLst>
  <p:sldIdLst>
    <p:sldId id="408" r:id="rId2"/>
    <p:sldId id="419" r:id="rId3"/>
    <p:sldId id="378" r:id="rId4"/>
    <p:sldId id="414" r:id="rId5"/>
    <p:sldId id="413" r:id="rId6"/>
    <p:sldId id="397" r:id="rId7"/>
    <p:sldId id="422" r:id="rId8"/>
    <p:sldId id="415" r:id="rId9"/>
    <p:sldId id="380" r:id="rId10"/>
    <p:sldId id="424" r:id="rId11"/>
    <p:sldId id="384" r:id="rId12"/>
    <p:sldId id="395" r:id="rId13"/>
  </p:sldIdLst>
  <p:sldSz cx="20107275" cy="11320463"/>
  <p:notesSz cx="20104100" cy="11315700"/>
  <p:defaultTextStyle>
    <a:defPPr>
      <a:defRPr lang="en-US"/>
    </a:defPPr>
    <a:lvl1pPr marL="0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457233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914465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371699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1828929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2286162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2743395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3200628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3657861" algn="l" defTabSz="457233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496">
          <p15:clr>
            <a:srgbClr val="A4A3A4"/>
          </p15:clr>
        </p15:guide>
        <p15:guide id="2" pos="632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564">
          <p15:clr>
            <a:srgbClr val="A4A3A4"/>
          </p15:clr>
        </p15:guide>
        <p15:guide id="2" pos="6332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man Zhuravskiy" initials="RZ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4A4E"/>
    <a:srgbClr val="FBFCF1"/>
    <a:srgbClr val="008000"/>
    <a:srgbClr val="EFF1FB"/>
    <a:srgbClr val="4F88BB"/>
    <a:srgbClr val="F1F8FC"/>
    <a:srgbClr val="629FD6"/>
    <a:srgbClr val="F2F2F2"/>
    <a:srgbClr val="4D7C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1016" autoAdjust="0"/>
    <p:restoredTop sz="67772"/>
  </p:normalViewPr>
  <p:slideViewPr>
    <p:cSldViewPr snapToGrid="0">
      <p:cViewPr>
        <p:scale>
          <a:sx n="59" d="100"/>
          <a:sy n="59" d="100"/>
        </p:scale>
        <p:origin x="144" y="-208"/>
      </p:cViewPr>
      <p:guideLst>
        <p:guide orient="horz" pos="6496"/>
        <p:guide pos="632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24" y="288"/>
      </p:cViewPr>
      <p:guideLst>
        <p:guide orient="horz" pos="3564"/>
        <p:guide pos="633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commentAuthors" Target="commentAuthors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DCED02-1DEA-40B1-8691-00554152825F}" type="datetimeFigureOut">
              <a:rPr lang="ru-RU" smtClean="0"/>
              <a:t>28.03.17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11387138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5B1A2A-5BB9-4AB7-94E7-FAD4642BE7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011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51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02C218-1014-ED46-A8AA-1E0E732CE996}" type="datetimeFigureOut">
              <a:rPr lang="en-US" smtClean="0"/>
              <a:t>3/28/17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284913" y="849313"/>
            <a:ext cx="7534275" cy="4243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009775" y="5375275"/>
            <a:ext cx="16084550" cy="50911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1387138" y="10747375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A5B2F8-B70E-7F4F-BEE9-69D724CE8D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65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57233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914465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371699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828929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162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43395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200628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7861" algn="l" defTabSz="457233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Меня</a:t>
            </a:r>
            <a:r>
              <a:rPr lang="ru-RU" baseline="0" dirty="0" smtClean="0"/>
              <a:t> зовут</a:t>
            </a:r>
          </a:p>
          <a:p>
            <a:r>
              <a:rPr lang="ru-RU" baseline="0" dirty="0" smtClean="0"/>
              <a:t>5 лет в тестировании</a:t>
            </a:r>
          </a:p>
          <a:p>
            <a:r>
              <a:rPr lang="ru-RU" baseline="0" dirty="0" smtClean="0"/>
              <a:t>2,5 года в </a:t>
            </a:r>
            <a:r>
              <a:rPr lang="ru-RU" baseline="0" dirty="0" err="1" smtClean="0"/>
              <a:t>ламоде</a:t>
            </a:r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8413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baseline="0" dirty="0" smtClean="0"/>
              <a:t>Сложности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Мы все привыкли работать с виртуальными машинами, где все порты открыты, где ты можешь зайти по </a:t>
            </a:r>
            <a:r>
              <a:rPr lang="en-US" baseline="0" dirty="0" err="1" smtClean="0"/>
              <a:t>ssh</a:t>
            </a:r>
            <a:r>
              <a:rPr lang="en-US" baseline="0" dirty="0" smtClean="0"/>
              <a:t>  </a:t>
            </a:r>
            <a:r>
              <a:rPr lang="ru-RU" baseline="0" dirty="0" smtClean="0"/>
              <a:t>и посмотреть всё.  Провели обучение сотрудников.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Если в приложении какой-то неочевидный баг, </a:t>
            </a:r>
            <a:r>
              <a:rPr lang="ru-RU" baseline="0" dirty="0" err="1" smtClean="0"/>
              <a:t>дебаг</a:t>
            </a:r>
            <a:r>
              <a:rPr lang="ru-RU" baseline="0" dirty="0" smtClean="0"/>
              <a:t> приложения сложнее. Необходимо заходить в сам контейнер, менять, например </a:t>
            </a:r>
            <a:r>
              <a:rPr lang="ru-RU" baseline="0" dirty="0" err="1" smtClean="0"/>
              <a:t>конфиги</a:t>
            </a:r>
            <a:r>
              <a:rPr lang="ru-RU" baseline="0" dirty="0" smtClean="0"/>
              <a:t> или файлы, и перезагружать приложения не убивая контейнер. Для </a:t>
            </a:r>
            <a:r>
              <a:rPr lang="en-US" baseline="0" dirty="0" err="1" smtClean="0"/>
              <a:t>uwsgi</a:t>
            </a:r>
            <a:r>
              <a:rPr lang="en-US" baseline="0" dirty="0" smtClean="0"/>
              <a:t> </a:t>
            </a:r>
            <a:r>
              <a:rPr lang="ru-RU" baseline="0" dirty="0" smtClean="0"/>
              <a:t> мы применяем </a:t>
            </a:r>
            <a:r>
              <a:rPr lang="en-US" baseline="0" dirty="0" smtClean="0"/>
              <a:t>kill HUB id process.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Сложнее стало </a:t>
            </a:r>
            <a:r>
              <a:rPr lang="ru-RU" baseline="0" dirty="0" err="1" smtClean="0"/>
              <a:t>мониторить</a:t>
            </a:r>
            <a:r>
              <a:rPr lang="ru-RU" baseline="0" dirty="0" smtClean="0"/>
              <a:t> нагрузку сервиса, раньше можно было зайти на машину и посмотреть </a:t>
            </a:r>
            <a:r>
              <a:rPr lang="en-US" baseline="0" dirty="0" smtClean="0"/>
              <a:t>top</a:t>
            </a:r>
            <a:r>
              <a:rPr lang="ru-RU" baseline="0" dirty="0" smtClean="0"/>
              <a:t>, теперь это или надо заходить в контейнер или через</a:t>
            </a:r>
            <a:r>
              <a:rPr lang="en-US" baseline="0" dirty="0" smtClean="0"/>
              <a:t> nomad.</a:t>
            </a: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87930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Мы</a:t>
            </a:r>
            <a:r>
              <a:rPr lang="ru-RU" baseline="0" dirty="0" smtClean="0"/>
              <a:t> уже принялись к написанию нашего будущего: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На первой стадии у нас будет написан </a:t>
            </a:r>
            <a:r>
              <a:rPr lang="en-US" baseline="0" dirty="0" smtClean="0"/>
              <a:t>API  </a:t>
            </a:r>
            <a:r>
              <a:rPr lang="ru-RU" baseline="0" dirty="0" smtClean="0"/>
              <a:t>при помощи которого можно будет поднять себе(новому сотруднику) машины, дополнительные машины, пересоздать если что-то поломалось, остановить или перезагрузить.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Будут доступны профили для удобства.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На второй стадии будет написан </a:t>
            </a:r>
            <a:r>
              <a:rPr lang="en-US" baseline="0" dirty="0" smtClean="0"/>
              <a:t>UI</a:t>
            </a:r>
            <a:r>
              <a:rPr lang="ru-RU" baseline="0" dirty="0" smtClean="0"/>
              <a:t> для данного </a:t>
            </a:r>
            <a:r>
              <a:rPr lang="en-US" baseline="0" dirty="0" smtClean="0"/>
              <a:t>API</a:t>
            </a:r>
            <a:r>
              <a:rPr lang="ru-RU" baseline="0" dirty="0" smtClean="0"/>
              <a:t>. Это будет страничка в браузере где можно будет красиво всё потыкать, нажать одну кнопку и всё </a:t>
            </a:r>
            <a:r>
              <a:rPr lang="ru-RU" baseline="0" dirty="0" err="1" smtClean="0"/>
              <a:t>поднимиться</a:t>
            </a:r>
            <a:r>
              <a:rPr lang="ru-RU" baseline="0" dirty="0" smtClean="0"/>
              <a:t>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На третьей стадии добавим мониторинг который будет нам слать уведомления когда приложения начали больше потреблять ресурсов, когда что-то пошло не так и не работает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pPr marL="628683" lvl="1" indent="-171450">
              <a:buFontTx/>
              <a:buChar char="-"/>
            </a:pPr>
            <a:endParaRPr lang="en-US" baseline="0" dirty="0" smtClean="0"/>
          </a:p>
          <a:p>
            <a:pPr marL="457233" lvl="1" indent="0" algn="l">
              <a:buFontTx/>
              <a:buNone/>
            </a:pPr>
            <a:r>
              <a:rPr lang="ru-RU" baseline="0" dirty="0" smtClean="0"/>
              <a:t>Призыв:</a:t>
            </a:r>
          </a:p>
          <a:p>
            <a:pPr marL="457233" lvl="1" indent="0" algn="l">
              <a:buFontTx/>
              <a:buNone/>
            </a:pPr>
            <a:endParaRPr lang="ru-RU" baseline="0" dirty="0" smtClean="0"/>
          </a:p>
          <a:p>
            <a:pPr marL="457233" lvl="1" indent="0" algn="l">
              <a:buFontTx/>
              <a:buNone/>
            </a:pPr>
            <a:r>
              <a:rPr lang="ru-RU" baseline="0" dirty="0" smtClean="0"/>
              <a:t>В заключении хотелось бы сказать что </a:t>
            </a:r>
            <a:r>
              <a:rPr lang="en-US" baseline="0" dirty="0" err="1" smtClean="0"/>
              <a:t>docker</a:t>
            </a:r>
            <a:r>
              <a:rPr lang="en-US" baseline="0" dirty="0" smtClean="0"/>
              <a:t>  </a:t>
            </a:r>
            <a:r>
              <a:rPr lang="ru-RU" baseline="0" dirty="0" smtClean="0"/>
              <a:t>не настолько страшен как может показаться в первый раз. Пробуйте применяйте его. Делайте это с умом.</a:t>
            </a: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13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1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69901" marR="12701" indent="-457200">
              <a:lnSpc>
                <a:spcPts val="4120"/>
              </a:lnSpc>
              <a:spcBef>
                <a:spcPts val="165"/>
              </a:spcBef>
              <a:buFont typeface="Arial" charset="0"/>
              <a:buChar char="•"/>
            </a:pPr>
            <a:r>
              <a:rPr lang="ru-RU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4000 сотрудников</a:t>
            </a:r>
          </a:p>
          <a:p>
            <a:pPr marL="469901" marR="12701" indent="-457200">
              <a:lnSpc>
                <a:spcPts val="4120"/>
              </a:lnSpc>
              <a:spcBef>
                <a:spcPts val="165"/>
              </a:spcBef>
              <a:buFont typeface="Arial" charset="0"/>
              <a:buChar char="•"/>
            </a:pPr>
            <a:r>
              <a:rPr lang="en-US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~300 </a:t>
            </a:r>
            <a:r>
              <a:rPr lang="ru-RU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сотрудников в </a:t>
            </a:r>
            <a:r>
              <a:rPr lang="en-US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IT</a:t>
            </a:r>
          </a:p>
          <a:p>
            <a:pPr marL="469901" marR="12701" indent="-457200">
              <a:lnSpc>
                <a:spcPts val="4120"/>
              </a:lnSpc>
              <a:spcBef>
                <a:spcPts val="165"/>
              </a:spcBef>
              <a:buFont typeface="Arial" charset="0"/>
              <a:buChar char="•"/>
            </a:pPr>
            <a:r>
              <a:rPr lang="ru-RU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Центры разработки в Москве и Вильнюсе</a:t>
            </a:r>
          </a:p>
          <a:p>
            <a:pPr marL="469901" marR="12701" indent="-457200">
              <a:lnSpc>
                <a:spcPts val="4120"/>
              </a:lnSpc>
              <a:spcBef>
                <a:spcPts val="165"/>
              </a:spcBef>
              <a:buFont typeface="Arial" charset="0"/>
              <a:buChar char="•"/>
            </a:pPr>
            <a:r>
              <a:rPr lang="ru-RU" sz="1100" kern="120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Из</a:t>
            </a:r>
            <a:r>
              <a:rPr lang="ru-RU" sz="11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 этих 60 систем большинство запущены в 4-х экземплярах для каждой из страны. </a:t>
            </a:r>
            <a:r>
              <a:rPr lang="ru-RU" sz="1100" kern="1200" baseline="0" dirty="0" err="1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Т.е</a:t>
            </a:r>
            <a:r>
              <a:rPr lang="ru-RU" sz="1100" kern="1200" baseline="0" dirty="0" smtClean="0">
                <a:solidFill>
                  <a:schemeClr val="accent4"/>
                </a:solidFill>
                <a:latin typeface="+mn-lt"/>
                <a:ea typeface="+mn-ea"/>
                <a:cs typeface="Source Sans Pro"/>
              </a:rPr>
              <a:t> всего большое 240 систем.</a:t>
            </a:r>
            <a:endParaRPr lang="ru-RU" sz="1100" kern="1200" dirty="0" smtClean="0">
              <a:solidFill>
                <a:schemeClr val="accent4"/>
              </a:solidFill>
              <a:latin typeface="+mn-lt"/>
              <a:ea typeface="+mn-ea"/>
              <a:cs typeface="Source Sans Pro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615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baseline="0" dirty="0" smtClean="0"/>
              <a:t>У </a:t>
            </a:r>
            <a:r>
              <a:rPr lang="ru-RU" baseline="0" dirty="0" smtClean="0"/>
              <a:t>каждого </a:t>
            </a:r>
            <a:r>
              <a:rPr lang="ru-RU" baseline="0" dirty="0" err="1" smtClean="0"/>
              <a:t>тестировщика</a:t>
            </a:r>
            <a:r>
              <a:rPr lang="ru-RU" baseline="0" dirty="0" smtClean="0"/>
              <a:t> на проекте было развёрнуто всё окружение.</a:t>
            </a:r>
            <a:r>
              <a:rPr lang="ru-RU" baseline="0" dirty="0"/>
              <a:t> </a:t>
            </a:r>
            <a:r>
              <a:rPr lang="ru-RU" baseline="0" dirty="0" smtClean="0"/>
              <a:t>Это были виртуальные машины, преимущественно </a:t>
            </a:r>
            <a:r>
              <a:rPr lang="en-US" baseline="0" dirty="0" err="1" smtClean="0"/>
              <a:t>freebsd</a:t>
            </a:r>
            <a:r>
              <a:rPr lang="en-US" baseline="0" dirty="0" smtClean="0"/>
              <a:t> </a:t>
            </a:r>
            <a:r>
              <a:rPr lang="ru-RU" baseline="0" dirty="0" smtClean="0"/>
              <a:t>9 и 10 версии. По одной из машин на каждое приложение и по 2 машины на базу </a:t>
            </a:r>
            <a:r>
              <a:rPr lang="en-US" baseline="0" dirty="0" err="1" smtClean="0"/>
              <a:t>mysql</a:t>
            </a:r>
            <a:r>
              <a:rPr lang="en-US" baseline="0" dirty="0" smtClean="0"/>
              <a:t> </a:t>
            </a:r>
            <a:r>
              <a:rPr lang="ru-RU" baseline="0" dirty="0" smtClean="0"/>
              <a:t>и </a:t>
            </a:r>
            <a:r>
              <a:rPr lang="en-US" baseline="0" dirty="0" err="1" smtClean="0"/>
              <a:t>postgres</a:t>
            </a: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Развёртывание </a:t>
            </a:r>
            <a:r>
              <a:rPr lang="ru-RU" baseline="0" dirty="0" err="1" smtClean="0"/>
              <a:t>проиходило</a:t>
            </a:r>
            <a:r>
              <a:rPr lang="ru-RU" baseline="0" dirty="0" smtClean="0"/>
              <a:t> так: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Разработчики пушили в </a:t>
            </a:r>
            <a:r>
              <a:rPr lang="en-US" baseline="0" dirty="0" smtClean="0"/>
              <a:t>stash</a:t>
            </a:r>
            <a:r>
              <a:rPr lang="ru-RU" baseline="0" dirty="0" smtClean="0"/>
              <a:t>\переводили задачу</a:t>
            </a:r>
          </a:p>
          <a:p>
            <a:pPr marL="628683" lvl="1" indent="-171450">
              <a:buFontTx/>
              <a:buChar char="-"/>
            </a:pPr>
            <a:r>
              <a:rPr lang="ru-RU" baseline="0" dirty="0" err="1" smtClean="0"/>
              <a:t>Тестировщик</a:t>
            </a:r>
            <a:r>
              <a:rPr lang="ru-RU" baseline="0" dirty="0" smtClean="0"/>
              <a:t> заходил в </a:t>
            </a:r>
            <a:r>
              <a:rPr lang="en-US" baseline="0" dirty="0" smtClean="0"/>
              <a:t>job-y</a:t>
            </a:r>
            <a:r>
              <a:rPr lang="ru-RU" baseline="0" dirty="0" smtClean="0"/>
              <a:t> </a:t>
            </a:r>
            <a:r>
              <a:rPr lang="en-US" baseline="0" dirty="0" smtClean="0"/>
              <a:t>Jenkins</a:t>
            </a:r>
            <a:r>
              <a:rPr lang="ru-RU" baseline="0" dirty="0" smtClean="0"/>
              <a:t>, запускал её с настройками своего стенда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В </a:t>
            </a:r>
            <a:r>
              <a:rPr lang="en-US" baseline="0" dirty="0" err="1" smtClean="0"/>
              <a:t>Jenkis</a:t>
            </a:r>
            <a:r>
              <a:rPr lang="en-US" baseline="0" dirty="0" smtClean="0"/>
              <a:t> job-e</a:t>
            </a:r>
            <a:r>
              <a:rPr lang="ru-RU" baseline="0" dirty="0" smtClean="0"/>
              <a:t> скрипты написанные на </a:t>
            </a:r>
            <a:r>
              <a:rPr lang="en-US" baseline="0" dirty="0" smtClean="0"/>
              <a:t>bash</a:t>
            </a:r>
            <a:r>
              <a:rPr lang="ru-RU" baseline="0" dirty="0" smtClean="0"/>
              <a:t> накатывали на стенд новую версию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Дальше </a:t>
            </a:r>
            <a:r>
              <a:rPr lang="ru-RU" baseline="0" dirty="0" err="1" smtClean="0"/>
              <a:t>тестировщик</a:t>
            </a:r>
            <a:r>
              <a:rPr lang="ru-RU" baseline="0" dirty="0" smtClean="0"/>
              <a:t> тестировал уже </a:t>
            </a:r>
            <a:r>
              <a:rPr lang="ru-RU" baseline="0" dirty="0" smtClean="0"/>
              <a:t>приложение</a:t>
            </a:r>
          </a:p>
          <a:p>
            <a:pPr marL="628683" lvl="1" indent="-171450">
              <a:buFontTx/>
              <a:buChar char="-"/>
            </a:pPr>
            <a:endParaRPr lang="ru-RU" baseline="0" dirty="0" smtClean="0"/>
          </a:p>
          <a:p>
            <a:pPr marL="628683" lvl="1" indent="-171450">
              <a:buFontTx/>
              <a:buChar char="-"/>
            </a:pPr>
            <a:endParaRPr lang="ru-RU" baseline="0" dirty="0" smtClean="0"/>
          </a:p>
          <a:p>
            <a:pPr marL="628683" lvl="1" indent="-171450">
              <a:buFontTx/>
              <a:buChar char="-"/>
            </a:pPr>
            <a:endParaRPr lang="ru-RU" baseline="0" dirty="0" smtClean="0"/>
          </a:p>
          <a:p>
            <a:pPr marL="628683" lvl="1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9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baseline="0" dirty="0" smtClean="0"/>
              <a:t>С данным подходом сразу возникает много минусов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Тестовое окружение расходилось с </a:t>
            </a:r>
            <a:r>
              <a:rPr lang="en-US" baseline="0" dirty="0" smtClean="0"/>
              <a:t>production ( </a:t>
            </a:r>
            <a:r>
              <a:rPr lang="ru-RU" baseline="0" dirty="0" smtClean="0"/>
              <a:t>бывало и сильно очень) </a:t>
            </a:r>
            <a:r>
              <a:rPr lang="ru-RU" baseline="0" dirty="0" err="1" smtClean="0"/>
              <a:t>Т.к</a:t>
            </a:r>
            <a:r>
              <a:rPr lang="ru-RU" baseline="0" dirty="0" smtClean="0"/>
              <a:t> каждый на сервере был админом и мог ставить что угодно, и был бардак </a:t>
            </a:r>
            <a:r>
              <a:rPr lang="ru-RU" baseline="0" dirty="0" smtClean="0">
                <a:sym typeface="Wingdings"/>
              </a:rPr>
              <a:t>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>
                <a:sym typeface="Wingdings"/>
              </a:rPr>
              <a:t>Что бы обновить тестовое окружение нескольких систем, нужно было зайти за несколько </a:t>
            </a:r>
            <a:r>
              <a:rPr lang="en-US" baseline="0" dirty="0" smtClean="0">
                <a:sym typeface="Wingdings"/>
              </a:rPr>
              <a:t>job</a:t>
            </a:r>
            <a:r>
              <a:rPr lang="ru-RU" baseline="0" dirty="0" smtClean="0">
                <a:sym typeface="Wingdings"/>
              </a:rPr>
              <a:t>, в каждой выбрать свои настройки ( как правило фамилию) и ждать пока это всё </a:t>
            </a:r>
            <a:r>
              <a:rPr lang="ru-RU" baseline="0" dirty="0" err="1" smtClean="0">
                <a:sym typeface="Wingdings"/>
              </a:rPr>
              <a:t>задеплоится</a:t>
            </a:r>
            <a:r>
              <a:rPr lang="ru-RU" baseline="0" dirty="0" smtClean="0">
                <a:sym typeface="Wingdings"/>
              </a:rPr>
              <a:t> на тестовый сервер.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>
                <a:sym typeface="Wingdings"/>
              </a:rPr>
              <a:t>Если надо было установить как</a:t>
            </a:r>
            <a:r>
              <a:rPr lang="en-US" baseline="0" dirty="0" smtClean="0">
                <a:sym typeface="Wingdings"/>
              </a:rPr>
              <a:t>—</a:t>
            </a:r>
            <a:r>
              <a:rPr lang="ru-RU" baseline="0" dirty="0" smtClean="0">
                <a:sym typeface="Wingdings"/>
              </a:rPr>
              <a:t>то особую настройку (поправить </a:t>
            </a:r>
            <a:r>
              <a:rPr lang="ru-RU" baseline="0" dirty="0" err="1" smtClean="0">
                <a:sym typeface="Wingdings"/>
              </a:rPr>
              <a:t>конфиг</a:t>
            </a:r>
            <a:r>
              <a:rPr lang="ru-RU" baseline="0" dirty="0" smtClean="0">
                <a:sym typeface="Wingdings"/>
              </a:rPr>
              <a:t>), то нужно было помнить где на данной системе лежат </a:t>
            </a:r>
            <a:r>
              <a:rPr lang="ru-RU" baseline="0" dirty="0" err="1" smtClean="0">
                <a:sym typeface="Wingdings"/>
              </a:rPr>
              <a:t>конфиги</a:t>
            </a:r>
            <a:r>
              <a:rPr lang="ru-RU" baseline="0" dirty="0" smtClean="0">
                <a:sym typeface="Wingdings"/>
              </a:rPr>
              <a:t>. Большинство систем старые и писали разные команды и поэтому файлы логов и </a:t>
            </a:r>
            <a:r>
              <a:rPr lang="ru-RU" baseline="0" dirty="0" err="1" smtClean="0">
                <a:sym typeface="Wingdings"/>
              </a:rPr>
              <a:t>конфигов</a:t>
            </a:r>
            <a:r>
              <a:rPr lang="ru-RU" baseline="0" dirty="0" smtClean="0">
                <a:sym typeface="Wingdings"/>
              </a:rPr>
              <a:t>, да и само приложение на сервере могли располагаться совершенно в разных папках.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>
                <a:sym typeface="Wingdings"/>
              </a:rPr>
              <a:t>Большое количество машин ( примерно по 10- 15машин на каждого </a:t>
            </a:r>
            <a:r>
              <a:rPr lang="ru-RU" baseline="0" dirty="0" err="1" smtClean="0">
                <a:sym typeface="Wingdings"/>
              </a:rPr>
              <a:t>тестировщика</a:t>
            </a:r>
            <a:r>
              <a:rPr lang="ru-RU" baseline="0" dirty="0" smtClean="0">
                <a:sym typeface="Wingdings"/>
              </a:rPr>
              <a:t> ) усложняло поддержку всего этого парка машин</a:t>
            </a:r>
            <a:r>
              <a:rPr lang="ru-RU" baseline="0" dirty="0" smtClean="0">
                <a:sym typeface="Wingdings"/>
              </a:rPr>
              <a:t>.</a:t>
            </a:r>
          </a:p>
          <a:p>
            <a:pPr marL="628683" lvl="1" indent="-171450">
              <a:buFontTx/>
              <a:buChar char="-"/>
            </a:pPr>
            <a:endParaRPr lang="ru-RU" baseline="0" dirty="0" smtClean="0">
              <a:sym typeface="Wingding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35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Вначале мы заменили </a:t>
            </a:r>
            <a:r>
              <a:rPr lang="en-US" dirty="0" err="1" smtClean="0"/>
              <a:t>VmWare</a:t>
            </a:r>
            <a:r>
              <a:rPr lang="en-US" baseline="0" dirty="0" smtClean="0"/>
              <a:t> </a:t>
            </a:r>
            <a:r>
              <a:rPr lang="ru-RU" baseline="0" dirty="0" smtClean="0"/>
              <a:t>на </a:t>
            </a:r>
            <a:r>
              <a:rPr lang="en-US" baseline="0" dirty="0" err="1" smtClean="0"/>
              <a:t>CitrixXenServer</a:t>
            </a:r>
            <a:r>
              <a:rPr lang="en-US" baseline="0" dirty="0" smtClean="0"/>
              <a:t> (</a:t>
            </a:r>
            <a:r>
              <a:rPr lang="ru-RU" baseline="0" dirty="0" smtClean="0"/>
              <a:t>тут всё просто, нужно было больше лицензий, а почку продавать никто не хотел)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Начали использовать технологию </a:t>
            </a:r>
            <a:r>
              <a:rPr lang="en-US" i="0" dirty="0" smtClean="0"/>
              <a:t>Copy-on-Write,</a:t>
            </a:r>
            <a:r>
              <a:rPr lang="en-US" i="0" baseline="0" dirty="0" smtClean="0"/>
              <a:t> </a:t>
            </a:r>
            <a:r>
              <a:rPr lang="ru-RU" i="0" baseline="0" dirty="0" smtClean="0"/>
              <a:t>создавали «золотые образы» каждой из систем и при выходе нового сотрудника, или поломке тестового сервера </a:t>
            </a:r>
            <a:r>
              <a:rPr lang="ru-RU" i="0" baseline="0" dirty="0" err="1" smtClean="0"/>
              <a:t>тестировщика</a:t>
            </a:r>
            <a:r>
              <a:rPr lang="ru-RU" i="0" baseline="0" dirty="0" smtClean="0"/>
              <a:t> можно было поднять новый сервер </a:t>
            </a:r>
            <a:r>
              <a:rPr lang="mr-IN" i="0" baseline="0" dirty="0" smtClean="0"/>
              <a:t>–</a:t>
            </a:r>
            <a:r>
              <a:rPr lang="ru-RU" i="0" baseline="0" dirty="0" smtClean="0"/>
              <a:t> дело 5 минут. </a:t>
            </a:r>
          </a:p>
          <a:p>
            <a:pPr marL="171450" indent="-171450">
              <a:buFontTx/>
              <a:buChar char="-"/>
            </a:pPr>
            <a:r>
              <a:rPr lang="ru-RU" i="0" baseline="0" dirty="0" smtClean="0"/>
              <a:t>Создали для каждого </a:t>
            </a:r>
            <a:r>
              <a:rPr lang="ru-RU" i="0" baseline="0" dirty="0" err="1" smtClean="0"/>
              <a:t>тестировщика</a:t>
            </a:r>
            <a:r>
              <a:rPr lang="ru-RU" i="0" baseline="0" dirty="0" smtClean="0"/>
              <a:t> тестовый сервер на котором можно поднимать </a:t>
            </a:r>
            <a:r>
              <a:rPr lang="en-US" i="0" baseline="0" dirty="0" err="1" smtClean="0"/>
              <a:t>docker</a:t>
            </a:r>
            <a:r>
              <a:rPr lang="en-US" i="0" baseline="0" dirty="0" smtClean="0"/>
              <a:t> </a:t>
            </a:r>
            <a:r>
              <a:rPr lang="ru-RU" i="0" baseline="0" dirty="0" smtClean="0"/>
              <a:t>контейнеры. И проекты которые уже перенесли в докер начали там запускать, а виртуальные машины убирать.</a:t>
            </a:r>
          </a:p>
          <a:p>
            <a:pPr marL="171450" indent="-171450">
              <a:buFontTx/>
              <a:buChar char="-"/>
            </a:pPr>
            <a:r>
              <a:rPr lang="ru-RU" i="0" baseline="0" dirty="0" smtClean="0"/>
              <a:t>И уже </a:t>
            </a:r>
            <a:r>
              <a:rPr lang="en-US" i="0" baseline="0" dirty="0" err="1" smtClean="0"/>
              <a:t>devops</a:t>
            </a:r>
            <a:r>
              <a:rPr lang="en-US" i="0" baseline="0" dirty="0" smtClean="0"/>
              <a:t>-</a:t>
            </a:r>
            <a:r>
              <a:rPr lang="ru-RU" i="0" baseline="0" dirty="0" err="1" smtClean="0"/>
              <a:t>ам</a:t>
            </a:r>
            <a:r>
              <a:rPr lang="en-US" i="0" baseline="0" dirty="0" smtClean="0"/>
              <a:t> </a:t>
            </a:r>
            <a:r>
              <a:rPr lang="ru-RU" i="0" baseline="0" dirty="0" smtClean="0"/>
              <a:t>нужно поддерживать не 10 машин, а одну.</a:t>
            </a:r>
          </a:p>
          <a:p>
            <a:pPr marL="171450" indent="-171450">
              <a:buFontTx/>
              <a:buChar char="-"/>
            </a:pPr>
            <a:r>
              <a:rPr lang="ru-RU" i="0" baseline="0" dirty="0" smtClean="0"/>
              <a:t>Виртуальные машины с базами решили не трогать и оставь на </a:t>
            </a:r>
            <a:r>
              <a:rPr lang="ru-RU" i="0" baseline="0" dirty="0" err="1" smtClean="0"/>
              <a:t>виртуалках</a:t>
            </a:r>
            <a:r>
              <a:rPr lang="ru-RU" i="0" baseline="0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ru-RU" i="0" baseline="0" dirty="0" smtClean="0"/>
              <a:t>Теперь в </a:t>
            </a:r>
            <a:r>
              <a:rPr lang="en-US" i="0" baseline="0" dirty="0" err="1" smtClean="0"/>
              <a:t>docker’e</a:t>
            </a:r>
            <a:r>
              <a:rPr lang="ru-RU" i="0" baseline="0" dirty="0" smtClean="0"/>
              <a:t> мы так же запускаем и </a:t>
            </a:r>
            <a:r>
              <a:rPr lang="en-US" i="0" baseline="0" dirty="0" err="1" smtClean="0"/>
              <a:t>redis</a:t>
            </a:r>
            <a:r>
              <a:rPr lang="en-US" i="0" baseline="0" dirty="0" smtClean="0"/>
              <a:t>\rabbit\</a:t>
            </a:r>
            <a:r>
              <a:rPr lang="en-US" i="0" baseline="0" dirty="0" err="1" smtClean="0"/>
              <a:t>webdav</a:t>
            </a:r>
            <a:r>
              <a:rPr lang="en-US" i="0" baseline="0" dirty="0" smtClean="0"/>
              <a:t>\</a:t>
            </a:r>
            <a:r>
              <a:rPr lang="en-US" i="0" baseline="0" dirty="0" err="1" smtClean="0"/>
              <a:t>sftp</a:t>
            </a:r>
            <a:r>
              <a:rPr lang="ru-RU" i="0" baseline="0" dirty="0" smtClean="0"/>
              <a:t> и </a:t>
            </a:r>
            <a:r>
              <a:rPr lang="ru-RU" i="0" baseline="0" dirty="0" err="1" smtClean="0"/>
              <a:t>т.д</a:t>
            </a:r>
            <a:r>
              <a:rPr lang="ru-RU" i="0" baseline="0" dirty="0" smtClean="0"/>
              <a:t> если это нужно для приложения или теста, и это стало намного быстрее и удобнее</a:t>
            </a:r>
            <a:r>
              <a:rPr lang="ru-RU" i="0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i="0" baseline="0" dirty="0" smtClean="0"/>
          </a:p>
          <a:p>
            <a:pPr marL="171450" indent="-171450">
              <a:buFontTx/>
              <a:buChar char="-"/>
            </a:pPr>
            <a:endParaRPr lang="ru-RU" i="0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490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 машине с </a:t>
            </a:r>
            <a:r>
              <a:rPr lang="en-US" baseline="0" dirty="0" err="1" smtClean="0"/>
              <a:t>docker</a:t>
            </a:r>
            <a:r>
              <a:rPr lang="en-US" baseline="0" dirty="0" smtClean="0"/>
              <a:t> </a:t>
            </a:r>
            <a:r>
              <a:rPr lang="ru-RU" baseline="0" dirty="0" smtClean="0"/>
              <a:t>мы подняли:</a:t>
            </a:r>
          </a:p>
          <a:p>
            <a:pPr marL="628683" lvl="1" indent="-171450">
              <a:buFont typeface="Arial" charset="0"/>
              <a:buChar char="•"/>
            </a:pPr>
            <a:r>
              <a:rPr lang="en-US" baseline="0" dirty="0" err="1" smtClean="0"/>
              <a:t>Traefik</a:t>
            </a:r>
            <a:r>
              <a:rPr lang="en-US" baseline="0" dirty="0" smtClean="0"/>
              <a:t>: </a:t>
            </a:r>
            <a:r>
              <a:rPr lang="ru-RU" baseline="0" dirty="0" smtClean="0"/>
              <a:t>который выполняет роль </a:t>
            </a:r>
            <a:r>
              <a:rPr lang="ru-RU" baseline="0" dirty="0" err="1" smtClean="0"/>
              <a:t>баллансера</a:t>
            </a:r>
            <a:r>
              <a:rPr lang="ru-RU" baseline="0" dirty="0" smtClean="0"/>
              <a:t> ( достаёт информацию из</a:t>
            </a:r>
            <a:r>
              <a:rPr lang="en-US" baseline="0" dirty="0" smtClean="0"/>
              <a:t> consul \ </a:t>
            </a:r>
            <a:r>
              <a:rPr lang="ru-RU" baseline="0" dirty="0" err="1" smtClean="0"/>
              <a:t>мониторит</a:t>
            </a:r>
            <a:r>
              <a:rPr lang="ru-RU" baseline="0" dirty="0" smtClean="0"/>
              <a:t> </a:t>
            </a:r>
            <a:r>
              <a:rPr lang="en-US" baseline="0" dirty="0" smtClean="0"/>
              <a:t>consul </a:t>
            </a:r>
            <a:r>
              <a:rPr lang="ru-RU" baseline="0" dirty="0" smtClean="0"/>
              <a:t>на изменения)</a:t>
            </a:r>
            <a:endParaRPr lang="en-US" baseline="0" dirty="0" smtClean="0"/>
          </a:p>
          <a:p>
            <a:pPr marL="628683" lvl="1" indent="-171450">
              <a:buFont typeface="Arial" charset="0"/>
              <a:buChar char="•"/>
            </a:pPr>
            <a:r>
              <a:rPr lang="en-US" baseline="0" dirty="0" smtClean="0"/>
              <a:t>Consul: </a:t>
            </a:r>
            <a:r>
              <a:rPr lang="ru-RU" baseline="0" dirty="0" smtClean="0"/>
              <a:t>выполняет роль</a:t>
            </a:r>
            <a:r>
              <a:rPr lang="en-US" baseline="0" dirty="0" smtClean="0"/>
              <a:t> server-Discovery \ DNS \</a:t>
            </a:r>
            <a:r>
              <a:rPr lang="ru-RU" baseline="0" dirty="0" smtClean="0"/>
              <a:t> </a:t>
            </a:r>
            <a:r>
              <a:rPr lang="en-US" baseline="0" dirty="0" smtClean="0"/>
              <a:t>key-value </a:t>
            </a:r>
            <a:r>
              <a:rPr lang="ru-RU" baseline="0" dirty="0" smtClean="0"/>
              <a:t>хранилище</a:t>
            </a:r>
          </a:p>
          <a:p>
            <a:pPr marL="628683" lvl="1" indent="-171450">
              <a:buFont typeface="Arial" charset="0"/>
              <a:buChar char="•"/>
            </a:pPr>
            <a:r>
              <a:rPr lang="en-US" baseline="0" dirty="0" smtClean="0"/>
              <a:t>Nomad: </a:t>
            </a:r>
            <a:r>
              <a:rPr lang="ru-RU" baseline="0" dirty="0" smtClean="0"/>
              <a:t>выполняет роль «</a:t>
            </a:r>
            <a:r>
              <a:rPr lang="ru-RU" baseline="0" dirty="0" err="1" smtClean="0"/>
              <a:t>оркестрации</a:t>
            </a:r>
            <a:r>
              <a:rPr lang="ru-RU" baseline="0" dirty="0" smtClean="0"/>
              <a:t>» контейнеров. 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Что бы хранить файлы с настройками запуска контейнеров через </a:t>
            </a:r>
            <a:r>
              <a:rPr lang="en-US" baseline="0" dirty="0" smtClean="0"/>
              <a:t>nomad</a:t>
            </a:r>
            <a:r>
              <a:rPr lang="ru-RU" baseline="0" dirty="0" smtClean="0"/>
              <a:t>, мы создали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</a:t>
            </a:r>
            <a:r>
              <a:rPr lang="ru-RU" baseline="0" dirty="0" err="1" smtClean="0"/>
              <a:t>репозиторий</a:t>
            </a:r>
            <a:r>
              <a:rPr lang="ru-RU" baseline="0" dirty="0" smtClean="0"/>
              <a:t> и для каждого </a:t>
            </a:r>
            <a:r>
              <a:rPr lang="ru-RU" baseline="0" dirty="0" err="1" smtClean="0"/>
              <a:t>тестировщика</a:t>
            </a:r>
            <a:r>
              <a:rPr lang="ru-RU" baseline="0" dirty="0" smtClean="0"/>
              <a:t> создали ветку где он сохраняет все настройки, для всех систем.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Создали свой скрипт запуска приложения, что бы запускать было легко и быстро.</a:t>
            </a:r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583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Давайте разберём как это работает.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Когда мы переходим по адресу сервиса (например </a:t>
            </a:r>
            <a:r>
              <a:rPr lang="en-US" baseline="0" dirty="0" smtClean="0"/>
              <a:t>http://</a:t>
            </a:r>
            <a:r>
              <a:rPr lang="en-US" baseline="0" dirty="0" err="1" smtClean="0"/>
              <a:t>madmin.rzhuravskiy.qa.local</a:t>
            </a:r>
            <a:r>
              <a:rPr lang="ru-RU" baseline="0" dirty="0" smtClean="0"/>
              <a:t>)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Первым в работу включается нам </a:t>
            </a:r>
            <a:r>
              <a:rPr lang="en-US" baseline="0" dirty="0" smtClean="0"/>
              <a:t>DNS</a:t>
            </a:r>
            <a:r>
              <a:rPr lang="ru-RU" baseline="0" dirty="0" smtClean="0"/>
              <a:t>, он находит в адресе в данном случае мою фамилию  и транслирует  запрос на </a:t>
            </a:r>
            <a:r>
              <a:rPr lang="en-US" baseline="0" dirty="0" err="1" smtClean="0"/>
              <a:t>ip</a:t>
            </a:r>
            <a:r>
              <a:rPr lang="ru-RU" baseline="0" dirty="0" smtClean="0"/>
              <a:t> адрес моего сервера на </a:t>
            </a:r>
            <a:r>
              <a:rPr lang="en-US" baseline="0" dirty="0" smtClean="0"/>
              <a:t>80 </a:t>
            </a:r>
            <a:r>
              <a:rPr lang="ru-RU" baseline="0" dirty="0" smtClean="0"/>
              <a:t>порт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На 80 порту у нас живёт </a:t>
            </a:r>
            <a:r>
              <a:rPr lang="en-US" baseline="0" dirty="0" err="1" smtClean="0"/>
              <a:t>traefik</a:t>
            </a:r>
            <a:r>
              <a:rPr lang="en-US" baseline="0" dirty="0" smtClean="0"/>
              <a:t> </a:t>
            </a:r>
            <a:r>
              <a:rPr lang="ru-RU" baseline="0" dirty="0" smtClean="0"/>
              <a:t>который слушает всё что к нам приходит.</a:t>
            </a:r>
          </a:p>
          <a:p>
            <a:pPr marL="171450" indent="-171450">
              <a:buFont typeface="Arial" charset="0"/>
              <a:buChar char="•"/>
            </a:pPr>
            <a:r>
              <a:rPr lang="en-US" baseline="0" dirty="0" err="1" smtClean="0"/>
              <a:t>Traefik</a:t>
            </a:r>
            <a:r>
              <a:rPr lang="en-US" baseline="0" dirty="0" smtClean="0"/>
              <a:t> </a:t>
            </a:r>
            <a:r>
              <a:rPr lang="ru-RU" baseline="0" dirty="0" smtClean="0"/>
              <a:t>же уже полностью сопоставляет адрес который мы запрашиваем с своим </a:t>
            </a:r>
            <a:r>
              <a:rPr lang="ru-RU" baseline="0" dirty="0" err="1" smtClean="0"/>
              <a:t>кешем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проксиуер</a:t>
            </a:r>
            <a:r>
              <a:rPr lang="ru-RU" baseline="0" dirty="0" smtClean="0"/>
              <a:t> весь трафик напрямик в контейнер.</a:t>
            </a:r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Откуда </a:t>
            </a:r>
            <a:r>
              <a:rPr lang="en-US" baseline="0" dirty="0" err="1" smtClean="0"/>
              <a:t>treafik</a:t>
            </a:r>
            <a:r>
              <a:rPr lang="en-US" baseline="0" dirty="0" smtClean="0"/>
              <a:t> </a:t>
            </a:r>
            <a:r>
              <a:rPr lang="ru-RU" baseline="0" dirty="0" smtClean="0"/>
              <a:t>знает где находится контейнер? Знает его </a:t>
            </a:r>
            <a:r>
              <a:rPr lang="en-US" baseline="0" dirty="0" err="1" smtClean="0"/>
              <a:t>ip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adress</a:t>
            </a:r>
            <a:r>
              <a:rPr lang="en-US" baseline="0" dirty="0" smtClean="0"/>
              <a:t> </a:t>
            </a:r>
            <a:r>
              <a:rPr lang="ru-RU" baseline="0" dirty="0" smtClean="0"/>
              <a:t>и порт? </a:t>
            </a:r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Что бы ответить на данный вопрос, нужно рассказать как происходит  </a:t>
            </a:r>
            <a:r>
              <a:rPr lang="ru-RU" baseline="0" dirty="0" err="1" smtClean="0"/>
              <a:t>деплой</a:t>
            </a:r>
            <a:r>
              <a:rPr lang="ru-RU" baseline="0" dirty="0" smtClean="0"/>
              <a:t> сервиса.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Для </a:t>
            </a:r>
            <a:r>
              <a:rPr lang="ru-RU" baseline="0" dirty="0" err="1" smtClean="0"/>
              <a:t>деплоя</a:t>
            </a:r>
            <a:r>
              <a:rPr lang="ru-RU" baseline="0" dirty="0" smtClean="0"/>
              <a:t> сервиса у нас используется </a:t>
            </a:r>
            <a:r>
              <a:rPr lang="en-US" baseline="0" dirty="0" smtClean="0"/>
              <a:t>Nomad</a:t>
            </a: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У нас есть </a:t>
            </a:r>
            <a:r>
              <a:rPr lang="ru-RU" baseline="0" dirty="0" err="1" smtClean="0"/>
              <a:t>самописный</a:t>
            </a:r>
            <a:r>
              <a:rPr lang="ru-RU" baseline="0" dirty="0" smtClean="0"/>
              <a:t> скрипт</a:t>
            </a:r>
            <a:r>
              <a:rPr lang="en-US" baseline="0" dirty="0" smtClean="0"/>
              <a:t> ./</a:t>
            </a:r>
            <a:r>
              <a:rPr lang="en-US" baseline="0" dirty="0" err="1" smtClean="0"/>
              <a:t>nomad_deploy.sh</a:t>
            </a:r>
            <a:r>
              <a:rPr lang="en-US" baseline="0" dirty="0" smtClean="0"/>
              <a:t> </a:t>
            </a:r>
            <a:r>
              <a:rPr lang="ru-RU" baseline="0" dirty="0" smtClean="0"/>
              <a:t>который создаёт файл </a:t>
            </a:r>
            <a:r>
              <a:rPr lang="en-US" baseline="0" dirty="0" err="1" smtClean="0"/>
              <a:t>hcl</a:t>
            </a:r>
            <a:r>
              <a:rPr lang="en-US" baseline="0" dirty="0" smtClean="0"/>
              <a:t> </a:t>
            </a:r>
            <a:r>
              <a:rPr lang="ru-RU" baseline="0" dirty="0" smtClean="0"/>
              <a:t> с нашими настройками и стартует 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После старта, </a:t>
            </a:r>
            <a:r>
              <a:rPr lang="en-US" baseline="0" dirty="0" smtClean="0"/>
              <a:t>Nomad </a:t>
            </a:r>
            <a:r>
              <a:rPr lang="ru-RU" baseline="0" dirty="0" smtClean="0"/>
              <a:t>создаёт </a:t>
            </a:r>
            <a:r>
              <a:rPr lang="en-US" baseline="0" dirty="0" smtClean="0"/>
              <a:t>job </a:t>
            </a:r>
            <a:r>
              <a:rPr lang="ru-RU" baseline="0" dirty="0" smtClean="0"/>
              <a:t>с </a:t>
            </a:r>
            <a:r>
              <a:rPr lang="ru-RU" baseline="0" dirty="0" err="1" smtClean="0"/>
              <a:t>именес</a:t>
            </a:r>
            <a:r>
              <a:rPr lang="ru-RU" baseline="0" dirty="0" smtClean="0"/>
              <a:t> нашего сервиса.</a:t>
            </a:r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Дальше </a:t>
            </a:r>
            <a:r>
              <a:rPr lang="en-US" baseline="0" dirty="0" smtClean="0"/>
              <a:t>nomad </a:t>
            </a:r>
            <a:r>
              <a:rPr lang="ru-RU" baseline="0" dirty="0" smtClean="0"/>
              <a:t>запускает один или несколько контейнеров, в зависимости от того </a:t>
            </a:r>
            <a:r>
              <a:rPr lang="ru-RU" baseline="0" dirty="0" err="1" smtClean="0"/>
              <a:t>конфигов</a:t>
            </a:r>
            <a:r>
              <a:rPr lang="ru-RU" baseline="0" dirty="0" smtClean="0"/>
              <a:t>, это может быть например  само приложение 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nginx</a:t>
            </a:r>
            <a:r>
              <a:rPr lang="en-US" baseline="0" dirty="0" smtClean="0"/>
              <a:t> </a:t>
            </a: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Дальше, если всё пошло хорошо и контейнеры поднялись , то </a:t>
            </a:r>
            <a:r>
              <a:rPr lang="en-US" baseline="0" dirty="0" smtClean="0"/>
              <a:t>nomad </a:t>
            </a:r>
            <a:r>
              <a:rPr lang="ru-RU" baseline="0" dirty="0" smtClean="0"/>
              <a:t>заводит  в </a:t>
            </a:r>
            <a:r>
              <a:rPr lang="en-US" baseline="0" dirty="0" smtClean="0"/>
              <a:t>Consul </a:t>
            </a:r>
            <a:r>
              <a:rPr lang="ru-RU" baseline="0" dirty="0" smtClean="0"/>
              <a:t> сервис.</a:t>
            </a:r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  <a:p>
            <a:pPr marL="171450" indent="-171450">
              <a:buFont typeface="Arial" charset="0"/>
              <a:buChar char="•"/>
            </a:pPr>
            <a:r>
              <a:rPr lang="ru-RU" baseline="0" dirty="0" smtClean="0"/>
              <a:t>Вот тут снова появляется </a:t>
            </a:r>
            <a:r>
              <a:rPr lang="en-US" baseline="0" dirty="0" err="1" smtClean="0"/>
              <a:t>Traefik</a:t>
            </a:r>
            <a:r>
              <a:rPr lang="en-US" baseline="0" dirty="0" smtClean="0"/>
              <a:t>  </a:t>
            </a:r>
            <a:r>
              <a:rPr lang="ru-RU" baseline="0" dirty="0" smtClean="0"/>
              <a:t>который раз в несколько секунд идёт в </a:t>
            </a:r>
            <a:r>
              <a:rPr lang="en-US" baseline="0" dirty="0" smtClean="0"/>
              <a:t> Consul </a:t>
            </a:r>
            <a:r>
              <a:rPr lang="ru-RU" baseline="0" dirty="0" smtClean="0"/>
              <a:t>и записывает себе в </a:t>
            </a:r>
            <a:r>
              <a:rPr lang="ru-RU" baseline="0" dirty="0" err="1" smtClean="0"/>
              <a:t>кеш</a:t>
            </a:r>
            <a:r>
              <a:rPr lang="ru-RU" baseline="0" dirty="0" smtClean="0"/>
              <a:t> сервисы которые </a:t>
            </a:r>
            <a:r>
              <a:rPr lang="ru-RU" baseline="0" dirty="0" err="1" smtClean="0"/>
              <a:t>появлись</a:t>
            </a:r>
            <a:r>
              <a:rPr lang="ru-RU" baseline="0" dirty="0" smtClean="0"/>
              <a:t>.</a:t>
            </a:r>
            <a:endParaRPr lang="en-US" baseline="0" dirty="0" smtClean="0"/>
          </a:p>
          <a:p>
            <a:pPr marL="171450" indent="-171450">
              <a:buFont typeface="Arial" charset="0"/>
              <a:buChar char="•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99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dirty="0" smtClean="0"/>
              <a:t>На данной </a:t>
            </a:r>
            <a:r>
              <a:rPr lang="en-US" dirty="0" smtClean="0"/>
              <a:t>gif</a:t>
            </a:r>
            <a:r>
              <a:rPr lang="en-US" baseline="0" dirty="0" smtClean="0"/>
              <a:t> </a:t>
            </a:r>
            <a:r>
              <a:rPr lang="ru-RU" baseline="0" dirty="0" smtClean="0"/>
              <a:t>можно посмотреть как легко и просто поднять новую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После того как скрипт отработал  на мы можем увидеть что все </a:t>
            </a:r>
            <a:r>
              <a:rPr lang="en-US" baseline="0" dirty="0" smtClean="0"/>
              <a:t>job’</a:t>
            </a:r>
            <a:r>
              <a:rPr lang="ru-RU" baseline="0" dirty="0" smtClean="0"/>
              <a:t>ы  были успешно запущены.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Как я уже говорил у нас много разных сервисов, иногда для тестирования мне необходимо проверить интеграцию с различными сервисами. Что бы я  смог поднять сервисы с которыми до этого не работал, мы решили хранить </a:t>
            </a:r>
            <a:r>
              <a:rPr lang="ru-RU" baseline="0" dirty="0" smtClean="0"/>
              <a:t>шаблоны </a:t>
            </a:r>
            <a:r>
              <a:rPr lang="ru-RU" baseline="0" dirty="0" err="1" smtClean="0"/>
              <a:t>конфигов</a:t>
            </a:r>
            <a:r>
              <a:rPr lang="ru-RU" baseline="0" dirty="0" smtClean="0"/>
              <a:t> </a:t>
            </a:r>
            <a:r>
              <a:rPr lang="ru-RU" baseline="0" dirty="0" smtClean="0"/>
              <a:t>в </a:t>
            </a:r>
            <a:r>
              <a:rPr lang="en-US" baseline="0" dirty="0" err="1" smtClean="0"/>
              <a:t>git</a:t>
            </a:r>
            <a:r>
              <a:rPr lang="ru-RU" baseline="0" dirty="0" smtClean="0"/>
              <a:t> 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Мы создали </a:t>
            </a:r>
            <a:r>
              <a:rPr lang="ru-RU" baseline="0" dirty="0" err="1" smtClean="0"/>
              <a:t>репозиторий</a:t>
            </a:r>
            <a:r>
              <a:rPr lang="ru-RU" baseline="0" dirty="0" smtClean="0"/>
              <a:t> </a:t>
            </a:r>
            <a:r>
              <a:rPr lang="en-US" baseline="0" dirty="0" err="1" smtClean="0"/>
              <a:t>qa</a:t>
            </a:r>
            <a:r>
              <a:rPr lang="en-US" baseline="0" dirty="0" smtClean="0"/>
              <a:t>-deploy</a:t>
            </a:r>
            <a:r>
              <a:rPr lang="ru-RU" baseline="0" dirty="0" smtClean="0"/>
              <a:t> в котором у каждого </a:t>
            </a:r>
            <a:r>
              <a:rPr lang="ru-RU" baseline="0" dirty="0" err="1" smtClean="0"/>
              <a:t>тестировщика</a:t>
            </a:r>
            <a:r>
              <a:rPr lang="ru-RU" baseline="0" dirty="0" smtClean="0"/>
              <a:t> есть своя ветка в </a:t>
            </a:r>
            <a:r>
              <a:rPr lang="ru-RU" baseline="0" dirty="0" smtClean="0"/>
              <a:t>которой он хранит настройки сервисов которые он использует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Все </a:t>
            </a:r>
            <a:r>
              <a:rPr lang="ru-RU" baseline="0" dirty="0" smtClean="0"/>
              <a:t>общие настройки у нас </a:t>
            </a:r>
            <a:r>
              <a:rPr lang="ru-RU" baseline="0" dirty="0" err="1" smtClean="0"/>
              <a:t>храняться</a:t>
            </a:r>
            <a:r>
              <a:rPr lang="ru-RU" baseline="0" dirty="0" smtClean="0"/>
              <a:t> в мастере и при изменении подм1рдживаются в ветки </a:t>
            </a:r>
            <a:r>
              <a:rPr lang="ru-RU" baseline="0" dirty="0" err="1" smtClean="0"/>
              <a:t>тестировщиков</a:t>
            </a:r>
            <a:r>
              <a:rPr lang="ru-RU" baseline="0" dirty="0" smtClean="0"/>
              <a:t>.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Для каждого сервиса создали папку в котором хранится файл</a:t>
            </a:r>
            <a:r>
              <a:rPr lang="en-US" baseline="0" dirty="0" smtClean="0"/>
              <a:t> madmin.j2</a:t>
            </a:r>
            <a:r>
              <a:rPr lang="ru-RU" baseline="0" dirty="0" smtClean="0"/>
              <a:t> в котором информация  сколько поднимать контейнеров, сколько они должны занимать памяти и процессора, какие ещё контейнеры поднимать, с каким именем поднимать.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 </a:t>
            </a:r>
            <a:r>
              <a:rPr lang="ru-RU" baseline="0" dirty="0" smtClean="0"/>
              <a:t>есть так же  файлы с переменными окружениями ( на настройки базы, других систем </a:t>
            </a:r>
            <a:r>
              <a:rPr lang="ru-RU" baseline="0" dirty="0" err="1" smtClean="0"/>
              <a:t>т.д</a:t>
            </a:r>
            <a:r>
              <a:rPr lang="ru-RU" baseline="0" dirty="0" smtClean="0"/>
              <a:t> )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Как раз эти файлы и </a:t>
            </a:r>
            <a:r>
              <a:rPr lang="ru-RU" baseline="0" dirty="0" err="1" smtClean="0"/>
              <a:t>мёрджится</a:t>
            </a:r>
            <a:r>
              <a:rPr lang="ru-RU" baseline="0" dirty="0" smtClean="0"/>
              <a:t> </a:t>
            </a:r>
            <a:r>
              <a:rPr lang="en-US" baseline="0" dirty="0" err="1" smtClean="0"/>
              <a:t>jinja</a:t>
            </a:r>
            <a:r>
              <a:rPr lang="en-US" baseline="0" dirty="0" smtClean="0"/>
              <a:t>  </a:t>
            </a:r>
            <a:r>
              <a:rPr lang="ru-RU" baseline="0" dirty="0" smtClean="0"/>
              <a:t>перед тем как запустить </a:t>
            </a:r>
            <a:r>
              <a:rPr lang="en-US" baseline="0" dirty="0" smtClean="0"/>
              <a:t>job</a:t>
            </a:r>
          </a:p>
          <a:p>
            <a:pPr marL="171450" indent="-171450">
              <a:buFontTx/>
              <a:buChar char="-"/>
            </a:pPr>
            <a:r>
              <a:rPr lang="ru-RU" baseline="0" dirty="0" smtClean="0"/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0943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ru-RU" baseline="0" dirty="0" smtClean="0"/>
              <a:t>Плюсы всё этого: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Теперь тестовое окружение идентично </a:t>
            </a:r>
            <a:r>
              <a:rPr lang="en-US" baseline="0" dirty="0" smtClean="0"/>
              <a:t>production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У нас появились неиспользованные ресурсы, а это </a:t>
            </a:r>
            <a:r>
              <a:rPr lang="en-US" baseline="0" dirty="0" smtClean="0"/>
              <a:t>$</a:t>
            </a:r>
          </a:p>
          <a:p>
            <a:pPr marL="628683" lvl="1" indent="-171450">
              <a:buFontTx/>
              <a:buChar char="-"/>
            </a:pPr>
            <a:r>
              <a:rPr lang="en-US" baseline="0" dirty="0" err="1" smtClean="0"/>
              <a:t>Devops</a:t>
            </a:r>
            <a:r>
              <a:rPr lang="en-US" baseline="0" dirty="0" smtClean="0"/>
              <a:t>’</a:t>
            </a:r>
            <a:r>
              <a:rPr lang="ru-RU" baseline="0" dirty="0" err="1" smtClean="0"/>
              <a:t>ам</a:t>
            </a:r>
            <a:r>
              <a:rPr lang="ru-RU" baseline="0" dirty="0" smtClean="0"/>
              <a:t> стало намного легче </a:t>
            </a:r>
            <a:r>
              <a:rPr lang="ru-RU" baseline="0" dirty="0" err="1" smtClean="0"/>
              <a:t>поддиживать</a:t>
            </a:r>
            <a:r>
              <a:rPr lang="ru-RU" baseline="0" dirty="0" smtClean="0"/>
              <a:t> парк машин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Теперь нет не нужно искать </a:t>
            </a:r>
            <a:r>
              <a:rPr lang="ru-RU" baseline="0" dirty="0" err="1" smtClean="0"/>
              <a:t>логи</a:t>
            </a:r>
            <a:r>
              <a:rPr lang="ru-RU" baseline="0" dirty="0" smtClean="0"/>
              <a:t> и </a:t>
            </a:r>
            <a:r>
              <a:rPr lang="ru-RU" baseline="0" dirty="0" err="1" smtClean="0"/>
              <a:t>конфиги</a:t>
            </a:r>
            <a:r>
              <a:rPr lang="ru-RU" baseline="0" dirty="0" smtClean="0"/>
              <a:t> в каждом приложении, сейчас просто:</a:t>
            </a:r>
            <a:endParaRPr lang="en-US" baseline="0" dirty="0" smtClean="0"/>
          </a:p>
          <a:p>
            <a:pPr marL="1085915" marR="0" lvl="2" indent="-171450" algn="l" defTabSz="4572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nomad logs -f -</a:t>
            </a:r>
            <a:r>
              <a:rPr lang="en-US" baseline="0" dirty="0" err="1" smtClean="0"/>
              <a:t>stderr</a:t>
            </a:r>
            <a:r>
              <a:rPr lang="en-US" baseline="0" dirty="0" smtClean="0"/>
              <a:t> -job </a:t>
            </a:r>
            <a:r>
              <a:rPr lang="en-US" baseline="0" dirty="0" err="1" smtClean="0"/>
              <a:t>madmin-ru</a:t>
            </a:r>
            <a:endParaRPr lang="en-US" baseline="0" dirty="0" smtClean="0"/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Единая точка входа, теперь не нужно искать </a:t>
            </a:r>
            <a:r>
              <a:rPr lang="en-US" baseline="0" dirty="0" smtClean="0"/>
              <a:t>job’</a:t>
            </a:r>
            <a:r>
              <a:rPr lang="ru-RU" baseline="0" dirty="0" smtClean="0"/>
              <a:t>ы в </a:t>
            </a:r>
            <a:r>
              <a:rPr lang="en-US" baseline="0" dirty="0" smtClean="0"/>
              <a:t>Jenkins</a:t>
            </a:r>
            <a:r>
              <a:rPr lang="ru-RU" baseline="0" dirty="0" smtClean="0"/>
              <a:t>, нужно только сделать </a:t>
            </a:r>
            <a:r>
              <a:rPr lang="en-US" baseline="0" dirty="0" err="1" smtClean="0"/>
              <a:t>git</a:t>
            </a:r>
            <a:r>
              <a:rPr lang="en-US" baseline="0" dirty="0" smtClean="0"/>
              <a:t> pull</a:t>
            </a:r>
            <a:r>
              <a:rPr lang="ru-RU" baseline="0" dirty="0" smtClean="0"/>
              <a:t> в </a:t>
            </a:r>
            <a:r>
              <a:rPr lang="ru-RU" baseline="0" dirty="0" err="1" smtClean="0"/>
              <a:t>репозитории</a:t>
            </a:r>
            <a:r>
              <a:rPr lang="ru-RU" baseline="0" dirty="0" smtClean="0"/>
              <a:t>, что бы подтянуть новые изменения и запустить из консоли все приложения.</a:t>
            </a:r>
          </a:p>
          <a:p>
            <a:pPr marL="628683" lvl="1" indent="-171450">
              <a:buFontTx/>
              <a:buChar char="-"/>
            </a:pPr>
            <a:r>
              <a:rPr lang="ru-RU" baseline="0" dirty="0" smtClean="0"/>
              <a:t>	</a:t>
            </a:r>
          </a:p>
          <a:p>
            <a:pPr marL="171450" indent="-171450">
              <a:buFontTx/>
              <a:buChar char="-"/>
            </a:pPr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A5B2F8-B70E-7F4F-BEE9-69D724CE8D7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42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tif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3410" y="1852679"/>
            <a:ext cx="15080456" cy="3941198"/>
          </a:xfrm>
        </p:spPr>
        <p:txBody>
          <a:bodyPr anchor="b"/>
          <a:lstStyle>
            <a:lvl1pPr algn="ctr">
              <a:defRPr sz="98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3410" y="5945865"/>
            <a:ext cx="15080456" cy="2733157"/>
          </a:xfrm>
        </p:spPr>
        <p:txBody>
          <a:bodyPr/>
          <a:lstStyle>
            <a:lvl1pPr marL="0" indent="0" algn="ctr">
              <a:buNone/>
              <a:defRPr sz="3958"/>
            </a:lvl1pPr>
            <a:lvl2pPr marL="754014" indent="0" algn="ctr">
              <a:buNone/>
              <a:defRPr sz="3298"/>
            </a:lvl2pPr>
            <a:lvl3pPr marL="1508028" indent="0" algn="ctr">
              <a:buNone/>
              <a:defRPr sz="2969"/>
            </a:lvl3pPr>
            <a:lvl4pPr marL="2262043" indent="0" algn="ctr">
              <a:buNone/>
              <a:defRPr sz="2639"/>
            </a:lvl4pPr>
            <a:lvl5pPr marL="3016057" indent="0" algn="ctr">
              <a:buNone/>
              <a:defRPr sz="2639"/>
            </a:lvl5pPr>
            <a:lvl6pPr marL="3770071" indent="0" algn="ctr">
              <a:buNone/>
              <a:defRPr sz="2639"/>
            </a:lvl6pPr>
            <a:lvl7pPr marL="4524085" indent="0" algn="ctr">
              <a:buNone/>
              <a:defRPr sz="2639"/>
            </a:lvl7pPr>
            <a:lvl8pPr marL="5278100" indent="0" algn="ctr">
              <a:buNone/>
              <a:defRPr sz="2639"/>
            </a:lvl8pPr>
            <a:lvl9pPr marL="6032114" indent="0" algn="ctr">
              <a:buNone/>
              <a:defRPr sz="2639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7531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33361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389269" y="602710"/>
            <a:ext cx="4335631" cy="959356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82375" y="602710"/>
            <a:ext cx="12755553" cy="959356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4313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107275" cy="11320463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2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 userDrawn="1"/>
        </p:nvSpPr>
        <p:spPr>
          <a:xfrm>
            <a:off x="0" y="5646184"/>
            <a:ext cx="20107275" cy="5667131"/>
          </a:xfrm>
          <a:custGeom>
            <a:avLst/>
            <a:gdLst/>
            <a:ahLst/>
            <a:cxnLst/>
            <a:rect l="l" t="t" r="r" b="b"/>
            <a:pathLst>
              <a:path w="20104099" h="5664748">
                <a:moveTo>
                  <a:pt x="0" y="5664748"/>
                </a:moveTo>
                <a:lnTo>
                  <a:pt x="20104099" y="5664748"/>
                </a:lnTo>
                <a:lnTo>
                  <a:pt x="20104099" y="0"/>
                </a:lnTo>
                <a:lnTo>
                  <a:pt x="0" y="0"/>
                </a:lnTo>
                <a:lnTo>
                  <a:pt x="0" y="5664748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910458" y="1467470"/>
            <a:ext cx="2286360" cy="2286962"/>
          </a:xfrm>
          <a:prstGeom prst="ellipse">
            <a:avLst/>
          </a:prstGeo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848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5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476383" y="2054087"/>
            <a:ext cx="6453808" cy="789829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99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0" y="10237923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4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3/30/17</a:t>
            </a:fld>
            <a:endParaRPr lang="en-US" smtClean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256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350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1602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670314" y="3511826"/>
            <a:ext cx="4115450" cy="644944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887379" y="3511826"/>
            <a:ext cx="4115450" cy="644944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104447" y="3511826"/>
            <a:ext cx="4115450" cy="644944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4321513" y="3511826"/>
            <a:ext cx="4115450" cy="644944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1150938" y="2584186"/>
            <a:ext cx="4115450" cy="575144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1"/>
          </p:nvPr>
        </p:nvSpPr>
        <p:spPr>
          <a:xfrm>
            <a:off x="5712555" y="2584186"/>
            <a:ext cx="4115450" cy="575144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10263471" y="2584186"/>
            <a:ext cx="4115450" cy="575144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4798585" y="2584186"/>
            <a:ext cx="4115450" cy="575144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10109201"/>
            <a:ext cx="20107275" cy="748104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7629" y="10289018"/>
            <a:ext cx="1532771" cy="36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94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9844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10037763" y="265056"/>
            <a:ext cx="9803923" cy="9766840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80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icture Placeholder 17"/>
          <p:cNvSpPr>
            <a:spLocks noGrp="1"/>
          </p:cNvSpPr>
          <p:nvPr>
            <p:ph type="pic" sz="quarter" idx="10"/>
          </p:nvPr>
        </p:nvSpPr>
        <p:spPr>
          <a:xfrm>
            <a:off x="2" y="2888317"/>
            <a:ext cx="3289819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6" name="Picture Placeholder 17"/>
          <p:cNvSpPr>
            <a:spLocks noGrp="1"/>
          </p:cNvSpPr>
          <p:nvPr>
            <p:ph type="pic" sz="quarter" idx="11"/>
          </p:nvPr>
        </p:nvSpPr>
        <p:spPr>
          <a:xfrm>
            <a:off x="13489197" y="2885141"/>
            <a:ext cx="3241643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7" name="Picture Placeholder 17"/>
          <p:cNvSpPr>
            <a:spLocks noGrp="1"/>
          </p:cNvSpPr>
          <p:nvPr>
            <p:ph type="pic" sz="quarter" idx="12"/>
          </p:nvPr>
        </p:nvSpPr>
        <p:spPr>
          <a:xfrm>
            <a:off x="16836939" y="2885141"/>
            <a:ext cx="3275813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8" name="Picture Placeholder 17"/>
          <p:cNvSpPr>
            <a:spLocks noGrp="1"/>
          </p:cNvSpPr>
          <p:nvPr>
            <p:ph type="pic" sz="quarter" idx="13"/>
          </p:nvPr>
        </p:nvSpPr>
        <p:spPr>
          <a:xfrm>
            <a:off x="10136780" y="2885138"/>
            <a:ext cx="3241643" cy="7065761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9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9031" y="6485517"/>
            <a:ext cx="3289819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3398777" y="2887840"/>
            <a:ext cx="6629457" cy="706305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4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3489198" y="6485517"/>
            <a:ext cx="6618078" cy="3465382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1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9687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675861" y="3578075"/>
            <a:ext cx="9138890" cy="63860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0230272" y="3584701"/>
            <a:ext cx="9197415" cy="6386075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452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093844" y="5188227"/>
            <a:ext cx="7703595" cy="480242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10243526" y="5168348"/>
            <a:ext cx="7752928" cy="4802428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8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1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4068415" y="4227443"/>
            <a:ext cx="11900446" cy="5749960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5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6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425132" y="3233515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5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405254" y="6500163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6" name="Picture Placeholder 17"/>
          <p:cNvSpPr>
            <a:spLocks noGrp="1"/>
          </p:cNvSpPr>
          <p:nvPr>
            <p:ph type="pic" sz="quarter" idx="17"/>
          </p:nvPr>
        </p:nvSpPr>
        <p:spPr>
          <a:xfrm>
            <a:off x="10145473" y="3220264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Picture Placeholder 17"/>
          <p:cNvSpPr>
            <a:spLocks noGrp="1"/>
          </p:cNvSpPr>
          <p:nvPr>
            <p:ph type="pic" sz="quarter" idx="18"/>
          </p:nvPr>
        </p:nvSpPr>
        <p:spPr>
          <a:xfrm>
            <a:off x="13947897" y="3213637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6281515" y="6506789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9" name="Picture Placeholder 17"/>
          <p:cNvSpPr>
            <a:spLocks noGrp="1"/>
          </p:cNvSpPr>
          <p:nvPr>
            <p:ph type="pic" sz="quarter" idx="20"/>
          </p:nvPr>
        </p:nvSpPr>
        <p:spPr>
          <a:xfrm>
            <a:off x="6288141" y="3240140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3947897" y="6500163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10145473" y="6480285"/>
            <a:ext cx="3631098" cy="216010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4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57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2139634" y="8083819"/>
            <a:ext cx="2929321" cy="174262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Picture Placeholder 17"/>
          <p:cNvSpPr>
            <a:spLocks noGrp="1"/>
          </p:cNvSpPr>
          <p:nvPr>
            <p:ph type="pic" sz="quarter" idx="19"/>
          </p:nvPr>
        </p:nvSpPr>
        <p:spPr>
          <a:xfrm>
            <a:off x="5353295" y="8090445"/>
            <a:ext cx="2929321" cy="174262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0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11787241" y="8083819"/>
            <a:ext cx="2929321" cy="174262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1" name="Picture Placeholder 17"/>
          <p:cNvSpPr>
            <a:spLocks noGrp="1"/>
          </p:cNvSpPr>
          <p:nvPr>
            <p:ph type="pic" sz="quarter" idx="22"/>
          </p:nvPr>
        </p:nvSpPr>
        <p:spPr>
          <a:xfrm>
            <a:off x="8567905" y="8063941"/>
            <a:ext cx="2929321" cy="174262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14" name="Picture Placeholder 17"/>
          <p:cNvSpPr>
            <a:spLocks noGrp="1"/>
          </p:cNvSpPr>
          <p:nvPr>
            <p:ph type="pic" sz="quarter" idx="23"/>
          </p:nvPr>
        </p:nvSpPr>
        <p:spPr>
          <a:xfrm>
            <a:off x="15014153" y="8050688"/>
            <a:ext cx="2929321" cy="1742624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5" name="Picture Placeholder 17"/>
          <p:cNvSpPr>
            <a:spLocks noGrp="1"/>
          </p:cNvSpPr>
          <p:nvPr>
            <p:ph type="pic" sz="quarter" idx="15"/>
          </p:nvPr>
        </p:nvSpPr>
        <p:spPr>
          <a:xfrm>
            <a:off x="2133600" y="2710076"/>
            <a:ext cx="7663824" cy="4545490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16" name="Picture Placeholder 17"/>
          <p:cNvSpPr>
            <a:spLocks noGrp="1"/>
          </p:cNvSpPr>
          <p:nvPr>
            <p:ph type="pic" sz="quarter" idx="24"/>
          </p:nvPr>
        </p:nvSpPr>
        <p:spPr>
          <a:xfrm>
            <a:off x="10243511" y="2729953"/>
            <a:ext cx="7726437" cy="4545490"/>
          </a:xfrm>
        </p:spPr>
        <p:txBody>
          <a:bodyPr vert="horz"/>
          <a:lstStyle/>
          <a:p>
            <a:endParaRPr lang="en-US" dirty="0"/>
          </a:p>
        </p:txBody>
      </p:sp>
      <p:pic>
        <p:nvPicPr>
          <p:cNvPr id="17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2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1086667" y="3200387"/>
            <a:ext cx="5830957" cy="676374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0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109773" y="3207014"/>
            <a:ext cx="5830957" cy="676374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1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126255" y="3207013"/>
            <a:ext cx="5830957" cy="676374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32" name="Прямоугольник 31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608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702392" y="3207014"/>
            <a:ext cx="12271486" cy="676374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3199165" y="3213640"/>
            <a:ext cx="6135758" cy="6763746"/>
          </a:xfrm>
        </p:spPr>
        <p:txBody>
          <a:bodyPr vert="horz"/>
          <a:lstStyle/>
          <a:p>
            <a:endParaRPr lang="en-US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6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51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5" name="object 16"/>
          <p:cNvSpPr/>
          <p:nvPr userDrawn="1"/>
        </p:nvSpPr>
        <p:spPr>
          <a:xfrm>
            <a:off x="19172" y="4142984"/>
            <a:ext cx="8369328" cy="7170331"/>
          </a:xfrm>
          <a:custGeom>
            <a:avLst/>
            <a:gdLst/>
            <a:ahLst/>
            <a:cxnLst/>
            <a:rect l="l" t="t" r="r" b="b"/>
            <a:pathLst>
              <a:path w="8368006" h="7167315">
                <a:moveTo>
                  <a:pt x="8368006" y="0"/>
                </a:moveTo>
                <a:lnTo>
                  <a:pt x="7190618" y="0"/>
                </a:lnTo>
                <a:lnTo>
                  <a:pt x="5" y="7167315"/>
                </a:lnTo>
                <a:lnTo>
                  <a:pt x="1177393" y="7167315"/>
                </a:lnTo>
                <a:lnTo>
                  <a:pt x="8368006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grpSp>
        <p:nvGrpSpPr>
          <p:cNvPr id="67" name="Group 66"/>
          <p:cNvGrpSpPr/>
          <p:nvPr userDrawn="1"/>
        </p:nvGrpSpPr>
        <p:grpSpPr>
          <a:xfrm>
            <a:off x="7790579" y="7113087"/>
            <a:ext cx="1379394" cy="2041183"/>
            <a:chOff x="7789350" y="7520733"/>
            <a:chExt cx="1379175" cy="2040325"/>
          </a:xfrm>
        </p:grpSpPr>
        <p:sp>
          <p:nvSpPr>
            <p:cNvPr id="14" name="object 13"/>
            <p:cNvSpPr/>
            <p:nvPr userDrawn="1"/>
          </p:nvSpPr>
          <p:spPr>
            <a:xfrm>
              <a:off x="7790981" y="7522370"/>
              <a:ext cx="1375914" cy="2037047"/>
            </a:xfrm>
            <a:custGeom>
              <a:avLst/>
              <a:gdLst/>
              <a:ahLst/>
              <a:cxnLst/>
              <a:rect l="l" t="t" r="r" b="b"/>
              <a:pathLst>
                <a:path w="1375914" h="2037047">
                  <a:moveTo>
                    <a:pt x="102508" y="0"/>
                  </a:moveTo>
                  <a:lnTo>
                    <a:pt x="63421" y="4441"/>
                  </a:lnTo>
                  <a:lnTo>
                    <a:pt x="24388" y="24918"/>
                  </a:lnTo>
                  <a:lnTo>
                    <a:pt x="1622" y="68459"/>
                  </a:lnTo>
                  <a:lnTo>
                    <a:pt x="0" y="80729"/>
                  </a:lnTo>
                  <a:lnTo>
                    <a:pt x="2061" y="1947123"/>
                  </a:lnTo>
                  <a:lnTo>
                    <a:pt x="9905" y="1994890"/>
                  </a:lnTo>
                  <a:lnTo>
                    <a:pt x="48915" y="2029283"/>
                  </a:lnTo>
                  <a:lnTo>
                    <a:pt x="87360" y="2036569"/>
                  </a:lnTo>
                  <a:lnTo>
                    <a:pt x="1272849" y="2037047"/>
                  </a:lnTo>
                  <a:lnTo>
                    <a:pt x="1298598" y="2035488"/>
                  </a:lnTo>
                  <a:lnTo>
                    <a:pt x="1336373" y="2024441"/>
                  </a:lnTo>
                  <a:lnTo>
                    <a:pt x="1365943" y="1995202"/>
                  </a:lnTo>
                  <a:lnTo>
                    <a:pt x="1374998" y="1952592"/>
                  </a:lnTo>
                  <a:lnTo>
                    <a:pt x="1375914" y="91745"/>
                  </a:lnTo>
                  <a:lnTo>
                    <a:pt x="1374898" y="78996"/>
                  </a:lnTo>
                  <a:lnTo>
                    <a:pt x="1360319" y="42442"/>
                  </a:lnTo>
                  <a:lnTo>
                    <a:pt x="1330193" y="14050"/>
                  </a:lnTo>
                  <a:lnTo>
                    <a:pt x="1286765" y="1042"/>
                  </a:lnTo>
                  <a:lnTo>
                    <a:pt x="102508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15" name="object 14"/>
            <p:cNvSpPr/>
            <p:nvPr userDrawn="1"/>
          </p:nvSpPr>
          <p:spPr>
            <a:xfrm>
              <a:off x="7789350" y="7520733"/>
              <a:ext cx="1379175" cy="2040325"/>
            </a:xfrm>
            <a:custGeom>
              <a:avLst/>
              <a:gdLst/>
              <a:ahLst/>
              <a:cxnLst/>
              <a:rect l="l" t="t" r="r" b="b"/>
              <a:pathLst>
                <a:path w="1379175" h="2040325">
                  <a:moveTo>
                    <a:pt x="104136" y="0"/>
                  </a:moveTo>
                  <a:lnTo>
                    <a:pt x="61725" y="5264"/>
                  </a:lnTo>
                  <a:lnTo>
                    <a:pt x="21965" y="28298"/>
                  </a:lnTo>
                  <a:lnTo>
                    <a:pt x="1307" y="71797"/>
                  </a:lnTo>
                  <a:lnTo>
                    <a:pt x="0" y="93389"/>
                  </a:lnTo>
                  <a:lnTo>
                    <a:pt x="2055" y="1948757"/>
                  </a:lnTo>
                  <a:lnTo>
                    <a:pt x="6309" y="1986659"/>
                  </a:lnTo>
                  <a:lnTo>
                    <a:pt x="35318" y="2025684"/>
                  </a:lnTo>
                  <a:lnTo>
                    <a:pt x="85398" y="2039596"/>
                  </a:lnTo>
                  <a:lnTo>
                    <a:pt x="104387" y="2040325"/>
                  </a:lnTo>
                  <a:lnTo>
                    <a:pt x="1274477" y="2040325"/>
                  </a:lnTo>
                  <a:lnTo>
                    <a:pt x="1291095" y="2039708"/>
                  </a:lnTo>
                  <a:lnTo>
                    <a:pt x="1306294" y="2037859"/>
                  </a:lnTo>
                  <a:lnTo>
                    <a:pt x="1309931" y="2037047"/>
                  </a:lnTo>
                  <a:lnTo>
                    <a:pt x="104387" y="2037047"/>
                  </a:lnTo>
                  <a:lnTo>
                    <a:pt x="87529" y="2036473"/>
                  </a:lnTo>
                  <a:lnTo>
                    <a:pt x="46887" y="2027774"/>
                  </a:lnTo>
                  <a:lnTo>
                    <a:pt x="12096" y="1990641"/>
                  </a:lnTo>
                  <a:lnTo>
                    <a:pt x="2905" y="93389"/>
                  </a:lnTo>
                  <a:lnTo>
                    <a:pt x="2980" y="90220"/>
                  </a:lnTo>
                  <a:lnTo>
                    <a:pt x="11832" y="49162"/>
                  </a:lnTo>
                  <a:lnTo>
                    <a:pt x="37864" y="19498"/>
                  </a:lnTo>
                  <a:lnTo>
                    <a:pt x="89792" y="3805"/>
                  </a:lnTo>
                  <a:lnTo>
                    <a:pt x="104136" y="3277"/>
                  </a:lnTo>
                  <a:lnTo>
                    <a:pt x="1303448" y="3277"/>
                  </a:lnTo>
                  <a:lnTo>
                    <a:pt x="1299805" y="2380"/>
                  </a:lnTo>
                  <a:lnTo>
                    <a:pt x="1287274" y="974"/>
                  </a:lnTo>
                  <a:lnTo>
                    <a:pt x="104136" y="0"/>
                  </a:lnTo>
                  <a:close/>
                </a:path>
                <a:path w="1379175" h="2040325">
                  <a:moveTo>
                    <a:pt x="1303448" y="3277"/>
                  </a:moveTo>
                  <a:lnTo>
                    <a:pt x="104136" y="3277"/>
                  </a:lnTo>
                  <a:lnTo>
                    <a:pt x="1282089" y="4125"/>
                  </a:lnTo>
                  <a:lnTo>
                    <a:pt x="1295418" y="5097"/>
                  </a:lnTo>
                  <a:lnTo>
                    <a:pt x="1333692" y="19093"/>
                  </a:lnTo>
                  <a:lnTo>
                    <a:pt x="1363159" y="48129"/>
                  </a:lnTo>
                  <a:lnTo>
                    <a:pt x="1375854" y="90220"/>
                  </a:lnTo>
                  <a:lnTo>
                    <a:pt x="1375039" y="1947239"/>
                  </a:lnTo>
                  <a:lnTo>
                    <a:pt x="1365923" y="1996469"/>
                  </a:lnTo>
                  <a:lnTo>
                    <a:pt x="1328777" y="2027887"/>
                  </a:lnTo>
                  <a:lnTo>
                    <a:pt x="1288439" y="2036604"/>
                  </a:lnTo>
                  <a:lnTo>
                    <a:pt x="104387" y="2037047"/>
                  </a:lnTo>
                  <a:lnTo>
                    <a:pt x="1309931" y="2037047"/>
                  </a:lnTo>
                  <a:lnTo>
                    <a:pt x="1352678" y="2018249"/>
                  </a:lnTo>
                  <a:lnTo>
                    <a:pt x="1374260" y="1981643"/>
                  </a:lnTo>
                  <a:lnTo>
                    <a:pt x="1379175" y="93389"/>
                  </a:lnTo>
                  <a:lnTo>
                    <a:pt x="1378200" y="80728"/>
                  </a:lnTo>
                  <a:lnTo>
                    <a:pt x="1364318" y="44681"/>
                  </a:lnTo>
                  <a:lnTo>
                    <a:pt x="1335065" y="16296"/>
                  </a:lnTo>
                  <a:lnTo>
                    <a:pt x="1311965" y="5374"/>
                  </a:lnTo>
                  <a:lnTo>
                    <a:pt x="1303448" y="3277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6" name="object 15"/>
            <p:cNvSpPr/>
            <p:nvPr userDrawn="1"/>
          </p:nvSpPr>
          <p:spPr>
            <a:xfrm>
              <a:off x="7860839" y="7724382"/>
              <a:ext cx="1235836" cy="1635018"/>
            </a:xfrm>
            <a:custGeom>
              <a:avLst/>
              <a:gdLst/>
              <a:ahLst/>
              <a:cxnLst/>
              <a:rect l="l" t="t" r="r" b="b"/>
              <a:pathLst>
                <a:path w="1235836" h="1635018">
                  <a:moveTo>
                    <a:pt x="0" y="1635018"/>
                  </a:moveTo>
                  <a:lnTo>
                    <a:pt x="1235836" y="1635018"/>
                  </a:lnTo>
                  <a:lnTo>
                    <a:pt x="1235836" y="0"/>
                  </a:lnTo>
                  <a:lnTo>
                    <a:pt x="0" y="0"/>
                  </a:lnTo>
                  <a:lnTo>
                    <a:pt x="0" y="163501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7" name="object 16"/>
            <p:cNvSpPr/>
            <p:nvPr userDrawn="1"/>
          </p:nvSpPr>
          <p:spPr>
            <a:xfrm>
              <a:off x="7859195" y="9359741"/>
              <a:ext cx="1239103" cy="0"/>
            </a:xfrm>
            <a:custGeom>
              <a:avLst/>
              <a:gdLst/>
              <a:ahLst/>
              <a:cxnLst/>
              <a:rect l="l" t="t" r="r" b="b"/>
              <a:pathLst>
                <a:path w="1239103">
                  <a:moveTo>
                    <a:pt x="0" y="0"/>
                  </a:moveTo>
                  <a:lnTo>
                    <a:pt x="1239103" y="0"/>
                  </a:lnTo>
                </a:path>
              </a:pathLst>
            </a:custGeom>
            <a:ln w="5080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9" name="object 18"/>
            <p:cNvSpPr/>
            <p:nvPr userDrawn="1"/>
          </p:nvSpPr>
          <p:spPr>
            <a:xfrm>
              <a:off x="7952811" y="7724616"/>
              <a:ext cx="1145487" cy="0"/>
            </a:xfrm>
            <a:custGeom>
              <a:avLst/>
              <a:gdLst/>
              <a:ahLst/>
              <a:cxnLst/>
              <a:rect l="l" t="t" r="r" b="b"/>
              <a:pathLst>
                <a:path w="1145487">
                  <a:moveTo>
                    <a:pt x="0" y="0"/>
                  </a:moveTo>
                  <a:lnTo>
                    <a:pt x="1145487" y="0"/>
                  </a:lnTo>
                </a:path>
              </a:pathLst>
            </a:custGeom>
            <a:ln w="3809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0" name="object 19"/>
            <p:cNvSpPr/>
            <p:nvPr userDrawn="1"/>
          </p:nvSpPr>
          <p:spPr>
            <a:xfrm>
              <a:off x="9096665" y="7726005"/>
              <a:ext cx="0" cy="1631751"/>
            </a:xfrm>
            <a:custGeom>
              <a:avLst/>
              <a:gdLst/>
              <a:ahLst/>
              <a:cxnLst/>
              <a:rect l="l" t="t" r="r" b="b"/>
              <a:pathLst>
                <a:path h="1631751">
                  <a:moveTo>
                    <a:pt x="0" y="0"/>
                  </a:moveTo>
                  <a:lnTo>
                    <a:pt x="0" y="1631751"/>
                  </a:lnTo>
                </a:path>
              </a:pathLst>
            </a:custGeom>
            <a:ln w="4536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1" name="object 20"/>
            <p:cNvSpPr/>
            <p:nvPr userDrawn="1"/>
          </p:nvSpPr>
          <p:spPr>
            <a:xfrm>
              <a:off x="8427851" y="9411572"/>
              <a:ext cx="101674" cy="99377"/>
            </a:xfrm>
            <a:custGeom>
              <a:avLst/>
              <a:gdLst/>
              <a:ahLst/>
              <a:cxnLst/>
              <a:rect l="l" t="t" r="r" b="b"/>
              <a:pathLst>
                <a:path w="101674" h="99377">
                  <a:moveTo>
                    <a:pt x="63167" y="0"/>
                  </a:moveTo>
                  <a:lnTo>
                    <a:pt x="18823" y="11714"/>
                  </a:lnTo>
                  <a:lnTo>
                    <a:pt x="0" y="49398"/>
                  </a:lnTo>
                  <a:lnTo>
                    <a:pt x="2031" y="63685"/>
                  </a:lnTo>
                  <a:lnTo>
                    <a:pt x="7744" y="76402"/>
                  </a:lnTo>
                  <a:lnTo>
                    <a:pt x="16561" y="86973"/>
                  </a:lnTo>
                  <a:lnTo>
                    <a:pt x="27908" y="94823"/>
                  </a:lnTo>
                  <a:lnTo>
                    <a:pt x="41210" y="99377"/>
                  </a:lnTo>
                  <a:lnTo>
                    <a:pt x="58100" y="98086"/>
                  </a:lnTo>
                  <a:lnTo>
                    <a:pt x="93175" y="77020"/>
                  </a:lnTo>
                  <a:lnTo>
                    <a:pt x="101674" y="53102"/>
                  </a:lnTo>
                  <a:lnTo>
                    <a:pt x="99843" y="37733"/>
                  </a:lnTo>
                  <a:lnTo>
                    <a:pt x="94558" y="24334"/>
                  </a:lnTo>
                  <a:lnTo>
                    <a:pt x="86338" y="13309"/>
                  </a:lnTo>
                  <a:lnTo>
                    <a:pt x="75702" y="5062"/>
                  </a:lnTo>
                  <a:lnTo>
                    <a:pt x="6316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76" name="Picture Placeholder 75"/>
          <p:cNvSpPr>
            <a:spLocks noGrp="1"/>
          </p:cNvSpPr>
          <p:nvPr>
            <p:ph type="pic" sz="quarter" idx="12"/>
          </p:nvPr>
        </p:nvSpPr>
        <p:spPr>
          <a:xfrm>
            <a:off x="8123484" y="7321982"/>
            <a:ext cx="977505" cy="1632636"/>
          </a:xfrm>
          <a:custGeom>
            <a:avLst/>
            <a:gdLst/>
            <a:ahLst/>
            <a:cxnLst/>
            <a:rect l="l" t="t" r="r" b="b"/>
            <a:pathLst>
              <a:path w="977351" h="1631950">
                <a:moveTo>
                  <a:pt x="0" y="0"/>
                </a:moveTo>
                <a:lnTo>
                  <a:pt x="977351" y="0"/>
                </a:lnTo>
                <a:lnTo>
                  <a:pt x="977351" y="1631950"/>
                </a:lnTo>
                <a:lnTo>
                  <a:pt x="189548" y="1631950"/>
                </a:lnTo>
                <a:lnTo>
                  <a:pt x="189548" y="703090"/>
                </a:lnTo>
                <a:cubicBezTo>
                  <a:pt x="189548" y="651456"/>
                  <a:pt x="147691" y="609599"/>
                  <a:pt x="96057" y="609599"/>
                </a:cubicBezTo>
                <a:lnTo>
                  <a:pt x="0" y="609599"/>
                </a:lnTo>
                <a:close/>
              </a:path>
            </a:pathLst>
          </a:custGeom>
        </p:spPr>
        <p:txBody>
          <a:bodyPr vert="horz"/>
          <a:lstStyle>
            <a:lvl1pPr>
              <a:defRPr sz="2200"/>
            </a:lvl1pPr>
          </a:lstStyle>
          <a:p>
            <a:endParaRPr lang="en-US" dirty="0"/>
          </a:p>
        </p:txBody>
      </p:sp>
      <p:grpSp>
        <p:nvGrpSpPr>
          <p:cNvPr id="68" name="Group 67"/>
          <p:cNvGrpSpPr/>
          <p:nvPr userDrawn="1"/>
        </p:nvGrpSpPr>
        <p:grpSpPr>
          <a:xfrm>
            <a:off x="9300332" y="8250398"/>
            <a:ext cx="397242" cy="708223"/>
            <a:chOff x="9298863" y="8657564"/>
            <a:chExt cx="397180" cy="707925"/>
          </a:xfrm>
        </p:grpSpPr>
        <p:sp>
          <p:nvSpPr>
            <p:cNvPr id="7" name="object 6"/>
            <p:cNvSpPr/>
            <p:nvPr userDrawn="1"/>
          </p:nvSpPr>
          <p:spPr>
            <a:xfrm>
              <a:off x="9298863" y="8792012"/>
              <a:ext cx="377674" cy="438887"/>
            </a:xfrm>
            <a:custGeom>
              <a:avLst/>
              <a:gdLst/>
              <a:ahLst/>
              <a:cxnLst/>
              <a:rect l="l" t="t" r="r" b="b"/>
              <a:pathLst>
                <a:path w="377674" h="438887">
                  <a:moveTo>
                    <a:pt x="301718" y="0"/>
                  </a:moveTo>
                  <a:lnTo>
                    <a:pt x="69214" y="295"/>
                  </a:lnTo>
                  <a:lnTo>
                    <a:pt x="30268" y="15269"/>
                  </a:lnTo>
                  <a:lnTo>
                    <a:pt x="5360" y="47871"/>
                  </a:lnTo>
                  <a:lnTo>
                    <a:pt x="0" y="75955"/>
                  </a:lnTo>
                  <a:lnTo>
                    <a:pt x="295" y="369672"/>
                  </a:lnTo>
                  <a:lnTo>
                    <a:pt x="15273" y="408618"/>
                  </a:lnTo>
                  <a:lnTo>
                    <a:pt x="47875" y="433527"/>
                  </a:lnTo>
                  <a:lnTo>
                    <a:pt x="75955" y="438887"/>
                  </a:lnTo>
                  <a:lnTo>
                    <a:pt x="308460" y="438592"/>
                  </a:lnTo>
                  <a:lnTo>
                    <a:pt x="347405" y="423614"/>
                  </a:lnTo>
                  <a:lnTo>
                    <a:pt x="372314" y="391011"/>
                  </a:lnTo>
                  <a:lnTo>
                    <a:pt x="377674" y="362931"/>
                  </a:lnTo>
                  <a:lnTo>
                    <a:pt x="377379" y="69212"/>
                  </a:lnTo>
                  <a:lnTo>
                    <a:pt x="362401" y="30264"/>
                  </a:lnTo>
                  <a:lnTo>
                    <a:pt x="329798" y="5358"/>
                  </a:lnTo>
                  <a:lnTo>
                    <a:pt x="301718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8" name="object 7"/>
            <p:cNvSpPr/>
            <p:nvPr userDrawn="1"/>
          </p:nvSpPr>
          <p:spPr>
            <a:xfrm>
              <a:off x="9315121" y="8810519"/>
              <a:ext cx="345151" cy="401862"/>
            </a:xfrm>
            <a:custGeom>
              <a:avLst/>
              <a:gdLst/>
              <a:ahLst/>
              <a:cxnLst/>
              <a:rect l="l" t="t" r="r" b="b"/>
              <a:pathLst>
                <a:path w="345151" h="401862">
                  <a:moveTo>
                    <a:pt x="285321" y="0"/>
                  </a:moveTo>
                  <a:lnTo>
                    <a:pt x="50174" y="776"/>
                  </a:lnTo>
                  <a:lnTo>
                    <a:pt x="14418" y="20884"/>
                  </a:lnTo>
                  <a:lnTo>
                    <a:pt x="0" y="59841"/>
                  </a:lnTo>
                  <a:lnTo>
                    <a:pt x="775" y="351690"/>
                  </a:lnTo>
                  <a:lnTo>
                    <a:pt x="20881" y="387446"/>
                  </a:lnTo>
                  <a:lnTo>
                    <a:pt x="59841" y="401862"/>
                  </a:lnTo>
                  <a:lnTo>
                    <a:pt x="294972" y="401087"/>
                  </a:lnTo>
                  <a:lnTo>
                    <a:pt x="330733" y="380989"/>
                  </a:lnTo>
                  <a:lnTo>
                    <a:pt x="345151" y="342031"/>
                  </a:lnTo>
                  <a:lnTo>
                    <a:pt x="344376" y="50181"/>
                  </a:lnTo>
                  <a:lnTo>
                    <a:pt x="324276" y="14420"/>
                  </a:lnTo>
                  <a:lnTo>
                    <a:pt x="28532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9" name="object 8"/>
            <p:cNvSpPr/>
            <p:nvPr userDrawn="1"/>
          </p:nvSpPr>
          <p:spPr>
            <a:xfrm>
              <a:off x="9676533" y="9013325"/>
              <a:ext cx="6104" cy="125242"/>
            </a:xfrm>
            <a:custGeom>
              <a:avLst/>
              <a:gdLst/>
              <a:ahLst/>
              <a:cxnLst/>
              <a:rect l="l" t="t" r="r" b="b"/>
              <a:pathLst>
                <a:path w="6104" h="125242">
                  <a:moveTo>
                    <a:pt x="3664" y="0"/>
                  </a:moveTo>
                  <a:lnTo>
                    <a:pt x="659" y="0"/>
                  </a:lnTo>
                  <a:lnTo>
                    <a:pt x="0" y="62"/>
                  </a:lnTo>
                  <a:lnTo>
                    <a:pt x="0" y="125179"/>
                  </a:lnTo>
                  <a:lnTo>
                    <a:pt x="3664" y="125242"/>
                  </a:lnTo>
                  <a:lnTo>
                    <a:pt x="6104" y="122813"/>
                  </a:lnTo>
                  <a:lnTo>
                    <a:pt x="6104" y="2439"/>
                  </a:lnTo>
                  <a:lnTo>
                    <a:pt x="3664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0" name="object 9"/>
            <p:cNvSpPr/>
            <p:nvPr userDrawn="1"/>
          </p:nvSpPr>
          <p:spPr>
            <a:xfrm>
              <a:off x="9666029" y="8886974"/>
              <a:ext cx="30014" cy="82992"/>
            </a:xfrm>
            <a:custGeom>
              <a:avLst/>
              <a:gdLst/>
              <a:ahLst/>
              <a:cxnLst/>
              <a:rect l="l" t="t" r="r" b="b"/>
              <a:pathLst>
                <a:path w="30014" h="82992">
                  <a:moveTo>
                    <a:pt x="23711" y="0"/>
                  </a:moveTo>
                  <a:lnTo>
                    <a:pt x="15931" y="0"/>
                  </a:lnTo>
                  <a:lnTo>
                    <a:pt x="10507" y="83"/>
                  </a:lnTo>
                  <a:lnTo>
                    <a:pt x="4778" y="9448"/>
                  </a:lnTo>
                  <a:lnTo>
                    <a:pt x="1405" y="21617"/>
                  </a:lnTo>
                  <a:lnTo>
                    <a:pt x="0" y="35886"/>
                  </a:lnTo>
                  <a:lnTo>
                    <a:pt x="549" y="52508"/>
                  </a:lnTo>
                  <a:lnTo>
                    <a:pt x="2529" y="66027"/>
                  </a:lnTo>
                  <a:lnTo>
                    <a:pt x="6198" y="76564"/>
                  </a:lnTo>
                  <a:lnTo>
                    <a:pt x="15931" y="82992"/>
                  </a:lnTo>
                  <a:lnTo>
                    <a:pt x="23711" y="82992"/>
                  </a:lnTo>
                  <a:lnTo>
                    <a:pt x="30014" y="76699"/>
                  </a:lnTo>
                  <a:lnTo>
                    <a:pt x="30014" y="6303"/>
                  </a:lnTo>
                  <a:lnTo>
                    <a:pt x="2371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1" name="object 10"/>
            <p:cNvSpPr/>
            <p:nvPr userDrawn="1"/>
          </p:nvSpPr>
          <p:spPr>
            <a:xfrm>
              <a:off x="9683842" y="8887118"/>
              <a:ext cx="12198" cy="82709"/>
            </a:xfrm>
            <a:custGeom>
              <a:avLst/>
              <a:gdLst/>
              <a:ahLst/>
              <a:cxnLst/>
              <a:rect l="l" t="t" r="r" b="b"/>
              <a:pathLst>
                <a:path w="12198" h="82709">
                  <a:moveTo>
                    <a:pt x="0" y="0"/>
                  </a:moveTo>
                  <a:lnTo>
                    <a:pt x="0" y="82709"/>
                  </a:lnTo>
                  <a:lnTo>
                    <a:pt x="6879" y="81798"/>
                  </a:lnTo>
                  <a:lnTo>
                    <a:pt x="12198" y="75913"/>
                  </a:lnTo>
                  <a:lnTo>
                    <a:pt x="12198" y="6806"/>
                  </a:lnTo>
                  <a:lnTo>
                    <a:pt x="6879" y="9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2" name="object 11"/>
            <p:cNvSpPr/>
            <p:nvPr userDrawn="1"/>
          </p:nvSpPr>
          <p:spPr>
            <a:xfrm>
              <a:off x="9340587" y="8657564"/>
              <a:ext cx="296880" cy="144008"/>
            </a:xfrm>
            <a:custGeom>
              <a:avLst/>
              <a:gdLst/>
              <a:ahLst/>
              <a:cxnLst/>
              <a:rect l="l" t="t" r="r" b="b"/>
              <a:pathLst>
                <a:path w="296880" h="144008">
                  <a:moveTo>
                    <a:pt x="286417" y="134446"/>
                  </a:moveTo>
                  <a:lnTo>
                    <a:pt x="259993" y="134446"/>
                  </a:lnTo>
                  <a:lnTo>
                    <a:pt x="273081" y="135573"/>
                  </a:lnTo>
                  <a:lnTo>
                    <a:pt x="285454" y="138833"/>
                  </a:lnTo>
                  <a:lnTo>
                    <a:pt x="296880" y="144008"/>
                  </a:lnTo>
                  <a:lnTo>
                    <a:pt x="290346" y="138826"/>
                  </a:lnTo>
                  <a:lnTo>
                    <a:pt x="286417" y="134446"/>
                  </a:lnTo>
                  <a:close/>
                </a:path>
                <a:path w="296880" h="144008">
                  <a:moveTo>
                    <a:pt x="125557" y="0"/>
                  </a:moveTo>
                  <a:lnTo>
                    <a:pt x="86361" y="3191"/>
                  </a:lnTo>
                  <a:lnTo>
                    <a:pt x="35928" y="20172"/>
                  </a:lnTo>
                  <a:lnTo>
                    <a:pt x="25460" y="81118"/>
                  </a:lnTo>
                  <a:lnTo>
                    <a:pt x="23838" y="94746"/>
                  </a:lnTo>
                  <a:lnTo>
                    <a:pt x="19843" y="113265"/>
                  </a:lnTo>
                  <a:lnTo>
                    <a:pt x="13556" y="126905"/>
                  </a:lnTo>
                  <a:lnTo>
                    <a:pt x="6450" y="136332"/>
                  </a:lnTo>
                  <a:lnTo>
                    <a:pt x="0" y="142213"/>
                  </a:lnTo>
                  <a:lnTo>
                    <a:pt x="10889" y="137913"/>
                  </a:lnTo>
                  <a:lnTo>
                    <a:pt x="23659" y="135153"/>
                  </a:lnTo>
                  <a:lnTo>
                    <a:pt x="34230" y="134446"/>
                  </a:lnTo>
                  <a:lnTo>
                    <a:pt x="286417" y="134446"/>
                  </a:lnTo>
                  <a:lnTo>
                    <a:pt x="282280" y="129833"/>
                  </a:lnTo>
                  <a:lnTo>
                    <a:pt x="270396" y="87783"/>
                  </a:lnTo>
                  <a:lnTo>
                    <a:pt x="264755" y="44252"/>
                  </a:lnTo>
                  <a:lnTo>
                    <a:pt x="263505" y="34611"/>
                  </a:lnTo>
                  <a:lnTo>
                    <a:pt x="235115" y="8695"/>
                  </a:lnTo>
                  <a:lnTo>
                    <a:pt x="179690" y="553"/>
                  </a:lnTo>
                  <a:lnTo>
                    <a:pt x="125557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13" name="object 12"/>
            <p:cNvSpPr/>
            <p:nvPr userDrawn="1"/>
          </p:nvSpPr>
          <p:spPr>
            <a:xfrm>
              <a:off x="9335123" y="9219735"/>
              <a:ext cx="300446" cy="145754"/>
            </a:xfrm>
            <a:custGeom>
              <a:avLst/>
              <a:gdLst/>
              <a:ahLst/>
              <a:cxnLst/>
              <a:rect l="l" t="t" r="r" b="b"/>
              <a:pathLst>
                <a:path w="300446" h="145754">
                  <a:moveTo>
                    <a:pt x="3204" y="1787"/>
                  </a:moveTo>
                  <a:lnTo>
                    <a:pt x="27921" y="41534"/>
                  </a:lnTo>
                  <a:lnTo>
                    <a:pt x="32839" y="83053"/>
                  </a:lnTo>
                  <a:lnTo>
                    <a:pt x="34579" y="98174"/>
                  </a:lnTo>
                  <a:lnTo>
                    <a:pt x="55850" y="134242"/>
                  </a:lnTo>
                  <a:lnTo>
                    <a:pt x="100604" y="143590"/>
                  </a:lnTo>
                  <a:lnTo>
                    <a:pt x="174130" y="145754"/>
                  </a:lnTo>
                  <a:lnTo>
                    <a:pt x="195975" y="144407"/>
                  </a:lnTo>
                  <a:lnTo>
                    <a:pt x="236963" y="138193"/>
                  </a:lnTo>
                  <a:lnTo>
                    <a:pt x="269042" y="109053"/>
                  </a:lnTo>
                  <a:lnTo>
                    <a:pt x="274228" y="64625"/>
                  </a:lnTo>
                  <a:lnTo>
                    <a:pt x="275849" y="50998"/>
                  </a:lnTo>
                  <a:lnTo>
                    <a:pt x="280013" y="32089"/>
                  </a:lnTo>
                  <a:lnTo>
                    <a:pt x="286594" y="18213"/>
                  </a:lnTo>
                  <a:lnTo>
                    <a:pt x="292061" y="11161"/>
                  </a:lnTo>
                  <a:lnTo>
                    <a:pt x="39695" y="11161"/>
                  </a:lnTo>
                  <a:lnTo>
                    <a:pt x="26563" y="10030"/>
                  </a:lnTo>
                  <a:lnTo>
                    <a:pt x="14168" y="6764"/>
                  </a:lnTo>
                  <a:lnTo>
                    <a:pt x="3204" y="1787"/>
                  </a:lnTo>
                  <a:close/>
                </a:path>
                <a:path w="300446" h="145754">
                  <a:moveTo>
                    <a:pt x="300446" y="2966"/>
                  </a:moveTo>
                  <a:lnTo>
                    <a:pt x="289765" y="7382"/>
                  </a:lnTo>
                  <a:lnTo>
                    <a:pt x="277024" y="10312"/>
                  </a:lnTo>
                  <a:lnTo>
                    <a:pt x="265457" y="11161"/>
                  </a:lnTo>
                  <a:lnTo>
                    <a:pt x="292061" y="11161"/>
                  </a:lnTo>
                  <a:lnTo>
                    <a:pt x="293953" y="8722"/>
                  </a:lnTo>
                  <a:lnTo>
                    <a:pt x="300446" y="2966"/>
                  </a:lnTo>
                  <a:close/>
                </a:path>
                <a:path w="300446" h="145754">
                  <a:moveTo>
                    <a:pt x="0" y="0"/>
                  </a:moveTo>
                  <a:lnTo>
                    <a:pt x="2696" y="1556"/>
                  </a:lnTo>
                  <a:lnTo>
                    <a:pt x="3204" y="17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grpSp>
        <p:nvGrpSpPr>
          <p:cNvPr id="70" name="Group 69"/>
          <p:cNvGrpSpPr/>
          <p:nvPr userDrawn="1"/>
        </p:nvGrpSpPr>
        <p:grpSpPr>
          <a:xfrm>
            <a:off x="499903" y="6673852"/>
            <a:ext cx="4236478" cy="2521083"/>
            <a:chOff x="499824" y="7081681"/>
            <a:chExt cx="4235808" cy="2520022"/>
          </a:xfrm>
        </p:grpSpPr>
        <p:sp>
          <p:nvSpPr>
            <p:cNvPr id="22" name="object 21"/>
            <p:cNvSpPr/>
            <p:nvPr userDrawn="1"/>
          </p:nvSpPr>
          <p:spPr>
            <a:xfrm>
              <a:off x="825472" y="7083327"/>
              <a:ext cx="3584519" cy="2409415"/>
            </a:xfrm>
            <a:custGeom>
              <a:avLst/>
              <a:gdLst/>
              <a:ahLst/>
              <a:cxnLst/>
              <a:rect l="l" t="t" r="r" b="b"/>
              <a:pathLst>
                <a:path w="3584519" h="2409415">
                  <a:moveTo>
                    <a:pt x="143041" y="0"/>
                  </a:moveTo>
                  <a:lnTo>
                    <a:pt x="100451" y="6872"/>
                  </a:lnTo>
                  <a:lnTo>
                    <a:pt x="63001" y="25227"/>
                  </a:lnTo>
                  <a:lnTo>
                    <a:pt x="32616" y="53143"/>
                  </a:lnTo>
                  <a:lnTo>
                    <a:pt x="11220" y="88696"/>
                  </a:lnTo>
                  <a:lnTo>
                    <a:pt x="736" y="129963"/>
                  </a:lnTo>
                  <a:lnTo>
                    <a:pt x="0" y="144656"/>
                  </a:lnTo>
                  <a:lnTo>
                    <a:pt x="0" y="2409415"/>
                  </a:lnTo>
                  <a:lnTo>
                    <a:pt x="3584519" y="2409415"/>
                  </a:lnTo>
                  <a:lnTo>
                    <a:pt x="3584510" y="147876"/>
                  </a:lnTo>
                  <a:lnTo>
                    <a:pt x="3577642" y="105283"/>
                  </a:lnTo>
                  <a:lnTo>
                    <a:pt x="3559288" y="67831"/>
                  </a:lnTo>
                  <a:lnTo>
                    <a:pt x="3531374" y="37445"/>
                  </a:lnTo>
                  <a:lnTo>
                    <a:pt x="3495822" y="16049"/>
                  </a:lnTo>
                  <a:lnTo>
                    <a:pt x="3454556" y="5565"/>
                  </a:lnTo>
                  <a:lnTo>
                    <a:pt x="143041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3" name="object 22"/>
            <p:cNvSpPr/>
            <p:nvPr userDrawn="1"/>
          </p:nvSpPr>
          <p:spPr>
            <a:xfrm>
              <a:off x="823833" y="7081681"/>
              <a:ext cx="3587796" cy="2412690"/>
            </a:xfrm>
            <a:custGeom>
              <a:avLst/>
              <a:gdLst/>
              <a:ahLst/>
              <a:cxnLst/>
              <a:rect l="l" t="t" r="r" b="b"/>
              <a:pathLst>
                <a:path w="3587796" h="2412690">
                  <a:moveTo>
                    <a:pt x="146299" y="0"/>
                  </a:moveTo>
                  <a:lnTo>
                    <a:pt x="103580" y="6360"/>
                  </a:lnTo>
                  <a:lnTo>
                    <a:pt x="65816" y="24179"/>
                  </a:lnTo>
                  <a:lnTo>
                    <a:pt x="34903" y="51560"/>
                  </a:lnTo>
                  <a:lnTo>
                    <a:pt x="12736" y="86608"/>
                  </a:lnTo>
                  <a:lnTo>
                    <a:pt x="1211" y="127427"/>
                  </a:lnTo>
                  <a:lnTo>
                    <a:pt x="0" y="2412690"/>
                  </a:lnTo>
                  <a:lnTo>
                    <a:pt x="3587796" y="2412690"/>
                  </a:lnTo>
                  <a:lnTo>
                    <a:pt x="3587796" y="2409413"/>
                  </a:lnTo>
                  <a:lnTo>
                    <a:pt x="3277" y="2409413"/>
                  </a:lnTo>
                  <a:lnTo>
                    <a:pt x="3277" y="146278"/>
                  </a:lnTo>
                  <a:lnTo>
                    <a:pt x="9777" y="103613"/>
                  </a:lnTo>
                  <a:lnTo>
                    <a:pt x="27953" y="66061"/>
                  </a:lnTo>
                  <a:lnTo>
                    <a:pt x="55824" y="35604"/>
                  </a:lnTo>
                  <a:lnTo>
                    <a:pt x="91405" y="14228"/>
                  </a:lnTo>
                  <a:lnTo>
                    <a:pt x="132713" y="3917"/>
                  </a:lnTo>
                  <a:lnTo>
                    <a:pt x="2795095" y="3917"/>
                  </a:lnTo>
                  <a:lnTo>
                    <a:pt x="146299" y="0"/>
                  </a:lnTo>
                  <a:close/>
                </a:path>
                <a:path w="3587796" h="2412690">
                  <a:moveTo>
                    <a:pt x="2795095" y="3917"/>
                  </a:moveTo>
                  <a:lnTo>
                    <a:pt x="132713" y="3917"/>
                  </a:lnTo>
                  <a:lnTo>
                    <a:pt x="3441497" y="8114"/>
                  </a:lnTo>
                  <a:lnTo>
                    <a:pt x="3456167" y="8861"/>
                  </a:lnTo>
                  <a:lnTo>
                    <a:pt x="3497353" y="19472"/>
                  </a:lnTo>
                  <a:lnTo>
                    <a:pt x="3532764" y="41097"/>
                  </a:lnTo>
                  <a:lnTo>
                    <a:pt x="3560417" y="71754"/>
                  </a:lnTo>
                  <a:lnTo>
                    <a:pt x="3578328" y="109461"/>
                  </a:lnTo>
                  <a:lnTo>
                    <a:pt x="3584498" y="153398"/>
                  </a:lnTo>
                  <a:lnTo>
                    <a:pt x="3584519" y="2409413"/>
                  </a:lnTo>
                  <a:lnTo>
                    <a:pt x="3587796" y="2409413"/>
                  </a:lnTo>
                  <a:lnTo>
                    <a:pt x="3587796" y="150121"/>
                  </a:lnTo>
                  <a:lnTo>
                    <a:pt x="3586967" y="135483"/>
                  </a:lnTo>
                  <a:lnTo>
                    <a:pt x="3576321" y="94338"/>
                  </a:lnTo>
                  <a:lnTo>
                    <a:pt x="3554908" y="58814"/>
                  </a:lnTo>
                  <a:lnTo>
                    <a:pt x="3524619" y="30802"/>
                  </a:lnTo>
                  <a:lnTo>
                    <a:pt x="3487343" y="12193"/>
                  </a:lnTo>
                  <a:lnTo>
                    <a:pt x="3444972" y="4878"/>
                  </a:lnTo>
                  <a:lnTo>
                    <a:pt x="2795095" y="3917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4" name="object 23"/>
            <p:cNvSpPr/>
            <p:nvPr userDrawn="1"/>
          </p:nvSpPr>
          <p:spPr>
            <a:xfrm>
              <a:off x="501465" y="9492732"/>
              <a:ext cx="4232530" cy="84342"/>
            </a:xfrm>
            <a:custGeom>
              <a:avLst/>
              <a:gdLst/>
              <a:ahLst/>
              <a:cxnLst/>
              <a:rect l="l" t="t" r="r" b="b"/>
              <a:pathLst>
                <a:path w="4232530" h="84342">
                  <a:moveTo>
                    <a:pt x="4126366" y="0"/>
                  </a:moveTo>
                  <a:lnTo>
                    <a:pt x="106174" y="0"/>
                  </a:lnTo>
                  <a:lnTo>
                    <a:pt x="60656" y="178"/>
                  </a:lnTo>
                  <a:lnTo>
                    <a:pt x="20912" y="4107"/>
                  </a:lnTo>
                  <a:lnTo>
                    <a:pt x="0" y="9371"/>
                  </a:lnTo>
                  <a:lnTo>
                    <a:pt x="0" y="78636"/>
                  </a:lnTo>
                  <a:lnTo>
                    <a:pt x="121525" y="84342"/>
                  </a:lnTo>
                  <a:lnTo>
                    <a:pt x="4111016" y="84342"/>
                  </a:lnTo>
                  <a:lnTo>
                    <a:pt x="4232530" y="78636"/>
                  </a:lnTo>
                  <a:lnTo>
                    <a:pt x="4232295" y="9311"/>
                  </a:lnTo>
                  <a:lnTo>
                    <a:pt x="4188534" y="2708"/>
                  </a:lnTo>
                  <a:lnTo>
                    <a:pt x="4150055" y="350"/>
                  </a:lnTo>
                  <a:lnTo>
                    <a:pt x="4126366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5" name="object 24"/>
            <p:cNvSpPr/>
            <p:nvPr userDrawn="1"/>
          </p:nvSpPr>
          <p:spPr>
            <a:xfrm>
              <a:off x="499824" y="9491097"/>
              <a:ext cx="4235808" cy="87620"/>
            </a:xfrm>
            <a:custGeom>
              <a:avLst/>
              <a:gdLst/>
              <a:ahLst/>
              <a:cxnLst/>
              <a:rect l="l" t="t" r="r" b="b"/>
              <a:pathLst>
                <a:path w="4235808" h="87620">
                  <a:moveTo>
                    <a:pt x="107138" y="0"/>
                  </a:moveTo>
                  <a:lnTo>
                    <a:pt x="63146" y="1342"/>
                  </a:lnTo>
                  <a:lnTo>
                    <a:pt x="18926" y="6021"/>
                  </a:lnTo>
                  <a:lnTo>
                    <a:pt x="0" y="9737"/>
                  </a:lnTo>
                  <a:lnTo>
                    <a:pt x="0" y="81840"/>
                  </a:lnTo>
                  <a:lnTo>
                    <a:pt x="123085" y="87609"/>
                  </a:lnTo>
                  <a:lnTo>
                    <a:pt x="219679" y="87620"/>
                  </a:lnTo>
                  <a:lnTo>
                    <a:pt x="4112660" y="87620"/>
                  </a:lnTo>
                  <a:lnTo>
                    <a:pt x="4182488" y="84342"/>
                  </a:lnTo>
                  <a:lnTo>
                    <a:pt x="123158" y="84342"/>
                  </a:lnTo>
                  <a:lnTo>
                    <a:pt x="3277" y="78699"/>
                  </a:lnTo>
                  <a:lnTo>
                    <a:pt x="3277" y="12282"/>
                  </a:lnTo>
                  <a:lnTo>
                    <a:pt x="7029" y="11467"/>
                  </a:lnTo>
                  <a:lnTo>
                    <a:pt x="46937" y="5881"/>
                  </a:lnTo>
                  <a:lnTo>
                    <a:pt x="102472" y="3281"/>
                  </a:lnTo>
                  <a:lnTo>
                    <a:pt x="4195640" y="3277"/>
                  </a:lnTo>
                  <a:lnTo>
                    <a:pt x="4179583" y="1822"/>
                  </a:lnTo>
                  <a:lnTo>
                    <a:pt x="4160088" y="668"/>
                  </a:lnTo>
                  <a:lnTo>
                    <a:pt x="4137716" y="53"/>
                  </a:lnTo>
                  <a:lnTo>
                    <a:pt x="107138" y="0"/>
                  </a:lnTo>
                  <a:close/>
                </a:path>
                <a:path w="4235808" h="87620">
                  <a:moveTo>
                    <a:pt x="4195640" y="3277"/>
                  </a:moveTo>
                  <a:lnTo>
                    <a:pt x="4128711" y="3277"/>
                  </a:lnTo>
                  <a:lnTo>
                    <a:pt x="4150124" y="3584"/>
                  </a:lnTo>
                  <a:lnTo>
                    <a:pt x="4169144" y="4408"/>
                  </a:lnTo>
                  <a:lnTo>
                    <a:pt x="4211663" y="8547"/>
                  </a:lnTo>
                  <a:lnTo>
                    <a:pt x="4232530" y="78709"/>
                  </a:lnTo>
                  <a:lnTo>
                    <a:pt x="4112576" y="84342"/>
                  </a:lnTo>
                  <a:lnTo>
                    <a:pt x="4182488" y="84342"/>
                  </a:lnTo>
                  <a:lnTo>
                    <a:pt x="4235808" y="81840"/>
                  </a:lnTo>
                  <a:lnTo>
                    <a:pt x="4235769" y="9737"/>
                  </a:lnTo>
                  <a:lnTo>
                    <a:pt x="4234593" y="9423"/>
                  </a:lnTo>
                  <a:lnTo>
                    <a:pt x="4196172" y="3325"/>
                  </a:lnTo>
                  <a:lnTo>
                    <a:pt x="4195640" y="3277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6" name="object 25"/>
            <p:cNvSpPr/>
            <p:nvPr userDrawn="1"/>
          </p:nvSpPr>
          <p:spPr>
            <a:xfrm>
              <a:off x="505590" y="9572335"/>
              <a:ext cx="4224449" cy="27737"/>
            </a:xfrm>
            <a:custGeom>
              <a:avLst/>
              <a:gdLst/>
              <a:ahLst/>
              <a:cxnLst/>
              <a:rect l="l" t="t" r="r" b="b"/>
              <a:pathLst>
                <a:path w="4224449" h="27737">
                  <a:moveTo>
                    <a:pt x="0" y="195"/>
                  </a:moveTo>
                  <a:lnTo>
                    <a:pt x="45524" y="19271"/>
                  </a:lnTo>
                  <a:lnTo>
                    <a:pt x="88615" y="25784"/>
                  </a:lnTo>
                  <a:lnTo>
                    <a:pt x="117391" y="27737"/>
                  </a:lnTo>
                  <a:lnTo>
                    <a:pt x="3882878" y="27737"/>
                  </a:lnTo>
                  <a:lnTo>
                    <a:pt x="4122088" y="27070"/>
                  </a:lnTo>
                  <a:lnTo>
                    <a:pt x="4167097" y="24694"/>
                  </a:lnTo>
                  <a:lnTo>
                    <a:pt x="4209113" y="16024"/>
                  </a:lnTo>
                  <a:lnTo>
                    <a:pt x="4220732" y="4732"/>
                  </a:lnTo>
                  <a:lnTo>
                    <a:pt x="134835" y="4732"/>
                  </a:lnTo>
                  <a:lnTo>
                    <a:pt x="94041" y="3790"/>
                  </a:lnTo>
                  <a:lnTo>
                    <a:pt x="0" y="195"/>
                  </a:lnTo>
                  <a:close/>
                </a:path>
                <a:path w="4224449" h="27737">
                  <a:moveTo>
                    <a:pt x="4224449" y="0"/>
                  </a:moveTo>
                  <a:lnTo>
                    <a:pt x="4130242" y="3790"/>
                  </a:lnTo>
                  <a:lnTo>
                    <a:pt x="4089458" y="4732"/>
                  </a:lnTo>
                  <a:lnTo>
                    <a:pt x="4220732" y="4732"/>
                  </a:lnTo>
                  <a:lnTo>
                    <a:pt x="4224449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7" name="object 26"/>
            <p:cNvSpPr/>
            <p:nvPr userDrawn="1"/>
          </p:nvSpPr>
          <p:spPr>
            <a:xfrm>
              <a:off x="501989" y="9570563"/>
              <a:ext cx="4231483" cy="31140"/>
            </a:xfrm>
            <a:custGeom>
              <a:avLst/>
              <a:gdLst/>
              <a:ahLst/>
              <a:cxnLst/>
              <a:rect l="l" t="t" r="r" b="b"/>
              <a:pathLst>
                <a:path w="4231483" h="31140">
                  <a:moveTo>
                    <a:pt x="0" y="0"/>
                  </a:moveTo>
                  <a:lnTo>
                    <a:pt x="39796" y="20477"/>
                  </a:lnTo>
                  <a:lnTo>
                    <a:pt x="77424" y="27562"/>
                  </a:lnTo>
                  <a:lnTo>
                    <a:pt x="120959" y="31140"/>
                  </a:lnTo>
                  <a:lnTo>
                    <a:pt x="4110492" y="31140"/>
                  </a:lnTo>
                  <a:lnTo>
                    <a:pt x="4138906" y="29230"/>
                  </a:lnTo>
                  <a:lnTo>
                    <a:pt x="4150155" y="27873"/>
                  </a:lnTo>
                  <a:lnTo>
                    <a:pt x="121032" y="27873"/>
                  </a:lnTo>
                  <a:lnTo>
                    <a:pt x="97531" y="26380"/>
                  </a:lnTo>
                  <a:lnTo>
                    <a:pt x="45943" y="18576"/>
                  </a:lnTo>
                  <a:lnTo>
                    <a:pt x="8316" y="3814"/>
                  </a:lnTo>
                  <a:lnTo>
                    <a:pt x="94888" y="3814"/>
                  </a:lnTo>
                  <a:lnTo>
                    <a:pt x="0" y="0"/>
                  </a:lnTo>
                  <a:close/>
                </a:path>
                <a:path w="4231483" h="31140">
                  <a:moveTo>
                    <a:pt x="4228562" y="3601"/>
                  </a:moveTo>
                  <a:lnTo>
                    <a:pt x="4223463" y="3601"/>
                  </a:lnTo>
                  <a:lnTo>
                    <a:pt x="4219879" y="5938"/>
                  </a:lnTo>
                  <a:lnTo>
                    <a:pt x="4214657" y="8729"/>
                  </a:lnTo>
                  <a:lnTo>
                    <a:pt x="4172807" y="21288"/>
                  </a:lnTo>
                  <a:lnTo>
                    <a:pt x="4113014" y="27755"/>
                  </a:lnTo>
                  <a:lnTo>
                    <a:pt x="3886478" y="27873"/>
                  </a:lnTo>
                  <a:lnTo>
                    <a:pt x="4150155" y="27873"/>
                  </a:lnTo>
                  <a:lnTo>
                    <a:pt x="4197073" y="18962"/>
                  </a:lnTo>
                  <a:lnTo>
                    <a:pt x="4227127" y="4954"/>
                  </a:lnTo>
                  <a:lnTo>
                    <a:pt x="4228562" y="3601"/>
                  </a:lnTo>
                  <a:close/>
                </a:path>
                <a:path w="4231483" h="31140">
                  <a:moveTo>
                    <a:pt x="94888" y="3814"/>
                  </a:moveTo>
                  <a:lnTo>
                    <a:pt x="8316" y="3814"/>
                  </a:lnTo>
                  <a:lnTo>
                    <a:pt x="97578" y="7193"/>
                  </a:lnTo>
                  <a:lnTo>
                    <a:pt x="138393" y="8146"/>
                  </a:lnTo>
                  <a:lnTo>
                    <a:pt x="4093058" y="8146"/>
                  </a:lnTo>
                  <a:lnTo>
                    <a:pt x="4133874" y="7203"/>
                  </a:lnTo>
                  <a:lnTo>
                    <a:pt x="4191950" y="4868"/>
                  </a:lnTo>
                  <a:lnTo>
                    <a:pt x="138435" y="4868"/>
                  </a:lnTo>
                  <a:lnTo>
                    <a:pt x="97682" y="3926"/>
                  </a:lnTo>
                  <a:lnTo>
                    <a:pt x="94888" y="3814"/>
                  </a:lnTo>
                  <a:close/>
                </a:path>
                <a:path w="4231483" h="31140">
                  <a:moveTo>
                    <a:pt x="4231483" y="0"/>
                  </a:moveTo>
                  <a:lnTo>
                    <a:pt x="4133779" y="3926"/>
                  </a:lnTo>
                  <a:lnTo>
                    <a:pt x="4093016" y="4868"/>
                  </a:lnTo>
                  <a:lnTo>
                    <a:pt x="4191950" y="4868"/>
                  </a:lnTo>
                  <a:lnTo>
                    <a:pt x="4223463" y="3601"/>
                  </a:lnTo>
                  <a:lnTo>
                    <a:pt x="4228562" y="3601"/>
                  </a:lnTo>
                  <a:lnTo>
                    <a:pt x="4228958" y="3229"/>
                  </a:lnTo>
                  <a:lnTo>
                    <a:pt x="4231483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28" name="object 27"/>
            <p:cNvSpPr/>
            <p:nvPr userDrawn="1"/>
          </p:nvSpPr>
          <p:spPr>
            <a:xfrm>
              <a:off x="989494" y="7271411"/>
              <a:ext cx="3256476" cy="2033749"/>
            </a:xfrm>
            <a:custGeom>
              <a:avLst/>
              <a:gdLst/>
              <a:ahLst/>
              <a:cxnLst/>
              <a:rect l="l" t="t" r="r" b="b"/>
              <a:pathLst>
                <a:path w="3256476" h="2033749">
                  <a:moveTo>
                    <a:pt x="0" y="2033749"/>
                  </a:moveTo>
                  <a:lnTo>
                    <a:pt x="3256476" y="2033749"/>
                  </a:lnTo>
                  <a:lnTo>
                    <a:pt x="3256476" y="0"/>
                  </a:lnTo>
                  <a:lnTo>
                    <a:pt x="0" y="0"/>
                  </a:lnTo>
                  <a:lnTo>
                    <a:pt x="0" y="203374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29" name="object 28"/>
            <p:cNvSpPr/>
            <p:nvPr userDrawn="1"/>
          </p:nvSpPr>
          <p:spPr>
            <a:xfrm>
              <a:off x="987854" y="9304897"/>
              <a:ext cx="3259754" cy="0"/>
            </a:xfrm>
            <a:custGeom>
              <a:avLst/>
              <a:gdLst/>
              <a:ahLst/>
              <a:cxnLst/>
              <a:rect l="l" t="t" r="r" b="b"/>
              <a:pathLst>
                <a:path w="3259754">
                  <a:moveTo>
                    <a:pt x="0" y="0"/>
                  </a:moveTo>
                  <a:lnTo>
                    <a:pt x="3259754" y="0"/>
                  </a:lnTo>
                </a:path>
              </a:pathLst>
            </a:custGeom>
            <a:ln w="5080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0" name="object 29"/>
            <p:cNvSpPr/>
            <p:nvPr userDrawn="1"/>
          </p:nvSpPr>
          <p:spPr>
            <a:xfrm>
              <a:off x="989493" y="7273532"/>
              <a:ext cx="0" cy="2029460"/>
            </a:xfrm>
            <a:custGeom>
              <a:avLst/>
              <a:gdLst/>
              <a:ahLst/>
              <a:cxnLst/>
              <a:rect l="l" t="t" r="r" b="b"/>
              <a:pathLst>
                <a:path h="2029460">
                  <a:moveTo>
                    <a:pt x="0" y="0"/>
                  </a:moveTo>
                  <a:lnTo>
                    <a:pt x="0" y="2029460"/>
                  </a:lnTo>
                </a:path>
              </a:pathLst>
            </a:custGeom>
            <a:ln w="4547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1" name="object 30"/>
            <p:cNvSpPr/>
            <p:nvPr userDrawn="1"/>
          </p:nvSpPr>
          <p:spPr>
            <a:xfrm>
              <a:off x="987854" y="7271627"/>
              <a:ext cx="2772916" cy="0"/>
            </a:xfrm>
            <a:custGeom>
              <a:avLst/>
              <a:gdLst/>
              <a:ahLst/>
              <a:cxnLst/>
              <a:rect l="l" t="t" r="r" b="b"/>
              <a:pathLst>
                <a:path w="2772916">
                  <a:moveTo>
                    <a:pt x="0" y="0"/>
                  </a:moveTo>
                  <a:lnTo>
                    <a:pt x="2772916" y="0"/>
                  </a:lnTo>
                </a:path>
              </a:pathLst>
            </a:custGeom>
            <a:ln w="5079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2" name="object 31"/>
            <p:cNvSpPr/>
            <p:nvPr userDrawn="1"/>
          </p:nvSpPr>
          <p:spPr>
            <a:xfrm>
              <a:off x="4245975" y="8596376"/>
              <a:ext cx="0" cy="707158"/>
            </a:xfrm>
            <a:custGeom>
              <a:avLst/>
              <a:gdLst/>
              <a:ahLst/>
              <a:cxnLst/>
              <a:rect l="l" t="t" r="r" b="b"/>
              <a:pathLst>
                <a:path h="707158">
                  <a:moveTo>
                    <a:pt x="0" y="0"/>
                  </a:moveTo>
                  <a:lnTo>
                    <a:pt x="0" y="707158"/>
                  </a:lnTo>
                </a:path>
              </a:pathLst>
            </a:custGeom>
            <a:ln w="4536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3" name="object 32"/>
            <p:cNvSpPr/>
            <p:nvPr userDrawn="1"/>
          </p:nvSpPr>
          <p:spPr>
            <a:xfrm>
              <a:off x="2289053" y="9492696"/>
              <a:ext cx="657362" cy="66092"/>
            </a:xfrm>
            <a:custGeom>
              <a:avLst/>
              <a:gdLst/>
              <a:ahLst/>
              <a:cxnLst/>
              <a:rect l="l" t="t" r="r" b="b"/>
              <a:pathLst>
                <a:path w="657362" h="66092">
                  <a:moveTo>
                    <a:pt x="657278" y="0"/>
                  </a:moveTo>
                  <a:lnTo>
                    <a:pt x="83" y="0"/>
                  </a:lnTo>
                  <a:lnTo>
                    <a:pt x="0" y="2879"/>
                  </a:lnTo>
                  <a:lnTo>
                    <a:pt x="14687" y="49974"/>
                  </a:lnTo>
                  <a:lnTo>
                    <a:pt x="52563" y="66092"/>
                  </a:lnTo>
                  <a:lnTo>
                    <a:pt x="617093" y="64644"/>
                  </a:lnTo>
                  <a:lnTo>
                    <a:pt x="649840" y="40631"/>
                  </a:lnTo>
                  <a:lnTo>
                    <a:pt x="657362" y="13517"/>
                  </a:lnTo>
                  <a:lnTo>
                    <a:pt x="657278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36" name="object 35"/>
          <p:cNvSpPr/>
          <p:nvPr userDrawn="1"/>
        </p:nvSpPr>
        <p:spPr>
          <a:xfrm>
            <a:off x="5122332" y="8767283"/>
            <a:ext cx="1468882" cy="513217"/>
          </a:xfrm>
          <a:custGeom>
            <a:avLst/>
            <a:gdLst/>
            <a:ahLst/>
            <a:cxnLst/>
            <a:rect l="l" t="t" r="r" b="b"/>
            <a:pathLst>
              <a:path w="1468650" h="513000">
                <a:moveTo>
                  <a:pt x="1228686" y="0"/>
                </a:moveTo>
                <a:lnTo>
                  <a:pt x="239114" y="0"/>
                </a:lnTo>
                <a:lnTo>
                  <a:pt x="219289" y="180605"/>
                </a:lnTo>
                <a:lnTo>
                  <a:pt x="219126" y="182943"/>
                </a:lnTo>
                <a:lnTo>
                  <a:pt x="218668" y="188420"/>
                </a:lnTo>
                <a:lnTo>
                  <a:pt x="212500" y="233666"/>
                </a:lnTo>
                <a:lnTo>
                  <a:pt x="201381" y="280826"/>
                </a:lnTo>
                <a:lnTo>
                  <a:pt x="182617" y="327237"/>
                </a:lnTo>
                <a:lnTo>
                  <a:pt x="154337" y="362024"/>
                </a:lnTo>
                <a:lnTo>
                  <a:pt x="115454" y="394057"/>
                </a:lnTo>
                <a:lnTo>
                  <a:pt x="13776" y="474839"/>
                </a:lnTo>
                <a:lnTo>
                  <a:pt x="4836" y="483477"/>
                </a:lnTo>
                <a:lnTo>
                  <a:pt x="0" y="495530"/>
                </a:lnTo>
                <a:lnTo>
                  <a:pt x="2008" y="496806"/>
                </a:lnTo>
                <a:lnTo>
                  <a:pt x="7762" y="499759"/>
                </a:lnTo>
                <a:lnTo>
                  <a:pt x="17606" y="503622"/>
                </a:lnTo>
                <a:lnTo>
                  <a:pt x="31885" y="507627"/>
                </a:lnTo>
                <a:lnTo>
                  <a:pt x="50941" y="511009"/>
                </a:lnTo>
                <a:lnTo>
                  <a:pt x="75119" y="513000"/>
                </a:lnTo>
                <a:lnTo>
                  <a:pt x="1302966" y="513000"/>
                </a:lnTo>
                <a:lnTo>
                  <a:pt x="1397561" y="512810"/>
                </a:lnTo>
                <a:lnTo>
                  <a:pt x="1443818" y="508647"/>
                </a:lnTo>
                <a:lnTo>
                  <a:pt x="1468650" y="492733"/>
                </a:lnTo>
                <a:lnTo>
                  <a:pt x="1467078" y="485676"/>
                </a:lnTo>
                <a:lnTo>
                  <a:pt x="1453146" y="474142"/>
                </a:lnTo>
                <a:lnTo>
                  <a:pt x="1339021" y="382939"/>
                </a:lnTo>
                <a:lnTo>
                  <a:pt x="1318753" y="366414"/>
                </a:lnTo>
                <a:lnTo>
                  <a:pt x="1311473" y="360356"/>
                </a:lnTo>
                <a:lnTo>
                  <a:pt x="1301230" y="352634"/>
                </a:lnTo>
                <a:lnTo>
                  <a:pt x="1292334" y="345685"/>
                </a:lnTo>
                <a:lnTo>
                  <a:pt x="1264171" y="311378"/>
                </a:lnTo>
                <a:lnTo>
                  <a:pt x="1254503" y="265306"/>
                </a:lnTo>
                <a:lnTo>
                  <a:pt x="1250053" y="206482"/>
                </a:lnTo>
                <a:lnTo>
                  <a:pt x="1248507" y="180549"/>
                </a:lnTo>
                <a:lnTo>
                  <a:pt x="1228686" y="0"/>
                </a:lnTo>
                <a:close/>
              </a:path>
            </a:pathLst>
          </a:custGeom>
          <a:solidFill>
            <a:srgbClr val="3E3F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object 36"/>
          <p:cNvSpPr/>
          <p:nvPr userDrawn="1"/>
        </p:nvSpPr>
        <p:spPr>
          <a:xfrm>
            <a:off x="5120928" y="8765649"/>
            <a:ext cx="1471015" cy="516485"/>
          </a:xfrm>
          <a:custGeom>
            <a:avLst/>
            <a:gdLst/>
            <a:ahLst/>
            <a:cxnLst/>
            <a:rect l="l" t="t" r="r" b="b"/>
            <a:pathLst>
              <a:path w="1470783" h="516267">
                <a:moveTo>
                  <a:pt x="1231565" y="0"/>
                </a:moveTo>
                <a:lnTo>
                  <a:pt x="239051" y="0"/>
                </a:lnTo>
                <a:lnTo>
                  <a:pt x="219073" y="182004"/>
                </a:lnTo>
                <a:lnTo>
                  <a:pt x="218825" y="185292"/>
                </a:lnTo>
                <a:lnTo>
                  <a:pt x="218477" y="189442"/>
                </a:lnTo>
                <a:lnTo>
                  <a:pt x="212417" y="234500"/>
                </a:lnTo>
                <a:lnTo>
                  <a:pt x="201510" y="281759"/>
                </a:lnTo>
                <a:lnTo>
                  <a:pt x="183129" y="327963"/>
                </a:lnTo>
                <a:lnTo>
                  <a:pt x="157586" y="359467"/>
                </a:lnTo>
                <a:lnTo>
                  <a:pt x="111392" y="397347"/>
                </a:lnTo>
                <a:lnTo>
                  <a:pt x="15067" y="474478"/>
                </a:lnTo>
                <a:lnTo>
                  <a:pt x="7851" y="480886"/>
                </a:lnTo>
                <a:lnTo>
                  <a:pt x="0" y="492344"/>
                </a:lnTo>
                <a:lnTo>
                  <a:pt x="1" y="498162"/>
                </a:lnTo>
                <a:lnTo>
                  <a:pt x="420" y="498466"/>
                </a:lnTo>
                <a:lnTo>
                  <a:pt x="49449" y="513908"/>
                </a:lnTo>
                <a:lnTo>
                  <a:pt x="76491" y="516267"/>
                </a:lnTo>
                <a:lnTo>
                  <a:pt x="1394094" y="516267"/>
                </a:lnTo>
                <a:lnTo>
                  <a:pt x="1417979" y="514332"/>
                </a:lnTo>
                <a:lnTo>
                  <a:pt x="1425669" y="513000"/>
                </a:lnTo>
                <a:lnTo>
                  <a:pt x="76553" y="513000"/>
                </a:lnTo>
                <a:lnTo>
                  <a:pt x="54243" y="511222"/>
                </a:lnTo>
                <a:lnTo>
                  <a:pt x="36273" y="508216"/>
                </a:lnTo>
                <a:lnTo>
                  <a:pt x="22391" y="504592"/>
                </a:lnTo>
                <a:lnTo>
                  <a:pt x="12347" y="500959"/>
                </a:lnTo>
                <a:lnTo>
                  <a:pt x="5888" y="497926"/>
                </a:lnTo>
                <a:lnTo>
                  <a:pt x="6962" y="487756"/>
                </a:lnTo>
                <a:lnTo>
                  <a:pt x="15107" y="478645"/>
                </a:lnTo>
                <a:lnTo>
                  <a:pt x="125992" y="390063"/>
                </a:lnTo>
                <a:lnTo>
                  <a:pt x="147278" y="372772"/>
                </a:lnTo>
                <a:lnTo>
                  <a:pt x="177529" y="342787"/>
                </a:lnTo>
                <a:lnTo>
                  <a:pt x="200161" y="296978"/>
                </a:lnTo>
                <a:lnTo>
                  <a:pt x="213286" y="246516"/>
                </a:lnTo>
                <a:lnTo>
                  <a:pt x="220747" y="198911"/>
                </a:lnTo>
                <a:lnTo>
                  <a:pt x="222233" y="183794"/>
                </a:lnTo>
                <a:lnTo>
                  <a:pt x="241993" y="3277"/>
                </a:lnTo>
                <a:lnTo>
                  <a:pt x="1231925" y="3277"/>
                </a:lnTo>
                <a:lnTo>
                  <a:pt x="1231565" y="0"/>
                </a:lnTo>
                <a:close/>
              </a:path>
              <a:path w="1470783" h="516267">
                <a:moveTo>
                  <a:pt x="1231925" y="3277"/>
                </a:moveTo>
                <a:lnTo>
                  <a:pt x="1228623" y="3277"/>
                </a:lnTo>
                <a:lnTo>
                  <a:pt x="1248287" y="182360"/>
                </a:lnTo>
                <a:lnTo>
                  <a:pt x="1248495" y="185292"/>
                </a:lnTo>
                <a:lnTo>
                  <a:pt x="1255549" y="238690"/>
                </a:lnTo>
                <a:lnTo>
                  <a:pt x="1269166" y="290531"/>
                </a:lnTo>
                <a:lnTo>
                  <a:pt x="1284178" y="327963"/>
                </a:lnTo>
                <a:lnTo>
                  <a:pt x="1307090" y="359340"/>
                </a:lnTo>
                <a:lnTo>
                  <a:pt x="1452554" y="476286"/>
                </a:lnTo>
                <a:lnTo>
                  <a:pt x="1462945" y="486027"/>
                </a:lnTo>
                <a:lnTo>
                  <a:pt x="1467833" y="495677"/>
                </a:lnTo>
                <a:lnTo>
                  <a:pt x="1467778" y="496152"/>
                </a:lnTo>
                <a:lnTo>
                  <a:pt x="1464507" y="498043"/>
                </a:lnTo>
                <a:lnTo>
                  <a:pt x="1415463" y="511334"/>
                </a:lnTo>
                <a:lnTo>
                  <a:pt x="76553" y="513000"/>
                </a:lnTo>
                <a:lnTo>
                  <a:pt x="1425669" y="513000"/>
                </a:lnTo>
                <a:lnTo>
                  <a:pt x="1467504" y="500166"/>
                </a:lnTo>
                <a:lnTo>
                  <a:pt x="1470783" y="497649"/>
                </a:lnTo>
                <a:lnTo>
                  <a:pt x="1467042" y="485802"/>
                </a:lnTo>
                <a:lnTo>
                  <a:pt x="1457924" y="476394"/>
                </a:lnTo>
                <a:lnTo>
                  <a:pt x="1346999" y="387770"/>
                </a:lnTo>
                <a:lnTo>
                  <a:pt x="1325694" y="370466"/>
                </a:lnTo>
                <a:lnTo>
                  <a:pt x="1297397" y="342355"/>
                </a:lnTo>
                <a:lnTo>
                  <a:pt x="1275436" y="298889"/>
                </a:lnTo>
                <a:lnTo>
                  <a:pt x="1261731" y="251124"/>
                </a:lnTo>
                <a:lnTo>
                  <a:pt x="1254447" y="209611"/>
                </a:lnTo>
                <a:lnTo>
                  <a:pt x="1251529" y="182004"/>
                </a:lnTo>
                <a:lnTo>
                  <a:pt x="1231925" y="3277"/>
                </a:lnTo>
                <a:close/>
              </a:path>
            </a:pathLst>
          </a:custGeom>
          <a:solidFill>
            <a:srgbClr val="3E3F41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object 39"/>
          <p:cNvSpPr/>
          <p:nvPr userDrawn="1"/>
        </p:nvSpPr>
        <p:spPr>
          <a:xfrm>
            <a:off x="5122064" y="9263014"/>
            <a:ext cx="1468586" cy="35294"/>
          </a:xfrm>
          <a:custGeom>
            <a:avLst/>
            <a:gdLst/>
            <a:ahLst/>
            <a:cxnLst/>
            <a:rect l="l" t="t" r="r" b="b"/>
            <a:pathLst>
              <a:path w="1468353" h="35279">
                <a:moveTo>
                  <a:pt x="0" y="0"/>
                </a:moveTo>
                <a:lnTo>
                  <a:pt x="39339" y="32592"/>
                </a:lnTo>
                <a:lnTo>
                  <a:pt x="63227" y="35279"/>
                </a:lnTo>
                <a:lnTo>
                  <a:pt x="75128" y="35108"/>
                </a:lnTo>
                <a:lnTo>
                  <a:pt x="1400273" y="35028"/>
                </a:lnTo>
                <a:lnTo>
                  <a:pt x="1450371" y="28842"/>
                </a:lnTo>
                <a:lnTo>
                  <a:pt x="1465444" y="17475"/>
                </a:lnTo>
                <a:lnTo>
                  <a:pt x="75128" y="17475"/>
                </a:lnTo>
                <a:lnTo>
                  <a:pt x="50980" y="16460"/>
                </a:lnTo>
                <a:lnTo>
                  <a:pt x="35467" y="15360"/>
                </a:lnTo>
                <a:lnTo>
                  <a:pt x="24624" y="13632"/>
                </a:lnTo>
                <a:lnTo>
                  <a:pt x="16440" y="10808"/>
                </a:lnTo>
                <a:lnTo>
                  <a:pt x="8902" y="6420"/>
                </a:lnTo>
                <a:lnTo>
                  <a:pt x="0" y="0"/>
                </a:lnTo>
                <a:close/>
              </a:path>
              <a:path w="1468353" h="35279">
                <a:moveTo>
                  <a:pt x="1468344" y="6"/>
                </a:moveTo>
                <a:lnTo>
                  <a:pt x="1417402" y="15485"/>
                </a:lnTo>
                <a:lnTo>
                  <a:pt x="1393224" y="17475"/>
                </a:lnTo>
                <a:lnTo>
                  <a:pt x="1465444" y="17475"/>
                </a:lnTo>
                <a:lnTo>
                  <a:pt x="1468353" y="14313"/>
                </a:lnTo>
                <a:lnTo>
                  <a:pt x="1468344" y="6"/>
                </a:lnTo>
                <a:close/>
              </a:path>
            </a:pathLst>
          </a:custGeom>
          <a:solidFill>
            <a:srgbClr val="585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object 40"/>
          <p:cNvSpPr/>
          <p:nvPr userDrawn="1"/>
        </p:nvSpPr>
        <p:spPr>
          <a:xfrm>
            <a:off x="5120434" y="9259780"/>
            <a:ext cx="1471853" cy="40004"/>
          </a:xfrm>
          <a:custGeom>
            <a:avLst/>
            <a:gdLst/>
            <a:ahLst/>
            <a:cxnLst/>
            <a:rect l="l" t="t" r="r" b="b"/>
            <a:pathLst>
              <a:path w="1471620" h="39988">
                <a:moveTo>
                  <a:pt x="0" y="0"/>
                </a:moveTo>
                <a:lnTo>
                  <a:pt x="33309" y="36276"/>
                </a:lnTo>
                <a:lnTo>
                  <a:pt x="73373" y="39978"/>
                </a:lnTo>
                <a:lnTo>
                  <a:pt x="75086" y="39988"/>
                </a:lnTo>
                <a:lnTo>
                  <a:pt x="1396522" y="39988"/>
                </a:lnTo>
                <a:lnTo>
                  <a:pt x="1404347" y="39812"/>
                </a:lnTo>
                <a:lnTo>
                  <a:pt x="1416987" y="38977"/>
                </a:lnTo>
                <a:lnTo>
                  <a:pt x="1433629" y="37019"/>
                </a:lnTo>
                <a:lnTo>
                  <a:pt x="1434679" y="36710"/>
                </a:lnTo>
                <a:lnTo>
                  <a:pt x="74629" y="36700"/>
                </a:lnTo>
                <a:lnTo>
                  <a:pt x="67238" y="36531"/>
                </a:lnTo>
                <a:lnTo>
                  <a:pt x="20082" y="28454"/>
                </a:lnTo>
                <a:lnTo>
                  <a:pt x="3266" y="6198"/>
                </a:lnTo>
                <a:lnTo>
                  <a:pt x="10725" y="6198"/>
                </a:lnTo>
                <a:lnTo>
                  <a:pt x="10104" y="5955"/>
                </a:lnTo>
                <a:lnTo>
                  <a:pt x="4466" y="3082"/>
                </a:lnTo>
                <a:lnTo>
                  <a:pt x="0" y="0"/>
                </a:lnTo>
                <a:close/>
              </a:path>
              <a:path w="1471620" h="39988">
                <a:moveTo>
                  <a:pt x="1305133" y="36700"/>
                </a:moveTo>
                <a:lnTo>
                  <a:pt x="75086" y="36710"/>
                </a:lnTo>
                <a:lnTo>
                  <a:pt x="1434708" y="36702"/>
                </a:lnTo>
                <a:lnTo>
                  <a:pt x="1305133" y="36700"/>
                </a:lnTo>
                <a:close/>
              </a:path>
              <a:path w="1471620" h="39988">
                <a:moveTo>
                  <a:pt x="1471620" y="8517"/>
                </a:moveTo>
                <a:lnTo>
                  <a:pt x="1463893" y="8517"/>
                </a:lnTo>
                <a:lnTo>
                  <a:pt x="1468342" y="16910"/>
                </a:lnTo>
                <a:lnTo>
                  <a:pt x="1462769" y="21853"/>
                </a:lnTo>
                <a:lnTo>
                  <a:pt x="1414750" y="35366"/>
                </a:lnTo>
                <a:lnTo>
                  <a:pt x="1397891" y="36702"/>
                </a:lnTo>
                <a:lnTo>
                  <a:pt x="1434714" y="36700"/>
                </a:lnTo>
                <a:lnTo>
                  <a:pt x="1452863" y="31371"/>
                </a:lnTo>
                <a:lnTo>
                  <a:pt x="1465179" y="24077"/>
                </a:lnTo>
                <a:lnTo>
                  <a:pt x="1470809" y="19067"/>
                </a:lnTo>
                <a:lnTo>
                  <a:pt x="1471543" y="18233"/>
                </a:lnTo>
                <a:lnTo>
                  <a:pt x="1471620" y="8517"/>
                </a:lnTo>
                <a:close/>
              </a:path>
              <a:path w="1471620" h="39988">
                <a:moveTo>
                  <a:pt x="10725" y="6198"/>
                </a:moveTo>
                <a:lnTo>
                  <a:pt x="3266" y="6198"/>
                </a:lnTo>
                <a:lnTo>
                  <a:pt x="8185" y="8739"/>
                </a:lnTo>
                <a:lnTo>
                  <a:pt x="57649" y="20975"/>
                </a:lnTo>
                <a:lnTo>
                  <a:pt x="1394858" y="22344"/>
                </a:lnTo>
                <a:lnTo>
                  <a:pt x="1415420" y="20810"/>
                </a:lnTo>
                <a:lnTo>
                  <a:pt x="1426902" y="19067"/>
                </a:lnTo>
                <a:lnTo>
                  <a:pt x="76762" y="19067"/>
                </a:lnTo>
                <a:lnTo>
                  <a:pt x="52850" y="17091"/>
                </a:lnTo>
                <a:lnTo>
                  <a:pt x="33981" y="13732"/>
                </a:lnTo>
                <a:lnTo>
                  <a:pt x="19837" y="9763"/>
                </a:lnTo>
                <a:lnTo>
                  <a:pt x="10725" y="6198"/>
                </a:lnTo>
                <a:close/>
              </a:path>
              <a:path w="1471620" h="39988">
                <a:moveTo>
                  <a:pt x="1471620" y="0"/>
                </a:moveTo>
                <a:lnTo>
                  <a:pt x="1418652" y="17101"/>
                </a:lnTo>
                <a:lnTo>
                  <a:pt x="76762" y="19067"/>
                </a:lnTo>
                <a:lnTo>
                  <a:pt x="1426902" y="19067"/>
                </a:lnTo>
                <a:lnTo>
                  <a:pt x="1432396" y="18233"/>
                </a:lnTo>
                <a:lnTo>
                  <a:pt x="1445995" y="15039"/>
                </a:lnTo>
                <a:lnTo>
                  <a:pt x="1456425" y="11658"/>
                </a:lnTo>
                <a:lnTo>
                  <a:pt x="1463893" y="8517"/>
                </a:lnTo>
                <a:lnTo>
                  <a:pt x="1471620" y="8517"/>
                </a:lnTo>
                <a:lnTo>
                  <a:pt x="1471620" y="0"/>
                </a:lnTo>
                <a:close/>
              </a:path>
            </a:pathLst>
          </a:custGeom>
          <a:solidFill>
            <a:srgbClr val="58585A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2" name="Picture Placeholder 71"/>
          <p:cNvSpPr>
            <a:spLocks noGrp="1"/>
          </p:cNvSpPr>
          <p:nvPr>
            <p:ph type="pic" sz="quarter" idx="10"/>
          </p:nvPr>
        </p:nvSpPr>
        <p:spPr>
          <a:xfrm>
            <a:off x="992829" y="6872529"/>
            <a:ext cx="3254889" cy="2013797"/>
          </a:xfrm>
          <a:custGeom>
            <a:avLst/>
            <a:gdLst/>
            <a:ahLst/>
            <a:cxnLst/>
            <a:rect l="l" t="t" r="r" b="b"/>
            <a:pathLst>
              <a:path w="3254375" h="2012950">
                <a:moveTo>
                  <a:pt x="0" y="0"/>
                </a:moveTo>
                <a:lnTo>
                  <a:pt x="2607672" y="0"/>
                </a:lnTo>
                <a:lnTo>
                  <a:pt x="2607672" y="1699688"/>
                </a:lnTo>
                <a:cubicBezTo>
                  <a:pt x="2607672" y="1810745"/>
                  <a:pt x="2697702" y="1900775"/>
                  <a:pt x="2808759" y="1900775"/>
                </a:cubicBezTo>
                <a:lnTo>
                  <a:pt x="3254375" y="1900775"/>
                </a:lnTo>
                <a:lnTo>
                  <a:pt x="3254375" y="2012950"/>
                </a:lnTo>
                <a:lnTo>
                  <a:pt x="0" y="2012950"/>
                </a:lnTo>
                <a:close/>
              </a:path>
            </a:pathLst>
          </a:custGeom>
        </p:spPr>
        <p:txBody>
          <a:bodyPr vert="horz"/>
          <a:lstStyle>
            <a:lvl1pPr>
              <a:defRPr sz="2200"/>
            </a:lvl1pPr>
          </a:lstStyle>
          <a:p>
            <a:endParaRPr lang="en-US" dirty="0"/>
          </a:p>
        </p:txBody>
      </p:sp>
      <p:grpSp>
        <p:nvGrpSpPr>
          <p:cNvPr id="69" name="Group 68"/>
          <p:cNvGrpSpPr/>
          <p:nvPr userDrawn="1"/>
        </p:nvGrpSpPr>
        <p:grpSpPr>
          <a:xfrm>
            <a:off x="3599064" y="5649389"/>
            <a:ext cx="4521641" cy="3119538"/>
            <a:chOff x="3598495" y="6057651"/>
            <a:chExt cx="4520926" cy="3118224"/>
          </a:xfrm>
        </p:grpSpPr>
        <p:sp>
          <p:nvSpPr>
            <p:cNvPr id="34" name="object 33"/>
            <p:cNvSpPr/>
            <p:nvPr userDrawn="1"/>
          </p:nvSpPr>
          <p:spPr>
            <a:xfrm>
              <a:off x="3604469" y="8749723"/>
              <a:ext cx="4513318" cy="424510"/>
            </a:xfrm>
            <a:custGeom>
              <a:avLst/>
              <a:gdLst/>
              <a:ahLst/>
              <a:cxnLst/>
              <a:rect l="l" t="t" r="r" b="b"/>
              <a:pathLst>
                <a:path w="4513318" h="424510">
                  <a:moveTo>
                    <a:pt x="4513318" y="0"/>
                  </a:moveTo>
                  <a:lnTo>
                    <a:pt x="0" y="0"/>
                  </a:lnTo>
                  <a:lnTo>
                    <a:pt x="9" y="317311"/>
                  </a:lnTo>
                  <a:lnTo>
                    <a:pt x="8933" y="359095"/>
                  </a:lnTo>
                  <a:lnTo>
                    <a:pt x="32286" y="393163"/>
                  </a:lnTo>
                  <a:lnTo>
                    <a:pt x="66654" y="416105"/>
                  </a:lnTo>
                  <a:lnTo>
                    <a:pt x="108624" y="424510"/>
                  </a:lnTo>
                  <a:lnTo>
                    <a:pt x="4406119" y="424501"/>
                  </a:lnTo>
                  <a:lnTo>
                    <a:pt x="4447903" y="415577"/>
                  </a:lnTo>
                  <a:lnTo>
                    <a:pt x="4481971" y="392224"/>
                  </a:lnTo>
                  <a:lnTo>
                    <a:pt x="4504913" y="357856"/>
                  </a:lnTo>
                  <a:lnTo>
                    <a:pt x="4513222" y="317311"/>
                  </a:lnTo>
                  <a:lnTo>
                    <a:pt x="4513318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5" name="object 34"/>
            <p:cNvSpPr/>
            <p:nvPr userDrawn="1"/>
          </p:nvSpPr>
          <p:spPr>
            <a:xfrm>
              <a:off x="3602837" y="8748087"/>
              <a:ext cx="4516584" cy="427788"/>
            </a:xfrm>
            <a:custGeom>
              <a:avLst/>
              <a:gdLst/>
              <a:ahLst/>
              <a:cxnLst/>
              <a:rect l="l" t="t" r="r" b="b"/>
              <a:pathLst>
                <a:path w="4516584" h="427788">
                  <a:moveTo>
                    <a:pt x="4516584" y="0"/>
                  </a:moveTo>
                  <a:lnTo>
                    <a:pt x="0" y="0"/>
                  </a:lnTo>
                  <a:lnTo>
                    <a:pt x="0" y="317529"/>
                  </a:lnTo>
                  <a:lnTo>
                    <a:pt x="8303" y="359507"/>
                  </a:lnTo>
                  <a:lnTo>
                    <a:pt x="30987" y="394089"/>
                  </a:lnTo>
                  <a:lnTo>
                    <a:pt x="64715" y="417936"/>
                  </a:lnTo>
                  <a:lnTo>
                    <a:pt x="106148" y="427712"/>
                  </a:lnTo>
                  <a:lnTo>
                    <a:pt x="110258" y="427788"/>
                  </a:lnTo>
                  <a:lnTo>
                    <a:pt x="4406326" y="427788"/>
                  </a:lnTo>
                  <a:lnTo>
                    <a:pt x="4420937" y="426824"/>
                  </a:lnTo>
                  <a:lnTo>
                    <a:pt x="4432497" y="424510"/>
                  </a:lnTo>
                  <a:lnTo>
                    <a:pt x="110258" y="424510"/>
                  </a:lnTo>
                  <a:lnTo>
                    <a:pt x="95656" y="423518"/>
                  </a:lnTo>
                  <a:lnTo>
                    <a:pt x="55956" y="409679"/>
                  </a:lnTo>
                  <a:lnTo>
                    <a:pt x="25168" y="382307"/>
                  </a:lnTo>
                  <a:lnTo>
                    <a:pt x="6836" y="344943"/>
                  </a:lnTo>
                  <a:lnTo>
                    <a:pt x="3277" y="3277"/>
                  </a:lnTo>
                  <a:lnTo>
                    <a:pt x="4516584" y="3277"/>
                  </a:lnTo>
                  <a:lnTo>
                    <a:pt x="4516584" y="0"/>
                  </a:lnTo>
                  <a:close/>
                </a:path>
                <a:path w="4516584" h="427788">
                  <a:moveTo>
                    <a:pt x="4516584" y="3277"/>
                  </a:moveTo>
                  <a:lnTo>
                    <a:pt x="4513318" y="3277"/>
                  </a:lnTo>
                  <a:lnTo>
                    <a:pt x="4513318" y="317529"/>
                  </a:lnTo>
                  <a:lnTo>
                    <a:pt x="4512323" y="332138"/>
                  </a:lnTo>
                  <a:lnTo>
                    <a:pt x="4498485" y="371829"/>
                  </a:lnTo>
                  <a:lnTo>
                    <a:pt x="4471111" y="402616"/>
                  </a:lnTo>
                  <a:lnTo>
                    <a:pt x="4433748" y="420949"/>
                  </a:lnTo>
                  <a:lnTo>
                    <a:pt x="110258" y="424510"/>
                  </a:lnTo>
                  <a:lnTo>
                    <a:pt x="4432497" y="424510"/>
                  </a:lnTo>
                  <a:lnTo>
                    <a:pt x="4472391" y="405753"/>
                  </a:lnTo>
                  <a:lnTo>
                    <a:pt x="4500185" y="375336"/>
                  </a:lnTo>
                  <a:lnTo>
                    <a:pt x="4515020" y="336100"/>
                  </a:lnTo>
                  <a:lnTo>
                    <a:pt x="4516509" y="321639"/>
                  </a:lnTo>
                  <a:lnTo>
                    <a:pt x="4516584" y="3277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38" name="object 37"/>
            <p:cNvSpPr/>
            <p:nvPr userDrawn="1"/>
          </p:nvSpPr>
          <p:spPr>
            <a:xfrm>
              <a:off x="3600133" y="6059292"/>
              <a:ext cx="4513318" cy="2690431"/>
            </a:xfrm>
            <a:custGeom>
              <a:avLst/>
              <a:gdLst/>
              <a:ahLst/>
              <a:cxnLst/>
              <a:rect l="l" t="t" r="r" b="b"/>
              <a:pathLst>
                <a:path w="4513318" h="2690431">
                  <a:moveTo>
                    <a:pt x="4404693" y="0"/>
                  </a:moveTo>
                  <a:lnTo>
                    <a:pt x="107199" y="9"/>
                  </a:lnTo>
                  <a:lnTo>
                    <a:pt x="65419" y="8932"/>
                  </a:lnTo>
                  <a:lnTo>
                    <a:pt x="31350" y="32282"/>
                  </a:lnTo>
                  <a:lnTo>
                    <a:pt x="8406" y="66650"/>
                  </a:lnTo>
                  <a:lnTo>
                    <a:pt x="95" y="107198"/>
                  </a:lnTo>
                  <a:lnTo>
                    <a:pt x="0" y="2690431"/>
                  </a:lnTo>
                  <a:lnTo>
                    <a:pt x="4513318" y="2690431"/>
                  </a:lnTo>
                  <a:lnTo>
                    <a:pt x="4513308" y="107198"/>
                  </a:lnTo>
                  <a:lnTo>
                    <a:pt x="4504384" y="65414"/>
                  </a:lnTo>
                  <a:lnTo>
                    <a:pt x="4481031" y="31346"/>
                  </a:lnTo>
                  <a:lnTo>
                    <a:pt x="4446663" y="8405"/>
                  </a:lnTo>
                  <a:lnTo>
                    <a:pt x="4404693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39" name="object 38"/>
            <p:cNvSpPr/>
            <p:nvPr userDrawn="1"/>
          </p:nvSpPr>
          <p:spPr>
            <a:xfrm>
              <a:off x="3598495" y="6057651"/>
              <a:ext cx="4516584" cy="2693708"/>
            </a:xfrm>
            <a:custGeom>
              <a:avLst/>
              <a:gdLst/>
              <a:ahLst/>
              <a:cxnLst/>
              <a:rect l="l" t="t" r="r" b="b"/>
              <a:pathLst>
                <a:path w="4516584" h="2693708">
                  <a:moveTo>
                    <a:pt x="110258" y="0"/>
                  </a:moveTo>
                  <a:lnTo>
                    <a:pt x="68280" y="8303"/>
                  </a:lnTo>
                  <a:lnTo>
                    <a:pt x="33698" y="30987"/>
                  </a:lnTo>
                  <a:lnTo>
                    <a:pt x="9851" y="64715"/>
                  </a:lnTo>
                  <a:lnTo>
                    <a:pt x="75" y="106148"/>
                  </a:lnTo>
                  <a:lnTo>
                    <a:pt x="0" y="2693708"/>
                  </a:lnTo>
                  <a:lnTo>
                    <a:pt x="4516584" y="2693708"/>
                  </a:lnTo>
                  <a:lnTo>
                    <a:pt x="4516584" y="2690431"/>
                  </a:lnTo>
                  <a:lnTo>
                    <a:pt x="3277" y="2690431"/>
                  </a:lnTo>
                  <a:lnTo>
                    <a:pt x="3277" y="110258"/>
                  </a:lnTo>
                  <a:lnTo>
                    <a:pt x="11816" y="68379"/>
                  </a:lnTo>
                  <a:lnTo>
                    <a:pt x="35071" y="34225"/>
                  </a:lnTo>
                  <a:lnTo>
                    <a:pt x="69498" y="11345"/>
                  </a:lnTo>
                  <a:lnTo>
                    <a:pt x="4432088" y="3277"/>
                  </a:lnTo>
                  <a:lnTo>
                    <a:pt x="4424897" y="1564"/>
                  </a:lnTo>
                  <a:lnTo>
                    <a:pt x="4410436" y="75"/>
                  </a:lnTo>
                  <a:lnTo>
                    <a:pt x="110258" y="0"/>
                  </a:lnTo>
                  <a:close/>
                </a:path>
                <a:path w="4516584" h="2693708">
                  <a:moveTo>
                    <a:pt x="4432088" y="3277"/>
                  </a:moveTo>
                  <a:lnTo>
                    <a:pt x="4406326" y="3277"/>
                  </a:lnTo>
                  <a:lnTo>
                    <a:pt x="4420927" y="4270"/>
                  </a:lnTo>
                  <a:lnTo>
                    <a:pt x="4434932" y="7160"/>
                  </a:lnTo>
                  <a:lnTo>
                    <a:pt x="4472057" y="25904"/>
                  </a:lnTo>
                  <a:lnTo>
                    <a:pt x="4499091" y="57000"/>
                  </a:lnTo>
                  <a:lnTo>
                    <a:pt x="4512488" y="96900"/>
                  </a:lnTo>
                  <a:lnTo>
                    <a:pt x="4513318" y="2690431"/>
                  </a:lnTo>
                  <a:lnTo>
                    <a:pt x="4516584" y="2690431"/>
                  </a:lnTo>
                  <a:lnTo>
                    <a:pt x="4516584" y="110258"/>
                  </a:lnTo>
                  <a:lnTo>
                    <a:pt x="4515621" y="95649"/>
                  </a:lnTo>
                  <a:lnTo>
                    <a:pt x="4502153" y="55766"/>
                  </a:lnTo>
                  <a:lnTo>
                    <a:pt x="4475416" y="24391"/>
                  </a:lnTo>
                  <a:lnTo>
                    <a:pt x="4438749" y="4864"/>
                  </a:lnTo>
                  <a:lnTo>
                    <a:pt x="4432088" y="3277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2" name="object 41"/>
            <p:cNvSpPr/>
            <p:nvPr userDrawn="1"/>
          </p:nvSpPr>
          <p:spPr>
            <a:xfrm>
              <a:off x="3760771" y="6238071"/>
              <a:ext cx="4192039" cy="2358305"/>
            </a:xfrm>
            <a:custGeom>
              <a:avLst/>
              <a:gdLst/>
              <a:ahLst/>
              <a:cxnLst/>
              <a:rect l="l" t="t" r="r" b="b"/>
              <a:pathLst>
                <a:path w="4192039" h="2358305">
                  <a:moveTo>
                    <a:pt x="4192039" y="0"/>
                  </a:moveTo>
                  <a:lnTo>
                    <a:pt x="0" y="10"/>
                  </a:lnTo>
                  <a:lnTo>
                    <a:pt x="0" y="2358305"/>
                  </a:lnTo>
                  <a:lnTo>
                    <a:pt x="4192039" y="2358305"/>
                  </a:lnTo>
                  <a:lnTo>
                    <a:pt x="419203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 dirty="0"/>
            </a:p>
          </p:txBody>
        </p:sp>
        <p:sp>
          <p:nvSpPr>
            <p:cNvPr id="43" name="object 42"/>
            <p:cNvSpPr/>
            <p:nvPr userDrawn="1"/>
          </p:nvSpPr>
          <p:spPr>
            <a:xfrm>
              <a:off x="3759133" y="8596108"/>
              <a:ext cx="4195306" cy="0"/>
            </a:xfrm>
            <a:custGeom>
              <a:avLst/>
              <a:gdLst/>
              <a:ahLst/>
              <a:cxnLst/>
              <a:rect l="l" t="t" r="r" b="b"/>
              <a:pathLst>
                <a:path w="4195306">
                  <a:moveTo>
                    <a:pt x="0" y="0"/>
                  </a:moveTo>
                  <a:lnTo>
                    <a:pt x="4195306" y="0"/>
                  </a:lnTo>
                </a:path>
              </a:pathLst>
            </a:custGeom>
            <a:ln w="5080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4" name="object 43"/>
            <p:cNvSpPr/>
            <p:nvPr userDrawn="1"/>
          </p:nvSpPr>
          <p:spPr>
            <a:xfrm>
              <a:off x="3760772" y="6239623"/>
              <a:ext cx="0" cy="2354580"/>
            </a:xfrm>
            <a:custGeom>
              <a:avLst/>
              <a:gdLst/>
              <a:ahLst/>
              <a:cxnLst/>
              <a:rect l="l" t="t" r="r" b="b"/>
              <a:pathLst>
                <a:path h="2354580">
                  <a:moveTo>
                    <a:pt x="0" y="0"/>
                  </a:moveTo>
                  <a:lnTo>
                    <a:pt x="0" y="2354580"/>
                  </a:lnTo>
                </a:path>
              </a:pathLst>
            </a:custGeom>
            <a:ln w="4547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5" name="object 44"/>
            <p:cNvSpPr/>
            <p:nvPr userDrawn="1"/>
          </p:nvSpPr>
          <p:spPr>
            <a:xfrm>
              <a:off x="3759133" y="6237718"/>
              <a:ext cx="4195306" cy="0"/>
            </a:xfrm>
            <a:custGeom>
              <a:avLst/>
              <a:gdLst/>
              <a:ahLst/>
              <a:cxnLst/>
              <a:rect l="l" t="t" r="r" b="b"/>
              <a:pathLst>
                <a:path w="4195306">
                  <a:moveTo>
                    <a:pt x="0" y="0"/>
                  </a:moveTo>
                  <a:lnTo>
                    <a:pt x="4195306" y="0"/>
                  </a:lnTo>
                </a:path>
              </a:pathLst>
            </a:custGeom>
            <a:ln w="5080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7" name="object 46"/>
            <p:cNvSpPr/>
            <p:nvPr userDrawn="1"/>
          </p:nvSpPr>
          <p:spPr>
            <a:xfrm>
              <a:off x="5784777" y="8875172"/>
              <a:ext cx="151591" cy="152238"/>
            </a:xfrm>
            <a:custGeom>
              <a:avLst/>
              <a:gdLst/>
              <a:ahLst/>
              <a:cxnLst/>
              <a:rect l="l" t="t" r="r" b="b"/>
              <a:pathLst>
                <a:path w="151591" h="152238">
                  <a:moveTo>
                    <a:pt x="80584" y="0"/>
                  </a:moveTo>
                  <a:lnTo>
                    <a:pt x="38037" y="10923"/>
                  </a:lnTo>
                  <a:lnTo>
                    <a:pt x="9434" y="39683"/>
                  </a:lnTo>
                  <a:lnTo>
                    <a:pt x="0" y="76237"/>
                  </a:lnTo>
                  <a:lnTo>
                    <a:pt x="1375" y="90742"/>
                  </a:lnTo>
                  <a:lnTo>
                    <a:pt x="19967" y="127723"/>
                  </a:lnTo>
                  <a:lnTo>
                    <a:pt x="54889" y="149533"/>
                  </a:lnTo>
                  <a:lnTo>
                    <a:pt x="68966" y="152238"/>
                  </a:lnTo>
                  <a:lnTo>
                    <a:pt x="84988" y="151098"/>
                  </a:lnTo>
                  <a:lnTo>
                    <a:pt x="124557" y="134354"/>
                  </a:lnTo>
                  <a:lnTo>
                    <a:pt x="148063" y="102308"/>
                  </a:lnTo>
                  <a:lnTo>
                    <a:pt x="151591" y="89266"/>
                  </a:lnTo>
                  <a:lnTo>
                    <a:pt x="150763" y="72230"/>
                  </a:lnTo>
                  <a:lnTo>
                    <a:pt x="135658" y="30819"/>
                  </a:lnTo>
                  <a:lnTo>
                    <a:pt x="105881" y="6011"/>
                  </a:lnTo>
                  <a:lnTo>
                    <a:pt x="8058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80" name="Picture Placeholder 79"/>
          <p:cNvSpPr>
            <a:spLocks noGrp="1"/>
          </p:cNvSpPr>
          <p:nvPr>
            <p:ph type="pic" sz="quarter" idx="14"/>
          </p:nvPr>
        </p:nvSpPr>
        <p:spPr>
          <a:xfrm>
            <a:off x="9320097" y="8403524"/>
            <a:ext cx="336603" cy="400218"/>
          </a:xfrm>
          <a:prstGeom prst="roundRect">
            <a:avLst/>
          </a:prstGeom>
        </p:spPr>
        <p:txBody>
          <a:bodyPr vert="horz"/>
          <a:lstStyle>
            <a:lvl1pPr>
              <a:defRPr sz="2200"/>
            </a:lvl1pPr>
          </a:lstStyle>
          <a:p>
            <a:endParaRPr lang="en-US" dirty="0"/>
          </a:p>
        </p:txBody>
      </p:sp>
      <p:grpSp>
        <p:nvGrpSpPr>
          <p:cNvPr id="65" name="Group 64"/>
          <p:cNvGrpSpPr/>
          <p:nvPr userDrawn="1"/>
        </p:nvGrpSpPr>
        <p:grpSpPr>
          <a:xfrm>
            <a:off x="7673381" y="7931983"/>
            <a:ext cx="647802" cy="1367801"/>
            <a:chOff x="7672167" y="8339285"/>
            <a:chExt cx="647699" cy="1367225"/>
          </a:xfrm>
        </p:grpSpPr>
        <p:sp>
          <p:nvSpPr>
            <p:cNvPr id="18" name="object 17"/>
            <p:cNvSpPr/>
            <p:nvPr userDrawn="1"/>
          </p:nvSpPr>
          <p:spPr>
            <a:xfrm>
              <a:off x="7860834" y="8596376"/>
              <a:ext cx="0" cy="761459"/>
            </a:xfrm>
            <a:custGeom>
              <a:avLst/>
              <a:gdLst/>
              <a:ahLst/>
              <a:cxnLst/>
              <a:rect l="l" t="t" r="r" b="b"/>
              <a:pathLst>
                <a:path h="761459">
                  <a:moveTo>
                    <a:pt x="0" y="0"/>
                  </a:moveTo>
                  <a:lnTo>
                    <a:pt x="0" y="761459"/>
                  </a:lnTo>
                </a:path>
              </a:pathLst>
            </a:custGeom>
            <a:ln w="4547">
              <a:solidFill>
                <a:srgbClr val="3E3F41"/>
              </a:solidFill>
            </a:ln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8" name="object 47"/>
            <p:cNvSpPr/>
            <p:nvPr userDrawn="1"/>
          </p:nvSpPr>
          <p:spPr>
            <a:xfrm>
              <a:off x="8316424" y="8495655"/>
              <a:ext cx="3106" cy="68605"/>
            </a:xfrm>
            <a:custGeom>
              <a:avLst/>
              <a:gdLst/>
              <a:ahLst/>
              <a:cxnLst/>
              <a:rect l="l" t="t" r="r" b="b"/>
              <a:pathLst>
                <a:path w="3106" h="68605">
                  <a:moveTo>
                    <a:pt x="2886" y="0"/>
                  </a:moveTo>
                  <a:lnTo>
                    <a:pt x="572" y="0"/>
                  </a:lnTo>
                  <a:lnTo>
                    <a:pt x="0" y="1811"/>
                  </a:lnTo>
                  <a:lnTo>
                    <a:pt x="80" y="68029"/>
                  </a:lnTo>
                  <a:lnTo>
                    <a:pt x="666" y="68605"/>
                  </a:lnTo>
                  <a:lnTo>
                    <a:pt x="2980" y="68605"/>
                  </a:lnTo>
                  <a:lnTo>
                    <a:pt x="3106" y="68029"/>
                  </a:lnTo>
                  <a:lnTo>
                    <a:pt x="3022" y="1811"/>
                  </a:lnTo>
                  <a:lnTo>
                    <a:pt x="2886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49" name="object 48"/>
            <p:cNvSpPr/>
            <p:nvPr userDrawn="1"/>
          </p:nvSpPr>
          <p:spPr>
            <a:xfrm>
              <a:off x="8316725" y="8722669"/>
              <a:ext cx="3141" cy="92824"/>
            </a:xfrm>
            <a:custGeom>
              <a:avLst/>
              <a:gdLst/>
              <a:ahLst/>
              <a:cxnLst/>
              <a:rect l="l" t="t" r="r" b="b"/>
              <a:pathLst>
                <a:path w="3141" h="92824">
                  <a:moveTo>
                    <a:pt x="2889" y="0"/>
                  </a:moveTo>
                  <a:lnTo>
                    <a:pt x="575" y="0"/>
                  </a:lnTo>
                  <a:lnTo>
                    <a:pt x="0" y="1476"/>
                  </a:lnTo>
                  <a:lnTo>
                    <a:pt x="115" y="90625"/>
                  </a:lnTo>
                  <a:lnTo>
                    <a:pt x="115" y="92060"/>
                  </a:lnTo>
                  <a:lnTo>
                    <a:pt x="701" y="92824"/>
                  </a:lnTo>
                  <a:lnTo>
                    <a:pt x="3015" y="92824"/>
                  </a:lnTo>
                  <a:lnTo>
                    <a:pt x="3141" y="92060"/>
                  </a:lnTo>
                  <a:lnTo>
                    <a:pt x="3015" y="1476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0" name="object 49"/>
            <p:cNvSpPr/>
            <p:nvPr userDrawn="1"/>
          </p:nvSpPr>
          <p:spPr>
            <a:xfrm>
              <a:off x="8316557" y="8596548"/>
              <a:ext cx="3141" cy="94342"/>
            </a:xfrm>
            <a:custGeom>
              <a:avLst/>
              <a:gdLst/>
              <a:ahLst/>
              <a:cxnLst/>
              <a:rect l="l" t="t" r="r" b="b"/>
              <a:pathLst>
                <a:path w="3141" h="94342">
                  <a:moveTo>
                    <a:pt x="2889" y="0"/>
                  </a:moveTo>
                  <a:lnTo>
                    <a:pt x="575" y="0"/>
                  </a:lnTo>
                  <a:lnTo>
                    <a:pt x="0" y="2146"/>
                  </a:lnTo>
                  <a:lnTo>
                    <a:pt x="115" y="91285"/>
                  </a:lnTo>
                  <a:lnTo>
                    <a:pt x="115" y="92719"/>
                  </a:lnTo>
                  <a:lnTo>
                    <a:pt x="701" y="94342"/>
                  </a:lnTo>
                  <a:lnTo>
                    <a:pt x="3015" y="94342"/>
                  </a:lnTo>
                  <a:lnTo>
                    <a:pt x="3141" y="92719"/>
                  </a:lnTo>
                  <a:lnTo>
                    <a:pt x="3026" y="3581"/>
                  </a:lnTo>
                  <a:lnTo>
                    <a:pt x="3026" y="2146"/>
                  </a:lnTo>
                  <a:lnTo>
                    <a:pt x="2889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1" name="object 50"/>
            <p:cNvSpPr/>
            <p:nvPr userDrawn="1"/>
          </p:nvSpPr>
          <p:spPr>
            <a:xfrm>
              <a:off x="7672167" y="8597405"/>
              <a:ext cx="6666" cy="94353"/>
            </a:xfrm>
            <a:custGeom>
              <a:avLst/>
              <a:gdLst/>
              <a:ahLst/>
              <a:cxnLst/>
              <a:rect l="l" t="t" r="r" b="b"/>
              <a:pathLst>
                <a:path w="6666" h="94353">
                  <a:moveTo>
                    <a:pt x="6238" y="0"/>
                  </a:moveTo>
                  <a:lnTo>
                    <a:pt x="1778" y="10"/>
                  </a:lnTo>
                  <a:lnTo>
                    <a:pt x="10" y="1560"/>
                  </a:lnTo>
                  <a:lnTo>
                    <a:pt x="0" y="3005"/>
                  </a:lnTo>
                  <a:lnTo>
                    <a:pt x="113" y="90929"/>
                  </a:lnTo>
                  <a:lnTo>
                    <a:pt x="113" y="92374"/>
                  </a:lnTo>
                  <a:lnTo>
                    <a:pt x="1903" y="94353"/>
                  </a:lnTo>
                  <a:lnTo>
                    <a:pt x="6364" y="94342"/>
                  </a:lnTo>
                  <a:lnTo>
                    <a:pt x="6666" y="92374"/>
                  </a:lnTo>
                  <a:lnTo>
                    <a:pt x="6552" y="3005"/>
                  </a:lnTo>
                  <a:lnTo>
                    <a:pt x="6552" y="1560"/>
                  </a:lnTo>
                  <a:lnTo>
                    <a:pt x="6238" y="0"/>
                  </a:lnTo>
                  <a:close/>
                </a:path>
              </a:pathLst>
            </a:custGeom>
            <a:solidFill>
              <a:srgbClr val="58585A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2" name="object 51"/>
            <p:cNvSpPr/>
            <p:nvPr userDrawn="1"/>
          </p:nvSpPr>
          <p:spPr>
            <a:xfrm>
              <a:off x="7678519" y="8340924"/>
              <a:ext cx="637259" cy="1363849"/>
            </a:xfrm>
            <a:custGeom>
              <a:avLst/>
              <a:gdLst/>
              <a:ahLst/>
              <a:cxnLst/>
              <a:rect l="l" t="t" r="r" b="b"/>
              <a:pathLst>
                <a:path w="637259" h="1363849">
                  <a:moveTo>
                    <a:pt x="99269" y="0"/>
                  </a:moveTo>
                  <a:lnTo>
                    <a:pt x="60401" y="4628"/>
                  </a:lnTo>
                  <a:lnTo>
                    <a:pt x="22248" y="25673"/>
                  </a:lnTo>
                  <a:lnTo>
                    <a:pt x="1182" y="69880"/>
                  </a:lnTo>
                  <a:lnTo>
                    <a:pt x="0" y="82200"/>
                  </a:lnTo>
                  <a:lnTo>
                    <a:pt x="3827" y="1277102"/>
                  </a:lnTo>
                  <a:lnTo>
                    <a:pt x="12112" y="1324665"/>
                  </a:lnTo>
                  <a:lnTo>
                    <a:pt x="53310" y="1357863"/>
                  </a:lnTo>
                  <a:lnTo>
                    <a:pt x="93969" y="1363849"/>
                  </a:lnTo>
                  <a:lnTo>
                    <a:pt x="538533" y="1363372"/>
                  </a:lnTo>
                  <a:lnTo>
                    <a:pt x="584932" y="1357220"/>
                  </a:lnTo>
                  <a:lnTo>
                    <a:pt x="623131" y="1331570"/>
                  </a:lnTo>
                  <a:lnTo>
                    <a:pt x="636994" y="1288000"/>
                  </a:lnTo>
                  <a:lnTo>
                    <a:pt x="637259" y="1278813"/>
                  </a:lnTo>
                  <a:lnTo>
                    <a:pt x="636509" y="88018"/>
                  </a:lnTo>
                  <a:lnTo>
                    <a:pt x="627286" y="50448"/>
                  </a:lnTo>
                  <a:lnTo>
                    <a:pt x="601331" y="19085"/>
                  </a:lnTo>
                  <a:lnTo>
                    <a:pt x="561043" y="1629"/>
                  </a:lnTo>
                  <a:lnTo>
                    <a:pt x="99269" y="0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3" name="object 52"/>
            <p:cNvSpPr/>
            <p:nvPr userDrawn="1"/>
          </p:nvSpPr>
          <p:spPr>
            <a:xfrm>
              <a:off x="7676910" y="8339285"/>
              <a:ext cx="640511" cy="1367225"/>
            </a:xfrm>
            <a:custGeom>
              <a:avLst/>
              <a:gdLst/>
              <a:ahLst/>
              <a:cxnLst/>
              <a:rect l="l" t="t" r="r" b="b"/>
              <a:pathLst>
                <a:path w="640511" h="1367225">
                  <a:moveTo>
                    <a:pt x="100883" y="0"/>
                  </a:moveTo>
                  <a:lnTo>
                    <a:pt x="58728" y="5477"/>
                  </a:lnTo>
                  <a:lnTo>
                    <a:pt x="19971" y="29066"/>
                  </a:lnTo>
                  <a:lnTo>
                    <a:pt x="976" y="72739"/>
                  </a:lnTo>
                  <a:lnTo>
                    <a:pt x="0" y="83225"/>
                  </a:lnTo>
                  <a:lnTo>
                    <a:pt x="3788" y="1275793"/>
                  </a:lnTo>
                  <a:lnTo>
                    <a:pt x="8298" y="1316577"/>
                  </a:lnTo>
                  <a:lnTo>
                    <a:pt x="38933" y="1354761"/>
                  </a:lnTo>
                  <a:lnTo>
                    <a:pt x="91960" y="1366999"/>
                  </a:lnTo>
                  <a:lnTo>
                    <a:pt x="102590" y="1367225"/>
                  </a:lnTo>
                  <a:lnTo>
                    <a:pt x="540147" y="1366639"/>
                  </a:lnTo>
                  <a:lnTo>
                    <a:pt x="556739" y="1365977"/>
                  </a:lnTo>
                  <a:lnTo>
                    <a:pt x="571862" y="1364047"/>
                  </a:lnTo>
                  <a:lnTo>
                    <a:pt x="572288" y="1363947"/>
                  </a:lnTo>
                  <a:lnTo>
                    <a:pt x="102590" y="1363947"/>
                  </a:lnTo>
                  <a:lnTo>
                    <a:pt x="85772" y="1363350"/>
                  </a:lnTo>
                  <a:lnTo>
                    <a:pt x="45600" y="1354303"/>
                  </a:lnTo>
                  <a:lnTo>
                    <a:pt x="12610" y="1317181"/>
                  </a:lnTo>
                  <a:lnTo>
                    <a:pt x="3138" y="89264"/>
                  </a:lnTo>
                  <a:lnTo>
                    <a:pt x="4779" y="69186"/>
                  </a:lnTo>
                  <a:lnTo>
                    <a:pt x="25905" y="27744"/>
                  </a:lnTo>
                  <a:lnTo>
                    <a:pt x="61295" y="8396"/>
                  </a:lnTo>
                  <a:lnTo>
                    <a:pt x="569649" y="3277"/>
                  </a:lnTo>
                  <a:lnTo>
                    <a:pt x="565497" y="2108"/>
                  </a:lnTo>
                  <a:lnTo>
                    <a:pt x="549401" y="289"/>
                  </a:lnTo>
                  <a:lnTo>
                    <a:pt x="100883" y="0"/>
                  </a:lnTo>
                  <a:close/>
                </a:path>
                <a:path w="640511" h="1367225">
                  <a:moveTo>
                    <a:pt x="569649" y="3277"/>
                  </a:moveTo>
                  <a:lnTo>
                    <a:pt x="100883" y="3277"/>
                  </a:lnTo>
                  <a:lnTo>
                    <a:pt x="545687" y="3507"/>
                  </a:lnTo>
                  <a:lnTo>
                    <a:pt x="562078" y="4839"/>
                  </a:lnTo>
                  <a:lnTo>
                    <a:pt x="602494" y="22399"/>
                  </a:lnTo>
                  <a:lnTo>
                    <a:pt x="628034" y="53989"/>
                  </a:lnTo>
                  <a:lnTo>
                    <a:pt x="637233" y="1275793"/>
                  </a:lnTo>
                  <a:lnTo>
                    <a:pt x="637097" y="1286790"/>
                  </a:lnTo>
                  <a:lnTo>
                    <a:pt x="627546" y="1325784"/>
                  </a:lnTo>
                  <a:lnTo>
                    <a:pt x="590192" y="1355568"/>
                  </a:lnTo>
                  <a:lnTo>
                    <a:pt x="548206" y="1363204"/>
                  </a:lnTo>
                  <a:lnTo>
                    <a:pt x="102590" y="1363947"/>
                  </a:lnTo>
                  <a:lnTo>
                    <a:pt x="572288" y="1363947"/>
                  </a:lnTo>
                  <a:lnTo>
                    <a:pt x="608307" y="1350690"/>
                  </a:lnTo>
                  <a:lnTo>
                    <a:pt x="632845" y="1321167"/>
                  </a:lnTo>
                  <a:lnTo>
                    <a:pt x="640511" y="1275793"/>
                  </a:lnTo>
                  <a:lnTo>
                    <a:pt x="639757" y="89651"/>
                  </a:lnTo>
                  <a:lnTo>
                    <a:pt x="630765" y="52130"/>
                  </a:lnTo>
                  <a:lnTo>
                    <a:pt x="605309" y="20423"/>
                  </a:lnTo>
                  <a:lnTo>
                    <a:pt x="580232" y="6257"/>
                  </a:lnTo>
                  <a:lnTo>
                    <a:pt x="569649" y="3277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4" name="object 53"/>
            <p:cNvSpPr/>
            <p:nvPr userDrawn="1"/>
          </p:nvSpPr>
          <p:spPr>
            <a:xfrm>
              <a:off x="8082815" y="8414158"/>
              <a:ext cx="18763" cy="18784"/>
            </a:xfrm>
            <a:custGeom>
              <a:avLst/>
              <a:gdLst/>
              <a:ahLst/>
              <a:cxnLst/>
              <a:rect l="l" t="t" r="r" b="b"/>
              <a:pathLst>
                <a:path w="18763" h="18784">
                  <a:moveTo>
                    <a:pt x="14554" y="0"/>
                  </a:moveTo>
                  <a:lnTo>
                    <a:pt x="4188" y="10"/>
                  </a:lnTo>
                  <a:lnTo>
                    <a:pt x="20" y="4188"/>
                  </a:lnTo>
                  <a:lnTo>
                    <a:pt x="0" y="14585"/>
                  </a:lnTo>
                  <a:lnTo>
                    <a:pt x="4219" y="18784"/>
                  </a:lnTo>
                  <a:lnTo>
                    <a:pt x="14575" y="18774"/>
                  </a:lnTo>
                  <a:lnTo>
                    <a:pt x="18753" y="14585"/>
                  </a:lnTo>
                  <a:lnTo>
                    <a:pt x="18763" y="4188"/>
                  </a:lnTo>
                  <a:lnTo>
                    <a:pt x="145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5" name="object 54"/>
            <p:cNvSpPr/>
            <p:nvPr userDrawn="1"/>
          </p:nvSpPr>
          <p:spPr>
            <a:xfrm>
              <a:off x="7948211" y="8418833"/>
              <a:ext cx="94562" cy="10219"/>
            </a:xfrm>
            <a:custGeom>
              <a:avLst/>
              <a:gdLst/>
              <a:ahLst/>
              <a:cxnLst/>
              <a:rect l="l" t="t" r="r" b="b"/>
              <a:pathLst>
                <a:path w="94562" h="10219">
                  <a:moveTo>
                    <a:pt x="92970" y="0"/>
                  </a:moveTo>
                  <a:lnTo>
                    <a:pt x="1581" y="125"/>
                  </a:lnTo>
                  <a:lnTo>
                    <a:pt x="97" y="2198"/>
                  </a:lnTo>
                  <a:lnTo>
                    <a:pt x="0" y="8010"/>
                  </a:lnTo>
                  <a:lnTo>
                    <a:pt x="1591" y="10219"/>
                  </a:lnTo>
                  <a:lnTo>
                    <a:pt x="92981" y="10093"/>
                  </a:lnTo>
                  <a:lnTo>
                    <a:pt x="94482" y="8010"/>
                  </a:lnTo>
                  <a:lnTo>
                    <a:pt x="94562" y="2198"/>
                  </a:lnTo>
                  <a:lnTo>
                    <a:pt x="9297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6" name="object 55"/>
            <p:cNvSpPr/>
            <p:nvPr userDrawn="1"/>
          </p:nvSpPr>
          <p:spPr>
            <a:xfrm>
              <a:off x="7949341" y="9577822"/>
              <a:ext cx="95519" cy="94482"/>
            </a:xfrm>
            <a:custGeom>
              <a:avLst/>
              <a:gdLst/>
              <a:ahLst/>
              <a:cxnLst/>
              <a:rect l="l" t="t" r="r" b="b"/>
              <a:pathLst>
                <a:path w="95519" h="94482">
                  <a:moveTo>
                    <a:pt x="60757" y="0"/>
                  </a:moveTo>
                  <a:lnTo>
                    <a:pt x="16642" y="11900"/>
                  </a:lnTo>
                  <a:lnTo>
                    <a:pt x="0" y="46608"/>
                  </a:lnTo>
                  <a:lnTo>
                    <a:pt x="2153" y="60848"/>
                  </a:lnTo>
                  <a:lnTo>
                    <a:pt x="8150" y="73393"/>
                  </a:lnTo>
                  <a:lnTo>
                    <a:pt x="17350" y="83605"/>
                  </a:lnTo>
                  <a:lnTo>
                    <a:pt x="29114" y="90848"/>
                  </a:lnTo>
                  <a:lnTo>
                    <a:pt x="42800" y="94482"/>
                  </a:lnTo>
                  <a:lnTo>
                    <a:pt x="58675" y="92695"/>
                  </a:lnTo>
                  <a:lnTo>
                    <a:pt x="72241" y="87411"/>
                  </a:lnTo>
                  <a:lnTo>
                    <a:pt x="83141" y="79179"/>
                  </a:lnTo>
                  <a:lnTo>
                    <a:pt x="91019" y="68546"/>
                  </a:lnTo>
                  <a:lnTo>
                    <a:pt x="95519" y="56058"/>
                  </a:lnTo>
                  <a:lnTo>
                    <a:pt x="94168" y="39145"/>
                  </a:lnTo>
                  <a:lnTo>
                    <a:pt x="89524" y="24888"/>
                  </a:lnTo>
                  <a:lnTo>
                    <a:pt x="82079" y="13480"/>
                  </a:lnTo>
                  <a:lnTo>
                    <a:pt x="72325" y="5119"/>
                  </a:lnTo>
                  <a:lnTo>
                    <a:pt x="607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7" name="object 56"/>
            <p:cNvSpPr/>
            <p:nvPr userDrawn="1"/>
          </p:nvSpPr>
          <p:spPr>
            <a:xfrm>
              <a:off x="7702810" y="8495689"/>
              <a:ext cx="590139" cy="1046502"/>
            </a:xfrm>
            <a:custGeom>
              <a:avLst/>
              <a:gdLst/>
              <a:ahLst/>
              <a:cxnLst/>
              <a:rect l="l" t="t" r="r" b="b"/>
              <a:pathLst>
                <a:path w="590139" h="1046502">
                  <a:moveTo>
                    <a:pt x="588736" y="0"/>
                  </a:moveTo>
                  <a:lnTo>
                    <a:pt x="0" y="785"/>
                  </a:lnTo>
                  <a:lnTo>
                    <a:pt x="1403" y="1046502"/>
                  </a:lnTo>
                  <a:lnTo>
                    <a:pt x="590139" y="1045716"/>
                  </a:lnTo>
                  <a:lnTo>
                    <a:pt x="58873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  <p:sp>
          <p:nvSpPr>
            <p:cNvPr id="58" name="object 57"/>
            <p:cNvSpPr/>
            <p:nvPr userDrawn="1"/>
          </p:nvSpPr>
          <p:spPr>
            <a:xfrm>
              <a:off x="7701175" y="8494054"/>
              <a:ext cx="593416" cy="1049779"/>
            </a:xfrm>
            <a:custGeom>
              <a:avLst/>
              <a:gdLst/>
              <a:ahLst/>
              <a:cxnLst/>
              <a:rect l="l" t="t" r="r" b="b"/>
              <a:pathLst>
                <a:path w="593416" h="1049779">
                  <a:moveTo>
                    <a:pt x="592002" y="0"/>
                  </a:moveTo>
                  <a:lnTo>
                    <a:pt x="0" y="785"/>
                  </a:lnTo>
                  <a:lnTo>
                    <a:pt x="1403" y="1049779"/>
                  </a:lnTo>
                  <a:lnTo>
                    <a:pt x="593416" y="1048994"/>
                  </a:lnTo>
                  <a:lnTo>
                    <a:pt x="593413" y="1046502"/>
                  </a:lnTo>
                  <a:lnTo>
                    <a:pt x="4670" y="1046502"/>
                  </a:lnTo>
                  <a:lnTo>
                    <a:pt x="3277" y="4052"/>
                  </a:lnTo>
                  <a:lnTo>
                    <a:pt x="592007" y="3277"/>
                  </a:lnTo>
                  <a:lnTo>
                    <a:pt x="592002" y="0"/>
                  </a:lnTo>
                  <a:close/>
                </a:path>
                <a:path w="593416" h="1049779">
                  <a:moveTo>
                    <a:pt x="592007" y="3277"/>
                  </a:moveTo>
                  <a:lnTo>
                    <a:pt x="588736" y="3277"/>
                  </a:lnTo>
                  <a:lnTo>
                    <a:pt x="590128" y="1045716"/>
                  </a:lnTo>
                  <a:lnTo>
                    <a:pt x="4670" y="1046502"/>
                  </a:lnTo>
                  <a:lnTo>
                    <a:pt x="593413" y="1046502"/>
                  </a:lnTo>
                  <a:lnTo>
                    <a:pt x="592007" y="3277"/>
                  </a:lnTo>
                  <a:close/>
                </a:path>
              </a:pathLst>
            </a:custGeom>
            <a:solidFill>
              <a:srgbClr val="3E3F41"/>
            </a:solidFill>
          </p:spPr>
          <p:txBody>
            <a:bodyPr wrap="square" lIns="0" tIns="0" rIns="0" bIns="0" rtlCol="0">
              <a:noAutofit/>
            </a:bodyPr>
            <a:lstStyle/>
            <a:p>
              <a:endParaRPr/>
            </a:p>
          </p:txBody>
        </p:sp>
      </p:grpSp>
      <p:sp>
        <p:nvSpPr>
          <p:cNvPr id="78" name="Picture Placeholder 77"/>
          <p:cNvSpPr>
            <a:spLocks noGrp="1"/>
          </p:cNvSpPr>
          <p:nvPr>
            <p:ph type="pic" sz="quarter" idx="13"/>
          </p:nvPr>
        </p:nvSpPr>
        <p:spPr>
          <a:xfrm>
            <a:off x="7705356" y="8089066"/>
            <a:ext cx="590642" cy="1045015"/>
          </a:xfrm>
        </p:spPr>
        <p:txBody>
          <a:bodyPr vert="horz"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97" name="Picture Placeholder 71"/>
          <p:cNvSpPr>
            <a:spLocks noGrp="1"/>
          </p:cNvSpPr>
          <p:nvPr>
            <p:ph type="pic" sz="quarter" idx="16"/>
          </p:nvPr>
        </p:nvSpPr>
        <p:spPr>
          <a:xfrm>
            <a:off x="3769445" y="5827783"/>
            <a:ext cx="4185343" cy="2346643"/>
          </a:xfrm>
          <a:custGeom>
            <a:avLst/>
            <a:gdLst>
              <a:gd name="connsiteX0" fmla="*/ 0 w 1931866"/>
              <a:gd name="connsiteY0" fmla="*/ 0 h 1066207"/>
              <a:gd name="connsiteX1" fmla="*/ 1903330 w 1931866"/>
              <a:gd name="connsiteY1" fmla="*/ 0 h 1066207"/>
              <a:gd name="connsiteX2" fmla="*/ 1903330 w 1931866"/>
              <a:gd name="connsiteY2" fmla="*/ 900280 h 1066207"/>
              <a:gd name="connsiteX3" fmla="*/ 1928553 w 1931866"/>
              <a:gd name="connsiteY3" fmla="*/ 956472 h 1066207"/>
              <a:gd name="connsiteX4" fmla="*/ 1818830 w 1931866"/>
              <a:gd name="connsiteY4" fmla="*/ 956472 h 1066207"/>
              <a:gd name="connsiteX5" fmla="*/ 1772527 w 1931866"/>
              <a:gd name="connsiteY5" fmla="*/ 1002775 h 1066207"/>
              <a:gd name="connsiteX6" fmla="*/ 1772527 w 1931866"/>
              <a:gd name="connsiteY6" fmla="*/ 1066207 h 1066207"/>
              <a:gd name="connsiteX7" fmla="*/ 0 w 1931866"/>
              <a:gd name="connsiteY7" fmla="*/ 1066207 h 1066207"/>
              <a:gd name="connsiteX8" fmla="*/ 0 w 1931866"/>
              <a:gd name="connsiteY8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3330 w 1903330"/>
              <a:gd name="connsiteY2" fmla="*/ 9002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3330 w 1903330"/>
              <a:gd name="connsiteY2" fmla="*/ 9002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3330 w 1903330"/>
              <a:gd name="connsiteY2" fmla="*/ 9002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3330 w 1903330"/>
              <a:gd name="connsiteY2" fmla="*/ 9002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0155 w 1903330"/>
              <a:gd name="connsiteY2" fmla="*/ 9510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0155 w 1903330"/>
              <a:gd name="connsiteY2" fmla="*/ 960605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0155 w 1903330"/>
              <a:gd name="connsiteY2" fmla="*/ 951080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0155 w 1903330"/>
              <a:gd name="connsiteY2" fmla="*/ 960605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  <a:gd name="connsiteX0" fmla="*/ 0 w 1903330"/>
              <a:gd name="connsiteY0" fmla="*/ 0 h 1066207"/>
              <a:gd name="connsiteX1" fmla="*/ 1903330 w 1903330"/>
              <a:gd name="connsiteY1" fmla="*/ 0 h 1066207"/>
              <a:gd name="connsiteX2" fmla="*/ 1900155 w 1903330"/>
              <a:gd name="connsiteY2" fmla="*/ 954255 h 1066207"/>
              <a:gd name="connsiteX3" fmla="*/ 1818830 w 1903330"/>
              <a:gd name="connsiteY3" fmla="*/ 956472 h 1066207"/>
              <a:gd name="connsiteX4" fmla="*/ 1772527 w 1903330"/>
              <a:gd name="connsiteY4" fmla="*/ 1002775 h 1066207"/>
              <a:gd name="connsiteX5" fmla="*/ 1772527 w 1903330"/>
              <a:gd name="connsiteY5" fmla="*/ 1066207 h 1066207"/>
              <a:gd name="connsiteX6" fmla="*/ 0 w 1903330"/>
              <a:gd name="connsiteY6" fmla="*/ 1066207 h 1066207"/>
              <a:gd name="connsiteX7" fmla="*/ 0 w 1903330"/>
              <a:gd name="connsiteY7" fmla="*/ 0 h 1066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03330" h="1066207">
                <a:moveTo>
                  <a:pt x="0" y="0"/>
                </a:moveTo>
                <a:lnTo>
                  <a:pt x="1903330" y="0"/>
                </a:lnTo>
                <a:cubicBezTo>
                  <a:pt x="1902272" y="317027"/>
                  <a:pt x="1901213" y="637228"/>
                  <a:pt x="1900155" y="954255"/>
                </a:cubicBezTo>
                <a:lnTo>
                  <a:pt x="1818830" y="956472"/>
                </a:lnTo>
                <a:cubicBezTo>
                  <a:pt x="1793258" y="956472"/>
                  <a:pt x="1772527" y="977203"/>
                  <a:pt x="1772527" y="1002775"/>
                </a:cubicBezTo>
                <a:lnTo>
                  <a:pt x="1772527" y="1066207"/>
                </a:lnTo>
                <a:lnTo>
                  <a:pt x="0" y="1066207"/>
                </a:lnTo>
                <a:lnTo>
                  <a:pt x="0" y="0"/>
                </a:lnTo>
                <a:close/>
              </a:path>
            </a:pathLst>
          </a:custGeom>
        </p:spPr>
        <p:txBody>
          <a:bodyPr vert="horz"/>
          <a:lstStyle>
            <a:lvl1pPr>
              <a:defRPr sz="2200"/>
            </a:lvl1pPr>
          </a:lstStyle>
          <a:p>
            <a:endParaRPr lang="en-US" dirty="0"/>
          </a:p>
        </p:txBody>
      </p:sp>
      <p:sp>
        <p:nvSpPr>
          <p:cNvPr id="74" name="Прямоугольник 73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71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27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902" y="2822256"/>
            <a:ext cx="17342525" cy="4708997"/>
          </a:xfrm>
        </p:spPr>
        <p:txBody>
          <a:bodyPr anchor="b"/>
          <a:lstStyle>
            <a:lvl1pPr>
              <a:defRPr sz="989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902" y="7575802"/>
            <a:ext cx="17342525" cy="2476350"/>
          </a:xfrm>
        </p:spPr>
        <p:txBody>
          <a:bodyPr/>
          <a:lstStyle>
            <a:lvl1pPr marL="0" indent="0">
              <a:buNone/>
              <a:defRPr sz="3958">
                <a:solidFill>
                  <a:schemeClr val="tx1">
                    <a:tint val="75000"/>
                  </a:schemeClr>
                </a:solidFill>
              </a:defRPr>
            </a:lvl1pPr>
            <a:lvl2pPr marL="754014" indent="0">
              <a:buNone/>
              <a:defRPr sz="3298">
                <a:solidFill>
                  <a:schemeClr val="tx1">
                    <a:tint val="75000"/>
                  </a:schemeClr>
                </a:solidFill>
              </a:defRPr>
            </a:lvl2pPr>
            <a:lvl3pPr marL="1508028" indent="0">
              <a:buNone/>
              <a:defRPr sz="2969">
                <a:solidFill>
                  <a:schemeClr val="tx1">
                    <a:tint val="75000"/>
                  </a:schemeClr>
                </a:solidFill>
              </a:defRPr>
            </a:lvl3pPr>
            <a:lvl4pPr marL="2262043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4pPr>
            <a:lvl5pPr marL="3016057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5pPr>
            <a:lvl6pPr marL="3770071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6pPr>
            <a:lvl7pPr marL="4524085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7pPr>
            <a:lvl8pPr marL="5278100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8pPr>
            <a:lvl9pPr marL="6032114" indent="0">
              <a:buNone/>
              <a:defRPr sz="26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99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sp>
        <p:nvSpPr>
          <p:cNvPr id="7" name="Рисунок 1"/>
          <p:cNvSpPr>
            <a:spLocks noGrp="1"/>
          </p:cNvSpPr>
          <p:nvPr>
            <p:ph type="pic" sz="quarter" idx="10"/>
          </p:nvPr>
        </p:nvSpPr>
        <p:spPr>
          <a:xfrm>
            <a:off x="728860" y="2226365"/>
            <a:ext cx="5850860" cy="7712765"/>
          </a:xfrm>
        </p:spPr>
      </p:sp>
      <p:pic>
        <p:nvPicPr>
          <p:cNvPr id="8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7742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/>
          <p:nvPr userDrawn="1"/>
        </p:nvSpPr>
        <p:spPr>
          <a:xfrm>
            <a:off x="0" y="4142979"/>
            <a:ext cx="20107275" cy="7177484"/>
          </a:xfrm>
          <a:custGeom>
            <a:avLst/>
            <a:gdLst/>
            <a:ahLst/>
            <a:cxnLst/>
            <a:rect l="l" t="t" r="r" b="b"/>
            <a:pathLst>
              <a:path w="20104099" h="7167321">
                <a:moveTo>
                  <a:pt x="0" y="7167321"/>
                </a:moveTo>
                <a:lnTo>
                  <a:pt x="20104099" y="7167321"/>
                </a:lnTo>
                <a:lnTo>
                  <a:pt x="20104099" y="0"/>
                </a:lnTo>
                <a:lnTo>
                  <a:pt x="0" y="0"/>
                </a:lnTo>
                <a:lnTo>
                  <a:pt x="0" y="7167321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2"/>
          <p:cNvSpPr/>
          <p:nvPr userDrawn="1"/>
        </p:nvSpPr>
        <p:spPr>
          <a:xfrm>
            <a:off x="13068885" y="8081495"/>
            <a:ext cx="1131034" cy="1131331"/>
          </a:xfrm>
          <a:custGeom>
            <a:avLst/>
            <a:gdLst/>
            <a:ahLst/>
            <a:cxnLst/>
            <a:rect l="l" t="t" r="r" b="b"/>
            <a:pathLst>
              <a:path w="1130855" h="1130855">
                <a:moveTo>
                  <a:pt x="565427" y="0"/>
                </a:moveTo>
                <a:lnTo>
                  <a:pt x="519054" y="1874"/>
                </a:lnTo>
                <a:lnTo>
                  <a:pt x="473713" y="7400"/>
                </a:lnTo>
                <a:lnTo>
                  <a:pt x="429550" y="16432"/>
                </a:lnTo>
                <a:lnTo>
                  <a:pt x="386710" y="28825"/>
                </a:lnTo>
                <a:lnTo>
                  <a:pt x="345339" y="44433"/>
                </a:lnTo>
                <a:lnTo>
                  <a:pt x="305582" y="63110"/>
                </a:lnTo>
                <a:lnTo>
                  <a:pt x="267586" y="84712"/>
                </a:lnTo>
                <a:lnTo>
                  <a:pt x="231495" y="109092"/>
                </a:lnTo>
                <a:lnTo>
                  <a:pt x="197455" y="136106"/>
                </a:lnTo>
                <a:lnTo>
                  <a:pt x="165611" y="165607"/>
                </a:lnTo>
                <a:lnTo>
                  <a:pt x="136109" y="197450"/>
                </a:lnTo>
                <a:lnTo>
                  <a:pt x="109095" y="231490"/>
                </a:lnTo>
                <a:lnTo>
                  <a:pt x="84715" y="267581"/>
                </a:lnTo>
                <a:lnTo>
                  <a:pt x="63112" y="305578"/>
                </a:lnTo>
                <a:lnTo>
                  <a:pt x="44434" y="345335"/>
                </a:lnTo>
                <a:lnTo>
                  <a:pt x="28826" y="386706"/>
                </a:lnTo>
                <a:lnTo>
                  <a:pt x="16433" y="429546"/>
                </a:lnTo>
                <a:lnTo>
                  <a:pt x="7400" y="473710"/>
                </a:lnTo>
                <a:lnTo>
                  <a:pt x="1874" y="519053"/>
                </a:lnTo>
                <a:lnTo>
                  <a:pt x="0" y="565427"/>
                </a:lnTo>
                <a:lnTo>
                  <a:pt x="1874" y="611802"/>
                </a:lnTo>
                <a:lnTo>
                  <a:pt x="7400" y="657144"/>
                </a:lnTo>
                <a:lnTo>
                  <a:pt x="16433" y="701308"/>
                </a:lnTo>
                <a:lnTo>
                  <a:pt x="28826" y="744149"/>
                </a:lnTo>
                <a:lnTo>
                  <a:pt x="44434" y="785520"/>
                </a:lnTo>
                <a:lnTo>
                  <a:pt x="63112" y="825277"/>
                </a:lnTo>
                <a:lnTo>
                  <a:pt x="84715" y="863273"/>
                </a:lnTo>
                <a:lnTo>
                  <a:pt x="109095" y="899364"/>
                </a:lnTo>
                <a:lnTo>
                  <a:pt x="136109" y="933404"/>
                </a:lnTo>
                <a:lnTo>
                  <a:pt x="165611" y="965248"/>
                </a:lnTo>
                <a:lnTo>
                  <a:pt x="197455" y="994749"/>
                </a:lnTo>
                <a:lnTo>
                  <a:pt x="231495" y="1021762"/>
                </a:lnTo>
                <a:lnTo>
                  <a:pt x="267586" y="1046143"/>
                </a:lnTo>
                <a:lnTo>
                  <a:pt x="305582" y="1067744"/>
                </a:lnTo>
                <a:lnTo>
                  <a:pt x="345339" y="1086422"/>
                </a:lnTo>
                <a:lnTo>
                  <a:pt x="386710" y="1102030"/>
                </a:lnTo>
                <a:lnTo>
                  <a:pt x="429550" y="1114423"/>
                </a:lnTo>
                <a:lnTo>
                  <a:pt x="473713" y="1123455"/>
                </a:lnTo>
                <a:lnTo>
                  <a:pt x="519054" y="1128981"/>
                </a:lnTo>
                <a:lnTo>
                  <a:pt x="565427" y="1130855"/>
                </a:lnTo>
                <a:lnTo>
                  <a:pt x="611801" y="1128981"/>
                </a:lnTo>
                <a:lnTo>
                  <a:pt x="657142" y="1123455"/>
                </a:lnTo>
                <a:lnTo>
                  <a:pt x="701305" y="1114423"/>
                </a:lnTo>
                <a:lnTo>
                  <a:pt x="744145" y="1102030"/>
                </a:lnTo>
                <a:lnTo>
                  <a:pt x="785516" y="1086422"/>
                </a:lnTo>
                <a:lnTo>
                  <a:pt x="825272" y="1067744"/>
                </a:lnTo>
                <a:lnTo>
                  <a:pt x="863269" y="1046143"/>
                </a:lnTo>
                <a:lnTo>
                  <a:pt x="899360" y="1021762"/>
                </a:lnTo>
                <a:lnTo>
                  <a:pt x="933400" y="994749"/>
                </a:lnTo>
                <a:lnTo>
                  <a:pt x="965244" y="965248"/>
                </a:lnTo>
                <a:lnTo>
                  <a:pt x="994745" y="933404"/>
                </a:lnTo>
                <a:lnTo>
                  <a:pt x="1021759" y="899364"/>
                </a:lnTo>
                <a:lnTo>
                  <a:pt x="1046140" y="863273"/>
                </a:lnTo>
                <a:lnTo>
                  <a:pt x="1067742" y="825277"/>
                </a:lnTo>
                <a:lnTo>
                  <a:pt x="1086420" y="785520"/>
                </a:lnTo>
                <a:lnTo>
                  <a:pt x="1102029" y="744149"/>
                </a:lnTo>
                <a:lnTo>
                  <a:pt x="1114422" y="701308"/>
                </a:lnTo>
                <a:lnTo>
                  <a:pt x="1123455" y="657144"/>
                </a:lnTo>
                <a:lnTo>
                  <a:pt x="1128981" y="611802"/>
                </a:lnTo>
                <a:lnTo>
                  <a:pt x="1130855" y="565427"/>
                </a:lnTo>
                <a:lnTo>
                  <a:pt x="1128981" y="519053"/>
                </a:lnTo>
                <a:lnTo>
                  <a:pt x="1123455" y="473710"/>
                </a:lnTo>
                <a:lnTo>
                  <a:pt x="1114422" y="429546"/>
                </a:lnTo>
                <a:lnTo>
                  <a:pt x="1102029" y="386706"/>
                </a:lnTo>
                <a:lnTo>
                  <a:pt x="1086420" y="345335"/>
                </a:lnTo>
                <a:lnTo>
                  <a:pt x="1067742" y="305578"/>
                </a:lnTo>
                <a:lnTo>
                  <a:pt x="1046140" y="267581"/>
                </a:lnTo>
                <a:lnTo>
                  <a:pt x="1021759" y="231490"/>
                </a:lnTo>
                <a:lnTo>
                  <a:pt x="994745" y="197450"/>
                </a:lnTo>
                <a:lnTo>
                  <a:pt x="965244" y="165607"/>
                </a:lnTo>
                <a:lnTo>
                  <a:pt x="933400" y="136106"/>
                </a:lnTo>
                <a:lnTo>
                  <a:pt x="899360" y="109092"/>
                </a:lnTo>
                <a:lnTo>
                  <a:pt x="863269" y="84712"/>
                </a:lnTo>
                <a:lnTo>
                  <a:pt x="825272" y="63110"/>
                </a:lnTo>
                <a:lnTo>
                  <a:pt x="785516" y="44433"/>
                </a:lnTo>
                <a:lnTo>
                  <a:pt x="744145" y="28825"/>
                </a:lnTo>
                <a:lnTo>
                  <a:pt x="701305" y="16432"/>
                </a:lnTo>
                <a:lnTo>
                  <a:pt x="657142" y="7400"/>
                </a:lnTo>
                <a:lnTo>
                  <a:pt x="611801" y="1874"/>
                </a:lnTo>
                <a:lnTo>
                  <a:pt x="565427" y="0"/>
                </a:lnTo>
                <a:close/>
              </a:path>
            </a:pathLst>
          </a:custGeom>
          <a:solidFill>
            <a:schemeClr val="bg2">
              <a:lumMod val="1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7" name="object 4"/>
          <p:cNvSpPr/>
          <p:nvPr userDrawn="1"/>
        </p:nvSpPr>
        <p:spPr>
          <a:xfrm>
            <a:off x="12985948" y="6190901"/>
            <a:ext cx="1256705" cy="1257034"/>
          </a:xfrm>
          <a:custGeom>
            <a:avLst/>
            <a:gdLst/>
            <a:ahLst/>
            <a:cxnLst/>
            <a:rect l="l" t="t" r="r" b="b"/>
            <a:pathLst>
              <a:path w="1256506" h="1256506">
                <a:moveTo>
                  <a:pt x="628253" y="0"/>
                </a:moveTo>
                <a:lnTo>
                  <a:pt x="576726" y="2082"/>
                </a:lnTo>
                <a:lnTo>
                  <a:pt x="526347" y="8222"/>
                </a:lnTo>
                <a:lnTo>
                  <a:pt x="477276" y="18258"/>
                </a:lnTo>
                <a:lnTo>
                  <a:pt x="429676" y="32028"/>
                </a:lnTo>
                <a:lnTo>
                  <a:pt x="383709" y="49371"/>
                </a:lnTo>
                <a:lnTo>
                  <a:pt x="339535" y="70124"/>
                </a:lnTo>
                <a:lnTo>
                  <a:pt x="297316" y="94126"/>
                </a:lnTo>
                <a:lnTo>
                  <a:pt x="257215" y="121216"/>
                </a:lnTo>
                <a:lnTo>
                  <a:pt x="219393" y="151232"/>
                </a:lnTo>
                <a:lnTo>
                  <a:pt x="184011" y="184011"/>
                </a:lnTo>
                <a:lnTo>
                  <a:pt x="151232" y="219393"/>
                </a:lnTo>
                <a:lnTo>
                  <a:pt x="121216" y="257215"/>
                </a:lnTo>
                <a:lnTo>
                  <a:pt x="94126" y="297316"/>
                </a:lnTo>
                <a:lnTo>
                  <a:pt x="70124" y="339535"/>
                </a:lnTo>
                <a:lnTo>
                  <a:pt x="49371" y="383709"/>
                </a:lnTo>
                <a:lnTo>
                  <a:pt x="32028" y="429676"/>
                </a:lnTo>
                <a:lnTo>
                  <a:pt x="18258" y="477276"/>
                </a:lnTo>
                <a:lnTo>
                  <a:pt x="8222" y="526347"/>
                </a:lnTo>
                <a:lnTo>
                  <a:pt x="2082" y="576726"/>
                </a:lnTo>
                <a:lnTo>
                  <a:pt x="0" y="628253"/>
                </a:lnTo>
                <a:lnTo>
                  <a:pt x="2082" y="679779"/>
                </a:lnTo>
                <a:lnTo>
                  <a:pt x="8222" y="730158"/>
                </a:lnTo>
                <a:lnTo>
                  <a:pt x="18258" y="779229"/>
                </a:lnTo>
                <a:lnTo>
                  <a:pt x="32028" y="826829"/>
                </a:lnTo>
                <a:lnTo>
                  <a:pt x="49371" y="872797"/>
                </a:lnTo>
                <a:lnTo>
                  <a:pt x="70124" y="916971"/>
                </a:lnTo>
                <a:lnTo>
                  <a:pt x="94126" y="959189"/>
                </a:lnTo>
                <a:lnTo>
                  <a:pt x="121216" y="999290"/>
                </a:lnTo>
                <a:lnTo>
                  <a:pt x="151232" y="1037113"/>
                </a:lnTo>
                <a:lnTo>
                  <a:pt x="184011" y="1072494"/>
                </a:lnTo>
                <a:lnTo>
                  <a:pt x="219393" y="1105274"/>
                </a:lnTo>
                <a:lnTo>
                  <a:pt x="257215" y="1135289"/>
                </a:lnTo>
                <a:lnTo>
                  <a:pt x="297316" y="1162379"/>
                </a:lnTo>
                <a:lnTo>
                  <a:pt x="339535" y="1186381"/>
                </a:lnTo>
                <a:lnTo>
                  <a:pt x="383709" y="1207134"/>
                </a:lnTo>
                <a:lnTo>
                  <a:pt x="429676" y="1224477"/>
                </a:lnTo>
                <a:lnTo>
                  <a:pt x="477276" y="1238247"/>
                </a:lnTo>
                <a:lnTo>
                  <a:pt x="526347" y="1248283"/>
                </a:lnTo>
                <a:lnTo>
                  <a:pt x="576726" y="1254423"/>
                </a:lnTo>
                <a:lnTo>
                  <a:pt x="628253" y="1256506"/>
                </a:lnTo>
                <a:lnTo>
                  <a:pt x="679779" y="1254423"/>
                </a:lnTo>
                <a:lnTo>
                  <a:pt x="730158" y="1248283"/>
                </a:lnTo>
                <a:lnTo>
                  <a:pt x="779229" y="1238247"/>
                </a:lnTo>
                <a:lnTo>
                  <a:pt x="826829" y="1224477"/>
                </a:lnTo>
                <a:lnTo>
                  <a:pt x="872797" y="1207134"/>
                </a:lnTo>
                <a:lnTo>
                  <a:pt x="916971" y="1186381"/>
                </a:lnTo>
                <a:lnTo>
                  <a:pt x="959189" y="1162379"/>
                </a:lnTo>
                <a:lnTo>
                  <a:pt x="999290" y="1135289"/>
                </a:lnTo>
                <a:lnTo>
                  <a:pt x="1037113" y="1105274"/>
                </a:lnTo>
                <a:lnTo>
                  <a:pt x="1072494" y="1072494"/>
                </a:lnTo>
                <a:lnTo>
                  <a:pt x="1105274" y="1037113"/>
                </a:lnTo>
                <a:lnTo>
                  <a:pt x="1135289" y="999290"/>
                </a:lnTo>
                <a:lnTo>
                  <a:pt x="1162379" y="959189"/>
                </a:lnTo>
                <a:lnTo>
                  <a:pt x="1186381" y="916971"/>
                </a:lnTo>
                <a:lnTo>
                  <a:pt x="1207134" y="872797"/>
                </a:lnTo>
                <a:lnTo>
                  <a:pt x="1224477" y="826829"/>
                </a:lnTo>
                <a:lnTo>
                  <a:pt x="1238247" y="779229"/>
                </a:lnTo>
                <a:lnTo>
                  <a:pt x="1248283" y="730158"/>
                </a:lnTo>
                <a:lnTo>
                  <a:pt x="1254423" y="679779"/>
                </a:lnTo>
                <a:lnTo>
                  <a:pt x="1256506" y="628253"/>
                </a:lnTo>
                <a:lnTo>
                  <a:pt x="1254423" y="576726"/>
                </a:lnTo>
                <a:lnTo>
                  <a:pt x="1248283" y="526347"/>
                </a:lnTo>
                <a:lnTo>
                  <a:pt x="1238247" y="477276"/>
                </a:lnTo>
                <a:lnTo>
                  <a:pt x="1224477" y="429676"/>
                </a:lnTo>
                <a:lnTo>
                  <a:pt x="1207134" y="383709"/>
                </a:lnTo>
                <a:lnTo>
                  <a:pt x="1186381" y="339535"/>
                </a:lnTo>
                <a:lnTo>
                  <a:pt x="1162379" y="297316"/>
                </a:lnTo>
                <a:lnTo>
                  <a:pt x="1135289" y="257215"/>
                </a:lnTo>
                <a:lnTo>
                  <a:pt x="1105274" y="219393"/>
                </a:lnTo>
                <a:lnTo>
                  <a:pt x="1072494" y="184011"/>
                </a:lnTo>
                <a:lnTo>
                  <a:pt x="1037113" y="151232"/>
                </a:lnTo>
                <a:lnTo>
                  <a:pt x="999290" y="121216"/>
                </a:lnTo>
                <a:lnTo>
                  <a:pt x="959189" y="94126"/>
                </a:lnTo>
                <a:lnTo>
                  <a:pt x="916971" y="70124"/>
                </a:lnTo>
                <a:lnTo>
                  <a:pt x="872797" y="49371"/>
                </a:lnTo>
                <a:lnTo>
                  <a:pt x="826829" y="32028"/>
                </a:lnTo>
                <a:lnTo>
                  <a:pt x="779229" y="18258"/>
                </a:lnTo>
                <a:lnTo>
                  <a:pt x="730158" y="8222"/>
                </a:lnTo>
                <a:lnTo>
                  <a:pt x="679779" y="2082"/>
                </a:lnTo>
                <a:lnTo>
                  <a:pt x="628253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Freeform 11"/>
          <p:cNvSpPr>
            <a:spLocks noChangeArrowheads="1"/>
          </p:cNvSpPr>
          <p:nvPr userDrawn="1"/>
        </p:nvSpPr>
        <p:spPr bwMode="auto">
          <a:xfrm>
            <a:off x="13391542" y="8395367"/>
            <a:ext cx="497600" cy="501880"/>
          </a:xfrm>
          <a:custGeom>
            <a:avLst/>
            <a:gdLst>
              <a:gd name="T0" fmla="*/ 462 w 531"/>
              <a:gd name="T1" fmla="*/ 0 h 532"/>
              <a:gd name="T2" fmla="*/ 68 w 531"/>
              <a:gd name="T3" fmla="*/ 0 h 532"/>
              <a:gd name="T4" fmla="*/ 20 w 531"/>
              <a:gd name="T5" fmla="*/ 20 h 532"/>
              <a:gd name="T6" fmla="*/ 0 w 531"/>
              <a:gd name="T7" fmla="*/ 68 h 532"/>
              <a:gd name="T8" fmla="*/ 0 w 531"/>
              <a:gd name="T9" fmla="*/ 463 h 532"/>
              <a:gd name="T10" fmla="*/ 20 w 531"/>
              <a:gd name="T11" fmla="*/ 511 h 532"/>
              <a:gd name="T12" fmla="*/ 68 w 531"/>
              <a:gd name="T13" fmla="*/ 531 h 532"/>
              <a:gd name="T14" fmla="*/ 462 w 531"/>
              <a:gd name="T15" fmla="*/ 531 h 532"/>
              <a:gd name="T16" fmla="*/ 510 w 531"/>
              <a:gd name="T17" fmla="*/ 511 h 532"/>
              <a:gd name="T18" fmla="*/ 530 w 531"/>
              <a:gd name="T19" fmla="*/ 463 h 532"/>
              <a:gd name="T20" fmla="*/ 530 w 531"/>
              <a:gd name="T21" fmla="*/ 68 h 532"/>
              <a:gd name="T22" fmla="*/ 510 w 531"/>
              <a:gd name="T23" fmla="*/ 20 h 532"/>
              <a:gd name="T24" fmla="*/ 462 w 531"/>
              <a:gd name="T25" fmla="*/ 0 h 532"/>
              <a:gd name="T26" fmla="*/ 446 w 531"/>
              <a:gd name="T27" fmla="*/ 164 h 532"/>
              <a:gd name="T28" fmla="*/ 386 w 531"/>
              <a:gd name="T29" fmla="*/ 164 h 532"/>
              <a:gd name="T30" fmla="*/ 369 w 531"/>
              <a:gd name="T31" fmla="*/ 157 h 532"/>
              <a:gd name="T32" fmla="*/ 362 w 531"/>
              <a:gd name="T33" fmla="*/ 140 h 532"/>
              <a:gd name="T34" fmla="*/ 362 w 531"/>
              <a:gd name="T35" fmla="*/ 83 h 532"/>
              <a:gd name="T36" fmla="*/ 369 w 531"/>
              <a:gd name="T37" fmla="*/ 66 h 532"/>
              <a:gd name="T38" fmla="*/ 386 w 531"/>
              <a:gd name="T39" fmla="*/ 59 h 532"/>
              <a:gd name="T40" fmla="*/ 446 w 531"/>
              <a:gd name="T41" fmla="*/ 59 h 532"/>
              <a:gd name="T42" fmla="*/ 463 w 531"/>
              <a:gd name="T43" fmla="*/ 66 h 532"/>
              <a:gd name="T44" fmla="*/ 470 w 531"/>
              <a:gd name="T45" fmla="*/ 83 h 532"/>
              <a:gd name="T46" fmla="*/ 470 w 531"/>
              <a:gd name="T47" fmla="*/ 140 h 532"/>
              <a:gd name="T48" fmla="*/ 463 w 531"/>
              <a:gd name="T49" fmla="*/ 157 h 532"/>
              <a:gd name="T50" fmla="*/ 446 w 531"/>
              <a:gd name="T51" fmla="*/ 164 h 532"/>
              <a:gd name="T52" fmla="*/ 190 w 531"/>
              <a:gd name="T53" fmla="*/ 338 h 532"/>
              <a:gd name="T54" fmla="*/ 159 w 531"/>
              <a:gd name="T55" fmla="*/ 265 h 532"/>
              <a:gd name="T56" fmla="*/ 190 w 531"/>
              <a:gd name="T57" fmla="*/ 191 h 532"/>
              <a:gd name="T58" fmla="*/ 265 w 531"/>
              <a:gd name="T59" fmla="*/ 161 h 532"/>
              <a:gd name="T60" fmla="*/ 341 w 531"/>
              <a:gd name="T61" fmla="*/ 191 h 532"/>
              <a:gd name="T62" fmla="*/ 372 w 531"/>
              <a:gd name="T63" fmla="*/ 265 h 532"/>
              <a:gd name="T64" fmla="*/ 341 w 531"/>
              <a:gd name="T65" fmla="*/ 338 h 532"/>
              <a:gd name="T66" fmla="*/ 265 w 531"/>
              <a:gd name="T67" fmla="*/ 368 h 532"/>
              <a:gd name="T68" fmla="*/ 190 w 531"/>
              <a:gd name="T69" fmla="*/ 338 h 532"/>
              <a:gd name="T70" fmla="*/ 449 w 531"/>
              <a:gd name="T71" fmla="*/ 470 h 532"/>
              <a:gd name="T72" fmla="*/ 80 w 531"/>
              <a:gd name="T73" fmla="*/ 470 h 532"/>
              <a:gd name="T74" fmla="*/ 65 w 531"/>
              <a:gd name="T75" fmla="*/ 464 h 532"/>
              <a:gd name="T76" fmla="*/ 59 w 531"/>
              <a:gd name="T77" fmla="*/ 449 h 532"/>
              <a:gd name="T78" fmla="*/ 59 w 531"/>
              <a:gd name="T79" fmla="*/ 225 h 532"/>
              <a:gd name="T80" fmla="*/ 107 w 531"/>
              <a:gd name="T81" fmla="*/ 225 h 532"/>
              <a:gd name="T82" fmla="*/ 100 w 531"/>
              <a:gd name="T83" fmla="*/ 270 h 532"/>
              <a:gd name="T84" fmla="*/ 149 w 531"/>
              <a:gd name="T85" fmla="*/ 383 h 532"/>
              <a:gd name="T86" fmla="*/ 265 w 531"/>
              <a:gd name="T87" fmla="*/ 430 h 532"/>
              <a:gd name="T88" fmla="*/ 348 w 531"/>
              <a:gd name="T89" fmla="*/ 409 h 532"/>
              <a:gd name="T90" fmla="*/ 408 w 531"/>
              <a:gd name="T91" fmla="*/ 350 h 532"/>
              <a:gd name="T92" fmla="*/ 430 w 531"/>
              <a:gd name="T93" fmla="*/ 270 h 532"/>
              <a:gd name="T94" fmla="*/ 424 w 531"/>
              <a:gd name="T95" fmla="*/ 225 h 532"/>
              <a:gd name="T96" fmla="*/ 470 w 531"/>
              <a:gd name="T97" fmla="*/ 225 h 532"/>
              <a:gd name="T98" fmla="*/ 470 w 531"/>
              <a:gd name="T99" fmla="*/ 449 h 532"/>
              <a:gd name="T100" fmla="*/ 464 w 531"/>
              <a:gd name="T101" fmla="*/ 464 h 532"/>
              <a:gd name="T102" fmla="*/ 449 w 531"/>
              <a:gd name="T103" fmla="*/ 470 h 5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31" h="532">
                <a:moveTo>
                  <a:pt x="462" y="0"/>
                </a:moveTo>
                <a:lnTo>
                  <a:pt x="68" y="0"/>
                </a:lnTo>
                <a:cubicBezTo>
                  <a:pt x="49" y="0"/>
                  <a:pt x="33" y="7"/>
                  <a:pt x="20" y="20"/>
                </a:cubicBezTo>
                <a:cubicBezTo>
                  <a:pt x="6" y="34"/>
                  <a:pt x="0" y="50"/>
                  <a:pt x="0" y="68"/>
                </a:cubicBezTo>
                <a:lnTo>
                  <a:pt x="0" y="463"/>
                </a:lnTo>
                <a:cubicBezTo>
                  <a:pt x="0" y="482"/>
                  <a:pt x="6" y="498"/>
                  <a:pt x="20" y="511"/>
                </a:cubicBezTo>
                <a:cubicBezTo>
                  <a:pt x="33" y="524"/>
                  <a:pt x="49" y="531"/>
                  <a:pt x="68" y="531"/>
                </a:cubicBezTo>
                <a:lnTo>
                  <a:pt x="462" y="531"/>
                </a:lnTo>
                <a:cubicBezTo>
                  <a:pt x="481" y="531"/>
                  <a:pt x="497" y="524"/>
                  <a:pt x="510" y="511"/>
                </a:cubicBezTo>
                <a:cubicBezTo>
                  <a:pt x="524" y="498"/>
                  <a:pt x="530" y="482"/>
                  <a:pt x="530" y="463"/>
                </a:cubicBezTo>
                <a:lnTo>
                  <a:pt x="530" y="68"/>
                </a:lnTo>
                <a:cubicBezTo>
                  <a:pt x="530" y="50"/>
                  <a:pt x="524" y="34"/>
                  <a:pt x="510" y="20"/>
                </a:cubicBezTo>
                <a:cubicBezTo>
                  <a:pt x="497" y="7"/>
                  <a:pt x="481" y="0"/>
                  <a:pt x="462" y="0"/>
                </a:cubicBezTo>
                <a:close/>
                <a:moveTo>
                  <a:pt x="446" y="164"/>
                </a:moveTo>
                <a:lnTo>
                  <a:pt x="386" y="164"/>
                </a:lnTo>
                <a:cubicBezTo>
                  <a:pt x="380" y="164"/>
                  <a:pt x="374" y="162"/>
                  <a:pt x="369" y="157"/>
                </a:cubicBezTo>
                <a:cubicBezTo>
                  <a:pt x="365" y="153"/>
                  <a:pt x="362" y="147"/>
                  <a:pt x="362" y="140"/>
                </a:cubicBezTo>
                <a:lnTo>
                  <a:pt x="362" y="83"/>
                </a:lnTo>
                <a:cubicBezTo>
                  <a:pt x="362" y="77"/>
                  <a:pt x="365" y="71"/>
                  <a:pt x="369" y="66"/>
                </a:cubicBezTo>
                <a:cubicBezTo>
                  <a:pt x="374" y="62"/>
                  <a:pt x="380" y="59"/>
                  <a:pt x="386" y="59"/>
                </a:cubicBezTo>
                <a:lnTo>
                  <a:pt x="446" y="59"/>
                </a:lnTo>
                <a:cubicBezTo>
                  <a:pt x="453" y="59"/>
                  <a:pt x="459" y="62"/>
                  <a:pt x="463" y="66"/>
                </a:cubicBezTo>
                <a:cubicBezTo>
                  <a:pt x="468" y="71"/>
                  <a:pt x="470" y="77"/>
                  <a:pt x="470" y="83"/>
                </a:cubicBezTo>
                <a:lnTo>
                  <a:pt x="470" y="140"/>
                </a:lnTo>
                <a:cubicBezTo>
                  <a:pt x="470" y="147"/>
                  <a:pt x="468" y="153"/>
                  <a:pt x="463" y="157"/>
                </a:cubicBezTo>
                <a:cubicBezTo>
                  <a:pt x="459" y="162"/>
                  <a:pt x="453" y="164"/>
                  <a:pt x="446" y="164"/>
                </a:cubicBezTo>
                <a:close/>
                <a:moveTo>
                  <a:pt x="190" y="338"/>
                </a:moveTo>
                <a:cubicBezTo>
                  <a:pt x="169" y="317"/>
                  <a:pt x="159" y="293"/>
                  <a:pt x="159" y="265"/>
                </a:cubicBezTo>
                <a:cubicBezTo>
                  <a:pt x="159" y="236"/>
                  <a:pt x="169" y="212"/>
                  <a:pt x="190" y="191"/>
                </a:cubicBezTo>
                <a:cubicBezTo>
                  <a:pt x="211" y="171"/>
                  <a:pt x="236" y="161"/>
                  <a:pt x="265" y="161"/>
                </a:cubicBezTo>
                <a:cubicBezTo>
                  <a:pt x="295" y="161"/>
                  <a:pt x="320" y="171"/>
                  <a:pt x="341" y="191"/>
                </a:cubicBezTo>
                <a:cubicBezTo>
                  <a:pt x="362" y="212"/>
                  <a:pt x="372" y="237"/>
                  <a:pt x="372" y="265"/>
                </a:cubicBezTo>
                <a:cubicBezTo>
                  <a:pt x="372" y="294"/>
                  <a:pt x="362" y="317"/>
                  <a:pt x="341" y="338"/>
                </a:cubicBezTo>
                <a:cubicBezTo>
                  <a:pt x="320" y="358"/>
                  <a:pt x="295" y="368"/>
                  <a:pt x="265" y="368"/>
                </a:cubicBezTo>
                <a:cubicBezTo>
                  <a:pt x="236" y="368"/>
                  <a:pt x="211" y="358"/>
                  <a:pt x="190" y="338"/>
                </a:cubicBezTo>
                <a:close/>
                <a:moveTo>
                  <a:pt x="449" y="470"/>
                </a:moveTo>
                <a:lnTo>
                  <a:pt x="80" y="470"/>
                </a:lnTo>
                <a:cubicBezTo>
                  <a:pt x="74" y="470"/>
                  <a:pt x="69" y="468"/>
                  <a:pt x="65" y="464"/>
                </a:cubicBezTo>
                <a:cubicBezTo>
                  <a:pt x="61" y="460"/>
                  <a:pt x="59" y="455"/>
                  <a:pt x="59" y="449"/>
                </a:cubicBezTo>
                <a:lnTo>
                  <a:pt x="59" y="225"/>
                </a:lnTo>
                <a:lnTo>
                  <a:pt x="107" y="225"/>
                </a:lnTo>
                <a:cubicBezTo>
                  <a:pt x="103" y="239"/>
                  <a:pt x="100" y="254"/>
                  <a:pt x="100" y="270"/>
                </a:cubicBezTo>
                <a:cubicBezTo>
                  <a:pt x="100" y="314"/>
                  <a:pt x="117" y="352"/>
                  <a:pt x="149" y="383"/>
                </a:cubicBezTo>
                <a:cubicBezTo>
                  <a:pt x="181" y="414"/>
                  <a:pt x="220" y="430"/>
                  <a:pt x="265" y="430"/>
                </a:cubicBezTo>
                <a:cubicBezTo>
                  <a:pt x="295" y="430"/>
                  <a:pt x="323" y="423"/>
                  <a:pt x="348" y="409"/>
                </a:cubicBezTo>
                <a:cubicBezTo>
                  <a:pt x="374" y="394"/>
                  <a:pt x="394" y="375"/>
                  <a:pt x="408" y="350"/>
                </a:cubicBezTo>
                <a:cubicBezTo>
                  <a:pt x="423" y="326"/>
                  <a:pt x="430" y="299"/>
                  <a:pt x="430" y="270"/>
                </a:cubicBezTo>
                <a:cubicBezTo>
                  <a:pt x="430" y="254"/>
                  <a:pt x="428" y="239"/>
                  <a:pt x="424" y="225"/>
                </a:cubicBezTo>
                <a:lnTo>
                  <a:pt x="470" y="225"/>
                </a:lnTo>
                <a:lnTo>
                  <a:pt x="470" y="449"/>
                </a:lnTo>
                <a:cubicBezTo>
                  <a:pt x="470" y="455"/>
                  <a:pt x="468" y="460"/>
                  <a:pt x="464" y="464"/>
                </a:cubicBezTo>
                <a:cubicBezTo>
                  <a:pt x="460" y="468"/>
                  <a:pt x="455" y="470"/>
                  <a:pt x="449" y="4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47" tIns="45724" rIns="91447" bIns="45724" anchor="ctr"/>
          <a:lstStyle/>
          <a:p>
            <a:endParaRPr lang="en-US" dirty="0"/>
          </a:p>
        </p:txBody>
      </p:sp>
      <p:sp>
        <p:nvSpPr>
          <p:cNvPr id="15" name="Freeform 12"/>
          <p:cNvSpPr>
            <a:spLocks noChangeArrowheads="1"/>
          </p:cNvSpPr>
          <p:nvPr userDrawn="1"/>
        </p:nvSpPr>
        <p:spPr bwMode="auto">
          <a:xfrm>
            <a:off x="13302198" y="6505380"/>
            <a:ext cx="576386" cy="551649"/>
          </a:xfrm>
          <a:custGeom>
            <a:avLst/>
            <a:gdLst>
              <a:gd name="T0" fmla="*/ 462 w 615"/>
              <a:gd name="T1" fmla="*/ 181 h 587"/>
              <a:gd name="T2" fmla="*/ 417 w 615"/>
              <a:gd name="T3" fmla="*/ 188 h 587"/>
              <a:gd name="T4" fmla="*/ 382 w 615"/>
              <a:gd name="T5" fmla="*/ 205 h 587"/>
              <a:gd name="T6" fmla="*/ 359 w 615"/>
              <a:gd name="T7" fmla="*/ 226 h 587"/>
              <a:gd name="T8" fmla="*/ 344 w 615"/>
              <a:gd name="T9" fmla="*/ 247 h 587"/>
              <a:gd name="T10" fmla="*/ 344 w 615"/>
              <a:gd name="T11" fmla="*/ 191 h 587"/>
              <a:gd name="T12" fmla="*/ 212 w 615"/>
              <a:gd name="T13" fmla="*/ 191 h 587"/>
              <a:gd name="T14" fmla="*/ 213 w 615"/>
              <a:gd name="T15" fmla="*/ 210 h 587"/>
              <a:gd name="T16" fmla="*/ 213 w 615"/>
              <a:gd name="T17" fmla="*/ 328 h 587"/>
              <a:gd name="T18" fmla="*/ 212 w 615"/>
              <a:gd name="T19" fmla="*/ 586 h 587"/>
              <a:gd name="T20" fmla="*/ 344 w 615"/>
              <a:gd name="T21" fmla="*/ 586 h 587"/>
              <a:gd name="T22" fmla="*/ 344 w 615"/>
              <a:gd name="T23" fmla="*/ 366 h 587"/>
              <a:gd name="T24" fmla="*/ 348 w 615"/>
              <a:gd name="T25" fmla="*/ 333 h 587"/>
              <a:gd name="T26" fmla="*/ 373 w 615"/>
              <a:gd name="T27" fmla="*/ 299 h 587"/>
              <a:gd name="T28" fmla="*/ 416 w 615"/>
              <a:gd name="T29" fmla="*/ 285 h 587"/>
              <a:gd name="T30" fmla="*/ 466 w 615"/>
              <a:gd name="T31" fmla="*/ 309 h 587"/>
              <a:gd name="T32" fmla="*/ 482 w 615"/>
              <a:gd name="T33" fmla="*/ 375 h 587"/>
              <a:gd name="T34" fmla="*/ 482 w 615"/>
              <a:gd name="T35" fmla="*/ 586 h 587"/>
              <a:gd name="T36" fmla="*/ 614 w 615"/>
              <a:gd name="T37" fmla="*/ 586 h 587"/>
              <a:gd name="T38" fmla="*/ 614 w 615"/>
              <a:gd name="T39" fmla="*/ 360 h 587"/>
              <a:gd name="T40" fmla="*/ 572 w 615"/>
              <a:gd name="T41" fmla="*/ 227 h 587"/>
              <a:gd name="T42" fmla="*/ 462 w 615"/>
              <a:gd name="T43" fmla="*/ 181 h 587"/>
              <a:gd name="T44" fmla="*/ 75 w 615"/>
              <a:gd name="T45" fmla="*/ 0 h 587"/>
              <a:gd name="T46" fmla="*/ 21 w 615"/>
              <a:gd name="T47" fmla="*/ 20 h 587"/>
              <a:gd name="T48" fmla="*/ 0 w 615"/>
              <a:gd name="T49" fmla="*/ 68 h 587"/>
              <a:gd name="T50" fmla="*/ 20 w 615"/>
              <a:gd name="T51" fmla="*/ 117 h 587"/>
              <a:gd name="T52" fmla="*/ 73 w 615"/>
              <a:gd name="T53" fmla="*/ 137 h 587"/>
              <a:gd name="T54" fmla="*/ 74 w 615"/>
              <a:gd name="T55" fmla="*/ 137 h 587"/>
              <a:gd name="T56" fmla="*/ 128 w 615"/>
              <a:gd name="T57" fmla="*/ 117 h 587"/>
              <a:gd name="T58" fmla="*/ 148 w 615"/>
              <a:gd name="T59" fmla="*/ 68 h 587"/>
              <a:gd name="T60" fmla="*/ 128 w 615"/>
              <a:gd name="T61" fmla="*/ 20 h 587"/>
              <a:gd name="T62" fmla="*/ 75 w 615"/>
              <a:gd name="T63" fmla="*/ 0 h 587"/>
              <a:gd name="T64" fmla="*/ 8 w 615"/>
              <a:gd name="T65" fmla="*/ 586 h 587"/>
              <a:gd name="T66" fmla="*/ 140 w 615"/>
              <a:gd name="T67" fmla="*/ 586 h 587"/>
              <a:gd name="T68" fmla="*/ 140 w 615"/>
              <a:gd name="T69" fmla="*/ 191 h 587"/>
              <a:gd name="T70" fmla="*/ 8 w 615"/>
              <a:gd name="T71" fmla="*/ 191 h 587"/>
              <a:gd name="T72" fmla="*/ 8 w 615"/>
              <a:gd name="T73" fmla="*/ 58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15" h="587">
                <a:moveTo>
                  <a:pt x="462" y="181"/>
                </a:moveTo>
                <a:cubicBezTo>
                  <a:pt x="446" y="181"/>
                  <a:pt x="430" y="184"/>
                  <a:pt x="417" y="188"/>
                </a:cubicBezTo>
                <a:cubicBezTo>
                  <a:pt x="403" y="192"/>
                  <a:pt x="391" y="198"/>
                  <a:pt x="382" y="205"/>
                </a:cubicBezTo>
                <a:cubicBezTo>
                  <a:pt x="372" y="212"/>
                  <a:pt x="365" y="219"/>
                  <a:pt x="359" y="226"/>
                </a:cubicBezTo>
                <a:cubicBezTo>
                  <a:pt x="354" y="232"/>
                  <a:pt x="349" y="239"/>
                  <a:pt x="344" y="247"/>
                </a:cubicBezTo>
                <a:lnTo>
                  <a:pt x="344" y="191"/>
                </a:lnTo>
                <a:lnTo>
                  <a:pt x="212" y="191"/>
                </a:lnTo>
                <a:lnTo>
                  <a:pt x="213" y="210"/>
                </a:lnTo>
                <a:cubicBezTo>
                  <a:pt x="213" y="223"/>
                  <a:pt x="213" y="262"/>
                  <a:pt x="213" y="328"/>
                </a:cubicBezTo>
                <a:cubicBezTo>
                  <a:pt x="213" y="394"/>
                  <a:pt x="213" y="480"/>
                  <a:pt x="212" y="586"/>
                </a:cubicBezTo>
                <a:lnTo>
                  <a:pt x="344" y="586"/>
                </a:lnTo>
                <a:lnTo>
                  <a:pt x="344" y="366"/>
                </a:lnTo>
                <a:cubicBezTo>
                  <a:pt x="344" y="352"/>
                  <a:pt x="345" y="341"/>
                  <a:pt x="348" y="333"/>
                </a:cubicBezTo>
                <a:cubicBezTo>
                  <a:pt x="354" y="320"/>
                  <a:pt x="362" y="308"/>
                  <a:pt x="373" y="299"/>
                </a:cubicBezTo>
                <a:cubicBezTo>
                  <a:pt x="385" y="290"/>
                  <a:pt x="399" y="285"/>
                  <a:pt x="416" y="285"/>
                </a:cubicBezTo>
                <a:cubicBezTo>
                  <a:pt x="439" y="285"/>
                  <a:pt x="455" y="293"/>
                  <a:pt x="466" y="309"/>
                </a:cubicBezTo>
                <a:cubicBezTo>
                  <a:pt x="477" y="325"/>
                  <a:pt x="482" y="347"/>
                  <a:pt x="482" y="375"/>
                </a:cubicBezTo>
                <a:lnTo>
                  <a:pt x="482" y="586"/>
                </a:lnTo>
                <a:lnTo>
                  <a:pt x="614" y="586"/>
                </a:lnTo>
                <a:lnTo>
                  <a:pt x="614" y="360"/>
                </a:lnTo>
                <a:cubicBezTo>
                  <a:pt x="614" y="301"/>
                  <a:pt x="600" y="257"/>
                  <a:pt x="572" y="227"/>
                </a:cubicBezTo>
                <a:cubicBezTo>
                  <a:pt x="544" y="197"/>
                  <a:pt x="508" y="181"/>
                  <a:pt x="462" y="181"/>
                </a:cubicBezTo>
                <a:close/>
                <a:moveTo>
                  <a:pt x="75" y="0"/>
                </a:moveTo>
                <a:cubicBezTo>
                  <a:pt x="53" y="0"/>
                  <a:pt x="35" y="7"/>
                  <a:pt x="21" y="20"/>
                </a:cubicBezTo>
                <a:cubicBezTo>
                  <a:pt x="7" y="32"/>
                  <a:pt x="0" y="49"/>
                  <a:pt x="0" y="68"/>
                </a:cubicBezTo>
                <a:cubicBezTo>
                  <a:pt x="0" y="88"/>
                  <a:pt x="7" y="104"/>
                  <a:pt x="20" y="117"/>
                </a:cubicBezTo>
                <a:cubicBezTo>
                  <a:pt x="34" y="130"/>
                  <a:pt x="51" y="137"/>
                  <a:pt x="73" y="137"/>
                </a:cubicBezTo>
                <a:lnTo>
                  <a:pt x="74" y="137"/>
                </a:lnTo>
                <a:cubicBezTo>
                  <a:pt x="96" y="137"/>
                  <a:pt x="114" y="130"/>
                  <a:pt x="128" y="117"/>
                </a:cubicBezTo>
                <a:cubicBezTo>
                  <a:pt x="142" y="104"/>
                  <a:pt x="148" y="88"/>
                  <a:pt x="148" y="68"/>
                </a:cubicBezTo>
                <a:cubicBezTo>
                  <a:pt x="148" y="49"/>
                  <a:pt x="141" y="32"/>
                  <a:pt x="128" y="20"/>
                </a:cubicBezTo>
                <a:cubicBezTo>
                  <a:pt x="114" y="7"/>
                  <a:pt x="97" y="0"/>
                  <a:pt x="75" y="0"/>
                </a:cubicBezTo>
                <a:close/>
                <a:moveTo>
                  <a:pt x="8" y="586"/>
                </a:moveTo>
                <a:lnTo>
                  <a:pt x="140" y="586"/>
                </a:lnTo>
                <a:lnTo>
                  <a:pt x="140" y="191"/>
                </a:lnTo>
                <a:lnTo>
                  <a:pt x="8" y="191"/>
                </a:lnTo>
                <a:lnTo>
                  <a:pt x="8" y="58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/>
        </p:spPr>
        <p:txBody>
          <a:bodyPr wrap="none" lIns="91447" tIns="45724" rIns="91447" bIns="45724" anchor="ctr"/>
          <a:lstStyle/>
          <a:p>
            <a:endParaRPr lang="en-US" dirty="0"/>
          </a:p>
        </p:txBody>
      </p:sp>
      <p:sp>
        <p:nvSpPr>
          <p:cNvPr id="17" name="object 16"/>
          <p:cNvSpPr/>
          <p:nvPr userDrawn="1"/>
        </p:nvSpPr>
        <p:spPr>
          <a:xfrm>
            <a:off x="19172" y="4142984"/>
            <a:ext cx="8369328" cy="7170331"/>
          </a:xfrm>
          <a:custGeom>
            <a:avLst/>
            <a:gdLst/>
            <a:ahLst/>
            <a:cxnLst/>
            <a:rect l="l" t="t" r="r" b="b"/>
            <a:pathLst>
              <a:path w="8368006" h="7167315">
                <a:moveTo>
                  <a:pt x="8368006" y="0"/>
                </a:moveTo>
                <a:lnTo>
                  <a:pt x="7190618" y="0"/>
                </a:lnTo>
                <a:lnTo>
                  <a:pt x="5" y="7167315"/>
                </a:lnTo>
                <a:lnTo>
                  <a:pt x="1177393" y="7167315"/>
                </a:lnTo>
                <a:lnTo>
                  <a:pt x="8368006" y="0"/>
                </a:lnTo>
              </a:path>
            </a:pathLst>
          </a:custGeom>
          <a:solidFill>
            <a:schemeClr val="accent1">
              <a:alpha val="40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5" name="Прямоугольник 24"/>
          <p:cNvSpPr/>
          <p:nvPr userDrawn="1"/>
        </p:nvSpPr>
        <p:spPr>
          <a:xfrm>
            <a:off x="0" y="10253069"/>
            <a:ext cx="20107275" cy="604235"/>
          </a:xfrm>
          <a:prstGeom prst="rect">
            <a:avLst/>
          </a:prstGeom>
          <a:solidFill>
            <a:schemeClr val="bg2">
              <a:lumMod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/>
          </a:p>
        </p:txBody>
      </p:sp>
      <p:pic>
        <p:nvPicPr>
          <p:cNvPr id="10" name="Picture 5" descr="Z:\eProduction-D1\#PRESENTATION\2016\Mobile marketing\lamoda_logo.ti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6669" y="10327458"/>
            <a:ext cx="1670912" cy="39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93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82375" y="3013549"/>
            <a:ext cx="8545592" cy="7182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308" y="3013549"/>
            <a:ext cx="8545592" cy="718273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476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994" y="602710"/>
            <a:ext cx="17342525" cy="2188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4995" y="2775087"/>
            <a:ext cx="8506319" cy="136002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4014" indent="0">
              <a:buNone/>
              <a:defRPr sz="3298" b="1"/>
            </a:lvl2pPr>
            <a:lvl3pPr marL="1508028" indent="0">
              <a:buNone/>
              <a:defRPr sz="2969" b="1"/>
            </a:lvl3pPr>
            <a:lvl4pPr marL="2262043" indent="0">
              <a:buNone/>
              <a:defRPr sz="2639" b="1"/>
            </a:lvl4pPr>
            <a:lvl5pPr marL="3016057" indent="0">
              <a:buNone/>
              <a:defRPr sz="2639" b="1"/>
            </a:lvl5pPr>
            <a:lvl6pPr marL="3770071" indent="0">
              <a:buNone/>
              <a:defRPr sz="2639" b="1"/>
            </a:lvl6pPr>
            <a:lvl7pPr marL="4524085" indent="0">
              <a:buNone/>
              <a:defRPr sz="2639" b="1"/>
            </a:lvl7pPr>
            <a:lvl8pPr marL="5278100" indent="0">
              <a:buNone/>
              <a:defRPr sz="2639" b="1"/>
            </a:lvl8pPr>
            <a:lvl9pPr marL="6032114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4995" y="4135114"/>
            <a:ext cx="8506319" cy="6082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179308" y="2775087"/>
            <a:ext cx="8548211" cy="1360027"/>
          </a:xfrm>
        </p:spPr>
        <p:txBody>
          <a:bodyPr anchor="b"/>
          <a:lstStyle>
            <a:lvl1pPr marL="0" indent="0">
              <a:buNone/>
              <a:defRPr sz="3958" b="1"/>
            </a:lvl1pPr>
            <a:lvl2pPr marL="754014" indent="0">
              <a:buNone/>
              <a:defRPr sz="3298" b="1"/>
            </a:lvl2pPr>
            <a:lvl3pPr marL="1508028" indent="0">
              <a:buNone/>
              <a:defRPr sz="2969" b="1"/>
            </a:lvl3pPr>
            <a:lvl4pPr marL="2262043" indent="0">
              <a:buNone/>
              <a:defRPr sz="2639" b="1"/>
            </a:lvl4pPr>
            <a:lvl5pPr marL="3016057" indent="0">
              <a:buNone/>
              <a:defRPr sz="2639" b="1"/>
            </a:lvl5pPr>
            <a:lvl6pPr marL="3770071" indent="0">
              <a:buNone/>
              <a:defRPr sz="2639" b="1"/>
            </a:lvl6pPr>
            <a:lvl7pPr marL="4524085" indent="0">
              <a:buNone/>
              <a:defRPr sz="2639" b="1"/>
            </a:lvl7pPr>
            <a:lvl8pPr marL="5278100" indent="0">
              <a:buNone/>
              <a:defRPr sz="2639" b="1"/>
            </a:lvl8pPr>
            <a:lvl9pPr marL="6032114" indent="0">
              <a:buNone/>
              <a:defRPr sz="2639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179308" y="4135114"/>
            <a:ext cx="8548211" cy="608212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4181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95619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3928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995" y="754698"/>
            <a:ext cx="6485119" cy="2641441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8211" y="1629938"/>
            <a:ext cx="10179308" cy="8044866"/>
          </a:xfrm>
        </p:spPr>
        <p:txBody>
          <a:bodyPr/>
          <a:lstStyle>
            <a:lvl1pPr>
              <a:defRPr sz="5277"/>
            </a:lvl1pPr>
            <a:lvl2pPr>
              <a:defRPr sz="4618"/>
            </a:lvl2pPr>
            <a:lvl3pPr>
              <a:defRPr sz="3958"/>
            </a:lvl3pPr>
            <a:lvl4pPr>
              <a:defRPr sz="3298"/>
            </a:lvl4pPr>
            <a:lvl5pPr>
              <a:defRPr sz="3298"/>
            </a:lvl5pPr>
            <a:lvl6pPr>
              <a:defRPr sz="3298"/>
            </a:lvl6pPr>
            <a:lvl7pPr>
              <a:defRPr sz="3298"/>
            </a:lvl7pPr>
            <a:lvl8pPr>
              <a:defRPr sz="3298"/>
            </a:lvl8pPr>
            <a:lvl9pPr>
              <a:defRPr sz="3298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995" y="3396139"/>
            <a:ext cx="6485119" cy="6291767"/>
          </a:xfrm>
        </p:spPr>
        <p:txBody>
          <a:bodyPr/>
          <a:lstStyle>
            <a:lvl1pPr marL="0" indent="0">
              <a:buNone/>
              <a:defRPr sz="2639"/>
            </a:lvl1pPr>
            <a:lvl2pPr marL="754014" indent="0">
              <a:buNone/>
              <a:defRPr sz="2309"/>
            </a:lvl2pPr>
            <a:lvl3pPr marL="1508028" indent="0">
              <a:buNone/>
              <a:defRPr sz="1979"/>
            </a:lvl3pPr>
            <a:lvl4pPr marL="2262043" indent="0">
              <a:buNone/>
              <a:defRPr sz="1649"/>
            </a:lvl4pPr>
            <a:lvl5pPr marL="3016057" indent="0">
              <a:buNone/>
              <a:defRPr sz="1649"/>
            </a:lvl5pPr>
            <a:lvl6pPr marL="3770071" indent="0">
              <a:buNone/>
              <a:defRPr sz="1649"/>
            </a:lvl6pPr>
            <a:lvl7pPr marL="4524085" indent="0">
              <a:buNone/>
              <a:defRPr sz="1649"/>
            </a:lvl7pPr>
            <a:lvl8pPr marL="5278100" indent="0">
              <a:buNone/>
              <a:defRPr sz="1649"/>
            </a:lvl8pPr>
            <a:lvl9pPr marL="6032114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05769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995" y="754698"/>
            <a:ext cx="6485119" cy="2641441"/>
          </a:xfrm>
        </p:spPr>
        <p:txBody>
          <a:bodyPr anchor="b"/>
          <a:lstStyle>
            <a:lvl1pPr>
              <a:defRPr sz="5277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548211" y="1629938"/>
            <a:ext cx="10179308" cy="8044866"/>
          </a:xfrm>
        </p:spPr>
        <p:txBody>
          <a:bodyPr anchor="t"/>
          <a:lstStyle>
            <a:lvl1pPr marL="0" indent="0">
              <a:buNone/>
              <a:defRPr sz="5277"/>
            </a:lvl1pPr>
            <a:lvl2pPr marL="754014" indent="0">
              <a:buNone/>
              <a:defRPr sz="4618"/>
            </a:lvl2pPr>
            <a:lvl3pPr marL="1508028" indent="0">
              <a:buNone/>
              <a:defRPr sz="3958"/>
            </a:lvl3pPr>
            <a:lvl4pPr marL="2262043" indent="0">
              <a:buNone/>
              <a:defRPr sz="3298"/>
            </a:lvl4pPr>
            <a:lvl5pPr marL="3016057" indent="0">
              <a:buNone/>
              <a:defRPr sz="3298"/>
            </a:lvl5pPr>
            <a:lvl6pPr marL="3770071" indent="0">
              <a:buNone/>
              <a:defRPr sz="3298"/>
            </a:lvl6pPr>
            <a:lvl7pPr marL="4524085" indent="0">
              <a:buNone/>
              <a:defRPr sz="3298"/>
            </a:lvl7pPr>
            <a:lvl8pPr marL="5278100" indent="0">
              <a:buNone/>
              <a:defRPr sz="3298"/>
            </a:lvl8pPr>
            <a:lvl9pPr marL="6032114" indent="0">
              <a:buNone/>
              <a:defRPr sz="3298"/>
            </a:lvl9pPr>
          </a:lstStyle>
          <a:p>
            <a:r>
              <a:rPr lang="ru-RU" smtClean="0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84995" y="3396139"/>
            <a:ext cx="6485119" cy="6291767"/>
          </a:xfrm>
        </p:spPr>
        <p:txBody>
          <a:bodyPr/>
          <a:lstStyle>
            <a:lvl1pPr marL="0" indent="0">
              <a:buNone/>
              <a:defRPr sz="2639"/>
            </a:lvl1pPr>
            <a:lvl2pPr marL="754014" indent="0">
              <a:buNone/>
              <a:defRPr sz="2309"/>
            </a:lvl2pPr>
            <a:lvl3pPr marL="1508028" indent="0">
              <a:buNone/>
              <a:defRPr sz="1979"/>
            </a:lvl3pPr>
            <a:lvl4pPr marL="2262043" indent="0">
              <a:buNone/>
              <a:defRPr sz="1649"/>
            </a:lvl4pPr>
            <a:lvl5pPr marL="3016057" indent="0">
              <a:buNone/>
              <a:defRPr sz="1649"/>
            </a:lvl5pPr>
            <a:lvl6pPr marL="3770071" indent="0">
              <a:buNone/>
              <a:defRPr sz="1649"/>
            </a:lvl6pPr>
            <a:lvl7pPr marL="4524085" indent="0">
              <a:buNone/>
              <a:defRPr sz="1649"/>
            </a:lvl7pPr>
            <a:lvl8pPr marL="5278100" indent="0">
              <a:buNone/>
              <a:defRPr sz="1649"/>
            </a:lvl8pPr>
            <a:lvl9pPr marL="6032114" indent="0">
              <a:buNone/>
              <a:defRPr sz="164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54661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82375" y="602710"/>
            <a:ext cx="17342525" cy="2188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82375" y="3013549"/>
            <a:ext cx="17342525" cy="71827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82375" y="10492393"/>
            <a:ext cx="4524137" cy="60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3/28/17</a:t>
            </a:fld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660535" y="10492393"/>
            <a:ext cx="6786205" cy="60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200763" y="10492393"/>
            <a:ext cx="4524137" cy="60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5162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8" r:id="rId15"/>
    <p:sldLayoutId id="2147483671" r:id="rId16"/>
    <p:sldLayoutId id="2147483680" r:id="rId17"/>
    <p:sldLayoutId id="2147483665" r:id="rId18"/>
    <p:sldLayoutId id="2147483679" r:id="rId19"/>
    <p:sldLayoutId id="2147483681" r:id="rId20"/>
    <p:sldLayoutId id="2147483666" r:id="rId21"/>
    <p:sldLayoutId id="2147483672" r:id="rId22"/>
    <p:sldLayoutId id="2147483674" r:id="rId23"/>
    <p:sldLayoutId id="2147483675" r:id="rId24"/>
    <p:sldLayoutId id="2147483676" r:id="rId25"/>
    <p:sldLayoutId id="2147483678" r:id="rId26"/>
    <p:sldLayoutId id="2147483667" r:id="rId27"/>
    <p:sldLayoutId id="2147483673" r:id="rId28"/>
    <p:sldLayoutId id="2147483668" r:id="rId29"/>
    <p:sldLayoutId id="2147483669" r:id="rId30"/>
    <p:sldLayoutId id="2147483670" r:id="rId3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508028" rtl="0" eaLnBrk="1" latinLnBrk="0" hangingPunct="1">
        <a:lnSpc>
          <a:spcPct val="90000"/>
        </a:lnSpc>
        <a:spcBef>
          <a:spcPct val="0"/>
        </a:spcBef>
        <a:buNone/>
        <a:defRPr sz="72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007" indent="-377007" algn="l" defTabSz="1508028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8" kern="1200">
          <a:solidFill>
            <a:schemeClr val="tx1"/>
          </a:solidFill>
          <a:latin typeface="+mn-lt"/>
          <a:ea typeface="+mn-ea"/>
          <a:cs typeface="+mn-cs"/>
        </a:defRPr>
      </a:lvl1pPr>
      <a:lvl2pPr marL="1131021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5036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9050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3393064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4147078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901093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655107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409121" indent="-377007" algn="l" defTabSz="1508028" rtl="0" eaLnBrk="1" latinLnBrk="0" hangingPunct="1">
        <a:lnSpc>
          <a:spcPct val="90000"/>
        </a:lnSpc>
        <a:spcBef>
          <a:spcPts val="825"/>
        </a:spcBef>
        <a:buFont typeface="Arial" panose="020B0604020202020204" pitchFamily="34" charset="0"/>
        <a:buChar char="•"/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1pPr>
      <a:lvl2pPr marL="754014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2pPr>
      <a:lvl3pPr marL="1508028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3pPr>
      <a:lvl4pPr marL="2262043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4pPr>
      <a:lvl5pPr marL="3016057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5pPr>
      <a:lvl6pPr marL="3770071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6pPr>
      <a:lvl7pPr marL="4524085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7pPr>
      <a:lvl8pPr marL="5278100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8pPr>
      <a:lvl9pPr marL="6032114" algn="l" defTabSz="1508028" rtl="0" eaLnBrk="1" latinLnBrk="0" hangingPunct="1">
        <a:defRPr sz="29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.lamoda.ru/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8.pn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3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3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/>
          <p:nvPr/>
        </p:nvSpPr>
        <p:spPr>
          <a:xfrm>
            <a:off x="6209302" y="4300259"/>
            <a:ext cx="7304006" cy="1446558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Raleway"/>
              </a:rPr>
              <a:t>Роман </a:t>
            </a:r>
            <a:endParaRPr lang="ru-RU" sz="4400" b="1" kern="0" spc="1249" dirty="0">
              <a:solidFill>
                <a:schemeClr val="tx1">
                  <a:lumMod val="90000"/>
                  <a:lumOff val="10000"/>
                </a:schemeClr>
              </a:solidFill>
              <a:cs typeface="Raleway"/>
            </a:endParaRPr>
          </a:p>
          <a:p>
            <a:pPr algn="ctr"/>
            <a:r>
              <a:rPr lang="ru-RU" sz="4400" b="1" kern="0" spc="1249" dirty="0" smtClean="0">
                <a:solidFill>
                  <a:schemeClr val="tx1">
                    <a:lumMod val="90000"/>
                    <a:lumOff val="10000"/>
                  </a:schemeClr>
                </a:solidFill>
                <a:cs typeface="Raleway"/>
              </a:rPr>
              <a:t>Журавский</a:t>
            </a:r>
            <a:endParaRPr lang="en-US" sz="4400" b="1" kern="0" spc="1249" dirty="0">
              <a:solidFill>
                <a:schemeClr val="tx1">
                  <a:lumMod val="90000"/>
                  <a:lumOff val="10000"/>
                </a:schemeClr>
              </a:solidFill>
              <a:cs typeface="Raleway"/>
            </a:endParaRPr>
          </a:p>
        </p:txBody>
      </p:sp>
      <p:pic>
        <p:nvPicPr>
          <p:cNvPr id="14" name="Picture 6" descr="Z:\eProduction-D1\#PRESENTATION\2016\Mobile marketing\lamoda_logo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860" y="1576997"/>
            <a:ext cx="5336891" cy="1264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1"/>
          <p:cNvSpPr/>
          <p:nvPr/>
        </p:nvSpPr>
        <p:spPr>
          <a:xfrm>
            <a:off x="6209302" y="8773738"/>
            <a:ext cx="7304006" cy="646339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3600" kern="0" spc="220" dirty="0" smtClean="0"/>
              <a:t>26.05.2017</a:t>
            </a:r>
            <a:endParaRPr lang="en-US" sz="3600" kern="0" spc="220" dirty="0"/>
          </a:p>
        </p:txBody>
      </p:sp>
      <p:sp>
        <p:nvSpPr>
          <p:cNvPr id="6" name="object 5"/>
          <p:cNvSpPr txBox="1"/>
          <p:nvPr/>
        </p:nvSpPr>
        <p:spPr>
          <a:xfrm>
            <a:off x="2171825" y="7556475"/>
            <a:ext cx="15378960" cy="91375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tabLst>
                <a:tab pos="3074888" algn="l"/>
                <a:tab pos="5375023" algn="l"/>
              </a:tabLst>
            </a:pPr>
            <a:r>
              <a:rPr lang="ru-RU" sz="4400" b="1" kern="0" spc="1000" noProof="1">
                <a:solidFill>
                  <a:schemeClr val="bg2">
                    <a:lumMod val="10000"/>
                  </a:schemeClr>
                </a:solidFill>
                <a:cs typeface="Source Sans Pro Semibold"/>
              </a:rPr>
              <a:t>Как тестирование погружалось в Docker</a:t>
            </a:r>
          </a:p>
        </p:txBody>
      </p:sp>
      <p:pic>
        <p:nvPicPr>
          <p:cNvPr id="1026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5"/>
          <p:cNvSpPr/>
          <p:nvPr/>
        </p:nvSpPr>
        <p:spPr>
          <a:xfrm>
            <a:off x="-192333" y="5982403"/>
            <a:ext cx="20107275" cy="523228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2800" kern="0" spc="770" dirty="0">
                <a:solidFill>
                  <a:schemeClr val="bg2">
                    <a:lumMod val="10000"/>
                  </a:schemeClr>
                </a:solidFill>
                <a:cs typeface="Source Sans Pro"/>
              </a:rPr>
              <a:t>	Старший инженер по </a:t>
            </a:r>
            <a:r>
              <a:rPr lang="ru-RU" sz="2800" kern="0" spc="770" dirty="0" smtClean="0">
                <a:solidFill>
                  <a:schemeClr val="bg2">
                    <a:lumMod val="10000"/>
                  </a:schemeClr>
                </a:solidFill>
                <a:cs typeface="Source Sans Pro"/>
              </a:rPr>
              <a:t>тестированию</a:t>
            </a:r>
          </a:p>
        </p:txBody>
      </p:sp>
    </p:spTree>
    <p:extLst>
      <p:ext uri="{BB962C8B-B14F-4D97-AF65-F5344CB8AC3E}">
        <p14:creationId xmlns:p14="http://schemas.microsoft.com/office/powerpoint/2010/main" val="143289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>
                <a:solidFill>
                  <a:schemeClr val="bg2">
                    <a:lumMod val="10000"/>
                  </a:schemeClr>
                </a:solidFill>
                <a:cs typeface="Raleway"/>
              </a:rPr>
              <a:t>С</a:t>
            </a:r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ложности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92687" y="5116148"/>
            <a:ext cx="457618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Трудность понимания </a:t>
            </a:r>
            <a:endParaRPr lang="ru-RU" sz="3200" dirty="0" smtClean="0"/>
          </a:p>
          <a:p>
            <a:r>
              <a:rPr lang="ru-RU" sz="3200" dirty="0" smtClean="0"/>
              <a:t>+ </a:t>
            </a:r>
            <a:r>
              <a:rPr lang="ru-RU" sz="3200" dirty="0" smtClean="0"/>
              <a:t>обучение сотрудников</a:t>
            </a:r>
            <a:endParaRPr lang="ru-RU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8419355" y="5116148"/>
            <a:ext cx="330199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Сложность </a:t>
            </a:r>
            <a:r>
              <a:rPr lang="en-US" sz="3200" dirty="0" smtClean="0"/>
              <a:t>debug</a:t>
            </a:r>
            <a:r>
              <a:rPr lang="ru-RU" sz="3200" dirty="0" smtClean="0"/>
              <a:t> </a:t>
            </a:r>
            <a:endParaRPr lang="ru-RU" sz="3200" dirty="0" smtClean="0"/>
          </a:p>
          <a:p>
            <a:r>
              <a:rPr lang="ru-RU" sz="3200" dirty="0" smtClean="0"/>
              <a:t>приложений 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171828" y="5116148"/>
            <a:ext cx="407816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Сложнее </a:t>
            </a:r>
            <a:r>
              <a:rPr lang="ru-RU" sz="3200" dirty="0" smtClean="0"/>
              <a:t>мониторинг</a:t>
            </a:r>
          </a:p>
          <a:p>
            <a:r>
              <a:rPr lang="ru-RU" sz="3200" dirty="0" smtClean="0"/>
              <a:t> </a:t>
            </a:r>
            <a:r>
              <a:rPr lang="ru-RU" sz="3200" dirty="0" smtClean="0"/>
              <a:t>нагрузки сервиса</a:t>
            </a:r>
            <a:endParaRPr lang="ru-RU" sz="3200" dirty="0"/>
          </a:p>
        </p:txBody>
      </p:sp>
      <p:pic>
        <p:nvPicPr>
          <p:cNvPr id="12290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Freeform 125"/>
          <p:cNvSpPr>
            <a:spLocks noChangeAspect="1" noChangeArrowheads="1"/>
          </p:cNvSpPr>
          <p:nvPr/>
        </p:nvSpPr>
        <p:spPr bwMode="auto">
          <a:xfrm>
            <a:off x="9596862" y="3775709"/>
            <a:ext cx="1080000" cy="990598"/>
          </a:xfrm>
          <a:custGeom>
            <a:avLst/>
            <a:gdLst>
              <a:gd name="T0" fmla="*/ 882 w 1332"/>
              <a:gd name="T1" fmla="*/ 689 h 1222"/>
              <a:gd name="T2" fmla="*/ 742 w 1332"/>
              <a:gd name="T3" fmla="*/ 765 h 1222"/>
              <a:gd name="T4" fmla="*/ 804 w 1332"/>
              <a:gd name="T5" fmla="*/ 872 h 1222"/>
              <a:gd name="T6" fmla="*/ 678 w 1332"/>
              <a:gd name="T7" fmla="*/ 971 h 1222"/>
              <a:gd name="T8" fmla="*/ 529 w 1332"/>
              <a:gd name="T9" fmla="*/ 1037 h 1222"/>
              <a:gd name="T10" fmla="*/ 365 w 1332"/>
              <a:gd name="T11" fmla="*/ 1048 h 1222"/>
              <a:gd name="T12" fmla="*/ 291 w 1332"/>
              <a:gd name="T13" fmla="*/ 909 h 1222"/>
              <a:gd name="T14" fmla="*/ 180 w 1332"/>
              <a:gd name="T15" fmla="*/ 970 h 1222"/>
              <a:gd name="T16" fmla="*/ 114 w 1332"/>
              <a:gd name="T17" fmla="*/ 809 h 1222"/>
              <a:gd name="T18" fmla="*/ 17 w 1332"/>
              <a:gd name="T19" fmla="*/ 693 h 1222"/>
              <a:gd name="T20" fmla="*/ 0 w 1332"/>
              <a:gd name="T21" fmla="*/ 545 h 1222"/>
              <a:gd name="T22" fmla="*/ 124 w 1332"/>
              <a:gd name="T23" fmla="*/ 508 h 1222"/>
              <a:gd name="T24" fmla="*/ 79 w 1332"/>
              <a:gd name="T25" fmla="*/ 361 h 1222"/>
              <a:gd name="T26" fmla="*/ 195 w 1332"/>
              <a:gd name="T27" fmla="*/ 245 h 1222"/>
              <a:gd name="T28" fmla="*/ 343 w 1332"/>
              <a:gd name="T29" fmla="*/ 290 h 1222"/>
              <a:gd name="T30" fmla="*/ 508 w 1332"/>
              <a:gd name="T31" fmla="*/ 167 h 1222"/>
              <a:gd name="T32" fmla="*/ 545 w 1332"/>
              <a:gd name="T33" fmla="*/ 290 h 1222"/>
              <a:gd name="T34" fmla="*/ 693 w 1332"/>
              <a:gd name="T35" fmla="*/ 245 h 1222"/>
              <a:gd name="T36" fmla="*/ 802 w 1332"/>
              <a:gd name="T37" fmla="*/ 375 h 1222"/>
              <a:gd name="T38" fmla="*/ 765 w 1332"/>
              <a:gd name="T39" fmla="*/ 510 h 1222"/>
              <a:gd name="T40" fmla="*/ 887 w 1332"/>
              <a:gd name="T41" fmla="*/ 547 h 1222"/>
              <a:gd name="T42" fmla="*/ 569 w 1332"/>
              <a:gd name="T43" fmla="*/ 485 h 1222"/>
              <a:gd name="T44" fmla="*/ 266 w 1332"/>
              <a:gd name="T45" fmla="*/ 610 h 1222"/>
              <a:gd name="T46" fmla="*/ 569 w 1332"/>
              <a:gd name="T47" fmla="*/ 736 h 1222"/>
              <a:gd name="T48" fmla="*/ 1227 w 1332"/>
              <a:gd name="T49" fmla="*/ 325 h 1222"/>
              <a:gd name="T50" fmla="*/ 1239 w 1332"/>
              <a:gd name="T51" fmla="*/ 462 h 1222"/>
              <a:gd name="T52" fmla="*/ 1085 w 1332"/>
              <a:gd name="T53" fmla="*/ 431 h 1222"/>
              <a:gd name="T54" fmla="*/ 1008 w 1332"/>
              <a:gd name="T55" fmla="*/ 479 h 1222"/>
              <a:gd name="T56" fmla="*/ 887 w 1332"/>
              <a:gd name="T57" fmla="*/ 457 h 1222"/>
              <a:gd name="T58" fmla="*/ 799 w 1332"/>
              <a:gd name="T59" fmla="*/ 304 h 1222"/>
              <a:gd name="T60" fmla="*/ 923 w 1332"/>
              <a:gd name="T61" fmla="*/ 149 h 1222"/>
              <a:gd name="T62" fmla="*/ 914 w 1332"/>
              <a:gd name="T63" fmla="*/ 35 h 1222"/>
              <a:gd name="T64" fmla="*/ 1008 w 1332"/>
              <a:gd name="T65" fmla="*/ 33 h 1222"/>
              <a:gd name="T66" fmla="*/ 1085 w 1332"/>
              <a:gd name="T67" fmla="*/ 79 h 1222"/>
              <a:gd name="T68" fmla="*/ 1239 w 1332"/>
              <a:gd name="T69" fmla="*/ 49 h 1222"/>
              <a:gd name="T70" fmla="*/ 1227 w 1332"/>
              <a:gd name="T71" fmla="*/ 185 h 1222"/>
              <a:gd name="T72" fmla="*/ 1331 w 1332"/>
              <a:gd name="T73" fmla="*/ 1013 h 1222"/>
              <a:gd name="T74" fmla="*/ 1242 w 1332"/>
              <a:gd name="T75" fmla="*/ 1167 h 1222"/>
              <a:gd name="T76" fmla="*/ 1121 w 1332"/>
              <a:gd name="T77" fmla="*/ 1188 h 1222"/>
              <a:gd name="T78" fmla="*/ 1044 w 1332"/>
              <a:gd name="T79" fmla="*/ 1141 h 1222"/>
              <a:gd name="T80" fmla="*/ 890 w 1332"/>
              <a:gd name="T81" fmla="*/ 1172 h 1222"/>
              <a:gd name="T82" fmla="*/ 902 w 1332"/>
              <a:gd name="T83" fmla="*/ 1035 h 1222"/>
              <a:gd name="T84" fmla="*/ 902 w 1332"/>
              <a:gd name="T85" fmla="*/ 895 h 1222"/>
              <a:gd name="T86" fmla="*/ 890 w 1332"/>
              <a:gd name="T87" fmla="*/ 758 h 1222"/>
              <a:gd name="T88" fmla="*/ 976 w 1332"/>
              <a:gd name="T89" fmla="*/ 710 h 1222"/>
              <a:gd name="T90" fmla="*/ 1065 w 1332"/>
              <a:gd name="T91" fmla="*/ 788 h 1222"/>
              <a:gd name="T92" fmla="*/ 1153 w 1332"/>
              <a:gd name="T93" fmla="*/ 710 h 1222"/>
              <a:gd name="T94" fmla="*/ 1207 w 1332"/>
              <a:gd name="T95" fmla="*/ 859 h 1222"/>
              <a:gd name="T96" fmla="*/ 1153 w 1332"/>
              <a:gd name="T97" fmla="*/ 255 h 1222"/>
              <a:gd name="T98" fmla="*/ 1002 w 1332"/>
              <a:gd name="T99" fmla="*/ 193 h 1222"/>
              <a:gd name="T100" fmla="*/ 1065 w 1332"/>
              <a:gd name="T101" fmla="*/ 344 h 1222"/>
              <a:gd name="T102" fmla="*/ 1153 w 1332"/>
              <a:gd name="T103" fmla="*/ 965 h 1222"/>
              <a:gd name="T104" fmla="*/ 1002 w 1332"/>
              <a:gd name="T105" fmla="*/ 903 h 1222"/>
              <a:gd name="T106" fmla="*/ 1065 w 1332"/>
              <a:gd name="T107" fmla="*/ 1054 h 1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332" h="1222">
                <a:moveTo>
                  <a:pt x="887" y="547"/>
                </a:moveTo>
                <a:lnTo>
                  <a:pt x="887" y="675"/>
                </a:lnTo>
                <a:cubicBezTo>
                  <a:pt x="887" y="680"/>
                  <a:pt x="886" y="684"/>
                  <a:pt x="882" y="689"/>
                </a:cubicBezTo>
                <a:cubicBezTo>
                  <a:pt x="879" y="693"/>
                  <a:pt x="875" y="696"/>
                  <a:pt x="871" y="696"/>
                </a:cubicBezTo>
                <a:lnTo>
                  <a:pt x="764" y="713"/>
                </a:lnTo>
                <a:cubicBezTo>
                  <a:pt x="759" y="729"/>
                  <a:pt x="751" y="746"/>
                  <a:pt x="742" y="765"/>
                </a:cubicBezTo>
                <a:cubicBezTo>
                  <a:pt x="757" y="788"/>
                  <a:pt x="778" y="814"/>
                  <a:pt x="804" y="845"/>
                </a:cubicBezTo>
                <a:cubicBezTo>
                  <a:pt x="807" y="850"/>
                  <a:pt x="809" y="854"/>
                  <a:pt x="809" y="859"/>
                </a:cubicBezTo>
                <a:cubicBezTo>
                  <a:pt x="809" y="864"/>
                  <a:pt x="807" y="869"/>
                  <a:pt x="804" y="872"/>
                </a:cubicBezTo>
                <a:cubicBezTo>
                  <a:pt x="793" y="886"/>
                  <a:pt x="774" y="907"/>
                  <a:pt x="747" y="934"/>
                </a:cubicBezTo>
                <a:cubicBezTo>
                  <a:pt x="719" y="962"/>
                  <a:pt x="701" y="975"/>
                  <a:pt x="692" y="975"/>
                </a:cubicBezTo>
                <a:cubicBezTo>
                  <a:pt x="687" y="975"/>
                  <a:pt x="683" y="974"/>
                  <a:pt x="678" y="971"/>
                </a:cubicBezTo>
                <a:lnTo>
                  <a:pt x="598" y="908"/>
                </a:lnTo>
                <a:cubicBezTo>
                  <a:pt x="581" y="917"/>
                  <a:pt x="563" y="924"/>
                  <a:pt x="545" y="930"/>
                </a:cubicBezTo>
                <a:cubicBezTo>
                  <a:pt x="540" y="980"/>
                  <a:pt x="534" y="1015"/>
                  <a:pt x="529" y="1037"/>
                </a:cubicBezTo>
                <a:cubicBezTo>
                  <a:pt x="526" y="1048"/>
                  <a:pt x="519" y="1054"/>
                  <a:pt x="508" y="1054"/>
                </a:cubicBezTo>
                <a:lnTo>
                  <a:pt x="379" y="1054"/>
                </a:lnTo>
                <a:cubicBezTo>
                  <a:pt x="374" y="1054"/>
                  <a:pt x="370" y="1052"/>
                  <a:pt x="365" y="1048"/>
                </a:cubicBezTo>
                <a:cubicBezTo>
                  <a:pt x="361" y="1045"/>
                  <a:pt x="359" y="1041"/>
                  <a:pt x="359" y="1036"/>
                </a:cubicBezTo>
                <a:lnTo>
                  <a:pt x="343" y="930"/>
                </a:lnTo>
                <a:cubicBezTo>
                  <a:pt x="327" y="926"/>
                  <a:pt x="310" y="919"/>
                  <a:pt x="291" y="909"/>
                </a:cubicBezTo>
                <a:lnTo>
                  <a:pt x="209" y="971"/>
                </a:lnTo>
                <a:cubicBezTo>
                  <a:pt x="206" y="974"/>
                  <a:pt x="201" y="975"/>
                  <a:pt x="195" y="975"/>
                </a:cubicBezTo>
                <a:cubicBezTo>
                  <a:pt x="190" y="975"/>
                  <a:pt x="185" y="974"/>
                  <a:pt x="180" y="970"/>
                </a:cubicBezTo>
                <a:cubicBezTo>
                  <a:pt x="114" y="908"/>
                  <a:pt x="81" y="871"/>
                  <a:pt x="81" y="859"/>
                </a:cubicBezTo>
                <a:cubicBezTo>
                  <a:pt x="81" y="855"/>
                  <a:pt x="82" y="850"/>
                  <a:pt x="86" y="846"/>
                </a:cubicBezTo>
                <a:cubicBezTo>
                  <a:pt x="90" y="839"/>
                  <a:pt x="100" y="827"/>
                  <a:pt x="114" y="809"/>
                </a:cubicBezTo>
                <a:cubicBezTo>
                  <a:pt x="128" y="791"/>
                  <a:pt x="139" y="777"/>
                  <a:pt x="146" y="767"/>
                </a:cubicBezTo>
                <a:cubicBezTo>
                  <a:pt x="136" y="746"/>
                  <a:pt x="128" y="728"/>
                  <a:pt x="122" y="710"/>
                </a:cubicBezTo>
                <a:lnTo>
                  <a:pt x="17" y="693"/>
                </a:lnTo>
                <a:cubicBezTo>
                  <a:pt x="12" y="693"/>
                  <a:pt x="8" y="691"/>
                  <a:pt x="5" y="687"/>
                </a:cubicBezTo>
                <a:cubicBezTo>
                  <a:pt x="2" y="683"/>
                  <a:pt x="0" y="678"/>
                  <a:pt x="0" y="673"/>
                </a:cubicBezTo>
                <a:lnTo>
                  <a:pt x="0" y="545"/>
                </a:lnTo>
                <a:cubicBezTo>
                  <a:pt x="0" y="540"/>
                  <a:pt x="2" y="536"/>
                  <a:pt x="5" y="532"/>
                </a:cubicBezTo>
                <a:cubicBezTo>
                  <a:pt x="8" y="527"/>
                  <a:pt x="12" y="525"/>
                  <a:pt x="16" y="524"/>
                </a:cubicBezTo>
                <a:lnTo>
                  <a:pt x="124" y="508"/>
                </a:lnTo>
                <a:cubicBezTo>
                  <a:pt x="129" y="491"/>
                  <a:pt x="136" y="474"/>
                  <a:pt x="146" y="455"/>
                </a:cubicBezTo>
                <a:cubicBezTo>
                  <a:pt x="130" y="433"/>
                  <a:pt x="109" y="406"/>
                  <a:pt x="83" y="375"/>
                </a:cubicBezTo>
                <a:cubicBezTo>
                  <a:pt x="80" y="370"/>
                  <a:pt x="79" y="366"/>
                  <a:pt x="79" y="361"/>
                </a:cubicBezTo>
                <a:cubicBezTo>
                  <a:pt x="79" y="356"/>
                  <a:pt x="80" y="351"/>
                  <a:pt x="83" y="348"/>
                </a:cubicBezTo>
                <a:cubicBezTo>
                  <a:pt x="94" y="334"/>
                  <a:pt x="113" y="313"/>
                  <a:pt x="140" y="286"/>
                </a:cubicBezTo>
                <a:cubicBezTo>
                  <a:pt x="168" y="259"/>
                  <a:pt x="186" y="245"/>
                  <a:pt x="195" y="245"/>
                </a:cubicBezTo>
                <a:cubicBezTo>
                  <a:pt x="200" y="245"/>
                  <a:pt x="205" y="247"/>
                  <a:pt x="210" y="250"/>
                </a:cubicBezTo>
                <a:lnTo>
                  <a:pt x="289" y="312"/>
                </a:lnTo>
                <a:cubicBezTo>
                  <a:pt x="305" y="304"/>
                  <a:pt x="323" y="297"/>
                  <a:pt x="343" y="290"/>
                </a:cubicBezTo>
                <a:cubicBezTo>
                  <a:pt x="348" y="240"/>
                  <a:pt x="353" y="205"/>
                  <a:pt x="359" y="183"/>
                </a:cubicBezTo>
                <a:cubicBezTo>
                  <a:pt x="362" y="172"/>
                  <a:pt x="369" y="167"/>
                  <a:pt x="379" y="167"/>
                </a:cubicBezTo>
                <a:lnTo>
                  <a:pt x="508" y="167"/>
                </a:lnTo>
                <a:cubicBezTo>
                  <a:pt x="513" y="167"/>
                  <a:pt x="518" y="168"/>
                  <a:pt x="522" y="172"/>
                </a:cubicBezTo>
                <a:cubicBezTo>
                  <a:pt x="526" y="175"/>
                  <a:pt x="529" y="179"/>
                  <a:pt x="529" y="184"/>
                </a:cubicBezTo>
                <a:lnTo>
                  <a:pt x="545" y="290"/>
                </a:lnTo>
                <a:cubicBezTo>
                  <a:pt x="561" y="295"/>
                  <a:pt x="578" y="302"/>
                  <a:pt x="597" y="312"/>
                </a:cubicBezTo>
                <a:lnTo>
                  <a:pt x="679" y="250"/>
                </a:lnTo>
                <a:cubicBezTo>
                  <a:pt x="682" y="247"/>
                  <a:pt x="687" y="245"/>
                  <a:pt x="693" y="245"/>
                </a:cubicBezTo>
                <a:cubicBezTo>
                  <a:pt x="698" y="245"/>
                  <a:pt x="702" y="247"/>
                  <a:pt x="707" y="251"/>
                </a:cubicBezTo>
                <a:cubicBezTo>
                  <a:pt x="774" y="312"/>
                  <a:pt x="807" y="349"/>
                  <a:pt x="807" y="361"/>
                </a:cubicBezTo>
                <a:cubicBezTo>
                  <a:pt x="807" y="366"/>
                  <a:pt x="805" y="370"/>
                  <a:pt x="802" y="375"/>
                </a:cubicBezTo>
                <a:cubicBezTo>
                  <a:pt x="796" y="382"/>
                  <a:pt x="787" y="394"/>
                  <a:pt x="773" y="412"/>
                </a:cubicBezTo>
                <a:cubicBezTo>
                  <a:pt x="759" y="430"/>
                  <a:pt x="749" y="443"/>
                  <a:pt x="742" y="454"/>
                </a:cubicBezTo>
                <a:cubicBezTo>
                  <a:pt x="752" y="476"/>
                  <a:pt x="760" y="495"/>
                  <a:pt x="765" y="510"/>
                </a:cubicBezTo>
                <a:lnTo>
                  <a:pt x="871" y="526"/>
                </a:lnTo>
                <a:cubicBezTo>
                  <a:pt x="875" y="527"/>
                  <a:pt x="879" y="530"/>
                  <a:pt x="882" y="534"/>
                </a:cubicBezTo>
                <a:cubicBezTo>
                  <a:pt x="886" y="538"/>
                  <a:pt x="887" y="542"/>
                  <a:pt x="887" y="547"/>
                </a:cubicBezTo>
                <a:close/>
                <a:moveTo>
                  <a:pt x="569" y="736"/>
                </a:moveTo>
                <a:cubicBezTo>
                  <a:pt x="604" y="701"/>
                  <a:pt x="621" y="659"/>
                  <a:pt x="621" y="610"/>
                </a:cubicBezTo>
                <a:cubicBezTo>
                  <a:pt x="621" y="561"/>
                  <a:pt x="604" y="519"/>
                  <a:pt x="569" y="485"/>
                </a:cubicBezTo>
                <a:cubicBezTo>
                  <a:pt x="534" y="450"/>
                  <a:pt x="493" y="433"/>
                  <a:pt x="444" y="433"/>
                </a:cubicBezTo>
                <a:cubicBezTo>
                  <a:pt x="395" y="433"/>
                  <a:pt x="353" y="450"/>
                  <a:pt x="318" y="485"/>
                </a:cubicBezTo>
                <a:cubicBezTo>
                  <a:pt x="284" y="519"/>
                  <a:pt x="266" y="561"/>
                  <a:pt x="266" y="610"/>
                </a:cubicBezTo>
                <a:cubicBezTo>
                  <a:pt x="266" y="659"/>
                  <a:pt x="284" y="701"/>
                  <a:pt x="318" y="736"/>
                </a:cubicBezTo>
                <a:cubicBezTo>
                  <a:pt x="353" y="770"/>
                  <a:pt x="395" y="788"/>
                  <a:pt x="444" y="788"/>
                </a:cubicBezTo>
                <a:cubicBezTo>
                  <a:pt x="493" y="788"/>
                  <a:pt x="535" y="770"/>
                  <a:pt x="569" y="736"/>
                </a:cubicBezTo>
                <a:close/>
                <a:moveTo>
                  <a:pt x="1331" y="207"/>
                </a:moveTo>
                <a:lnTo>
                  <a:pt x="1331" y="304"/>
                </a:lnTo>
                <a:cubicBezTo>
                  <a:pt x="1331" y="311"/>
                  <a:pt x="1296" y="319"/>
                  <a:pt x="1227" y="325"/>
                </a:cubicBezTo>
                <a:cubicBezTo>
                  <a:pt x="1222" y="338"/>
                  <a:pt x="1215" y="350"/>
                  <a:pt x="1207" y="361"/>
                </a:cubicBezTo>
                <a:cubicBezTo>
                  <a:pt x="1230" y="414"/>
                  <a:pt x="1242" y="446"/>
                  <a:pt x="1242" y="457"/>
                </a:cubicBezTo>
                <a:cubicBezTo>
                  <a:pt x="1242" y="459"/>
                  <a:pt x="1241" y="461"/>
                  <a:pt x="1239" y="462"/>
                </a:cubicBezTo>
                <a:cubicBezTo>
                  <a:pt x="1183" y="495"/>
                  <a:pt x="1154" y="511"/>
                  <a:pt x="1153" y="511"/>
                </a:cubicBezTo>
                <a:cubicBezTo>
                  <a:pt x="1150" y="511"/>
                  <a:pt x="1139" y="500"/>
                  <a:pt x="1121" y="479"/>
                </a:cubicBezTo>
                <a:cubicBezTo>
                  <a:pt x="1104" y="457"/>
                  <a:pt x="1092" y="441"/>
                  <a:pt x="1085" y="431"/>
                </a:cubicBezTo>
                <a:cubicBezTo>
                  <a:pt x="1076" y="432"/>
                  <a:pt x="1069" y="433"/>
                  <a:pt x="1065" y="433"/>
                </a:cubicBezTo>
                <a:cubicBezTo>
                  <a:pt x="1060" y="433"/>
                  <a:pt x="1053" y="432"/>
                  <a:pt x="1044" y="431"/>
                </a:cubicBezTo>
                <a:cubicBezTo>
                  <a:pt x="1037" y="441"/>
                  <a:pt x="1025" y="457"/>
                  <a:pt x="1008" y="479"/>
                </a:cubicBezTo>
                <a:cubicBezTo>
                  <a:pt x="990" y="500"/>
                  <a:pt x="980" y="511"/>
                  <a:pt x="976" y="511"/>
                </a:cubicBezTo>
                <a:cubicBezTo>
                  <a:pt x="975" y="511"/>
                  <a:pt x="946" y="495"/>
                  <a:pt x="890" y="462"/>
                </a:cubicBezTo>
                <a:cubicBezTo>
                  <a:pt x="888" y="461"/>
                  <a:pt x="887" y="459"/>
                  <a:pt x="887" y="457"/>
                </a:cubicBezTo>
                <a:cubicBezTo>
                  <a:pt x="887" y="446"/>
                  <a:pt x="899" y="414"/>
                  <a:pt x="923" y="361"/>
                </a:cubicBezTo>
                <a:cubicBezTo>
                  <a:pt x="914" y="350"/>
                  <a:pt x="907" y="338"/>
                  <a:pt x="902" y="325"/>
                </a:cubicBezTo>
                <a:cubicBezTo>
                  <a:pt x="833" y="318"/>
                  <a:pt x="799" y="311"/>
                  <a:pt x="799" y="304"/>
                </a:cubicBezTo>
                <a:lnTo>
                  <a:pt x="799" y="207"/>
                </a:lnTo>
                <a:cubicBezTo>
                  <a:pt x="799" y="200"/>
                  <a:pt x="833" y="192"/>
                  <a:pt x="902" y="185"/>
                </a:cubicBezTo>
                <a:cubicBezTo>
                  <a:pt x="908" y="172"/>
                  <a:pt x="915" y="160"/>
                  <a:pt x="923" y="149"/>
                </a:cubicBezTo>
                <a:cubicBezTo>
                  <a:pt x="899" y="97"/>
                  <a:pt x="887" y="65"/>
                  <a:pt x="887" y="54"/>
                </a:cubicBezTo>
                <a:cubicBezTo>
                  <a:pt x="887" y="52"/>
                  <a:pt x="888" y="50"/>
                  <a:pt x="890" y="49"/>
                </a:cubicBezTo>
                <a:cubicBezTo>
                  <a:pt x="892" y="48"/>
                  <a:pt x="900" y="43"/>
                  <a:pt x="914" y="35"/>
                </a:cubicBezTo>
                <a:cubicBezTo>
                  <a:pt x="929" y="27"/>
                  <a:pt x="942" y="19"/>
                  <a:pt x="955" y="12"/>
                </a:cubicBezTo>
                <a:cubicBezTo>
                  <a:pt x="968" y="4"/>
                  <a:pt x="975" y="0"/>
                  <a:pt x="976" y="0"/>
                </a:cubicBezTo>
                <a:cubicBezTo>
                  <a:pt x="980" y="0"/>
                  <a:pt x="990" y="11"/>
                  <a:pt x="1008" y="33"/>
                </a:cubicBezTo>
                <a:cubicBezTo>
                  <a:pt x="1025" y="54"/>
                  <a:pt x="1037" y="70"/>
                  <a:pt x="1044" y="79"/>
                </a:cubicBezTo>
                <a:cubicBezTo>
                  <a:pt x="1053" y="79"/>
                  <a:pt x="1060" y="78"/>
                  <a:pt x="1065" y="78"/>
                </a:cubicBezTo>
                <a:cubicBezTo>
                  <a:pt x="1069" y="78"/>
                  <a:pt x="1076" y="79"/>
                  <a:pt x="1085" y="79"/>
                </a:cubicBezTo>
                <a:cubicBezTo>
                  <a:pt x="1109" y="47"/>
                  <a:pt x="1130" y="21"/>
                  <a:pt x="1149" y="2"/>
                </a:cubicBezTo>
                <a:lnTo>
                  <a:pt x="1153" y="0"/>
                </a:lnTo>
                <a:cubicBezTo>
                  <a:pt x="1155" y="0"/>
                  <a:pt x="1184" y="17"/>
                  <a:pt x="1239" y="49"/>
                </a:cubicBezTo>
                <a:cubicBezTo>
                  <a:pt x="1241" y="50"/>
                  <a:pt x="1242" y="52"/>
                  <a:pt x="1242" y="54"/>
                </a:cubicBezTo>
                <a:cubicBezTo>
                  <a:pt x="1242" y="65"/>
                  <a:pt x="1230" y="97"/>
                  <a:pt x="1207" y="149"/>
                </a:cubicBezTo>
                <a:cubicBezTo>
                  <a:pt x="1215" y="160"/>
                  <a:pt x="1221" y="172"/>
                  <a:pt x="1227" y="185"/>
                </a:cubicBezTo>
                <a:cubicBezTo>
                  <a:pt x="1296" y="192"/>
                  <a:pt x="1331" y="200"/>
                  <a:pt x="1331" y="207"/>
                </a:cubicBezTo>
                <a:close/>
                <a:moveTo>
                  <a:pt x="1331" y="916"/>
                </a:moveTo>
                <a:lnTo>
                  <a:pt x="1331" y="1013"/>
                </a:lnTo>
                <a:cubicBezTo>
                  <a:pt x="1331" y="1021"/>
                  <a:pt x="1296" y="1028"/>
                  <a:pt x="1227" y="1035"/>
                </a:cubicBezTo>
                <a:cubicBezTo>
                  <a:pt x="1222" y="1047"/>
                  <a:pt x="1215" y="1059"/>
                  <a:pt x="1207" y="1071"/>
                </a:cubicBezTo>
                <a:cubicBezTo>
                  <a:pt x="1230" y="1123"/>
                  <a:pt x="1242" y="1155"/>
                  <a:pt x="1242" y="1167"/>
                </a:cubicBezTo>
                <a:cubicBezTo>
                  <a:pt x="1242" y="1168"/>
                  <a:pt x="1241" y="1170"/>
                  <a:pt x="1239" y="1172"/>
                </a:cubicBezTo>
                <a:cubicBezTo>
                  <a:pt x="1183" y="1204"/>
                  <a:pt x="1154" y="1221"/>
                  <a:pt x="1153" y="1221"/>
                </a:cubicBezTo>
                <a:cubicBezTo>
                  <a:pt x="1150" y="1221"/>
                  <a:pt x="1139" y="1210"/>
                  <a:pt x="1121" y="1188"/>
                </a:cubicBezTo>
                <a:cubicBezTo>
                  <a:pt x="1104" y="1166"/>
                  <a:pt x="1092" y="1151"/>
                  <a:pt x="1085" y="1141"/>
                </a:cubicBezTo>
                <a:cubicBezTo>
                  <a:pt x="1076" y="1142"/>
                  <a:pt x="1069" y="1142"/>
                  <a:pt x="1065" y="1142"/>
                </a:cubicBezTo>
                <a:cubicBezTo>
                  <a:pt x="1060" y="1142"/>
                  <a:pt x="1053" y="1142"/>
                  <a:pt x="1044" y="1141"/>
                </a:cubicBezTo>
                <a:cubicBezTo>
                  <a:pt x="1037" y="1151"/>
                  <a:pt x="1025" y="1166"/>
                  <a:pt x="1008" y="1188"/>
                </a:cubicBezTo>
                <a:cubicBezTo>
                  <a:pt x="990" y="1210"/>
                  <a:pt x="980" y="1221"/>
                  <a:pt x="976" y="1221"/>
                </a:cubicBezTo>
                <a:cubicBezTo>
                  <a:pt x="975" y="1221"/>
                  <a:pt x="946" y="1204"/>
                  <a:pt x="890" y="1172"/>
                </a:cubicBezTo>
                <a:cubicBezTo>
                  <a:pt x="888" y="1170"/>
                  <a:pt x="887" y="1168"/>
                  <a:pt x="887" y="1167"/>
                </a:cubicBezTo>
                <a:cubicBezTo>
                  <a:pt x="887" y="1155"/>
                  <a:pt x="899" y="1123"/>
                  <a:pt x="923" y="1071"/>
                </a:cubicBezTo>
                <a:cubicBezTo>
                  <a:pt x="914" y="1059"/>
                  <a:pt x="907" y="1047"/>
                  <a:pt x="902" y="1035"/>
                </a:cubicBezTo>
                <a:cubicBezTo>
                  <a:pt x="833" y="1028"/>
                  <a:pt x="799" y="1021"/>
                  <a:pt x="799" y="1013"/>
                </a:cubicBezTo>
                <a:lnTo>
                  <a:pt x="799" y="916"/>
                </a:lnTo>
                <a:cubicBezTo>
                  <a:pt x="799" y="909"/>
                  <a:pt x="833" y="902"/>
                  <a:pt x="902" y="895"/>
                </a:cubicBezTo>
                <a:cubicBezTo>
                  <a:pt x="908" y="882"/>
                  <a:pt x="915" y="870"/>
                  <a:pt x="923" y="859"/>
                </a:cubicBezTo>
                <a:cubicBezTo>
                  <a:pt x="899" y="807"/>
                  <a:pt x="887" y="775"/>
                  <a:pt x="887" y="763"/>
                </a:cubicBezTo>
                <a:cubicBezTo>
                  <a:pt x="887" y="761"/>
                  <a:pt x="888" y="760"/>
                  <a:pt x="890" y="758"/>
                </a:cubicBezTo>
                <a:cubicBezTo>
                  <a:pt x="892" y="758"/>
                  <a:pt x="900" y="753"/>
                  <a:pt x="914" y="745"/>
                </a:cubicBezTo>
                <a:cubicBezTo>
                  <a:pt x="929" y="736"/>
                  <a:pt x="942" y="728"/>
                  <a:pt x="955" y="721"/>
                </a:cubicBezTo>
                <a:cubicBezTo>
                  <a:pt x="968" y="714"/>
                  <a:pt x="975" y="710"/>
                  <a:pt x="976" y="710"/>
                </a:cubicBezTo>
                <a:cubicBezTo>
                  <a:pt x="980" y="710"/>
                  <a:pt x="990" y="721"/>
                  <a:pt x="1008" y="742"/>
                </a:cubicBezTo>
                <a:cubicBezTo>
                  <a:pt x="1025" y="764"/>
                  <a:pt x="1037" y="779"/>
                  <a:pt x="1044" y="789"/>
                </a:cubicBezTo>
                <a:cubicBezTo>
                  <a:pt x="1053" y="788"/>
                  <a:pt x="1060" y="788"/>
                  <a:pt x="1065" y="788"/>
                </a:cubicBezTo>
                <a:cubicBezTo>
                  <a:pt x="1069" y="788"/>
                  <a:pt x="1076" y="788"/>
                  <a:pt x="1085" y="789"/>
                </a:cubicBezTo>
                <a:cubicBezTo>
                  <a:pt x="1109" y="756"/>
                  <a:pt x="1130" y="730"/>
                  <a:pt x="1149" y="711"/>
                </a:cubicBezTo>
                <a:lnTo>
                  <a:pt x="1153" y="710"/>
                </a:lnTo>
                <a:cubicBezTo>
                  <a:pt x="1155" y="710"/>
                  <a:pt x="1184" y="726"/>
                  <a:pt x="1239" y="758"/>
                </a:cubicBezTo>
                <a:cubicBezTo>
                  <a:pt x="1241" y="760"/>
                  <a:pt x="1242" y="761"/>
                  <a:pt x="1242" y="763"/>
                </a:cubicBezTo>
                <a:cubicBezTo>
                  <a:pt x="1242" y="775"/>
                  <a:pt x="1230" y="807"/>
                  <a:pt x="1207" y="859"/>
                </a:cubicBezTo>
                <a:cubicBezTo>
                  <a:pt x="1215" y="870"/>
                  <a:pt x="1221" y="882"/>
                  <a:pt x="1227" y="895"/>
                </a:cubicBezTo>
                <a:cubicBezTo>
                  <a:pt x="1296" y="902"/>
                  <a:pt x="1331" y="909"/>
                  <a:pt x="1331" y="916"/>
                </a:cubicBezTo>
                <a:close/>
                <a:moveTo>
                  <a:pt x="1153" y="255"/>
                </a:moveTo>
                <a:cubicBezTo>
                  <a:pt x="1153" y="231"/>
                  <a:pt x="1145" y="211"/>
                  <a:pt x="1127" y="193"/>
                </a:cubicBezTo>
                <a:cubicBezTo>
                  <a:pt x="1109" y="176"/>
                  <a:pt x="1089" y="167"/>
                  <a:pt x="1065" y="167"/>
                </a:cubicBezTo>
                <a:cubicBezTo>
                  <a:pt x="1041" y="167"/>
                  <a:pt x="1020" y="176"/>
                  <a:pt x="1002" y="193"/>
                </a:cubicBezTo>
                <a:cubicBezTo>
                  <a:pt x="985" y="211"/>
                  <a:pt x="976" y="231"/>
                  <a:pt x="976" y="255"/>
                </a:cubicBezTo>
                <a:cubicBezTo>
                  <a:pt x="976" y="280"/>
                  <a:pt x="985" y="301"/>
                  <a:pt x="1002" y="318"/>
                </a:cubicBezTo>
                <a:cubicBezTo>
                  <a:pt x="1019" y="335"/>
                  <a:pt x="1041" y="344"/>
                  <a:pt x="1065" y="344"/>
                </a:cubicBezTo>
                <a:cubicBezTo>
                  <a:pt x="1090" y="344"/>
                  <a:pt x="1110" y="335"/>
                  <a:pt x="1127" y="318"/>
                </a:cubicBezTo>
                <a:cubicBezTo>
                  <a:pt x="1145" y="301"/>
                  <a:pt x="1153" y="280"/>
                  <a:pt x="1153" y="255"/>
                </a:cubicBezTo>
                <a:close/>
                <a:moveTo>
                  <a:pt x="1153" y="965"/>
                </a:moveTo>
                <a:cubicBezTo>
                  <a:pt x="1153" y="941"/>
                  <a:pt x="1145" y="920"/>
                  <a:pt x="1127" y="903"/>
                </a:cubicBezTo>
                <a:cubicBezTo>
                  <a:pt x="1109" y="885"/>
                  <a:pt x="1089" y="876"/>
                  <a:pt x="1065" y="876"/>
                </a:cubicBezTo>
                <a:cubicBezTo>
                  <a:pt x="1041" y="876"/>
                  <a:pt x="1020" y="885"/>
                  <a:pt x="1002" y="903"/>
                </a:cubicBezTo>
                <a:cubicBezTo>
                  <a:pt x="985" y="920"/>
                  <a:pt x="976" y="941"/>
                  <a:pt x="976" y="965"/>
                </a:cubicBezTo>
                <a:cubicBezTo>
                  <a:pt x="976" y="989"/>
                  <a:pt x="985" y="1010"/>
                  <a:pt x="1002" y="1028"/>
                </a:cubicBezTo>
                <a:cubicBezTo>
                  <a:pt x="1019" y="1045"/>
                  <a:pt x="1041" y="1054"/>
                  <a:pt x="1065" y="1054"/>
                </a:cubicBezTo>
                <a:cubicBezTo>
                  <a:pt x="1090" y="1054"/>
                  <a:pt x="1110" y="1045"/>
                  <a:pt x="1127" y="1028"/>
                </a:cubicBezTo>
                <a:cubicBezTo>
                  <a:pt x="1145" y="1010"/>
                  <a:pt x="1153" y="989"/>
                  <a:pt x="1153" y="9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19" name="Freeform 206"/>
          <p:cNvSpPr>
            <a:spLocks noChangeAspect="1" noChangeArrowheads="1"/>
          </p:cNvSpPr>
          <p:nvPr/>
        </p:nvSpPr>
        <p:spPr bwMode="auto">
          <a:xfrm>
            <a:off x="3130939" y="3775709"/>
            <a:ext cx="1080000" cy="926808"/>
          </a:xfrm>
          <a:custGeom>
            <a:avLst/>
            <a:gdLst>
              <a:gd name="T0" fmla="*/ 1242 w 1243"/>
              <a:gd name="T1" fmla="*/ 998 h 1066"/>
              <a:gd name="T2" fmla="*/ 1176 w 1243"/>
              <a:gd name="T3" fmla="*/ 1065 h 1066"/>
              <a:gd name="T4" fmla="*/ 907 w 1243"/>
              <a:gd name="T5" fmla="*/ 1045 h 1066"/>
              <a:gd name="T6" fmla="*/ 887 w 1243"/>
              <a:gd name="T7" fmla="*/ 776 h 1066"/>
              <a:gd name="T8" fmla="*/ 954 w 1243"/>
              <a:gd name="T9" fmla="*/ 710 h 1066"/>
              <a:gd name="T10" fmla="*/ 1020 w 1243"/>
              <a:gd name="T11" fmla="*/ 577 h 1066"/>
              <a:gd name="T12" fmla="*/ 666 w 1243"/>
              <a:gd name="T13" fmla="*/ 710 h 1066"/>
              <a:gd name="T14" fmla="*/ 779 w 1243"/>
              <a:gd name="T15" fmla="*/ 729 h 1066"/>
              <a:gd name="T16" fmla="*/ 799 w 1243"/>
              <a:gd name="T17" fmla="*/ 998 h 1066"/>
              <a:gd name="T18" fmla="*/ 732 w 1243"/>
              <a:gd name="T19" fmla="*/ 1065 h 1066"/>
              <a:gd name="T20" fmla="*/ 463 w 1243"/>
              <a:gd name="T21" fmla="*/ 1045 h 1066"/>
              <a:gd name="T22" fmla="*/ 444 w 1243"/>
              <a:gd name="T23" fmla="*/ 776 h 1066"/>
              <a:gd name="T24" fmla="*/ 510 w 1243"/>
              <a:gd name="T25" fmla="*/ 710 h 1066"/>
              <a:gd name="T26" fmla="*/ 577 w 1243"/>
              <a:gd name="T27" fmla="*/ 577 h 1066"/>
              <a:gd name="T28" fmla="*/ 222 w 1243"/>
              <a:gd name="T29" fmla="*/ 710 h 1066"/>
              <a:gd name="T30" fmla="*/ 336 w 1243"/>
              <a:gd name="T31" fmla="*/ 729 h 1066"/>
              <a:gd name="T32" fmla="*/ 355 w 1243"/>
              <a:gd name="T33" fmla="*/ 998 h 1066"/>
              <a:gd name="T34" fmla="*/ 289 w 1243"/>
              <a:gd name="T35" fmla="*/ 1065 h 1066"/>
              <a:gd name="T36" fmla="*/ 20 w 1243"/>
              <a:gd name="T37" fmla="*/ 1045 h 1066"/>
              <a:gd name="T38" fmla="*/ 0 w 1243"/>
              <a:gd name="T39" fmla="*/ 776 h 1066"/>
              <a:gd name="T40" fmla="*/ 67 w 1243"/>
              <a:gd name="T41" fmla="*/ 710 h 1066"/>
              <a:gd name="T42" fmla="*/ 133 w 1243"/>
              <a:gd name="T43" fmla="*/ 577 h 1066"/>
              <a:gd name="T44" fmla="*/ 222 w 1243"/>
              <a:gd name="T45" fmla="*/ 488 h 1066"/>
              <a:gd name="T46" fmla="*/ 577 w 1243"/>
              <a:gd name="T47" fmla="*/ 355 h 1066"/>
              <a:gd name="T48" fmla="*/ 463 w 1243"/>
              <a:gd name="T49" fmla="*/ 336 h 1066"/>
              <a:gd name="T50" fmla="*/ 444 w 1243"/>
              <a:gd name="T51" fmla="*/ 67 h 1066"/>
              <a:gd name="T52" fmla="*/ 510 w 1243"/>
              <a:gd name="T53" fmla="*/ 0 h 1066"/>
              <a:gd name="T54" fmla="*/ 779 w 1243"/>
              <a:gd name="T55" fmla="*/ 20 h 1066"/>
              <a:gd name="T56" fmla="*/ 799 w 1243"/>
              <a:gd name="T57" fmla="*/ 289 h 1066"/>
              <a:gd name="T58" fmla="*/ 732 w 1243"/>
              <a:gd name="T59" fmla="*/ 355 h 1066"/>
              <a:gd name="T60" fmla="*/ 666 w 1243"/>
              <a:gd name="T61" fmla="*/ 488 h 1066"/>
              <a:gd name="T62" fmla="*/ 1083 w 1243"/>
              <a:gd name="T63" fmla="*/ 514 h 1066"/>
              <a:gd name="T64" fmla="*/ 1109 w 1243"/>
              <a:gd name="T65" fmla="*/ 710 h 1066"/>
              <a:gd name="T66" fmla="*/ 1223 w 1243"/>
              <a:gd name="T67" fmla="*/ 729 h 10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243" h="1066">
                <a:moveTo>
                  <a:pt x="1242" y="776"/>
                </a:moveTo>
                <a:lnTo>
                  <a:pt x="1242" y="998"/>
                </a:lnTo>
                <a:cubicBezTo>
                  <a:pt x="1242" y="1017"/>
                  <a:pt x="1236" y="1032"/>
                  <a:pt x="1223" y="1045"/>
                </a:cubicBezTo>
                <a:cubicBezTo>
                  <a:pt x="1210" y="1058"/>
                  <a:pt x="1194" y="1065"/>
                  <a:pt x="1176" y="1065"/>
                </a:cubicBezTo>
                <a:lnTo>
                  <a:pt x="954" y="1065"/>
                </a:lnTo>
                <a:cubicBezTo>
                  <a:pt x="935" y="1065"/>
                  <a:pt x="920" y="1058"/>
                  <a:pt x="907" y="1045"/>
                </a:cubicBezTo>
                <a:cubicBezTo>
                  <a:pt x="894" y="1032"/>
                  <a:pt x="887" y="1017"/>
                  <a:pt x="887" y="998"/>
                </a:cubicBezTo>
                <a:lnTo>
                  <a:pt x="887" y="776"/>
                </a:lnTo>
                <a:cubicBezTo>
                  <a:pt x="887" y="758"/>
                  <a:pt x="894" y="742"/>
                  <a:pt x="907" y="729"/>
                </a:cubicBezTo>
                <a:cubicBezTo>
                  <a:pt x="920" y="716"/>
                  <a:pt x="935" y="710"/>
                  <a:pt x="954" y="710"/>
                </a:cubicBezTo>
                <a:lnTo>
                  <a:pt x="1020" y="710"/>
                </a:lnTo>
                <a:lnTo>
                  <a:pt x="1020" y="577"/>
                </a:lnTo>
                <a:lnTo>
                  <a:pt x="666" y="577"/>
                </a:lnTo>
                <a:lnTo>
                  <a:pt x="666" y="710"/>
                </a:lnTo>
                <a:lnTo>
                  <a:pt x="732" y="710"/>
                </a:lnTo>
                <a:cubicBezTo>
                  <a:pt x="751" y="710"/>
                  <a:pt x="766" y="716"/>
                  <a:pt x="779" y="729"/>
                </a:cubicBezTo>
                <a:cubicBezTo>
                  <a:pt x="792" y="742"/>
                  <a:pt x="799" y="758"/>
                  <a:pt x="799" y="776"/>
                </a:cubicBezTo>
                <a:lnTo>
                  <a:pt x="799" y="998"/>
                </a:lnTo>
                <a:cubicBezTo>
                  <a:pt x="799" y="1017"/>
                  <a:pt x="792" y="1032"/>
                  <a:pt x="779" y="1045"/>
                </a:cubicBezTo>
                <a:cubicBezTo>
                  <a:pt x="766" y="1058"/>
                  <a:pt x="751" y="1065"/>
                  <a:pt x="732" y="1065"/>
                </a:cubicBezTo>
                <a:lnTo>
                  <a:pt x="510" y="1065"/>
                </a:lnTo>
                <a:cubicBezTo>
                  <a:pt x="492" y="1065"/>
                  <a:pt x="476" y="1058"/>
                  <a:pt x="463" y="1045"/>
                </a:cubicBezTo>
                <a:cubicBezTo>
                  <a:pt x="450" y="1032"/>
                  <a:pt x="444" y="1017"/>
                  <a:pt x="444" y="998"/>
                </a:cubicBezTo>
                <a:lnTo>
                  <a:pt x="444" y="776"/>
                </a:lnTo>
                <a:cubicBezTo>
                  <a:pt x="444" y="758"/>
                  <a:pt x="450" y="742"/>
                  <a:pt x="463" y="729"/>
                </a:cubicBezTo>
                <a:cubicBezTo>
                  <a:pt x="476" y="716"/>
                  <a:pt x="492" y="710"/>
                  <a:pt x="510" y="710"/>
                </a:cubicBezTo>
                <a:lnTo>
                  <a:pt x="577" y="710"/>
                </a:lnTo>
                <a:lnTo>
                  <a:pt x="577" y="577"/>
                </a:lnTo>
                <a:lnTo>
                  <a:pt x="222" y="577"/>
                </a:lnTo>
                <a:lnTo>
                  <a:pt x="222" y="710"/>
                </a:lnTo>
                <a:lnTo>
                  <a:pt x="289" y="710"/>
                </a:lnTo>
                <a:cubicBezTo>
                  <a:pt x="307" y="710"/>
                  <a:pt x="323" y="716"/>
                  <a:pt x="336" y="729"/>
                </a:cubicBezTo>
                <a:cubicBezTo>
                  <a:pt x="349" y="742"/>
                  <a:pt x="355" y="758"/>
                  <a:pt x="355" y="776"/>
                </a:cubicBezTo>
                <a:lnTo>
                  <a:pt x="355" y="998"/>
                </a:lnTo>
                <a:cubicBezTo>
                  <a:pt x="355" y="1017"/>
                  <a:pt x="349" y="1032"/>
                  <a:pt x="336" y="1045"/>
                </a:cubicBezTo>
                <a:cubicBezTo>
                  <a:pt x="323" y="1058"/>
                  <a:pt x="307" y="1065"/>
                  <a:pt x="289" y="1065"/>
                </a:cubicBezTo>
                <a:lnTo>
                  <a:pt x="67" y="1065"/>
                </a:lnTo>
                <a:cubicBezTo>
                  <a:pt x="48" y="1065"/>
                  <a:pt x="33" y="1058"/>
                  <a:pt x="20" y="1045"/>
                </a:cubicBezTo>
                <a:cubicBezTo>
                  <a:pt x="7" y="1032"/>
                  <a:pt x="0" y="1017"/>
                  <a:pt x="0" y="998"/>
                </a:cubicBezTo>
                <a:lnTo>
                  <a:pt x="0" y="776"/>
                </a:lnTo>
                <a:cubicBezTo>
                  <a:pt x="0" y="758"/>
                  <a:pt x="7" y="742"/>
                  <a:pt x="20" y="729"/>
                </a:cubicBezTo>
                <a:cubicBezTo>
                  <a:pt x="33" y="716"/>
                  <a:pt x="48" y="710"/>
                  <a:pt x="67" y="710"/>
                </a:cubicBezTo>
                <a:lnTo>
                  <a:pt x="133" y="710"/>
                </a:lnTo>
                <a:lnTo>
                  <a:pt x="133" y="577"/>
                </a:lnTo>
                <a:cubicBezTo>
                  <a:pt x="133" y="553"/>
                  <a:pt x="142" y="531"/>
                  <a:pt x="160" y="514"/>
                </a:cubicBezTo>
                <a:cubicBezTo>
                  <a:pt x="177" y="496"/>
                  <a:pt x="198" y="488"/>
                  <a:pt x="222" y="488"/>
                </a:cubicBezTo>
                <a:lnTo>
                  <a:pt x="577" y="488"/>
                </a:lnTo>
                <a:lnTo>
                  <a:pt x="577" y="355"/>
                </a:lnTo>
                <a:lnTo>
                  <a:pt x="510" y="355"/>
                </a:lnTo>
                <a:cubicBezTo>
                  <a:pt x="492" y="355"/>
                  <a:pt x="476" y="349"/>
                  <a:pt x="463" y="336"/>
                </a:cubicBezTo>
                <a:cubicBezTo>
                  <a:pt x="450" y="323"/>
                  <a:pt x="444" y="307"/>
                  <a:pt x="444" y="289"/>
                </a:cubicBezTo>
                <a:lnTo>
                  <a:pt x="444" y="67"/>
                </a:lnTo>
                <a:cubicBezTo>
                  <a:pt x="444" y="48"/>
                  <a:pt x="450" y="33"/>
                  <a:pt x="463" y="20"/>
                </a:cubicBezTo>
                <a:cubicBezTo>
                  <a:pt x="476" y="7"/>
                  <a:pt x="492" y="0"/>
                  <a:pt x="510" y="0"/>
                </a:cubicBezTo>
                <a:lnTo>
                  <a:pt x="732" y="0"/>
                </a:lnTo>
                <a:cubicBezTo>
                  <a:pt x="751" y="0"/>
                  <a:pt x="766" y="7"/>
                  <a:pt x="779" y="20"/>
                </a:cubicBezTo>
                <a:cubicBezTo>
                  <a:pt x="792" y="33"/>
                  <a:pt x="799" y="48"/>
                  <a:pt x="799" y="67"/>
                </a:cubicBezTo>
                <a:lnTo>
                  <a:pt x="799" y="289"/>
                </a:lnTo>
                <a:cubicBezTo>
                  <a:pt x="799" y="307"/>
                  <a:pt x="792" y="323"/>
                  <a:pt x="779" y="336"/>
                </a:cubicBezTo>
                <a:cubicBezTo>
                  <a:pt x="766" y="349"/>
                  <a:pt x="751" y="355"/>
                  <a:pt x="732" y="355"/>
                </a:cubicBezTo>
                <a:lnTo>
                  <a:pt x="666" y="355"/>
                </a:lnTo>
                <a:lnTo>
                  <a:pt x="666" y="488"/>
                </a:lnTo>
                <a:lnTo>
                  <a:pt x="1020" y="488"/>
                </a:lnTo>
                <a:cubicBezTo>
                  <a:pt x="1044" y="488"/>
                  <a:pt x="1065" y="496"/>
                  <a:pt x="1083" y="514"/>
                </a:cubicBezTo>
                <a:cubicBezTo>
                  <a:pt x="1100" y="531"/>
                  <a:pt x="1109" y="553"/>
                  <a:pt x="1109" y="577"/>
                </a:cubicBezTo>
                <a:lnTo>
                  <a:pt x="1109" y="710"/>
                </a:lnTo>
                <a:lnTo>
                  <a:pt x="1176" y="710"/>
                </a:lnTo>
                <a:cubicBezTo>
                  <a:pt x="1194" y="710"/>
                  <a:pt x="1210" y="716"/>
                  <a:pt x="1223" y="729"/>
                </a:cubicBezTo>
                <a:cubicBezTo>
                  <a:pt x="1236" y="742"/>
                  <a:pt x="1242" y="758"/>
                  <a:pt x="1242" y="776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0" name="Freeform 465"/>
          <p:cNvSpPr>
            <a:spLocks noChangeAspect="1" noChangeArrowheads="1"/>
          </p:cNvSpPr>
          <p:nvPr/>
        </p:nvSpPr>
        <p:spPr bwMode="auto">
          <a:xfrm>
            <a:off x="15665337" y="3775709"/>
            <a:ext cx="1080000" cy="811677"/>
          </a:xfrm>
          <a:custGeom>
            <a:avLst/>
            <a:gdLst>
              <a:gd name="T0" fmla="*/ 1419 w 1420"/>
              <a:gd name="T1" fmla="*/ 976 h 1065"/>
              <a:gd name="T2" fmla="*/ 1419 w 1420"/>
              <a:gd name="T3" fmla="*/ 1064 h 1065"/>
              <a:gd name="T4" fmla="*/ 0 w 1420"/>
              <a:gd name="T5" fmla="*/ 1064 h 1065"/>
              <a:gd name="T6" fmla="*/ 0 w 1420"/>
              <a:gd name="T7" fmla="*/ 0 h 1065"/>
              <a:gd name="T8" fmla="*/ 89 w 1420"/>
              <a:gd name="T9" fmla="*/ 0 h 1065"/>
              <a:gd name="T10" fmla="*/ 89 w 1420"/>
              <a:gd name="T11" fmla="*/ 976 h 1065"/>
              <a:gd name="T12" fmla="*/ 1419 w 1420"/>
              <a:gd name="T13" fmla="*/ 976 h 1065"/>
              <a:gd name="T14" fmla="*/ 1153 w 1420"/>
              <a:gd name="T15" fmla="*/ 266 h 1065"/>
              <a:gd name="T16" fmla="*/ 1331 w 1420"/>
              <a:gd name="T17" fmla="*/ 887 h 1065"/>
              <a:gd name="T18" fmla="*/ 178 w 1420"/>
              <a:gd name="T19" fmla="*/ 887 h 1065"/>
              <a:gd name="T20" fmla="*/ 178 w 1420"/>
              <a:gd name="T21" fmla="*/ 488 h 1065"/>
              <a:gd name="T22" fmla="*/ 488 w 1420"/>
              <a:gd name="T23" fmla="*/ 89 h 1065"/>
              <a:gd name="T24" fmla="*/ 887 w 1420"/>
              <a:gd name="T25" fmla="*/ 488 h 1065"/>
              <a:gd name="T26" fmla="*/ 1153 w 1420"/>
              <a:gd name="T27" fmla="*/ 266 h 10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420" h="1065">
                <a:moveTo>
                  <a:pt x="1419" y="976"/>
                </a:moveTo>
                <a:lnTo>
                  <a:pt x="1419" y="1064"/>
                </a:lnTo>
                <a:lnTo>
                  <a:pt x="0" y="1064"/>
                </a:lnTo>
                <a:lnTo>
                  <a:pt x="0" y="0"/>
                </a:lnTo>
                <a:lnTo>
                  <a:pt x="89" y="0"/>
                </a:lnTo>
                <a:lnTo>
                  <a:pt x="89" y="976"/>
                </a:lnTo>
                <a:lnTo>
                  <a:pt x="1419" y="976"/>
                </a:lnTo>
                <a:close/>
                <a:moveTo>
                  <a:pt x="1153" y="266"/>
                </a:moveTo>
                <a:lnTo>
                  <a:pt x="1331" y="887"/>
                </a:lnTo>
                <a:lnTo>
                  <a:pt x="178" y="887"/>
                </a:lnTo>
                <a:lnTo>
                  <a:pt x="178" y="488"/>
                </a:lnTo>
                <a:lnTo>
                  <a:pt x="488" y="89"/>
                </a:lnTo>
                <a:lnTo>
                  <a:pt x="887" y="488"/>
                </a:lnTo>
                <a:lnTo>
                  <a:pt x="1153" y="26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2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А что в будущем?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321301" y="5342354"/>
            <a:ext cx="51966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200" dirty="0" smtClean="0"/>
              <a:t>Мониторинг</a:t>
            </a:r>
            <a:r>
              <a:rPr lang="en-US" sz="3200" dirty="0" smtClean="0"/>
              <a:t> </a:t>
            </a:r>
            <a:r>
              <a:rPr lang="ru-RU" sz="3200" dirty="0" smtClean="0"/>
              <a:t>с оповещением</a:t>
            </a:r>
            <a:endParaRPr lang="en-US" sz="3200" dirty="0" smtClean="0"/>
          </a:p>
        </p:txBody>
      </p:sp>
      <p:pic>
        <p:nvPicPr>
          <p:cNvPr id="13314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1437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03494" y="5342354"/>
            <a:ext cx="4413388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/>
              <a:t>API </a:t>
            </a:r>
            <a:r>
              <a:rPr lang="ru-RU" sz="3200" dirty="0"/>
              <a:t>для </a:t>
            </a:r>
            <a:r>
              <a:rPr lang="ru-RU" sz="3200" dirty="0" smtClean="0"/>
              <a:t>разворачивания</a:t>
            </a:r>
          </a:p>
          <a:p>
            <a:pPr lvl="0"/>
            <a:r>
              <a:rPr lang="ru-RU" sz="3200" dirty="0" smtClean="0"/>
              <a:t> </a:t>
            </a:r>
            <a:r>
              <a:rPr lang="ru-RU" sz="3200" dirty="0"/>
              <a:t>инфраструктуры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36597" y="5342354"/>
            <a:ext cx="2064989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3200" dirty="0"/>
              <a:t>UI  </a:t>
            </a:r>
            <a:r>
              <a:rPr lang="ru-RU" sz="3200" dirty="0"/>
              <a:t>для </a:t>
            </a:r>
            <a:r>
              <a:rPr lang="en-US" sz="3200" dirty="0" err="1"/>
              <a:t>api</a:t>
            </a:r>
            <a:r>
              <a:rPr lang="en-US" sz="3200" dirty="0"/>
              <a:t> </a:t>
            </a:r>
            <a:endParaRPr lang="ru-RU" sz="3200" dirty="0"/>
          </a:p>
          <a:p>
            <a:endParaRPr lang="ru-RU" dirty="0"/>
          </a:p>
        </p:txBody>
      </p:sp>
      <p:sp>
        <p:nvSpPr>
          <p:cNvPr id="12" name="Freeform 270"/>
          <p:cNvSpPr>
            <a:spLocks noChangeAspect="1" noChangeArrowheads="1"/>
          </p:cNvSpPr>
          <p:nvPr/>
        </p:nvSpPr>
        <p:spPr bwMode="auto">
          <a:xfrm>
            <a:off x="3070188" y="3701408"/>
            <a:ext cx="1080000" cy="1018167"/>
          </a:xfrm>
          <a:custGeom>
            <a:avLst/>
            <a:gdLst>
              <a:gd name="T0" fmla="*/ 1122 w 1154"/>
              <a:gd name="T1" fmla="*/ 853 h 1089"/>
              <a:gd name="T2" fmla="*/ 983 w 1154"/>
              <a:gd name="T3" fmla="*/ 878 h 1089"/>
              <a:gd name="T4" fmla="*/ 903 w 1154"/>
              <a:gd name="T5" fmla="*/ 826 h 1089"/>
              <a:gd name="T6" fmla="*/ 778 w 1154"/>
              <a:gd name="T7" fmla="*/ 899 h 1089"/>
              <a:gd name="T8" fmla="*/ 799 w 1154"/>
              <a:gd name="T9" fmla="*/ 1059 h 1089"/>
              <a:gd name="T10" fmla="*/ 776 w 1154"/>
              <a:gd name="T11" fmla="*/ 1063 h 1089"/>
              <a:gd name="T12" fmla="*/ 629 w 1154"/>
              <a:gd name="T13" fmla="*/ 1080 h 1089"/>
              <a:gd name="T14" fmla="*/ 489 w 1154"/>
              <a:gd name="T15" fmla="*/ 1065 h 1089"/>
              <a:gd name="T16" fmla="*/ 472 w 1154"/>
              <a:gd name="T17" fmla="*/ 958 h 1089"/>
              <a:gd name="T18" fmla="*/ 525 w 1154"/>
              <a:gd name="T19" fmla="*/ 878 h 1089"/>
              <a:gd name="T20" fmla="*/ 500 w 1154"/>
              <a:gd name="T21" fmla="*/ 739 h 1089"/>
              <a:gd name="T22" fmla="*/ 307 w 1154"/>
              <a:gd name="T23" fmla="*/ 740 h 1089"/>
              <a:gd name="T24" fmla="*/ 277 w 1154"/>
              <a:gd name="T25" fmla="*/ 886 h 1089"/>
              <a:gd name="T26" fmla="*/ 323 w 1154"/>
              <a:gd name="T27" fmla="*/ 967 h 1089"/>
              <a:gd name="T28" fmla="*/ 302 w 1154"/>
              <a:gd name="T29" fmla="*/ 1064 h 1089"/>
              <a:gd name="T30" fmla="*/ 51 w 1154"/>
              <a:gd name="T31" fmla="*/ 1071 h 1089"/>
              <a:gd name="T32" fmla="*/ 13 w 1154"/>
              <a:gd name="T33" fmla="*/ 1066 h 1089"/>
              <a:gd name="T34" fmla="*/ 2 w 1154"/>
              <a:gd name="T35" fmla="*/ 1064 h 1089"/>
              <a:gd name="T36" fmla="*/ 0 w 1154"/>
              <a:gd name="T37" fmla="*/ 354 h 1089"/>
              <a:gd name="T38" fmla="*/ 36 w 1154"/>
              <a:gd name="T39" fmla="*/ 360 h 1089"/>
              <a:gd name="T40" fmla="*/ 221 w 1154"/>
              <a:gd name="T41" fmla="*/ 379 h 1089"/>
              <a:gd name="T42" fmla="*/ 333 w 1154"/>
              <a:gd name="T43" fmla="*/ 293 h 1089"/>
              <a:gd name="T44" fmla="*/ 300 w 1154"/>
              <a:gd name="T45" fmla="*/ 222 h 1089"/>
              <a:gd name="T46" fmla="*/ 266 w 1154"/>
              <a:gd name="T47" fmla="*/ 119 h 1089"/>
              <a:gd name="T48" fmla="*/ 407 w 1154"/>
              <a:gd name="T49" fmla="*/ 0 h 1089"/>
              <a:gd name="T50" fmla="*/ 537 w 1154"/>
              <a:gd name="T51" fmla="*/ 116 h 1089"/>
              <a:gd name="T52" fmla="*/ 499 w 1154"/>
              <a:gd name="T53" fmla="*/ 211 h 1089"/>
              <a:gd name="T54" fmla="*/ 460 w 1154"/>
              <a:gd name="T55" fmla="*/ 299 h 1089"/>
              <a:gd name="T56" fmla="*/ 561 w 1154"/>
              <a:gd name="T57" fmla="*/ 375 h 1089"/>
              <a:gd name="T58" fmla="*/ 798 w 1154"/>
              <a:gd name="T59" fmla="*/ 353 h 1089"/>
              <a:gd name="T60" fmla="*/ 796 w 1154"/>
              <a:gd name="T61" fmla="*/ 367 h 1089"/>
              <a:gd name="T62" fmla="*/ 790 w 1154"/>
              <a:gd name="T63" fmla="*/ 405 h 1089"/>
              <a:gd name="T64" fmla="*/ 798 w 1154"/>
              <a:gd name="T65" fmla="*/ 655 h 1089"/>
              <a:gd name="T66" fmla="*/ 894 w 1154"/>
              <a:gd name="T67" fmla="*/ 676 h 1089"/>
              <a:gd name="T68" fmla="*/ 976 w 1154"/>
              <a:gd name="T69" fmla="*/ 630 h 1089"/>
              <a:gd name="T70" fmla="*/ 1122 w 1154"/>
              <a:gd name="T71" fmla="*/ 660 h 1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54" h="1089">
                <a:moveTo>
                  <a:pt x="1153" y="760"/>
                </a:moveTo>
                <a:cubicBezTo>
                  <a:pt x="1153" y="797"/>
                  <a:pt x="1143" y="828"/>
                  <a:pt x="1122" y="853"/>
                </a:cubicBezTo>
                <a:cubicBezTo>
                  <a:pt x="1102" y="878"/>
                  <a:pt x="1073" y="890"/>
                  <a:pt x="1037" y="890"/>
                </a:cubicBezTo>
                <a:cubicBezTo>
                  <a:pt x="1018" y="890"/>
                  <a:pt x="1000" y="886"/>
                  <a:pt x="983" y="878"/>
                </a:cubicBezTo>
                <a:cubicBezTo>
                  <a:pt x="966" y="870"/>
                  <a:pt x="953" y="861"/>
                  <a:pt x="942" y="852"/>
                </a:cubicBezTo>
                <a:cubicBezTo>
                  <a:pt x="932" y="843"/>
                  <a:pt x="919" y="834"/>
                  <a:pt x="903" y="826"/>
                </a:cubicBezTo>
                <a:cubicBezTo>
                  <a:pt x="887" y="818"/>
                  <a:pt x="871" y="814"/>
                  <a:pt x="854" y="814"/>
                </a:cubicBezTo>
                <a:cubicBezTo>
                  <a:pt x="803" y="814"/>
                  <a:pt x="778" y="842"/>
                  <a:pt x="778" y="899"/>
                </a:cubicBezTo>
                <a:cubicBezTo>
                  <a:pt x="778" y="917"/>
                  <a:pt x="781" y="944"/>
                  <a:pt x="789" y="979"/>
                </a:cubicBezTo>
                <a:cubicBezTo>
                  <a:pt x="796" y="1014"/>
                  <a:pt x="800" y="1041"/>
                  <a:pt x="799" y="1059"/>
                </a:cubicBezTo>
                <a:lnTo>
                  <a:pt x="799" y="1062"/>
                </a:lnTo>
                <a:cubicBezTo>
                  <a:pt x="789" y="1062"/>
                  <a:pt x="781" y="1063"/>
                  <a:pt x="776" y="1063"/>
                </a:cubicBezTo>
                <a:cubicBezTo>
                  <a:pt x="761" y="1064"/>
                  <a:pt x="738" y="1067"/>
                  <a:pt x="709" y="1071"/>
                </a:cubicBezTo>
                <a:cubicBezTo>
                  <a:pt x="679" y="1075"/>
                  <a:pt x="653" y="1078"/>
                  <a:pt x="629" y="1080"/>
                </a:cubicBezTo>
                <a:cubicBezTo>
                  <a:pt x="605" y="1083"/>
                  <a:pt x="582" y="1084"/>
                  <a:pt x="561" y="1084"/>
                </a:cubicBezTo>
                <a:cubicBezTo>
                  <a:pt x="533" y="1084"/>
                  <a:pt x="509" y="1078"/>
                  <a:pt x="489" y="1065"/>
                </a:cubicBezTo>
                <a:cubicBezTo>
                  <a:pt x="470" y="1053"/>
                  <a:pt x="460" y="1034"/>
                  <a:pt x="460" y="1008"/>
                </a:cubicBezTo>
                <a:cubicBezTo>
                  <a:pt x="460" y="990"/>
                  <a:pt x="464" y="974"/>
                  <a:pt x="472" y="958"/>
                </a:cubicBezTo>
                <a:cubicBezTo>
                  <a:pt x="480" y="943"/>
                  <a:pt x="489" y="930"/>
                  <a:pt x="499" y="919"/>
                </a:cubicBezTo>
                <a:cubicBezTo>
                  <a:pt x="508" y="909"/>
                  <a:pt x="517" y="895"/>
                  <a:pt x="525" y="878"/>
                </a:cubicBezTo>
                <a:cubicBezTo>
                  <a:pt x="533" y="861"/>
                  <a:pt x="537" y="844"/>
                  <a:pt x="537" y="825"/>
                </a:cubicBezTo>
                <a:cubicBezTo>
                  <a:pt x="537" y="788"/>
                  <a:pt x="525" y="760"/>
                  <a:pt x="500" y="739"/>
                </a:cubicBezTo>
                <a:cubicBezTo>
                  <a:pt x="475" y="719"/>
                  <a:pt x="444" y="708"/>
                  <a:pt x="406" y="708"/>
                </a:cubicBezTo>
                <a:cubicBezTo>
                  <a:pt x="367" y="708"/>
                  <a:pt x="334" y="719"/>
                  <a:pt x="307" y="740"/>
                </a:cubicBezTo>
                <a:cubicBezTo>
                  <a:pt x="280" y="761"/>
                  <a:pt x="266" y="790"/>
                  <a:pt x="266" y="828"/>
                </a:cubicBezTo>
                <a:cubicBezTo>
                  <a:pt x="266" y="848"/>
                  <a:pt x="270" y="867"/>
                  <a:pt x="277" y="886"/>
                </a:cubicBezTo>
                <a:cubicBezTo>
                  <a:pt x="284" y="904"/>
                  <a:pt x="291" y="919"/>
                  <a:pt x="300" y="930"/>
                </a:cubicBezTo>
                <a:cubicBezTo>
                  <a:pt x="308" y="942"/>
                  <a:pt x="316" y="954"/>
                  <a:pt x="323" y="967"/>
                </a:cubicBezTo>
                <a:cubicBezTo>
                  <a:pt x="330" y="980"/>
                  <a:pt x="333" y="992"/>
                  <a:pt x="333" y="1002"/>
                </a:cubicBezTo>
                <a:cubicBezTo>
                  <a:pt x="333" y="1023"/>
                  <a:pt x="323" y="1043"/>
                  <a:pt x="302" y="1064"/>
                </a:cubicBezTo>
                <a:cubicBezTo>
                  <a:pt x="285" y="1080"/>
                  <a:pt x="257" y="1088"/>
                  <a:pt x="221" y="1088"/>
                </a:cubicBezTo>
                <a:cubicBezTo>
                  <a:pt x="177" y="1088"/>
                  <a:pt x="120" y="1082"/>
                  <a:pt x="51" y="1071"/>
                </a:cubicBezTo>
                <a:cubicBezTo>
                  <a:pt x="47" y="1070"/>
                  <a:pt x="41" y="1069"/>
                  <a:pt x="32" y="1068"/>
                </a:cubicBezTo>
                <a:cubicBezTo>
                  <a:pt x="24" y="1068"/>
                  <a:pt x="17" y="1067"/>
                  <a:pt x="13" y="1066"/>
                </a:cubicBezTo>
                <a:lnTo>
                  <a:pt x="4" y="1064"/>
                </a:lnTo>
                <a:cubicBezTo>
                  <a:pt x="3" y="1064"/>
                  <a:pt x="2" y="1064"/>
                  <a:pt x="2" y="1064"/>
                </a:cubicBezTo>
                <a:cubicBezTo>
                  <a:pt x="1" y="1064"/>
                  <a:pt x="0" y="1063"/>
                  <a:pt x="0" y="1063"/>
                </a:cubicBezTo>
                <a:lnTo>
                  <a:pt x="0" y="354"/>
                </a:lnTo>
                <a:cubicBezTo>
                  <a:pt x="1" y="355"/>
                  <a:pt x="5" y="356"/>
                  <a:pt x="12" y="357"/>
                </a:cubicBezTo>
                <a:cubicBezTo>
                  <a:pt x="19" y="358"/>
                  <a:pt x="27" y="359"/>
                  <a:pt x="36" y="360"/>
                </a:cubicBezTo>
                <a:cubicBezTo>
                  <a:pt x="44" y="361"/>
                  <a:pt x="49" y="362"/>
                  <a:pt x="51" y="363"/>
                </a:cubicBezTo>
                <a:cubicBezTo>
                  <a:pt x="120" y="374"/>
                  <a:pt x="177" y="379"/>
                  <a:pt x="221" y="379"/>
                </a:cubicBezTo>
                <a:cubicBezTo>
                  <a:pt x="257" y="379"/>
                  <a:pt x="285" y="371"/>
                  <a:pt x="302" y="355"/>
                </a:cubicBezTo>
                <a:cubicBezTo>
                  <a:pt x="323" y="335"/>
                  <a:pt x="333" y="314"/>
                  <a:pt x="333" y="293"/>
                </a:cubicBezTo>
                <a:cubicBezTo>
                  <a:pt x="333" y="283"/>
                  <a:pt x="330" y="272"/>
                  <a:pt x="323" y="258"/>
                </a:cubicBezTo>
                <a:cubicBezTo>
                  <a:pt x="316" y="245"/>
                  <a:pt x="308" y="233"/>
                  <a:pt x="300" y="222"/>
                </a:cubicBezTo>
                <a:cubicBezTo>
                  <a:pt x="291" y="210"/>
                  <a:pt x="284" y="195"/>
                  <a:pt x="277" y="177"/>
                </a:cubicBezTo>
                <a:cubicBezTo>
                  <a:pt x="270" y="159"/>
                  <a:pt x="266" y="139"/>
                  <a:pt x="266" y="119"/>
                </a:cubicBezTo>
                <a:cubicBezTo>
                  <a:pt x="266" y="82"/>
                  <a:pt x="280" y="52"/>
                  <a:pt x="307" y="31"/>
                </a:cubicBezTo>
                <a:cubicBezTo>
                  <a:pt x="334" y="10"/>
                  <a:pt x="368" y="0"/>
                  <a:pt x="407" y="0"/>
                </a:cubicBezTo>
                <a:cubicBezTo>
                  <a:pt x="444" y="0"/>
                  <a:pt x="475" y="10"/>
                  <a:pt x="500" y="30"/>
                </a:cubicBezTo>
                <a:cubicBezTo>
                  <a:pt x="525" y="51"/>
                  <a:pt x="537" y="80"/>
                  <a:pt x="537" y="116"/>
                </a:cubicBezTo>
                <a:cubicBezTo>
                  <a:pt x="537" y="135"/>
                  <a:pt x="533" y="153"/>
                  <a:pt x="525" y="170"/>
                </a:cubicBezTo>
                <a:cubicBezTo>
                  <a:pt x="517" y="187"/>
                  <a:pt x="508" y="200"/>
                  <a:pt x="499" y="211"/>
                </a:cubicBezTo>
                <a:cubicBezTo>
                  <a:pt x="489" y="221"/>
                  <a:pt x="481" y="234"/>
                  <a:pt x="472" y="250"/>
                </a:cubicBezTo>
                <a:cubicBezTo>
                  <a:pt x="464" y="265"/>
                  <a:pt x="460" y="282"/>
                  <a:pt x="460" y="299"/>
                </a:cubicBezTo>
                <a:cubicBezTo>
                  <a:pt x="460" y="325"/>
                  <a:pt x="470" y="345"/>
                  <a:pt x="489" y="357"/>
                </a:cubicBezTo>
                <a:cubicBezTo>
                  <a:pt x="509" y="369"/>
                  <a:pt x="533" y="375"/>
                  <a:pt x="561" y="375"/>
                </a:cubicBezTo>
                <a:cubicBezTo>
                  <a:pt x="590" y="375"/>
                  <a:pt x="632" y="372"/>
                  <a:pt x="685" y="365"/>
                </a:cubicBezTo>
                <a:cubicBezTo>
                  <a:pt x="739" y="358"/>
                  <a:pt x="777" y="354"/>
                  <a:pt x="798" y="353"/>
                </a:cubicBezTo>
                <a:lnTo>
                  <a:pt x="798" y="354"/>
                </a:lnTo>
                <a:cubicBezTo>
                  <a:pt x="798" y="355"/>
                  <a:pt x="797" y="359"/>
                  <a:pt x="796" y="367"/>
                </a:cubicBezTo>
                <a:cubicBezTo>
                  <a:pt x="795" y="374"/>
                  <a:pt x="794" y="382"/>
                  <a:pt x="793" y="390"/>
                </a:cubicBezTo>
                <a:cubicBezTo>
                  <a:pt x="791" y="399"/>
                  <a:pt x="791" y="404"/>
                  <a:pt x="790" y="405"/>
                </a:cubicBezTo>
                <a:cubicBezTo>
                  <a:pt x="779" y="474"/>
                  <a:pt x="773" y="531"/>
                  <a:pt x="773" y="574"/>
                </a:cubicBezTo>
                <a:cubicBezTo>
                  <a:pt x="773" y="611"/>
                  <a:pt x="782" y="638"/>
                  <a:pt x="798" y="655"/>
                </a:cubicBezTo>
                <a:cubicBezTo>
                  <a:pt x="818" y="676"/>
                  <a:pt x="839" y="687"/>
                  <a:pt x="859" y="687"/>
                </a:cubicBezTo>
                <a:cubicBezTo>
                  <a:pt x="870" y="687"/>
                  <a:pt x="881" y="683"/>
                  <a:pt x="894" y="676"/>
                </a:cubicBezTo>
                <a:cubicBezTo>
                  <a:pt x="908" y="669"/>
                  <a:pt x="920" y="662"/>
                  <a:pt x="931" y="653"/>
                </a:cubicBezTo>
                <a:cubicBezTo>
                  <a:pt x="942" y="645"/>
                  <a:pt x="957" y="637"/>
                  <a:pt x="976" y="630"/>
                </a:cubicBezTo>
                <a:cubicBezTo>
                  <a:pt x="994" y="623"/>
                  <a:pt x="1013" y="620"/>
                  <a:pt x="1033" y="620"/>
                </a:cubicBezTo>
                <a:cubicBezTo>
                  <a:pt x="1071" y="620"/>
                  <a:pt x="1101" y="633"/>
                  <a:pt x="1122" y="660"/>
                </a:cubicBezTo>
                <a:cubicBezTo>
                  <a:pt x="1143" y="688"/>
                  <a:pt x="1153" y="721"/>
                  <a:pt x="1153" y="760"/>
                </a:cubicBez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14" name="Freeform 236"/>
          <p:cNvSpPr>
            <a:spLocks noChangeAspect="1" noChangeArrowheads="1"/>
          </p:cNvSpPr>
          <p:nvPr/>
        </p:nvSpPr>
        <p:spPr bwMode="auto">
          <a:xfrm>
            <a:off x="9029091" y="4095958"/>
            <a:ext cx="1080000" cy="936954"/>
          </a:xfrm>
          <a:custGeom>
            <a:avLst/>
            <a:gdLst>
              <a:gd name="T0" fmla="*/ 1331 w 1332"/>
              <a:gd name="T1" fmla="*/ 111 h 1154"/>
              <a:gd name="T2" fmla="*/ 1331 w 1332"/>
              <a:gd name="T3" fmla="*/ 864 h 1154"/>
              <a:gd name="T4" fmla="*/ 1298 w 1332"/>
              <a:gd name="T5" fmla="*/ 943 h 1154"/>
              <a:gd name="T6" fmla="*/ 1220 w 1332"/>
              <a:gd name="T7" fmla="*/ 975 h 1154"/>
              <a:gd name="T8" fmla="*/ 843 w 1332"/>
              <a:gd name="T9" fmla="*/ 975 h 1154"/>
              <a:gd name="T10" fmla="*/ 854 w 1332"/>
              <a:gd name="T11" fmla="*/ 1029 h 1154"/>
              <a:gd name="T12" fmla="*/ 876 w 1332"/>
              <a:gd name="T13" fmla="*/ 1078 h 1154"/>
              <a:gd name="T14" fmla="*/ 887 w 1332"/>
              <a:gd name="T15" fmla="*/ 1108 h 1154"/>
              <a:gd name="T16" fmla="*/ 874 w 1332"/>
              <a:gd name="T17" fmla="*/ 1139 h 1154"/>
              <a:gd name="T18" fmla="*/ 843 w 1332"/>
              <a:gd name="T19" fmla="*/ 1153 h 1154"/>
              <a:gd name="T20" fmla="*/ 488 w 1332"/>
              <a:gd name="T21" fmla="*/ 1153 h 1154"/>
              <a:gd name="T22" fmla="*/ 457 w 1332"/>
              <a:gd name="T23" fmla="*/ 1139 h 1154"/>
              <a:gd name="T24" fmla="*/ 444 w 1332"/>
              <a:gd name="T25" fmla="*/ 1108 h 1154"/>
              <a:gd name="T26" fmla="*/ 455 w 1332"/>
              <a:gd name="T27" fmla="*/ 1078 h 1154"/>
              <a:gd name="T28" fmla="*/ 477 w 1332"/>
              <a:gd name="T29" fmla="*/ 1029 h 1154"/>
              <a:gd name="T30" fmla="*/ 488 w 1332"/>
              <a:gd name="T31" fmla="*/ 975 h 1154"/>
              <a:gd name="T32" fmla="*/ 111 w 1332"/>
              <a:gd name="T33" fmla="*/ 975 h 1154"/>
              <a:gd name="T34" fmla="*/ 33 w 1332"/>
              <a:gd name="T35" fmla="*/ 943 h 1154"/>
              <a:gd name="T36" fmla="*/ 0 w 1332"/>
              <a:gd name="T37" fmla="*/ 864 h 1154"/>
              <a:gd name="T38" fmla="*/ 0 w 1332"/>
              <a:gd name="T39" fmla="*/ 110 h 1154"/>
              <a:gd name="T40" fmla="*/ 33 w 1332"/>
              <a:gd name="T41" fmla="*/ 32 h 1154"/>
              <a:gd name="T42" fmla="*/ 111 w 1332"/>
              <a:gd name="T43" fmla="*/ 0 h 1154"/>
              <a:gd name="T44" fmla="*/ 1220 w 1332"/>
              <a:gd name="T45" fmla="*/ 0 h 1154"/>
              <a:gd name="T46" fmla="*/ 1298 w 1332"/>
              <a:gd name="T47" fmla="*/ 32 h 1154"/>
              <a:gd name="T48" fmla="*/ 1331 w 1332"/>
              <a:gd name="T49" fmla="*/ 111 h 1154"/>
              <a:gd name="T50" fmla="*/ 1242 w 1332"/>
              <a:gd name="T51" fmla="*/ 687 h 1154"/>
              <a:gd name="T52" fmla="*/ 1242 w 1332"/>
              <a:gd name="T53" fmla="*/ 111 h 1154"/>
              <a:gd name="T54" fmla="*/ 1235 w 1332"/>
              <a:gd name="T55" fmla="*/ 95 h 1154"/>
              <a:gd name="T56" fmla="*/ 1220 w 1332"/>
              <a:gd name="T57" fmla="*/ 88 h 1154"/>
              <a:gd name="T58" fmla="*/ 111 w 1332"/>
              <a:gd name="T59" fmla="*/ 88 h 1154"/>
              <a:gd name="T60" fmla="*/ 95 w 1332"/>
              <a:gd name="T61" fmla="*/ 95 h 1154"/>
              <a:gd name="T62" fmla="*/ 89 w 1332"/>
              <a:gd name="T63" fmla="*/ 111 h 1154"/>
              <a:gd name="T64" fmla="*/ 89 w 1332"/>
              <a:gd name="T65" fmla="*/ 687 h 1154"/>
              <a:gd name="T66" fmla="*/ 95 w 1332"/>
              <a:gd name="T67" fmla="*/ 703 h 1154"/>
              <a:gd name="T68" fmla="*/ 111 w 1332"/>
              <a:gd name="T69" fmla="*/ 709 h 1154"/>
              <a:gd name="T70" fmla="*/ 1220 w 1332"/>
              <a:gd name="T71" fmla="*/ 709 h 1154"/>
              <a:gd name="T72" fmla="*/ 1235 w 1332"/>
              <a:gd name="T73" fmla="*/ 703 h 1154"/>
              <a:gd name="T74" fmla="*/ 1242 w 1332"/>
              <a:gd name="T75" fmla="*/ 687 h 11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332" h="1154">
                <a:moveTo>
                  <a:pt x="1331" y="111"/>
                </a:moveTo>
                <a:lnTo>
                  <a:pt x="1331" y="864"/>
                </a:lnTo>
                <a:cubicBezTo>
                  <a:pt x="1331" y="895"/>
                  <a:pt x="1320" y="921"/>
                  <a:pt x="1298" y="943"/>
                </a:cubicBezTo>
                <a:cubicBezTo>
                  <a:pt x="1276" y="964"/>
                  <a:pt x="1250" y="975"/>
                  <a:pt x="1220" y="975"/>
                </a:cubicBezTo>
                <a:lnTo>
                  <a:pt x="843" y="975"/>
                </a:lnTo>
                <a:cubicBezTo>
                  <a:pt x="843" y="992"/>
                  <a:pt x="846" y="1010"/>
                  <a:pt x="854" y="1029"/>
                </a:cubicBezTo>
                <a:cubicBezTo>
                  <a:pt x="861" y="1048"/>
                  <a:pt x="869" y="1064"/>
                  <a:pt x="876" y="1078"/>
                </a:cubicBezTo>
                <a:cubicBezTo>
                  <a:pt x="883" y="1092"/>
                  <a:pt x="887" y="1102"/>
                  <a:pt x="887" y="1108"/>
                </a:cubicBezTo>
                <a:cubicBezTo>
                  <a:pt x="887" y="1120"/>
                  <a:pt x="883" y="1130"/>
                  <a:pt x="874" y="1139"/>
                </a:cubicBezTo>
                <a:cubicBezTo>
                  <a:pt x="865" y="1147"/>
                  <a:pt x="855" y="1153"/>
                  <a:pt x="843" y="1153"/>
                </a:cubicBezTo>
                <a:lnTo>
                  <a:pt x="488" y="1153"/>
                </a:lnTo>
                <a:cubicBezTo>
                  <a:pt x="476" y="1153"/>
                  <a:pt x="465" y="1147"/>
                  <a:pt x="457" y="1139"/>
                </a:cubicBezTo>
                <a:cubicBezTo>
                  <a:pt x="448" y="1130"/>
                  <a:pt x="444" y="1120"/>
                  <a:pt x="444" y="1108"/>
                </a:cubicBezTo>
                <a:cubicBezTo>
                  <a:pt x="444" y="1102"/>
                  <a:pt x="447" y="1092"/>
                  <a:pt x="455" y="1078"/>
                </a:cubicBezTo>
                <a:cubicBezTo>
                  <a:pt x="462" y="1064"/>
                  <a:pt x="469" y="1048"/>
                  <a:pt x="477" y="1029"/>
                </a:cubicBezTo>
                <a:cubicBezTo>
                  <a:pt x="484" y="1011"/>
                  <a:pt x="488" y="993"/>
                  <a:pt x="488" y="975"/>
                </a:cubicBezTo>
                <a:lnTo>
                  <a:pt x="111" y="975"/>
                </a:lnTo>
                <a:cubicBezTo>
                  <a:pt x="80" y="975"/>
                  <a:pt x="54" y="964"/>
                  <a:pt x="33" y="943"/>
                </a:cubicBezTo>
                <a:cubicBezTo>
                  <a:pt x="11" y="921"/>
                  <a:pt x="0" y="895"/>
                  <a:pt x="0" y="864"/>
                </a:cubicBezTo>
                <a:lnTo>
                  <a:pt x="0" y="110"/>
                </a:lnTo>
                <a:cubicBezTo>
                  <a:pt x="0" y="80"/>
                  <a:pt x="11" y="54"/>
                  <a:pt x="33" y="32"/>
                </a:cubicBezTo>
                <a:cubicBezTo>
                  <a:pt x="54" y="10"/>
                  <a:pt x="80" y="0"/>
                  <a:pt x="111" y="0"/>
                </a:cubicBezTo>
                <a:lnTo>
                  <a:pt x="1220" y="0"/>
                </a:lnTo>
                <a:cubicBezTo>
                  <a:pt x="1250" y="0"/>
                  <a:pt x="1276" y="10"/>
                  <a:pt x="1298" y="32"/>
                </a:cubicBezTo>
                <a:cubicBezTo>
                  <a:pt x="1320" y="54"/>
                  <a:pt x="1331" y="80"/>
                  <a:pt x="1331" y="111"/>
                </a:cubicBezTo>
                <a:close/>
                <a:moveTo>
                  <a:pt x="1242" y="687"/>
                </a:moveTo>
                <a:lnTo>
                  <a:pt x="1242" y="111"/>
                </a:lnTo>
                <a:cubicBezTo>
                  <a:pt x="1242" y="105"/>
                  <a:pt x="1240" y="99"/>
                  <a:pt x="1235" y="95"/>
                </a:cubicBezTo>
                <a:cubicBezTo>
                  <a:pt x="1231" y="91"/>
                  <a:pt x="1226" y="88"/>
                  <a:pt x="1220" y="88"/>
                </a:cubicBezTo>
                <a:lnTo>
                  <a:pt x="111" y="88"/>
                </a:lnTo>
                <a:cubicBezTo>
                  <a:pt x="105" y="88"/>
                  <a:pt x="100" y="91"/>
                  <a:pt x="95" y="95"/>
                </a:cubicBezTo>
                <a:cubicBezTo>
                  <a:pt x="91" y="99"/>
                  <a:pt x="89" y="104"/>
                  <a:pt x="89" y="111"/>
                </a:cubicBezTo>
                <a:lnTo>
                  <a:pt x="89" y="687"/>
                </a:lnTo>
                <a:cubicBezTo>
                  <a:pt x="89" y="693"/>
                  <a:pt x="91" y="698"/>
                  <a:pt x="95" y="703"/>
                </a:cubicBezTo>
                <a:cubicBezTo>
                  <a:pt x="100" y="707"/>
                  <a:pt x="105" y="709"/>
                  <a:pt x="111" y="709"/>
                </a:cubicBezTo>
                <a:lnTo>
                  <a:pt x="1220" y="709"/>
                </a:lnTo>
                <a:cubicBezTo>
                  <a:pt x="1226" y="709"/>
                  <a:pt x="1231" y="707"/>
                  <a:pt x="1235" y="703"/>
                </a:cubicBezTo>
                <a:cubicBezTo>
                  <a:pt x="1240" y="698"/>
                  <a:pt x="1242" y="693"/>
                  <a:pt x="1242" y="687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15" name="Freeform 275"/>
          <p:cNvSpPr>
            <a:spLocks noChangeAspect="1" noChangeArrowheads="1"/>
          </p:cNvSpPr>
          <p:nvPr/>
        </p:nvSpPr>
        <p:spPr bwMode="auto">
          <a:xfrm>
            <a:off x="15379608" y="3946712"/>
            <a:ext cx="1080000" cy="1245405"/>
          </a:xfrm>
          <a:custGeom>
            <a:avLst/>
            <a:gdLst>
              <a:gd name="T0" fmla="*/ 977 w 978"/>
              <a:gd name="T1" fmla="*/ 89 h 1131"/>
              <a:gd name="T2" fmla="*/ 977 w 978"/>
              <a:gd name="T3" fmla="*/ 310 h 1131"/>
              <a:gd name="T4" fmla="*/ 968 w 978"/>
              <a:gd name="T5" fmla="*/ 328 h 1131"/>
              <a:gd name="T6" fmla="*/ 955 w 978"/>
              <a:gd name="T7" fmla="*/ 332 h 1131"/>
              <a:gd name="T8" fmla="*/ 950 w 978"/>
              <a:gd name="T9" fmla="*/ 332 h 1131"/>
              <a:gd name="T10" fmla="*/ 639 w 978"/>
              <a:gd name="T11" fmla="*/ 265 h 1131"/>
              <a:gd name="T12" fmla="*/ 627 w 978"/>
              <a:gd name="T13" fmla="*/ 258 h 1131"/>
              <a:gd name="T14" fmla="*/ 622 w 978"/>
              <a:gd name="T15" fmla="*/ 244 h 1131"/>
              <a:gd name="T16" fmla="*/ 445 w 978"/>
              <a:gd name="T17" fmla="*/ 244 h 1131"/>
              <a:gd name="T18" fmla="*/ 445 w 978"/>
              <a:gd name="T19" fmla="*/ 314 h 1131"/>
              <a:gd name="T20" fmla="*/ 572 w 978"/>
              <a:gd name="T21" fmla="*/ 391 h 1131"/>
              <a:gd name="T22" fmla="*/ 622 w 978"/>
              <a:gd name="T23" fmla="*/ 532 h 1131"/>
              <a:gd name="T24" fmla="*/ 622 w 978"/>
              <a:gd name="T25" fmla="*/ 1085 h 1131"/>
              <a:gd name="T26" fmla="*/ 609 w 978"/>
              <a:gd name="T27" fmla="*/ 1117 h 1131"/>
              <a:gd name="T28" fmla="*/ 578 w 978"/>
              <a:gd name="T29" fmla="*/ 1130 h 1131"/>
              <a:gd name="T30" fmla="*/ 223 w 978"/>
              <a:gd name="T31" fmla="*/ 1130 h 1131"/>
              <a:gd name="T32" fmla="*/ 192 w 978"/>
              <a:gd name="T33" fmla="*/ 1117 h 1131"/>
              <a:gd name="T34" fmla="*/ 179 w 978"/>
              <a:gd name="T35" fmla="*/ 1085 h 1131"/>
              <a:gd name="T36" fmla="*/ 179 w 978"/>
              <a:gd name="T37" fmla="*/ 532 h 1131"/>
              <a:gd name="T38" fmla="*/ 222 w 978"/>
              <a:gd name="T39" fmla="*/ 400 h 1131"/>
              <a:gd name="T40" fmla="*/ 334 w 978"/>
              <a:gd name="T41" fmla="*/ 321 h 1131"/>
              <a:gd name="T42" fmla="*/ 334 w 978"/>
              <a:gd name="T43" fmla="*/ 244 h 1131"/>
              <a:gd name="T44" fmla="*/ 312 w 978"/>
              <a:gd name="T45" fmla="*/ 244 h 1131"/>
              <a:gd name="T46" fmla="*/ 232 w 978"/>
              <a:gd name="T47" fmla="*/ 260 h 1131"/>
              <a:gd name="T48" fmla="*/ 169 w 978"/>
              <a:gd name="T49" fmla="*/ 297 h 1131"/>
              <a:gd name="T50" fmla="*/ 123 w 978"/>
              <a:gd name="T51" fmla="*/ 343 h 1131"/>
              <a:gd name="T52" fmla="*/ 95 w 978"/>
              <a:gd name="T53" fmla="*/ 380 h 1131"/>
              <a:gd name="T54" fmla="*/ 85 w 978"/>
              <a:gd name="T55" fmla="*/ 397 h 1131"/>
              <a:gd name="T56" fmla="*/ 46 w 978"/>
              <a:gd name="T57" fmla="*/ 421 h 1131"/>
              <a:gd name="T58" fmla="*/ 25 w 978"/>
              <a:gd name="T59" fmla="*/ 416 h 1131"/>
              <a:gd name="T60" fmla="*/ 4 w 978"/>
              <a:gd name="T61" fmla="*/ 391 h 1131"/>
              <a:gd name="T62" fmla="*/ 6 w 978"/>
              <a:gd name="T63" fmla="*/ 357 h 1131"/>
              <a:gd name="T64" fmla="*/ 16 w 978"/>
              <a:gd name="T65" fmla="*/ 339 h 1131"/>
              <a:gd name="T66" fmla="*/ 42 w 978"/>
              <a:gd name="T67" fmla="*/ 302 h 1131"/>
              <a:gd name="T68" fmla="*/ 84 w 978"/>
              <a:gd name="T69" fmla="*/ 253 h 1131"/>
              <a:gd name="T70" fmla="*/ 143 w 978"/>
              <a:gd name="T71" fmla="*/ 207 h 1131"/>
              <a:gd name="T72" fmla="*/ 218 w 978"/>
              <a:gd name="T73" fmla="*/ 170 h 1131"/>
              <a:gd name="T74" fmla="*/ 201 w 978"/>
              <a:gd name="T75" fmla="*/ 111 h 1131"/>
              <a:gd name="T76" fmla="*/ 233 w 978"/>
              <a:gd name="T77" fmla="*/ 32 h 1131"/>
              <a:gd name="T78" fmla="*/ 312 w 978"/>
              <a:gd name="T79" fmla="*/ 0 h 1131"/>
              <a:gd name="T80" fmla="*/ 390 w 978"/>
              <a:gd name="T81" fmla="*/ 32 h 1131"/>
              <a:gd name="T82" fmla="*/ 422 w 978"/>
              <a:gd name="T83" fmla="*/ 111 h 1131"/>
              <a:gd name="T84" fmla="*/ 413 w 978"/>
              <a:gd name="T85" fmla="*/ 155 h 1131"/>
              <a:gd name="T86" fmla="*/ 622 w 978"/>
              <a:gd name="T87" fmla="*/ 155 h 1131"/>
              <a:gd name="T88" fmla="*/ 627 w 978"/>
              <a:gd name="T89" fmla="*/ 141 h 1131"/>
              <a:gd name="T90" fmla="*/ 639 w 978"/>
              <a:gd name="T91" fmla="*/ 134 h 1131"/>
              <a:gd name="T92" fmla="*/ 950 w 978"/>
              <a:gd name="T93" fmla="*/ 67 h 1131"/>
              <a:gd name="T94" fmla="*/ 955 w 978"/>
              <a:gd name="T95" fmla="*/ 66 h 1131"/>
              <a:gd name="T96" fmla="*/ 968 w 978"/>
              <a:gd name="T97" fmla="*/ 71 h 1131"/>
              <a:gd name="T98" fmla="*/ 977 w 978"/>
              <a:gd name="T99" fmla="*/ 89 h 1131"/>
              <a:gd name="T100" fmla="*/ 343 w 978"/>
              <a:gd name="T101" fmla="*/ 142 h 1131"/>
              <a:gd name="T102" fmla="*/ 356 w 978"/>
              <a:gd name="T103" fmla="*/ 111 h 1131"/>
              <a:gd name="T104" fmla="*/ 343 w 978"/>
              <a:gd name="T105" fmla="*/ 80 h 1131"/>
              <a:gd name="T106" fmla="*/ 312 w 978"/>
              <a:gd name="T107" fmla="*/ 66 h 1131"/>
              <a:gd name="T108" fmla="*/ 280 w 978"/>
              <a:gd name="T109" fmla="*/ 80 h 1131"/>
              <a:gd name="T110" fmla="*/ 267 w 978"/>
              <a:gd name="T111" fmla="*/ 111 h 1131"/>
              <a:gd name="T112" fmla="*/ 280 w 978"/>
              <a:gd name="T113" fmla="*/ 142 h 1131"/>
              <a:gd name="T114" fmla="*/ 312 w 978"/>
              <a:gd name="T115" fmla="*/ 155 h 1131"/>
              <a:gd name="T116" fmla="*/ 343 w 978"/>
              <a:gd name="T117" fmla="*/ 142 h 1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78" h="1131">
                <a:moveTo>
                  <a:pt x="977" y="89"/>
                </a:moveTo>
                <a:lnTo>
                  <a:pt x="977" y="310"/>
                </a:lnTo>
                <a:cubicBezTo>
                  <a:pt x="977" y="318"/>
                  <a:pt x="974" y="323"/>
                  <a:pt x="968" y="328"/>
                </a:cubicBezTo>
                <a:cubicBezTo>
                  <a:pt x="965" y="331"/>
                  <a:pt x="960" y="332"/>
                  <a:pt x="955" y="332"/>
                </a:cubicBezTo>
                <a:cubicBezTo>
                  <a:pt x="953" y="332"/>
                  <a:pt x="951" y="332"/>
                  <a:pt x="950" y="332"/>
                </a:cubicBezTo>
                <a:lnTo>
                  <a:pt x="639" y="265"/>
                </a:lnTo>
                <a:cubicBezTo>
                  <a:pt x="634" y="264"/>
                  <a:pt x="630" y="262"/>
                  <a:pt x="627" y="258"/>
                </a:cubicBezTo>
                <a:cubicBezTo>
                  <a:pt x="624" y="254"/>
                  <a:pt x="622" y="249"/>
                  <a:pt x="622" y="244"/>
                </a:cubicBezTo>
                <a:lnTo>
                  <a:pt x="445" y="244"/>
                </a:lnTo>
                <a:lnTo>
                  <a:pt x="445" y="314"/>
                </a:lnTo>
                <a:cubicBezTo>
                  <a:pt x="496" y="325"/>
                  <a:pt x="539" y="350"/>
                  <a:pt x="572" y="391"/>
                </a:cubicBezTo>
                <a:cubicBezTo>
                  <a:pt x="606" y="431"/>
                  <a:pt x="622" y="479"/>
                  <a:pt x="622" y="532"/>
                </a:cubicBezTo>
                <a:lnTo>
                  <a:pt x="622" y="1085"/>
                </a:lnTo>
                <a:cubicBezTo>
                  <a:pt x="622" y="1097"/>
                  <a:pt x="618" y="1108"/>
                  <a:pt x="609" y="1117"/>
                </a:cubicBezTo>
                <a:cubicBezTo>
                  <a:pt x="600" y="1125"/>
                  <a:pt x="590" y="1130"/>
                  <a:pt x="578" y="1130"/>
                </a:cubicBezTo>
                <a:lnTo>
                  <a:pt x="223" y="1130"/>
                </a:lnTo>
                <a:cubicBezTo>
                  <a:pt x="211" y="1130"/>
                  <a:pt x="200" y="1125"/>
                  <a:pt x="192" y="1117"/>
                </a:cubicBezTo>
                <a:cubicBezTo>
                  <a:pt x="183" y="1108"/>
                  <a:pt x="179" y="1097"/>
                  <a:pt x="179" y="1085"/>
                </a:cubicBezTo>
                <a:lnTo>
                  <a:pt x="179" y="532"/>
                </a:lnTo>
                <a:cubicBezTo>
                  <a:pt x="179" y="483"/>
                  <a:pt x="193" y="439"/>
                  <a:pt x="222" y="400"/>
                </a:cubicBezTo>
                <a:cubicBezTo>
                  <a:pt x="251" y="361"/>
                  <a:pt x="288" y="335"/>
                  <a:pt x="334" y="321"/>
                </a:cubicBezTo>
                <a:lnTo>
                  <a:pt x="334" y="244"/>
                </a:lnTo>
                <a:lnTo>
                  <a:pt x="312" y="244"/>
                </a:lnTo>
                <a:cubicBezTo>
                  <a:pt x="284" y="244"/>
                  <a:pt x="258" y="249"/>
                  <a:pt x="232" y="260"/>
                </a:cubicBezTo>
                <a:cubicBezTo>
                  <a:pt x="206" y="271"/>
                  <a:pt x="186" y="283"/>
                  <a:pt x="169" y="297"/>
                </a:cubicBezTo>
                <a:cubicBezTo>
                  <a:pt x="153" y="310"/>
                  <a:pt x="137" y="326"/>
                  <a:pt x="123" y="343"/>
                </a:cubicBezTo>
                <a:cubicBezTo>
                  <a:pt x="109" y="360"/>
                  <a:pt x="99" y="372"/>
                  <a:pt x="95" y="380"/>
                </a:cubicBezTo>
                <a:cubicBezTo>
                  <a:pt x="90" y="388"/>
                  <a:pt x="87" y="393"/>
                  <a:pt x="85" y="397"/>
                </a:cubicBezTo>
                <a:cubicBezTo>
                  <a:pt x="77" y="413"/>
                  <a:pt x="64" y="421"/>
                  <a:pt x="46" y="421"/>
                </a:cubicBezTo>
                <a:cubicBezTo>
                  <a:pt x="38" y="421"/>
                  <a:pt x="31" y="420"/>
                  <a:pt x="25" y="416"/>
                </a:cubicBezTo>
                <a:cubicBezTo>
                  <a:pt x="15" y="411"/>
                  <a:pt x="8" y="402"/>
                  <a:pt x="4" y="391"/>
                </a:cubicBezTo>
                <a:cubicBezTo>
                  <a:pt x="0" y="379"/>
                  <a:pt x="1" y="368"/>
                  <a:pt x="6" y="357"/>
                </a:cubicBezTo>
                <a:cubicBezTo>
                  <a:pt x="8" y="352"/>
                  <a:pt x="12" y="346"/>
                  <a:pt x="16" y="339"/>
                </a:cubicBezTo>
                <a:cubicBezTo>
                  <a:pt x="20" y="331"/>
                  <a:pt x="29" y="319"/>
                  <a:pt x="42" y="302"/>
                </a:cubicBezTo>
                <a:cubicBezTo>
                  <a:pt x="55" y="284"/>
                  <a:pt x="69" y="268"/>
                  <a:pt x="84" y="253"/>
                </a:cubicBezTo>
                <a:cubicBezTo>
                  <a:pt x="99" y="238"/>
                  <a:pt x="119" y="223"/>
                  <a:pt x="143" y="207"/>
                </a:cubicBezTo>
                <a:cubicBezTo>
                  <a:pt x="167" y="191"/>
                  <a:pt x="192" y="179"/>
                  <a:pt x="218" y="170"/>
                </a:cubicBezTo>
                <a:cubicBezTo>
                  <a:pt x="207" y="151"/>
                  <a:pt x="201" y="131"/>
                  <a:pt x="201" y="111"/>
                </a:cubicBezTo>
                <a:cubicBezTo>
                  <a:pt x="201" y="80"/>
                  <a:pt x="212" y="53"/>
                  <a:pt x="233" y="32"/>
                </a:cubicBezTo>
                <a:cubicBezTo>
                  <a:pt x="255" y="10"/>
                  <a:pt x="282" y="0"/>
                  <a:pt x="312" y="0"/>
                </a:cubicBezTo>
                <a:cubicBezTo>
                  <a:pt x="343" y="0"/>
                  <a:pt x="368" y="10"/>
                  <a:pt x="390" y="32"/>
                </a:cubicBezTo>
                <a:cubicBezTo>
                  <a:pt x="412" y="53"/>
                  <a:pt x="422" y="80"/>
                  <a:pt x="422" y="111"/>
                </a:cubicBezTo>
                <a:cubicBezTo>
                  <a:pt x="422" y="126"/>
                  <a:pt x="419" y="141"/>
                  <a:pt x="413" y="155"/>
                </a:cubicBezTo>
                <a:lnTo>
                  <a:pt x="622" y="155"/>
                </a:lnTo>
                <a:cubicBezTo>
                  <a:pt x="622" y="150"/>
                  <a:pt x="624" y="145"/>
                  <a:pt x="627" y="141"/>
                </a:cubicBezTo>
                <a:cubicBezTo>
                  <a:pt x="630" y="137"/>
                  <a:pt x="634" y="135"/>
                  <a:pt x="639" y="134"/>
                </a:cubicBezTo>
                <a:lnTo>
                  <a:pt x="950" y="67"/>
                </a:lnTo>
                <a:cubicBezTo>
                  <a:pt x="951" y="67"/>
                  <a:pt x="953" y="66"/>
                  <a:pt x="955" y="66"/>
                </a:cubicBezTo>
                <a:cubicBezTo>
                  <a:pt x="960" y="66"/>
                  <a:pt x="965" y="68"/>
                  <a:pt x="968" y="71"/>
                </a:cubicBezTo>
                <a:cubicBezTo>
                  <a:pt x="974" y="75"/>
                  <a:pt x="977" y="81"/>
                  <a:pt x="977" y="89"/>
                </a:cubicBezTo>
                <a:close/>
                <a:moveTo>
                  <a:pt x="343" y="142"/>
                </a:moveTo>
                <a:cubicBezTo>
                  <a:pt x="352" y="133"/>
                  <a:pt x="356" y="123"/>
                  <a:pt x="356" y="111"/>
                </a:cubicBezTo>
                <a:cubicBezTo>
                  <a:pt x="356" y="99"/>
                  <a:pt x="352" y="88"/>
                  <a:pt x="343" y="80"/>
                </a:cubicBezTo>
                <a:cubicBezTo>
                  <a:pt x="334" y="71"/>
                  <a:pt x="324" y="66"/>
                  <a:pt x="312" y="66"/>
                </a:cubicBezTo>
                <a:cubicBezTo>
                  <a:pt x="300" y="66"/>
                  <a:pt x="289" y="71"/>
                  <a:pt x="280" y="80"/>
                </a:cubicBezTo>
                <a:cubicBezTo>
                  <a:pt x="272" y="88"/>
                  <a:pt x="267" y="99"/>
                  <a:pt x="267" y="111"/>
                </a:cubicBezTo>
                <a:cubicBezTo>
                  <a:pt x="267" y="123"/>
                  <a:pt x="272" y="133"/>
                  <a:pt x="280" y="142"/>
                </a:cubicBezTo>
                <a:cubicBezTo>
                  <a:pt x="289" y="151"/>
                  <a:pt x="300" y="155"/>
                  <a:pt x="312" y="155"/>
                </a:cubicBezTo>
                <a:cubicBezTo>
                  <a:pt x="324" y="155"/>
                  <a:pt x="334" y="151"/>
                  <a:pt x="343" y="14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3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8"/>
          <p:cNvSpPr/>
          <p:nvPr/>
        </p:nvSpPr>
        <p:spPr>
          <a:xfrm>
            <a:off x="-10511" y="3612643"/>
            <a:ext cx="20107275" cy="1108464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en-US" sz="6600" spc="2800" dirty="0">
                <a:solidFill>
                  <a:schemeClr val="bg2">
                    <a:lumMod val="10000"/>
                  </a:schemeClr>
                </a:solidFill>
                <a:cs typeface="Raleway Medium"/>
              </a:rPr>
              <a:t>THANK YOU</a:t>
            </a:r>
          </a:p>
        </p:txBody>
      </p:sp>
      <p:sp>
        <p:nvSpPr>
          <p:cNvPr id="4" name="object 10"/>
          <p:cNvSpPr txBox="1"/>
          <p:nvPr/>
        </p:nvSpPr>
        <p:spPr>
          <a:xfrm>
            <a:off x="5181600" y="5787645"/>
            <a:ext cx="4522859" cy="74149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b="1" dirty="0" smtClean="0">
                <a:solidFill>
                  <a:schemeClr val="bg2">
                    <a:lumMod val="10000"/>
                  </a:schemeClr>
                </a:solidFill>
                <a:cs typeface="Source Sans Pro Semibold"/>
              </a:rPr>
              <a:t>Zhuravskiy Roman</a:t>
            </a:r>
          </a:p>
          <a:p>
            <a:pPr algn="ctr"/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>
              <a:lnSpc>
                <a:spcPct val="100000"/>
              </a:lnSpc>
            </a:pPr>
            <a:endParaRPr lang="en-US" sz="3100" b="1" dirty="0" smtClean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>
              <a:lnSpc>
                <a:spcPct val="100000"/>
              </a:lnSpc>
            </a:pPr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001216" y="5771845"/>
            <a:ext cx="0" cy="757291"/>
          </a:xfrm>
          <a:prstGeom prst="line">
            <a:avLst/>
          </a:prstGeom>
          <a:ln w="19050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bject 10"/>
          <p:cNvSpPr txBox="1"/>
          <p:nvPr/>
        </p:nvSpPr>
        <p:spPr>
          <a:xfrm>
            <a:off x="11459247" y="5268655"/>
            <a:ext cx="6499278" cy="741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cs typeface="Source Sans Pro Semibold"/>
              </a:rPr>
              <a:t>roman.zhuravskiy@lamoda.ru</a:t>
            </a:r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/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>
              <a:lnSpc>
                <a:spcPct val="100000"/>
              </a:lnSpc>
            </a:pPr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</p:txBody>
      </p:sp>
      <p:sp>
        <p:nvSpPr>
          <p:cNvPr id="8" name="object 10"/>
          <p:cNvSpPr txBox="1"/>
          <p:nvPr/>
        </p:nvSpPr>
        <p:spPr>
          <a:xfrm>
            <a:off x="9058904" y="7579874"/>
            <a:ext cx="4216344" cy="74149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3100" dirty="0" smtClean="0">
                <a:solidFill>
                  <a:schemeClr val="bg2">
                    <a:lumMod val="10000"/>
                  </a:schemeClr>
                </a:solidFill>
                <a:cs typeface="Source Sans Pro Semibold"/>
                <a:hlinkClick r:id="rId3"/>
              </a:rPr>
              <a:t>tech.lamoda.ru</a:t>
            </a:r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/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>
              <a:lnSpc>
                <a:spcPct val="100000"/>
              </a:lnSpc>
            </a:pPr>
            <a:endParaRPr lang="en-US" sz="3100" b="1" dirty="0" smtClean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  <a:p>
            <a:pPr algn="ctr">
              <a:lnSpc>
                <a:spcPct val="100000"/>
              </a:lnSpc>
            </a:pPr>
            <a:endParaRPr lang="en-US" sz="3100" dirty="0">
              <a:solidFill>
                <a:schemeClr val="bg2">
                  <a:lumMod val="10000"/>
                </a:schemeClr>
              </a:solidFill>
              <a:cs typeface="Source Sans Pro Semibold"/>
            </a:endParaRPr>
          </a:p>
        </p:txBody>
      </p:sp>
      <p:pic>
        <p:nvPicPr>
          <p:cNvPr id="15362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3478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ile:Telegram alternative 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0580" y="6097221"/>
            <a:ext cx="497702" cy="4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475556" y="6010148"/>
            <a:ext cx="2243050" cy="5693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100" dirty="0">
                <a:solidFill>
                  <a:schemeClr val="bg2">
                    <a:lumMod val="10000"/>
                  </a:schemeClr>
                </a:solidFill>
                <a:cs typeface="Source Sans Pro Semibold"/>
              </a:rPr>
              <a:t>@Zhuravskiy</a:t>
            </a:r>
          </a:p>
        </p:txBody>
      </p:sp>
      <p:pic>
        <p:nvPicPr>
          <p:cNvPr id="15368" name="Picture 8" descr="http://www.clipartbest.com/cliparts/RTG/B9R/RTGB9Rk8c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2716" y="5512446"/>
            <a:ext cx="497702" cy="49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990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5"/>
          <p:cNvSpPr txBox="1"/>
          <p:nvPr/>
        </p:nvSpPr>
        <p:spPr>
          <a:xfrm>
            <a:off x="8545235" y="1569498"/>
            <a:ext cx="6699703" cy="52858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1">
              <a:tabLst>
                <a:tab pos="1097357" algn="l"/>
                <a:tab pos="2250600" algn="l"/>
                <a:tab pos="3591815" algn="l"/>
              </a:tabLst>
            </a:pPr>
            <a:r>
              <a:rPr lang="ru-RU" sz="3300" dirty="0" smtClean="0">
                <a:solidFill>
                  <a:schemeClr val="bg2">
                    <a:lumMod val="10000"/>
                  </a:schemeClr>
                </a:solidFill>
                <a:latin typeface="+mj-lt"/>
                <a:cs typeface="Source Sans Pro"/>
              </a:rPr>
              <a:t>Кто мы?</a:t>
            </a:r>
            <a:endParaRPr lang="en-US" sz="3300" dirty="0">
              <a:solidFill>
                <a:schemeClr val="bg2">
                  <a:lumMod val="10000"/>
                </a:schemeClr>
              </a:solidFill>
              <a:latin typeface="+mj-lt"/>
              <a:cs typeface="Source Sans Pro"/>
            </a:endParaRPr>
          </a:p>
        </p:txBody>
      </p:sp>
      <p:pic>
        <p:nvPicPr>
          <p:cNvPr id="3074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13049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/>
          <p:nvPr/>
        </p:nvSpPr>
        <p:spPr>
          <a:xfrm>
            <a:off x="1403354" y="458669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en-US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IT </a:t>
            </a:r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в </a:t>
            </a:r>
            <a:r>
              <a:rPr lang="en-US" sz="4400" b="1" kern="0" spc="1249" dirty="0" err="1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Lamoda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10" name="AutoShape 4" descr="https://tech.lamoda.ru/static/ba251fd6d2d8a28ed6f687d003253ae6dc0427f4/upload/about_1.svg"/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tech.lamoda.ru/static/ba251fd6d2d8a28ed6f687d003253ae6dc0427f4/upload/about_1.svg"/>
          <p:cNvSpPr>
            <a:spLocks noChangeAspect="1" noChangeArrowheads="1"/>
          </p:cNvSpPr>
          <p:nvPr/>
        </p:nvSpPr>
        <p:spPr bwMode="auto">
          <a:xfrm>
            <a:off x="152400" y="152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1" y="2596317"/>
            <a:ext cx="1016000" cy="101600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7318" y="2596317"/>
            <a:ext cx="1016000" cy="1016000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938" y="2596317"/>
            <a:ext cx="1016000" cy="10160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75361" y="4290923"/>
            <a:ext cx="4958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ea typeface="Sauce Code Powerline" charset="0"/>
                <a:cs typeface="Sauce Code Powerline" charset="0"/>
              </a:rPr>
              <a:t>11 млн. пользователей</a:t>
            </a:r>
            <a:r>
              <a:rPr lang="ru-RU" sz="3200" dirty="0">
                <a:ea typeface="Sauce Code Powerline" charset="0"/>
                <a:cs typeface="Sauce Code Powerline" charset="0"/>
              </a:rPr>
              <a:t> </a:t>
            </a:r>
            <a:endParaRPr lang="en-US" sz="3200" dirty="0" smtClean="0">
              <a:ea typeface="Sauce Code Powerline" charset="0"/>
              <a:cs typeface="Sauce Code Powerline" charset="0"/>
            </a:endParaRPr>
          </a:p>
          <a:p>
            <a:endParaRPr lang="ru-RU" sz="3200" dirty="0">
              <a:ea typeface="Sauce Code Powerline" charset="0"/>
              <a:cs typeface="Sauce Code Powerline" charset="0"/>
            </a:endParaRPr>
          </a:p>
          <a:p>
            <a:r>
              <a:rPr lang="ru-RU" sz="3200" dirty="0">
                <a:ea typeface="Sauce Code Powerline" charset="0"/>
                <a:cs typeface="Sauce Code Powerline" charset="0"/>
              </a:rPr>
              <a:t>Именно столько человек бывает на сайте </a:t>
            </a:r>
            <a:r>
              <a:rPr lang="ru-RU" sz="3200" dirty="0" err="1">
                <a:ea typeface="Sauce Code Powerline" charset="0"/>
                <a:cs typeface="Sauce Code Powerline" charset="0"/>
              </a:rPr>
              <a:t>Lamoda</a:t>
            </a:r>
            <a:r>
              <a:rPr lang="ru-RU" sz="3200" dirty="0">
                <a:ea typeface="Sauce Code Powerline" charset="0"/>
                <a:cs typeface="Sauce Code Powerline" charset="0"/>
              </a:rPr>
              <a:t> ежемесячно. Мы узнаваемы, и вы наверняка слышали о нас хотя бы однажды. </a:t>
            </a:r>
          </a:p>
          <a:p>
            <a:endParaRPr lang="ru-RU" sz="3200" dirty="0">
              <a:ea typeface="Sauce Code Powerline" charset="0"/>
              <a:cs typeface="Sauce Code Powerline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3273898" y="4290923"/>
            <a:ext cx="495808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60 </a:t>
            </a:r>
            <a:r>
              <a:rPr lang="en-US" sz="3200" b="1" dirty="0" err="1"/>
              <a:t>внутренних</a:t>
            </a:r>
            <a:r>
              <a:rPr lang="en-US" sz="3200" b="1" dirty="0"/>
              <a:t> </a:t>
            </a:r>
            <a:r>
              <a:rPr lang="en-US" sz="3200" b="1" dirty="0" err="1" smtClean="0"/>
              <a:t>систем</a:t>
            </a:r>
            <a:endParaRPr lang="en-US" sz="3200" b="1" dirty="0" smtClean="0"/>
          </a:p>
          <a:p>
            <a:endParaRPr lang="en-US" sz="3200" dirty="0"/>
          </a:p>
          <a:p>
            <a:r>
              <a:rPr lang="en-US" sz="3200" dirty="0" err="1"/>
              <a:t>Большая</a:t>
            </a:r>
            <a:r>
              <a:rPr lang="en-US" sz="3200" dirty="0"/>
              <a:t> </a:t>
            </a:r>
            <a:r>
              <a:rPr lang="en-US" sz="3200" dirty="0" err="1"/>
              <a:t>часть</a:t>
            </a:r>
            <a:r>
              <a:rPr lang="en-US" sz="3200" dirty="0"/>
              <a:t> </a:t>
            </a:r>
            <a:r>
              <a:rPr lang="en-US" sz="3200" dirty="0" err="1"/>
              <a:t>систем</a:t>
            </a:r>
            <a:r>
              <a:rPr lang="en-US" sz="3200" dirty="0"/>
              <a:t> </a:t>
            </a:r>
            <a:r>
              <a:rPr lang="en-US" sz="3200" dirty="0" err="1"/>
              <a:t>Lamoda</a:t>
            </a:r>
            <a:r>
              <a:rPr lang="en-US" sz="3200" dirty="0"/>
              <a:t> — </a:t>
            </a:r>
            <a:r>
              <a:rPr lang="en-US" sz="3200" dirty="0" err="1"/>
              <a:t>полностью</a:t>
            </a:r>
            <a:r>
              <a:rPr lang="en-US" sz="3200" dirty="0"/>
              <a:t> </a:t>
            </a:r>
            <a:r>
              <a:rPr lang="en-US" sz="3200" dirty="0" err="1"/>
              <a:t>наша</a:t>
            </a:r>
            <a:r>
              <a:rPr lang="en-US" sz="3200" dirty="0"/>
              <a:t> </a:t>
            </a:r>
            <a:r>
              <a:rPr lang="en-US" sz="3200" dirty="0" err="1"/>
              <a:t>разработка</a:t>
            </a:r>
            <a:r>
              <a:rPr lang="en-US" sz="3200" dirty="0"/>
              <a:t>, </a:t>
            </a:r>
            <a:r>
              <a:rPr lang="en-US" sz="3200" dirty="0" err="1"/>
              <a:t>самые</a:t>
            </a:r>
            <a:r>
              <a:rPr lang="en-US" sz="3200" dirty="0"/>
              <a:t> </a:t>
            </a:r>
            <a:r>
              <a:rPr lang="en-US" sz="3200" dirty="0" err="1"/>
              <a:t>крупные</a:t>
            </a:r>
            <a:r>
              <a:rPr lang="en-US" sz="3200" dirty="0"/>
              <a:t> </a:t>
            </a:r>
            <a:r>
              <a:rPr lang="en-US" sz="3200" dirty="0" err="1"/>
              <a:t>из</a:t>
            </a:r>
            <a:r>
              <a:rPr lang="en-US" sz="3200" dirty="0"/>
              <a:t> </a:t>
            </a:r>
            <a:r>
              <a:rPr lang="en-US" sz="3200" dirty="0" err="1"/>
              <a:t>них</a:t>
            </a:r>
            <a:r>
              <a:rPr lang="en-US" sz="3200" dirty="0"/>
              <a:t>: Site, Mobile, Content, Order Processing, Call Center, Warehouse, Delivery, Express, Market. </a:t>
            </a:r>
          </a:p>
          <a:p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7046278" y="4290923"/>
            <a:ext cx="495808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4 000 </a:t>
            </a:r>
            <a:r>
              <a:rPr lang="ru-RU" sz="3200" b="1" dirty="0" smtClean="0"/>
              <a:t>сотрудников</a:t>
            </a:r>
            <a:endParaRPr lang="en-US" sz="3200" b="1" dirty="0" smtClean="0"/>
          </a:p>
          <a:p>
            <a:endParaRPr lang="ru-RU" sz="3200" b="1" dirty="0"/>
          </a:p>
          <a:p>
            <a:r>
              <a:rPr lang="ru-RU" sz="3200" dirty="0"/>
              <a:t>Наши представительства включают Центральный офис в Москве, офисы в Минске, Киеве и Алматы, второй центр разработки в Вильнюсе и офис собственной торговой марки в Лондоне. </a:t>
            </a:r>
            <a:br>
              <a:rPr lang="ru-RU" sz="3200" dirty="0"/>
            </a:br>
            <a:endParaRPr lang="ru-RU" sz="3200" dirty="0"/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4397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Как было раньше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83995" y="2421130"/>
            <a:ext cx="2538486" cy="7364301"/>
          </a:xfrm>
          <a:prstGeom prst="rect">
            <a:avLst/>
          </a:prstGeom>
        </p:spPr>
      </p:pic>
      <p:pic>
        <p:nvPicPr>
          <p:cNvPr id="5122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411735" y="2579985"/>
            <a:ext cx="4836160" cy="28577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1411735" y="1682391"/>
            <a:ext cx="341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Vmware</a:t>
            </a:r>
            <a:r>
              <a:rPr lang="en-US" sz="3200" dirty="0" smtClean="0"/>
              <a:t> ESX Server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716535" y="2945745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3240535" y="2930109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4764535" y="2928901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1716535" y="4256385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3240535" y="4246225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4764535" y="4246225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793351" y="3105081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VM1</a:t>
            </a:r>
            <a:endParaRPr lang="ru-RU" sz="3200" dirty="0"/>
          </a:p>
        </p:txBody>
      </p:sp>
      <p:sp>
        <p:nvSpPr>
          <p:cNvPr id="47" name="TextBox 46"/>
          <p:cNvSpPr txBox="1"/>
          <p:nvPr/>
        </p:nvSpPr>
        <p:spPr>
          <a:xfrm>
            <a:off x="3322304" y="3105081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VM2</a:t>
            </a:r>
            <a:endParaRPr lang="ru-RU" sz="3200" dirty="0"/>
          </a:p>
        </p:txBody>
      </p:sp>
      <p:sp>
        <p:nvSpPr>
          <p:cNvPr id="48" name="TextBox 47"/>
          <p:cNvSpPr txBox="1"/>
          <p:nvPr/>
        </p:nvSpPr>
        <p:spPr>
          <a:xfrm>
            <a:off x="4847388" y="3105081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VM3</a:t>
            </a:r>
            <a:endParaRPr lang="ru-RU" sz="3200" dirty="0"/>
          </a:p>
        </p:txBody>
      </p:sp>
      <p:sp>
        <p:nvSpPr>
          <p:cNvPr id="49" name="TextBox 48"/>
          <p:cNvSpPr txBox="1"/>
          <p:nvPr/>
        </p:nvSpPr>
        <p:spPr>
          <a:xfrm>
            <a:off x="1793351" y="4416529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VM4</a:t>
            </a:r>
            <a:endParaRPr lang="ru-RU" sz="3200" dirty="0"/>
          </a:p>
        </p:txBody>
      </p:sp>
      <p:sp>
        <p:nvSpPr>
          <p:cNvPr id="50" name="TextBox 49"/>
          <p:cNvSpPr txBox="1"/>
          <p:nvPr/>
        </p:nvSpPr>
        <p:spPr>
          <a:xfrm>
            <a:off x="3322304" y="4416528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VM5</a:t>
            </a:r>
            <a:endParaRPr lang="ru-RU" sz="3200" dirty="0"/>
          </a:p>
        </p:txBody>
      </p:sp>
      <p:sp>
        <p:nvSpPr>
          <p:cNvPr id="51" name="TextBox 50"/>
          <p:cNvSpPr txBox="1"/>
          <p:nvPr/>
        </p:nvSpPr>
        <p:spPr>
          <a:xfrm>
            <a:off x="4847388" y="4416528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VM6</a:t>
            </a:r>
            <a:endParaRPr lang="ru-RU" sz="32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1411735" y="6939636"/>
            <a:ext cx="4836160" cy="28457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TextBox 52"/>
          <p:cNvSpPr txBox="1"/>
          <p:nvPr/>
        </p:nvSpPr>
        <p:spPr>
          <a:xfrm>
            <a:off x="1411735" y="6042042"/>
            <a:ext cx="34104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Vmware</a:t>
            </a:r>
            <a:r>
              <a:rPr lang="en-US" sz="3200" dirty="0" smtClean="0"/>
              <a:t> ESX Server</a:t>
            </a:r>
            <a:endParaRPr lang="ru-RU" sz="3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716535" y="730539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 54"/>
          <p:cNvSpPr/>
          <p:nvPr/>
        </p:nvSpPr>
        <p:spPr>
          <a:xfrm>
            <a:off x="3240535" y="728976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Прямоугольник 55"/>
          <p:cNvSpPr/>
          <p:nvPr/>
        </p:nvSpPr>
        <p:spPr>
          <a:xfrm>
            <a:off x="4764535" y="728976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1716535" y="861603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240535" y="860587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 58"/>
          <p:cNvSpPr/>
          <p:nvPr/>
        </p:nvSpPr>
        <p:spPr>
          <a:xfrm>
            <a:off x="4764535" y="860587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1793351" y="7464732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DB1</a:t>
            </a:r>
            <a:endParaRPr lang="ru-RU" sz="3200" dirty="0"/>
          </a:p>
        </p:txBody>
      </p:sp>
      <p:sp>
        <p:nvSpPr>
          <p:cNvPr id="61" name="TextBox 60"/>
          <p:cNvSpPr txBox="1"/>
          <p:nvPr/>
        </p:nvSpPr>
        <p:spPr>
          <a:xfrm>
            <a:off x="3322304" y="7464732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DB2</a:t>
            </a:r>
            <a:endParaRPr lang="ru-RU" sz="3200" dirty="0"/>
          </a:p>
        </p:txBody>
      </p:sp>
      <p:sp>
        <p:nvSpPr>
          <p:cNvPr id="62" name="TextBox 61"/>
          <p:cNvSpPr txBox="1"/>
          <p:nvPr/>
        </p:nvSpPr>
        <p:spPr>
          <a:xfrm>
            <a:off x="4847388" y="7464732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DB3</a:t>
            </a:r>
            <a:endParaRPr lang="ru-RU" sz="3200" dirty="0"/>
          </a:p>
        </p:txBody>
      </p:sp>
      <p:sp>
        <p:nvSpPr>
          <p:cNvPr id="63" name="TextBox 62"/>
          <p:cNvSpPr txBox="1"/>
          <p:nvPr/>
        </p:nvSpPr>
        <p:spPr>
          <a:xfrm>
            <a:off x="1793351" y="8780847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DB4</a:t>
            </a:r>
            <a:endParaRPr lang="ru-RU" sz="3200" dirty="0"/>
          </a:p>
        </p:txBody>
      </p:sp>
      <p:sp>
        <p:nvSpPr>
          <p:cNvPr id="64" name="TextBox 63"/>
          <p:cNvSpPr txBox="1"/>
          <p:nvPr/>
        </p:nvSpPr>
        <p:spPr>
          <a:xfrm>
            <a:off x="3322304" y="8780847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DB5</a:t>
            </a:r>
            <a:endParaRPr lang="ru-RU" sz="3200" dirty="0"/>
          </a:p>
        </p:txBody>
      </p:sp>
      <p:sp>
        <p:nvSpPr>
          <p:cNvPr id="65" name="TextBox 64"/>
          <p:cNvSpPr txBox="1"/>
          <p:nvPr/>
        </p:nvSpPr>
        <p:spPr>
          <a:xfrm>
            <a:off x="4847388" y="8780847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DB6</a:t>
            </a:r>
            <a:endParaRPr lang="ru-RU" sz="3200" dirty="0"/>
          </a:p>
        </p:txBody>
      </p:sp>
      <p:cxnSp>
        <p:nvCxnSpPr>
          <p:cNvPr id="66" name="Прямая со стрелкой 65"/>
          <p:cNvCxnSpPr>
            <a:stCxn id="42" idx="3"/>
          </p:cNvCxnSpPr>
          <p:nvPr/>
        </p:nvCxnSpPr>
        <p:spPr>
          <a:xfrm>
            <a:off x="5983735" y="3396261"/>
            <a:ext cx="1288935" cy="0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/>
          <p:nvPr/>
        </p:nvCxnSpPr>
        <p:spPr>
          <a:xfrm flipV="1">
            <a:off x="5983735" y="4722535"/>
            <a:ext cx="1288935" cy="120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Прямоугольник 69"/>
          <p:cNvSpPr/>
          <p:nvPr/>
        </p:nvSpPr>
        <p:spPr>
          <a:xfrm>
            <a:off x="7432468" y="2928901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7432468" y="4246225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TextBox 71"/>
          <p:cNvSpPr txBox="1"/>
          <p:nvPr/>
        </p:nvSpPr>
        <p:spPr>
          <a:xfrm>
            <a:off x="7553793" y="3105081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App1</a:t>
            </a:r>
            <a:endParaRPr lang="ru-RU" sz="3200" dirty="0"/>
          </a:p>
        </p:txBody>
      </p:sp>
      <p:sp>
        <p:nvSpPr>
          <p:cNvPr id="73" name="TextBox 72"/>
          <p:cNvSpPr txBox="1"/>
          <p:nvPr/>
        </p:nvSpPr>
        <p:spPr>
          <a:xfrm>
            <a:off x="7588420" y="4416528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App2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83648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803729" y="65458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en-US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 </a:t>
            </a:r>
            <a:r>
              <a:rPr lang="ru-RU" sz="4400" b="1" kern="0" spc="1249" dirty="0">
                <a:solidFill>
                  <a:schemeClr val="bg2">
                    <a:lumMod val="10000"/>
                  </a:schemeClr>
                </a:solidFill>
                <a:cs typeface="Raleway"/>
              </a:rPr>
              <a:t>М</a:t>
            </a:r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инусы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64475" y="4601413"/>
            <a:ext cx="4196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Тестовое окружение не идентично </a:t>
            </a:r>
            <a:r>
              <a:rPr lang="en-US" sz="3200" dirty="0" smtClean="0"/>
              <a:t>production</a:t>
            </a:r>
            <a:r>
              <a:rPr lang="ru-RU" sz="3200" dirty="0" smtClean="0"/>
              <a:t> и среде разработки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959445" y="4601413"/>
            <a:ext cx="44718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Много </a:t>
            </a:r>
            <a:r>
              <a:rPr lang="ru-RU" sz="3200" dirty="0"/>
              <a:t>времени уходило на администрирование парка машин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5972386" y="4601413"/>
            <a:ext cx="34573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Неизвестно </a:t>
            </a:r>
            <a:r>
              <a:rPr lang="ru-RU" sz="3200" dirty="0"/>
              <a:t>где </a:t>
            </a:r>
            <a:r>
              <a:rPr lang="ru-RU" sz="3200" dirty="0" err="1"/>
              <a:t>логи</a:t>
            </a:r>
            <a:r>
              <a:rPr lang="ru-RU" sz="3200" dirty="0"/>
              <a:t> и </a:t>
            </a:r>
            <a:r>
              <a:rPr lang="ru-RU" sz="3200" dirty="0" err="1"/>
              <a:t>конфиги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11294182" y="4601413"/>
            <a:ext cx="40519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Много </a:t>
            </a:r>
            <a:r>
              <a:rPr lang="ru-RU" sz="3200" dirty="0"/>
              <a:t>ресурсов на отдельные виртуальные машины</a:t>
            </a:r>
            <a:endParaRPr lang="ru-RU" sz="3200" dirty="0"/>
          </a:p>
        </p:txBody>
      </p:sp>
      <p:pic>
        <p:nvPicPr>
          <p:cNvPr id="6146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5720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59445" y="7164247"/>
            <a:ext cx="36912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D64A4E"/>
                </a:solidFill>
              </a:rPr>
              <a:t>5</a:t>
            </a:r>
            <a:r>
              <a:rPr lang="ru-RU" sz="4400" dirty="0" smtClean="0">
                <a:solidFill>
                  <a:srgbClr val="D64A4E"/>
                </a:solidFill>
              </a:rPr>
              <a:t>0 чел.</a:t>
            </a:r>
            <a:r>
              <a:rPr lang="en-US" sz="4400" dirty="0" smtClean="0">
                <a:solidFill>
                  <a:srgbClr val="D64A4E"/>
                </a:solidFill>
              </a:rPr>
              <a:t>/</a:t>
            </a:r>
            <a:r>
              <a:rPr lang="ru-RU" sz="4400" dirty="0" smtClean="0">
                <a:solidFill>
                  <a:srgbClr val="D64A4E"/>
                </a:solidFill>
              </a:rPr>
              <a:t>часов</a:t>
            </a:r>
            <a:endParaRPr lang="ru-RU" sz="4400" dirty="0">
              <a:solidFill>
                <a:srgbClr val="D64A4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64475" y="7164247"/>
            <a:ext cx="34120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64A4E"/>
                </a:solidFill>
              </a:rPr>
              <a:t>30 чел.</a:t>
            </a:r>
            <a:r>
              <a:rPr lang="en-US" sz="4400" dirty="0" smtClean="0">
                <a:solidFill>
                  <a:srgbClr val="D64A4E"/>
                </a:solidFill>
              </a:rPr>
              <a:t>/</a:t>
            </a:r>
            <a:r>
              <a:rPr lang="ru-RU" sz="4400" dirty="0" smtClean="0">
                <a:solidFill>
                  <a:srgbClr val="D64A4E"/>
                </a:solidFill>
              </a:rPr>
              <a:t>часов</a:t>
            </a:r>
            <a:endParaRPr lang="ru-RU" sz="4400" dirty="0">
              <a:solidFill>
                <a:srgbClr val="D64A4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94182" y="7164247"/>
            <a:ext cx="22124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rgbClr val="D64A4E"/>
                </a:solidFill>
              </a:rPr>
              <a:t>1 ТБ </a:t>
            </a:r>
            <a:r>
              <a:rPr lang="en-US" sz="4400" dirty="0" smtClean="0">
                <a:solidFill>
                  <a:srgbClr val="D64A4E"/>
                </a:solidFill>
              </a:rPr>
              <a:t>ram</a:t>
            </a:r>
            <a:endParaRPr lang="ru-RU" sz="4400" dirty="0">
              <a:solidFill>
                <a:srgbClr val="D64A4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2386" y="7164247"/>
            <a:ext cx="34323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r-IN" sz="4400" dirty="0">
                <a:solidFill>
                  <a:srgbClr val="C00000"/>
                </a:solidFill>
              </a:rPr>
              <a:t>¯ \ _ (</a:t>
            </a:r>
            <a:r>
              <a:rPr lang="mr-IN" sz="4400" dirty="0" err="1">
                <a:solidFill>
                  <a:srgbClr val="C00000"/>
                </a:solidFill>
              </a:rPr>
              <a:t>ツ</a:t>
            </a:r>
            <a:r>
              <a:rPr lang="mr-IN" sz="4400" dirty="0">
                <a:solidFill>
                  <a:srgbClr val="C00000"/>
                </a:solidFill>
              </a:rPr>
              <a:t>)  _ / ¯</a:t>
            </a:r>
            <a:endParaRPr lang="mr-IN" sz="4400" dirty="0">
              <a:solidFill>
                <a:srgbClr val="C00000"/>
              </a:solidFill>
            </a:endParaRPr>
          </a:p>
        </p:txBody>
      </p:sp>
      <p:sp>
        <p:nvSpPr>
          <p:cNvPr id="18" name="Freeform 163"/>
          <p:cNvSpPr>
            <a:spLocks noChangeAspect="1" noChangeArrowheads="1"/>
          </p:cNvSpPr>
          <p:nvPr/>
        </p:nvSpPr>
        <p:spPr bwMode="auto">
          <a:xfrm>
            <a:off x="2805092" y="2793749"/>
            <a:ext cx="1080000" cy="1084185"/>
          </a:xfrm>
          <a:custGeom>
            <a:avLst/>
            <a:gdLst>
              <a:gd name="T0" fmla="*/ 697 w 1138"/>
              <a:gd name="T1" fmla="*/ 640 h 1140"/>
              <a:gd name="T2" fmla="*/ 225 w 1138"/>
              <a:gd name="T3" fmla="*/ 1113 h 1140"/>
              <a:gd name="T4" fmla="*/ 162 w 1138"/>
              <a:gd name="T5" fmla="*/ 1139 h 1140"/>
              <a:gd name="T6" fmla="*/ 99 w 1138"/>
              <a:gd name="T7" fmla="*/ 1113 h 1140"/>
              <a:gd name="T8" fmla="*/ 26 w 1138"/>
              <a:gd name="T9" fmla="*/ 1038 h 1140"/>
              <a:gd name="T10" fmla="*/ 0 w 1138"/>
              <a:gd name="T11" fmla="*/ 976 h 1140"/>
              <a:gd name="T12" fmla="*/ 26 w 1138"/>
              <a:gd name="T13" fmla="*/ 913 h 1140"/>
              <a:gd name="T14" fmla="*/ 498 w 1138"/>
              <a:gd name="T15" fmla="*/ 441 h 1140"/>
              <a:gd name="T16" fmla="*/ 577 w 1138"/>
              <a:gd name="T17" fmla="*/ 561 h 1140"/>
              <a:gd name="T18" fmla="*/ 697 w 1138"/>
              <a:gd name="T19" fmla="*/ 640 h 1140"/>
              <a:gd name="T20" fmla="*/ 238 w 1138"/>
              <a:gd name="T21" fmla="*/ 963 h 1140"/>
              <a:gd name="T22" fmla="*/ 251 w 1138"/>
              <a:gd name="T23" fmla="*/ 931 h 1140"/>
              <a:gd name="T24" fmla="*/ 238 w 1138"/>
              <a:gd name="T25" fmla="*/ 900 h 1140"/>
              <a:gd name="T26" fmla="*/ 207 w 1138"/>
              <a:gd name="T27" fmla="*/ 887 h 1140"/>
              <a:gd name="T28" fmla="*/ 176 w 1138"/>
              <a:gd name="T29" fmla="*/ 900 h 1140"/>
              <a:gd name="T30" fmla="*/ 162 w 1138"/>
              <a:gd name="T31" fmla="*/ 931 h 1140"/>
              <a:gd name="T32" fmla="*/ 176 w 1138"/>
              <a:gd name="T33" fmla="*/ 963 h 1140"/>
              <a:gd name="T34" fmla="*/ 207 w 1138"/>
              <a:gd name="T35" fmla="*/ 976 h 1140"/>
              <a:gd name="T36" fmla="*/ 238 w 1138"/>
              <a:gd name="T37" fmla="*/ 963 h 1140"/>
              <a:gd name="T38" fmla="*/ 1137 w 1138"/>
              <a:gd name="T39" fmla="*/ 339 h 1140"/>
              <a:gd name="T40" fmla="*/ 1121 w 1138"/>
              <a:gd name="T41" fmla="*/ 412 h 1140"/>
              <a:gd name="T42" fmla="*/ 1007 w 1138"/>
              <a:gd name="T43" fmla="*/ 563 h 1140"/>
              <a:gd name="T44" fmla="*/ 828 w 1138"/>
              <a:gd name="T45" fmla="*/ 621 h 1140"/>
              <a:gd name="T46" fmla="*/ 608 w 1138"/>
              <a:gd name="T47" fmla="*/ 530 h 1140"/>
              <a:gd name="T48" fmla="*/ 517 w 1138"/>
              <a:gd name="T49" fmla="*/ 311 h 1140"/>
              <a:gd name="T50" fmla="*/ 608 w 1138"/>
              <a:gd name="T51" fmla="*/ 91 h 1140"/>
              <a:gd name="T52" fmla="*/ 828 w 1138"/>
              <a:gd name="T53" fmla="*/ 0 h 1140"/>
              <a:gd name="T54" fmla="*/ 912 w 1138"/>
              <a:gd name="T55" fmla="*/ 12 h 1140"/>
              <a:gd name="T56" fmla="*/ 986 w 1138"/>
              <a:gd name="T57" fmla="*/ 44 h 1140"/>
              <a:gd name="T58" fmla="*/ 997 w 1138"/>
              <a:gd name="T59" fmla="*/ 63 h 1140"/>
              <a:gd name="T60" fmla="*/ 986 w 1138"/>
              <a:gd name="T61" fmla="*/ 83 h 1140"/>
              <a:gd name="T62" fmla="*/ 783 w 1138"/>
              <a:gd name="T63" fmla="*/ 200 h 1140"/>
              <a:gd name="T64" fmla="*/ 783 w 1138"/>
              <a:gd name="T65" fmla="*/ 355 h 1140"/>
              <a:gd name="T66" fmla="*/ 917 w 1138"/>
              <a:gd name="T67" fmla="*/ 429 h 1140"/>
              <a:gd name="T68" fmla="*/ 972 w 1138"/>
              <a:gd name="T69" fmla="*/ 395 h 1140"/>
              <a:gd name="T70" fmla="*/ 1066 w 1138"/>
              <a:gd name="T71" fmla="*/ 339 h 1140"/>
              <a:gd name="T72" fmla="*/ 1115 w 1138"/>
              <a:gd name="T73" fmla="*/ 315 h 1140"/>
              <a:gd name="T74" fmla="*/ 1131 w 1138"/>
              <a:gd name="T75" fmla="*/ 322 h 1140"/>
              <a:gd name="T76" fmla="*/ 1137 w 1138"/>
              <a:gd name="T77" fmla="*/ 339 h 1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38" h="1140">
                <a:moveTo>
                  <a:pt x="697" y="640"/>
                </a:moveTo>
                <a:lnTo>
                  <a:pt x="225" y="1113"/>
                </a:lnTo>
                <a:cubicBezTo>
                  <a:pt x="208" y="1130"/>
                  <a:pt x="187" y="1139"/>
                  <a:pt x="162" y="1139"/>
                </a:cubicBezTo>
                <a:cubicBezTo>
                  <a:pt x="138" y="1139"/>
                  <a:pt x="117" y="1130"/>
                  <a:pt x="99" y="1113"/>
                </a:cubicBezTo>
                <a:lnTo>
                  <a:pt x="26" y="1038"/>
                </a:lnTo>
                <a:cubicBezTo>
                  <a:pt x="8" y="1022"/>
                  <a:pt x="0" y="1001"/>
                  <a:pt x="0" y="976"/>
                </a:cubicBezTo>
                <a:cubicBezTo>
                  <a:pt x="0" y="951"/>
                  <a:pt x="8" y="930"/>
                  <a:pt x="26" y="913"/>
                </a:cubicBezTo>
                <a:lnTo>
                  <a:pt x="498" y="441"/>
                </a:lnTo>
                <a:cubicBezTo>
                  <a:pt x="516" y="486"/>
                  <a:pt x="542" y="526"/>
                  <a:pt x="577" y="561"/>
                </a:cubicBezTo>
                <a:cubicBezTo>
                  <a:pt x="612" y="596"/>
                  <a:pt x="652" y="622"/>
                  <a:pt x="697" y="640"/>
                </a:cubicBezTo>
                <a:close/>
                <a:moveTo>
                  <a:pt x="238" y="963"/>
                </a:moveTo>
                <a:cubicBezTo>
                  <a:pt x="247" y="954"/>
                  <a:pt x="251" y="943"/>
                  <a:pt x="251" y="931"/>
                </a:cubicBezTo>
                <a:cubicBezTo>
                  <a:pt x="251" y="919"/>
                  <a:pt x="247" y="909"/>
                  <a:pt x="238" y="900"/>
                </a:cubicBezTo>
                <a:cubicBezTo>
                  <a:pt x="229" y="891"/>
                  <a:pt x="219" y="887"/>
                  <a:pt x="207" y="887"/>
                </a:cubicBezTo>
                <a:cubicBezTo>
                  <a:pt x="195" y="887"/>
                  <a:pt x="185" y="891"/>
                  <a:pt x="176" y="900"/>
                </a:cubicBezTo>
                <a:cubicBezTo>
                  <a:pt x="168" y="909"/>
                  <a:pt x="162" y="919"/>
                  <a:pt x="162" y="931"/>
                </a:cubicBezTo>
                <a:cubicBezTo>
                  <a:pt x="162" y="943"/>
                  <a:pt x="168" y="954"/>
                  <a:pt x="176" y="963"/>
                </a:cubicBezTo>
                <a:cubicBezTo>
                  <a:pt x="185" y="971"/>
                  <a:pt x="195" y="976"/>
                  <a:pt x="207" y="976"/>
                </a:cubicBezTo>
                <a:cubicBezTo>
                  <a:pt x="219" y="976"/>
                  <a:pt x="229" y="971"/>
                  <a:pt x="238" y="963"/>
                </a:cubicBezTo>
                <a:close/>
                <a:moveTo>
                  <a:pt x="1137" y="339"/>
                </a:moveTo>
                <a:cubicBezTo>
                  <a:pt x="1137" y="357"/>
                  <a:pt x="1131" y="381"/>
                  <a:pt x="1121" y="412"/>
                </a:cubicBezTo>
                <a:cubicBezTo>
                  <a:pt x="1099" y="474"/>
                  <a:pt x="1062" y="524"/>
                  <a:pt x="1007" y="563"/>
                </a:cubicBezTo>
                <a:cubicBezTo>
                  <a:pt x="953" y="601"/>
                  <a:pt x="893" y="621"/>
                  <a:pt x="828" y="621"/>
                </a:cubicBezTo>
                <a:cubicBezTo>
                  <a:pt x="742" y="621"/>
                  <a:pt x="669" y="591"/>
                  <a:pt x="608" y="530"/>
                </a:cubicBezTo>
                <a:cubicBezTo>
                  <a:pt x="548" y="469"/>
                  <a:pt x="517" y="396"/>
                  <a:pt x="517" y="311"/>
                </a:cubicBezTo>
                <a:cubicBezTo>
                  <a:pt x="517" y="225"/>
                  <a:pt x="548" y="152"/>
                  <a:pt x="608" y="91"/>
                </a:cubicBezTo>
                <a:cubicBezTo>
                  <a:pt x="669" y="30"/>
                  <a:pt x="742" y="0"/>
                  <a:pt x="828" y="0"/>
                </a:cubicBezTo>
                <a:cubicBezTo>
                  <a:pt x="854" y="0"/>
                  <a:pt x="882" y="4"/>
                  <a:pt x="912" y="12"/>
                </a:cubicBezTo>
                <a:cubicBezTo>
                  <a:pt x="941" y="19"/>
                  <a:pt x="966" y="30"/>
                  <a:pt x="986" y="44"/>
                </a:cubicBezTo>
                <a:cubicBezTo>
                  <a:pt x="994" y="49"/>
                  <a:pt x="997" y="55"/>
                  <a:pt x="997" y="63"/>
                </a:cubicBezTo>
                <a:cubicBezTo>
                  <a:pt x="997" y="71"/>
                  <a:pt x="994" y="77"/>
                  <a:pt x="986" y="83"/>
                </a:cubicBezTo>
                <a:lnTo>
                  <a:pt x="783" y="200"/>
                </a:lnTo>
                <a:lnTo>
                  <a:pt x="783" y="355"/>
                </a:lnTo>
                <a:lnTo>
                  <a:pt x="917" y="429"/>
                </a:lnTo>
                <a:cubicBezTo>
                  <a:pt x="919" y="428"/>
                  <a:pt x="938" y="416"/>
                  <a:pt x="972" y="395"/>
                </a:cubicBezTo>
                <a:cubicBezTo>
                  <a:pt x="1006" y="374"/>
                  <a:pt x="1038" y="355"/>
                  <a:pt x="1066" y="339"/>
                </a:cubicBezTo>
                <a:cubicBezTo>
                  <a:pt x="1095" y="322"/>
                  <a:pt x="1110" y="315"/>
                  <a:pt x="1115" y="315"/>
                </a:cubicBezTo>
                <a:cubicBezTo>
                  <a:pt x="1121" y="315"/>
                  <a:pt x="1127" y="317"/>
                  <a:pt x="1131" y="322"/>
                </a:cubicBezTo>
                <a:cubicBezTo>
                  <a:pt x="1135" y="326"/>
                  <a:pt x="1137" y="332"/>
                  <a:pt x="1137" y="33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defRPr/>
            </a:pPr>
            <a:endParaRPr lang="en-US" sz="1800">
              <a:solidFill>
                <a:srgbClr val="000000"/>
              </a:solidFill>
              <a:latin typeface="Arial" charset="0"/>
              <a:ea typeface="SimSun" charset="0"/>
              <a:cs typeface="SimSun"/>
            </a:endParaRPr>
          </a:p>
        </p:txBody>
      </p:sp>
      <p:sp>
        <p:nvSpPr>
          <p:cNvPr id="19" name="Freeform 109"/>
          <p:cNvSpPr>
            <a:spLocks noChangeAspect="1" noChangeArrowheads="1"/>
          </p:cNvSpPr>
          <p:nvPr/>
        </p:nvSpPr>
        <p:spPr bwMode="auto">
          <a:xfrm>
            <a:off x="7812220" y="2912828"/>
            <a:ext cx="1080000" cy="965106"/>
          </a:xfrm>
          <a:custGeom>
            <a:avLst/>
            <a:gdLst>
              <a:gd name="T0" fmla="*/ 1235 w 1243"/>
              <a:gd name="T1" fmla="*/ 260 h 1110"/>
              <a:gd name="T2" fmla="*/ 998 w 1243"/>
              <a:gd name="T3" fmla="*/ 488 h 1110"/>
              <a:gd name="T4" fmla="*/ 976 w 1243"/>
              <a:gd name="T5" fmla="*/ 466 h 1110"/>
              <a:gd name="T6" fmla="*/ 798 w 1243"/>
              <a:gd name="T7" fmla="*/ 333 h 1110"/>
              <a:gd name="T8" fmla="*/ 690 w 1243"/>
              <a:gd name="T9" fmla="*/ 375 h 1110"/>
              <a:gd name="T10" fmla="*/ 624 w 1243"/>
              <a:gd name="T11" fmla="*/ 471 h 1110"/>
              <a:gd name="T12" fmla="*/ 535 w 1243"/>
              <a:gd name="T13" fmla="*/ 666 h 1110"/>
              <a:gd name="T14" fmla="*/ 453 w 1243"/>
              <a:gd name="T15" fmla="*/ 808 h 1110"/>
              <a:gd name="T16" fmla="*/ 340 w 1243"/>
              <a:gd name="T17" fmla="*/ 913 h 1110"/>
              <a:gd name="T18" fmla="*/ 177 w 1243"/>
              <a:gd name="T19" fmla="*/ 954 h 1110"/>
              <a:gd name="T20" fmla="*/ 6 w 1243"/>
              <a:gd name="T21" fmla="*/ 948 h 1110"/>
              <a:gd name="T22" fmla="*/ 0 w 1243"/>
              <a:gd name="T23" fmla="*/ 799 h 1110"/>
              <a:gd name="T24" fmla="*/ 22 w 1243"/>
              <a:gd name="T25" fmla="*/ 777 h 1110"/>
              <a:gd name="T26" fmla="*/ 238 w 1243"/>
              <a:gd name="T27" fmla="*/ 766 h 1110"/>
              <a:gd name="T28" fmla="*/ 321 w 1243"/>
              <a:gd name="T29" fmla="*/ 692 h 1110"/>
              <a:gd name="T30" fmla="*/ 406 w 1243"/>
              <a:gd name="T31" fmla="*/ 520 h 1110"/>
              <a:gd name="T32" fmla="*/ 478 w 1243"/>
              <a:gd name="T33" fmla="*/ 370 h 1110"/>
              <a:gd name="T34" fmla="*/ 573 w 1243"/>
              <a:gd name="T35" fmla="*/ 244 h 1110"/>
              <a:gd name="T36" fmla="*/ 709 w 1243"/>
              <a:gd name="T37" fmla="*/ 167 h 1110"/>
              <a:gd name="T38" fmla="*/ 976 w 1243"/>
              <a:gd name="T39" fmla="*/ 156 h 1110"/>
              <a:gd name="T40" fmla="*/ 982 w 1243"/>
              <a:gd name="T41" fmla="*/ 7 h 1110"/>
              <a:gd name="T42" fmla="*/ 1014 w 1243"/>
              <a:gd name="T43" fmla="*/ 7 h 1110"/>
              <a:gd name="T44" fmla="*/ 1242 w 1243"/>
              <a:gd name="T45" fmla="*/ 244 h 1110"/>
              <a:gd name="T46" fmla="*/ 366 w 1243"/>
              <a:gd name="T47" fmla="*/ 501 h 1110"/>
              <a:gd name="T48" fmla="*/ 313 w 1243"/>
              <a:gd name="T49" fmla="*/ 407 h 1110"/>
              <a:gd name="T50" fmla="*/ 234 w 1243"/>
              <a:gd name="T51" fmla="*/ 343 h 1110"/>
              <a:gd name="T52" fmla="*/ 22 w 1243"/>
              <a:gd name="T53" fmla="*/ 333 h 1110"/>
              <a:gd name="T54" fmla="*/ 0 w 1243"/>
              <a:gd name="T55" fmla="*/ 311 h 1110"/>
              <a:gd name="T56" fmla="*/ 6 w 1243"/>
              <a:gd name="T57" fmla="*/ 162 h 1110"/>
              <a:gd name="T58" fmla="*/ 177 w 1243"/>
              <a:gd name="T59" fmla="*/ 156 h 1110"/>
              <a:gd name="T60" fmla="*/ 1242 w 1243"/>
              <a:gd name="T61" fmla="*/ 865 h 1110"/>
              <a:gd name="T62" fmla="*/ 1014 w 1243"/>
              <a:gd name="T63" fmla="*/ 1103 h 1110"/>
              <a:gd name="T64" fmla="*/ 982 w 1243"/>
              <a:gd name="T65" fmla="*/ 1103 h 1110"/>
              <a:gd name="T66" fmla="*/ 976 w 1243"/>
              <a:gd name="T67" fmla="*/ 954 h 1110"/>
              <a:gd name="T68" fmla="*/ 861 w 1243"/>
              <a:gd name="T69" fmla="*/ 955 h 1110"/>
              <a:gd name="T70" fmla="*/ 761 w 1243"/>
              <a:gd name="T71" fmla="*/ 951 h 1110"/>
              <a:gd name="T72" fmla="*/ 673 w 1243"/>
              <a:gd name="T73" fmla="*/ 931 h 1110"/>
              <a:gd name="T74" fmla="*/ 592 w 1243"/>
              <a:gd name="T75" fmla="*/ 883 h 1110"/>
              <a:gd name="T76" fmla="*/ 515 w 1243"/>
              <a:gd name="T77" fmla="*/ 798 h 1110"/>
              <a:gd name="T78" fmla="*/ 635 w 1243"/>
              <a:gd name="T79" fmla="*/ 659 h 1110"/>
              <a:gd name="T80" fmla="*/ 698 w 1243"/>
              <a:gd name="T81" fmla="*/ 742 h 1110"/>
              <a:gd name="T82" fmla="*/ 798 w 1243"/>
              <a:gd name="T83" fmla="*/ 776 h 1110"/>
              <a:gd name="T84" fmla="*/ 976 w 1243"/>
              <a:gd name="T85" fmla="*/ 643 h 1110"/>
              <a:gd name="T86" fmla="*/ 998 w 1243"/>
              <a:gd name="T87" fmla="*/ 621 h 1110"/>
              <a:gd name="T88" fmla="*/ 1235 w 1243"/>
              <a:gd name="T89" fmla="*/ 849 h 1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243" h="1110">
                <a:moveTo>
                  <a:pt x="1242" y="244"/>
                </a:moveTo>
                <a:cubicBezTo>
                  <a:pt x="1242" y="251"/>
                  <a:pt x="1240" y="256"/>
                  <a:pt x="1235" y="260"/>
                </a:cubicBezTo>
                <a:lnTo>
                  <a:pt x="1014" y="482"/>
                </a:lnTo>
                <a:cubicBezTo>
                  <a:pt x="1009" y="486"/>
                  <a:pt x="1004" y="488"/>
                  <a:pt x="998" y="488"/>
                </a:cubicBezTo>
                <a:cubicBezTo>
                  <a:pt x="992" y="488"/>
                  <a:pt x="987" y="486"/>
                  <a:pt x="982" y="482"/>
                </a:cubicBezTo>
                <a:cubicBezTo>
                  <a:pt x="978" y="477"/>
                  <a:pt x="976" y="472"/>
                  <a:pt x="976" y="466"/>
                </a:cubicBezTo>
                <a:lnTo>
                  <a:pt x="976" y="333"/>
                </a:lnTo>
                <a:lnTo>
                  <a:pt x="798" y="333"/>
                </a:lnTo>
                <a:cubicBezTo>
                  <a:pt x="776" y="333"/>
                  <a:pt x="756" y="336"/>
                  <a:pt x="738" y="343"/>
                </a:cubicBezTo>
                <a:cubicBezTo>
                  <a:pt x="720" y="350"/>
                  <a:pt x="704" y="361"/>
                  <a:pt x="690" y="375"/>
                </a:cubicBezTo>
                <a:cubicBezTo>
                  <a:pt x="676" y="388"/>
                  <a:pt x="665" y="402"/>
                  <a:pt x="655" y="417"/>
                </a:cubicBezTo>
                <a:cubicBezTo>
                  <a:pt x="646" y="431"/>
                  <a:pt x="635" y="450"/>
                  <a:pt x="624" y="471"/>
                </a:cubicBezTo>
                <a:cubicBezTo>
                  <a:pt x="609" y="500"/>
                  <a:pt x="591" y="539"/>
                  <a:pt x="569" y="589"/>
                </a:cubicBezTo>
                <a:cubicBezTo>
                  <a:pt x="556" y="620"/>
                  <a:pt x="545" y="646"/>
                  <a:pt x="535" y="666"/>
                </a:cubicBezTo>
                <a:cubicBezTo>
                  <a:pt x="526" y="687"/>
                  <a:pt x="514" y="711"/>
                  <a:pt x="498" y="739"/>
                </a:cubicBezTo>
                <a:cubicBezTo>
                  <a:pt x="483" y="767"/>
                  <a:pt x="468" y="790"/>
                  <a:pt x="453" y="808"/>
                </a:cubicBezTo>
                <a:cubicBezTo>
                  <a:pt x="439" y="827"/>
                  <a:pt x="422" y="846"/>
                  <a:pt x="402" y="866"/>
                </a:cubicBezTo>
                <a:cubicBezTo>
                  <a:pt x="382" y="886"/>
                  <a:pt x="361" y="902"/>
                  <a:pt x="340" y="913"/>
                </a:cubicBezTo>
                <a:cubicBezTo>
                  <a:pt x="318" y="925"/>
                  <a:pt x="294" y="934"/>
                  <a:pt x="266" y="942"/>
                </a:cubicBezTo>
                <a:cubicBezTo>
                  <a:pt x="238" y="949"/>
                  <a:pt x="209" y="954"/>
                  <a:pt x="177" y="954"/>
                </a:cubicBezTo>
                <a:lnTo>
                  <a:pt x="22" y="954"/>
                </a:lnTo>
                <a:cubicBezTo>
                  <a:pt x="16" y="954"/>
                  <a:pt x="10" y="952"/>
                  <a:pt x="6" y="948"/>
                </a:cubicBezTo>
                <a:cubicBezTo>
                  <a:pt x="2" y="943"/>
                  <a:pt x="0" y="938"/>
                  <a:pt x="0" y="932"/>
                </a:cubicBezTo>
                <a:lnTo>
                  <a:pt x="0" y="799"/>
                </a:lnTo>
                <a:cubicBezTo>
                  <a:pt x="0" y="792"/>
                  <a:pt x="2" y="787"/>
                  <a:pt x="6" y="783"/>
                </a:cubicBezTo>
                <a:cubicBezTo>
                  <a:pt x="10" y="779"/>
                  <a:pt x="16" y="777"/>
                  <a:pt x="22" y="777"/>
                </a:cubicBezTo>
                <a:lnTo>
                  <a:pt x="177" y="777"/>
                </a:lnTo>
                <a:cubicBezTo>
                  <a:pt x="199" y="777"/>
                  <a:pt x="220" y="773"/>
                  <a:pt x="238" y="766"/>
                </a:cubicBezTo>
                <a:cubicBezTo>
                  <a:pt x="256" y="759"/>
                  <a:pt x="272" y="749"/>
                  <a:pt x="285" y="735"/>
                </a:cubicBezTo>
                <a:cubicBezTo>
                  <a:pt x="299" y="721"/>
                  <a:pt x="312" y="706"/>
                  <a:pt x="321" y="692"/>
                </a:cubicBezTo>
                <a:cubicBezTo>
                  <a:pt x="331" y="677"/>
                  <a:pt x="341" y="660"/>
                  <a:pt x="352" y="639"/>
                </a:cubicBezTo>
                <a:cubicBezTo>
                  <a:pt x="367" y="610"/>
                  <a:pt x="385" y="571"/>
                  <a:pt x="406" y="520"/>
                </a:cubicBezTo>
                <a:cubicBezTo>
                  <a:pt x="419" y="490"/>
                  <a:pt x="431" y="464"/>
                  <a:pt x="440" y="443"/>
                </a:cubicBezTo>
                <a:cubicBezTo>
                  <a:pt x="450" y="422"/>
                  <a:pt x="462" y="398"/>
                  <a:pt x="478" y="370"/>
                </a:cubicBezTo>
                <a:cubicBezTo>
                  <a:pt x="493" y="343"/>
                  <a:pt x="508" y="320"/>
                  <a:pt x="522" y="301"/>
                </a:cubicBezTo>
                <a:cubicBezTo>
                  <a:pt x="536" y="283"/>
                  <a:pt x="553" y="264"/>
                  <a:pt x="573" y="244"/>
                </a:cubicBezTo>
                <a:cubicBezTo>
                  <a:pt x="593" y="224"/>
                  <a:pt x="614" y="208"/>
                  <a:pt x="636" y="196"/>
                </a:cubicBezTo>
                <a:cubicBezTo>
                  <a:pt x="657" y="184"/>
                  <a:pt x="682" y="175"/>
                  <a:pt x="709" y="167"/>
                </a:cubicBezTo>
                <a:cubicBezTo>
                  <a:pt x="737" y="159"/>
                  <a:pt x="767" y="156"/>
                  <a:pt x="798" y="156"/>
                </a:cubicBezTo>
                <a:lnTo>
                  <a:pt x="976" y="156"/>
                </a:lnTo>
                <a:lnTo>
                  <a:pt x="976" y="23"/>
                </a:lnTo>
                <a:cubicBezTo>
                  <a:pt x="976" y="16"/>
                  <a:pt x="978" y="11"/>
                  <a:pt x="982" y="7"/>
                </a:cubicBezTo>
                <a:cubicBezTo>
                  <a:pt x="986" y="3"/>
                  <a:pt x="991" y="0"/>
                  <a:pt x="998" y="0"/>
                </a:cubicBezTo>
                <a:cubicBezTo>
                  <a:pt x="1003" y="0"/>
                  <a:pt x="1009" y="3"/>
                  <a:pt x="1014" y="7"/>
                </a:cubicBezTo>
                <a:lnTo>
                  <a:pt x="1235" y="228"/>
                </a:lnTo>
                <a:cubicBezTo>
                  <a:pt x="1240" y="233"/>
                  <a:pt x="1242" y="238"/>
                  <a:pt x="1242" y="244"/>
                </a:cubicBezTo>
                <a:close/>
                <a:moveTo>
                  <a:pt x="461" y="312"/>
                </a:moveTo>
                <a:cubicBezTo>
                  <a:pt x="434" y="354"/>
                  <a:pt x="402" y="417"/>
                  <a:pt x="366" y="501"/>
                </a:cubicBezTo>
                <a:cubicBezTo>
                  <a:pt x="356" y="480"/>
                  <a:pt x="348" y="463"/>
                  <a:pt x="341" y="451"/>
                </a:cubicBezTo>
                <a:cubicBezTo>
                  <a:pt x="334" y="438"/>
                  <a:pt x="325" y="423"/>
                  <a:pt x="313" y="407"/>
                </a:cubicBezTo>
                <a:cubicBezTo>
                  <a:pt x="301" y="390"/>
                  <a:pt x="289" y="377"/>
                  <a:pt x="277" y="367"/>
                </a:cubicBezTo>
                <a:cubicBezTo>
                  <a:pt x="266" y="358"/>
                  <a:pt x="251" y="350"/>
                  <a:pt x="234" y="343"/>
                </a:cubicBezTo>
                <a:cubicBezTo>
                  <a:pt x="216" y="336"/>
                  <a:pt x="198" y="333"/>
                  <a:pt x="177" y="333"/>
                </a:cubicBezTo>
                <a:lnTo>
                  <a:pt x="22" y="333"/>
                </a:lnTo>
                <a:cubicBezTo>
                  <a:pt x="16" y="333"/>
                  <a:pt x="10" y="331"/>
                  <a:pt x="6" y="327"/>
                </a:cubicBezTo>
                <a:cubicBezTo>
                  <a:pt x="2" y="323"/>
                  <a:pt x="0" y="317"/>
                  <a:pt x="0" y="311"/>
                </a:cubicBezTo>
                <a:lnTo>
                  <a:pt x="0" y="178"/>
                </a:lnTo>
                <a:cubicBezTo>
                  <a:pt x="0" y="171"/>
                  <a:pt x="2" y="166"/>
                  <a:pt x="6" y="162"/>
                </a:cubicBezTo>
                <a:cubicBezTo>
                  <a:pt x="10" y="158"/>
                  <a:pt x="16" y="156"/>
                  <a:pt x="22" y="156"/>
                </a:cubicBezTo>
                <a:lnTo>
                  <a:pt x="177" y="156"/>
                </a:lnTo>
                <a:cubicBezTo>
                  <a:pt x="293" y="156"/>
                  <a:pt x="387" y="208"/>
                  <a:pt x="461" y="312"/>
                </a:cubicBezTo>
                <a:close/>
                <a:moveTo>
                  <a:pt x="1242" y="865"/>
                </a:moveTo>
                <a:cubicBezTo>
                  <a:pt x="1242" y="872"/>
                  <a:pt x="1240" y="877"/>
                  <a:pt x="1235" y="881"/>
                </a:cubicBezTo>
                <a:lnTo>
                  <a:pt x="1014" y="1103"/>
                </a:lnTo>
                <a:cubicBezTo>
                  <a:pt x="1009" y="1107"/>
                  <a:pt x="1004" y="1109"/>
                  <a:pt x="998" y="1109"/>
                </a:cubicBezTo>
                <a:cubicBezTo>
                  <a:pt x="992" y="1109"/>
                  <a:pt x="987" y="1107"/>
                  <a:pt x="982" y="1103"/>
                </a:cubicBezTo>
                <a:cubicBezTo>
                  <a:pt x="978" y="1098"/>
                  <a:pt x="976" y="1093"/>
                  <a:pt x="976" y="1087"/>
                </a:cubicBezTo>
                <a:lnTo>
                  <a:pt x="976" y="954"/>
                </a:lnTo>
                <a:cubicBezTo>
                  <a:pt x="961" y="954"/>
                  <a:pt x="941" y="954"/>
                  <a:pt x="917" y="954"/>
                </a:cubicBezTo>
                <a:cubicBezTo>
                  <a:pt x="892" y="954"/>
                  <a:pt x="874" y="955"/>
                  <a:pt x="861" y="955"/>
                </a:cubicBezTo>
                <a:cubicBezTo>
                  <a:pt x="849" y="955"/>
                  <a:pt x="831" y="955"/>
                  <a:pt x="810" y="954"/>
                </a:cubicBezTo>
                <a:cubicBezTo>
                  <a:pt x="789" y="954"/>
                  <a:pt x="773" y="952"/>
                  <a:pt x="761" y="951"/>
                </a:cubicBezTo>
                <a:cubicBezTo>
                  <a:pt x="749" y="949"/>
                  <a:pt x="734" y="947"/>
                  <a:pt x="716" y="943"/>
                </a:cubicBezTo>
                <a:cubicBezTo>
                  <a:pt x="699" y="940"/>
                  <a:pt x="684" y="936"/>
                  <a:pt x="673" y="931"/>
                </a:cubicBezTo>
                <a:cubicBezTo>
                  <a:pt x="661" y="925"/>
                  <a:pt x="648" y="919"/>
                  <a:pt x="633" y="911"/>
                </a:cubicBezTo>
                <a:cubicBezTo>
                  <a:pt x="617" y="903"/>
                  <a:pt x="604" y="894"/>
                  <a:pt x="592" y="883"/>
                </a:cubicBezTo>
                <a:cubicBezTo>
                  <a:pt x="580" y="873"/>
                  <a:pt x="567" y="860"/>
                  <a:pt x="554" y="846"/>
                </a:cubicBezTo>
                <a:cubicBezTo>
                  <a:pt x="540" y="832"/>
                  <a:pt x="527" y="816"/>
                  <a:pt x="515" y="798"/>
                </a:cubicBezTo>
                <a:cubicBezTo>
                  <a:pt x="542" y="755"/>
                  <a:pt x="573" y="692"/>
                  <a:pt x="609" y="609"/>
                </a:cubicBezTo>
                <a:cubicBezTo>
                  <a:pt x="619" y="630"/>
                  <a:pt x="628" y="646"/>
                  <a:pt x="635" y="659"/>
                </a:cubicBezTo>
                <a:cubicBezTo>
                  <a:pt x="642" y="672"/>
                  <a:pt x="651" y="686"/>
                  <a:pt x="663" y="703"/>
                </a:cubicBezTo>
                <a:cubicBezTo>
                  <a:pt x="674" y="720"/>
                  <a:pt x="686" y="733"/>
                  <a:pt x="698" y="742"/>
                </a:cubicBezTo>
                <a:cubicBezTo>
                  <a:pt x="710" y="752"/>
                  <a:pt x="724" y="760"/>
                  <a:pt x="742" y="766"/>
                </a:cubicBezTo>
                <a:cubicBezTo>
                  <a:pt x="759" y="773"/>
                  <a:pt x="778" y="776"/>
                  <a:pt x="798" y="776"/>
                </a:cubicBezTo>
                <a:lnTo>
                  <a:pt x="976" y="776"/>
                </a:lnTo>
                <a:lnTo>
                  <a:pt x="976" y="643"/>
                </a:lnTo>
                <a:cubicBezTo>
                  <a:pt x="976" y="637"/>
                  <a:pt x="978" y="632"/>
                  <a:pt x="982" y="628"/>
                </a:cubicBezTo>
                <a:cubicBezTo>
                  <a:pt x="986" y="623"/>
                  <a:pt x="991" y="621"/>
                  <a:pt x="998" y="621"/>
                </a:cubicBezTo>
                <a:cubicBezTo>
                  <a:pt x="1003" y="621"/>
                  <a:pt x="1009" y="624"/>
                  <a:pt x="1014" y="628"/>
                </a:cubicBezTo>
                <a:lnTo>
                  <a:pt x="1235" y="849"/>
                </a:lnTo>
                <a:cubicBezTo>
                  <a:pt x="1240" y="853"/>
                  <a:pt x="1242" y="859"/>
                  <a:pt x="1242" y="865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2" name="Freeform 267"/>
          <p:cNvSpPr>
            <a:spLocks noChangeAspect="1" noChangeArrowheads="1"/>
          </p:cNvSpPr>
          <p:nvPr/>
        </p:nvSpPr>
        <p:spPr bwMode="auto">
          <a:xfrm>
            <a:off x="12455518" y="2901006"/>
            <a:ext cx="1080000" cy="976928"/>
          </a:xfrm>
          <a:custGeom>
            <a:avLst/>
            <a:gdLst>
              <a:gd name="T0" fmla="*/ 618 w 1061"/>
              <a:gd name="T1" fmla="*/ 960 h 961"/>
              <a:gd name="T2" fmla="*/ 446 w 1061"/>
              <a:gd name="T3" fmla="*/ 960 h 961"/>
              <a:gd name="T4" fmla="*/ 336 w 1061"/>
              <a:gd name="T5" fmla="*/ 785 h 961"/>
              <a:gd name="T6" fmla="*/ 320 w 1061"/>
              <a:gd name="T7" fmla="*/ 756 h 961"/>
              <a:gd name="T8" fmla="*/ 312 w 1061"/>
              <a:gd name="T9" fmla="*/ 742 h 961"/>
              <a:gd name="T10" fmla="*/ 310 w 1061"/>
              <a:gd name="T11" fmla="*/ 742 h 961"/>
              <a:gd name="T12" fmla="*/ 304 w 1061"/>
              <a:gd name="T13" fmla="*/ 756 h 961"/>
              <a:gd name="T14" fmla="*/ 286 w 1061"/>
              <a:gd name="T15" fmla="*/ 787 h 961"/>
              <a:gd name="T16" fmla="*/ 179 w 1061"/>
              <a:gd name="T17" fmla="*/ 960 h 961"/>
              <a:gd name="T18" fmla="*/ 0 w 1061"/>
              <a:gd name="T19" fmla="*/ 960 h 961"/>
              <a:gd name="T20" fmla="*/ 0 w 1061"/>
              <a:gd name="T21" fmla="*/ 844 h 961"/>
              <a:gd name="T22" fmla="*/ 89 w 1061"/>
              <a:gd name="T23" fmla="*/ 844 h 961"/>
              <a:gd name="T24" fmla="*/ 225 w 1061"/>
              <a:gd name="T25" fmla="*/ 643 h 961"/>
              <a:gd name="T26" fmla="*/ 97 w 1061"/>
              <a:gd name="T27" fmla="*/ 455 h 961"/>
              <a:gd name="T28" fmla="*/ 2 w 1061"/>
              <a:gd name="T29" fmla="*/ 455 h 961"/>
              <a:gd name="T30" fmla="*/ 2 w 1061"/>
              <a:gd name="T31" fmla="*/ 339 h 961"/>
              <a:gd name="T32" fmla="*/ 194 w 1061"/>
              <a:gd name="T33" fmla="*/ 339 h 961"/>
              <a:gd name="T34" fmla="*/ 290 w 1061"/>
              <a:gd name="T35" fmla="*/ 496 h 961"/>
              <a:gd name="T36" fmla="*/ 306 w 1061"/>
              <a:gd name="T37" fmla="*/ 525 h 961"/>
              <a:gd name="T38" fmla="*/ 313 w 1061"/>
              <a:gd name="T39" fmla="*/ 539 h 961"/>
              <a:gd name="T40" fmla="*/ 316 w 1061"/>
              <a:gd name="T41" fmla="*/ 539 h 961"/>
              <a:gd name="T42" fmla="*/ 323 w 1061"/>
              <a:gd name="T43" fmla="*/ 525 h 961"/>
              <a:gd name="T44" fmla="*/ 340 w 1061"/>
              <a:gd name="T45" fmla="*/ 496 h 961"/>
              <a:gd name="T46" fmla="*/ 437 w 1061"/>
              <a:gd name="T47" fmla="*/ 339 h 961"/>
              <a:gd name="T48" fmla="*/ 616 w 1061"/>
              <a:gd name="T49" fmla="*/ 339 h 961"/>
              <a:gd name="T50" fmla="*/ 616 w 1061"/>
              <a:gd name="T51" fmla="*/ 455 h 961"/>
              <a:gd name="T52" fmla="*/ 529 w 1061"/>
              <a:gd name="T53" fmla="*/ 455 h 961"/>
              <a:gd name="T54" fmla="*/ 401 w 1061"/>
              <a:gd name="T55" fmla="*/ 639 h 961"/>
              <a:gd name="T56" fmla="*/ 543 w 1061"/>
              <a:gd name="T57" fmla="*/ 844 h 961"/>
              <a:gd name="T58" fmla="*/ 618 w 1061"/>
              <a:gd name="T59" fmla="*/ 844 h 961"/>
              <a:gd name="T60" fmla="*/ 618 w 1061"/>
              <a:gd name="T61" fmla="*/ 960 h 961"/>
              <a:gd name="T62" fmla="*/ 1060 w 1061"/>
              <a:gd name="T63" fmla="*/ 375 h 961"/>
              <a:gd name="T64" fmla="*/ 1060 w 1061"/>
              <a:gd name="T65" fmla="*/ 517 h 961"/>
              <a:gd name="T66" fmla="*/ 704 w 1061"/>
              <a:gd name="T67" fmla="*/ 517 h 961"/>
              <a:gd name="T68" fmla="*/ 702 w 1061"/>
              <a:gd name="T69" fmla="*/ 498 h 961"/>
              <a:gd name="T70" fmla="*/ 699 w 1061"/>
              <a:gd name="T71" fmla="*/ 466 h 961"/>
              <a:gd name="T72" fmla="*/ 717 w 1061"/>
              <a:gd name="T73" fmla="*/ 386 h 961"/>
              <a:gd name="T74" fmla="*/ 762 w 1061"/>
              <a:gd name="T75" fmla="*/ 326 h 961"/>
              <a:gd name="T76" fmla="*/ 820 w 1061"/>
              <a:gd name="T77" fmla="*/ 281 h 961"/>
              <a:gd name="T78" fmla="*/ 878 w 1061"/>
              <a:gd name="T79" fmla="*/ 243 h 961"/>
              <a:gd name="T80" fmla="*/ 923 w 1061"/>
              <a:gd name="T81" fmla="*/ 206 h 961"/>
              <a:gd name="T82" fmla="*/ 941 w 1061"/>
              <a:gd name="T83" fmla="*/ 161 h 961"/>
              <a:gd name="T84" fmla="*/ 921 w 1061"/>
              <a:gd name="T85" fmla="*/ 118 h 961"/>
              <a:gd name="T86" fmla="*/ 872 w 1061"/>
              <a:gd name="T87" fmla="*/ 101 h 961"/>
              <a:gd name="T88" fmla="*/ 805 w 1061"/>
              <a:gd name="T89" fmla="*/ 128 h 961"/>
              <a:gd name="T90" fmla="*/ 780 w 1061"/>
              <a:gd name="T91" fmla="*/ 154 h 961"/>
              <a:gd name="T92" fmla="*/ 707 w 1061"/>
              <a:gd name="T93" fmla="*/ 91 h 961"/>
              <a:gd name="T94" fmla="*/ 751 w 1061"/>
              <a:gd name="T95" fmla="*/ 45 h 961"/>
              <a:gd name="T96" fmla="*/ 881 w 1061"/>
              <a:gd name="T97" fmla="*/ 0 h 961"/>
              <a:gd name="T98" fmla="*/ 1004 w 1061"/>
              <a:gd name="T99" fmla="*/ 41 h 961"/>
              <a:gd name="T100" fmla="*/ 1051 w 1061"/>
              <a:gd name="T101" fmla="*/ 151 h 961"/>
              <a:gd name="T102" fmla="*/ 1034 w 1061"/>
              <a:gd name="T103" fmla="*/ 222 h 961"/>
              <a:gd name="T104" fmla="*/ 992 w 1061"/>
              <a:gd name="T105" fmla="*/ 275 h 961"/>
              <a:gd name="T106" fmla="*/ 935 w 1061"/>
              <a:gd name="T107" fmla="*/ 316 h 961"/>
              <a:gd name="T108" fmla="*/ 878 w 1061"/>
              <a:gd name="T109" fmla="*/ 351 h 961"/>
              <a:gd name="T110" fmla="*/ 833 w 1061"/>
              <a:gd name="T111" fmla="*/ 387 h 961"/>
              <a:gd name="T112" fmla="*/ 812 w 1061"/>
              <a:gd name="T113" fmla="*/ 430 h 961"/>
              <a:gd name="T114" fmla="*/ 972 w 1061"/>
              <a:gd name="T115" fmla="*/ 430 h 961"/>
              <a:gd name="T116" fmla="*/ 972 w 1061"/>
              <a:gd name="T117" fmla="*/ 375 h 961"/>
              <a:gd name="T118" fmla="*/ 1060 w 1061"/>
              <a:gd name="T119" fmla="*/ 375 h 9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061" h="961">
                <a:moveTo>
                  <a:pt x="618" y="960"/>
                </a:moveTo>
                <a:lnTo>
                  <a:pt x="446" y="960"/>
                </a:lnTo>
                <a:lnTo>
                  <a:pt x="336" y="785"/>
                </a:lnTo>
                <a:lnTo>
                  <a:pt x="320" y="756"/>
                </a:lnTo>
                <a:cubicBezTo>
                  <a:pt x="316" y="752"/>
                  <a:pt x="313" y="747"/>
                  <a:pt x="312" y="742"/>
                </a:cubicBezTo>
                <a:lnTo>
                  <a:pt x="310" y="742"/>
                </a:lnTo>
                <a:lnTo>
                  <a:pt x="304" y="756"/>
                </a:lnTo>
                <a:cubicBezTo>
                  <a:pt x="299" y="766"/>
                  <a:pt x="293" y="776"/>
                  <a:pt x="286" y="787"/>
                </a:cubicBezTo>
                <a:lnTo>
                  <a:pt x="179" y="960"/>
                </a:lnTo>
                <a:lnTo>
                  <a:pt x="0" y="960"/>
                </a:lnTo>
                <a:lnTo>
                  <a:pt x="0" y="844"/>
                </a:lnTo>
                <a:lnTo>
                  <a:pt x="89" y="844"/>
                </a:lnTo>
                <a:lnTo>
                  <a:pt x="225" y="643"/>
                </a:lnTo>
                <a:lnTo>
                  <a:pt x="97" y="455"/>
                </a:lnTo>
                <a:lnTo>
                  <a:pt x="2" y="455"/>
                </a:lnTo>
                <a:lnTo>
                  <a:pt x="2" y="339"/>
                </a:lnTo>
                <a:lnTo>
                  <a:pt x="194" y="339"/>
                </a:lnTo>
                <a:lnTo>
                  <a:pt x="290" y="496"/>
                </a:lnTo>
                <a:cubicBezTo>
                  <a:pt x="291" y="498"/>
                  <a:pt x="296" y="507"/>
                  <a:pt x="306" y="525"/>
                </a:cubicBezTo>
                <a:cubicBezTo>
                  <a:pt x="310" y="529"/>
                  <a:pt x="312" y="534"/>
                  <a:pt x="313" y="539"/>
                </a:cubicBezTo>
                <a:lnTo>
                  <a:pt x="316" y="539"/>
                </a:lnTo>
                <a:cubicBezTo>
                  <a:pt x="317" y="535"/>
                  <a:pt x="319" y="530"/>
                  <a:pt x="323" y="525"/>
                </a:cubicBezTo>
                <a:lnTo>
                  <a:pt x="340" y="496"/>
                </a:lnTo>
                <a:lnTo>
                  <a:pt x="437" y="339"/>
                </a:lnTo>
                <a:lnTo>
                  <a:pt x="616" y="339"/>
                </a:lnTo>
                <a:lnTo>
                  <a:pt x="616" y="455"/>
                </a:lnTo>
                <a:lnTo>
                  <a:pt x="529" y="455"/>
                </a:lnTo>
                <a:lnTo>
                  <a:pt x="401" y="639"/>
                </a:lnTo>
                <a:lnTo>
                  <a:pt x="543" y="844"/>
                </a:lnTo>
                <a:lnTo>
                  <a:pt x="618" y="844"/>
                </a:lnTo>
                <a:lnTo>
                  <a:pt x="618" y="960"/>
                </a:lnTo>
                <a:close/>
                <a:moveTo>
                  <a:pt x="1060" y="375"/>
                </a:moveTo>
                <a:lnTo>
                  <a:pt x="1060" y="517"/>
                </a:lnTo>
                <a:lnTo>
                  <a:pt x="704" y="517"/>
                </a:lnTo>
                <a:lnTo>
                  <a:pt x="702" y="498"/>
                </a:lnTo>
                <a:cubicBezTo>
                  <a:pt x="700" y="485"/>
                  <a:pt x="699" y="474"/>
                  <a:pt x="699" y="466"/>
                </a:cubicBezTo>
                <a:cubicBezTo>
                  <a:pt x="699" y="437"/>
                  <a:pt x="705" y="410"/>
                  <a:pt x="717" y="386"/>
                </a:cubicBezTo>
                <a:cubicBezTo>
                  <a:pt x="729" y="361"/>
                  <a:pt x="744" y="341"/>
                  <a:pt x="762" y="326"/>
                </a:cubicBezTo>
                <a:cubicBezTo>
                  <a:pt x="780" y="311"/>
                  <a:pt x="799" y="296"/>
                  <a:pt x="820" y="281"/>
                </a:cubicBezTo>
                <a:cubicBezTo>
                  <a:pt x="841" y="266"/>
                  <a:pt x="860" y="254"/>
                  <a:pt x="878" y="243"/>
                </a:cubicBezTo>
                <a:cubicBezTo>
                  <a:pt x="896" y="233"/>
                  <a:pt x="911" y="220"/>
                  <a:pt x="923" y="206"/>
                </a:cubicBezTo>
                <a:cubicBezTo>
                  <a:pt x="935" y="191"/>
                  <a:pt x="941" y="177"/>
                  <a:pt x="941" y="161"/>
                </a:cubicBezTo>
                <a:cubicBezTo>
                  <a:pt x="941" y="144"/>
                  <a:pt x="934" y="129"/>
                  <a:pt x="921" y="118"/>
                </a:cubicBezTo>
                <a:cubicBezTo>
                  <a:pt x="907" y="107"/>
                  <a:pt x="891" y="101"/>
                  <a:pt x="872" y="101"/>
                </a:cubicBezTo>
                <a:cubicBezTo>
                  <a:pt x="848" y="101"/>
                  <a:pt x="826" y="110"/>
                  <a:pt x="805" y="128"/>
                </a:cubicBezTo>
                <a:cubicBezTo>
                  <a:pt x="798" y="133"/>
                  <a:pt x="790" y="142"/>
                  <a:pt x="780" y="154"/>
                </a:cubicBezTo>
                <a:lnTo>
                  <a:pt x="707" y="91"/>
                </a:lnTo>
                <a:cubicBezTo>
                  <a:pt x="719" y="74"/>
                  <a:pt x="734" y="58"/>
                  <a:pt x="751" y="45"/>
                </a:cubicBezTo>
                <a:cubicBezTo>
                  <a:pt x="789" y="15"/>
                  <a:pt x="832" y="0"/>
                  <a:pt x="881" y="0"/>
                </a:cubicBezTo>
                <a:cubicBezTo>
                  <a:pt x="932" y="0"/>
                  <a:pt x="973" y="14"/>
                  <a:pt x="1004" y="41"/>
                </a:cubicBezTo>
                <a:cubicBezTo>
                  <a:pt x="1036" y="69"/>
                  <a:pt x="1051" y="105"/>
                  <a:pt x="1051" y="151"/>
                </a:cubicBezTo>
                <a:cubicBezTo>
                  <a:pt x="1051" y="177"/>
                  <a:pt x="1046" y="201"/>
                  <a:pt x="1034" y="222"/>
                </a:cubicBezTo>
                <a:cubicBezTo>
                  <a:pt x="1023" y="244"/>
                  <a:pt x="1009" y="262"/>
                  <a:pt x="992" y="275"/>
                </a:cubicBezTo>
                <a:cubicBezTo>
                  <a:pt x="974" y="289"/>
                  <a:pt x="955" y="303"/>
                  <a:pt x="935" y="316"/>
                </a:cubicBezTo>
                <a:cubicBezTo>
                  <a:pt x="915" y="329"/>
                  <a:pt x="896" y="341"/>
                  <a:pt x="878" y="351"/>
                </a:cubicBezTo>
                <a:cubicBezTo>
                  <a:pt x="861" y="361"/>
                  <a:pt x="846" y="373"/>
                  <a:pt x="833" y="387"/>
                </a:cubicBezTo>
                <a:cubicBezTo>
                  <a:pt x="820" y="400"/>
                  <a:pt x="813" y="415"/>
                  <a:pt x="812" y="430"/>
                </a:cubicBezTo>
                <a:lnTo>
                  <a:pt x="972" y="430"/>
                </a:lnTo>
                <a:lnTo>
                  <a:pt x="972" y="375"/>
                </a:lnTo>
                <a:lnTo>
                  <a:pt x="1060" y="37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3" name="Freeform 264"/>
          <p:cNvSpPr>
            <a:spLocks noChangeAspect="1" noChangeArrowheads="1"/>
          </p:cNvSpPr>
          <p:nvPr/>
        </p:nvSpPr>
        <p:spPr bwMode="auto">
          <a:xfrm>
            <a:off x="17098816" y="2905934"/>
            <a:ext cx="701194" cy="972000"/>
          </a:xfrm>
          <a:custGeom>
            <a:avLst/>
            <a:gdLst>
              <a:gd name="T0" fmla="*/ 640 w 641"/>
              <a:gd name="T1" fmla="*/ 277 h 887"/>
              <a:gd name="T2" fmla="*/ 629 w 641"/>
              <a:gd name="T3" fmla="*/ 347 h 887"/>
              <a:gd name="T4" fmla="*/ 605 w 641"/>
              <a:gd name="T5" fmla="*/ 399 h 887"/>
              <a:gd name="T6" fmla="*/ 567 w 641"/>
              <a:gd name="T7" fmla="*/ 440 h 887"/>
              <a:gd name="T8" fmla="*/ 527 w 641"/>
              <a:gd name="T9" fmla="*/ 471 h 887"/>
              <a:gd name="T10" fmla="*/ 485 w 641"/>
              <a:gd name="T11" fmla="*/ 495 h 887"/>
              <a:gd name="T12" fmla="*/ 437 w 641"/>
              <a:gd name="T13" fmla="*/ 540 h 887"/>
              <a:gd name="T14" fmla="*/ 418 w 641"/>
              <a:gd name="T15" fmla="*/ 587 h 887"/>
              <a:gd name="T16" fmla="*/ 410 w 641"/>
              <a:gd name="T17" fmla="*/ 609 h 887"/>
              <a:gd name="T18" fmla="*/ 390 w 641"/>
              <a:gd name="T19" fmla="*/ 620 h 887"/>
              <a:gd name="T20" fmla="*/ 224 w 641"/>
              <a:gd name="T21" fmla="*/ 620 h 887"/>
              <a:gd name="T22" fmla="*/ 206 w 641"/>
              <a:gd name="T23" fmla="*/ 607 h 887"/>
              <a:gd name="T24" fmla="*/ 199 w 641"/>
              <a:gd name="T25" fmla="*/ 581 h 887"/>
              <a:gd name="T26" fmla="*/ 199 w 641"/>
              <a:gd name="T27" fmla="*/ 550 h 887"/>
              <a:gd name="T28" fmla="*/ 244 w 641"/>
              <a:gd name="T29" fmla="*/ 442 h 887"/>
              <a:gd name="T30" fmla="*/ 343 w 641"/>
              <a:gd name="T31" fmla="*/ 367 h 887"/>
              <a:gd name="T32" fmla="*/ 401 w 641"/>
              <a:gd name="T33" fmla="*/ 329 h 887"/>
              <a:gd name="T34" fmla="*/ 419 w 641"/>
              <a:gd name="T35" fmla="*/ 276 h 887"/>
              <a:gd name="T36" fmla="*/ 387 w 641"/>
              <a:gd name="T37" fmla="*/ 225 h 887"/>
              <a:gd name="T38" fmla="*/ 312 w 641"/>
              <a:gd name="T39" fmla="*/ 202 h 887"/>
              <a:gd name="T40" fmla="*/ 237 w 641"/>
              <a:gd name="T41" fmla="*/ 223 h 887"/>
              <a:gd name="T42" fmla="*/ 163 w 641"/>
              <a:gd name="T43" fmla="*/ 302 h 887"/>
              <a:gd name="T44" fmla="*/ 142 w 641"/>
              <a:gd name="T45" fmla="*/ 313 h 887"/>
              <a:gd name="T46" fmla="*/ 124 w 641"/>
              <a:gd name="T47" fmla="*/ 308 h 887"/>
              <a:gd name="T48" fmla="*/ 12 w 641"/>
              <a:gd name="T49" fmla="*/ 221 h 887"/>
              <a:gd name="T50" fmla="*/ 1 w 641"/>
              <a:gd name="T51" fmla="*/ 204 h 887"/>
              <a:gd name="T52" fmla="*/ 5 w 641"/>
              <a:gd name="T53" fmla="*/ 184 h 887"/>
              <a:gd name="T54" fmla="*/ 325 w 641"/>
              <a:gd name="T55" fmla="*/ 0 h 887"/>
              <a:gd name="T56" fmla="*/ 437 w 641"/>
              <a:gd name="T57" fmla="*/ 22 h 887"/>
              <a:gd name="T58" fmla="*/ 538 w 641"/>
              <a:gd name="T59" fmla="*/ 79 h 887"/>
              <a:gd name="T60" fmla="*/ 611 w 641"/>
              <a:gd name="T61" fmla="*/ 167 h 887"/>
              <a:gd name="T62" fmla="*/ 640 w 641"/>
              <a:gd name="T63" fmla="*/ 277 h 887"/>
              <a:gd name="T64" fmla="*/ 421 w 641"/>
              <a:gd name="T65" fmla="*/ 692 h 887"/>
              <a:gd name="T66" fmla="*/ 421 w 641"/>
              <a:gd name="T67" fmla="*/ 858 h 887"/>
              <a:gd name="T68" fmla="*/ 413 w 641"/>
              <a:gd name="T69" fmla="*/ 878 h 887"/>
              <a:gd name="T70" fmla="*/ 393 w 641"/>
              <a:gd name="T71" fmla="*/ 886 h 887"/>
              <a:gd name="T72" fmla="*/ 227 w 641"/>
              <a:gd name="T73" fmla="*/ 886 h 887"/>
              <a:gd name="T74" fmla="*/ 207 w 641"/>
              <a:gd name="T75" fmla="*/ 878 h 887"/>
              <a:gd name="T76" fmla="*/ 199 w 641"/>
              <a:gd name="T77" fmla="*/ 858 h 887"/>
              <a:gd name="T78" fmla="*/ 199 w 641"/>
              <a:gd name="T79" fmla="*/ 692 h 887"/>
              <a:gd name="T80" fmla="*/ 207 w 641"/>
              <a:gd name="T81" fmla="*/ 673 h 887"/>
              <a:gd name="T82" fmla="*/ 227 w 641"/>
              <a:gd name="T83" fmla="*/ 664 h 887"/>
              <a:gd name="T84" fmla="*/ 393 w 641"/>
              <a:gd name="T85" fmla="*/ 664 h 887"/>
              <a:gd name="T86" fmla="*/ 413 w 641"/>
              <a:gd name="T87" fmla="*/ 673 h 887"/>
              <a:gd name="T88" fmla="*/ 421 w 641"/>
              <a:gd name="T89" fmla="*/ 692 h 8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41" h="887">
                <a:moveTo>
                  <a:pt x="640" y="277"/>
                </a:moveTo>
                <a:cubicBezTo>
                  <a:pt x="640" y="302"/>
                  <a:pt x="636" y="326"/>
                  <a:pt x="629" y="347"/>
                </a:cubicBezTo>
                <a:cubicBezTo>
                  <a:pt x="622" y="369"/>
                  <a:pt x="614" y="386"/>
                  <a:pt x="605" y="399"/>
                </a:cubicBezTo>
                <a:cubicBezTo>
                  <a:pt x="596" y="413"/>
                  <a:pt x="584" y="427"/>
                  <a:pt x="567" y="440"/>
                </a:cubicBezTo>
                <a:cubicBezTo>
                  <a:pt x="551" y="454"/>
                  <a:pt x="537" y="464"/>
                  <a:pt x="527" y="471"/>
                </a:cubicBezTo>
                <a:cubicBezTo>
                  <a:pt x="517" y="477"/>
                  <a:pt x="503" y="485"/>
                  <a:pt x="485" y="495"/>
                </a:cubicBezTo>
                <a:cubicBezTo>
                  <a:pt x="466" y="506"/>
                  <a:pt x="450" y="521"/>
                  <a:pt x="437" y="540"/>
                </a:cubicBezTo>
                <a:cubicBezTo>
                  <a:pt x="424" y="560"/>
                  <a:pt x="418" y="575"/>
                  <a:pt x="418" y="587"/>
                </a:cubicBezTo>
                <a:cubicBezTo>
                  <a:pt x="418" y="595"/>
                  <a:pt x="415" y="602"/>
                  <a:pt x="410" y="609"/>
                </a:cubicBezTo>
                <a:cubicBezTo>
                  <a:pt x="404" y="616"/>
                  <a:pt x="398" y="620"/>
                  <a:pt x="390" y="620"/>
                </a:cubicBezTo>
                <a:lnTo>
                  <a:pt x="224" y="620"/>
                </a:lnTo>
                <a:cubicBezTo>
                  <a:pt x="217" y="620"/>
                  <a:pt x="211" y="616"/>
                  <a:pt x="206" y="607"/>
                </a:cubicBezTo>
                <a:cubicBezTo>
                  <a:pt x="202" y="599"/>
                  <a:pt x="199" y="590"/>
                  <a:pt x="199" y="581"/>
                </a:cubicBezTo>
                <a:lnTo>
                  <a:pt x="199" y="550"/>
                </a:lnTo>
                <a:cubicBezTo>
                  <a:pt x="199" y="512"/>
                  <a:pt x="214" y="476"/>
                  <a:pt x="244" y="442"/>
                </a:cubicBezTo>
                <a:cubicBezTo>
                  <a:pt x="274" y="409"/>
                  <a:pt x="307" y="383"/>
                  <a:pt x="343" y="367"/>
                </a:cubicBezTo>
                <a:cubicBezTo>
                  <a:pt x="370" y="355"/>
                  <a:pt x="390" y="342"/>
                  <a:pt x="401" y="329"/>
                </a:cubicBezTo>
                <a:cubicBezTo>
                  <a:pt x="413" y="315"/>
                  <a:pt x="419" y="298"/>
                  <a:pt x="419" y="276"/>
                </a:cubicBezTo>
                <a:cubicBezTo>
                  <a:pt x="419" y="256"/>
                  <a:pt x="409" y="239"/>
                  <a:pt x="387" y="225"/>
                </a:cubicBezTo>
                <a:cubicBezTo>
                  <a:pt x="366" y="210"/>
                  <a:pt x="340" y="202"/>
                  <a:pt x="312" y="202"/>
                </a:cubicBezTo>
                <a:cubicBezTo>
                  <a:pt x="282" y="202"/>
                  <a:pt x="257" y="209"/>
                  <a:pt x="237" y="223"/>
                </a:cubicBezTo>
                <a:cubicBezTo>
                  <a:pt x="221" y="234"/>
                  <a:pt x="196" y="261"/>
                  <a:pt x="163" y="302"/>
                </a:cubicBezTo>
                <a:cubicBezTo>
                  <a:pt x="157" y="310"/>
                  <a:pt x="150" y="313"/>
                  <a:pt x="142" y="313"/>
                </a:cubicBezTo>
                <a:cubicBezTo>
                  <a:pt x="136" y="313"/>
                  <a:pt x="130" y="311"/>
                  <a:pt x="124" y="308"/>
                </a:cubicBezTo>
                <a:lnTo>
                  <a:pt x="12" y="221"/>
                </a:lnTo>
                <a:cubicBezTo>
                  <a:pt x="6" y="217"/>
                  <a:pt x="2" y="211"/>
                  <a:pt x="1" y="204"/>
                </a:cubicBezTo>
                <a:cubicBezTo>
                  <a:pt x="0" y="197"/>
                  <a:pt x="1" y="190"/>
                  <a:pt x="5" y="184"/>
                </a:cubicBezTo>
                <a:cubicBezTo>
                  <a:pt x="78" y="62"/>
                  <a:pt x="185" y="0"/>
                  <a:pt x="325" y="0"/>
                </a:cubicBezTo>
                <a:cubicBezTo>
                  <a:pt x="362" y="0"/>
                  <a:pt x="399" y="7"/>
                  <a:pt x="437" y="22"/>
                </a:cubicBezTo>
                <a:cubicBezTo>
                  <a:pt x="474" y="36"/>
                  <a:pt x="508" y="55"/>
                  <a:pt x="538" y="79"/>
                </a:cubicBezTo>
                <a:cubicBezTo>
                  <a:pt x="568" y="103"/>
                  <a:pt x="592" y="133"/>
                  <a:pt x="611" y="167"/>
                </a:cubicBezTo>
                <a:cubicBezTo>
                  <a:pt x="630" y="202"/>
                  <a:pt x="640" y="239"/>
                  <a:pt x="640" y="277"/>
                </a:cubicBezTo>
                <a:close/>
                <a:moveTo>
                  <a:pt x="421" y="692"/>
                </a:moveTo>
                <a:lnTo>
                  <a:pt x="421" y="858"/>
                </a:lnTo>
                <a:cubicBezTo>
                  <a:pt x="421" y="866"/>
                  <a:pt x="419" y="873"/>
                  <a:pt x="413" y="878"/>
                </a:cubicBezTo>
                <a:cubicBezTo>
                  <a:pt x="408" y="884"/>
                  <a:pt x="401" y="886"/>
                  <a:pt x="393" y="886"/>
                </a:cubicBezTo>
                <a:lnTo>
                  <a:pt x="227" y="886"/>
                </a:lnTo>
                <a:cubicBezTo>
                  <a:pt x="219" y="886"/>
                  <a:pt x="213" y="883"/>
                  <a:pt x="207" y="878"/>
                </a:cubicBezTo>
                <a:cubicBezTo>
                  <a:pt x="202" y="872"/>
                  <a:pt x="199" y="866"/>
                  <a:pt x="199" y="858"/>
                </a:cubicBezTo>
                <a:lnTo>
                  <a:pt x="199" y="692"/>
                </a:lnTo>
                <a:cubicBezTo>
                  <a:pt x="199" y="685"/>
                  <a:pt x="202" y="678"/>
                  <a:pt x="207" y="673"/>
                </a:cubicBezTo>
                <a:cubicBezTo>
                  <a:pt x="213" y="667"/>
                  <a:pt x="219" y="664"/>
                  <a:pt x="227" y="664"/>
                </a:cubicBezTo>
                <a:lnTo>
                  <a:pt x="393" y="664"/>
                </a:lnTo>
                <a:cubicBezTo>
                  <a:pt x="401" y="664"/>
                  <a:pt x="408" y="668"/>
                  <a:pt x="413" y="673"/>
                </a:cubicBezTo>
                <a:cubicBezTo>
                  <a:pt x="419" y="679"/>
                  <a:pt x="421" y="685"/>
                  <a:pt x="421" y="692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43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1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К чему мы пришли сейчас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pic>
        <p:nvPicPr>
          <p:cNvPr id="8194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186002" y="2836083"/>
            <a:ext cx="4836160" cy="28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186002" y="2085471"/>
            <a:ext cx="291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Citrix </a:t>
            </a:r>
            <a:r>
              <a:rPr lang="en-US" sz="3200" b="1" dirty="0" err="1"/>
              <a:t>XenServer</a:t>
            </a:r>
            <a:endParaRPr lang="ru-RU" sz="32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490802" y="321166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14802" y="3211666"/>
            <a:ext cx="1219200" cy="93472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538802" y="3211666"/>
            <a:ext cx="1219200" cy="93472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490802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6014802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38802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567618" y="338131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VM1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6096571" y="338131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VM2</a:t>
            </a:r>
            <a:endParaRPr lang="ru-RU" sz="3200" dirty="0"/>
          </a:p>
        </p:txBody>
      </p:sp>
      <p:sp>
        <p:nvSpPr>
          <p:cNvPr id="17" name="TextBox 16"/>
          <p:cNvSpPr txBox="1"/>
          <p:nvPr/>
        </p:nvSpPr>
        <p:spPr>
          <a:xfrm>
            <a:off x="7621655" y="3381315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VM3</a:t>
            </a:r>
            <a:endParaRPr lang="ru-RU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4567618" y="4723356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VM4</a:t>
            </a:r>
            <a:endParaRPr lang="ru-RU" sz="3200" dirty="0"/>
          </a:p>
        </p:txBody>
      </p:sp>
      <p:sp>
        <p:nvSpPr>
          <p:cNvPr id="19" name="TextBox 18"/>
          <p:cNvSpPr txBox="1"/>
          <p:nvPr/>
        </p:nvSpPr>
        <p:spPr>
          <a:xfrm>
            <a:off x="6096571" y="4723356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VM5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7621655" y="4723356"/>
            <a:ext cx="9765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VM6</a:t>
            </a:r>
            <a:endParaRPr lang="ru-RU" sz="3200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186002" y="7182109"/>
            <a:ext cx="4836160" cy="2880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186002" y="6452956"/>
            <a:ext cx="29127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Citrix </a:t>
            </a:r>
            <a:r>
              <a:rPr lang="en-US" sz="3200" b="1" dirty="0" err="1"/>
              <a:t>XenServer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490802" y="7547869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014802" y="7532233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7538802" y="7532233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490802" y="8858509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014802" y="8848349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538802" y="8848349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4567618" y="7707205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DB1</a:t>
            </a:r>
            <a:endParaRPr lang="ru-RU" sz="3200" dirty="0"/>
          </a:p>
        </p:txBody>
      </p:sp>
      <p:sp>
        <p:nvSpPr>
          <p:cNvPr id="30" name="TextBox 29"/>
          <p:cNvSpPr txBox="1"/>
          <p:nvPr/>
        </p:nvSpPr>
        <p:spPr>
          <a:xfrm>
            <a:off x="6096571" y="7707205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DB2</a:t>
            </a:r>
            <a:endParaRPr lang="ru-RU" sz="3200" dirty="0"/>
          </a:p>
        </p:txBody>
      </p:sp>
      <p:sp>
        <p:nvSpPr>
          <p:cNvPr id="31" name="TextBox 30"/>
          <p:cNvSpPr txBox="1"/>
          <p:nvPr/>
        </p:nvSpPr>
        <p:spPr>
          <a:xfrm>
            <a:off x="7621655" y="7707205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DB3</a:t>
            </a:r>
            <a:endParaRPr lang="ru-RU" sz="3200" dirty="0"/>
          </a:p>
        </p:txBody>
      </p:sp>
      <p:sp>
        <p:nvSpPr>
          <p:cNvPr id="32" name="TextBox 31"/>
          <p:cNvSpPr txBox="1"/>
          <p:nvPr/>
        </p:nvSpPr>
        <p:spPr>
          <a:xfrm>
            <a:off x="4567618" y="902332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DB4</a:t>
            </a:r>
            <a:endParaRPr lang="ru-RU" sz="3200" dirty="0"/>
          </a:p>
        </p:txBody>
      </p:sp>
      <p:sp>
        <p:nvSpPr>
          <p:cNvPr id="33" name="TextBox 32"/>
          <p:cNvSpPr txBox="1"/>
          <p:nvPr/>
        </p:nvSpPr>
        <p:spPr>
          <a:xfrm>
            <a:off x="6096571" y="902332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DB5</a:t>
            </a:r>
            <a:endParaRPr lang="ru-RU" sz="3200" dirty="0"/>
          </a:p>
        </p:txBody>
      </p:sp>
      <p:sp>
        <p:nvSpPr>
          <p:cNvPr id="34" name="TextBox 33"/>
          <p:cNvSpPr txBox="1"/>
          <p:nvPr/>
        </p:nvSpPr>
        <p:spPr>
          <a:xfrm>
            <a:off x="7621655" y="9023320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DB6</a:t>
            </a:r>
            <a:endParaRPr lang="ru-RU" sz="3200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8758002" y="3679026"/>
            <a:ext cx="1288935" cy="1208"/>
          </a:xfrm>
          <a:prstGeom prst="straightConnector1">
            <a:avLst/>
          </a:prstGeom>
          <a:ln w="857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10206735" y="321166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10206735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0328060" y="338131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App1</a:t>
            </a:r>
            <a:endParaRPr lang="ru-RU" sz="3200" dirty="0"/>
          </a:p>
        </p:txBody>
      </p:sp>
      <p:sp>
        <p:nvSpPr>
          <p:cNvPr id="39" name="TextBox 38"/>
          <p:cNvSpPr txBox="1"/>
          <p:nvPr/>
        </p:nvSpPr>
        <p:spPr>
          <a:xfrm>
            <a:off x="10362687" y="4723356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App5</a:t>
            </a:r>
            <a:endParaRPr lang="ru-RU" sz="32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0046937" y="2836083"/>
            <a:ext cx="4699590" cy="2880000"/>
          </a:xfrm>
          <a:prstGeom prst="rect">
            <a:avLst/>
          </a:prstGeom>
          <a:noFill/>
          <a:ln w="889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11763066" y="321166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11884391" y="338131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App3</a:t>
            </a:r>
            <a:endParaRPr lang="ru-RU" sz="32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13319397" y="3211666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13440722" y="3381315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App4</a:t>
            </a:r>
            <a:endParaRPr lang="ru-RU" sz="32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11763066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11884391" y="4723356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App6</a:t>
            </a:r>
            <a:endParaRPr lang="ru-RU" sz="320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3319397" y="4528990"/>
            <a:ext cx="1219200" cy="93472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13440722" y="4723356"/>
            <a:ext cx="10631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App7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377877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Что мы сделали </a:t>
            </a:r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нового </a:t>
            </a:r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для этого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94961" y="5802996"/>
            <a:ext cx="41074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Создали </a:t>
            </a:r>
            <a:r>
              <a:rPr lang="ru-RU" sz="3200" dirty="0" err="1" smtClean="0"/>
              <a:t>репозиторий</a:t>
            </a:r>
            <a:r>
              <a:rPr lang="ru-RU" sz="3200" dirty="0" smtClean="0"/>
              <a:t> </a:t>
            </a:r>
            <a:endParaRPr lang="en-US" sz="3200" dirty="0" smtClean="0"/>
          </a:p>
          <a:p>
            <a:pPr algn="ctr"/>
            <a:r>
              <a:rPr lang="en-US" sz="3200" dirty="0" err="1" smtClean="0"/>
              <a:t>qa</a:t>
            </a:r>
            <a:r>
              <a:rPr lang="en-US" sz="3200" dirty="0" smtClean="0"/>
              <a:t>-deploy</a:t>
            </a:r>
            <a:endParaRPr lang="ru-RU" sz="3200" dirty="0" smtClean="0"/>
          </a:p>
          <a:p>
            <a:pPr algn="ctr"/>
            <a:r>
              <a:rPr lang="ru-RU" sz="3200" dirty="0" smtClean="0"/>
              <a:t>(1 месяц)</a:t>
            </a:r>
            <a:endParaRPr lang="ru-RU" sz="32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13375760" y="5802995"/>
            <a:ext cx="54226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Автоматизировали запуск приложений</a:t>
            </a:r>
          </a:p>
          <a:p>
            <a:pPr algn="ctr"/>
            <a:r>
              <a:rPr lang="ru-RU" sz="3200" dirty="0" smtClean="0"/>
              <a:t>(1</a:t>
            </a:r>
            <a:r>
              <a:rPr lang="en-US" sz="3200" dirty="0" smtClean="0"/>
              <a:t>-30</a:t>
            </a:r>
            <a:r>
              <a:rPr lang="ru-RU" sz="3200" dirty="0" smtClean="0"/>
              <a:t> дней)</a:t>
            </a:r>
            <a:endParaRPr lang="ru-RU" sz="3200" dirty="0"/>
          </a:p>
        </p:txBody>
      </p:sp>
      <p:sp>
        <p:nvSpPr>
          <p:cNvPr id="16" name="TextBox 15"/>
          <p:cNvSpPr txBox="1"/>
          <p:nvPr/>
        </p:nvSpPr>
        <p:spPr>
          <a:xfrm>
            <a:off x="2653929" y="5802997"/>
            <a:ext cx="399179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Внедрили технологи</a:t>
            </a:r>
            <a:r>
              <a:rPr lang="ru-RU" sz="3200" dirty="0"/>
              <a:t>и</a:t>
            </a:r>
            <a:endParaRPr lang="ru-RU" sz="3200" dirty="0" smtClean="0"/>
          </a:p>
          <a:p>
            <a:pPr algn="ctr"/>
            <a:r>
              <a:rPr lang="ru-RU" sz="3200" dirty="0" smtClean="0"/>
              <a:t>(1 до 3 месяцев)</a:t>
            </a:r>
            <a:endParaRPr lang="ru-RU" sz="3200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8" t="9924" r="11365" b="11259"/>
          <a:stretch/>
        </p:blipFill>
        <p:spPr>
          <a:xfrm>
            <a:off x="3320716" y="2983832"/>
            <a:ext cx="2141621" cy="2213810"/>
          </a:xfrm>
          <a:prstGeom prst="rect">
            <a:avLst/>
          </a:prstGeom>
        </p:spPr>
      </p:pic>
      <p:pic>
        <p:nvPicPr>
          <p:cNvPr id="9218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908" y="3105201"/>
            <a:ext cx="2113576" cy="209244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1044" y="2894938"/>
            <a:ext cx="2312036" cy="230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925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Как это работает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58" y="3610701"/>
            <a:ext cx="1261686" cy="169214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5708" y="3831266"/>
            <a:ext cx="3546402" cy="12460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270" y="3831266"/>
            <a:ext cx="3627713" cy="1248120"/>
          </a:xfrm>
          <a:prstGeom prst="rect">
            <a:avLst/>
          </a:prstGeom>
        </p:spPr>
      </p:pic>
      <p:pic>
        <p:nvPicPr>
          <p:cNvPr id="10242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3318005" y="5735783"/>
            <a:ext cx="8114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JOB</a:t>
            </a:r>
            <a:endParaRPr lang="ru-RU" sz="3200" dirty="0"/>
          </a:p>
        </p:txBody>
      </p:sp>
      <p:sp>
        <p:nvSpPr>
          <p:cNvPr id="37" name="TextBox 36"/>
          <p:cNvSpPr txBox="1"/>
          <p:nvPr/>
        </p:nvSpPr>
        <p:spPr>
          <a:xfrm>
            <a:off x="3284981" y="6504002"/>
            <a:ext cx="19740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</a:t>
            </a:r>
            <a:r>
              <a:rPr lang="en-US" sz="3200" dirty="0" smtClean="0"/>
              <a:t>ontainers</a:t>
            </a:r>
            <a:endParaRPr lang="ru-RU" sz="3200" dirty="0"/>
          </a:p>
        </p:txBody>
      </p:sp>
      <p:cxnSp>
        <p:nvCxnSpPr>
          <p:cNvPr id="52" name="Прямая со стрелкой 51"/>
          <p:cNvCxnSpPr/>
          <p:nvPr/>
        </p:nvCxnSpPr>
        <p:spPr>
          <a:xfrm>
            <a:off x="12224901" y="4454282"/>
            <a:ext cx="3209432" cy="0"/>
          </a:xfrm>
          <a:prstGeom prst="straightConnector1">
            <a:avLst/>
          </a:prstGeom>
          <a:ln w="508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Изображение 5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8936" y="3500518"/>
            <a:ext cx="661496" cy="661496"/>
          </a:xfrm>
          <a:prstGeom prst="rect">
            <a:avLst/>
          </a:prstGeom>
        </p:spPr>
      </p:pic>
      <p:pic>
        <p:nvPicPr>
          <p:cNvPr id="55" name="Изображение 54"/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269" y="3500518"/>
            <a:ext cx="488613" cy="69026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9897086" y="5735783"/>
            <a:ext cx="21950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Info Storage</a:t>
            </a:r>
            <a:endParaRPr lang="ru-RU" sz="3200" dirty="0"/>
          </a:p>
        </p:txBody>
      </p:sp>
      <p:sp>
        <p:nvSpPr>
          <p:cNvPr id="24" name="TextBox 23"/>
          <p:cNvSpPr txBox="1"/>
          <p:nvPr/>
        </p:nvSpPr>
        <p:spPr>
          <a:xfrm>
            <a:off x="14438905" y="5735783"/>
            <a:ext cx="45597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629FD6"/>
                </a:solidFill>
              </a:rPr>
              <a:t>http://madmin.rzhuravskiy.qa.local</a:t>
            </a:r>
            <a:endParaRPr lang="ru-RU" sz="2400" dirty="0">
              <a:solidFill>
                <a:srgbClr val="629FD6"/>
              </a:solidFill>
              <a:latin typeface="Consolas" panose="020B0609020204030204" pitchFamily="49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5326220" y="5735783"/>
            <a:ext cx="3574844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16428027" y="5626928"/>
            <a:ext cx="1431723" cy="70080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5336276" y="4454282"/>
            <a:ext cx="3209432" cy="0"/>
          </a:xfrm>
          <a:prstGeom prst="straightConnector1">
            <a:avLst/>
          </a:prstGeom>
          <a:ln w="508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23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23" grpId="0"/>
      <p:bldP spid="24" grpId="0"/>
      <p:bldP spid="28" grpId="0" animBg="1"/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676399"/>
            <a:ext cx="20107276" cy="9627357"/>
          </a:xfrm>
          <a:prstGeom prst="rect">
            <a:avLst/>
          </a:prstGeom>
        </p:spPr>
      </p:pic>
      <p:pic>
        <p:nvPicPr>
          <p:cNvPr id="11266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latin typeface="Raleway"/>
                <a:cs typeface="Raleway"/>
              </a:rPr>
              <a:t>Вот так это работает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latin typeface="Raleway"/>
              <a:cs typeface="Raleway"/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942" y="1700810"/>
            <a:ext cx="20107275" cy="9637766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5747657" y="2786743"/>
            <a:ext cx="3265714" cy="587828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-2" y="2865106"/>
            <a:ext cx="4963888" cy="901351"/>
          </a:xfrm>
          <a:prstGeom prst="round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508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/>
          <p:nvPr/>
        </p:nvSpPr>
        <p:spPr>
          <a:xfrm>
            <a:off x="1682754" y="741003"/>
            <a:ext cx="16731885" cy="785160"/>
          </a:xfrm>
          <a:prstGeom prst="rect">
            <a:avLst/>
          </a:prstGeom>
        </p:spPr>
        <p:txBody>
          <a:bodyPr wrap="square" lIns="91447" tIns="45724" rIns="91447" bIns="45724">
            <a:spAutoFit/>
          </a:bodyPr>
          <a:lstStyle/>
          <a:p>
            <a:pPr algn="ctr"/>
            <a:r>
              <a:rPr lang="ru-RU" sz="4400" b="1" kern="0" spc="1249" dirty="0" smtClean="0">
                <a:solidFill>
                  <a:schemeClr val="bg2">
                    <a:lumMod val="10000"/>
                  </a:schemeClr>
                </a:solidFill>
                <a:cs typeface="Raleway"/>
              </a:rPr>
              <a:t>Плюсы</a:t>
            </a:r>
            <a:endParaRPr lang="en-US" sz="4400" b="1" kern="0" spc="1249" dirty="0">
              <a:solidFill>
                <a:schemeClr val="bg2">
                  <a:lumMod val="10000"/>
                </a:schemeClr>
              </a:solidFill>
              <a:cs typeface="Raleway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36" y="4970984"/>
            <a:ext cx="42827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Тестовое окружение </a:t>
            </a:r>
            <a:r>
              <a:rPr lang="ru-RU" sz="3200" dirty="0" smtClean="0"/>
              <a:t>идентично </a:t>
            </a:r>
            <a:r>
              <a:rPr lang="en-US" sz="3200" dirty="0" smtClean="0"/>
              <a:t>production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0911961" y="4970984"/>
            <a:ext cx="264662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Менеджмент </a:t>
            </a:r>
            <a:endParaRPr lang="ru-RU" sz="3200" dirty="0" smtClean="0"/>
          </a:p>
          <a:p>
            <a:r>
              <a:rPr lang="ru-RU" sz="3200" dirty="0" smtClean="0"/>
              <a:t>тестовых сред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4938320" y="4970984"/>
            <a:ext cx="322043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/>
              <a:t>Стандартизация </a:t>
            </a:r>
            <a:endParaRPr lang="ru-RU" sz="3200" dirty="0" smtClean="0"/>
          </a:p>
          <a:p>
            <a:pPr algn="ctr"/>
            <a:r>
              <a:rPr lang="ru-RU" sz="3200" dirty="0" err="1" smtClean="0"/>
              <a:t>конфигов</a:t>
            </a:r>
            <a:r>
              <a:rPr lang="ru-RU" sz="3200" dirty="0" smtClean="0"/>
              <a:t> </a:t>
            </a:r>
            <a:r>
              <a:rPr lang="ru-RU" sz="3200" dirty="0" smtClean="0"/>
              <a:t>и логов</a:t>
            </a:r>
            <a:endParaRPr lang="ru-RU" sz="3200" dirty="0"/>
          </a:p>
        </p:txBody>
      </p:sp>
      <p:sp>
        <p:nvSpPr>
          <p:cNvPr id="12" name="TextBox 11"/>
          <p:cNvSpPr txBox="1"/>
          <p:nvPr/>
        </p:nvSpPr>
        <p:spPr>
          <a:xfrm>
            <a:off x="6029903" y="4970984"/>
            <a:ext cx="3614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Экономия ресурсов</a:t>
            </a:r>
            <a:endParaRPr lang="ru-RU" sz="3200" dirty="0"/>
          </a:p>
        </p:txBody>
      </p:sp>
      <p:pic>
        <p:nvPicPr>
          <p:cNvPr id="12290" name="Picture 2" descr="ttp://sqadays.com/files/autoupload/67/4/48/32r4coor2845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9775" y="0"/>
            <a:ext cx="2857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818467" y="6662849"/>
            <a:ext cx="421012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ru-RU" sz="3200" dirty="0">
                <a:solidFill>
                  <a:srgbClr val="C00000"/>
                </a:solidFill>
              </a:rPr>
              <a:t>1 Тб</a:t>
            </a:r>
            <a:r>
              <a:rPr lang="en-US" sz="3200" dirty="0">
                <a:solidFill>
                  <a:srgbClr val="C00000"/>
                </a:solidFill>
              </a:rPr>
              <a:t> ram</a:t>
            </a:r>
            <a:endParaRPr lang="ru-RU" sz="3200" dirty="0">
              <a:solidFill>
                <a:srgbClr val="C00000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3200" dirty="0" smtClean="0">
                <a:solidFill>
                  <a:srgbClr val="C00000"/>
                </a:solidFill>
              </a:rPr>
              <a:t>30% </a:t>
            </a:r>
            <a:r>
              <a:rPr lang="ru-RU" sz="3200" dirty="0" smtClean="0">
                <a:solidFill>
                  <a:srgbClr val="C00000"/>
                </a:solidFill>
              </a:rPr>
              <a:t>жесткого диска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747301" y="6662849"/>
            <a:ext cx="34376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ru-RU" sz="3200" dirty="0" smtClean="0">
                <a:solidFill>
                  <a:srgbClr val="C00000"/>
                </a:solidFill>
              </a:rPr>
              <a:t>2 часа в неделю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489593" y="6662849"/>
            <a:ext cx="257955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3200" dirty="0">
                <a:solidFill>
                  <a:srgbClr val="C00000"/>
                </a:solidFill>
              </a:rPr>
              <a:t>nomad logs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20677" y="666284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charset="2"/>
              <a:buChar char="ü"/>
            </a:pPr>
            <a:r>
              <a:rPr lang="ru-RU" sz="6000" dirty="0" smtClean="0">
                <a:solidFill>
                  <a:srgbClr val="C00000"/>
                </a:solidFill>
              </a:rPr>
              <a:t> </a:t>
            </a:r>
            <a:endParaRPr lang="ru-RU" sz="6000" dirty="0">
              <a:solidFill>
                <a:srgbClr val="C00000"/>
              </a:solidFill>
            </a:endParaRPr>
          </a:p>
        </p:txBody>
      </p:sp>
      <p:sp>
        <p:nvSpPr>
          <p:cNvPr id="25" name="Freeform 24"/>
          <p:cNvSpPr>
            <a:spLocks noChangeAspect="1" noChangeArrowheads="1"/>
          </p:cNvSpPr>
          <p:nvPr/>
        </p:nvSpPr>
        <p:spPr bwMode="auto">
          <a:xfrm>
            <a:off x="2162539" y="3564164"/>
            <a:ext cx="1280595" cy="900000"/>
          </a:xfrm>
          <a:custGeom>
            <a:avLst/>
            <a:gdLst>
              <a:gd name="T0" fmla="*/ 1262 w 1263"/>
              <a:gd name="T1" fmla="*/ 837 h 888"/>
              <a:gd name="T2" fmla="*/ 1230 w 1263"/>
              <a:gd name="T3" fmla="*/ 887 h 888"/>
              <a:gd name="T4" fmla="*/ 742 w 1263"/>
              <a:gd name="T5" fmla="*/ 887 h 888"/>
              <a:gd name="T6" fmla="*/ 757 w 1263"/>
              <a:gd name="T7" fmla="*/ 881 h 888"/>
              <a:gd name="T8" fmla="*/ 763 w 1263"/>
              <a:gd name="T9" fmla="*/ 865 h 888"/>
              <a:gd name="T10" fmla="*/ 749 w 1263"/>
              <a:gd name="T11" fmla="*/ 688 h 888"/>
              <a:gd name="T12" fmla="*/ 741 w 1263"/>
              <a:gd name="T13" fmla="*/ 672 h 888"/>
              <a:gd name="T14" fmla="*/ 725 w 1263"/>
              <a:gd name="T15" fmla="*/ 666 h 888"/>
              <a:gd name="T16" fmla="*/ 537 w 1263"/>
              <a:gd name="T17" fmla="*/ 666 h 888"/>
              <a:gd name="T18" fmla="*/ 521 w 1263"/>
              <a:gd name="T19" fmla="*/ 672 h 888"/>
              <a:gd name="T20" fmla="*/ 513 w 1263"/>
              <a:gd name="T21" fmla="*/ 688 h 888"/>
              <a:gd name="T22" fmla="*/ 499 w 1263"/>
              <a:gd name="T23" fmla="*/ 865 h 888"/>
              <a:gd name="T24" fmla="*/ 505 w 1263"/>
              <a:gd name="T25" fmla="*/ 881 h 888"/>
              <a:gd name="T26" fmla="*/ 520 w 1263"/>
              <a:gd name="T27" fmla="*/ 887 h 888"/>
              <a:gd name="T28" fmla="*/ 32 w 1263"/>
              <a:gd name="T29" fmla="*/ 887 h 888"/>
              <a:gd name="T30" fmla="*/ 0 w 1263"/>
              <a:gd name="T31" fmla="*/ 837 h 888"/>
              <a:gd name="T32" fmla="*/ 19 w 1263"/>
              <a:gd name="T33" fmla="*/ 756 h 888"/>
              <a:gd name="T34" fmla="*/ 307 w 1263"/>
              <a:gd name="T35" fmla="*/ 33 h 888"/>
              <a:gd name="T36" fmla="*/ 325 w 1263"/>
              <a:gd name="T37" fmla="*/ 10 h 888"/>
              <a:gd name="T38" fmla="*/ 352 w 1263"/>
              <a:gd name="T39" fmla="*/ 0 h 888"/>
              <a:gd name="T40" fmla="*/ 587 w 1263"/>
              <a:gd name="T41" fmla="*/ 0 h 888"/>
              <a:gd name="T42" fmla="*/ 571 w 1263"/>
              <a:gd name="T43" fmla="*/ 7 h 888"/>
              <a:gd name="T44" fmla="*/ 563 w 1263"/>
              <a:gd name="T45" fmla="*/ 23 h 888"/>
              <a:gd name="T46" fmla="*/ 553 w 1263"/>
              <a:gd name="T47" fmla="*/ 156 h 888"/>
              <a:gd name="T48" fmla="*/ 558 w 1263"/>
              <a:gd name="T49" fmla="*/ 172 h 888"/>
              <a:gd name="T50" fmla="*/ 574 w 1263"/>
              <a:gd name="T51" fmla="*/ 178 h 888"/>
              <a:gd name="T52" fmla="*/ 689 w 1263"/>
              <a:gd name="T53" fmla="*/ 178 h 888"/>
              <a:gd name="T54" fmla="*/ 704 w 1263"/>
              <a:gd name="T55" fmla="*/ 172 h 888"/>
              <a:gd name="T56" fmla="*/ 709 w 1263"/>
              <a:gd name="T57" fmla="*/ 156 h 888"/>
              <a:gd name="T58" fmla="*/ 699 w 1263"/>
              <a:gd name="T59" fmla="*/ 23 h 888"/>
              <a:gd name="T60" fmla="*/ 691 w 1263"/>
              <a:gd name="T61" fmla="*/ 7 h 888"/>
              <a:gd name="T62" fmla="*/ 675 w 1263"/>
              <a:gd name="T63" fmla="*/ 0 h 888"/>
              <a:gd name="T64" fmla="*/ 910 w 1263"/>
              <a:gd name="T65" fmla="*/ 0 h 888"/>
              <a:gd name="T66" fmla="*/ 937 w 1263"/>
              <a:gd name="T67" fmla="*/ 10 h 888"/>
              <a:gd name="T68" fmla="*/ 955 w 1263"/>
              <a:gd name="T69" fmla="*/ 33 h 888"/>
              <a:gd name="T70" fmla="*/ 1244 w 1263"/>
              <a:gd name="T71" fmla="*/ 756 h 888"/>
              <a:gd name="T72" fmla="*/ 1262 w 1263"/>
              <a:gd name="T73" fmla="*/ 837 h 888"/>
              <a:gd name="T74" fmla="*/ 736 w 1263"/>
              <a:gd name="T75" fmla="*/ 513 h 888"/>
              <a:gd name="T76" fmla="*/ 736 w 1263"/>
              <a:gd name="T77" fmla="*/ 510 h 888"/>
              <a:gd name="T78" fmla="*/ 719 w 1263"/>
              <a:gd name="T79" fmla="*/ 289 h 888"/>
              <a:gd name="T80" fmla="*/ 711 w 1263"/>
              <a:gd name="T81" fmla="*/ 273 h 888"/>
              <a:gd name="T82" fmla="*/ 696 w 1263"/>
              <a:gd name="T83" fmla="*/ 267 h 888"/>
              <a:gd name="T84" fmla="*/ 567 w 1263"/>
              <a:gd name="T85" fmla="*/ 267 h 888"/>
              <a:gd name="T86" fmla="*/ 551 w 1263"/>
              <a:gd name="T87" fmla="*/ 273 h 888"/>
              <a:gd name="T88" fmla="*/ 543 w 1263"/>
              <a:gd name="T89" fmla="*/ 289 h 888"/>
              <a:gd name="T90" fmla="*/ 526 w 1263"/>
              <a:gd name="T91" fmla="*/ 510 h 888"/>
              <a:gd name="T92" fmla="*/ 526 w 1263"/>
              <a:gd name="T93" fmla="*/ 513 h 888"/>
              <a:gd name="T94" fmla="*/ 532 w 1263"/>
              <a:gd name="T95" fmla="*/ 527 h 888"/>
              <a:gd name="T96" fmla="*/ 547 w 1263"/>
              <a:gd name="T97" fmla="*/ 533 h 888"/>
              <a:gd name="T98" fmla="*/ 716 w 1263"/>
              <a:gd name="T99" fmla="*/ 533 h 888"/>
              <a:gd name="T100" fmla="*/ 730 w 1263"/>
              <a:gd name="T101" fmla="*/ 527 h 888"/>
              <a:gd name="T102" fmla="*/ 736 w 1263"/>
              <a:gd name="T103" fmla="*/ 513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63" h="888">
                <a:moveTo>
                  <a:pt x="1262" y="837"/>
                </a:moveTo>
                <a:cubicBezTo>
                  <a:pt x="1262" y="871"/>
                  <a:pt x="1251" y="887"/>
                  <a:pt x="1230" y="887"/>
                </a:cubicBezTo>
                <a:lnTo>
                  <a:pt x="742" y="887"/>
                </a:lnTo>
                <a:cubicBezTo>
                  <a:pt x="748" y="887"/>
                  <a:pt x="753" y="885"/>
                  <a:pt x="757" y="881"/>
                </a:cubicBezTo>
                <a:cubicBezTo>
                  <a:pt x="761" y="876"/>
                  <a:pt x="763" y="871"/>
                  <a:pt x="763" y="865"/>
                </a:cubicBezTo>
                <a:lnTo>
                  <a:pt x="749" y="688"/>
                </a:lnTo>
                <a:cubicBezTo>
                  <a:pt x="748" y="682"/>
                  <a:pt x="746" y="677"/>
                  <a:pt x="741" y="672"/>
                </a:cubicBezTo>
                <a:cubicBezTo>
                  <a:pt x="737" y="668"/>
                  <a:pt x="731" y="666"/>
                  <a:pt x="725" y="666"/>
                </a:cubicBezTo>
                <a:lnTo>
                  <a:pt x="537" y="666"/>
                </a:lnTo>
                <a:cubicBezTo>
                  <a:pt x="531" y="666"/>
                  <a:pt x="526" y="668"/>
                  <a:pt x="521" y="672"/>
                </a:cubicBezTo>
                <a:cubicBezTo>
                  <a:pt x="516" y="677"/>
                  <a:pt x="514" y="682"/>
                  <a:pt x="513" y="688"/>
                </a:cubicBezTo>
                <a:lnTo>
                  <a:pt x="499" y="865"/>
                </a:lnTo>
                <a:cubicBezTo>
                  <a:pt x="499" y="871"/>
                  <a:pt x="501" y="876"/>
                  <a:pt x="505" y="881"/>
                </a:cubicBezTo>
                <a:cubicBezTo>
                  <a:pt x="509" y="885"/>
                  <a:pt x="514" y="887"/>
                  <a:pt x="520" y="887"/>
                </a:cubicBezTo>
                <a:lnTo>
                  <a:pt x="32" y="887"/>
                </a:lnTo>
                <a:cubicBezTo>
                  <a:pt x="11" y="887"/>
                  <a:pt x="0" y="871"/>
                  <a:pt x="0" y="837"/>
                </a:cubicBezTo>
                <a:cubicBezTo>
                  <a:pt x="0" y="812"/>
                  <a:pt x="6" y="785"/>
                  <a:pt x="19" y="756"/>
                </a:cubicBezTo>
                <a:lnTo>
                  <a:pt x="307" y="33"/>
                </a:lnTo>
                <a:cubicBezTo>
                  <a:pt x="311" y="24"/>
                  <a:pt x="317" y="17"/>
                  <a:pt x="325" y="10"/>
                </a:cubicBezTo>
                <a:cubicBezTo>
                  <a:pt x="334" y="4"/>
                  <a:pt x="343" y="0"/>
                  <a:pt x="352" y="0"/>
                </a:cubicBezTo>
                <a:lnTo>
                  <a:pt x="587" y="0"/>
                </a:lnTo>
                <a:cubicBezTo>
                  <a:pt x="581" y="0"/>
                  <a:pt x="575" y="3"/>
                  <a:pt x="571" y="7"/>
                </a:cubicBezTo>
                <a:cubicBezTo>
                  <a:pt x="566" y="11"/>
                  <a:pt x="564" y="17"/>
                  <a:pt x="563" y="23"/>
                </a:cubicBezTo>
                <a:lnTo>
                  <a:pt x="553" y="156"/>
                </a:lnTo>
                <a:cubicBezTo>
                  <a:pt x="552" y="162"/>
                  <a:pt x="554" y="167"/>
                  <a:pt x="558" y="172"/>
                </a:cubicBezTo>
                <a:cubicBezTo>
                  <a:pt x="562" y="176"/>
                  <a:pt x="568" y="178"/>
                  <a:pt x="574" y="178"/>
                </a:cubicBezTo>
                <a:lnTo>
                  <a:pt x="689" y="178"/>
                </a:lnTo>
                <a:cubicBezTo>
                  <a:pt x="695" y="178"/>
                  <a:pt x="700" y="176"/>
                  <a:pt x="704" y="172"/>
                </a:cubicBezTo>
                <a:cubicBezTo>
                  <a:pt x="708" y="167"/>
                  <a:pt x="710" y="162"/>
                  <a:pt x="709" y="156"/>
                </a:cubicBezTo>
                <a:lnTo>
                  <a:pt x="699" y="23"/>
                </a:lnTo>
                <a:cubicBezTo>
                  <a:pt x="698" y="17"/>
                  <a:pt x="696" y="11"/>
                  <a:pt x="691" y="7"/>
                </a:cubicBezTo>
                <a:cubicBezTo>
                  <a:pt x="687" y="3"/>
                  <a:pt x="681" y="0"/>
                  <a:pt x="675" y="0"/>
                </a:cubicBezTo>
                <a:lnTo>
                  <a:pt x="910" y="0"/>
                </a:lnTo>
                <a:cubicBezTo>
                  <a:pt x="920" y="0"/>
                  <a:pt x="929" y="3"/>
                  <a:pt x="937" y="10"/>
                </a:cubicBezTo>
                <a:cubicBezTo>
                  <a:pt x="946" y="16"/>
                  <a:pt x="951" y="24"/>
                  <a:pt x="955" y="33"/>
                </a:cubicBezTo>
                <a:lnTo>
                  <a:pt x="1244" y="756"/>
                </a:lnTo>
                <a:cubicBezTo>
                  <a:pt x="1256" y="785"/>
                  <a:pt x="1262" y="812"/>
                  <a:pt x="1262" y="837"/>
                </a:cubicBezTo>
                <a:close/>
                <a:moveTo>
                  <a:pt x="736" y="513"/>
                </a:moveTo>
                <a:lnTo>
                  <a:pt x="736" y="510"/>
                </a:lnTo>
                <a:lnTo>
                  <a:pt x="719" y="289"/>
                </a:lnTo>
                <a:cubicBezTo>
                  <a:pt x="719" y="283"/>
                  <a:pt x="716" y="278"/>
                  <a:pt x="711" y="273"/>
                </a:cubicBezTo>
                <a:cubicBezTo>
                  <a:pt x="707" y="269"/>
                  <a:pt x="701" y="267"/>
                  <a:pt x="696" y="267"/>
                </a:cubicBezTo>
                <a:lnTo>
                  <a:pt x="567" y="267"/>
                </a:lnTo>
                <a:cubicBezTo>
                  <a:pt x="561" y="267"/>
                  <a:pt x="555" y="269"/>
                  <a:pt x="551" y="273"/>
                </a:cubicBezTo>
                <a:cubicBezTo>
                  <a:pt x="546" y="278"/>
                  <a:pt x="544" y="283"/>
                  <a:pt x="543" y="289"/>
                </a:cubicBezTo>
                <a:lnTo>
                  <a:pt x="526" y="510"/>
                </a:lnTo>
                <a:lnTo>
                  <a:pt x="526" y="513"/>
                </a:lnTo>
                <a:cubicBezTo>
                  <a:pt x="526" y="519"/>
                  <a:pt x="528" y="523"/>
                  <a:pt x="532" y="527"/>
                </a:cubicBezTo>
                <a:cubicBezTo>
                  <a:pt x="536" y="531"/>
                  <a:pt x="541" y="533"/>
                  <a:pt x="547" y="533"/>
                </a:cubicBezTo>
                <a:lnTo>
                  <a:pt x="716" y="533"/>
                </a:lnTo>
                <a:cubicBezTo>
                  <a:pt x="721" y="533"/>
                  <a:pt x="726" y="531"/>
                  <a:pt x="730" y="527"/>
                </a:cubicBezTo>
                <a:cubicBezTo>
                  <a:pt x="734" y="523"/>
                  <a:pt x="736" y="519"/>
                  <a:pt x="736" y="51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6" name="Freeform 317"/>
          <p:cNvSpPr>
            <a:spLocks noChangeAspect="1" noChangeArrowheads="1"/>
          </p:cNvSpPr>
          <p:nvPr/>
        </p:nvSpPr>
        <p:spPr bwMode="auto">
          <a:xfrm>
            <a:off x="7296969" y="3456164"/>
            <a:ext cx="990129" cy="1008000"/>
          </a:xfrm>
          <a:custGeom>
            <a:avLst/>
            <a:gdLst>
              <a:gd name="T0" fmla="*/ 483 w 1223"/>
              <a:gd name="T1" fmla="*/ 1014 h 1243"/>
              <a:gd name="T2" fmla="*/ 246 w 1223"/>
              <a:gd name="T3" fmla="*/ 1242 h 1243"/>
              <a:gd name="T4" fmla="*/ 8 w 1223"/>
              <a:gd name="T5" fmla="*/ 1014 h 1243"/>
              <a:gd name="T6" fmla="*/ 24 w 1223"/>
              <a:gd name="T7" fmla="*/ 976 h 1243"/>
              <a:gd name="T8" fmla="*/ 157 w 1223"/>
              <a:gd name="T9" fmla="*/ 22 h 1243"/>
              <a:gd name="T10" fmla="*/ 180 w 1223"/>
              <a:gd name="T11" fmla="*/ 0 h 1243"/>
              <a:gd name="T12" fmla="*/ 329 w 1223"/>
              <a:gd name="T13" fmla="*/ 6 h 1243"/>
              <a:gd name="T14" fmla="*/ 335 w 1223"/>
              <a:gd name="T15" fmla="*/ 976 h 1243"/>
              <a:gd name="T16" fmla="*/ 484 w 1223"/>
              <a:gd name="T17" fmla="*/ 982 h 1243"/>
              <a:gd name="T18" fmla="*/ 1222 w 1223"/>
              <a:gd name="T19" fmla="*/ 22 h 1243"/>
              <a:gd name="T20" fmla="*/ 1216 w 1223"/>
              <a:gd name="T21" fmla="*/ 171 h 1243"/>
              <a:gd name="T22" fmla="*/ 623 w 1223"/>
              <a:gd name="T23" fmla="*/ 177 h 1243"/>
              <a:gd name="T24" fmla="*/ 601 w 1223"/>
              <a:gd name="T25" fmla="*/ 155 h 1243"/>
              <a:gd name="T26" fmla="*/ 607 w 1223"/>
              <a:gd name="T27" fmla="*/ 6 h 1243"/>
              <a:gd name="T28" fmla="*/ 1200 w 1223"/>
              <a:gd name="T29" fmla="*/ 0 h 1243"/>
              <a:gd name="T30" fmla="*/ 1222 w 1223"/>
              <a:gd name="T31" fmla="*/ 22 h 1243"/>
              <a:gd name="T32" fmla="*/ 1089 w 1223"/>
              <a:gd name="T33" fmla="*/ 510 h 1243"/>
              <a:gd name="T34" fmla="*/ 1067 w 1223"/>
              <a:gd name="T35" fmla="*/ 532 h 1243"/>
              <a:gd name="T36" fmla="*/ 607 w 1223"/>
              <a:gd name="T37" fmla="*/ 526 h 1243"/>
              <a:gd name="T38" fmla="*/ 601 w 1223"/>
              <a:gd name="T39" fmla="*/ 377 h 1243"/>
              <a:gd name="T40" fmla="*/ 623 w 1223"/>
              <a:gd name="T41" fmla="*/ 355 h 1243"/>
              <a:gd name="T42" fmla="*/ 1083 w 1223"/>
              <a:gd name="T43" fmla="*/ 361 h 1243"/>
              <a:gd name="T44" fmla="*/ 956 w 1223"/>
              <a:gd name="T45" fmla="*/ 732 h 1243"/>
              <a:gd name="T46" fmla="*/ 950 w 1223"/>
              <a:gd name="T47" fmla="*/ 881 h 1243"/>
              <a:gd name="T48" fmla="*/ 623 w 1223"/>
              <a:gd name="T49" fmla="*/ 887 h 1243"/>
              <a:gd name="T50" fmla="*/ 601 w 1223"/>
              <a:gd name="T51" fmla="*/ 865 h 1243"/>
              <a:gd name="T52" fmla="*/ 607 w 1223"/>
              <a:gd name="T53" fmla="*/ 716 h 1243"/>
              <a:gd name="T54" fmla="*/ 934 w 1223"/>
              <a:gd name="T55" fmla="*/ 709 h 1243"/>
              <a:gd name="T56" fmla="*/ 956 w 1223"/>
              <a:gd name="T57" fmla="*/ 732 h 1243"/>
              <a:gd name="T58" fmla="*/ 823 w 1223"/>
              <a:gd name="T59" fmla="*/ 1219 h 1243"/>
              <a:gd name="T60" fmla="*/ 801 w 1223"/>
              <a:gd name="T61" fmla="*/ 1242 h 1243"/>
              <a:gd name="T62" fmla="*/ 607 w 1223"/>
              <a:gd name="T63" fmla="*/ 1235 h 1243"/>
              <a:gd name="T64" fmla="*/ 601 w 1223"/>
              <a:gd name="T65" fmla="*/ 1086 h 1243"/>
              <a:gd name="T66" fmla="*/ 623 w 1223"/>
              <a:gd name="T67" fmla="*/ 1064 h 1243"/>
              <a:gd name="T68" fmla="*/ 816 w 1223"/>
              <a:gd name="T69" fmla="*/ 1070 h 12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3" h="1243">
                <a:moveTo>
                  <a:pt x="490" y="998"/>
                </a:moveTo>
                <a:cubicBezTo>
                  <a:pt x="490" y="1003"/>
                  <a:pt x="488" y="1009"/>
                  <a:pt x="483" y="1014"/>
                </a:cubicBezTo>
                <a:lnTo>
                  <a:pt x="262" y="1235"/>
                </a:lnTo>
                <a:cubicBezTo>
                  <a:pt x="257" y="1239"/>
                  <a:pt x="252" y="1242"/>
                  <a:pt x="246" y="1242"/>
                </a:cubicBezTo>
                <a:cubicBezTo>
                  <a:pt x="241" y="1242"/>
                  <a:pt x="235" y="1240"/>
                  <a:pt x="230" y="1235"/>
                </a:cubicBezTo>
                <a:lnTo>
                  <a:pt x="8" y="1014"/>
                </a:lnTo>
                <a:cubicBezTo>
                  <a:pt x="2" y="1006"/>
                  <a:pt x="0" y="998"/>
                  <a:pt x="4" y="989"/>
                </a:cubicBezTo>
                <a:cubicBezTo>
                  <a:pt x="7" y="980"/>
                  <a:pt x="14" y="976"/>
                  <a:pt x="24" y="976"/>
                </a:cubicBezTo>
                <a:lnTo>
                  <a:pt x="157" y="976"/>
                </a:lnTo>
                <a:lnTo>
                  <a:pt x="157" y="22"/>
                </a:lnTo>
                <a:cubicBezTo>
                  <a:pt x="157" y="16"/>
                  <a:pt x="160" y="10"/>
                  <a:pt x="164" y="6"/>
                </a:cubicBezTo>
                <a:cubicBezTo>
                  <a:pt x="168" y="2"/>
                  <a:pt x="173" y="0"/>
                  <a:pt x="180" y="0"/>
                </a:cubicBezTo>
                <a:lnTo>
                  <a:pt x="313" y="0"/>
                </a:lnTo>
                <a:cubicBezTo>
                  <a:pt x="319" y="0"/>
                  <a:pt x="324" y="2"/>
                  <a:pt x="329" y="6"/>
                </a:cubicBezTo>
                <a:cubicBezTo>
                  <a:pt x="333" y="10"/>
                  <a:pt x="335" y="16"/>
                  <a:pt x="335" y="22"/>
                </a:cubicBezTo>
                <a:lnTo>
                  <a:pt x="335" y="976"/>
                </a:lnTo>
                <a:lnTo>
                  <a:pt x="468" y="976"/>
                </a:lnTo>
                <a:cubicBezTo>
                  <a:pt x="474" y="976"/>
                  <a:pt x="480" y="978"/>
                  <a:pt x="484" y="982"/>
                </a:cubicBezTo>
                <a:cubicBezTo>
                  <a:pt x="488" y="986"/>
                  <a:pt x="490" y="991"/>
                  <a:pt x="490" y="998"/>
                </a:cubicBezTo>
                <a:close/>
                <a:moveTo>
                  <a:pt x="1222" y="22"/>
                </a:moveTo>
                <a:lnTo>
                  <a:pt x="1222" y="155"/>
                </a:lnTo>
                <a:cubicBezTo>
                  <a:pt x="1222" y="162"/>
                  <a:pt x="1220" y="167"/>
                  <a:pt x="1216" y="171"/>
                </a:cubicBezTo>
                <a:cubicBezTo>
                  <a:pt x="1211" y="175"/>
                  <a:pt x="1206" y="177"/>
                  <a:pt x="1200" y="177"/>
                </a:cubicBezTo>
                <a:lnTo>
                  <a:pt x="623" y="177"/>
                </a:lnTo>
                <a:cubicBezTo>
                  <a:pt x="617" y="177"/>
                  <a:pt x="611" y="175"/>
                  <a:pt x="607" y="171"/>
                </a:cubicBezTo>
                <a:cubicBezTo>
                  <a:pt x="603" y="167"/>
                  <a:pt x="601" y="162"/>
                  <a:pt x="601" y="155"/>
                </a:cubicBezTo>
                <a:lnTo>
                  <a:pt x="601" y="22"/>
                </a:lnTo>
                <a:cubicBezTo>
                  <a:pt x="601" y="16"/>
                  <a:pt x="603" y="10"/>
                  <a:pt x="607" y="6"/>
                </a:cubicBezTo>
                <a:cubicBezTo>
                  <a:pt x="611" y="2"/>
                  <a:pt x="617" y="0"/>
                  <a:pt x="623" y="0"/>
                </a:cubicBezTo>
                <a:lnTo>
                  <a:pt x="1200" y="0"/>
                </a:lnTo>
                <a:cubicBezTo>
                  <a:pt x="1206" y="0"/>
                  <a:pt x="1211" y="2"/>
                  <a:pt x="1216" y="6"/>
                </a:cubicBezTo>
                <a:cubicBezTo>
                  <a:pt x="1220" y="10"/>
                  <a:pt x="1222" y="16"/>
                  <a:pt x="1222" y="22"/>
                </a:cubicBezTo>
                <a:close/>
                <a:moveTo>
                  <a:pt x="1089" y="377"/>
                </a:moveTo>
                <a:lnTo>
                  <a:pt x="1089" y="510"/>
                </a:lnTo>
                <a:cubicBezTo>
                  <a:pt x="1089" y="516"/>
                  <a:pt x="1087" y="522"/>
                  <a:pt x="1083" y="526"/>
                </a:cubicBezTo>
                <a:cubicBezTo>
                  <a:pt x="1078" y="530"/>
                  <a:pt x="1073" y="532"/>
                  <a:pt x="1067" y="532"/>
                </a:cubicBezTo>
                <a:lnTo>
                  <a:pt x="623" y="532"/>
                </a:lnTo>
                <a:cubicBezTo>
                  <a:pt x="617" y="532"/>
                  <a:pt x="611" y="530"/>
                  <a:pt x="607" y="526"/>
                </a:cubicBezTo>
                <a:cubicBezTo>
                  <a:pt x="603" y="522"/>
                  <a:pt x="601" y="516"/>
                  <a:pt x="601" y="510"/>
                </a:cubicBezTo>
                <a:lnTo>
                  <a:pt x="601" y="377"/>
                </a:lnTo>
                <a:cubicBezTo>
                  <a:pt x="601" y="370"/>
                  <a:pt x="603" y="365"/>
                  <a:pt x="607" y="361"/>
                </a:cubicBezTo>
                <a:cubicBezTo>
                  <a:pt x="611" y="357"/>
                  <a:pt x="617" y="355"/>
                  <a:pt x="623" y="355"/>
                </a:cubicBezTo>
                <a:lnTo>
                  <a:pt x="1067" y="355"/>
                </a:lnTo>
                <a:cubicBezTo>
                  <a:pt x="1073" y="355"/>
                  <a:pt x="1078" y="357"/>
                  <a:pt x="1083" y="361"/>
                </a:cubicBezTo>
                <a:cubicBezTo>
                  <a:pt x="1087" y="365"/>
                  <a:pt x="1089" y="370"/>
                  <a:pt x="1089" y="377"/>
                </a:cubicBezTo>
                <a:close/>
                <a:moveTo>
                  <a:pt x="956" y="732"/>
                </a:moveTo>
                <a:lnTo>
                  <a:pt x="956" y="865"/>
                </a:lnTo>
                <a:cubicBezTo>
                  <a:pt x="956" y="871"/>
                  <a:pt x="954" y="876"/>
                  <a:pt x="950" y="881"/>
                </a:cubicBezTo>
                <a:cubicBezTo>
                  <a:pt x="945" y="885"/>
                  <a:pt x="940" y="887"/>
                  <a:pt x="934" y="887"/>
                </a:cubicBezTo>
                <a:lnTo>
                  <a:pt x="623" y="887"/>
                </a:lnTo>
                <a:cubicBezTo>
                  <a:pt x="617" y="887"/>
                  <a:pt x="611" y="885"/>
                  <a:pt x="607" y="881"/>
                </a:cubicBezTo>
                <a:cubicBezTo>
                  <a:pt x="603" y="876"/>
                  <a:pt x="601" y="871"/>
                  <a:pt x="601" y="865"/>
                </a:cubicBezTo>
                <a:lnTo>
                  <a:pt x="601" y="732"/>
                </a:lnTo>
                <a:cubicBezTo>
                  <a:pt x="601" y="725"/>
                  <a:pt x="603" y="720"/>
                  <a:pt x="607" y="716"/>
                </a:cubicBezTo>
                <a:cubicBezTo>
                  <a:pt x="611" y="712"/>
                  <a:pt x="617" y="709"/>
                  <a:pt x="623" y="709"/>
                </a:cubicBezTo>
                <a:lnTo>
                  <a:pt x="934" y="709"/>
                </a:lnTo>
                <a:cubicBezTo>
                  <a:pt x="940" y="709"/>
                  <a:pt x="945" y="711"/>
                  <a:pt x="950" y="716"/>
                </a:cubicBezTo>
                <a:cubicBezTo>
                  <a:pt x="954" y="720"/>
                  <a:pt x="956" y="725"/>
                  <a:pt x="956" y="732"/>
                </a:cubicBezTo>
                <a:close/>
                <a:moveTo>
                  <a:pt x="823" y="1086"/>
                </a:moveTo>
                <a:lnTo>
                  <a:pt x="823" y="1219"/>
                </a:lnTo>
                <a:cubicBezTo>
                  <a:pt x="823" y="1226"/>
                  <a:pt x="820" y="1231"/>
                  <a:pt x="816" y="1235"/>
                </a:cubicBezTo>
                <a:cubicBezTo>
                  <a:pt x="811" y="1239"/>
                  <a:pt x="807" y="1242"/>
                  <a:pt x="801" y="1242"/>
                </a:cubicBezTo>
                <a:lnTo>
                  <a:pt x="623" y="1242"/>
                </a:lnTo>
                <a:cubicBezTo>
                  <a:pt x="617" y="1242"/>
                  <a:pt x="611" y="1240"/>
                  <a:pt x="607" y="1235"/>
                </a:cubicBezTo>
                <a:cubicBezTo>
                  <a:pt x="603" y="1231"/>
                  <a:pt x="601" y="1226"/>
                  <a:pt x="601" y="1219"/>
                </a:cubicBezTo>
                <a:lnTo>
                  <a:pt x="601" y="1086"/>
                </a:lnTo>
                <a:cubicBezTo>
                  <a:pt x="601" y="1080"/>
                  <a:pt x="603" y="1075"/>
                  <a:pt x="607" y="1070"/>
                </a:cubicBezTo>
                <a:cubicBezTo>
                  <a:pt x="611" y="1066"/>
                  <a:pt x="617" y="1064"/>
                  <a:pt x="623" y="1064"/>
                </a:cubicBezTo>
                <a:lnTo>
                  <a:pt x="801" y="1064"/>
                </a:lnTo>
                <a:cubicBezTo>
                  <a:pt x="807" y="1064"/>
                  <a:pt x="811" y="1066"/>
                  <a:pt x="816" y="1070"/>
                </a:cubicBezTo>
                <a:cubicBezTo>
                  <a:pt x="820" y="1075"/>
                  <a:pt x="823" y="1080"/>
                  <a:pt x="823" y="108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7" name="Freeform 183"/>
          <p:cNvSpPr>
            <a:spLocks noChangeAspect="1" noChangeArrowheads="1"/>
          </p:cNvSpPr>
          <p:nvPr/>
        </p:nvSpPr>
        <p:spPr bwMode="auto">
          <a:xfrm>
            <a:off x="11652752" y="3384164"/>
            <a:ext cx="1080000" cy="1080000"/>
          </a:xfrm>
          <a:custGeom>
            <a:avLst/>
            <a:gdLst>
              <a:gd name="T0" fmla="*/ 1115 w 1135"/>
              <a:gd name="T1" fmla="*/ 199 h 1135"/>
              <a:gd name="T2" fmla="*/ 1103 w 1135"/>
              <a:gd name="T3" fmla="*/ 230 h 1135"/>
              <a:gd name="T4" fmla="*/ 212 w 1135"/>
              <a:gd name="T5" fmla="*/ 1121 h 1135"/>
              <a:gd name="T6" fmla="*/ 181 w 1135"/>
              <a:gd name="T7" fmla="*/ 1134 h 1135"/>
              <a:gd name="T8" fmla="*/ 150 w 1135"/>
              <a:gd name="T9" fmla="*/ 1121 h 1135"/>
              <a:gd name="T10" fmla="*/ 12 w 1135"/>
              <a:gd name="T11" fmla="*/ 984 h 1135"/>
              <a:gd name="T12" fmla="*/ 0 w 1135"/>
              <a:gd name="T13" fmla="*/ 953 h 1135"/>
              <a:gd name="T14" fmla="*/ 12 w 1135"/>
              <a:gd name="T15" fmla="*/ 922 h 1135"/>
              <a:gd name="T16" fmla="*/ 903 w 1135"/>
              <a:gd name="T17" fmla="*/ 31 h 1135"/>
              <a:gd name="T18" fmla="*/ 935 w 1135"/>
              <a:gd name="T19" fmla="*/ 18 h 1135"/>
              <a:gd name="T20" fmla="*/ 966 w 1135"/>
              <a:gd name="T21" fmla="*/ 31 h 1135"/>
              <a:gd name="T22" fmla="*/ 1103 w 1135"/>
              <a:gd name="T23" fmla="*/ 168 h 1135"/>
              <a:gd name="T24" fmla="*/ 1115 w 1135"/>
              <a:gd name="T25" fmla="*/ 199 h 1135"/>
              <a:gd name="T26" fmla="*/ 179 w 1135"/>
              <a:gd name="T27" fmla="*/ 67 h 1135"/>
              <a:gd name="T28" fmla="*/ 247 w 1135"/>
              <a:gd name="T29" fmla="*/ 88 h 1135"/>
              <a:gd name="T30" fmla="*/ 179 w 1135"/>
              <a:gd name="T31" fmla="*/ 109 h 1135"/>
              <a:gd name="T32" fmla="*/ 159 w 1135"/>
              <a:gd name="T33" fmla="*/ 177 h 1135"/>
              <a:gd name="T34" fmla="*/ 138 w 1135"/>
              <a:gd name="T35" fmla="*/ 109 h 1135"/>
              <a:gd name="T36" fmla="*/ 70 w 1135"/>
              <a:gd name="T37" fmla="*/ 88 h 1135"/>
              <a:gd name="T38" fmla="*/ 138 w 1135"/>
              <a:gd name="T39" fmla="*/ 67 h 1135"/>
              <a:gd name="T40" fmla="*/ 159 w 1135"/>
              <a:gd name="T41" fmla="*/ 0 h 1135"/>
              <a:gd name="T42" fmla="*/ 179 w 1135"/>
              <a:gd name="T43" fmla="*/ 67 h 1135"/>
              <a:gd name="T44" fmla="*/ 422 w 1135"/>
              <a:gd name="T45" fmla="*/ 180 h 1135"/>
              <a:gd name="T46" fmla="*/ 558 w 1135"/>
              <a:gd name="T47" fmla="*/ 221 h 1135"/>
              <a:gd name="T48" fmla="*/ 422 w 1135"/>
              <a:gd name="T49" fmla="*/ 263 h 1135"/>
              <a:gd name="T50" fmla="*/ 380 w 1135"/>
              <a:gd name="T51" fmla="*/ 399 h 1135"/>
              <a:gd name="T52" fmla="*/ 339 w 1135"/>
              <a:gd name="T53" fmla="*/ 263 h 1135"/>
              <a:gd name="T54" fmla="*/ 203 w 1135"/>
              <a:gd name="T55" fmla="*/ 221 h 1135"/>
              <a:gd name="T56" fmla="*/ 339 w 1135"/>
              <a:gd name="T57" fmla="*/ 180 h 1135"/>
              <a:gd name="T58" fmla="*/ 380 w 1135"/>
              <a:gd name="T59" fmla="*/ 44 h 1135"/>
              <a:gd name="T60" fmla="*/ 422 w 1135"/>
              <a:gd name="T61" fmla="*/ 180 h 1135"/>
              <a:gd name="T62" fmla="*/ 623 w 1135"/>
              <a:gd name="T63" fmla="*/ 67 h 1135"/>
              <a:gd name="T64" fmla="*/ 691 w 1135"/>
              <a:gd name="T65" fmla="*/ 88 h 1135"/>
              <a:gd name="T66" fmla="*/ 623 w 1135"/>
              <a:gd name="T67" fmla="*/ 109 h 1135"/>
              <a:gd name="T68" fmla="*/ 602 w 1135"/>
              <a:gd name="T69" fmla="*/ 177 h 1135"/>
              <a:gd name="T70" fmla="*/ 581 w 1135"/>
              <a:gd name="T71" fmla="*/ 109 h 1135"/>
              <a:gd name="T72" fmla="*/ 513 w 1135"/>
              <a:gd name="T73" fmla="*/ 88 h 1135"/>
              <a:gd name="T74" fmla="*/ 581 w 1135"/>
              <a:gd name="T75" fmla="*/ 67 h 1135"/>
              <a:gd name="T76" fmla="*/ 602 w 1135"/>
              <a:gd name="T77" fmla="*/ 0 h 1135"/>
              <a:gd name="T78" fmla="*/ 623 w 1135"/>
              <a:gd name="T79" fmla="*/ 67 h 1135"/>
              <a:gd name="T80" fmla="*/ 806 w 1135"/>
              <a:gd name="T81" fmla="*/ 402 h 1135"/>
              <a:gd name="T82" fmla="*/ 1009 w 1135"/>
              <a:gd name="T83" fmla="*/ 199 h 1135"/>
              <a:gd name="T84" fmla="*/ 935 w 1135"/>
              <a:gd name="T85" fmla="*/ 125 h 1135"/>
              <a:gd name="T86" fmla="*/ 732 w 1135"/>
              <a:gd name="T87" fmla="*/ 328 h 1135"/>
              <a:gd name="T88" fmla="*/ 806 w 1135"/>
              <a:gd name="T89" fmla="*/ 402 h 1135"/>
              <a:gd name="T90" fmla="*/ 1066 w 1135"/>
              <a:gd name="T91" fmla="*/ 511 h 1135"/>
              <a:gd name="T92" fmla="*/ 1134 w 1135"/>
              <a:gd name="T93" fmla="*/ 532 h 1135"/>
              <a:gd name="T94" fmla="*/ 1066 w 1135"/>
              <a:gd name="T95" fmla="*/ 552 h 1135"/>
              <a:gd name="T96" fmla="*/ 1045 w 1135"/>
              <a:gd name="T97" fmla="*/ 620 h 1135"/>
              <a:gd name="T98" fmla="*/ 1025 w 1135"/>
              <a:gd name="T99" fmla="*/ 552 h 1135"/>
              <a:gd name="T100" fmla="*/ 957 w 1135"/>
              <a:gd name="T101" fmla="*/ 532 h 1135"/>
              <a:gd name="T102" fmla="*/ 1025 w 1135"/>
              <a:gd name="T103" fmla="*/ 511 h 1135"/>
              <a:gd name="T104" fmla="*/ 1045 w 1135"/>
              <a:gd name="T105" fmla="*/ 443 h 1135"/>
              <a:gd name="T106" fmla="*/ 1066 w 1135"/>
              <a:gd name="T107" fmla="*/ 511 h 11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35" h="1135">
                <a:moveTo>
                  <a:pt x="1115" y="199"/>
                </a:moveTo>
                <a:cubicBezTo>
                  <a:pt x="1115" y="212"/>
                  <a:pt x="1111" y="222"/>
                  <a:pt x="1103" y="230"/>
                </a:cubicBezTo>
                <a:lnTo>
                  <a:pt x="212" y="1121"/>
                </a:lnTo>
                <a:cubicBezTo>
                  <a:pt x="204" y="1130"/>
                  <a:pt x="193" y="1134"/>
                  <a:pt x="181" y="1134"/>
                </a:cubicBezTo>
                <a:cubicBezTo>
                  <a:pt x="168" y="1134"/>
                  <a:pt x="158" y="1130"/>
                  <a:pt x="150" y="1121"/>
                </a:cubicBezTo>
                <a:lnTo>
                  <a:pt x="12" y="984"/>
                </a:lnTo>
                <a:cubicBezTo>
                  <a:pt x="4" y="976"/>
                  <a:pt x="0" y="965"/>
                  <a:pt x="0" y="953"/>
                </a:cubicBezTo>
                <a:cubicBezTo>
                  <a:pt x="0" y="940"/>
                  <a:pt x="4" y="930"/>
                  <a:pt x="12" y="922"/>
                </a:cubicBezTo>
                <a:lnTo>
                  <a:pt x="903" y="31"/>
                </a:lnTo>
                <a:cubicBezTo>
                  <a:pt x="912" y="22"/>
                  <a:pt x="922" y="18"/>
                  <a:pt x="935" y="18"/>
                </a:cubicBezTo>
                <a:cubicBezTo>
                  <a:pt x="947" y="18"/>
                  <a:pt x="957" y="22"/>
                  <a:pt x="966" y="31"/>
                </a:cubicBezTo>
                <a:lnTo>
                  <a:pt x="1103" y="168"/>
                </a:lnTo>
                <a:cubicBezTo>
                  <a:pt x="1111" y="176"/>
                  <a:pt x="1115" y="187"/>
                  <a:pt x="1115" y="199"/>
                </a:cubicBezTo>
                <a:close/>
                <a:moveTo>
                  <a:pt x="179" y="67"/>
                </a:moveTo>
                <a:lnTo>
                  <a:pt x="247" y="88"/>
                </a:lnTo>
                <a:lnTo>
                  <a:pt x="179" y="109"/>
                </a:lnTo>
                <a:lnTo>
                  <a:pt x="159" y="177"/>
                </a:lnTo>
                <a:lnTo>
                  <a:pt x="138" y="109"/>
                </a:lnTo>
                <a:lnTo>
                  <a:pt x="70" y="88"/>
                </a:lnTo>
                <a:lnTo>
                  <a:pt x="138" y="67"/>
                </a:lnTo>
                <a:lnTo>
                  <a:pt x="159" y="0"/>
                </a:lnTo>
                <a:lnTo>
                  <a:pt x="179" y="67"/>
                </a:lnTo>
                <a:close/>
                <a:moveTo>
                  <a:pt x="422" y="180"/>
                </a:moveTo>
                <a:lnTo>
                  <a:pt x="558" y="221"/>
                </a:lnTo>
                <a:lnTo>
                  <a:pt x="422" y="263"/>
                </a:lnTo>
                <a:lnTo>
                  <a:pt x="380" y="399"/>
                </a:lnTo>
                <a:lnTo>
                  <a:pt x="339" y="263"/>
                </a:lnTo>
                <a:lnTo>
                  <a:pt x="203" y="221"/>
                </a:lnTo>
                <a:lnTo>
                  <a:pt x="339" y="180"/>
                </a:lnTo>
                <a:lnTo>
                  <a:pt x="380" y="44"/>
                </a:lnTo>
                <a:lnTo>
                  <a:pt x="422" y="180"/>
                </a:lnTo>
                <a:close/>
                <a:moveTo>
                  <a:pt x="623" y="67"/>
                </a:moveTo>
                <a:lnTo>
                  <a:pt x="691" y="88"/>
                </a:lnTo>
                <a:lnTo>
                  <a:pt x="623" y="109"/>
                </a:lnTo>
                <a:lnTo>
                  <a:pt x="602" y="177"/>
                </a:lnTo>
                <a:lnTo>
                  <a:pt x="581" y="109"/>
                </a:lnTo>
                <a:lnTo>
                  <a:pt x="513" y="88"/>
                </a:lnTo>
                <a:lnTo>
                  <a:pt x="581" y="67"/>
                </a:lnTo>
                <a:lnTo>
                  <a:pt x="602" y="0"/>
                </a:lnTo>
                <a:lnTo>
                  <a:pt x="623" y="67"/>
                </a:lnTo>
                <a:close/>
                <a:moveTo>
                  <a:pt x="806" y="402"/>
                </a:moveTo>
                <a:lnTo>
                  <a:pt x="1009" y="199"/>
                </a:lnTo>
                <a:lnTo>
                  <a:pt x="935" y="125"/>
                </a:lnTo>
                <a:lnTo>
                  <a:pt x="732" y="328"/>
                </a:lnTo>
                <a:lnTo>
                  <a:pt x="806" y="402"/>
                </a:lnTo>
                <a:close/>
                <a:moveTo>
                  <a:pt x="1066" y="511"/>
                </a:moveTo>
                <a:lnTo>
                  <a:pt x="1134" y="532"/>
                </a:lnTo>
                <a:lnTo>
                  <a:pt x="1066" y="552"/>
                </a:lnTo>
                <a:lnTo>
                  <a:pt x="1045" y="620"/>
                </a:lnTo>
                <a:lnTo>
                  <a:pt x="1025" y="552"/>
                </a:lnTo>
                <a:lnTo>
                  <a:pt x="957" y="532"/>
                </a:lnTo>
                <a:lnTo>
                  <a:pt x="1025" y="511"/>
                </a:lnTo>
                <a:lnTo>
                  <a:pt x="1045" y="443"/>
                </a:lnTo>
                <a:lnTo>
                  <a:pt x="1066" y="511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  <p:sp>
        <p:nvSpPr>
          <p:cNvPr id="28" name="Freeform 219"/>
          <p:cNvSpPr>
            <a:spLocks noChangeAspect="1" noChangeArrowheads="1"/>
          </p:cNvSpPr>
          <p:nvPr/>
        </p:nvSpPr>
        <p:spPr bwMode="auto">
          <a:xfrm>
            <a:off x="16008536" y="3289553"/>
            <a:ext cx="1008000" cy="1174611"/>
          </a:xfrm>
          <a:custGeom>
            <a:avLst/>
            <a:gdLst>
              <a:gd name="T0" fmla="*/ 1051 w 1065"/>
              <a:gd name="T1" fmla="*/ 316 h 1242"/>
              <a:gd name="T2" fmla="*/ 1064 w 1065"/>
              <a:gd name="T3" fmla="*/ 1175 h 1242"/>
              <a:gd name="T4" fmla="*/ 998 w 1065"/>
              <a:gd name="T5" fmla="*/ 1241 h 1242"/>
              <a:gd name="T6" fmla="*/ 20 w 1065"/>
              <a:gd name="T7" fmla="*/ 1222 h 1242"/>
              <a:gd name="T8" fmla="*/ 0 w 1065"/>
              <a:gd name="T9" fmla="*/ 66 h 1242"/>
              <a:gd name="T10" fmla="*/ 67 w 1065"/>
              <a:gd name="T11" fmla="*/ 0 h 1242"/>
              <a:gd name="T12" fmla="*/ 748 w 1065"/>
              <a:gd name="T13" fmla="*/ 13 h 1242"/>
              <a:gd name="T14" fmla="*/ 1017 w 1065"/>
              <a:gd name="T15" fmla="*/ 263 h 1242"/>
              <a:gd name="T16" fmla="*/ 976 w 1065"/>
              <a:gd name="T17" fmla="*/ 443 h 1242"/>
              <a:gd name="T18" fmla="*/ 640 w 1065"/>
              <a:gd name="T19" fmla="*/ 424 h 1242"/>
              <a:gd name="T20" fmla="*/ 621 w 1065"/>
              <a:gd name="T21" fmla="*/ 88 h 1242"/>
              <a:gd name="T22" fmla="*/ 89 w 1065"/>
              <a:gd name="T23" fmla="*/ 1153 h 1242"/>
              <a:gd name="T24" fmla="*/ 266 w 1065"/>
              <a:gd name="T25" fmla="*/ 554 h 1242"/>
              <a:gd name="T26" fmla="*/ 288 w 1065"/>
              <a:gd name="T27" fmla="*/ 532 h 1242"/>
              <a:gd name="T28" fmla="*/ 792 w 1065"/>
              <a:gd name="T29" fmla="*/ 538 h 1242"/>
              <a:gd name="T30" fmla="*/ 798 w 1065"/>
              <a:gd name="T31" fmla="*/ 598 h 1242"/>
              <a:gd name="T32" fmla="*/ 776 w 1065"/>
              <a:gd name="T33" fmla="*/ 620 h 1242"/>
              <a:gd name="T34" fmla="*/ 272 w 1065"/>
              <a:gd name="T35" fmla="*/ 614 h 1242"/>
              <a:gd name="T36" fmla="*/ 266 w 1065"/>
              <a:gd name="T37" fmla="*/ 554 h 1242"/>
              <a:gd name="T38" fmla="*/ 792 w 1065"/>
              <a:gd name="T39" fmla="*/ 715 h 1242"/>
              <a:gd name="T40" fmla="*/ 798 w 1065"/>
              <a:gd name="T41" fmla="*/ 776 h 1242"/>
              <a:gd name="T42" fmla="*/ 776 w 1065"/>
              <a:gd name="T43" fmla="*/ 798 h 1242"/>
              <a:gd name="T44" fmla="*/ 272 w 1065"/>
              <a:gd name="T45" fmla="*/ 792 h 1242"/>
              <a:gd name="T46" fmla="*/ 266 w 1065"/>
              <a:gd name="T47" fmla="*/ 731 h 1242"/>
              <a:gd name="T48" fmla="*/ 288 w 1065"/>
              <a:gd name="T49" fmla="*/ 709 h 1242"/>
              <a:gd name="T50" fmla="*/ 776 w 1065"/>
              <a:gd name="T51" fmla="*/ 887 h 1242"/>
              <a:gd name="T52" fmla="*/ 798 w 1065"/>
              <a:gd name="T53" fmla="*/ 909 h 1242"/>
              <a:gd name="T54" fmla="*/ 792 w 1065"/>
              <a:gd name="T55" fmla="*/ 969 h 1242"/>
              <a:gd name="T56" fmla="*/ 288 w 1065"/>
              <a:gd name="T57" fmla="*/ 975 h 1242"/>
              <a:gd name="T58" fmla="*/ 266 w 1065"/>
              <a:gd name="T59" fmla="*/ 953 h 1242"/>
              <a:gd name="T60" fmla="*/ 272 w 1065"/>
              <a:gd name="T61" fmla="*/ 893 h 1242"/>
              <a:gd name="T62" fmla="*/ 776 w 1065"/>
              <a:gd name="T63" fmla="*/ 887 h 1242"/>
              <a:gd name="T64" fmla="*/ 710 w 1065"/>
              <a:gd name="T65" fmla="*/ 354 h 1242"/>
              <a:gd name="T66" fmla="*/ 955 w 1065"/>
              <a:gd name="T67" fmla="*/ 326 h 1242"/>
              <a:gd name="T68" fmla="*/ 710 w 1065"/>
              <a:gd name="T69" fmla="*/ 94 h 12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065" h="1242">
                <a:moveTo>
                  <a:pt x="1017" y="263"/>
                </a:moveTo>
                <a:cubicBezTo>
                  <a:pt x="1030" y="276"/>
                  <a:pt x="1041" y="293"/>
                  <a:pt x="1051" y="316"/>
                </a:cubicBezTo>
                <a:cubicBezTo>
                  <a:pt x="1060" y="338"/>
                  <a:pt x="1064" y="358"/>
                  <a:pt x="1064" y="377"/>
                </a:cubicBezTo>
                <a:lnTo>
                  <a:pt x="1064" y="1175"/>
                </a:lnTo>
                <a:cubicBezTo>
                  <a:pt x="1064" y="1193"/>
                  <a:pt x="1058" y="1209"/>
                  <a:pt x="1045" y="1222"/>
                </a:cubicBezTo>
                <a:cubicBezTo>
                  <a:pt x="1032" y="1235"/>
                  <a:pt x="1016" y="1241"/>
                  <a:pt x="998" y="1241"/>
                </a:cubicBezTo>
                <a:lnTo>
                  <a:pt x="67" y="1241"/>
                </a:lnTo>
                <a:cubicBezTo>
                  <a:pt x="48" y="1241"/>
                  <a:pt x="32" y="1235"/>
                  <a:pt x="20" y="1222"/>
                </a:cubicBezTo>
                <a:cubicBezTo>
                  <a:pt x="7" y="1209"/>
                  <a:pt x="0" y="1193"/>
                  <a:pt x="0" y="1175"/>
                </a:cubicBezTo>
                <a:lnTo>
                  <a:pt x="0" y="66"/>
                </a:lnTo>
                <a:cubicBezTo>
                  <a:pt x="0" y="48"/>
                  <a:pt x="7" y="32"/>
                  <a:pt x="20" y="19"/>
                </a:cubicBezTo>
                <a:cubicBezTo>
                  <a:pt x="32" y="6"/>
                  <a:pt x="48" y="0"/>
                  <a:pt x="67" y="0"/>
                </a:cubicBezTo>
                <a:lnTo>
                  <a:pt x="688" y="0"/>
                </a:lnTo>
                <a:cubicBezTo>
                  <a:pt x="706" y="0"/>
                  <a:pt x="726" y="4"/>
                  <a:pt x="748" y="13"/>
                </a:cubicBezTo>
                <a:cubicBezTo>
                  <a:pt x="771" y="23"/>
                  <a:pt x="788" y="34"/>
                  <a:pt x="801" y="47"/>
                </a:cubicBezTo>
                <a:lnTo>
                  <a:pt x="1017" y="263"/>
                </a:lnTo>
                <a:close/>
                <a:moveTo>
                  <a:pt x="976" y="1153"/>
                </a:moveTo>
                <a:lnTo>
                  <a:pt x="976" y="443"/>
                </a:lnTo>
                <a:lnTo>
                  <a:pt x="688" y="443"/>
                </a:lnTo>
                <a:cubicBezTo>
                  <a:pt x="669" y="443"/>
                  <a:pt x="653" y="437"/>
                  <a:pt x="640" y="424"/>
                </a:cubicBezTo>
                <a:cubicBezTo>
                  <a:pt x="627" y="411"/>
                  <a:pt x="621" y="395"/>
                  <a:pt x="621" y="377"/>
                </a:cubicBezTo>
                <a:lnTo>
                  <a:pt x="621" y="88"/>
                </a:lnTo>
                <a:lnTo>
                  <a:pt x="89" y="88"/>
                </a:lnTo>
                <a:lnTo>
                  <a:pt x="89" y="1153"/>
                </a:lnTo>
                <a:lnTo>
                  <a:pt x="976" y="1153"/>
                </a:lnTo>
                <a:close/>
                <a:moveTo>
                  <a:pt x="266" y="554"/>
                </a:moveTo>
                <a:cubicBezTo>
                  <a:pt x="266" y="547"/>
                  <a:pt x="268" y="542"/>
                  <a:pt x="272" y="538"/>
                </a:cubicBezTo>
                <a:cubicBezTo>
                  <a:pt x="277" y="534"/>
                  <a:pt x="282" y="532"/>
                  <a:pt x="288" y="532"/>
                </a:cubicBezTo>
                <a:lnTo>
                  <a:pt x="776" y="532"/>
                </a:lnTo>
                <a:cubicBezTo>
                  <a:pt x="783" y="532"/>
                  <a:pt x="788" y="534"/>
                  <a:pt x="792" y="538"/>
                </a:cubicBezTo>
                <a:cubicBezTo>
                  <a:pt x="796" y="542"/>
                  <a:pt x="798" y="547"/>
                  <a:pt x="798" y="554"/>
                </a:cubicBezTo>
                <a:lnTo>
                  <a:pt x="798" y="598"/>
                </a:lnTo>
                <a:cubicBezTo>
                  <a:pt x="798" y="605"/>
                  <a:pt x="796" y="610"/>
                  <a:pt x="792" y="614"/>
                </a:cubicBezTo>
                <a:cubicBezTo>
                  <a:pt x="788" y="618"/>
                  <a:pt x="783" y="620"/>
                  <a:pt x="776" y="620"/>
                </a:cubicBezTo>
                <a:lnTo>
                  <a:pt x="288" y="620"/>
                </a:lnTo>
                <a:cubicBezTo>
                  <a:pt x="282" y="620"/>
                  <a:pt x="277" y="618"/>
                  <a:pt x="272" y="614"/>
                </a:cubicBezTo>
                <a:cubicBezTo>
                  <a:pt x="268" y="610"/>
                  <a:pt x="266" y="605"/>
                  <a:pt x="266" y="598"/>
                </a:cubicBezTo>
                <a:lnTo>
                  <a:pt x="266" y="554"/>
                </a:lnTo>
                <a:close/>
                <a:moveTo>
                  <a:pt x="776" y="709"/>
                </a:moveTo>
                <a:cubicBezTo>
                  <a:pt x="783" y="709"/>
                  <a:pt x="788" y="711"/>
                  <a:pt x="792" y="715"/>
                </a:cubicBezTo>
                <a:cubicBezTo>
                  <a:pt x="796" y="720"/>
                  <a:pt x="798" y="725"/>
                  <a:pt x="798" y="731"/>
                </a:cubicBezTo>
                <a:lnTo>
                  <a:pt x="798" y="776"/>
                </a:lnTo>
                <a:cubicBezTo>
                  <a:pt x="798" y="782"/>
                  <a:pt x="796" y="787"/>
                  <a:pt x="792" y="792"/>
                </a:cubicBezTo>
                <a:cubicBezTo>
                  <a:pt x="788" y="796"/>
                  <a:pt x="783" y="798"/>
                  <a:pt x="776" y="798"/>
                </a:cubicBezTo>
                <a:lnTo>
                  <a:pt x="288" y="798"/>
                </a:lnTo>
                <a:cubicBezTo>
                  <a:pt x="282" y="798"/>
                  <a:pt x="277" y="796"/>
                  <a:pt x="272" y="792"/>
                </a:cubicBezTo>
                <a:cubicBezTo>
                  <a:pt x="268" y="787"/>
                  <a:pt x="266" y="782"/>
                  <a:pt x="266" y="776"/>
                </a:cubicBezTo>
                <a:lnTo>
                  <a:pt x="266" y="731"/>
                </a:lnTo>
                <a:cubicBezTo>
                  <a:pt x="266" y="725"/>
                  <a:pt x="268" y="720"/>
                  <a:pt x="272" y="715"/>
                </a:cubicBezTo>
                <a:cubicBezTo>
                  <a:pt x="277" y="711"/>
                  <a:pt x="282" y="709"/>
                  <a:pt x="288" y="709"/>
                </a:cubicBezTo>
                <a:lnTo>
                  <a:pt x="776" y="709"/>
                </a:lnTo>
                <a:close/>
                <a:moveTo>
                  <a:pt x="776" y="887"/>
                </a:moveTo>
                <a:cubicBezTo>
                  <a:pt x="783" y="887"/>
                  <a:pt x="788" y="889"/>
                  <a:pt x="792" y="893"/>
                </a:cubicBezTo>
                <a:cubicBezTo>
                  <a:pt x="796" y="897"/>
                  <a:pt x="798" y="902"/>
                  <a:pt x="798" y="909"/>
                </a:cubicBezTo>
                <a:lnTo>
                  <a:pt x="798" y="953"/>
                </a:lnTo>
                <a:cubicBezTo>
                  <a:pt x="798" y="959"/>
                  <a:pt x="796" y="965"/>
                  <a:pt x="792" y="969"/>
                </a:cubicBezTo>
                <a:cubicBezTo>
                  <a:pt x="788" y="973"/>
                  <a:pt x="783" y="975"/>
                  <a:pt x="776" y="975"/>
                </a:cubicBezTo>
                <a:lnTo>
                  <a:pt x="288" y="975"/>
                </a:lnTo>
                <a:cubicBezTo>
                  <a:pt x="282" y="975"/>
                  <a:pt x="277" y="973"/>
                  <a:pt x="272" y="969"/>
                </a:cubicBezTo>
                <a:cubicBezTo>
                  <a:pt x="268" y="965"/>
                  <a:pt x="266" y="960"/>
                  <a:pt x="266" y="953"/>
                </a:cubicBezTo>
                <a:lnTo>
                  <a:pt x="266" y="909"/>
                </a:lnTo>
                <a:cubicBezTo>
                  <a:pt x="266" y="902"/>
                  <a:pt x="268" y="897"/>
                  <a:pt x="272" y="893"/>
                </a:cubicBezTo>
                <a:cubicBezTo>
                  <a:pt x="277" y="889"/>
                  <a:pt x="282" y="887"/>
                  <a:pt x="288" y="887"/>
                </a:cubicBezTo>
                <a:lnTo>
                  <a:pt x="776" y="887"/>
                </a:lnTo>
                <a:close/>
                <a:moveTo>
                  <a:pt x="710" y="94"/>
                </a:moveTo>
                <a:lnTo>
                  <a:pt x="710" y="354"/>
                </a:lnTo>
                <a:lnTo>
                  <a:pt x="970" y="354"/>
                </a:lnTo>
                <a:cubicBezTo>
                  <a:pt x="966" y="341"/>
                  <a:pt x="961" y="331"/>
                  <a:pt x="955" y="326"/>
                </a:cubicBezTo>
                <a:lnTo>
                  <a:pt x="738" y="109"/>
                </a:lnTo>
                <a:cubicBezTo>
                  <a:pt x="733" y="104"/>
                  <a:pt x="723" y="98"/>
                  <a:pt x="710" y="94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SimSu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256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</p:bld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29034</TotalTime>
  <Words>1425</Words>
  <Application>Microsoft Macintosh PowerPoint</Application>
  <PresentationFormat>Другой</PresentationFormat>
  <Paragraphs>203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6" baseType="lpstr">
      <vt:lpstr>Calibri</vt:lpstr>
      <vt:lpstr>Calibri Light</vt:lpstr>
      <vt:lpstr>Consolas</vt:lpstr>
      <vt:lpstr>Mangal</vt:lpstr>
      <vt:lpstr>Raleway</vt:lpstr>
      <vt:lpstr>Raleway Medium</vt:lpstr>
      <vt:lpstr>Sauce Code Powerline</vt:lpstr>
      <vt:lpstr>SimSun</vt:lpstr>
      <vt:lpstr>Source Sans Pro</vt:lpstr>
      <vt:lpstr>Source Sans Pro Semibold</vt:lpstr>
      <vt:lpstr>Wingdings</vt:lpstr>
      <vt:lpstr>Arial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Boyko Darya Aleksandrovna</dc:creator>
  <cp:lastModifiedBy>Roman Zhuravskiy</cp:lastModifiedBy>
  <cp:revision>937</cp:revision>
  <dcterms:created xsi:type="dcterms:W3CDTF">2015-12-26T08:10:00Z</dcterms:created>
  <dcterms:modified xsi:type="dcterms:W3CDTF">2017-03-31T13:07:00Z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2015-12-26T00:00:00Z</vt:filetime>
  </property>
  <property fmtid="{D5CDD505-2E9C-101B-9397-08002B2CF9AE}" pid="3" name="LastSaved">
    <vt:filetime>2015-12-26T00:00:00Z</vt:filetime>
  </property>
</Properties>
</file>