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6" r:id="rId3"/>
    <p:sldId id="257" r:id="rId4"/>
    <p:sldId id="266" r:id="rId5"/>
    <p:sldId id="258" r:id="rId6"/>
    <p:sldId id="265" r:id="rId7"/>
    <p:sldId id="263" r:id="rId8"/>
    <p:sldId id="268" r:id="rId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06" y="96"/>
      </p:cViewPr>
      <p:guideLst>
        <p:guide orient="horz" pos="2381"/>
        <p:guide pos="31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725AA24-FB26-4C48-986C-E52F3F6A9E99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761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CB400FA-CF79-449D-8266-FCF23E9907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1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1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1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9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358FC-6E55-4F8F-9001-7037D811B8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1603E5-8490-4A86-8871-C508194C7E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AFBEC7-9745-4086-A51D-0EAD9404EB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2B41A9-1F25-4541-97C3-35D3B1EA13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2DC192-059D-4B6C-B624-AD62AE73CB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AAECC-D67D-400F-8A25-1047CC9A4D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8C1B9E-42E2-417B-9765-811C85DF08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57C605-4DC2-41C9-8641-796B790317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134A95-1083-41D0-9318-CC9E00E8DB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EE319-0E6A-4300-9187-7939DDC434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7F8D73-B72C-43DF-A9AA-8CD82C70A4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C976624-FAB9-491E-9593-E8AD4D21229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qadays.com/ru/talk/62555" TargetMode="External"/><Relationship Id="rId2" Type="http://schemas.openxmlformats.org/officeDocument/2006/relationships/hyperlink" Target="https://intech-globa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developer.android.com/studio/command-line/ad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36"/>
            <a:ext cx="10080625" cy="62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solidFill>
                  <a:srgbClr val="0066CC"/>
                </a:solidFill>
              </a:rPr>
              <a:t>Панель разработчика. Возможность использования для тестирования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359" y="1769400"/>
            <a:ext cx="9070920" cy="498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dirty="0" smtClean="0">
                <a:solidFill>
                  <a:srgbClr val="0066CC"/>
                </a:solidFill>
              </a:rPr>
              <a:t>Панель разработчика </a:t>
            </a:r>
            <a:br>
              <a:rPr lang="ru-RU" sz="3600" b="1" dirty="0" smtClean="0">
                <a:solidFill>
                  <a:srgbClr val="0066CC"/>
                </a:solidFill>
              </a:rPr>
            </a:br>
            <a:r>
              <a:rPr lang="ru-RU" sz="3600" b="1" dirty="0" smtClean="0">
                <a:solidFill>
                  <a:srgbClr val="0066CC"/>
                </a:solidFill>
              </a:rPr>
              <a:t>здорового человека:</a:t>
            </a:r>
            <a:endParaRPr lang="ru-RU" sz="3600" b="1" dirty="0">
              <a:solidFill>
                <a:srgbClr val="0066CC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93141" y="1802330"/>
            <a:ext cx="9071640" cy="284160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 sz="2600" dirty="0"/>
              <a:t>Отображение данных элемента по наведению курсора</a:t>
            </a:r>
          </a:p>
          <a:p>
            <a:pPr lvl="0"/>
            <a:r>
              <a:rPr lang="ru-RU" sz="2600" dirty="0"/>
              <a:t>Быстрая проверка отображения в различных расширениях (+ мобильные и планшеты)</a:t>
            </a:r>
          </a:p>
          <a:p>
            <a:pPr lvl="0"/>
            <a:r>
              <a:rPr lang="ru-RU" sz="2600" dirty="0"/>
              <a:t>Проверка отсутствия ошибок в консоли</a:t>
            </a:r>
          </a:p>
          <a:p>
            <a:pPr lvl="0"/>
            <a:r>
              <a:rPr lang="ru-RU" sz="2600" dirty="0"/>
              <a:t>Просмотр процессов в </a:t>
            </a:r>
            <a:r>
              <a:rPr lang="ru-RU" sz="2600" dirty="0" err="1" smtClean="0"/>
              <a:t>network</a:t>
            </a:r>
            <a:endParaRPr lang="ru-RU" sz="2600" dirty="0"/>
          </a:p>
        </p:txBody>
      </p:sp>
      <p:pic>
        <p:nvPicPr>
          <p:cNvPr id="1027" name="Picture 3" descr="C:\Users\user\Downloads\wallperz.com-20170531233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4493557"/>
            <a:ext cx="4977384" cy="27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66CC"/>
                </a:solidFill>
              </a:rPr>
              <a:t>Панель </a:t>
            </a:r>
            <a:r>
              <a:rPr lang="ru-RU" sz="3600" b="1" dirty="0">
                <a:solidFill>
                  <a:srgbClr val="0066CC"/>
                </a:solidFill>
              </a:rPr>
              <a:t>разработчика </a:t>
            </a:r>
            <a:r>
              <a:rPr lang="ru-RU" sz="3600" b="1" dirty="0" smtClean="0">
                <a:solidFill>
                  <a:srgbClr val="0066CC"/>
                </a:solidFill>
              </a:rPr>
              <a:t>курильщика: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3808" y="1475581"/>
            <a:ext cx="9071640" cy="3522965"/>
          </a:xfrm>
        </p:spPr>
        <p:txBody>
          <a:bodyPr/>
          <a:lstStyle/>
          <a:p>
            <a:pPr lvl="0"/>
            <a:r>
              <a:rPr lang="ru-RU" sz="2600" dirty="0"/>
              <a:t>Чистка </a:t>
            </a:r>
            <a:r>
              <a:rPr lang="ru-RU" sz="2600" dirty="0" err="1"/>
              <a:t>кеша</a:t>
            </a:r>
            <a:r>
              <a:rPr lang="ru-RU" sz="2600" dirty="0"/>
              <a:t> страницы</a:t>
            </a:r>
          </a:p>
          <a:p>
            <a:pPr lvl="0"/>
            <a:r>
              <a:rPr lang="ru-RU" sz="2600" dirty="0"/>
              <a:t>Эмуляция медленного интернета</a:t>
            </a:r>
          </a:p>
          <a:p>
            <a:r>
              <a:rPr lang="ru-RU" sz="2600" dirty="0"/>
              <a:t>Проверка скорости загрузки страницы</a:t>
            </a:r>
          </a:p>
          <a:p>
            <a:pPr lvl="0"/>
            <a:r>
              <a:rPr lang="en-US" sz="2600" dirty="0" smtClean="0"/>
              <a:t> Audit</a:t>
            </a:r>
            <a:endParaRPr lang="ru-RU" sz="2600" dirty="0"/>
          </a:p>
          <a:p>
            <a:pPr lvl="0"/>
            <a:r>
              <a:rPr lang="ru-RU" sz="2600" dirty="0" smtClean="0"/>
              <a:t>Ценный </a:t>
            </a:r>
            <a:r>
              <a:rPr lang="ru-RU" sz="2600" dirty="0"/>
              <a:t>мех и нежное мясо (спасибо, что читаете слайды)</a:t>
            </a:r>
          </a:p>
          <a:p>
            <a:endParaRPr lang="ru-RU" dirty="0"/>
          </a:p>
        </p:txBody>
      </p:sp>
      <p:pic>
        <p:nvPicPr>
          <p:cNvPr id="2051" name="Picture 3" descr="C:\Users\user\Downloads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4211885"/>
            <a:ext cx="5574705" cy="31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>
                <a:solidFill>
                  <a:srgbClr val="0066CC"/>
                </a:solidFill>
              </a:rPr>
              <a:t>Панель разработчика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584000"/>
            <a:ext cx="948240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dirty="0">
                <a:solidFill>
                  <a:srgbClr val="0066CC"/>
                </a:solidFill>
              </a:rPr>
              <a:t>Открытие вкладки с мобильного устройства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574493"/>
            <a:ext cx="9071640" cy="348300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Chrome</a:t>
            </a:r>
            <a:r>
              <a:rPr lang="ru-RU" sz="2400" dirty="0" smtClean="0"/>
              <a:t> </a:t>
            </a:r>
            <a:r>
              <a:rPr lang="ru-RU" sz="2400" dirty="0"/>
              <a:t>позволяет подключить ваш </a:t>
            </a:r>
            <a:r>
              <a:rPr lang="ru-RU" sz="2400" dirty="0" err="1" smtClean="0"/>
              <a:t>андроид</a:t>
            </a:r>
            <a:r>
              <a:rPr lang="en-US" sz="2400" dirty="0"/>
              <a:t>-</a:t>
            </a:r>
            <a:r>
              <a:rPr lang="ru-RU" sz="2400" dirty="0" smtClean="0"/>
              <a:t>смартфон </a:t>
            </a:r>
            <a:r>
              <a:rPr lang="ru-RU" sz="2400" dirty="0"/>
              <a:t>и </a:t>
            </a:r>
            <a:r>
              <a:rPr lang="ru-RU" sz="2400" dirty="0" err="1"/>
              <a:t>продебажить</a:t>
            </a:r>
            <a:r>
              <a:rPr lang="ru-RU" sz="2400" dirty="0"/>
              <a:t> сайт прямо через него.</a:t>
            </a:r>
          </a:p>
          <a:p>
            <a:pPr lvl="0"/>
            <a:r>
              <a:rPr lang="ru-RU" sz="2400" dirty="0" smtClean="0"/>
              <a:t>Подключаем</a:t>
            </a:r>
            <a:r>
              <a:rPr lang="en-US" sz="2400" dirty="0" smtClean="0"/>
              <a:t> </a:t>
            </a:r>
            <a:r>
              <a:rPr lang="ru-RU" sz="2400" dirty="0" smtClean="0"/>
              <a:t>смартфон на </a:t>
            </a:r>
            <a:r>
              <a:rPr lang="en-US" sz="2400" dirty="0" smtClean="0"/>
              <a:t>android</a:t>
            </a:r>
          </a:p>
          <a:p>
            <a:pPr lvl="0"/>
            <a:r>
              <a:rPr lang="ru-RU" sz="2400" dirty="0" smtClean="0"/>
              <a:t>Устанавливаем драйвер </a:t>
            </a:r>
            <a:r>
              <a:rPr lang="en-US" sz="2400" dirty="0" smtClean="0"/>
              <a:t>ADB</a:t>
            </a:r>
            <a:endParaRPr lang="ru-RU" sz="2400" dirty="0"/>
          </a:p>
          <a:p>
            <a:pPr lvl="0"/>
            <a:r>
              <a:rPr lang="ru-RU" sz="2400" dirty="0"/>
              <a:t>Открываем chrome://inspect</a:t>
            </a:r>
          </a:p>
          <a:p>
            <a:pPr lvl="0"/>
            <a:r>
              <a:rPr lang="ru-RU" sz="2400" dirty="0"/>
              <a:t>Профит!</a:t>
            </a:r>
          </a:p>
          <a:p>
            <a:pPr lvl="0"/>
            <a:endParaRPr lang="ru-RU" sz="24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4464720"/>
            <a:ext cx="4734360" cy="26632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dirty="0" smtClean="0">
                <a:solidFill>
                  <a:srgbClr val="0066CC"/>
                </a:solidFill>
              </a:rPr>
              <a:t>Мои выводы и ваши вопросы</a:t>
            </a:r>
            <a:endParaRPr lang="ru-RU" sz="4000" b="1" dirty="0">
              <a:solidFill>
                <a:srgbClr val="00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313280"/>
            <a:ext cx="8063999" cy="588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962915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rgbClr val="0066CC"/>
                </a:solidFill>
              </a:rPr>
              <a:t>Полезные ссылки:</a:t>
            </a:r>
            <a:endParaRPr lang="ru-RU" sz="4000" b="1" dirty="0">
              <a:solidFill>
                <a:srgbClr val="0066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99" y="1275248"/>
            <a:ext cx="9071640" cy="1640493"/>
          </a:xfrm>
        </p:spPr>
        <p:txBody>
          <a:bodyPr/>
          <a:lstStyle/>
          <a:p>
            <a:pPr marL="108000" indent="0" algn="ctr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://intech-global.com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pPr marL="108000" indent="0" algn="ctr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sqadays.com/ru/talk/62555</a:t>
            </a:r>
            <a:endParaRPr lang="en-US" sz="2800" dirty="0" smtClean="0"/>
          </a:p>
          <a:p>
            <a:pPr marL="108000" indent="0" algn="ctr">
              <a:buNone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developer.android.com/studio/command-line/adb</a:t>
            </a:r>
            <a:endParaRPr lang="en-US" sz="2800" dirty="0" smtClean="0"/>
          </a:p>
          <a:p>
            <a:pPr marL="108000" indent="0" algn="ctr">
              <a:buNone/>
            </a:pPr>
            <a:endParaRPr lang="ru-RU" sz="2800" dirty="0"/>
          </a:p>
          <a:p>
            <a:pPr marL="10800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3212104"/>
            <a:ext cx="6768135" cy="38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88</Words>
  <Application>Microsoft Office PowerPoint</Application>
  <PresentationFormat>Произвольный</PresentationFormat>
  <Paragraphs>24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Microsoft YaHei</vt:lpstr>
      <vt:lpstr>Arial</vt:lpstr>
      <vt:lpstr>Calibri</vt:lpstr>
      <vt:lpstr>StarSymbol</vt:lpstr>
      <vt:lpstr>Tahoma</vt:lpstr>
      <vt:lpstr>Times New Roman</vt:lpstr>
      <vt:lpstr>Обычный</vt:lpstr>
      <vt:lpstr>Презентация PowerPoint</vt:lpstr>
      <vt:lpstr>Панель разработчика. Возможность использования для тестирования</vt:lpstr>
      <vt:lpstr>Панель разработчика  здорового человека:</vt:lpstr>
      <vt:lpstr>Панель разработчика курильщика:</vt:lpstr>
      <vt:lpstr>Панель разработчика</vt:lpstr>
      <vt:lpstr>Открытие вкладки с мобильного устройства</vt:lpstr>
      <vt:lpstr>Мои выводы и ваши вопросы</vt:lpstr>
      <vt:lpstr>Полезные ссылки: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Панель разработчика. Возможность использования для тестирования</dc:title>
  <dc:creator>Kat</dc:creator>
  <cp:lastModifiedBy>admin</cp:lastModifiedBy>
  <cp:revision>18</cp:revision>
  <dcterms:created xsi:type="dcterms:W3CDTF">2018-12-06T12:42:22Z</dcterms:created>
  <dcterms:modified xsi:type="dcterms:W3CDTF">2019-11-16T07:12:16Z</dcterms:modified>
</cp:coreProperties>
</file>