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71" r:id="rId9"/>
    <p:sldId id="263" r:id="rId10"/>
    <p:sldId id="268" r:id="rId11"/>
    <p:sldId id="270" r:id="rId12"/>
    <p:sldId id="266" r:id="rId13"/>
    <p:sldId id="264" r:id="rId14"/>
    <p:sldId id="265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0" autoAdjust="0"/>
    <p:restoredTop sz="94660"/>
  </p:normalViewPr>
  <p:slideViewPr>
    <p:cSldViewPr>
      <p:cViewPr varScale="1">
        <p:scale>
          <a:sx n="112" d="100"/>
          <a:sy n="112" d="100"/>
        </p:scale>
        <p:origin x="-22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B13-E8FC-453F-963C-8EFA8623B0E5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5D2-542A-4EF0-9EA6-3925BAC922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01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B13-E8FC-453F-963C-8EFA8623B0E5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5D2-542A-4EF0-9EA6-3925BAC922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03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B13-E8FC-453F-963C-8EFA8623B0E5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5D2-542A-4EF0-9EA6-3925BAC922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30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B13-E8FC-453F-963C-8EFA8623B0E5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5D2-542A-4EF0-9EA6-3925BAC922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0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B13-E8FC-453F-963C-8EFA8623B0E5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5D2-542A-4EF0-9EA6-3925BAC922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58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B13-E8FC-453F-963C-8EFA8623B0E5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5D2-542A-4EF0-9EA6-3925BAC922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63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B13-E8FC-453F-963C-8EFA8623B0E5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5D2-542A-4EF0-9EA6-3925BAC922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94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B13-E8FC-453F-963C-8EFA8623B0E5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5D2-542A-4EF0-9EA6-3925BAC922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0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B13-E8FC-453F-963C-8EFA8623B0E5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5D2-542A-4EF0-9EA6-3925BAC922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78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B13-E8FC-453F-963C-8EFA8623B0E5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5D2-542A-4EF0-9EA6-3925BAC922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0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B13-E8FC-453F-963C-8EFA8623B0E5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5D2-542A-4EF0-9EA6-3925BAC922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6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1B13-E8FC-453F-963C-8EFA8623B0E5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95D2-542A-4EF0-9EA6-3925BAC922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55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Тестовое задание - панацея или пустышка?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1640" y="5105400"/>
            <a:ext cx="6400800" cy="1752600"/>
          </a:xfrm>
        </p:spPr>
        <p:txBody>
          <a:bodyPr/>
          <a:lstStyle/>
          <a:p>
            <a:r>
              <a:rPr lang="ru-RU" dirty="0" smtClean="0"/>
              <a:t>Коледа Олег </a:t>
            </a:r>
            <a:r>
              <a:rPr lang="en-US" dirty="0" smtClean="0"/>
              <a:t>| Artox lab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1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0"/>
            <a:ext cx="1473376" cy="1413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24" y="0"/>
            <a:ext cx="1473376" cy="1413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548680"/>
            <a:ext cx="5831340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Глубокие познания </a:t>
            </a:r>
          </a:p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мира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web-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технологий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0"/>
            <a:ext cx="1473376" cy="1413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24" y="0"/>
            <a:ext cx="1473376" cy="1413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2852936"/>
            <a:ext cx="7501477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Знания в области </a:t>
            </a:r>
          </a:p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тестирования безопасности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0"/>
            <a:ext cx="1473376" cy="1413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24" y="0"/>
            <a:ext cx="1473376" cy="1413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3176380"/>
            <a:ext cx="687457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Нестандартные проверки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0"/>
            <a:ext cx="1473376" cy="1413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24" y="0"/>
            <a:ext cx="1473376" cy="1413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116632"/>
            <a:ext cx="534845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Пасхалки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креатив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0"/>
            <a:ext cx="1473376" cy="1413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24" y="0"/>
            <a:ext cx="1473376" cy="1413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16632"/>
            <a:ext cx="5064528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Сколько времени?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0"/>
            <a:ext cx="1473376" cy="1413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24" y="0"/>
            <a:ext cx="1473376" cy="14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0"/>
            <a:ext cx="1473376" cy="1413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24" y="0"/>
            <a:ext cx="1473376" cy="1413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368" y="116632"/>
            <a:ext cx="358078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Проблемы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08" y="1196752"/>
            <a:ext cx="6151309" cy="51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0"/>
            <a:ext cx="1473376" cy="1413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24" y="0"/>
            <a:ext cx="1473376" cy="1413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24744"/>
            <a:ext cx="3435407" cy="5013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72831"/>
            <a:ext cx="534101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Кого мы ищем?!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0"/>
            <a:ext cx="1473376" cy="1413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24" y="0"/>
            <a:ext cx="1473376" cy="1413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1944" y="12555"/>
            <a:ext cx="5474568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Непонимание важности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Тестового задания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0"/>
            <a:ext cx="1473376" cy="1413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24" y="0"/>
            <a:ext cx="1473376" cy="1413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44624"/>
            <a:ext cx="3891659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Время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0"/>
            <a:ext cx="1473376" cy="1413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24" y="0"/>
            <a:ext cx="1473376" cy="1413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4077072"/>
            <a:ext cx="5002087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Выжмем все соки из тестового задания?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0"/>
            <a:ext cx="1473376" cy="1413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24" y="0"/>
            <a:ext cx="1473376" cy="1413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0058" y="951979"/>
            <a:ext cx="526458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нам нужен?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0"/>
            <a:ext cx="1473376" cy="1413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24" y="0"/>
            <a:ext cx="1473376" cy="1413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2204864"/>
            <a:ext cx="716285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Middle (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стаж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2-3 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года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565" y="4609877"/>
            <a:ext cx="781496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Исследовательский дух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8927" y="3356992"/>
            <a:ext cx="755623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Глубокие знания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web’a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0688" y="951979"/>
            <a:ext cx="526458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нам нужен?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0"/>
            <a:ext cx="1473376" cy="1413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24" y="0"/>
            <a:ext cx="1473376" cy="1413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648" y="3553461"/>
            <a:ext cx="7688708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Приближенность к «боевой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	        обстановке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68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Тестовое задание - панацея или пустышка?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Тестовое задание - панацея или пустышка?</dc:title>
  <dc:creator>Олег Коледа</dc:creator>
  <cp:lastModifiedBy>Олег Коледа</cp:lastModifiedBy>
  <cp:revision>30</cp:revision>
  <dcterms:created xsi:type="dcterms:W3CDTF">2015-02-17T14:22:50Z</dcterms:created>
  <dcterms:modified xsi:type="dcterms:W3CDTF">2015-03-30T16:08:27Z</dcterms:modified>
</cp:coreProperties>
</file>