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4" r:id="rId7"/>
    <p:sldMasterId id="2147483668" r:id="rId8"/>
    <p:sldMasterId id="2147483688" r:id="rId9"/>
    <p:sldMasterId id="2147483703" r:id="rId10"/>
  </p:sldMasterIdLst>
  <p:notesMasterIdLst>
    <p:notesMasterId r:id="rId30"/>
  </p:notesMasterIdLst>
  <p:handoutMasterIdLst>
    <p:handoutMasterId r:id="rId31"/>
  </p:handoutMasterIdLst>
  <p:sldIdLst>
    <p:sldId id="256" r:id="rId11"/>
    <p:sldId id="257" r:id="rId12"/>
    <p:sldId id="261"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8" r:id="rId28"/>
    <p:sldId id="259" r:id="rId29"/>
  </p:sldIdLst>
  <p:sldSz cx="9144000" cy="6499225"/>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68" autoAdjust="0"/>
  </p:normalViewPr>
  <p:slideViewPr>
    <p:cSldViewPr snapToObjects="1">
      <p:cViewPr>
        <p:scale>
          <a:sx n="100" d="100"/>
          <a:sy n="100" d="100"/>
        </p:scale>
        <p:origin x="-306" y="-312"/>
      </p:cViewPr>
      <p:guideLst>
        <p:guide orient="horz" pos="22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85" d="100"/>
          <a:sy n="85" d="100"/>
        </p:scale>
        <p:origin x="-31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4.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32E1B8-BB03-4E01-B53C-559497C3A290}" type="datetimeFigureOut">
              <a:rPr lang="ru-RU" smtClean="0"/>
              <a:t>31.03.2015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14B10E-E115-4C8C-A514-907E9BF6EA97}" type="slidenum">
              <a:rPr lang="ru-RU" smtClean="0"/>
              <a:t>‹#›</a:t>
            </a:fld>
            <a:endParaRPr lang="ru-RU"/>
          </a:p>
        </p:txBody>
      </p:sp>
    </p:spTree>
    <p:extLst>
      <p:ext uri="{BB962C8B-B14F-4D97-AF65-F5344CB8AC3E}">
        <p14:creationId xmlns:p14="http://schemas.microsoft.com/office/powerpoint/2010/main" val="1508762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C1BD7-1F23-4818-BAA0-E763C3C1468E}" type="datetimeFigureOut">
              <a:rPr lang="ru-RU" smtClean="0"/>
              <a:t>31.03.2015</a:t>
            </a:fld>
            <a:endParaRPr lang="ru-RU"/>
          </a:p>
        </p:txBody>
      </p:sp>
      <p:sp>
        <p:nvSpPr>
          <p:cNvPr id="4" name="Образ слайда 3"/>
          <p:cNvSpPr>
            <a:spLocks noGrp="1" noRot="1" noChangeAspect="1"/>
          </p:cNvSpPr>
          <p:nvPr>
            <p:ph type="sldImg" idx="2"/>
          </p:nvPr>
        </p:nvSpPr>
        <p:spPr>
          <a:xfrm>
            <a:off x="1017588" y="685800"/>
            <a:ext cx="482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58346-1D64-4508-AD53-F7C814E52369}" type="slidenum">
              <a:rPr lang="ru-RU" smtClean="0"/>
              <a:t>‹#›</a:t>
            </a:fld>
            <a:endParaRPr lang="ru-RU"/>
          </a:p>
        </p:txBody>
      </p:sp>
    </p:spTree>
    <p:extLst>
      <p:ext uri="{BB962C8B-B14F-4D97-AF65-F5344CB8AC3E}">
        <p14:creationId xmlns:p14="http://schemas.microsoft.com/office/powerpoint/2010/main" val="74379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_1">
    <p:spTree>
      <p:nvGrpSpPr>
        <p:cNvPr id="1" name=""/>
        <p:cNvGrpSpPr/>
        <p:nvPr/>
      </p:nvGrpSpPr>
      <p:grpSpPr>
        <a:xfrm>
          <a:off x="0" y="0"/>
          <a:ext cx="0" cy="0"/>
          <a:chOff x="0" y="0"/>
          <a:chExt cx="0" cy="0"/>
        </a:xfrm>
      </p:grpSpPr>
      <p:pic>
        <p:nvPicPr>
          <p:cNvPr id="1026" name="Picture 2" descr="D:\png\ICL_SERVICES_Presentation-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94"/>
            <a:ext cx="9144000" cy="6498432"/>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 5"/>
          <p:cNvSpPr>
            <a:spLocks noGrp="1"/>
          </p:cNvSpPr>
          <p:nvPr>
            <p:ph type="body" sz="quarter" idx="10"/>
          </p:nvPr>
        </p:nvSpPr>
        <p:spPr>
          <a:xfrm>
            <a:off x="647700" y="3362963"/>
            <a:ext cx="5364492" cy="1933922"/>
          </a:xfrm>
          <a:prstGeom prst="rect">
            <a:avLst/>
          </a:prstGeom>
        </p:spPr>
        <p:txBody>
          <a:bodyPr/>
          <a:lstStyle>
            <a:lvl1pPr marL="0" indent="0">
              <a:lnSpc>
                <a:spcPts val="2800"/>
              </a:lnSpc>
              <a:spcBef>
                <a:spcPts val="0"/>
              </a:spcBef>
              <a:buNone/>
              <a:defRPr sz="2500" b="1">
                <a:solidFill>
                  <a:srgbClr val="CC0000"/>
                </a:solidFill>
              </a:defRPr>
            </a:lvl1pPr>
          </a:lstStyle>
          <a:p>
            <a:pPr lvl="0"/>
            <a:r>
              <a:rPr lang="en-US" dirty="0" smtClean="0"/>
              <a:t>Click to edit Master text styles</a:t>
            </a:r>
          </a:p>
        </p:txBody>
      </p:sp>
      <p:sp>
        <p:nvSpPr>
          <p:cNvPr id="13" name="Текст 9"/>
          <p:cNvSpPr>
            <a:spLocks noGrp="1"/>
          </p:cNvSpPr>
          <p:nvPr>
            <p:ph type="body" sz="quarter" idx="11" hasCustomPrompt="1"/>
          </p:nvPr>
        </p:nvSpPr>
        <p:spPr>
          <a:xfrm>
            <a:off x="647700" y="1543552"/>
            <a:ext cx="6084589" cy="1706458"/>
          </a:xfrm>
          <a:prstGeom prst="rect">
            <a:avLst/>
          </a:prstGeom>
        </p:spPr>
        <p:txBody>
          <a:bodyPr anchor="b"/>
          <a:lstStyle>
            <a:lvl1pPr marL="0" indent="0">
              <a:lnSpc>
                <a:spcPts val="4100"/>
              </a:lnSpc>
              <a:spcBef>
                <a:spcPts val="0"/>
              </a:spcBef>
              <a:buNone/>
              <a:defRPr sz="4500" b="1">
                <a:solidFill>
                  <a:srgbClr val="FF0000"/>
                </a:solidFill>
                <a:latin typeface="+mj-lt"/>
              </a:defRPr>
            </a:lvl1pPr>
          </a:lstStyle>
          <a:p>
            <a:pPr lvl="0"/>
            <a:r>
              <a:rPr lang="ru-RU" dirty="0" smtClean="0"/>
              <a:t>Заголовок</a:t>
            </a:r>
          </a:p>
        </p:txBody>
      </p:sp>
    </p:spTree>
    <p:extLst>
      <p:ext uri="{BB962C8B-B14F-4D97-AF65-F5344CB8AC3E}">
        <p14:creationId xmlns:p14="http://schemas.microsoft.com/office/powerpoint/2010/main" val="24244765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Инфо слайд1_4">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11" name="Текст 10"/>
          <p:cNvSpPr>
            <a:spLocks noGrp="1"/>
          </p:cNvSpPr>
          <p:nvPr>
            <p:ph type="body" sz="quarter" idx="12"/>
          </p:nvPr>
        </p:nvSpPr>
        <p:spPr>
          <a:xfrm>
            <a:off x="327603" y="934736"/>
            <a:ext cx="2610863" cy="5033419"/>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3" name="Текст 10"/>
          <p:cNvSpPr>
            <a:spLocks noGrp="1"/>
          </p:cNvSpPr>
          <p:nvPr>
            <p:ph type="body" sz="quarter" idx="13"/>
          </p:nvPr>
        </p:nvSpPr>
        <p:spPr>
          <a:xfrm>
            <a:off x="3266403" y="934736"/>
            <a:ext cx="2610863" cy="50334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Рисунок 18"/>
          <p:cNvSpPr>
            <a:spLocks noGrp="1"/>
          </p:cNvSpPr>
          <p:nvPr>
            <p:ph type="pic" sz="quarter" idx="14"/>
          </p:nvPr>
        </p:nvSpPr>
        <p:spPr>
          <a:xfrm>
            <a:off x="6205200" y="925489"/>
            <a:ext cx="2611200" cy="1576413"/>
          </a:xfrm>
        </p:spPr>
        <p:txBody>
          <a:bodyPr/>
          <a:lstStyle>
            <a:lvl1pPr marL="0" indent="0">
              <a:buNone/>
              <a:defRPr/>
            </a:lvl1pPr>
          </a:lstStyle>
          <a:p>
            <a:endParaRPr lang="ru-RU" dirty="0"/>
          </a:p>
        </p:txBody>
      </p:sp>
      <p:sp>
        <p:nvSpPr>
          <p:cNvPr id="20" name="Рисунок 18"/>
          <p:cNvSpPr>
            <a:spLocks noGrp="1"/>
          </p:cNvSpPr>
          <p:nvPr>
            <p:ph type="pic" sz="quarter" idx="15"/>
          </p:nvPr>
        </p:nvSpPr>
        <p:spPr>
          <a:xfrm>
            <a:off x="6205200" y="2671995"/>
            <a:ext cx="2611200" cy="1576413"/>
          </a:xfrm>
        </p:spPr>
        <p:txBody>
          <a:bodyPr/>
          <a:lstStyle>
            <a:lvl1pPr marL="0" indent="0">
              <a:buNone/>
              <a:defRPr/>
            </a:lvl1pPr>
          </a:lstStyle>
          <a:p>
            <a:endParaRPr lang="ru-RU" dirty="0"/>
          </a:p>
        </p:txBody>
      </p:sp>
      <p:sp>
        <p:nvSpPr>
          <p:cNvPr id="21" name="Рисунок 18"/>
          <p:cNvSpPr>
            <a:spLocks noGrp="1"/>
          </p:cNvSpPr>
          <p:nvPr>
            <p:ph type="pic" sz="quarter" idx="16"/>
          </p:nvPr>
        </p:nvSpPr>
        <p:spPr>
          <a:xfrm>
            <a:off x="6205200" y="4409721"/>
            <a:ext cx="2611200" cy="1576413"/>
          </a:xfrm>
        </p:spPr>
        <p:txBody>
          <a:bodyPr/>
          <a:lstStyle>
            <a:lvl1pPr marL="0" indent="0">
              <a:buNone/>
              <a:defRPr/>
            </a:lvl1pPr>
          </a:lstStyle>
          <a:p>
            <a:endParaRPr lang="ru-RU" dirty="0"/>
          </a:p>
        </p:txBody>
      </p:sp>
    </p:spTree>
    <p:extLst>
      <p:ext uri="{BB962C8B-B14F-4D97-AF65-F5344CB8AC3E}">
        <p14:creationId xmlns:p14="http://schemas.microsoft.com/office/powerpoint/2010/main" val="1383770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Инфо слайд1_5">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10" name="Текст 9"/>
          <p:cNvSpPr>
            <a:spLocks noGrp="1"/>
          </p:cNvSpPr>
          <p:nvPr>
            <p:ph type="body" sz="quarter" idx="16"/>
          </p:nvPr>
        </p:nvSpPr>
        <p:spPr>
          <a:xfrm>
            <a:off x="327028" y="4572025"/>
            <a:ext cx="4081463" cy="14066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1" name="Текст 9"/>
          <p:cNvSpPr>
            <a:spLocks noGrp="1"/>
          </p:cNvSpPr>
          <p:nvPr>
            <p:ph type="body" sz="quarter" idx="17"/>
          </p:nvPr>
        </p:nvSpPr>
        <p:spPr>
          <a:xfrm>
            <a:off x="4735926" y="4568847"/>
            <a:ext cx="4081463" cy="14066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4" name="Объект 13"/>
          <p:cNvSpPr>
            <a:spLocks noGrp="1"/>
          </p:cNvSpPr>
          <p:nvPr>
            <p:ph sz="quarter" idx="18"/>
          </p:nvPr>
        </p:nvSpPr>
        <p:spPr>
          <a:xfrm>
            <a:off x="327600" y="930268"/>
            <a:ext cx="8489046" cy="3318141"/>
          </a:xfrm>
        </p:spPr>
        <p:txBody>
          <a:bodyPr/>
          <a:lstStyle>
            <a:lvl1pPr marL="0" indent="0">
              <a:buNone/>
              <a:defRPr/>
            </a:lvl1pPr>
          </a:lstStyle>
          <a:p>
            <a:pPr lvl="0"/>
            <a:r>
              <a:rPr lang="ru-RU" dirty="0" smtClean="0"/>
              <a:t>Образец текста</a:t>
            </a:r>
          </a:p>
        </p:txBody>
      </p:sp>
    </p:spTree>
    <p:extLst>
      <p:ext uri="{BB962C8B-B14F-4D97-AF65-F5344CB8AC3E}">
        <p14:creationId xmlns:p14="http://schemas.microsoft.com/office/powerpoint/2010/main" val="3795448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Инфо слайд1_6">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5" name="Текст 8"/>
          <p:cNvSpPr>
            <a:spLocks noGrp="1"/>
          </p:cNvSpPr>
          <p:nvPr>
            <p:ph type="body" sz="quarter" idx="12"/>
          </p:nvPr>
        </p:nvSpPr>
        <p:spPr>
          <a:xfrm>
            <a:off x="327600" y="930269"/>
            <a:ext cx="4080600" cy="506797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Текст 8"/>
          <p:cNvSpPr>
            <a:spLocks noGrp="1"/>
          </p:cNvSpPr>
          <p:nvPr>
            <p:ph type="body" sz="quarter" idx="13"/>
          </p:nvPr>
        </p:nvSpPr>
        <p:spPr>
          <a:xfrm>
            <a:off x="4721964" y="930269"/>
            <a:ext cx="4080600" cy="506797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33880050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Инфо слайд1_7">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5" name="Текст 8"/>
          <p:cNvSpPr>
            <a:spLocks noGrp="1"/>
          </p:cNvSpPr>
          <p:nvPr>
            <p:ph type="body" sz="quarter" idx="12"/>
          </p:nvPr>
        </p:nvSpPr>
        <p:spPr>
          <a:xfrm>
            <a:off x="327600" y="930269"/>
            <a:ext cx="4080600" cy="506797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Объект 13"/>
          <p:cNvSpPr>
            <a:spLocks noGrp="1"/>
          </p:cNvSpPr>
          <p:nvPr>
            <p:ph sz="quarter" idx="13"/>
          </p:nvPr>
        </p:nvSpPr>
        <p:spPr>
          <a:xfrm>
            <a:off x="4735800" y="930269"/>
            <a:ext cx="4080600" cy="2378810"/>
          </a:xfrm>
        </p:spPr>
        <p:txBody>
          <a:bodyPr/>
          <a:lstStyle>
            <a:lvl1pPr marL="0" indent="0">
              <a:buNone/>
              <a:defRPr/>
            </a:lvl1pPr>
          </a:lstStyle>
          <a:p>
            <a:pPr lvl="0"/>
            <a:r>
              <a:rPr lang="ru-RU" smtClean="0"/>
              <a:t>Образец текста</a:t>
            </a:r>
          </a:p>
        </p:txBody>
      </p:sp>
      <p:sp>
        <p:nvSpPr>
          <p:cNvPr id="16" name="Текст 15"/>
          <p:cNvSpPr>
            <a:spLocks noGrp="1"/>
          </p:cNvSpPr>
          <p:nvPr>
            <p:ph type="body" sz="quarter" idx="14"/>
          </p:nvPr>
        </p:nvSpPr>
        <p:spPr>
          <a:xfrm>
            <a:off x="4735801" y="3619539"/>
            <a:ext cx="4080600" cy="23788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189663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Инфо слайд1_8">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8" name="Текст 10"/>
          <p:cNvSpPr>
            <a:spLocks noGrp="1"/>
          </p:cNvSpPr>
          <p:nvPr>
            <p:ph type="body" sz="quarter" idx="13"/>
          </p:nvPr>
        </p:nvSpPr>
        <p:spPr>
          <a:xfrm>
            <a:off x="327603" y="1540570"/>
            <a:ext cx="5549663" cy="4427586"/>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Текст 9"/>
          <p:cNvSpPr>
            <a:spLocks noGrp="1"/>
          </p:cNvSpPr>
          <p:nvPr>
            <p:ph type="body" sz="quarter" idx="14" hasCustomPrompt="1"/>
          </p:nvPr>
        </p:nvSpPr>
        <p:spPr>
          <a:xfrm>
            <a:off x="327025" y="919222"/>
            <a:ext cx="5549900" cy="419645"/>
          </a:xfrm>
        </p:spPr>
        <p:txBody>
          <a:bodyPr/>
          <a:lstStyle>
            <a:lvl1pPr marL="0" indent="0">
              <a:buNone/>
              <a:defRPr sz="2500" b="1">
                <a:solidFill>
                  <a:srgbClr val="FF0000"/>
                </a:solidFill>
              </a:defRPr>
            </a:lvl1pPr>
          </a:lstStyle>
          <a:p>
            <a:pPr lvl="0"/>
            <a:r>
              <a:rPr lang="ru-RU" dirty="0" smtClean="0"/>
              <a:t>Заголовок</a:t>
            </a:r>
          </a:p>
        </p:txBody>
      </p:sp>
      <p:sp>
        <p:nvSpPr>
          <p:cNvPr id="14" name="Объект 13"/>
          <p:cNvSpPr>
            <a:spLocks noGrp="1"/>
          </p:cNvSpPr>
          <p:nvPr>
            <p:ph sz="quarter" idx="15"/>
          </p:nvPr>
        </p:nvSpPr>
        <p:spPr>
          <a:xfrm>
            <a:off x="6204866" y="919220"/>
            <a:ext cx="2611537" cy="5048936"/>
          </a:xfrm>
        </p:spPr>
        <p:txBody>
          <a:bodyPr/>
          <a:lstStyle>
            <a:lvl1pPr marL="0" indent="0">
              <a:buNone/>
              <a:defRPr/>
            </a:lvl1pPr>
          </a:lstStyle>
          <a:p>
            <a:pPr lvl="0"/>
            <a:r>
              <a:rPr lang="ru-RU" smtClean="0"/>
              <a:t>Образец текста</a:t>
            </a:r>
          </a:p>
        </p:txBody>
      </p:sp>
    </p:spTree>
    <p:extLst>
      <p:ext uri="{BB962C8B-B14F-4D97-AF65-F5344CB8AC3E}">
        <p14:creationId xmlns:p14="http://schemas.microsoft.com/office/powerpoint/2010/main" val="160184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Инфо слайд1_9">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Текст 10"/>
          <p:cNvSpPr>
            <a:spLocks noGrp="1"/>
          </p:cNvSpPr>
          <p:nvPr>
            <p:ph type="body" sz="quarter" idx="13"/>
          </p:nvPr>
        </p:nvSpPr>
        <p:spPr>
          <a:xfrm>
            <a:off x="3248586" y="1540570"/>
            <a:ext cx="5549663" cy="4427586"/>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Текст 9"/>
          <p:cNvSpPr>
            <a:spLocks noGrp="1"/>
          </p:cNvSpPr>
          <p:nvPr>
            <p:ph type="body" sz="quarter" idx="15"/>
          </p:nvPr>
        </p:nvSpPr>
        <p:spPr>
          <a:xfrm>
            <a:off x="327027" y="1540569"/>
            <a:ext cx="2593975" cy="4427585"/>
          </a:xfrm>
        </p:spPr>
        <p:txBody>
          <a:bodyPr/>
          <a:lstStyle>
            <a:lvl1pPr>
              <a:defRPr/>
            </a:lvl1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err="1" smtClean="0"/>
              <a:t>Четвертый</a:t>
            </a:r>
            <a:r>
              <a:rPr lang="ru-RU" dirty="0" smtClean="0"/>
              <a:t> уровень</a:t>
            </a:r>
          </a:p>
          <a:p>
            <a:pPr lvl="4"/>
            <a:r>
              <a:rPr lang="ru-RU" dirty="0" smtClean="0"/>
              <a:t>Пятый уровень</a:t>
            </a:r>
            <a:endParaRPr lang="ru-RU" dirty="0"/>
          </a:p>
        </p:txBody>
      </p:sp>
      <p:sp>
        <p:nvSpPr>
          <p:cNvPr id="9" name="Текст 9"/>
          <p:cNvSpPr>
            <a:spLocks noGrp="1"/>
          </p:cNvSpPr>
          <p:nvPr>
            <p:ph type="body" sz="quarter" idx="14" hasCustomPrompt="1"/>
          </p:nvPr>
        </p:nvSpPr>
        <p:spPr>
          <a:xfrm>
            <a:off x="327025" y="919222"/>
            <a:ext cx="8471223" cy="419645"/>
          </a:xfrm>
        </p:spPr>
        <p:txBody>
          <a:bodyPr/>
          <a:lstStyle>
            <a:lvl1pPr marL="0" indent="0">
              <a:buNone/>
              <a:defRPr sz="2500" b="1">
                <a:solidFill>
                  <a:srgbClr val="FF0000"/>
                </a:solidFill>
              </a:defRPr>
            </a:lvl1pPr>
          </a:lstStyle>
          <a:p>
            <a:pPr lvl="0"/>
            <a:r>
              <a:rPr lang="ru-RU" dirty="0" smtClean="0"/>
              <a:t>Заголовок</a:t>
            </a:r>
          </a:p>
        </p:txBody>
      </p:sp>
    </p:spTree>
    <p:extLst>
      <p:ext uri="{BB962C8B-B14F-4D97-AF65-F5344CB8AC3E}">
        <p14:creationId xmlns:p14="http://schemas.microsoft.com/office/powerpoint/2010/main" val="25926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Инфо слайд2_1">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Текст 8"/>
          <p:cNvSpPr>
            <a:spLocks noGrp="1"/>
          </p:cNvSpPr>
          <p:nvPr>
            <p:ph type="body" sz="quarter" idx="12"/>
          </p:nvPr>
        </p:nvSpPr>
        <p:spPr>
          <a:xfrm>
            <a:off x="327600" y="1249779"/>
            <a:ext cx="8492872" cy="474846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9141915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Инфо слайд2_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Текст 8"/>
          <p:cNvSpPr>
            <a:spLocks noGrp="1"/>
          </p:cNvSpPr>
          <p:nvPr>
            <p:ph type="body" sz="quarter" idx="12"/>
          </p:nvPr>
        </p:nvSpPr>
        <p:spPr>
          <a:xfrm>
            <a:off x="327600" y="1249779"/>
            <a:ext cx="4080600" cy="474846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Объект 10"/>
          <p:cNvSpPr>
            <a:spLocks noGrp="1"/>
          </p:cNvSpPr>
          <p:nvPr>
            <p:ph sz="quarter" idx="13"/>
          </p:nvPr>
        </p:nvSpPr>
        <p:spPr>
          <a:xfrm>
            <a:off x="4735516" y="1249779"/>
            <a:ext cx="4063863" cy="4748467"/>
          </a:xfrm>
        </p:spPr>
        <p:txBody>
          <a:bodyPr/>
          <a:lstStyle>
            <a:lvl1pPr marL="0" indent="0">
              <a:buNone/>
              <a:defRPr/>
            </a:lvl1pPr>
          </a:lstStyle>
          <a:p>
            <a:pPr lvl="0"/>
            <a:endParaRPr lang="ru-RU" dirty="0"/>
          </a:p>
        </p:txBody>
      </p:sp>
    </p:spTree>
    <p:extLst>
      <p:ext uri="{BB962C8B-B14F-4D97-AF65-F5344CB8AC3E}">
        <p14:creationId xmlns:p14="http://schemas.microsoft.com/office/powerpoint/2010/main" val="38596370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Инфо слайд2_3">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9" name="Объект 8"/>
          <p:cNvSpPr>
            <a:spLocks noGrp="1"/>
          </p:cNvSpPr>
          <p:nvPr>
            <p:ph sz="quarter" idx="12"/>
          </p:nvPr>
        </p:nvSpPr>
        <p:spPr>
          <a:xfrm>
            <a:off x="327600" y="1249779"/>
            <a:ext cx="8488800" cy="4747898"/>
          </a:xfrm>
        </p:spPr>
        <p:txBody>
          <a:bodyPr/>
          <a:lstStyle>
            <a:lvl1pPr marL="0" indent="0">
              <a:buNone/>
              <a:defRPr/>
            </a:lvl1pPr>
          </a:lstStyle>
          <a:p>
            <a:pPr lvl="0"/>
            <a:endParaRPr lang="ru-RU" dirty="0"/>
          </a:p>
        </p:txBody>
      </p:sp>
    </p:spTree>
    <p:extLst>
      <p:ext uri="{BB962C8B-B14F-4D97-AF65-F5344CB8AC3E}">
        <p14:creationId xmlns:p14="http://schemas.microsoft.com/office/powerpoint/2010/main" val="23139018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Инфо слайд2_4">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1" name="Текст 10"/>
          <p:cNvSpPr>
            <a:spLocks noGrp="1"/>
          </p:cNvSpPr>
          <p:nvPr>
            <p:ph type="body" sz="quarter" idx="12"/>
          </p:nvPr>
        </p:nvSpPr>
        <p:spPr>
          <a:xfrm>
            <a:off x="327603" y="1249779"/>
            <a:ext cx="2610863" cy="4718376"/>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3" name="Текст 10"/>
          <p:cNvSpPr>
            <a:spLocks noGrp="1"/>
          </p:cNvSpPr>
          <p:nvPr>
            <p:ph type="body" sz="quarter" idx="13"/>
          </p:nvPr>
        </p:nvSpPr>
        <p:spPr>
          <a:xfrm>
            <a:off x="3266403" y="1249779"/>
            <a:ext cx="2610863" cy="4718376"/>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1" name="Рисунок 18"/>
          <p:cNvSpPr>
            <a:spLocks noGrp="1"/>
          </p:cNvSpPr>
          <p:nvPr>
            <p:ph type="pic" sz="quarter" idx="16"/>
          </p:nvPr>
        </p:nvSpPr>
        <p:spPr>
          <a:xfrm>
            <a:off x="6205200" y="4514116"/>
            <a:ext cx="2611200" cy="1472017"/>
          </a:xfrm>
        </p:spPr>
        <p:txBody>
          <a:bodyPr/>
          <a:lstStyle>
            <a:lvl1pPr marL="0" indent="0">
              <a:buNone/>
              <a:defRPr/>
            </a:lvl1pPr>
          </a:lstStyle>
          <a:p>
            <a:endParaRPr lang="ru-RU" dirty="0"/>
          </a:p>
        </p:txBody>
      </p:sp>
      <p:sp>
        <p:nvSpPr>
          <p:cNvPr id="18" name="Рисунок 18"/>
          <p:cNvSpPr>
            <a:spLocks noGrp="1"/>
          </p:cNvSpPr>
          <p:nvPr>
            <p:ph type="pic" sz="quarter" idx="17"/>
          </p:nvPr>
        </p:nvSpPr>
        <p:spPr>
          <a:xfrm>
            <a:off x="6204865" y="2881307"/>
            <a:ext cx="2611200" cy="1472017"/>
          </a:xfrm>
        </p:spPr>
        <p:txBody>
          <a:bodyPr/>
          <a:lstStyle>
            <a:lvl1pPr marL="0" indent="0">
              <a:buNone/>
              <a:defRPr/>
            </a:lvl1pPr>
          </a:lstStyle>
          <a:p>
            <a:endParaRPr lang="ru-RU" dirty="0"/>
          </a:p>
        </p:txBody>
      </p:sp>
      <p:sp>
        <p:nvSpPr>
          <p:cNvPr id="22" name="Рисунок 18"/>
          <p:cNvSpPr>
            <a:spLocks noGrp="1"/>
          </p:cNvSpPr>
          <p:nvPr>
            <p:ph type="pic" sz="quarter" idx="18"/>
          </p:nvPr>
        </p:nvSpPr>
        <p:spPr>
          <a:xfrm>
            <a:off x="6205200" y="1249779"/>
            <a:ext cx="2611200" cy="1472017"/>
          </a:xfrm>
        </p:spPr>
        <p:txBody>
          <a:bodyPr/>
          <a:lstStyle>
            <a:lvl1pPr marL="0" indent="0">
              <a:buNone/>
              <a:defRPr/>
            </a:lvl1pPr>
          </a:lstStyle>
          <a:p>
            <a:endParaRPr lang="ru-RU" dirty="0"/>
          </a:p>
        </p:txBody>
      </p:sp>
    </p:spTree>
    <p:extLst>
      <p:ext uri="{BB962C8B-B14F-4D97-AF65-F5344CB8AC3E}">
        <p14:creationId xmlns:p14="http://schemas.microsoft.com/office/powerpoint/2010/main" val="1855832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_2">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2" y="794"/>
            <a:ext cx="9143597" cy="6498432"/>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5"/>
          <p:cNvSpPr>
            <a:spLocks noGrp="1"/>
          </p:cNvSpPr>
          <p:nvPr>
            <p:ph type="body" sz="quarter" idx="10"/>
          </p:nvPr>
        </p:nvSpPr>
        <p:spPr>
          <a:xfrm>
            <a:off x="647700" y="3362963"/>
            <a:ext cx="5364492" cy="1933922"/>
          </a:xfrm>
          <a:prstGeom prst="rect">
            <a:avLst/>
          </a:prstGeom>
        </p:spPr>
        <p:txBody>
          <a:bodyPr/>
          <a:lstStyle>
            <a:lvl1pPr marL="0" indent="0">
              <a:lnSpc>
                <a:spcPts val="2800"/>
              </a:lnSpc>
              <a:spcBef>
                <a:spcPts val="0"/>
              </a:spcBef>
              <a:buNone/>
              <a:defRPr sz="2500" b="1">
                <a:solidFill>
                  <a:schemeClr val="bg1"/>
                </a:solidFill>
              </a:defRPr>
            </a:lvl1pPr>
          </a:lstStyle>
          <a:p>
            <a:pPr lvl="0"/>
            <a:r>
              <a:rPr lang="en-US" dirty="0" smtClean="0"/>
              <a:t>Click to edit Master text styles</a:t>
            </a:r>
          </a:p>
        </p:txBody>
      </p:sp>
      <p:sp>
        <p:nvSpPr>
          <p:cNvPr id="9" name="Текст 9"/>
          <p:cNvSpPr>
            <a:spLocks noGrp="1"/>
          </p:cNvSpPr>
          <p:nvPr>
            <p:ph type="body" sz="quarter" idx="11" hasCustomPrompt="1"/>
          </p:nvPr>
        </p:nvSpPr>
        <p:spPr>
          <a:xfrm>
            <a:off x="647700" y="1543552"/>
            <a:ext cx="6084589" cy="1706458"/>
          </a:xfrm>
          <a:prstGeom prst="rect">
            <a:avLst/>
          </a:prstGeom>
        </p:spPr>
        <p:txBody>
          <a:bodyPr anchor="b"/>
          <a:lstStyle>
            <a:lvl1pPr marL="0" indent="0">
              <a:lnSpc>
                <a:spcPts val="4100"/>
              </a:lnSpc>
              <a:spcBef>
                <a:spcPts val="0"/>
              </a:spcBef>
              <a:buNone/>
              <a:defRPr sz="4500" b="1">
                <a:solidFill>
                  <a:schemeClr val="bg1"/>
                </a:solidFill>
                <a:latin typeface="+mj-lt"/>
              </a:defRPr>
            </a:lvl1pPr>
          </a:lstStyle>
          <a:p>
            <a:pPr lvl="0"/>
            <a:r>
              <a:rPr lang="ru-RU" dirty="0" smtClean="0"/>
              <a:t>Заголовок</a:t>
            </a:r>
          </a:p>
        </p:txBody>
      </p:sp>
    </p:spTree>
    <p:extLst>
      <p:ext uri="{BB962C8B-B14F-4D97-AF65-F5344CB8AC3E}">
        <p14:creationId xmlns:p14="http://schemas.microsoft.com/office/powerpoint/2010/main" val="32604080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Инфо слайд2_5">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10" name="Текст 9"/>
          <p:cNvSpPr>
            <a:spLocks noGrp="1"/>
          </p:cNvSpPr>
          <p:nvPr>
            <p:ph type="body" sz="quarter" idx="16"/>
          </p:nvPr>
        </p:nvSpPr>
        <p:spPr>
          <a:xfrm>
            <a:off x="327028" y="4572025"/>
            <a:ext cx="4081463" cy="14066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1" name="Текст 9"/>
          <p:cNvSpPr>
            <a:spLocks noGrp="1"/>
          </p:cNvSpPr>
          <p:nvPr>
            <p:ph type="body" sz="quarter" idx="17"/>
          </p:nvPr>
        </p:nvSpPr>
        <p:spPr>
          <a:xfrm>
            <a:off x="4735926" y="4568847"/>
            <a:ext cx="4081463" cy="14066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4" name="Объект 13"/>
          <p:cNvSpPr>
            <a:spLocks noGrp="1"/>
          </p:cNvSpPr>
          <p:nvPr>
            <p:ph sz="quarter" idx="18"/>
          </p:nvPr>
        </p:nvSpPr>
        <p:spPr>
          <a:xfrm>
            <a:off x="327600" y="1249779"/>
            <a:ext cx="8489046" cy="2998629"/>
          </a:xfrm>
        </p:spPr>
        <p:txBody>
          <a:bodyPr/>
          <a:lstStyle>
            <a:lvl1pPr marL="0" indent="0">
              <a:buNone/>
              <a:defRPr/>
            </a:lvl1pPr>
          </a:lstStyle>
          <a:p>
            <a:pPr lvl="0"/>
            <a:endParaRPr lang="ru-RU" dirty="0"/>
          </a:p>
        </p:txBody>
      </p:sp>
    </p:spTree>
    <p:extLst>
      <p:ext uri="{BB962C8B-B14F-4D97-AF65-F5344CB8AC3E}">
        <p14:creationId xmlns:p14="http://schemas.microsoft.com/office/powerpoint/2010/main" val="24776317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Инфо слайд2_6">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8"/>
          <p:cNvSpPr>
            <a:spLocks noGrp="1"/>
          </p:cNvSpPr>
          <p:nvPr>
            <p:ph type="body" sz="quarter" idx="12"/>
          </p:nvPr>
        </p:nvSpPr>
        <p:spPr>
          <a:xfrm>
            <a:off x="327600" y="1249779"/>
            <a:ext cx="4080600" cy="474846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Текст 8"/>
          <p:cNvSpPr>
            <a:spLocks noGrp="1"/>
          </p:cNvSpPr>
          <p:nvPr>
            <p:ph type="body" sz="quarter" idx="13"/>
          </p:nvPr>
        </p:nvSpPr>
        <p:spPr>
          <a:xfrm>
            <a:off x="4721964" y="1249779"/>
            <a:ext cx="4080600" cy="474846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4839713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Инфо слайд2_7">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8"/>
          <p:cNvSpPr>
            <a:spLocks noGrp="1"/>
          </p:cNvSpPr>
          <p:nvPr>
            <p:ph type="body" sz="quarter" idx="12"/>
          </p:nvPr>
        </p:nvSpPr>
        <p:spPr>
          <a:xfrm>
            <a:off x="327600" y="1249779"/>
            <a:ext cx="4080600" cy="474846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Объект 13"/>
          <p:cNvSpPr>
            <a:spLocks noGrp="1"/>
          </p:cNvSpPr>
          <p:nvPr>
            <p:ph sz="quarter" idx="13"/>
          </p:nvPr>
        </p:nvSpPr>
        <p:spPr>
          <a:xfrm>
            <a:off x="4735800" y="1249779"/>
            <a:ext cx="4080600" cy="2225194"/>
          </a:xfrm>
        </p:spPr>
        <p:txBody>
          <a:bodyPr/>
          <a:lstStyle>
            <a:lvl1pPr marL="0" indent="0">
              <a:buNone/>
              <a:defRPr/>
            </a:lvl1pPr>
          </a:lstStyle>
          <a:p>
            <a:pPr lvl="0"/>
            <a:endParaRPr lang="ru-RU" dirty="0"/>
          </a:p>
        </p:txBody>
      </p:sp>
      <p:sp>
        <p:nvSpPr>
          <p:cNvPr id="16" name="Текст 15"/>
          <p:cNvSpPr>
            <a:spLocks noGrp="1"/>
          </p:cNvSpPr>
          <p:nvPr>
            <p:ph type="body" sz="quarter" idx="14"/>
          </p:nvPr>
        </p:nvSpPr>
        <p:spPr>
          <a:xfrm>
            <a:off x="4735801" y="3785435"/>
            <a:ext cx="4080600" cy="2212912"/>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3261118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Инфо слайд2_8">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Текст 10"/>
          <p:cNvSpPr>
            <a:spLocks noGrp="1"/>
          </p:cNvSpPr>
          <p:nvPr>
            <p:ph type="body" sz="quarter" idx="13"/>
          </p:nvPr>
        </p:nvSpPr>
        <p:spPr>
          <a:xfrm>
            <a:off x="327603" y="1906119"/>
            <a:ext cx="5549663" cy="4062036"/>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Текст 9"/>
          <p:cNvSpPr>
            <a:spLocks noGrp="1"/>
          </p:cNvSpPr>
          <p:nvPr>
            <p:ph type="body" sz="quarter" idx="14" hasCustomPrompt="1"/>
          </p:nvPr>
        </p:nvSpPr>
        <p:spPr>
          <a:xfrm>
            <a:off x="327025" y="1259359"/>
            <a:ext cx="5549900" cy="420713"/>
          </a:xfrm>
        </p:spPr>
        <p:txBody>
          <a:bodyPr/>
          <a:lstStyle>
            <a:lvl1pPr marL="0" indent="0">
              <a:buNone/>
              <a:defRPr sz="2500" b="1">
                <a:solidFill>
                  <a:srgbClr val="FF0000"/>
                </a:solidFill>
              </a:defRPr>
            </a:lvl1pPr>
          </a:lstStyle>
          <a:p>
            <a:pPr lvl="0"/>
            <a:r>
              <a:rPr lang="ru-RU" dirty="0" smtClean="0"/>
              <a:t>Заголовок</a:t>
            </a:r>
          </a:p>
        </p:txBody>
      </p:sp>
      <p:sp>
        <p:nvSpPr>
          <p:cNvPr id="14" name="Объект 13"/>
          <p:cNvSpPr>
            <a:spLocks noGrp="1"/>
          </p:cNvSpPr>
          <p:nvPr>
            <p:ph sz="quarter" idx="15"/>
          </p:nvPr>
        </p:nvSpPr>
        <p:spPr>
          <a:xfrm>
            <a:off x="6204866" y="1259359"/>
            <a:ext cx="2611537" cy="4708797"/>
          </a:xfrm>
        </p:spPr>
        <p:txBody>
          <a:bodyPr/>
          <a:lstStyle>
            <a:lvl1pPr marL="0" indent="0">
              <a:buNone/>
              <a:defRPr/>
            </a:lvl1pPr>
          </a:lstStyle>
          <a:p>
            <a:pPr lvl="0"/>
            <a:endParaRPr lang="ru-RU" dirty="0"/>
          </a:p>
        </p:txBody>
      </p:sp>
    </p:spTree>
    <p:extLst>
      <p:ext uri="{BB962C8B-B14F-4D97-AF65-F5344CB8AC3E}">
        <p14:creationId xmlns:p14="http://schemas.microsoft.com/office/powerpoint/2010/main" val="365790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Инфо слайд2_9">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Текст 9"/>
          <p:cNvSpPr>
            <a:spLocks noGrp="1"/>
          </p:cNvSpPr>
          <p:nvPr>
            <p:ph type="body" sz="quarter" idx="14" hasCustomPrompt="1"/>
          </p:nvPr>
        </p:nvSpPr>
        <p:spPr>
          <a:xfrm>
            <a:off x="327025" y="1259359"/>
            <a:ext cx="8475538" cy="420713"/>
          </a:xfrm>
        </p:spPr>
        <p:txBody>
          <a:bodyPr/>
          <a:lstStyle>
            <a:lvl1pPr marL="0" indent="0">
              <a:buNone/>
              <a:defRPr sz="2500" b="1">
                <a:solidFill>
                  <a:srgbClr val="FF0000"/>
                </a:solidFill>
              </a:defRPr>
            </a:lvl1pPr>
          </a:lstStyle>
          <a:p>
            <a:pPr lvl="0"/>
            <a:r>
              <a:rPr lang="ru-RU" dirty="0" smtClean="0"/>
              <a:t>Заголовок</a:t>
            </a:r>
          </a:p>
        </p:txBody>
      </p:sp>
      <p:sp>
        <p:nvSpPr>
          <p:cNvPr id="7" name="Текст 10"/>
          <p:cNvSpPr>
            <a:spLocks noGrp="1"/>
          </p:cNvSpPr>
          <p:nvPr>
            <p:ph type="body" sz="quarter" idx="13"/>
          </p:nvPr>
        </p:nvSpPr>
        <p:spPr>
          <a:xfrm>
            <a:off x="3248586" y="1897277"/>
            <a:ext cx="5549663" cy="4070879"/>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Текст 9"/>
          <p:cNvSpPr>
            <a:spLocks noGrp="1"/>
          </p:cNvSpPr>
          <p:nvPr>
            <p:ph type="body" sz="quarter" idx="15"/>
          </p:nvPr>
        </p:nvSpPr>
        <p:spPr>
          <a:xfrm>
            <a:off x="327027" y="1897276"/>
            <a:ext cx="2593975" cy="4070878"/>
          </a:xfrm>
        </p:spPr>
        <p:txBody>
          <a:bodyPr/>
          <a:lstStyle>
            <a:lvl1pPr>
              <a:defRPr/>
            </a:lvl1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638010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Завершающий слайд_1">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2" y="794"/>
            <a:ext cx="9143597" cy="6498432"/>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9"/>
          <p:cNvSpPr>
            <a:spLocks noGrp="1"/>
          </p:cNvSpPr>
          <p:nvPr>
            <p:ph type="body" sz="quarter" idx="11" hasCustomPrompt="1"/>
          </p:nvPr>
        </p:nvSpPr>
        <p:spPr>
          <a:xfrm>
            <a:off x="971520" y="2908203"/>
            <a:ext cx="7200960" cy="682821"/>
          </a:xfrm>
          <a:prstGeom prst="rect">
            <a:avLst/>
          </a:prstGeom>
        </p:spPr>
        <p:txBody>
          <a:bodyPr anchor="ctr"/>
          <a:lstStyle>
            <a:lvl1pPr marL="0" indent="0" algn="ctr">
              <a:lnSpc>
                <a:spcPts val="4100"/>
              </a:lnSpc>
              <a:spcBef>
                <a:spcPts val="0"/>
              </a:spcBef>
              <a:buNone/>
              <a:defRPr sz="4500" b="1">
                <a:solidFill>
                  <a:srgbClr val="FF0000"/>
                </a:solidFill>
                <a:latin typeface="+mj-lt"/>
              </a:defRPr>
            </a:lvl1pPr>
          </a:lstStyle>
          <a:p>
            <a:pPr lvl="0"/>
            <a:r>
              <a:rPr lang="ru-RU" dirty="0" smtClean="0"/>
              <a:t>Спасибо за внимание</a:t>
            </a:r>
          </a:p>
        </p:txBody>
      </p:sp>
    </p:spTree>
    <p:extLst>
      <p:ext uri="{BB962C8B-B14F-4D97-AF65-F5344CB8AC3E}">
        <p14:creationId xmlns:p14="http://schemas.microsoft.com/office/powerpoint/2010/main" val="16459855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Завершающий слайд_2">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2" y="793"/>
            <a:ext cx="9143597" cy="6498431"/>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9"/>
          <p:cNvSpPr>
            <a:spLocks noGrp="1"/>
          </p:cNvSpPr>
          <p:nvPr>
            <p:ph type="body" sz="quarter" idx="11" hasCustomPrompt="1"/>
          </p:nvPr>
        </p:nvSpPr>
        <p:spPr>
          <a:xfrm>
            <a:off x="971520" y="2908203"/>
            <a:ext cx="7200960" cy="682821"/>
          </a:xfrm>
          <a:prstGeom prst="rect">
            <a:avLst/>
          </a:prstGeom>
        </p:spPr>
        <p:txBody>
          <a:bodyPr anchor="ctr"/>
          <a:lstStyle>
            <a:lvl1pPr marL="0" indent="0" algn="ctr">
              <a:lnSpc>
                <a:spcPts val="4100"/>
              </a:lnSpc>
              <a:spcBef>
                <a:spcPts val="0"/>
              </a:spcBef>
              <a:buNone/>
              <a:defRPr sz="4500" b="1">
                <a:solidFill>
                  <a:schemeClr val="bg1"/>
                </a:solidFill>
                <a:latin typeface="+mj-lt"/>
              </a:defRPr>
            </a:lvl1pPr>
          </a:lstStyle>
          <a:p>
            <a:pPr lvl="0"/>
            <a:r>
              <a:rPr lang="ru-RU" dirty="0" smtClean="0"/>
              <a:t>Спасибо за внимание</a:t>
            </a:r>
          </a:p>
        </p:txBody>
      </p:sp>
    </p:spTree>
    <p:extLst>
      <p:ext uri="{BB962C8B-B14F-4D97-AF65-F5344CB8AC3E}">
        <p14:creationId xmlns:p14="http://schemas.microsoft.com/office/powerpoint/2010/main" val="17985184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Завершающий слайд_3">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1" y="793"/>
            <a:ext cx="9143596" cy="6498431"/>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9"/>
          <p:cNvSpPr>
            <a:spLocks noGrp="1"/>
          </p:cNvSpPr>
          <p:nvPr>
            <p:ph type="body" sz="quarter" idx="11" hasCustomPrompt="1"/>
          </p:nvPr>
        </p:nvSpPr>
        <p:spPr>
          <a:xfrm>
            <a:off x="971520" y="2908203"/>
            <a:ext cx="7200960" cy="682821"/>
          </a:xfrm>
          <a:prstGeom prst="rect">
            <a:avLst/>
          </a:prstGeom>
        </p:spPr>
        <p:txBody>
          <a:bodyPr anchor="ctr"/>
          <a:lstStyle>
            <a:lvl1pPr marL="0" indent="0" algn="ctr">
              <a:lnSpc>
                <a:spcPts val="4100"/>
              </a:lnSpc>
              <a:spcBef>
                <a:spcPts val="0"/>
              </a:spcBef>
              <a:buNone/>
              <a:defRPr sz="4500" b="1">
                <a:solidFill>
                  <a:schemeClr val="bg1"/>
                </a:solidFill>
                <a:latin typeface="+mj-lt"/>
              </a:defRPr>
            </a:lvl1pPr>
          </a:lstStyle>
          <a:p>
            <a:pPr lvl="0"/>
            <a:r>
              <a:rPr lang="ru-RU" dirty="0" smtClean="0"/>
              <a:t>Спасибо за внимание</a:t>
            </a:r>
          </a:p>
        </p:txBody>
      </p:sp>
    </p:spTree>
    <p:extLst>
      <p:ext uri="{BB962C8B-B14F-4D97-AF65-F5344CB8AC3E}">
        <p14:creationId xmlns:p14="http://schemas.microsoft.com/office/powerpoint/2010/main" val="7654147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Завершающий слайд_4">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1" y="794"/>
            <a:ext cx="9143596" cy="6498430"/>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9"/>
          <p:cNvSpPr>
            <a:spLocks noGrp="1"/>
          </p:cNvSpPr>
          <p:nvPr>
            <p:ph type="body" sz="quarter" idx="11" hasCustomPrompt="1"/>
          </p:nvPr>
        </p:nvSpPr>
        <p:spPr>
          <a:xfrm>
            <a:off x="971520" y="2908203"/>
            <a:ext cx="7200960" cy="682821"/>
          </a:xfrm>
          <a:prstGeom prst="rect">
            <a:avLst/>
          </a:prstGeom>
        </p:spPr>
        <p:txBody>
          <a:bodyPr anchor="ctr"/>
          <a:lstStyle>
            <a:lvl1pPr marL="0" indent="0" algn="ctr">
              <a:lnSpc>
                <a:spcPts val="4100"/>
              </a:lnSpc>
              <a:spcBef>
                <a:spcPts val="0"/>
              </a:spcBef>
              <a:buNone/>
              <a:defRPr sz="4500" b="1">
                <a:solidFill>
                  <a:schemeClr val="bg1"/>
                </a:solidFill>
                <a:latin typeface="+mj-lt"/>
              </a:defRPr>
            </a:lvl1pPr>
          </a:lstStyle>
          <a:p>
            <a:pPr lvl="0"/>
            <a:r>
              <a:rPr lang="ru-RU" dirty="0" smtClean="0"/>
              <a:t>Спасибо за внимание</a:t>
            </a:r>
          </a:p>
        </p:txBody>
      </p:sp>
    </p:spTree>
    <p:extLst>
      <p:ext uri="{BB962C8B-B14F-4D97-AF65-F5344CB8AC3E}">
        <p14:creationId xmlns:p14="http://schemas.microsoft.com/office/powerpoint/2010/main" val="31187638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Завершающий слайд_5">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2" y="794"/>
            <a:ext cx="9143595" cy="6498430"/>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9"/>
          <p:cNvSpPr>
            <a:spLocks noGrp="1"/>
          </p:cNvSpPr>
          <p:nvPr>
            <p:ph type="body" sz="quarter" idx="11" hasCustomPrompt="1"/>
          </p:nvPr>
        </p:nvSpPr>
        <p:spPr>
          <a:xfrm>
            <a:off x="647700" y="3250008"/>
            <a:ext cx="6084589" cy="2899908"/>
          </a:xfrm>
          <a:prstGeom prst="rect">
            <a:avLst/>
          </a:prstGeom>
        </p:spPr>
        <p:txBody>
          <a:bodyPr anchor="b"/>
          <a:lstStyle>
            <a:lvl1pPr marL="0" indent="0">
              <a:lnSpc>
                <a:spcPts val="4100"/>
              </a:lnSpc>
              <a:spcBef>
                <a:spcPts val="0"/>
              </a:spcBef>
              <a:buNone/>
              <a:defRPr sz="4500" b="1" baseline="0">
                <a:solidFill>
                  <a:schemeClr val="bg1"/>
                </a:solidFill>
                <a:latin typeface="+mj-lt"/>
              </a:defRPr>
            </a:lvl1pPr>
          </a:lstStyle>
          <a:p>
            <a:pPr lvl="0"/>
            <a:r>
              <a:rPr lang="ru-RU" dirty="0" smtClean="0"/>
              <a:t>Спасибо за внимание</a:t>
            </a:r>
          </a:p>
        </p:txBody>
      </p:sp>
    </p:spTree>
    <p:extLst>
      <p:ext uri="{BB962C8B-B14F-4D97-AF65-F5344CB8AC3E}">
        <p14:creationId xmlns:p14="http://schemas.microsoft.com/office/powerpoint/2010/main" val="1851630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_3">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2" y="793"/>
            <a:ext cx="9143597" cy="6498431"/>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5"/>
          <p:cNvSpPr>
            <a:spLocks noGrp="1"/>
          </p:cNvSpPr>
          <p:nvPr>
            <p:ph type="body" sz="quarter" idx="10"/>
          </p:nvPr>
        </p:nvSpPr>
        <p:spPr>
          <a:xfrm>
            <a:off x="647700" y="3362963"/>
            <a:ext cx="5364492" cy="1933922"/>
          </a:xfrm>
          <a:prstGeom prst="rect">
            <a:avLst/>
          </a:prstGeom>
        </p:spPr>
        <p:txBody>
          <a:bodyPr/>
          <a:lstStyle>
            <a:lvl1pPr marL="0" indent="0">
              <a:lnSpc>
                <a:spcPts val="2800"/>
              </a:lnSpc>
              <a:spcBef>
                <a:spcPts val="0"/>
              </a:spcBef>
              <a:buNone/>
              <a:defRPr sz="2500" b="1">
                <a:solidFill>
                  <a:schemeClr val="bg1"/>
                </a:solidFill>
              </a:defRPr>
            </a:lvl1pPr>
          </a:lstStyle>
          <a:p>
            <a:pPr lvl="0"/>
            <a:r>
              <a:rPr lang="en-US" dirty="0" smtClean="0"/>
              <a:t>Click to edit Master text styles</a:t>
            </a:r>
          </a:p>
        </p:txBody>
      </p:sp>
      <p:sp>
        <p:nvSpPr>
          <p:cNvPr id="9" name="Текст 9"/>
          <p:cNvSpPr>
            <a:spLocks noGrp="1"/>
          </p:cNvSpPr>
          <p:nvPr>
            <p:ph type="body" sz="quarter" idx="11" hasCustomPrompt="1"/>
          </p:nvPr>
        </p:nvSpPr>
        <p:spPr>
          <a:xfrm>
            <a:off x="647700" y="1543552"/>
            <a:ext cx="6084589" cy="1706458"/>
          </a:xfrm>
          <a:prstGeom prst="rect">
            <a:avLst/>
          </a:prstGeom>
        </p:spPr>
        <p:txBody>
          <a:bodyPr anchor="b"/>
          <a:lstStyle>
            <a:lvl1pPr marL="0" indent="0">
              <a:lnSpc>
                <a:spcPts val="4100"/>
              </a:lnSpc>
              <a:spcBef>
                <a:spcPts val="0"/>
              </a:spcBef>
              <a:buNone/>
              <a:defRPr sz="4500" b="1">
                <a:solidFill>
                  <a:schemeClr val="bg1"/>
                </a:solidFill>
                <a:latin typeface="+mj-lt"/>
              </a:defRPr>
            </a:lvl1pPr>
          </a:lstStyle>
          <a:p>
            <a:pPr lvl="0"/>
            <a:r>
              <a:rPr lang="ru-RU" dirty="0" smtClean="0"/>
              <a:t>Заголовок</a:t>
            </a:r>
          </a:p>
        </p:txBody>
      </p:sp>
    </p:spTree>
    <p:extLst>
      <p:ext uri="{BB962C8B-B14F-4D97-AF65-F5344CB8AC3E}">
        <p14:creationId xmlns:p14="http://schemas.microsoft.com/office/powerpoint/2010/main" val="14832500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_4">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1" y="793"/>
            <a:ext cx="9143596" cy="6498431"/>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 5"/>
          <p:cNvSpPr>
            <a:spLocks noGrp="1"/>
          </p:cNvSpPr>
          <p:nvPr>
            <p:ph type="body" sz="quarter" idx="10"/>
          </p:nvPr>
        </p:nvSpPr>
        <p:spPr>
          <a:xfrm>
            <a:off x="647700" y="3362963"/>
            <a:ext cx="5364492" cy="1933922"/>
          </a:xfrm>
          <a:prstGeom prst="rect">
            <a:avLst/>
          </a:prstGeom>
        </p:spPr>
        <p:txBody>
          <a:bodyPr/>
          <a:lstStyle>
            <a:lvl1pPr marL="0" indent="0">
              <a:lnSpc>
                <a:spcPts val="2800"/>
              </a:lnSpc>
              <a:spcBef>
                <a:spcPts val="0"/>
              </a:spcBef>
              <a:buNone/>
              <a:defRPr sz="2500" b="1">
                <a:solidFill>
                  <a:schemeClr val="bg1"/>
                </a:solidFill>
              </a:defRPr>
            </a:lvl1pPr>
          </a:lstStyle>
          <a:p>
            <a:pPr lvl="0"/>
            <a:r>
              <a:rPr lang="en-US" smtClean="0"/>
              <a:t>Click to edit Master text styles</a:t>
            </a:r>
          </a:p>
        </p:txBody>
      </p:sp>
      <p:sp>
        <p:nvSpPr>
          <p:cNvPr id="10" name="Текст 9"/>
          <p:cNvSpPr>
            <a:spLocks noGrp="1"/>
          </p:cNvSpPr>
          <p:nvPr>
            <p:ph type="body" sz="quarter" idx="11" hasCustomPrompt="1"/>
          </p:nvPr>
        </p:nvSpPr>
        <p:spPr>
          <a:xfrm>
            <a:off x="647700" y="1543552"/>
            <a:ext cx="6084589" cy="1706458"/>
          </a:xfrm>
          <a:prstGeom prst="rect">
            <a:avLst/>
          </a:prstGeom>
        </p:spPr>
        <p:txBody>
          <a:bodyPr anchor="b"/>
          <a:lstStyle>
            <a:lvl1pPr marL="0" indent="0">
              <a:lnSpc>
                <a:spcPts val="4100"/>
              </a:lnSpc>
              <a:spcBef>
                <a:spcPts val="0"/>
              </a:spcBef>
              <a:buNone/>
              <a:defRPr sz="4500" b="1">
                <a:solidFill>
                  <a:schemeClr val="bg1"/>
                </a:solidFill>
                <a:latin typeface="+mj-lt"/>
              </a:defRPr>
            </a:lvl1pPr>
          </a:lstStyle>
          <a:p>
            <a:pPr lvl="0"/>
            <a:r>
              <a:rPr lang="ru-RU" dirty="0" smtClean="0"/>
              <a:t>Заголовок</a:t>
            </a:r>
          </a:p>
        </p:txBody>
      </p:sp>
    </p:spTree>
    <p:extLst>
      <p:ext uri="{BB962C8B-B14F-4D97-AF65-F5344CB8AC3E}">
        <p14:creationId xmlns:p14="http://schemas.microsoft.com/office/powerpoint/2010/main" val="28901670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_5">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1" y="794"/>
            <a:ext cx="9143596" cy="6498430"/>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5"/>
          <p:cNvSpPr>
            <a:spLocks noGrp="1"/>
          </p:cNvSpPr>
          <p:nvPr>
            <p:ph type="body" sz="quarter" idx="10"/>
          </p:nvPr>
        </p:nvSpPr>
        <p:spPr>
          <a:xfrm>
            <a:off x="647700" y="5154327"/>
            <a:ext cx="5364492" cy="1080892"/>
          </a:xfrm>
          <a:prstGeom prst="rect">
            <a:avLst/>
          </a:prstGeom>
        </p:spPr>
        <p:txBody>
          <a:bodyPr/>
          <a:lstStyle>
            <a:lvl1pPr marL="0" indent="0">
              <a:lnSpc>
                <a:spcPts val="2800"/>
              </a:lnSpc>
              <a:spcBef>
                <a:spcPts val="0"/>
              </a:spcBef>
              <a:buNone/>
              <a:defRPr sz="2500" b="1">
                <a:solidFill>
                  <a:schemeClr val="bg1"/>
                </a:solidFill>
              </a:defRPr>
            </a:lvl1pPr>
          </a:lstStyle>
          <a:p>
            <a:pPr lvl="0"/>
            <a:r>
              <a:rPr lang="en-US" dirty="0" smtClean="0"/>
              <a:t>Click to edit Master text styles</a:t>
            </a:r>
          </a:p>
        </p:txBody>
      </p:sp>
      <p:sp>
        <p:nvSpPr>
          <p:cNvPr id="9" name="Текст 9"/>
          <p:cNvSpPr>
            <a:spLocks noGrp="1"/>
          </p:cNvSpPr>
          <p:nvPr>
            <p:ph type="body" sz="quarter" idx="11" hasCustomPrompt="1"/>
          </p:nvPr>
        </p:nvSpPr>
        <p:spPr>
          <a:xfrm>
            <a:off x="647700" y="3334916"/>
            <a:ext cx="5076429" cy="1706458"/>
          </a:xfrm>
          <a:prstGeom prst="rect">
            <a:avLst/>
          </a:prstGeom>
        </p:spPr>
        <p:txBody>
          <a:bodyPr anchor="b"/>
          <a:lstStyle>
            <a:lvl1pPr marL="0" indent="0">
              <a:lnSpc>
                <a:spcPts val="4100"/>
              </a:lnSpc>
              <a:spcBef>
                <a:spcPts val="0"/>
              </a:spcBef>
              <a:buNone/>
              <a:defRPr sz="4500" b="1">
                <a:solidFill>
                  <a:schemeClr val="bg1"/>
                </a:solidFill>
                <a:latin typeface="+mj-lt"/>
              </a:defRPr>
            </a:lvl1pPr>
          </a:lstStyle>
          <a:p>
            <a:pPr lvl="0"/>
            <a:r>
              <a:rPr lang="ru-RU" dirty="0" smtClean="0"/>
              <a:t>Заголовок</a:t>
            </a:r>
          </a:p>
        </p:txBody>
      </p:sp>
    </p:spTree>
    <p:extLst>
      <p:ext uri="{BB962C8B-B14F-4D97-AF65-F5344CB8AC3E}">
        <p14:creationId xmlns:p14="http://schemas.microsoft.com/office/powerpoint/2010/main" val="37504014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азделительный слайд">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492" y="-1"/>
            <a:ext cx="9141016" cy="3701906"/>
          </a:xfrm>
          <a:prstGeom prst="rect">
            <a:avLst/>
          </a:prstGeom>
          <a:noFill/>
          <a:extLst>
            <a:ext uri="{909E8E84-426E-40DD-AFC4-6F175D3DCCD1}">
              <a14:hiddenFill xmlns:a14="http://schemas.microsoft.com/office/drawing/2010/main">
                <a:solidFill>
                  <a:srgbClr val="FFFFFF"/>
                </a:solidFill>
              </a14:hiddenFill>
            </a:ext>
          </a:extLst>
        </p:spPr>
      </p:pic>
      <p:sp>
        <p:nvSpPr>
          <p:cNvPr id="13" name="Текст 5"/>
          <p:cNvSpPr>
            <a:spLocks noGrp="1"/>
          </p:cNvSpPr>
          <p:nvPr>
            <p:ph type="body" sz="quarter" idx="11"/>
          </p:nvPr>
        </p:nvSpPr>
        <p:spPr>
          <a:xfrm>
            <a:off x="539552" y="3863781"/>
            <a:ext cx="5472641" cy="1433105"/>
          </a:xfrm>
          <a:prstGeom prst="rect">
            <a:avLst/>
          </a:prstGeom>
        </p:spPr>
        <p:txBody>
          <a:bodyPr/>
          <a:lstStyle>
            <a:lvl1pPr marL="0" indent="0">
              <a:lnSpc>
                <a:spcPts val="2800"/>
              </a:lnSpc>
              <a:spcBef>
                <a:spcPts val="0"/>
              </a:spcBef>
              <a:buNone/>
              <a:defRPr sz="2500" b="1">
                <a:solidFill>
                  <a:srgbClr val="CC0000"/>
                </a:solidFill>
                <a:latin typeface="Arial" panose="020B0604020202020204" pitchFamily="34" charset="0"/>
                <a:cs typeface="Arial" panose="020B0604020202020204" pitchFamily="34" charset="0"/>
              </a:defRPr>
            </a:lvl1pPr>
          </a:lstStyle>
          <a:p>
            <a:pPr lvl="0"/>
            <a:r>
              <a:rPr lang="ru-RU" dirty="0" smtClean="0"/>
              <a:t>Образец текста</a:t>
            </a:r>
          </a:p>
        </p:txBody>
      </p:sp>
      <p:sp>
        <p:nvSpPr>
          <p:cNvPr id="14" name="Текст 9"/>
          <p:cNvSpPr>
            <a:spLocks noGrp="1"/>
          </p:cNvSpPr>
          <p:nvPr>
            <p:ph type="body" sz="quarter" idx="12" hasCustomPrompt="1"/>
          </p:nvPr>
        </p:nvSpPr>
        <p:spPr>
          <a:xfrm>
            <a:off x="539552" y="1543552"/>
            <a:ext cx="5616625" cy="1979024"/>
          </a:xfrm>
          <a:prstGeom prst="rect">
            <a:avLst/>
          </a:prstGeom>
        </p:spPr>
        <p:txBody>
          <a:bodyPr anchor="b"/>
          <a:lstStyle>
            <a:lvl1pPr marL="0" indent="0">
              <a:lnSpc>
                <a:spcPts val="4100"/>
              </a:lnSpc>
              <a:spcBef>
                <a:spcPts val="0"/>
              </a:spcBef>
              <a:buNone/>
              <a:defRPr sz="4500" b="1">
                <a:solidFill>
                  <a:schemeClr val="bg1"/>
                </a:solidFill>
                <a:latin typeface="Arial" panose="020B0604020202020204" pitchFamily="34" charset="0"/>
                <a:cs typeface="Arial" panose="020B0604020202020204" pitchFamily="34" charset="0"/>
              </a:defRPr>
            </a:lvl1pPr>
          </a:lstStyle>
          <a:p>
            <a:pPr lvl="0"/>
            <a:r>
              <a:rPr lang="ru-RU" dirty="0" smtClean="0"/>
              <a:t>Заголовок</a:t>
            </a:r>
          </a:p>
        </p:txBody>
      </p:sp>
    </p:spTree>
    <p:extLst>
      <p:ext uri="{BB962C8B-B14F-4D97-AF65-F5344CB8AC3E}">
        <p14:creationId xmlns:p14="http://schemas.microsoft.com/office/powerpoint/2010/main" val="37464841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Инфо слайд1_1">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9" name="Текст 8"/>
          <p:cNvSpPr>
            <a:spLocks noGrp="1"/>
          </p:cNvSpPr>
          <p:nvPr>
            <p:ph type="body" sz="quarter" idx="12"/>
          </p:nvPr>
        </p:nvSpPr>
        <p:spPr>
          <a:xfrm>
            <a:off x="327600" y="930269"/>
            <a:ext cx="8492872" cy="506797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3892117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Инфо слайд1_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9" name="Текст 8"/>
          <p:cNvSpPr>
            <a:spLocks noGrp="1"/>
          </p:cNvSpPr>
          <p:nvPr>
            <p:ph type="body" sz="quarter" idx="12"/>
          </p:nvPr>
        </p:nvSpPr>
        <p:spPr>
          <a:xfrm>
            <a:off x="327600" y="930269"/>
            <a:ext cx="4080600" cy="5067977"/>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Объект 10"/>
          <p:cNvSpPr>
            <a:spLocks noGrp="1"/>
          </p:cNvSpPr>
          <p:nvPr>
            <p:ph sz="quarter" idx="13"/>
          </p:nvPr>
        </p:nvSpPr>
        <p:spPr>
          <a:xfrm>
            <a:off x="4735516" y="930269"/>
            <a:ext cx="4063863" cy="5067977"/>
          </a:xfrm>
        </p:spPr>
        <p:txBody>
          <a:bodyPr/>
          <a:lstStyle>
            <a:lvl1pPr marL="0" indent="0">
              <a:buNone/>
              <a:defRPr/>
            </a:lvl1pPr>
          </a:lstStyle>
          <a:p>
            <a:pPr lvl="0"/>
            <a:r>
              <a:rPr lang="ru-RU" smtClean="0"/>
              <a:t>Образец текста</a:t>
            </a:r>
          </a:p>
        </p:txBody>
      </p:sp>
    </p:spTree>
    <p:extLst>
      <p:ext uri="{BB962C8B-B14F-4D97-AF65-F5344CB8AC3E}">
        <p14:creationId xmlns:p14="http://schemas.microsoft.com/office/powerpoint/2010/main" val="39244203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Инфо слайд1_3">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9" name="Объект 8"/>
          <p:cNvSpPr>
            <a:spLocks noGrp="1"/>
          </p:cNvSpPr>
          <p:nvPr>
            <p:ph sz="quarter" idx="12"/>
          </p:nvPr>
        </p:nvSpPr>
        <p:spPr>
          <a:xfrm>
            <a:off x="327600" y="931105"/>
            <a:ext cx="8488800" cy="5066572"/>
          </a:xfrm>
        </p:spPr>
        <p:txBody>
          <a:bodyPr/>
          <a:lstStyle>
            <a:lvl1pPr marL="0" indent="0">
              <a:buNone/>
              <a:defRPr/>
            </a:lvl1pPr>
          </a:lstStyle>
          <a:p>
            <a:pPr lvl="0"/>
            <a:r>
              <a:rPr lang="ru-RU" dirty="0" smtClean="0"/>
              <a:t>Образец текста</a:t>
            </a:r>
          </a:p>
        </p:txBody>
      </p:sp>
    </p:spTree>
    <p:extLst>
      <p:ext uri="{BB962C8B-B14F-4D97-AF65-F5344CB8AC3E}">
        <p14:creationId xmlns:p14="http://schemas.microsoft.com/office/powerpoint/2010/main" val="7557288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image" Target="../media/image9.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2.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6.png"/><Relationship Id="rId5" Type="http://schemas.openxmlformats.org/officeDocument/2006/relationships/slideLayout" Target="../slideLayouts/slideLayout20.xml"/><Relationship Id="rId15" Type="http://schemas.openxmlformats.org/officeDocument/2006/relationships/image" Target="../media/image9.png"/><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53914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iming>
    <p:tnLst>
      <p:par>
        <p:cTn id="1" dur="indefinite" restart="never" nodeType="tmRoot"/>
      </p:par>
    </p:tnLst>
  </p:timing>
  <p:txStyles>
    <p:titleStyle>
      <a:lvl1pPr algn="l" defTabSz="914400" rtl="0" eaLnBrk="1" latinLnBrk="0" hangingPunct="1">
        <a:spcBef>
          <a:spcPct val="0"/>
        </a:spcBef>
        <a:buNone/>
        <a:defRPr lang="ru-RU" sz="2500" b="1" kern="1200" baseline="0" dirty="0">
          <a:solidFill>
            <a:schemeClr val="bg1"/>
          </a:solidFill>
          <a:latin typeface="Roboto Cn" pitchFamily="2" charset="0"/>
          <a:ea typeface="Roboto Cn" pitchFamily="2" charset="0"/>
          <a:cs typeface="+mj-cs"/>
        </a:defRPr>
      </a:lvl1pPr>
    </p:titleStyle>
    <p:bodyStyle>
      <a:lvl1pPr marL="342900" indent="-34290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2" name="Picture 4" descr="D:\27_06_14_icl_фирстиль-2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 y="6308139"/>
            <a:ext cx="9144001" cy="2078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CL_SERVICES_Presentation-0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
            <a:ext cx="9144000" cy="6198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424" y="0"/>
            <a:ext cx="6768848" cy="619806"/>
          </a:xfrm>
          <a:prstGeom prst="rect">
            <a:avLst/>
          </a:prstGeom>
        </p:spPr>
        <p:txBody>
          <a:bodyPr vert="horz" lIns="91440" tIns="45720" rIns="91440" bIns="45720" rtlCol="0" anchor="ctr">
            <a:normAutofit/>
          </a:bodyPr>
          <a:lstStyle/>
          <a:p>
            <a:r>
              <a:rPr lang="ru-RU" dirty="0" smtClean="0"/>
              <a:t>Заголовок</a:t>
            </a:r>
            <a:endParaRPr lang="ru-RU" dirty="0"/>
          </a:p>
        </p:txBody>
      </p:sp>
      <p:sp>
        <p:nvSpPr>
          <p:cNvPr id="3" name="Текст 2"/>
          <p:cNvSpPr>
            <a:spLocks noGrp="1"/>
          </p:cNvSpPr>
          <p:nvPr>
            <p:ph type="body" idx="1"/>
          </p:nvPr>
        </p:nvSpPr>
        <p:spPr>
          <a:xfrm>
            <a:off x="341436" y="930267"/>
            <a:ext cx="8461128" cy="5067409"/>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Нижний колонтитул 4"/>
          <p:cNvSpPr txBox="1">
            <a:spLocks/>
          </p:cNvSpPr>
          <p:nvPr/>
        </p:nvSpPr>
        <p:spPr>
          <a:xfrm>
            <a:off x="4301964" y="4870370"/>
            <a:ext cx="2895600" cy="31046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Copiright</a:t>
            </a:r>
            <a:endParaRPr lang="ru-RU" dirty="0"/>
          </a:p>
        </p:txBody>
      </p:sp>
    </p:spTree>
    <p:extLst>
      <p:ext uri="{BB962C8B-B14F-4D97-AF65-F5344CB8AC3E}">
        <p14:creationId xmlns:p14="http://schemas.microsoft.com/office/powerpoint/2010/main" val="1597964347"/>
      </p:ext>
    </p:extLst>
  </p:cSld>
  <p:clrMap bg1="lt1" tx1="dk1" bg2="lt2" tx2="dk2" accent1="accent1" accent2="accent2" accent3="accent3" accent4="accent4" accent5="accent5" accent6="accent6" hlink="hlink" folHlink="folHlink"/>
  <p:sldLayoutIdLst>
    <p:sldLayoutId id="2147483724" r:id="rId1"/>
    <p:sldLayoutId id="2147483674" r:id="rId2"/>
    <p:sldLayoutId id="214748372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hf hdr="0" dt="0"/>
  <p:txStyles>
    <p:titleStyle>
      <a:lvl1pPr algn="l" defTabSz="914400" rtl="0" eaLnBrk="1" latinLnBrk="0" hangingPunct="1">
        <a:spcBef>
          <a:spcPct val="0"/>
        </a:spcBef>
        <a:buNone/>
        <a:defRPr lang="ru-RU" sz="2500" b="1" kern="1200" baseline="0" dirty="0">
          <a:solidFill>
            <a:schemeClr val="bg1"/>
          </a:solidFill>
          <a:latin typeface="+mj-lt"/>
          <a:ea typeface="Roboto Cn" pitchFamily="2" charset="0"/>
          <a:cs typeface="+mj-cs"/>
        </a:defRPr>
      </a:lvl1pPr>
    </p:titleStyle>
    <p:bodyStyle>
      <a:lvl1pPr marL="0" indent="-252000" algn="l" defTabSz="914400" rtl="0" eaLnBrk="1" latinLnBrk="0" hangingPunct="1">
        <a:lnSpc>
          <a:spcPct val="100000"/>
        </a:lnSpc>
        <a:spcBef>
          <a:spcPts val="300"/>
        </a:spcBef>
        <a:spcAft>
          <a:spcPts val="200"/>
        </a:spcAft>
        <a:buFontTx/>
        <a:buBlip>
          <a:blip r:embed="rId14"/>
        </a:buBlip>
        <a:defRPr sz="2400" kern="1200">
          <a:solidFill>
            <a:schemeClr val="tx1"/>
          </a:solidFill>
          <a:latin typeface="+mn-lt"/>
          <a:ea typeface="+mn-ea"/>
          <a:cs typeface="+mn-cs"/>
        </a:defRPr>
      </a:lvl1pPr>
      <a:lvl2pPr marL="504000" indent="-252000" algn="l" defTabSz="914400" rtl="0" eaLnBrk="1" latinLnBrk="0" hangingPunct="1">
        <a:lnSpc>
          <a:spcPct val="100000"/>
        </a:lnSpc>
        <a:spcBef>
          <a:spcPts val="300"/>
        </a:spcBef>
        <a:spcAft>
          <a:spcPts val="200"/>
        </a:spcAft>
        <a:buFontTx/>
        <a:buBlip>
          <a:blip r:embed="rId15"/>
        </a:buBlip>
        <a:defRPr sz="2000" kern="1200">
          <a:solidFill>
            <a:schemeClr val="tx1"/>
          </a:solidFill>
          <a:latin typeface="+mn-lt"/>
          <a:ea typeface="+mn-ea"/>
          <a:cs typeface="+mn-cs"/>
        </a:defRPr>
      </a:lvl2pPr>
      <a:lvl3pPr marL="756000" indent="-252000" algn="l" defTabSz="914400" rtl="0" eaLnBrk="1" latinLnBrk="0" hangingPunct="1">
        <a:lnSpc>
          <a:spcPct val="100000"/>
        </a:lnSpc>
        <a:spcBef>
          <a:spcPts val="300"/>
        </a:spcBef>
        <a:spcAft>
          <a:spcPts val="200"/>
        </a:spcAft>
        <a:buClr>
          <a:srgbClr val="CC0000"/>
        </a:buClr>
        <a:buFont typeface="Arial" pitchFamily="34" charset="0"/>
        <a:buChar char="•"/>
        <a:defRPr sz="1800" kern="1200">
          <a:solidFill>
            <a:schemeClr val="tx1"/>
          </a:solidFill>
          <a:latin typeface="+mn-lt"/>
          <a:ea typeface="+mn-ea"/>
          <a:cs typeface="+mn-cs"/>
        </a:defRPr>
      </a:lvl3pPr>
      <a:lvl4pPr marL="1008000" indent="-252000" algn="l" defTabSz="914400" rtl="0" eaLnBrk="1" latinLnBrk="0" hangingPunct="1">
        <a:lnSpc>
          <a:spcPct val="100000"/>
        </a:lnSpc>
        <a:spcBef>
          <a:spcPts val="300"/>
        </a:spcBef>
        <a:spcAft>
          <a:spcPts val="200"/>
        </a:spcAft>
        <a:buClr>
          <a:srgbClr val="CC0000"/>
        </a:buClr>
        <a:buFont typeface="Arial" pitchFamily="34" charset="0"/>
        <a:buChar char="•"/>
        <a:defRPr sz="1600" kern="1200">
          <a:solidFill>
            <a:schemeClr val="tx1"/>
          </a:solidFill>
          <a:latin typeface="+mn-lt"/>
          <a:ea typeface="+mn-ea"/>
          <a:cs typeface="+mn-cs"/>
        </a:defRPr>
      </a:lvl4pPr>
      <a:lvl5pPr marL="1260000" indent="-252000" algn="l" defTabSz="914400" rtl="0" eaLnBrk="1" latinLnBrk="0" hangingPunct="1">
        <a:lnSpc>
          <a:spcPct val="100000"/>
        </a:lnSpc>
        <a:spcBef>
          <a:spcPts val="300"/>
        </a:spcBef>
        <a:spcAft>
          <a:spcPts val="200"/>
        </a:spcAft>
        <a:buClr>
          <a:srgbClr val="CC0000"/>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2" name="Picture 4" descr="D:\27_06_14_icl_фирстиль-2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6308139"/>
            <a:ext cx="9144001" cy="2078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 y="0"/>
            <a:ext cx="9143999" cy="93012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424" y="0"/>
            <a:ext cx="6768848" cy="930128"/>
          </a:xfrm>
          <a:prstGeom prst="rect">
            <a:avLst/>
          </a:prstGeom>
        </p:spPr>
        <p:txBody>
          <a:bodyPr vert="horz" lIns="91440" tIns="45720" rIns="91440" bIns="45720" rtlCol="0" anchor="ctr">
            <a:normAutofit/>
          </a:bodyPr>
          <a:lstStyle/>
          <a:p>
            <a:r>
              <a:rPr lang="ru-RU" dirty="0" smtClean="0"/>
              <a:t>Заголовок</a:t>
            </a:r>
            <a:r>
              <a:rPr lang="en-US" dirty="0" smtClean="0"/>
              <a:t/>
            </a:r>
            <a:br>
              <a:rPr lang="en-US" dirty="0" smtClean="0"/>
            </a:br>
            <a:r>
              <a:rPr lang="ru-RU" dirty="0" smtClean="0"/>
              <a:t>Заголовок</a:t>
            </a:r>
            <a:endParaRPr lang="ru-RU" dirty="0"/>
          </a:p>
        </p:txBody>
      </p:sp>
      <p:sp>
        <p:nvSpPr>
          <p:cNvPr id="3" name="Текст 2"/>
          <p:cNvSpPr>
            <a:spLocks noGrp="1"/>
          </p:cNvSpPr>
          <p:nvPr>
            <p:ph type="body" idx="1"/>
          </p:nvPr>
        </p:nvSpPr>
        <p:spPr>
          <a:xfrm>
            <a:off x="341436" y="1253702"/>
            <a:ext cx="8461128" cy="4743974"/>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Нижний колонтитул 4"/>
          <p:cNvSpPr txBox="1">
            <a:spLocks/>
          </p:cNvSpPr>
          <p:nvPr/>
        </p:nvSpPr>
        <p:spPr>
          <a:xfrm>
            <a:off x="4301964" y="4870370"/>
            <a:ext cx="2895600" cy="310465"/>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Copiright</a:t>
            </a:r>
            <a:endParaRPr lang="ru-RU" dirty="0"/>
          </a:p>
        </p:txBody>
      </p:sp>
      <p:grpSp>
        <p:nvGrpSpPr>
          <p:cNvPr id="12" name="Group 11"/>
          <p:cNvGrpSpPr/>
          <p:nvPr userDrawn="1"/>
        </p:nvGrpSpPr>
        <p:grpSpPr>
          <a:xfrm>
            <a:off x="-1" y="5997675"/>
            <a:ext cx="755577" cy="518351"/>
            <a:chOff x="-1" y="5997675"/>
            <a:chExt cx="755577" cy="518351"/>
          </a:xfrm>
        </p:grpSpPr>
        <p:sp>
          <p:nvSpPr>
            <p:cNvPr id="13" name="AutoShape 1"/>
            <p:cNvSpPr>
              <a:spLocks noChangeArrowheads="1"/>
            </p:cNvSpPr>
            <p:nvPr userDrawn="1"/>
          </p:nvSpPr>
          <p:spPr bwMode="auto">
            <a:xfrm>
              <a:off x="-1" y="5997675"/>
              <a:ext cx="755577" cy="518351"/>
            </a:xfrm>
            <a:prstGeom prst="roundRect">
              <a:avLst>
                <a:gd name="adj" fmla="val 241"/>
              </a:avLst>
            </a:prstGeom>
            <a:solidFill>
              <a:srgbClr val="333333"/>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pic>
          <p:nvPicPr>
            <p:cNvPr id="15"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937" y="6077544"/>
              <a:ext cx="647700" cy="41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028652014"/>
      </p:ext>
    </p:extLst>
  </p:cSld>
  <p:clrMap bg1="lt1" tx1="dk1" bg2="lt2" tx2="dk2" accent1="accent1" accent2="accent2" accent3="accent3" accent4="accent4" accent5="accent5" accent6="accent6" hlink="hlink" folHlink="folHlink"/>
  <p:sldLayoutIdLst>
    <p:sldLayoutId id="2147483694" r:id="rId1"/>
    <p:sldLayoutId id="2147483726" r:id="rId2"/>
    <p:sldLayoutId id="2147483696" r:id="rId3"/>
    <p:sldLayoutId id="2147483697" r:id="rId4"/>
    <p:sldLayoutId id="2147483698" r:id="rId5"/>
    <p:sldLayoutId id="2147483699" r:id="rId6"/>
    <p:sldLayoutId id="2147483700" r:id="rId7"/>
    <p:sldLayoutId id="2147483701" r:id="rId8"/>
    <p:sldLayoutId id="2147483702" r:id="rId9"/>
  </p:sldLayoutIdLst>
  <p:timing>
    <p:tnLst>
      <p:par>
        <p:cTn id="1" dur="indefinite" restart="never" nodeType="tmRoot"/>
      </p:par>
    </p:tnLst>
  </p:timing>
  <p:hf hdr="0" dt="0"/>
  <p:txStyles>
    <p:titleStyle>
      <a:lvl1pPr algn="l" defTabSz="914400" rtl="0" eaLnBrk="1" latinLnBrk="0" hangingPunct="1">
        <a:lnSpc>
          <a:spcPts val="2800"/>
        </a:lnSpc>
        <a:spcBef>
          <a:spcPct val="0"/>
        </a:spcBef>
        <a:buNone/>
        <a:defRPr lang="ru-RU" sz="2500" b="1" kern="1200" baseline="0" dirty="0">
          <a:solidFill>
            <a:schemeClr val="bg1"/>
          </a:solidFill>
          <a:latin typeface="+mj-lt"/>
          <a:ea typeface="Roboto Cn" pitchFamily="2" charset="0"/>
          <a:cs typeface="+mj-cs"/>
        </a:defRPr>
      </a:lvl1pPr>
    </p:titleStyle>
    <p:bodyStyle>
      <a:lvl1pPr marL="0" indent="-252000" algn="l" defTabSz="914400" rtl="0" eaLnBrk="1" latinLnBrk="0" hangingPunct="1">
        <a:lnSpc>
          <a:spcPct val="100000"/>
        </a:lnSpc>
        <a:spcBef>
          <a:spcPts val="300"/>
        </a:spcBef>
        <a:spcAft>
          <a:spcPts val="200"/>
        </a:spcAft>
        <a:buFontTx/>
        <a:buBlip>
          <a:blip r:embed="rId14"/>
        </a:buBlip>
        <a:defRPr sz="2400" kern="1200">
          <a:solidFill>
            <a:schemeClr val="tx1"/>
          </a:solidFill>
          <a:latin typeface="+mn-lt"/>
          <a:ea typeface="+mn-ea"/>
          <a:cs typeface="+mn-cs"/>
        </a:defRPr>
      </a:lvl1pPr>
      <a:lvl2pPr marL="504000" indent="-285750" algn="l" defTabSz="914400" rtl="0" eaLnBrk="1" latinLnBrk="0" hangingPunct="1">
        <a:lnSpc>
          <a:spcPct val="100000"/>
        </a:lnSpc>
        <a:spcBef>
          <a:spcPts val="300"/>
        </a:spcBef>
        <a:spcAft>
          <a:spcPts val="200"/>
        </a:spcAft>
        <a:buFontTx/>
        <a:buBlip>
          <a:blip r:embed="rId15"/>
        </a:buBlip>
        <a:defRPr sz="2000" kern="1200">
          <a:solidFill>
            <a:schemeClr val="tx1"/>
          </a:solidFill>
          <a:latin typeface="+mn-lt"/>
          <a:ea typeface="+mn-ea"/>
          <a:cs typeface="+mn-cs"/>
        </a:defRPr>
      </a:lvl2pPr>
      <a:lvl3pPr marL="756000" indent="-252000" algn="l" defTabSz="914400" rtl="0" eaLnBrk="1" latinLnBrk="0" hangingPunct="1">
        <a:lnSpc>
          <a:spcPct val="100000"/>
        </a:lnSpc>
        <a:spcBef>
          <a:spcPts val="300"/>
        </a:spcBef>
        <a:spcAft>
          <a:spcPts val="200"/>
        </a:spcAft>
        <a:buClr>
          <a:srgbClr val="CC0000"/>
        </a:buClr>
        <a:buFont typeface="Arial" pitchFamily="34" charset="0"/>
        <a:buChar char="•"/>
        <a:defRPr sz="1800" kern="1200">
          <a:solidFill>
            <a:schemeClr val="tx1"/>
          </a:solidFill>
          <a:latin typeface="+mn-lt"/>
          <a:ea typeface="+mn-ea"/>
          <a:cs typeface="+mn-cs"/>
        </a:defRPr>
      </a:lvl3pPr>
      <a:lvl4pPr marL="1008000" indent="-252000" algn="l" defTabSz="914400" rtl="0" eaLnBrk="1" latinLnBrk="0" hangingPunct="1">
        <a:lnSpc>
          <a:spcPct val="100000"/>
        </a:lnSpc>
        <a:spcBef>
          <a:spcPts val="300"/>
        </a:spcBef>
        <a:spcAft>
          <a:spcPts val="200"/>
        </a:spcAft>
        <a:buClr>
          <a:srgbClr val="CC0000"/>
        </a:buClr>
        <a:buFont typeface="Arial" pitchFamily="34" charset="0"/>
        <a:buChar char="•"/>
        <a:defRPr sz="1600" kern="1200">
          <a:solidFill>
            <a:schemeClr val="tx1"/>
          </a:solidFill>
          <a:latin typeface="+mn-lt"/>
          <a:ea typeface="+mn-ea"/>
          <a:cs typeface="+mn-cs"/>
        </a:defRPr>
      </a:lvl4pPr>
      <a:lvl5pPr marL="1260000" indent="-252000" algn="l" defTabSz="914400" rtl="0" eaLnBrk="1" latinLnBrk="0" hangingPunct="1">
        <a:lnSpc>
          <a:spcPct val="100000"/>
        </a:lnSpc>
        <a:spcBef>
          <a:spcPts val="300"/>
        </a:spcBef>
        <a:spcAft>
          <a:spcPts val="200"/>
        </a:spcAft>
        <a:buClr>
          <a:srgbClr val="CC0000"/>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487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iming>
    <p:tnLst>
      <p:par>
        <p:cTn id="1" dur="indefinite" restart="never" nodeType="tmRoot"/>
      </p:par>
    </p:tnLst>
  </p:timing>
  <p:hf hdr="0" dt="0"/>
  <p:txStyles>
    <p:titleStyle>
      <a:lvl1pPr algn="l" defTabSz="914400" rtl="0" eaLnBrk="1" latinLnBrk="0" hangingPunct="1">
        <a:spcBef>
          <a:spcPct val="0"/>
        </a:spcBef>
        <a:buNone/>
        <a:defRPr lang="ru-RU" sz="2500" b="1" kern="1200" baseline="0" dirty="0">
          <a:solidFill>
            <a:schemeClr val="bg1"/>
          </a:solidFill>
          <a:latin typeface="Roboto Cn" pitchFamily="2" charset="0"/>
          <a:ea typeface="Roboto Cn" pitchFamily="2" charset="0"/>
          <a:cs typeface="+mj-cs"/>
        </a:defRPr>
      </a:lvl1pPr>
    </p:titleStyle>
    <p:bodyStyle>
      <a:lvl1pPr marL="342900" indent="-34290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ru/url?sa=i&amp;rct=j&amp;q=&amp;esrc=s&amp;frm=1&amp;source=images&amp;cd=&amp;cad=rja&amp;uact=8&amp;ved=0CAcQjRw&amp;url=http://professionali.ru/Soobschestva/biznes-klub/kak-sostavit-effektivnyj-chek-list-i-92702302/&amp;ei=NpwaVeauCMqTsAGdhYOQAQ&amp;bvm=bv.89381419,d.bGg&amp;psig=AFQjCNFb_NGhvt_BEvirQIARt-0G2bKPdA&amp;ust=1427893677254776" TargetMode="External"/><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682453" y="5245297"/>
            <a:ext cx="5364492" cy="1080892"/>
          </a:xfrm>
        </p:spPr>
        <p:txBody>
          <a:bodyPr/>
          <a:lstStyle/>
          <a:p>
            <a:r>
              <a:rPr lang="ru-RU" dirty="0" smtClean="0"/>
              <a:t>Алсу </a:t>
            </a:r>
            <a:r>
              <a:rPr lang="ru-RU" dirty="0" err="1" smtClean="0"/>
              <a:t>Басырова</a:t>
            </a:r>
            <a:endParaRPr lang="ru-RU" dirty="0" smtClean="0"/>
          </a:p>
          <a:p>
            <a:r>
              <a:rPr lang="en-US" dirty="0" smtClean="0"/>
              <a:t>ICL Services</a:t>
            </a:r>
            <a:r>
              <a:rPr lang="ru-RU" dirty="0" smtClean="0"/>
              <a:t>. Казань. Россия.</a:t>
            </a:r>
            <a:endParaRPr lang="ru-RU" dirty="0"/>
          </a:p>
        </p:txBody>
      </p:sp>
      <p:sp>
        <p:nvSpPr>
          <p:cNvPr id="3" name="Текст 2"/>
          <p:cNvSpPr>
            <a:spLocks noGrp="1"/>
          </p:cNvSpPr>
          <p:nvPr>
            <p:ph type="body" sz="quarter" idx="11"/>
          </p:nvPr>
        </p:nvSpPr>
        <p:spPr>
          <a:xfrm>
            <a:off x="247164" y="2765270"/>
            <a:ext cx="5760672" cy="2376264"/>
          </a:xfrm>
        </p:spPr>
        <p:txBody>
          <a:bodyPr/>
          <a:lstStyle/>
          <a:p>
            <a:r>
              <a:rPr lang="ru-RU" sz="3200" dirty="0" smtClean="0"/>
              <a:t>Обучение основам тестирования студентов технической специальности</a:t>
            </a:r>
            <a:endParaRPr lang="ru-RU"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61310"/>
            <a:ext cx="2947988" cy="17993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415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a:t>Виды тестирования</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57524"/>
            <a:ext cx="63436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259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smtClean="0"/>
              <a:t>Методы тестирования: техники анализа классов эквивалентности и граничных значений</a:t>
            </a:r>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42" y="2601540"/>
            <a:ext cx="7992591" cy="2200582"/>
          </a:xfrm>
          <a:prstGeom prst="rect">
            <a:avLst/>
          </a:prstGeom>
        </p:spPr>
      </p:pic>
    </p:spTree>
    <p:extLst>
      <p:ext uri="{BB962C8B-B14F-4D97-AF65-F5344CB8AC3E}">
        <p14:creationId xmlns:p14="http://schemas.microsoft.com/office/powerpoint/2010/main" val="471294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a:t>Тестовые </a:t>
            </a:r>
            <a:r>
              <a:rPr lang="ru-RU" dirty="0" smtClean="0"/>
              <a:t>сценарии</a:t>
            </a:r>
            <a:r>
              <a:rPr lang="ru-RU" dirty="0"/>
              <a:t>, чек-листы и </a:t>
            </a:r>
            <a:r>
              <a:rPr lang="ru-RU" dirty="0" err="1" smtClean="0"/>
              <a:t>чит</a:t>
            </a:r>
            <a:r>
              <a:rPr lang="ru-RU" dirty="0" smtClean="0"/>
              <a:t>-листы</a:t>
            </a:r>
          </a:p>
          <a:p>
            <a:pPr indent="0">
              <a:buNone/>
            </a:pPr>
            <a:endParaRPr lang="ru-RU" dirty="0"/>
          </a:p>
          <a:p>
            <a:pPr indent="0">
              <a:buNone/>
            </a:pPr>
            <a:endParaRPr lang="ru-RU" dirty="0"/>
          </a:p>
        </p:txBody>
      </p:sp>
      <p:graphicFrame>
        <p:nvGraphicFramePr>
          <p:cNvPr id="4" name="Table 3"/>
          <p:cNvGraphicFramePr>
            <a:graphicFrameLocks noGrp="1"/>
          </p:cNvGraphicFramePr>
          <p:nvPr>
            <p:extLst>
              <p:ext uri="{D42A27DB-BD31-4B8C-83A1-F6EECF244321}">
                <p14:modId xmlns:p14="http://schemas.microsoft.com/office/powerpoint/2010/main" val="3603929531"/>
              </p:ext>
            </p:extLst>
          </p:nvPr>
        </p:nvGraphicFramePr>
        <p:xfrm>
          <a:off x="353149" y="2055610"/>
          <a:ext cx="5400600" cy="1280160"/>
        </p:xfrm>
        <a:graphic>
          <a:graphicData uri="http://schemas.openxmlformats.org/drawingml/2006/table">
            <a:tbl>
              <a:tblPr firstRow="1" bandRow="1">
                <a:tableStyleId>{5C22544A-7EE6-4342-B048-85BDC9FD1C3A}</a:tableStyleId>
              </a:tblPr>
              <a:tblGrid>
                <a:gridCol w="2700300"/>
                <a:gridCol w="2700300"/>
              </a:tblGrid>
              <a:tr h="435463">
                <a:tc gridSpan="2">
                  <a:txBody>
                    <a:bodyPr/>
                    <a:lstStyle/>
                    <a:p>
                      <a:r>
                        <a:rPr lang="en-US" sz="2800" dirty="0" smtClean="0"/>
                        <a:t>Name</a:t>
                      </a:r>
                      <a:endParaRPr lang="ru-RU" sz="2800" dirty="0"/>
                    </a:p>
                  </a:txBody>
                  <a:tcPr/>
                </a:tc>
                <a:tc hMerge="1">
                  <a:txBody>
                    <a:bodyPr/>
                    <a:lstStyle/>
                    <a:p>
                      <a:endParaRPr lang="ru-RU" dirty="0"/>
                    </a:p>
                  </a:txBody>
                  <a:tcPr/>
                </a:tc>
              </a:tr>
              <a:tr h="333001">
                <a:tc>
                  <a:txBody>
                    <a:bodyPr/>
                    <a:lstStyle/>
                    <a:p>
                      <a:r>
                        <a:rPr lang="en-US" sz="2000" dirty="0" smtClean="0"/>
                        <a:t>Action</a:t>
                      </a:r>
                      <a:endParaRPr lang="ru-RU" sz="2000" dirty="0"/>
                    </a:p>
                  </a:txBody>
                  <a:tcPr/>
                </a:tc>
                <a:tc>
                  <a:txBody>
                    <a:bodyPr/>
                    <a:lstStyle/>
                    <a:p>
                      <a:r>
                        <a:rPr lang="en-US" sz="2000" dirty="0" smtClean="0"/>
                        <a:t>Result</a:t>
                      </a:r>
                      <a:endParaRPr lang="ru-RU" sz="2000" dirty="0"/>
                    </a:p>
                  </a:txBody>
                  <a:tcPr/>
                </a:tc>
              </a:tr>
              <a:tr h="311655">
                <a:tc>
                  <a:txBody>
                    <a:bodyPr/>
                    <a:lstStyle/>
                    <a:p>
                      <a:r>
                        <a:rPr lang="en-US" dirty="0" smtClean="0"/>
                        <a:t>…</a:t>
                      </a:r>
                      <a:endParaRPr lang="ru-RU" dirty="0"/>
                    </a:p>
                  </a:txBody>
                  <a:tcPr/>
                </a:tc>
                <a:tc>
                  <a:txBody>
                    <a:bodyPr/>
                    <a:lstStyle/>
                    <a:p>
                      <a:r>
                        <a:rPr lang="en-US" dirty="0" smtClean="0"/>
                        <a:t>…</a:t>
                      </a:r>
                      <a:endParaRPr lang="ru-RU"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471" y="3519201"/>
            <a:ext cx="2488089" cy="249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bondedwaterproofing.com/wp-content/uploads/2012/10/Check-List_Qualified-Company.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609652"/>
            <a:ext cx="27527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74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a:t>Дефекты: правильное описание и его обязательные атрибуты. Жизненный цикл дефекта. Полезные советы по описанию дефектов</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73548"/>
            <a:ext cx="43815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391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err="1"/>
              <a:t>Валидация</a:t>
            </a:r>
            <a:r>
              <a:rPr lang="ru-RU" dirty="0"/>
              <a:t> и верификация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097484"/>
            <a:ext cx="3492388" cy="366414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097018"/>
            <a:ext cx="3672408" cy="3664611"/>
          </a:xfrm>
          <a:prstGeom prst="rect">
            <a:avLst/>
          </a:prstGeom>
        </p:spPr>
      </p:pic>
    </p:spTree>
    <p:extLst>
      <p:ext uri="{BB962C8B-B14F-4D97-AF65-F5344CB8AC3E}">
        <p14:creationId xmlns:p14="http://schemas.microsoft.com/office/powerpoint/2010/main" val="4288004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a:t>Особенности тестирования </a:t>
            </a:r>
            <a:r>
              <a:rPr lang="en-US" dirty="0"/>
              <a:t>windows</a:t>
            </a:r>
            <a:r>
              <a:rPr lang="ru-RU" dirty="0"/>
              <a:t>-приложений</a:t>
            </a:r>
          </a:p>
        </p:txBody>
      </p:sp>
      <p:pic>
        <p:nvPicPr>
          <p:cNvPr id="4" name="Picture 2"/>
          <p:cNvPicPr>
            <a:picLocks noChangeAspect="1" noChangeArrowheads="1"/>
          </p:cNvPicPr>
          <p:nvPr/>
        </p:nvPicPr>
        <p:blipFill rotWithShape="1">
          <a:blip r:embed="rId2" cstate="print"/>
          <a:srcRect l="31829" t="34246" r="1974" b="-861"/>
          <a:stretch/>
        </p:blipFill>
        <p:spPr bwMode="auto">
          <a:xfrm>
            <a:off x="4655740" y="2817564"/>
            <a:ext cx="4130055" cy="2718705"/>
          </a:xfrm>
          <a:prstGeom prst="rect">
            <a:avLst/>
          </a:prstGeom>
          <a:noFill/>
          <a:ln w="9525">
            <a:noFill/>
            <a:miter lim="800000"/>
            <a:headEnd/>
            <a:tailEnd/>
          </a:ln>
          <a:effectLst/>
        </p:spPr>
      </p:pic>
      <p:pic>
        <p:nvPicPr>
          <p:cNvPr id="5" name="Picture 2"/>
          <p:cNvPicPr>
            <a:picLocks noChangeAspect="1" noChangeArrowheads="1"/>
          </p:cNvPicPr>
          <p:nvPr/>
        </p:nvPicPr>
        <p:blipFill rotWithShape="1">
          <a:blip r:embed="rId3" cstate="print"/>
          <a:srcRect l="48649" t="-1094" r="14411" b="1094"/>
          <a:stretch/>
        </p:blipFill>
        <p:spPr bwMode="auto">
          <a:xfrm>
            <a:off x="1475656" y="1953468"/>
            <a:ext cx="2531634" cy="3878738"/>
          </a:xfrm>
          <a:prstGeom prst="rect">
            <a:avLst/>
          </a:prstGeom>
          <a:noFill/>
          <a:ln w="9525">
            <a:noFill/>
            <a:miter lim="800000"/>
            <a:headEnd/>
            <a:tailEnd/>
          </a:ln>
          <a:effectLst/>
        </p:spPr>
      </p:pic>
    </p:spTree>
    <p:extLst>
      <p:ext uri="{BB962C8B-B14F-4D97-AF65-F5344CB8AC3E}">
        <p14:creationId xmlns:p14="http://schemas.microsoft.com/office/powerpoint/2010/main" val="2472874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a:t>Особенности тестирования </a:t>
            </a:r>
            <a:r>
              <a:rPr lang="en-US" dirty="0"/>
              <a:t>web-</a:t>
            </a:r>
            <a:r>
              <a:rPr lang="ru-RU" dirty="0"/>
              <a:t>приложений</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26" y="2241500"/>
            <a:ext cx="3190938" cy="3038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231382"/>
            <a:ext cx="5731768" cy="250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71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smtClean="0"/>
              <a:t>В планах: автоматизация тестирования</a:t>
            </a:r>
            <a:endParaRPr lang="ru-R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231572"/>
            <a:ext cx="810279" cy="8102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953468"/>
            <a:ext cx="4317461" cy="3961905"/>
          </a:xfrm>
          <a:prstGeom prst="rect">
            <a:avLst/>
          </a:prstGeom>
        </p:spPr>
      </p:pic>
    </p:spTree>
    <p:extLst>
      <p:ext uri="{BB962C8B-B14F-4D97-AF65-F5344CB8AC3E}">
        <p14:creationId xmlns:p14="http://schemas.microsoft.com/office/powerpoint/2010/main" val="1349662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Резюме</a:t>
            </a:r>
            <a:endParaRPr lang="ru-RU" dirty="0"/>
          </a:p>
        </p:txBody>
      </p:sp>
      <p:sp>
        <p:nvSpPr>
          <p:cNvPr id="3" name="Text Placeholder 2"/>
          <p:cNvSpPr>
            <a:spLocks noGrp="1"/>
          </p:cNvSpPr>
          <p:nvPr>
            <p:ph type="body" sz="quarter" idx="12"/>
          </p:nvPr>
        </p:nvSpPr>
        <p:spPr/>
        <p:txBody>
          <a:bodyPr/>
          <a:lstStyle/>
          <a:p>
            <a:r>
              <a:rPr lang="ru-RU" dirty="0" smtClean="0"/>
              <a:t>Развенчаны неверные представления о профессии</a:t>
            </a:r>
          </a:p>
          <a:p>
            <a:r>
              <a:rPr lang="ru-RU" dirty="0" smtClean="0"/>
              <a:t>Получены практические навыки в тестировании программного обеспечения</a:t>
            </a:r>
          </a:p>
          <a:p>
            <a:r>
              <a:rPr lang="ru-RU" dirty="0" smtClean="0"/>
              <a:t>Все студенты завершили курс</a:t>
            </a:r>
          </a:p>
          <a:p>
            <a:r>
              <a:rPr lang="ru-RU" dirty="0" smtClean="0"/>
              <a:t>Почти все студенты завершили курс на «отлично»</a:t>
            </a:r>
          </a:p>
          <a:p>
            <a:r>
              <a:rPr lang="ru-RU" dirty="0" smtClean="0"/>
              <a:t>Одна студентка устроилась на работу инженером по тестированию </a:t>
            </a:r>
          </a:p>
          <a:p>
            <a:endParaRPr lang="ru-RU" dirty="0"/>
          </a:p>
        </p:txBody>
      </p:sp>
    </p:spTree>
    <p:extLst>
      <p:ext uri="{BB962C8B-B14F-4D97-AF65-F5344CB8AC3E}">
        <p14:creationId xmlns:p14="http://schemas.microsoft.com/office/powerpoint/2010/main" val="358439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1843365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О чем мы поговорим</a:t>
            </a:r>
            <a:endParaRPr lang="ru-RU" dirty="0"/>
          </a:p>
        </p:txBody>
      </p:sp>
      <p:sp>
        <p:nvSpPr>
          <p:cNvPr id="7" name="Text Placeholder 6"/>
          <p:cNvSpPr>
            <a:spLocks noGrp="1"/>
          </p:cNvSpPr>
          <p:nvPr>
            <p:ph type="body" sz="quarter" idx="12"/>
          </p:nvPr>
        </p:nvSpPr>
        <p:spPr/>
        <p:txBody>
          <a:bodyPr/>
          <a:lstStyle/>
          <a:p>
            <a:r>
              <a:rPr lang="ru-RU" dirty="0" smtClean="0"/>
              <a:t>Нужны ли студентам </a:t>
            </a:r>
            <a:r>
              <a:rPr lang="en-US" dirty="0" smtClean="0"/>
              <a:t>IT</a:t>
            </a:r>
            <a:r>
              <a:rPr lang="ru-RU" dirty="0" smtClean="0"/>
              <a:t>-специальности основы тестирования ПО</a:t>
            </a:r>
          </a:p>
          <a:p>
            <a:r>
              <a:rPr lang="ru-RU" dirty="0" smtClean="0"/>
              <a:t>Трудности</a:t>
            </a:r>
          </a:p>
          <a:p>
            <a:r>
              <a:rPr lang="ru-RU" dirty="0" smtClean="0"/>
              <a:t>Организация учебного процесса</a:t>
            </a:r>
          </a:p>
          <a:p>
            <a:r>
              <a:rPr lang="ru-RU" dirty="0" smtClean="0"/>
              <a:t>Как заинтересовать студентов</a:t>
            </a:r>
          </a:p>
          <a:p>
            <a:r>
              <a:rPr lang="ru-RU" dirty="0" smtClean="0"/>
              <a:t>Что рассказать?</a:t>
            </a:r>
          </a:p>
        </p:txBody>
      </p:sp>
    </p:spTree>
    <p:extLst>
      <p:ext uri="{BB962C8B-B14F-4D97-AF65-F5344CB8AC3E}">
        <p14:creationId xmlns:p14="http://schemas.microsoft.com/office/powerpoint/2010/main" val="102034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 нужно ли?</a:t>
            </a:r>
            <a:endParaRPr lang="ru-RU" dirty="0"/>
          </a:p>
        </p:txBody>
      </p:sp>
      <p:sp>
        <p:nvSpPr>
          <p:cNvPr id="3" name="Text Placeholder 2"/>
          <p:cNvSpPr>
            <a:spLocks noGrp="1"/>
          </p:cNvSpPr>
          <p:nvPr>
            <p:ph type="body" sz="quarter" idx="12"/>
          </p:nvPr>
        </p:nvSpPr>
        <p:spPr>
          <a:xfrm>
            <a:off x="327600" y="4113708"/>
            <a:ext cx="8204840" cy="1884538"/>
          </a:xfrm>
        </p:spPr>
        <p:txBody>
          <a:bodyPr/>
          <a:lstStyle/>
          <a:p>
            <a:r>
              <a:rPr lang="ru-RU" u="sng" dirty="0" smtClean="0">
                <a:uFill>
                  <a:solidFill>
                    <a:schemeClr val="accent4">
                      <a:lumMod val="75000"/>
                    </a:schemeClr>
                  </a:solidFill>
                </a:uFill>
              </a:rPr>
              <a:t>Выбор будущей профессии</a:t>
            </a:r>
            <a:endParaRPr lang="ru-RU" u="sng" dirty="0">
              <a:uFill>
                <a:solidFill>
                  <a:schemeClr val="accent4">
                    <a:lumMod val="75000"/>
                  </a:schemeClr>
                </a:solidFill>
              </a:uFill>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001213439"/>
              </p:ext>
            </p:extLst>
          </p:nvPr>
        </p:nvGraphicFramePr>
        <p:xfrm>
          <a:off x="327599" y="1249361"/>
          <a:ext cx="8471914" cy="2378968"/>
        </p:xfrm>
        <a:graphic>
          <a:graphicData uri="http://schemas.openxmlformats.org/drawingml/2006/table">
            <a:tbl>
              <a:tblPr firstRow="1" bandRow="1">
                <a:tableStyleId>{5C22544A-7EE6-4342-B048-85BDC9FD1C3A}</a:tableStyleId>
              </a:tblPr>
              <a:tblGrid>
                <a:gridCol w="4235957"/>
                <a:gridCol w="4235957"/>
              </a:tblGrid>
              <a:tr h="594742">
                <a:tc>
                  <a:txBody>
                    <a:bodyPr/>
                    <a:lstStyle/>
                    <a:p>
                      <a:r>
                        <a:rPr lang="ru-RU" dirty="0" smtClean="0"/>
                        <a:t>Аналитик</a:t>
                      </a:r>
                      <a:endParaRPr lang="ru-RU" dirty="0"/>
                    </a:p>
                  </a:txBody>
                  <a:tcPr/>
                </a:tc>
                <a:tc>
                  <a:txBody>
                    <a:bodyPr/>
                    <a:lstStyle/>
                    <a:p>
                      <a:endParaRPr lang="ru-RU" dirty="0"/>
                    </a:p>
                  </a:txBody>
                  <a:tcPr/>
                </a:tc>
              </a:tr>
              <a:tr h="594742">
                <a:tc>
                  <a:txBody>
                    <a:bodyPr/>
                    <a:lstStyle/>
                    <a:p>
                      <a:r>
                        <a:rPr lang="ru-RU" dirty="0" smtClean="0"/>
                        <a:t>Проект-менеджер</a:t>
                      </a:r>
                      <a:endParaRPr lang="ru-RU" dirty="0"/>
                    </a:p>
                  </a:txBody>
                  <a:tcPr/>
                </a:tc>
                <a:tc>
                  <a:txBody>
                    <a:bodyPr/>
                    <a:lstStyle/>
                    <a:p>
                      <a:endParaRPr lang="ru-RU" dirty="0"/>
                    </a:p>
                  </a:txBody>
                  <a:tcPr/>
                </a:tc>
              </a:tr>
              <a:tr h="594742">
                <a:tc>
                  <a:txBody>
                    <a:bodyPr/>
                    <a:lstStyle/>
                    <a:p>
                      <a:r>
                        <a:rPr lang="ru-RU" dirty="0" smtClean="0"/>
                        <a:t>Программист</a:t>
                      </a:r>
                      <a:endParaRPr lang="ru-RU" dirty="0"/>
                    </a:p>
                  </a:txBody>
                  <a:tcPr/>
                </a:tc>
                <a:tc>
                  <a:txBody>
                    <a:bodyPr/>
                    <a:lstStyle/>
                    <a:p>
                      <a:endParaRPr lang="ru-RU" dirty="0"/>
                    </a:p>
                  </a:txBody>
                  <a:tcPr/>
                </a:tc>
              </a:tr>
              <a:tr h="594742">
                <a:tc>
                  <a:txBody>
                    <a:bodyPr/>
                    <a:lstStyle/>
                    <a:p>
                      <a:r>
                        <a:rPr lang="ru-RU" dirty="0" smtClean="0"/>
                        <a:t>…</a:t>
                      </a:r>
                      <a:endParaRPr lang="ru-RU" dirty="0"/>
                    </a:p>
                  </a:txBody>
                  <a:tcPr/>
                </a:tc>
                <a:tc>
                  <a:txBody>
                    <a:bodyPr/>
                    <a:lstStyle/>
                    <a:p>
                      <a:endParaRPr lang="ru-RU" dirty="0"/>
                    </a:p>
                  </a:txBody>
                  <a:tcPr/>
                </a:tc>
              </a:tr>
            </a:tbl>
          </a:graphicData>
        </a:graphic>
      </p:graphicFrame>
      <p:pic>
        <p:nvPicPr>
          <p:cNvPr id="1026" name="Picture 2" descr="C:\Users\BasyrovaA\AppData\Local\Microsoft\Windows\Temporary Internet Files\Content.IE5\UAWXVMH4\right-check-6151-smal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49412"/>
            <a:ext cx="36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syrovaA\AppData\Local\Microsoft\Windows\Temporary Internet Files\Content.IE5\UAWXVMH4\right-check-6151-smal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025476"/>
            <a:ext cx="36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syrovaA\AppData\Local\Microsoft\Windows\Temporary Internet Files\Content.IE5\UAWXVMH4\right-check-6151-smal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601540"/>
            <a:ext cx="360000" cy="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Трудности</a:t>
            </a:r>
            <a:endParaRPr lang="ru-RU" dirty="0"/>
          </a:p>
        </p:txBody>
      </p:sp>
      <p:sp>
        <p:nvSpPr>
          <p:cNvPr id="3" name="Text Placeholder 2"/>
          <p:cNvSpPr>
            <a:spLocks noGrp="1"/>
          </p:cNvSpPr>
          <p:nvPr>
            <p:ph type="body" sz="quarter" idx="12"/>
          </p:nvPr>
        </p:nvSpPr>
        <p:spPr/>
        <p:txBody>
          <a:bodyPr/>
          <a:lstStyle/>
          <a:p>
            <a:r>
              <a:rPr lang="ru-RU" sz="2800" dirty="0" smtClean="0"/>
              <a:t>Обязательность </a:t>
            </a:r>
            <a:r>
              <a:rPr lang="ru-RU" sz="2800" dirty="0" smtClean="0">
                <a:sym typeface="Wingdings"/>
              </a:rPr>
              <a:t></a:t>
            </a:r>
            <a:r>
              <a:rPr lang="en-US" sz="2800" dirty="0" smtClean="0">
                <a:sym typeface="Wingdings"/>
              </a:rPr>
              <a:t> </a:t>
            </a:r>
            <a:r>
              <a:rPr lang="ru-RU" sz="2800" dirty="0" smtClean="0">
                <a:sym typeface="Wingdings"/>
              </a:rPr>
              <a:t>негативное восприятие</a:t>
            </a:r>
          </a:p>
          <a:p>
            <a:endParaRPr lang="ru-RU" dirty="0">
              <a:sym typeface="Wingdings"/>
            </a:endParaRPr>
          </a:p>
          <a:p>
            <a:pPr indent="0">
              <a:buNone/>
            </a:pPr>
            <a:endParaRPr lang="ru-RU" dirty="0" smtClean="0">
              <a:sym typeface="Wingdings"/>
            </a:endParaRPr>
          </a:p>
          <a:p>
            <a:r>
              <a:rPr lang="ru-RU" sz="2800" dirty="0" smtClean="0">
                <a:sym typeface="Wingdings"/>
              </a:rPr>
              <a:t>Занятость студентов</a:t>
            </a:r>
          </a:p>
          <a:p>
            <a:endParaRPr lang="ru-RU" dirty="0">
              <a:sym typeface="Wingdings"/>
            </a:endParaRPr>
          </a:p>
          <a:p>
            <a:pPr indent="0">
              <a:buNone/>
            </a:pPr>
            <a:endParaRPr lang="ru-RU" dirty="0" smtClean="0">
              <a:sym typeface="Wingdings"/>
            </a:endParaRPr>
          </a:p>
          <a:p>
            <a:r>
              <a:rPr lang="ru-RU" sz="2800" dirty="0" smtClean="0">
                <a:sym typeface="Wingdings"/>
              </a:rPr>
              <a:t>Тип мышления</a:t>
            </a:r>
            <a:endParaRPr lang="ru-RU" sz="2800" dirty="0" smtClean="0"/>
          </a:p>
        </p:txBody>
      </p:sp>
    </p:spTree>
    <p:extLst>
      <p:ext uri="{BB962C8B-B14F-4D97-AF65-F5344CB8AC3E}">
        <p14:creationId xmlns:p14="http://schemas.microsoft.com/office/powerpoint/2010/main" val="25223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Организация учебного процесса</a:t>
            </a:r>
            <a:endParaRPr lang="ru-RU" dirty="0"/>
          </a:p>
        </p:txBody>
      </p:sp>
      <p:sp>
        <p:nvSpPr>
          <p:cNvPr id="3" name="Text Placeholder 2"/>
          <p:cNvSpPr>
            <a:spLocks noGrp="1"/>
          </p:cNvSpPr>
          <p:nvPr>
            <p:ph type="body" sz="quarter" idx="12"/>
          </p:nvPr>
        </p:nvSpPr>
        <p:spPr/>
        <p:txBody>
          <a:bodyPr>
            <a:normAutofit lnSpcReduction="10000"/>
          </a:bodyPr>
          <a:lstStyle/>
          <a:p>
            <a:r>
              <a:rPr lang="ru-RU" sz="2800" dirty="0" smtClean="0"/>
              <a:t>Подача материала</a:t>
            </a:r>
          </a:p>
          <a:p>
            <a:endParaRPr lang="ru-RU" sz="2800" dirty="0"/>
          </a:p>
          <a:p>
            <a:pPr indent="0">
              <a:buNone/>
            </a:pPr>
            <a:endParaRPr lang="ru-RU" sz="2800" dirty="0" smtClean="0"/>
          </a:p>
          <a:p>
            <a:r>
              <a:rPr lang="ru-RU" sz="2800" dirty="0" smtClean="0"/>
              <a:t>Штрафы</a:t>
            </a:r>
          </a:p>
          <a:p>
            <a:endParaRPr lang="ru-RU" sz="2800" dirty="0"/>
          </a:p>
          <a:p>
            <a:pPr indent="0">
              <a:buNone/>
            </a:pPr>
            <a:endParaRPr lang="ru-RU" sz="2800" dirty="0" smtClean="0"/>
          </a:p>
          <a:p>
            <a:r>
              <a:rPr lang="ru-RU" sz="2800" dirty="0"/>
              <a:t>Домашние </a:t>
            </a:r>
            <a:r>
              <a:rPr lang="ru-RU" sz="2800" dirty="0" smtClean="0"/>
              <a:t>задания</a:t>
            </a:r>
          </a:p>
          <a:p>
            <a:endParaRPr lang="ru-RU" sz="2800" dirty="0"/>
          </a:p>
          <a:p>
            <a:pPr indent="0">
              <a:buNone/>
            </a:pPr>
            <a:endParaRPr lang="ru-RU" sz="2800" dirty="0" smtClean="0"/>
          </a:p>
          <a:p>
            <a:r>
              <a:rPr lang="ru-RU" sz="2800" dirty="0"/>
              <a:t>Обратная связь</a:t>
            </a:r>
          </a:p>
          <a:p>
            <a:pPr indent="0">
              <a:buNone/>
            </a:pPr>
            <a:endParaRPr lang="ru-RU" sz="2800" dirty="0"/>
          </a:p>
          <a:p>
            <a:endParaRPr lang="ru-RU" sz="2800" dirty="0" smtClean="0"/>
          </a:p>
          <a:p>
            <a:endParaRPr lang="ru-RU" sz="2800" dirty="0" smtClean="0"/>
          </a:p>
          <a:p>
            <a:endParaRPr lang="ru-RU" sz="2800" dirty="0" smtClean="0"/>
          </a:p>
          <a:p>
            <a:endParaRPr lang="ru-RU" dirty="0"/>
          </a:p>
          <a:p>
            <a:pPr indent="0">
              <a:buNone/>
            </a:pPr>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943634"/>
            <a:ext cx="1971103" cy="197110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891172"/>
            <a:ext cx="3491881" cy="192344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887" t="10479" r="11142" b="8003"/>
          <a:stretch/>
        </p:blipFill>
        <p:spPr>
          <a:xfrm>
            <a:off x="6732239" y="3079749"/>
            <a:ext cx="1971103" cy="21722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4606704"/>
            <a:ext cx="1449412" cy="1449412"/>
          </a:xfrm>
          <a:prstGeom prst="rect">
            <a:avLst/>
          </a:prstGeom>
        </p:spPr>
      </p:pic>
    </p:spTree>
    <p:extLst>
      <p:ext uri="{BB962C8B-B14F-4D97-AF65-F5344CB8AC3E}">
        <p14:creationId xmlns:p14="http://schemas.microsoft.com/office/powerpoint/2010/main" val="98865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pPr indent="0">
              <a:buNone/>
            </a:pPr>
            <a:r>
              <a:rPr lang="ru-RU" sz="2800" dirty="0" smtClean="0"/>
              <a:t>Ограничения:</a:t>
            </a:r>
          </a:p>
          <a:p>
            <a:pPr indent="0">
              <a:buNone/>
            </a:pPr>
            <a:endParaRPr lang="ru-RU" dirty="0" smtClean="0"/>
          </a:p>
          <a:p>
            <a:pPr indent="0">
              <a:buNone/>
            </a:pPr>
            <a:endParaRPr lang="ru-RU" sz="2800" dirty="0" smtClean="0"/>
          </a:p>
          <a:p>
            <a:r>
              <a:rPr lang="ru-RU" sz="2800" dirty="0" smtClean="0"/>
              <a:t>Количество занятий</a:t>
            </a:r>
          </a:p>
          <a:p>
            <a:pPr indent="0">
              <a:buNone/>
            </a:pPr>
            <a:endParaRPr lang="ru-RU" sz="2800" dirty="0" smtClean="0"/>
          </a:p>
          <a:p>
            <a:r>
              <a:rPr lang="ru-RU" sz="2800" dirty="0" smtClean="0"/>
              <a:t>Тип занятий</a:t>
            </a:r>
          </a:p>
          <a:p>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37444"/>
            <a:ext cx="3977229" cy="3897685"/>
          </a:xfrm>
          <a:prstGeom prst="rect">
            <a:avLst/>
          </a:prstGeom>
        </p:spPr>
      </p:pic>
    </p:spTree>
    <p:extLst>
      <p:ext uri="{BB962C8B-B14F-4D97-AF65-F5344CB8AC3E}">
        <p14:creationId xmlns:p14="http://schemas.microsoft.com/office/powerpoint/2010/main" val="25681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283968" y="2241500"/>
            <a:ext cx="4732898" cy="3928492"/>
          </a:xfrm>
          <a:prstGeom prst="rect">
            <a:avLst/>
          </a:prstGeom>
          <a:noFill/>
          <a:ln w="9525">
            <a:noFill/>
            <a:miter lim="800000"/>
            <a:headEnd/>
            <a:tailEnd/>
          </a:ln>
        </p:spPr>
      </p:pic>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pPr indent="0">
              <a:buNone/>
            </a:pPr>
            <a:r>
              <a:rPr lang="ru-RU" dirty="0" smtClean="0"/>
              <a:t>Практика:</a:t>
            </a:r>
          </a:p>
          <a:p>
            <a:r>
              <a:rPr lang="ru-RU" dirty="0" smtClean="0"/>
              <a:t>Найти классы эквивалентности</a:t>
            </a:r>
          </a:p>
          <a:p>
            <a:r>
              <a:rPr lang="ru-RU" dirty="0" smtClean="0"/>
              <a:t>Найти граничные значения</a:t>
            </a:r>
          </a:p>
          <a:p>
            <a:r>
              <a:rPr lang="ru-RU" dirty="0" smtClean="0"/>
              <a:t>Составить тест-план</a:t>
            </a:r>
          </a:p>
          <a:p>
            <a:r>
              <a:rPr lang="ru-RU" dirty="0" smtClean="0"/>
              <a:t>Написать тестовые сценарии</a:t>
            </a:r>
          </a:p>
          <a:p>
            <a:r>
              <a:rPr lang="ru-RU" dirty="0" smtClean="0"/>
              <a:t>Протестировать</a:t>
            </a:r>
          </a:p>
          <a:p>
            <a:r>
              <a:rPr lang="ru-RU" dirty="0" smtClean="0"/>
              <a:t>Описать дефекты</a:t>
            </a:r>
            <a:endParaRPr lang="ru-RU" dirty="0"/>
          </a:p>
        </p:txBody>
      </p:sp>
    </p:spTree>
    <p:extLst>
      <p:ext uri="{BB962C8B-B14F-4D97-AF65-F5344CB8AC3E}">
        <p14:creationId xmlns:p14="http://schemas.microsoft.com/office/powerpoint/2010/main" val="18940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a:t>Ознакомительное </a:t>
            </a:r>
            <a:r>
              <a:rPr lang="ru-RU" dirty="0" smtClean="0"/>
              <a:t>занятие: история, основные понятия, цели</a:t>
            </a:r>
            <a:endParaRPr lang="ru-RU" dirty="0"/>
          </a:p>
        </p:txBody>
      </p:sp>
      <p:pic>
        <p:nvPicPr>
          <p:cNvPr id="6" name="Picture 3"/>
          <p:cNvPicPr>
            <a:picLocks noChangeAspect="1" noChangeArrowheads="1"/>
          </p:cNvPicPr>
          <p:nvPr/>
        </p:nvPicPr>
        <p:blipFill>
          <a:blip r:embed="rId2" cstate="print"/>
          <a:srcRect/>
          <a:stretch>
            <a:fillRect/>
          </a:stretch>
        </p:blipFill>
        <p:spPr bwMode="auto">
          <a:xfrm>
            <a:off x="359251" y="2313508"/>
            <a:ext cx="3336326" cy="2628484"/>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4441222" y="2961580"/>
            <a:ext cx="4353217" cy="3404216"/>
          </a:xfrm>
          <a:prstGeom prst="rect">
            <a:avLst/>
          </a:prstGeom>
          <a:noFill/>
          <a:ln w="9525">
            <a:noFill/>
            <a:miter lim="800000"/>
            <a:headEnd/>
            <a:tailEnd/>
          </a:ln>
        </p:spPr>
      </p:pic>
    </p:spTree>
    <p:extLst>
      <p:ext uri="{BB962C8B-B14F-4D97-AF65-F5344CB8AC3E}">
        <p14:creationId xmlns:p14="http://schemas.microsoft.com/office/powerpoint/2010/main" val="140995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рассказать?</a:t>
            </a:r>
            <a:endParaRPr lang="ru-RU" dirty="0"/>
          </a:p>
        </p:txBody>
      </p:sp>
      <p:sp>
        <p:nvSpPr>
          <p:cNvPr id="3" name="Text Placeholder 2"/>
          <p:cNvSpPr>
            <a:spLocks noGrp="1"/>
          </p:cNvSpPr>
          <p:nvPr>
            <p:ph type="body" sz="quarter" idx="12"/>
          </p:nvPr>
        </p:nvSpPr>
        <p:spPr/>
        <p:txBody>
          <a:bodyPr/>
          <a:lstStyle/>
          <a:p>
            <a:r>
              <a:rPr lang="ru-RU" dirty="0" smtClean="0"/>
              <a:t>Жизненный цикл разработки ПО: место и роль тестирования в нем</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89" y="2241500"/>
            <a:ext cx="4198039" cy="207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77604"/>
            <a:ext cx="3370444" cy="241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281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5_07_14_ICL_Services_4_3">
  <a:themeElements>
    <a:clrScheme name="ICL Services">
      <a:dk1>
        <a:sysClr val="windowText" lastClr="000000"/>
      </a:dk1>
      <a:lt1>
        <a:sysClr val="window" lastClr="FFFFFF"/>
      </a:lt1>
      <a:dk2>
        <a:srgbClr val="595959"/>
      </a:dk2>
      <a:lt2>
        <a:srgbClr val="EEECE1"/>
      </a:lt2>
      <a:accent1>
        <a:srgbClr val="990000"/>
      </a:accent1>
      <a:accent2>
        <a:srgbClr val="CC0000"/>
      </a:accent2>
      <a:accent3>
        <a:srgbClr val="FF0000"/>
      </a:accent3>
      <a:accent4>
        <a:srgbClr val="FF8080"/>
      </a:accent4>
      <a:accent5>
        <a:srgbClr val="FFB7B7"/>
      </a:accent5>
      <a:accent6>
        <a:srgbClr val="FFCCCC"/>
      </a:accent6>
      <a:hlink>
        <a:srgbClr val="0000FF"/>
      </a:hlink>
      <a:folHlink>
        <a:srgbClr val="CC0000"/>
      </a:folHlink>
    </a:clrScheme>
    <a:fontScheme name="Custom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L_4_3_Services_инфо_1">
  <a:themeElements>
    <a:clrScheme name="ICL Services">
      <a:dk1>
        <a:sysClr val="windowText" lastClr="000000"/>
      </a:dk1>
      <a:lt1>
        <a:sysClr val="window" lastClr="FFFFFF"/>
      </a:lt1>
      <a:dk2>
        <a:srgbClr val="595959"/>
      </a:dk2>
      <a:lt2>
        <a:srgbClr val="EEECE1"/>
      </a:lt2>
      <a:accent1>
        <a:srgbClr val="990000"/>
      </a:accent1>
      <a:accent2>
        <a:srgbClr val="CC0000"/>
      </a:accent2>
      <a:accent3>
        <a:srgbClr val="FF0000"/>
      </a:accent3>
      <a:accent4>
        <a:srgbClr val="FF8080"/>
      </a:accent4>
      <a:accent5>
        <a:srgbClr val="FFB7B7"/>
      </a:accent5>
      <a:accent6>
        <a:srgbClr val="FFCCCC"/>
      </a:accent6>
      <a:hlink>
        <a:srgbClr val="0000FF"/>
      </a:hlink>
      <a:folHlink>
        <a:srgbClr val="CC0000"/>
      </a:folHlink>
    </a:clrScheme>
    <a:fontScheme name="Custom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CL_4_3_Services_инфо_2">
  <a:themeElements>
    <a:clrScheme name="ICL Services">
      <a:dk1>
        <a:sysClr val="windowText" lastClr="000000"/>
      </a:dk1>
      <a:lt1>
        <a:sysClr val="window" lastClr="FFFFFF"/>
      </a:lt1>
      <a:dk2>
        <a:srgbClr val="595959"/>
      </a:dk2>
      <a:lt2>
        <a:srgbClr val="EEECE1"/>
      </a:lt2>
      <a:accent1>
        <a:srgbClr val="990000"/>
      </a:accent1>
      <a:accent2>
        <a:srgbClr val="CC0000"/>
      </a:accent2>
      <a:accent3>
        <a:srgbClr val="FF0000"/>
      </a:accent3>
      <a:accent4>
        <a:srgbClr val="FF8080"/>
      </a:accent4>
      <a:accent5>
        <a:srgbClr val="FFB7B7"/>
      </a:accent5>
      <a:accent6>
        <a:srgbClr val="FFCCCC"/>
      </a:accent6>
      <a:hlink>
        <a:srgbClr val="0000FF"/>
      </a:hlink>
      <a:folHlink>
        <a:srgbClr val="CC0000"/>
      </a:folHlink>
    </a:clrScheme>
    <a:fontScheme name="Custom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CL_4_3_Services_последний">
  <a:themeElements>
    <a:clrScheme name="ICL Services">
      <a:dk1>
        <a:sysClr val="windowText" lastClr="000000"/>
      </a:dk1>
      <a:lt1>
        <a:sysClr val="window" lastClr="FFFFFF"/>
      </a:lt1>
      <a:dk2>
        <a:srgbClr val="595959"/>
      </a:dk2>
      <a:lt2>
        <a:srgbClr val="EEECE1"/>
      </a:lt2>
      <a:accent1>
        <a:srgbClr val="990000"/>
      </a:accent1>
      <a:accent2>
        <a:srgbClr val="CC0000"/>
      </a:accent2>
      <a:accent3>
        <a:srgbClr val="FF0000"/>
      </a:accent3>
      <a:accent4>
        <a:srgbClr val="FF8080"/>
      </a:accent4>
      <a:accent5>
        <a:srgbClr val="FFB7B7"/>
      </a:accent5>
      <a:accent6>
        <a:srgbClr val="FFCCCC"/>
      </a:accent6>
      <a:hlink>
        <a:srgbClr val="0000FF"/>
      </a:hlink>
      <a:folHlink>
        <a:srgbClr val="CC0000"/>
      </a:folHlink>
    </a:clrScheme>
    <a:fontScheme name="Custom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PAL Procedure</p:Name>
  <p:Description/>
  <p:Statement/>
  <p:PolicyItems>
    <p:PolicyItem featureId="Microsoft.Office.RecordsManagement.PolicyFeatures.PolicyLabel" staticId="0x010100BAB13A3A5FE85D44ACAA1FDDEF0EA64B02010032D87ABC721F9643959B016376994440|801092262" UniqueId="34520e7f-32a2-4ab8-af72-9a084abf0133">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52c7a93-205b-4981-837a-5501b4898422">VCM5ME4UWCWT-246-19885</_dlc_DocId>
    <_dlc_DocIdUrl xmlns="c52c7a93-205b-4981-837a-5501b4898422">
      <Url>http://gdc/Divisions/Sales/_layouts/DocIdRedir.aspx?ID=VCM5ME4UWCWT-246-19885</Url>
      <Description>VCM5ME4UWCWT-246-19885</Description>
    </_dlc_DocIdUrl>
    <Summary xmlns="543a9f71-0cea-4550-8aaa-c9311c25ee9b">Presentation Template ICL_Services</Summary>
    <Next_x0020_review_x0020_period xmlns="543a9f71-0cea-4550-8aaa-c9311c25ee9b">12 months</Next_x0020_review_x0020_period>
    <Next_x0020_Review_x0020_Date xmlns="543a9f71-0cea-4550-8aaa-c9311c25ee9b">2015-11-12T06:14:58+00:00</Next_x0020_Review_x0020_Date>
    <Effective_x0020_From xmlns="543a9f71-0cea-4550-8aaa-c9311c25ee9b">2014-11-12T06:14:58+00:00</Effective_x0020_From>
    <Revision_x0020_Comments xmlns="543a9f71-0cea-4550-8aaa-c9311c25ee9b" xsi:nil="true"/>
    <Published_x0020_Version_x0020_ID xmlns="543a9f71-0cea-4550-8aaa-c9311c25ee9b">512</Published_x0020_Version_x0020_ID>
    <SCPI_x0020_comments xmlns="543a9f71-0cea-4550-8aaa-c9311c25ee9b" xsi:nil="true"/>
    <Classification xmlns="543a9f71-0cea-4550-8aaa-c9311c25ee9b">Internal use only</Classification>
    <Reference xmlns="543a9f71-0cea-4550-8aaa-c9311c25ee9b">PRD-MS-18</Reference>
    <Document_x0020_Status xmlns="543a9f71-0cea-4550-8aaa-c9311c25ee9b">Draft</Document_x0020_Status>
    <Authorized_x0020_by xmlns="543a9f71-0cea-4550-8aaa-c9311c25ee9b">
      <UserInfo>
        <DisplayName/>
        <AccountId xsi:nil="true"/>
        <AccountType/>
      </UserInfo>
    </Authorized_x0020_by>
    <SCPI_x0020_Status xmlns="543a9f71-0cea-4550-8aaa-c9311c25ee9b" xsi:nil="true"/>
    <Process_x0020_Status xmlns="543a9f71-0cea-4550-8aaa-c9311c25ee9b">Operational</Process_x0020_Status>
    <Published_x0020_Version_x0020_Link xmlns="543a9f71-0cea-4550-8aaa-c9311c25ee9b">
      <Url>http://gdc/BMS/Process%20Related%20Documents/Presentation_small_ICL_Services.pptx</Url>
      <Description>Presentation_small_ICL_Services</Description>
    </Published_x0020_Version_x0020_Link>
    <Last_x0020_Revision xmlns="543a9f71-0cea-4550-8aaa-c9311c25ee9b">2014-11-12T06:14:58+00:00</Last_x0020_Revision>
    <Date_x0020_Expired xmlns="543a9f71-0cea-4550-8aaa-c9311c25ee9b" xsi:nil="true"/>
    <Document_x0020_type xmlns="543a9f71-0cea-4550-8aaa-c9311c25ee9b">Template</Document_x0020_type>
    <Document_x0020_Author xmlns="543a9f71-0cea-4550-8aaa-c9311c25ee9b">
      <UserInfo>
        <DisplayName>Albina Valeeva</DisplayName>
        <AccountId>1379</AccountId>
        <AccountType/>
      </UserInfo>
    </Document_x0020_Author>
    <ReportOwner xmlns="http://schemas.microsoft.com/sharepoint/v3">
      <UserInfo>
        <DisplayName>Liliya Aleeva</DisplayName>
        <AccountId>1249</AccountId>
        <AccountType/>
      </UserInfo>
    </ReportOwner>
    <Process xmlns="543a9f71-0cea-4550-8aaa-c9311c25ee9b">472</Process>
    <DLCPolicyLabelClientValue xmlns="c39f6dc7-fdf8-4683-ab75-00669013f1ea">{_UIVersionString}</DLCPolicyLabelClientValue>
    <Area xmlns="543a9f71-0cea-4550-8aaa-c9311c25ee9b">Market and Sell Services</Area>
    <DLCPolicyLabelLock xmlns="c39f6dc7-fdf8-4683-ab75-00669013f1ea" xsi:nil="true"/>
    <DLCPolicyLabelValue xmlns="c39f6dc7-fdf8-4683-ab75-00669013f1ea">{_UIVersionString}</DLCPolicyLabelValue>
  </documentManagement>
</p:properties>
</file>

<file path=customXml/item4.xml><?xml version="1.0" encoding="utf-8"?>
<ct:contentTypeSchema xmlns:ct="http://schemas.microsoft.com/office/2006/metadata/contentType" xmlns:ma="http://schemas.microsoft.com/office/2006/metadata/properties/metaAttributes" ct:_="" ma:_="" ma:contentTypeName="PAL Procedure" ma:contentTypeID="0x010100BAB13A3A5FE85D44ACAA1FDDEF0EA64B02010032D87ABC721F9643959B016376994440" ma:contentTypeVersion="78" ma:contentTypeDescription="Создать из шаблона на Русском языке" ma:contentTypeScope="" ma:versionID="21445239c8a83e13ae23ed668c445a19">
  <xsd:schema xmlns:xsd="http://www.w3.org/2001/XMLSchema" xmlns:xs="http://www.w3.org/2001/XMLSchema" xmlns:p="http://schemas.microsoft.com/office/2006/metadata/properties" xmlns:ns1="543a9f71-0cea-4550-8aaa-c9311c25ee9b" xmlns:ns2="http://schemas.microsoft.com/sharepoint/v3" xmlns:ns3="c52c7a93-205b-4981-837a-5501b4898422" xmlns:ns4="c39f6dc7-fdf8-4683-ab75-00669013f1ea" targetNamespace="http://schemas.microsoft.com/office/2006/metadata/properties" ma:root="true" ma:fieldsID="ceb44778617d239c1ab0f9f07aca2b5e" ns1:_="" ns2:_="" ns3:_="" ns4:_="">
    <xsd:import namespace="543a9f71-0cea-4550-8aaa-c9311c25ee9b"/>
    <xsd:import namespace="http://schemas.microsoft.com/sharepoint/v3"/>
    <xsd:import namespace="c52c7a93-205b-4981-837a-5501b4898422"/>
    <xsd:import namespace="c39f6dc7-fdf8-4683-ab75-00669013f1ea"/>
    <xsd:element name="properties">
      <xsd:complexType>
        <xsd:sequence>
          <xsd:element name="documentManagement">
            <xsd:complexType>
              <xsd:all>
                <xsd:element ref="ns1:Reference"/>
                <xsd:element ref="ns1:Summary"/>
                <xsd:element ref="ns1:Document_x0020_Author"/>
                <xsd:element ref="ns1:Document_x0020_Status"/>
                <xsd:element ref="ns1:Authorized_x0020_by" minOccurs="0"/>
                <xsd:element ref="ns1:Last_x0020_Revision" minOccurs="0"/>
                <xsd:element ref="ns1:Next_x0020_review_x0020_period"/>
                <xsd:element ref="ns1:Next_x0020_Review_x0020_Date" minOccurs="0"/>
                <xsd:element ref="ns1:Classification"/>
                <xsd:element ref="ns2:ReportOwner" minOccurs="0"/>
                <xsd:element ref="ns1:Effective_x0020_From" minOccurs="0"/>
                <xsd:element ref="ns1:Area"/>
                <xsd:element ref="ns1:Revision_x0020_Comments" minOccurs="0"/>
                <xsd:element ref="ns1:SCPI_x0020_Status" minOccurs="0"/>
                <xsd:element ref="ns1:SCPI_x0020_comments" minOccurs="0"/>
                <xsd:element ref="ns1:Date_x0020_Expired" minOccurs="0"/>
                <xsd:element ref="ns1:Process" minOccurs="0"/>
                <xsd:element ref="ns3:_dlc_DocIdPersistId" minOccurs="0"/>
                <xsd:element ref="ns3:_dlc_DocIdUrl" minOccurs="0"/>
                <xsd:element ref="ns3:_dlc_DocId" minOccurs="0"/>
                <xsd:element ref="ns2:_dlc_Exempt" minOccurs="0"/>
                <xsd:element ref="ns4:DLCPolicyLabelValue" minOccurs="0"/>
                <xsd:element ref="ns4:DLCPolicyLabelClientValue" minOccurs="0"/>
                <xsd:element ref="ns4:DLCPolicyLabelLock" minOccurs="0"/>
                <xsd:element ref="ns1:Document_x0020_type" minOccurs="0"/>
                <xsd:element ref="ns1:Process_x0020_Status"/>
                <xsd:element ref="ns1:Published_x0020_Version_x0020_ID" minOccurs="0"/>
                <xsd:element ref="ns1:Published_x0020_Version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a9f71-0cea-4550-8aaa-c9311c25ee9b" elementFormDefault="qualified">
    <xsd:import namespace="http://schemas.microsoft.com/office/2006/documentManagement/types"/>
    <xsd:import namespace="http://schemas.microsoft.com/office/infopath/2007/PartnerControls"/>
    <xsd:element name="Reference" ma:index="0" ma:displayName="Reference" ma:internalName="Reference">
      <xsd:simpleType>
        <xsd:restriction base="dms:Text">
          <xsd:maxLength value="255"/>
        </xsd:restriction>
      </xsd:simpleType>
    </xsd:element>
    <xsd:element name="Summary" ma:index="3" ma:displayName="Summary" ma:description="Аннотация документа на русском языке" ma:internalName="Summary" ma:readOnly="false">
      <xsd:simpleType>
        <xsd:restriction base="dms:Note"/>
      </xsd:simpleType>
    </xsd:element>
    <xsd:element name="Document_x0020_Author" ma:index="4" ma:displayName="Document Author" ma:description="" ma:list="UserInfo" ma:SharePointGroup="0" ma:internalName="Document_x0020_Author"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Status" ma:index="5" ma:displayName="Document Status" ma:default="Draft" ma:description="Статус документа" ma:format="Dropdown" ma:internalName="Document_x0020_Status">
      <xsd:simpleType>
        <xsd:restriction base="dms:Choice">
          <xsd:enumeration value="Draft"/>
          <xsd:enumeration value="Approved"/>
          <xsd:enumeration value="Expired"/>
        </xsd:restriction>
      </xsd:simpleType>
    </xsd:element>
    <xsd:element name="Authorized_x0020_by" ma:index="6" nillable="true" ma:displayName="Authorized by" ma:list="UserInfo" ma:SharePointGroup="0" ma:internalName="Authoriz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_x0020_Revision" ma:index="7" nillable="true" ma:displayName="Last Revision" ma:format="DateOnly" ma:internalName="Last_x0020_Revision">
      <xsd:simpleType>
        <xsd:restriction base="dms:DateTime"/>
      </xsd:simpleType>
    </xsd:element>
    <xsd:element name="Next_x0020_review_x0020_period" ma:index="8" ma:displayName="Review Period" ma:default="12 months" ma:format="Dropdown" ma:internalName="Next_x0020_review_x0020_period">
      <xsd:simpleType>
        <xsd:restriction base="dms:Choice">
          <xsd:enumeration value="6 months"/>
          <xsd:enumeration value="12 months"/>
          <xsd:enumeration value="24 months"/>
        </xsd:restriction>
      </xsd:simpleType>
    </xsd:element>
    <xsd:element name="Next_x0020_Review_x0020_Date" ma:index="9" nillable="true" ma:displayName="Next Review Date" ma:format="DateOnly" ma:internalName="Next_x0020_Review_x0020_Date">
      <xsd:simpleType>
        <xsd:restriction base="dms:DateTime"/>
      </xsd:simpleType>
    </xsd:element>
    <xsd:element name="Classification" ma:index="10" ma:displayName="Classification" ma:default="Unclassified" ma:format="Dropdown" ma:internalName="Classification" ma:readOnly="false">
      <xsd:simpleType>
        <xsd:restriction base="dms:Choice">
          <xsd:enumeration value="Internal use only"/>
          <xsd:enumeration value="Unclassified"/>
          <xsd:enumeration value="Company Secret"/>
          <xsd:enumeration value="Company Confidential"/>
          <xsd:enumeration value="Public"/>
          <xsd:enumeration value="ICL Group Restricted"/>
          <xsd:enumeration value="Fujitsu Restricted"/>
          <xsd:enumeration value="Общедоступная информация"/>
          <xsd:enumeration value="Только для Группы компаний ICL"/>
          <xsd:enumeration value="Для внутреннего использования"/>
          <xsd:enumeration value="Только для Группы компаний FUJITSU"/>
          <xsd:enumeration value="Конфиденциально"/>
          <xsd:enumeration value="Секретно"/>
        </xsd:restriction>
      </xsd:simpleType>
    </xsd:element>
    <xsd:element name="Effective_x0020_From" ma:index="12" nillable="true" ma:displayName="Effective From" ma:format="DateOnly" ma:internalName="Effective_x0020_From">
      <xsd:simpleType>
        <xsd:restriction base="dms:DateTime"/>
      </xsd:simpleType>
    </xsd:element>
    <xsd:element name="Area" ma:index="13" ma:displayName="Area" ma:description="" ma:format="Dropdown" ma:internalName="Area">
      <xsd:simpleType>
        <xsd:restriction base="dms:Choice">
          <xsd:enumeration value="Manage Continuous Improvement"/>
          <xsd:enumeration value="Deliver Services"/>
          <xsd:enumeration value="Develop Vision and Strategy"/>
          <xsd:enumeration value="Manage Information Security"/>
          <xsd:enumeration value="Manage Facilities and Administrative Services"/>
          <xsd:enumeration value="Manage Corporate Change"/>
          <xsd:enumeration value="Manage Finances"/>
          <xsd:enumeration value="Manage Human Capital"/>
          <xsd:enumeration value="Manage Information Technology"/>
          <xsd:enumeration value="Manage Services"/>
          <xsd:enumeration value="Market and Sell Services"/>
        </xsd:restriction>
      </xsd:simpleType>
    </xsd:element>
    <xsd:element name="Revision_x0020_Comments" ma:index="14" nillable="true" ma:displayName="Revision Comments" ma:internalName="Revision_x0020_Comments">
      <xsd:simpleType>
        <xsd:restriction base="dms:Note">
          <xsd:maxLength value="255"/>
        </xsd:restriction>
      </xsd:simpleType>
    </xsd:element>
    <xsd:element name="SCPI_x0020_Status" ma:index="15" nillable="true" ma:displayName="SCPI Status" ma:format="Dropdown" ma:internalName="SCPI_x0020_Status">
      <xsd:simpleType>
        <xsd:restriction base="dms:Choice">
          <xsd:enumeration value="BA peer review"/>
          <xsd:enumeration value="На доработке у автора"/>
          <xsd:enumeration value="SCPI review"/>
          <xsd:enumeration value="На утверждении"/>
          <xsd:enumeration value="Согласование завершено"/>
        </xsd:restriction>
      </xsd:simpleType>
    </xsd:element>
    <xsd:element name="SCPI_x0020_comments" ma:index="16" nillable="true" ma:displayName="SCPI Comments" ma:internalName="SCPI_x0020_comments">
      <xsd:simpleType>
        <xsd:restriction base="dms:Note">
          <xsd:maxLength value="255"/>
        </xsd:restriction>
      </xsd:simpleType>
    </xsd:element>
    <xsd:element name="Date_x0020_Expired" ma:index="17" nillable="true" ma:displayName="Date Expired" ma:format="DateOnly" ma:internalName="Date_x0020_Expired">
      <xsd:simpleType>
        <xsd:restriction base="dms:DateTime"/>
      </xsd:simpleType>
    </xsd:element>
    <xsd:element name="Process" ma:index="18" nillable="true" ma:displayName="Process" ma:description="" ma:list="{a6782272-6658-458f-bc3b-c634a41cb3cd}" ma:internalName="Process" ma:showField="Title" ma:web="{543A9F71-0CEA-4550-8AAA-C9311C25EE9B}">
      <xsd:simpleType>
        <xsd:restriction base="dms:Lookup"/>
      </xsd:simpleType>
    </xsd:element>
    <xsd:element name="Document_x0020_type" ma:index="32" nillable="true" ma:displayName="Document Type" ma:default="Procedure" ma:format="Dropdown" ma:internalName="Document_x0020_type">
      <xsd:simpleType>
        <xsd:restriction base="dms:Choice">
          <xsd:enumeration value="Procedure"/>
          <xsd:enumeration value="Template"/>
          <xsd:enumeration value="Example"/>
          <xsd:enumeration value="Checklist"/>
          <xsd:enumeration value="Catalogue"/>
          <xsd:enumeration value="Standard/Methodology"/>
          <xsd:enumeration value="Framework"/>
          <xsd:enumeration value="Tailoring guidelines"/>
          <xsd:enumeration value="Other"/>
        </xsd:restriction>
      </xsd:simpleType>
    </xsd:element>
    <xsd:element name="Process_x0020_Status" ma:index="33" ma:displayName="Process Status" ma:default="Operational" ma:format="Dropdown" ma:internalName="Process_x0020_Status">
      <xsd:simpleType>
        <xsd:restriction base="dms:Choice">
          <xsd:enumeration value="Operational"/>
          <xsd:enumeration value="Pilot"/>
          <xsd:enumeration value="Retired"/>
        </xsd:restriction>
      </xsd:simpleType>
    </xsd:element>
    <xsd:element name="Published_x0020_Version_x0020_ID" ma:index="34" nillable="true" ma:displayName="Published Version ID" ma:decimals="0" ma:hidden="true" ma:internalName="Published_x0020_Version_x0020_ID" ma:readOnly="false">
      <xsd:simpleType>
        <xsd:restriction base="dms:Number"/>
      </xsd:simpleType>
    </xsd:element>
    <xsd:element name="Published_x0020_Version_x0020_Link" ma:index="35" nillable="true" ma:displayName="Published Version Link" ma:format="Hyperlink" ma:hidden="true" ma:internalName="Published_x0020_Version_x0020_Link"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Owner" ma:index="11" nillable="true" ma:displayName="Owner" ma:description="Owner of this document" ma:list="UserInfo" ma:internalName="Repor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27"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2c7a93-205b-4981-837a-5501b4898422" elementFormDefault="qualified">
    <xsd:import namespace="http://schemas.microsoft.com/office/2006/documentManagement/types"/>
    <xsd:import namespace="http://schemas.microsoft.com/office/infopath/2007/PartnerControls"/>
    <xsd:element name="_dlc_DocIdPersistId" ma:index="23" nillable="true" ma:displayName="Persist ID" ma:description="Keep ID on add." ma:hidden="true" ma:internalName="_dlc_DocIdPersistId" ma:readOnly="true">
      <xsd:simpleType>
        <xsd:restriction base="dms:Boolean"/>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9f6dc7-fdf8-4683-ab75-00669013f1ea" elementFormDefault="qualified">
    <xsd:import namespace="http://schemas.microsoft.com/office/2006/documentManagement/types"/>
    <xsd:import namespace="http://schemas.microsoft.com/office/infopath/2007/PartnerControls"/>
    <xsd:element name="DLCPolicyLabelValue" ma:index="28"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9"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30"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635260692634481812</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635260692634481812</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635260692634481812</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635568308768521932</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635568308768521932</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635568308768521932</Data>
    <Filter/>
  </Receiver>
</spe:Receivers>
</file>

<file path=customXml/item6.xml><?xml version="1.0" encoding="utf-8"?>
<?mso-contentType ?>
<customXsn xmlns="http://schemas.microsoft.com/office/2006/metadata/customXsn">
  <xsnLocation>http://gdc/BMS/Process Related Documents/Forms/PAL Procedure/d041678c4f3278d1customXsn.xsn</xsnLocation>
  <cached>False</cached>
  <openByDefault>False</openByDefault>
  <xsnScope>http://gdc/BMS/Process Related Documents</xsnScope>
</customXsn>
</file>

<file path=customXml/itemProps1.xml><?xml version="1.0" encoding="utf-8"?>
<ds:datastoreItem xmlns:ds="http://schemas.openxmlformats.org/officeDocument/2006/customXml" ds:itemID="{9DC8F165-B18D-4D55-87C9-F006EB11F4F1}">
  <ds:schemaRefs>
    <ds:schemaRef ds:uri="office.server.policy"/>
  </ds:schemaRefs>
</ds:datastoreItem>
</file>

<file path=customXml/itemProps2.xml><?xml version="1.0" encoding="utf-8"?>
<ds:datastoreItem xmlns:ds="http://schemas.openxmlformats.org/officeDocument/2006/customXml" ds:itemID="{5FE85E9B-A8F1-4B9F-986E-7D98951ABBF8}">
  <ds:schemaRefs>
    <ds:schemaRef ds:uri="http://schemas.microsoft.com/sharepoint/v3/contenttype/forms"/>
  </ds:schemaRefs>
</ds:datastoreItem>
</file>

<file path=customXml/itemProps3.xml><?xml version="1.0" encoding="utf-8"?>
<ds:datastoreItem xmlns:ds="http://schemas.openxmlformats.org/officeDocument/2006/customXml" ds:itemID="{A48DB34A-3DA1-4251-92FD-A2FBB901FBC6}">
  <ds:schemaRefs>
    <ds:schemaRef ds:uri="c52c7a93-205b-4981-837a-5501b4898422"/>
    <ds:schemaRef ds:uri="http://schemas.openxmlformats.org/package/2006/metadata/core-properties"/>
    <ds:schemaRef ds:uri="c39f6dc7-fdf8-4683-ab75-00669013f1ea"/>
    <ds:schemaRef ds:uri="http://schemas.microsoft.com/office/2006/documentManagement/types"/>
    <ds:schemaRef ds:uri="http://purl.org/dc/terms/"/>
    <ds:schemaRef ds:uri="http://schemas.microsoft.com/office/2006/metadata/properties"/>
    <ds:schemaRef ds:uri="http://purl.org/dc/elements/1.1/"/>
    <ds:schemaRef ds:uri="543a9f71-0cea-4550-8aaa-c9311c25ee9b"/>
    <ds:schemaRef ds:uri="http://schemas.microsoft.com/office/infopath/2007/PartnerControls"/>
    <ds:schemaRef ds:uri="http://schemas.microsoft.com/sharepoint/v3"/>
    <ds:schemaRef ds:uri="http://www.w3.org/XML/1998/namespace"/>
    <ds:schemaRef ds:uri="http://purl.org/dc/dcmitype/"/>
  </ds:schemaRefs>
</ds:datastoreItem>
</file>

<file path=customXml/itemProps4.xml><?xml version="1.0" encoding="utf-8"?>
<ds:datastoreItem xmlns:ds="http://schemas.openxmlformats.org/officeDocument/2006/customXml" ds:itemID="{8CF2C138-06E7-47AC-B4B8-9D54E5333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a9f71-0cea-4550-8aaa-c9311c25ee9b"/>
    <ds:schemaRef ds:uri="http://schemas.microsoft.com/sharepoint/v3"/>
    <ds:schemaRef ds:uri="c52c7a93-205b-4981-837a-5501b4898422"/>
    <ds:schemaRef ds:uri="c39f6dc7-fdf8-4683-ab75-00669013f1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15C551CA-1457-4EA8-8FF0-A0E6CE868132}">
  <ds:schemaRefs>
    <ds:schemaRef ds:uri="http://schemas.microsoft.com/sharepoint/events"/>
  </ds:schemaRefs>
</ds:datastoreItem>
</file>

<file path=customXml/itemProps6.xml><?xml version="1.0" encoding="utf-8"?>
<ds:datastoreItem xmlns:ds="http://schemas.openxmlformats.org/officeDocument/2006/customXml" ds:itemID="{BAFE2739-685D-4A2B-AF5A-E6D1B11495B4}">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15_07_14_ICL_Services_4_3</Template>
  <TotalTime>343</TotalTime>
  <Words>240</Words>
  <Application>Microsoft Office PowerPoint</Application>
  <PresentationFormat>Custom</PresentationFormat>
  <Paragraphs>85</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15_07_14_ICL_Services_4_3</vt:lpstr>
      <vt:lpstr>ICL_4_3_Services_инфо_1</vt:lpstr>
      <vt:lpstr>ICL_4_3_Services_инфо_2</vt:lpstr>
      <vt:lpstr>ICL_4_3_Services_последний</vt:lpstr>
      <vt:lpstr>PowerPoint Presentation</vt:lpstr>
      <vt:lpstr>О чем мы поговорим</vt:lpstr>
      <vt:lpstr>А нужно ли?</vt:lpstr>
      <vt:lpstr>Трудности</vt:lpstr>
      <vt:lpstr>Организация учебного процесса</vt:lpstr>
      <vt:lpstr>Что рассказать?</vt:lpstr>
      <vt:lpstr>Что рассказать?</vt:lpstr>
      <vt:lpstr>Что рассказать?</vt:lpstr>
      <vt:lpstr>Что рассказать?</vt:lpstr>
      <vt:lpstr>Что рассказать?</vt:lpstr>
      <vt:lpstr>Что рассказать?</vt:lpstr>
      <vt:lpstr>Что рассказать?</vt:lpstr>
      <vt:lpstr>Что рассказать?</vt:lpstr>
      <vt:lpstr>Что рассказать?</vt:lpstr>
      <vt:lpstr>Что рассказать?</vt:lpstr>
      <vt:lpstr>Что рассказать?</vt:lpstr>
      <vt:lpstr>Что рассказать?</vt:lpstr>
      <vt:lpstr>Резюме</vt:lpstr>
      <vt:lpstr>PowerPoint Presentation</vt:lpstr>
    </vt:vector>
  </TitlesOfParts>
  <Company>Fujitsu Services,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Albina Valeeva</dc:creator>
  <cp:lastModifiedBy>Alsu Basyrova</cp:lastModifiedBy>
  <cp:revision>27</cp:revision>
  <dcterms:created xsi:type="dcterms:W3CDTF">2014-08-06T04:16:56Z</dcterms:created>
  <dcterms:modified xsi:type="dcterms:W3CDTF">2015-03-31T14:23:07Z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be92444e-7bf4-473b-b655-23a3b6fb719d</vt:lpwstr>
  </property>
  <property fmtid="{D5CDD505-2E9C-101B-9397-08002B2CF9AE}" pid="3" name="ContentTypeId">
    <vt:lpwstr>0x010100BAB13A3A5FE85D44ACAA1FDDEF0EA64B02010032D87ABC721F9643959B016376994440</vt:lpwstr>
  </property>
</Properties>
</file>