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363" r:id="rId2"/>
    <p:sldId id="377" r:id="rId3"/>
    <p:sldId id="381" r:id="rId4"/>
    <p:sldId id="382" r:id="rId5"/>
    <p:sldId id="383" r:id="rId6"/>
    <p:sldId id="425" r:id="rId7"/>
    <p:sldId id="384" r:id="rId8"/>
    <p:sldId id="385" r:id="rId9"/>
    <p:sldId id="386" r:id="rId10"/>
    <p:sldId id="387" r:id="rId11"/>
    <p:sldId id="388" r:id="rId12"/>
    <p:sldId id="429" r:id="rId13"/>
    <p:sldId id="417" r:id="rId14"/>
    <p:sldId id="405" r:id="rId15"/>
    <p:sldId id="406" r:id="rId16"/>
    <p:sldId id="398" r:id="rId17"/>
    <p:sldId id="399" r:id="rId18"/>
    <p:sldId id="411" r:id="rId19"/>
    <p:sldId id="423" r:id="rId20"/>
    <p:sldId id="424" r:id="rId21"/>
    <p:sldId id="418" r:id="rId22"/>
    <p:sldId id="414" r:id="rId23"/>
    <p:sldId id="419" r:id="rId24"/>
    <p:sldId id="420" r:id="rId25"/>
    <p:sldId id="421" r:id="rId26"/>
    <p:sldId id="413" r:id="rId27"/>
    <p:sldId id="346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32" userDrawn="1">
          <p15:clr>
            <a:srgbClr val="A4A3A4"/>
          </p15:clr>
        </p15:guide>
        <p15:guide id="2" pos="511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AE2FF"/>
    <a:srgbClr val="8BE1FF"/>
    <a:srgbClr val="F08966"/>
    <a:srgbClr val="E88563"/>
    <a:srgbClr val="53FFAA"/>
    <a:srgbClr val="FF7A7A"/>
    <a:srgbClr val="9DF1FF"/>
    <a:srgbClr val="181B27"/>
    <a:srgbClr val="2894FF"/>
    <a:srgbClr val="B69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27"/>
    <p:restoredTop sz="95678"/>
  </p:normalViewPr>
  <p:slideViewPr>
    <p:cSldViewPr snapToGrid="0" snapToObjects="1">
      <p:cViewPr varScale="1">
        <p:scale>
          <a:sx n="81" d="100"/>
          <a:sy n="81" d="100"/>
        </p:scale>
        <p:origin x="48" y="72"/>
      </p:cViewPr>
      <p:guideLst>
        <p:guide orient="horz" pos="2432"/>
        <p:guide pos="511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9353ED-E0BF-4368-86E4-752A21C97F75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42263-1A48-4ED7-BE48-85E26F0491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09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42263-1A48-4ED7-BE48-85E26F0491A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267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42263-1A48-4ED7-BE48-85E26F0491A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345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42263-1A48-4ED7-BE48-85E26F0491A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43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42263-1A48-4ED7-BE48-85E26F0491A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231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A560B9-5323-E045-B319-71ADCA694D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D960877-6649-864F-8D6D-28FC34EDD9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18675C-FF1C-B04F-9652-F2ED6E763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72948-3595-C74B-B6E9-7605A2E6CD08}" type="datetime1">
              <a:rPr lang="ru-RU" smtClean="0"/>
              <a:t>29.10.2021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DBD461-B677-B446-83C1-6A1627BB7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395992-BD1A-5844-94A3-0DB729D1C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CC2A-84C0-5F4A-BD0D-5BB31C4E9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151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C588CF-45FD-9E42-BA0D-7627FB354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5DD3768-A8CA-D84C-B57F-620210E8BD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326F05-18B2-B446-A8C7-43691DDB9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1662-B20D-094F-800B-AC55C7E4026B}" type="datetime1">
              <a:rPr lang="ru-RU" smtClean="0"/>
              <a:t>29.10.2021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5B7C2C-4E1A-684D-BF40-54CABFFF4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8A0EB-1C24-864E-82EF-859ED8CEF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CC2A-84C0-5F4A-BD0D-5BB31C4E9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306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9CEE990-A5AE-0B48-8784-A15812134C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BB0A277-E1C5-FA4D-B099-BED9BBE1B3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5BF477-E1B8-AF4A-83C2-46A5CECD4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47975-2B6F-A54E-8B86-2F53E18539CD}" type="datetime1">
              <a:rPr lang="ru-RU" smtClean="0"/>
              <a:t>29.10.2021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CEB097-1A4A-C74C-A420-D4D6CF7F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F7D91F-41EB-7846-BDA3-82C0DF1B0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CC2A-84C0-5F4A-BD0D-5BB31C4E9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927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CCE602-8CC2-EE42-AD18-9264CE16D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F81238-DB45-394D-87B9-CDDFB8F809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AC8503-DFB9-F144-920A-BEF59A800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E41FF-C632-224F-9B4F-0C920D666B64}" type="datetime1">
              <a:rPr lang="ru-RU" smtClean="0"/>
              <a:t>29.10.2021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8FE554-353B-5E42-838A-CAB3B94D7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2392BB-ED6C-3A4A-80D3-8FDC89468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CC2A-84C0-5F4A-BD0D-5BB31C4E9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970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E22DDD-D74F-FC46-A0FA-D2F93BCC4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FE3542-3C2B-BE4C-9212-EC1071496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7C4518-8E31-8645-A8F0-7F3331B31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2595C-7CA7-8F4A-8E3A-EE104BBCC45B}" type="datetime1">
              <a:rPr lang="ru-RU" smtClean="0"/>
              <a:t>29.10.2021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895790-8F37-E549-9C87-AE27AF191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F79EE3-9445-C74A-9838-B41539D96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CC2A-84C0-5F4A-BD0D-5BB31C4E9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995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AB0A10-DD68-2F45-BDE2-D2FA04BB7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DE0143-55D2-F54F-996F-F97C823E2B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5087874-8FE9-3046-817B-9E97DBB299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CBA5D61-14B8-0944-A3E9-36C517DA4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DE8C3-66A1-6D4B-86F3-01AA175EEE55}" type="datetime1">
              <a:rPr lang="ru-RU" smtClean="0"/>
              <a:t>29.10.2021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F11447-AEDE-E148-B130-FDA6706E9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A0902F-5900-B14A-9D49-53A0F9932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CC2A-84C0-5F4A-BD0D-5BB31C4E9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06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36BB87-DD3C-C442-9EA8-BCDC94423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1C6E6-3683-2E44-BC56-4538C707E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384B64E-7136-6143-8126-7BFA81EC8E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EBED704-4776-384E-9043-C0373994E5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79D6941-4F13-D74A-B272-0373B88A72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09A8693-AF76-024A-9127-32BF5802D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4BCB-8F9C-2144-A3BC-F2776A44C80D}" type="datetime1">
              <a:rPr lang="ru-RU" smtClean="0"/>
              <a:t>29.10.2021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72C7512-FCD2-D249-B165-152A6FEED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E332314-1CEA-B741-AB23-0A38E35A7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CC2A-84C0-5F4A-BD0D-5BB31C4E9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25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4F3D0C-66C3-034B-BF45-D08BFF001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36FA3CF-2700-3A44-AF5B-D22029CA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F002E-E9DD-F14F-8194-FCD4EFE11F57}" type="datetime1">
              <a:rPr lang="ru-RU" smtClean="0"/>
              <a:t>29.10.2021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AB7D1A9-D997-0946-9044-553CE8B7C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2A51763-3705-0548-A28D-8BB3F2A2B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CC2A-84C0-5F4A-BD0D-5BB31C4E9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880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327C5D-BDBC-B14C-AEA6-B3D894DEF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90C2A-BDCD-414A-80F2-749300D4ACB6}" type="datetime1">
              <a:rPr lang="ru-RU" smtClean="0"/>
              <a:t>29.10.2021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1251B34-665E-D142-A904-3131E3DF6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5457F8B-80BC-884D-8E4F-B6CFC0B32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CC2A-84C0-5F4A-BD0D-5BB31C4E9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084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E8B72A-14B9-0048-A972-F379D04D0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1CC99C-4B96-E947-BB34-1B8086802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8B6CAF-08B4-B44D-A759-3ED227591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647A845-67C5-A849-BA73-B2DC4DAE5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E328-6C77-D04B-B1BA-8C0440BB7550}" type="datetime1">
              <a:rPr lang="ru-RU" smtClean="0"/>
              <a:t>29.10.2021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7FB7FA-1803-4D42-B847-2794D86D2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D51A45-0747-BA4F-B674-F8CD3A607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CC2A-84C0-5F4A-BD0D-5BB31C4E9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196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B74C73-2CBA-5247-A819-7009E5963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F88CD4C-7870-6C41-9560-87F03B46C5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31BA1F8-4F16-9E42-9159-D97DB9D6B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64CCB1-C450-324A-B54E-689ACE0D4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94EE-D1A5-8C4F-8FF8-4153BBD39F63}" type="datetime1">
              <a:rPr lang="ru-RU" smtClean="0"/>
              <a:t>29.10.2021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298AC8-AD9B-5348-B5A1-B23C5F336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1DBB8F-0849-0E48-87C9-0C9473BFF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CC2A-84C0-5F4A-BD0D-5BB31C4E9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319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AB38E2-2534-CE41-BBE1-78EA8A6F8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4E0B47-5608-604B-9608-AA3F56DA4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7ACDE6-B2CD-9B45-BDFE-E2AB12F1D2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34EBF-14A3-4E43-A369-804ED67DDA05}" type="datetime1">
              <a:rPr lang="ru-RU" smtClean="0"/>
              <a:t>29.10.2021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E8B8E7-BB4D-0643-A3E6-41D0AEEB0A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B0E398-FC4E-6D4A-9FC4-621CBF9436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0CC2A-84C0-5F4A-BD0D-5BB31C4E9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09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jp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6.pn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tiff"/><Relationship Id="rId3" Type="http://schemas.openxmlformats.org/officeDocument/2006/relationships/image" Target="../media/image4.jp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tiff"/><Relationship Id="rId10" Type="http://schemas.openxmlformats.org/officeDocument/2006/relationships/image" Target="../media/image46.tiff"/><Relationship Id="rId4" Type="http://schemas.openxmlformats.org/officeDocument/2006/relationships/image" Target="../media/image40.tiff"/><Relationship Id="rId9" Type="http://schemas.openxmlformats.org/officeDocument/2006/relationships/image" Target="../media/image45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508CBD2D-B78B-CC47-A248-C685A2BDD84D}"/>
              </a:ext>
            </a:extLst>
          </p:cNvPr>
          <p:cNvSpPr txBox="1">
            <a:spLocks/>
          </p:cNvSpPr>
          <p:nvPr/>
        </p:nvSpPr>
        <p:spPr>
          <a:xfrm>
            <a:off x="340195" y="1629611"/>
            <a:ext cx="9678449" cy="134096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10000"/>
              </a:lnSpc>
            </a:pPr>
            <a:r>
              <a:rPr lang="ru-RU" sz="4100" b="1" dirty="0">
                <a:solidFill>
                  <a:schemeClr val="bg1"/>
                </a:solidFill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Особенности тестирования </a:t>
            </a:r>
          </a:p>
          <a:p>
            <a:pPr algn="r">
              <a:lnSpc>
                <a:spcPct val="110000"/>
              </a:lnSpc>
            </a:pPr>
            <a:r>
              <a:rPr lang="en" sz="4000" b="1" dirty="0">
                <a:solidFill>
                  <a:srgbClr val="5AE2FF"/>
                </a:solidFill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DATALAKE</a:t>
            </a:r>
            <a:r>
              <a:rPr lang="en" sz="4000" b="1" dirty="0">
                <a:solidFill>
                  <a:schemeClr val="bg1"/>
                </a:solidFill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 </a:t>
            </a:r>
            <a:r>
              <a:rPr lang="ru-RU" sz="4000" b="1" dirty="0">
                <a:solidFill>
                  <a:schemeClr val="bg1"/>
                </a:solidFill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проекта в гос секторе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7E1E536-8F08-E14C-94D1-008392152D8D}"/>
              </a:ext>
            </a:extLst>
          </p:cNvPr>
          <p:cNvSpPr/>
          <p:nvPr/>
        </p:nvSpPr>
        <p:spPr>
          <a:xfrm>
            <a:off x="7804159" y="-3139372"/>
            <a:ext cx="84575" cy="2106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8D048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95A7E42-C6CA-B946-A031-7DDAFC6A3285}"/>
              </a:ext>
            </a:extLst>
          </p:cNvPr>
          <p:cNvSpPr/>
          <p:nvPr/>
        </p:nvSpPr>
        <p:spPr>
          <a:xfrm>
            <a:off x="124755" y="-323850"/>
            <a:ext cx="268448" cy="812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01010101110101010110101010101</a:t>
            </a:r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A61D9D2-0164-234A-A4DC-0BF745862AB7}"/>
              </a:ext>
            </a:extLst>
          </p:cNvPr>
          <p:cNvSpPr/>
          <p:nvPr/>
        </p:nvSpPr>
        <p:spPr>
          <a:xfrm>
            <a:off x="543855" y="3035605"/>
            <a:ext cx="26844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001011101101010</a:t>
            </a:r>
            <a:endParaRPr lang="ru-RU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74FEEBA-72CE-DA4C-ABCF-FFCB73F579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0" b="89063" l="5594" r="85577">
                        <a14:foregroundMark x1="29808" y1="41797" x2="29808" y2="41797"/>
                        <a14:foregroundMark x1="47902" y1="40430" x2="47902" y2="40430"/>
                        <a14:foregroundMark x1="48339" y1="18750" x2="48339" y2="18750"/>
                        <a14:foregroundMark x1="56906" y1="36914" x2="56906" y2="36914"/>
                        <a14:foregroundMark x1="74301" y1="34180" x2="74301" y2="34180"/>
                      </a14:backgroundRemoval>
                    </a14:imgEffect>
                  </a14:imgLayer>
                </a14:imgProps>
              </a:ext>
            </a:extLst>
          </a:blip>
          <a:srcRect l="4488" r="13040"/>
          <a:stretch/>
        </p:blipFill>
        <p:spPr>
          <a:xfrm>
            <a:off x="13718220" y="4288967"/>
            <a:ext cx="1853853" cy="100604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B5E7DF5-25DB-394B-A5B8-3B0E76188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7958" y="99057"/>
            <a:ext cx="1241490" cy="896632"/>
          </a:xfrm>
          <a:prstGeom prst="rect">
            <a:avLst/>
          </a:prstGeom>
          <a:effectLst/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B2061E44-9B83-F74F-98DC-2F636D33B8A1}"/>
              </a:ext>
            </a:extLst>
          </p:cNvPr>
          <p:cNvSpPr/>
          <p:nvPr/>
        </p:nvSpPr>
        <p:spPr>
          <a:xfrm>
            <a:off x="543855" y="-5796532"/>
            <a:ext cx="268448" cy="812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010101011101010101101</a:t>
            </a:r>
            <a:r>
              <a:rPr lang="ru-RU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11110011</a:t>
            </a:r>
            <a:endParaRPr lang="ru-RU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173F39F9-56B6-534C-A1AB-E942698972D1}"/>
              </a:ext>
            </a:extLst>
          </p:cNvPr>
          <p:cNvSpPr/>
          <p:nvPr/>
        </p:nvSpPr>
        <p:spPr>
          <a:xfrm>
            <a:off x="962955" y="3035605"/>
            <a:ext cx="26844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111101010101011</a:t>
            </a:r>
            <a:endParaRPr lang="ru-RU" dirty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D205E23C-3AFC-BD46-A336-D81C3EBB6984}"/>
              </a:ext>
            </a:extLst>
          </p:cNvPr>
          <p:cNvSpPr/>
          <p:nvPr/>
        </p:nvSpPr>
        <p:spPr>
          <a:xfrm>
            <a:off x="962955" y="-5796532"/>
            <a:ext cx="268448" cy="812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010101011101010101101</a:t>
            </a:r>
            <a:r>
              <a:rPr lang="ru-RU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00010110</a:t>
            </a:r>
            <a:endParaRPr lang="ru-RU" dirty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9B2F4FB-9EA2-7D40-9D38-89ECD255EB15}"/>
              </a:ext>
            </a:extLst>
          </p:cNvPr>
          <p:cNvSpPr/>
          <p:nvPr/>
        </p:nvSpPr>
        <p:spPr>
          <a:xfrm>
            <a:off x="1382055" y="-5796532"/>
            <a:ext cx="268448" cy="812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010101011101010101101</a:t>
            </a:r>
            <a:r>
              <a:rPr lang="ru-RU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11101101</a:t>
            </a:r>
            <a:endParaRPr lang="ru-RU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0BA50BDE-A038-D740-88A2-7C37AC2B0C11}"/>
              </a:ext>
            </a:extLst>
          </p:cNvPr>
          <p:cNvSpPr/>
          <p:nvPr/>
        </p:nvSpPr>
        <p:spPr>
          <a:xfrm>
            <a:off x="1382055" y="3035604"/>
            <a:ext cx="26844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011111000101011</a:t>
            </a:r>
            <a:endParaRPr lang="ru-RU" dirty="0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710663BA-E6B9-2D45-AA16-8298E43F3E5E}"/>
              </a:ext>
            </a:extLst>
          </p:cNvPr>
          <p:cNvSpPr/>
          <p:nvPr/>
        </p:nvSpPr>
        <p:spPr>
          <a:xfrm>
            <a:off x="1801155" y="3035603"/>
            <a:ext cx="26844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110010111110010</a:t>
            </a:r>
            <a:endParaRPr lang="ru-RU" dirty="0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12EC0422-8F43-0747-A52E-532888DB4766}"/>
              </a:ext>
            </a:extLst>
          </p:cNvPr>
          <p:cNvSpPr/>
          <p:nvPr/>
        </p:nvSpPr>
        <p:spPr>
          <a:xfrm>
            <a:off x="2220255" y="3035602"/>
            <a:ext cx="2684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0001010101101010</a:t>
            </a:r>
            <a:endParaRPr lang="ru-RU" dirty="0"/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ED185517-092C-074D-9F13-0E592A6936D4}"/>
              </a:ext>
            </a:extLst>
          </p:cNvPr>
          <p:cNvSpPr/>
          <p:nvPr/>
        </p:nvSpPr>
        <p:spPr>
          <a:xfrm>
            <a:off x="2639355" y="3035601"/>
            <a:ext cx="2684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1111010101011010</a:t>
            </a:r>
            <a:endParaRPr lang="ru-RU" dirty="0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76D85A06-9667-4149-84D0-C1EB611A1D7D}"/>
              </a:ext>
            </a:extLst>
          </p:cNvPr>
          <p:cNvSpPr/>
          <p:nvPr/>
        </p:nvSpPr>
        <p:spPr>
          <a:xfrm>
            <a:off x="3058455" y="3035600"/>
            <a:ext cx="2684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1111010101010101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913A83-D6EB-5C46-8852-18DFBBC451C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5AE2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27939" y="-5369085"/>
            <a:ext cx="3777203" cy="3635203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AA3AD21-FA93-4346-8BF4-C245B75ED6A1}"/>
              </a:ext>
            </a:extLst>
          </p:cNvPr>
          <p:cNvSpPr txBox="1">
            <a:spLocks/>
          </p:cNvSpPr>
          <p:nvPr/>
        </p:nvSpPr>
        <p:spPr>
          <a:xfrm>
            <a:off x="3548008" y="4209455"/>
            <a:ext cx="3731976" cy="91642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Хохлов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BB20676-9341-5144-9F3E-3CD7856DB03D}"/>
              </a:ext>
            </a:extLst>
          </p:cNvPr>
          <p:cNvSpPr/>
          <p:nvPr/>
        </p:nvSpPr>
        <p:spPr>
          <a:xfrm>
            <a:off x="4420770" y="5007363"/>
            <a:ext cx="3194122" cy="101566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Виктор</a:t>
            </a: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20DC71F8-67EB-0D4E-A1A9-061AACF5D4C6}"/>
              </a:ext>
            </a:extLst>
          </p:cNvPr>
          <p:cNvSpPr/>
          <p:nvPr/>
        </p:nvSpPr>
        <p:spPr>
          <a:xfrm>
            <a:off x="7595401" y="3818337"/>
            <a:ext cx="84575" cy="2750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DF1FF"/>
              </a:solidFill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302AB68-7C9F-A24F-B3CC-F9970268ED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86" t="9687" r="14239" b="13383"/>
          <a:stretch/>
        </p:blipFill>
        <p:spPr>
          <a:xfrm>
            <a:off x="10407496" y="218983"/>
            <a:ext cx="1489326" cy="656780"/>
          </a:xfrm>
          <a:prstGeom prst="rect">
            <a:avLst/>
          </a:prstGeom>
        </p:spPr>
      </p:pic>
      <p:sp>
        <p:nvSpPr>
          <p:cNvPr id="59" name="Заголовок 1">
            <a:extLst>
              <a:ext uri="{FF2B5EF4-FFF2-40B4-BE49-F238E27FC236}">
                <a16:creationId xmlns:a16="http://schemas.microsoft.com/office/drawing/2014/main" id="{226626D5-8E3B-DF4B-A2DA-C949D7BAAB85}"/>
              </a:ext>
            </a:extLst>
          </p:cNvPr>
          <p:cNvSpPr txBox="1">
            <a:spLocks/>
          </p:cNvSpPr>
          <p:nvPr/>
        </p:nvSpPr>
        <p:spPr>
          <a:xfrm>
            <a:off x="7938785" y="3719823"/>
            <a:ext cx="2994257" cy="5433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" sz="2200" b="1" dirty="0">
                <a:solidFill>
                  <a:srgbClr val="9DF1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QA LEAD, </a:t>
            </a:r>
            <a:r>
              <a:rPr lang="ru-RU" sz="2200" b="1" dirty="0">
                <a:solidFill>
                  <a:srgbClr val="9DF1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ГНИВЦ</a:t>
            </a:r>
          </a:p>
        </p:txBody>
      </p:sp>
      <p:sp>
        <p:nvSpPr>
          <p:cNvPr id="60" name="Заголовок 1">
            <a:extLst>
              <a:ext uri="{FF2B5EF4-FFF2-40B4-BE49-F238E27FC236}">
                <a16:creationId xmlns:a16="http://schemas.microsoft.com/office/drawing/2014/main" id="{CC0B97B8-2E41-6645-BFA0-E6432562484E}"/>
              </a:ext>
            </a:extLst>
          </p:cNvPr>
          <p:cNvSpPr txBox="1">
            <a:spLocks/>
          </p:cNvSpPr>
          <p:nvPr/>
        </p:nvSpPr>
        <p:spPr>
          <a:xfrm>
            <a:off x="7938785" y="4282390"/>
            <a:ext cx="4266469" cy="5433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2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Более 5 лет в отрасли </a:t>
            </a:r>
            <a:r>
              <a:rPr lang="en" sz="22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QA</a:t>
            </a:r>
          </a:p>
        </p:txBody>
      </p:sp>
      <p:sp>
        <p:nvSpPr>
          <p:cNvPr id="61" name="Заголовок 1">
            <a:extLst>
              <a:ext uri="{FF2B5EF4-FFF2-40B4-BE49-F238E27FC236}">
                <a16:creationId xmlns:a16="http://schemas.microsoft.com/office/drawing/2014/main" id="{876BF3E7-E533-4F44-8BD6-4524AE23541F}"/>
              </a:ext>
            </a:extLst>
          </p:cNvPr>
          <p:cNvSpPr txBox="1">
            <a:spLocks/>
          </p:cNvSpPr>
          <p:nvPr/>
        </p:nvSpPr>
        <p:spPr>
          <a:xfrm>
            <a:off x="7938785" y="4844957"/>
            <a:ext cx="4266469" cy="5433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200" b="1" dirty="0">
                <a:solidFill>
                  <a:srgbClr val="9DF1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Опыт работы в крупной</a:t>
            </a:r>
          </a:p>
        </p:txBody>
      </p:sp>
      <p:sp>
        <p:nvSpPr>
          <p:cNvPr id="62" name="Заголовок 1">
            <a:extLst>
              <a:ext uri="{FF2B5EF4-FFF2-40B4-BE49-F238E27FC236}">
                <a16:creationId xmlns:a16="http://schemas.microsoft.com/office/drawing/2014/main" id="{E36B9D52-680B-5546-8707-EC54297C8E1F}"/>
              </a:ext>
            </a:extLst>
          </p:cNvPr>
          <p:cNvSpPr txBox="1">
            <a:spLocks/>
          </p:cNvSpPr>
          <p:nvPr/>
        </p:nvSpPr>
        <p:spPr>
          <a:xfrm>
            <a:off x="7969781" y="5219398"/>
            <a:ext cx="4266469" cy="5433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200" b="1" dirty="0">
                <a:solidFill>
                  <a:srgbClr val="9DF1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гос. компании Роснефть</a:t>
            </a:r>
          </a:p>
        </p:txBody>
      </p:sp>
      <p:sp>
        <p:nvSpPr>
          <p:cNvPr id="63" name="Заголовок 1">
            <a:extLst>
              <a:ext uri="{FF2B5EF4-FFF2-40B4-BE49-F238E27FC236}">
                <a16:creationId xmlns:a16="http://schemas.microsoft.com/office/drawing/2014/main" id="{E36E53B8-B5FE-1742-B0A8-24D301EC02A1}"/>
              </a:ext>
            </a:extLst>
          </p:cNvPr>
          <p:cNvSpPr txBox="1">
            <a:spLocks/>
          </p:cNvSpPr>
          <p:nvPr/>
        </p:nvSpPr>
        <p:spPr>
          <a:xfrm>
            <a:off x="7938785" y="5762710"/>
            <a:ext cx="4266469" cy="5433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2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Опыт работы в гибких</a:t>
            </a:r>
          </a:p>
        </p:txBody>
      </p:sp>
      <p:sp>
        <p:nvSpPr>
          <p:cNvPr id="64" name="Заголовок 1">
            <a:extLst>
              <a:ext uri="{FF2B5EF4-FFF2-40B4-BE49-F238E27FC236}">
                <a16:creationId xmlns:a16="http://schemas.microsoft.com/office/drawing/2014/main" id="{8AC01236-92E1-5048-BF5B-9BF7ECF13DB3}"/>
              </a:ext>
            </a:extLst>
          </p:cNvPr>
          <p:cNvSpPr txBox="1">
            <a:spLocks/>
          </p:cNvSpPr>
          <p:nvPr/>
        </p:nvSpPr>
        <p:spPr>
          <a:xfrm>
            <a:off x="7969781" y="6137151"/>
            <a:ext cx="4266469" cy="5433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2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и быстрых стартапах</a:t>
            </a:r>
          </a:p>
        </p:txBody>
      </p:sp>
    </p:spTree>
    <p:extLst>
      <p:ext uri="{BB962C8B-B14F-4D97-AF65-F5344CB8AC3E}">
        <p14:creationId xmlns:p14="http://schemas.microsoft.com/office/powerpoint/2010/main" val="3205736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508CBD2D-B78B-CC47-A248-C685A2BDD84D}"/>
              </a:ext>
            </a:extLst>
          </p:cNvPr>
          <p:cNvSpPr txBox="1">
            <a:spLocks/>
          </p:cNvSpPr>
          <p:nvPr/>
        </p:nvSpPr>
        <p:spPr>
          <a:xfrm>
            <a:off x="7819890" y="2885321"/>
            <a:ext cx="3431445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ru-RU" sz="59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ПОЧЕМУ</a:t>
            </a:r>
            <a:b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КАНБАН</a:t>
            </a:r>
            <a:endParaRPr lang="ru-RU" sz="8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306D6C0-ACDB-B34E-A36A-03B654D933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6" t="9687" r="14239" b="13383"/>
          <a:stretch/>
        </p:blipFill>
        <p:spPr>
          <a:xfrm>
            <a:off x="10407496" y="218983"/>
            <a:ext cx="1489326" cy="65678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3F44E5E-D549-EA47-BAF7-C266C1F6C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36" y="5629699"/>
            <a:ext cx="1241490" cy="896632"/>
          </a:xfrm>
          <a:prstGeom prst="rect">
            <a:avLst/>
          </a:prstGeom>
          <a:effectLst/>
        </p:spPr>
      </p:pic>
      <p:sp>
        <p:nvSpPr>
          <p:cNvPr id="42" name="Заголовок 1">
            <a:extLst>
              <a:ext uri="{FF2B5EF4-FFF2-40B4-BE49-F238E27FC236}">
                <a16:creationId xmlns:a16="http://schemas.microsoft.com/office/drawing/2014/main" id="{1F07424A-F71F-4B46-82DB-8D2D2D00F3C9}"/>
              </a:ext>
            </a:extLst>
          </p:cNvPr>
          <p:cNvSpPr txBox="1">
            <a:spLocks/>
          </p:cNvSpPr>
          <p:nvPr/>
        </p:nvSpPr>
        <p:spPr>
          <a:xfrm>
            <a:off x="6178903" y="-1078523"/>
            <a:ext cx="1332482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20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ru-RU" sz="12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Заголовок 1">
            <a:extLst>
              <a:ext uri="{FF2B5EF4-FFF2-40B4-BE49-F238E27FC236}">
                <a16:creationId xmlns:a16="http://schemas.microsoft.com/office/drawing/2014/main" id="{0D4085D7-6F61-2148-8CE2-CF11A064B63A}"/>
              </a:ext>
            </a:extLst>
          </p:cNvPr>
          <p:cNvSpPr txBox="1">
            <a:spLocks/>
          </p:cNvSpPr>
          <p:nvPr/>
        </p:nvSpPr>
        <p:spPr>
          <a:xfrm>
            <a:off x="6178903" y="481597"/>
            <a:ext cx="1332482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2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49" name="Заголовок 1">
            <a:extLst>
              <a:ext uri="{FF2B5EF4-FFF2-40B4-BE49-F238E27FC236}">
                <a16:creationId xmlns:a16="http://schemas.microsoft.com/office/drawing/2014/main" id="{4FA592EF-C5AB-2641-9E96-B07CAF1B5E6A}"/>
              </a:ext>
            </a:extLst>
          </p:cNvPr>
          <p:cNvSpPr txBox="1">
            <a:spLocks/>
          </p:cNvSpPr>
          <p:nvPr/>
        </p:nvSpPr>
        <p:spPr>
          <a:xfrm>
            <a:off x="6178903" y="2041717"/>
            <a:ext cx="1332482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20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!</a:t>
            </a:r>
            <a:endParaRPr lang="ru-RU" sz="12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0" name="Заголовок 1">
            <a:extLst>
              <a:ext uri="{FF2B5EF4-FFF2-40B4-BE49-F238E27FC236}">
                <a16:creationId xmlns:a16="http://schemas.microsoft.com/office/drawing/2014/main" id="{120904D0-3484-CC40-91D0-7E8EAB4754E2}"/>
              </a:ext>
            </a:extLst>
          </p:cNvPr>
          <p:cNvSpPr txBox="1">
            <a:spLocks/>
          </p:cNvSpPr>
          <p:nvPr/>
        </p:nvSpPr>
        <p:spPr>
          <a:xfrm>
            <a:off x="6178903" y="3601837"/>
            <a:ext cx="1332482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2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71" name="Заголовок 1">
            <a:extLst>
              <a:ext uri="{FF2B5EF4-FFF2-40B4-BE49-F238E27FC236}">
                <a16:creationId xmlns:a16="http://schemas.microsoft.com/office/drawing/2014/main" id="{DF0665A9-EAF3-124B-AE00-7BA09877FEB6}"/>
              </a:ext>
            </a:extLst>
          </p:cNvPr>
          <p:cNvSpPr txBox="1">
            <a:spLocks/>
          </p:cNvSpPr>
          <p:nvPr/>
        </p:nvSpPr>
        <p:spPr>
          <a:xfrm>
            <a:off x="6178903" y="5161957"/>
            <a:ext cx="1332482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20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ru-RU" sz="12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2" name="Заголовок 1">
            <a:extLst>
              <a:ext uri="{FF2B5EF4-FFF2-40B4-BE49-F238E27FC236}">
                <a16:creationId xmlns:a16="http://schemas.microsoft.com/office/drawing/2014/main" id="{827C54BF-50FE-A248-AD33-981D06279EDB}"/>
              </a:ext>
            </a:extLst>
          </p:cNvPr>
          <p:cNvSpPr txBox="1">
            <a:spLocks/>
          </p:cNvSpPr>
          <p:nvPr/>
        </p:nvSpPr>
        <p:spPr>
          <a:xfrm>
            <a:off x="6178903" y="6722077"/>
            <a:ext cx="1332482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20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ru-RU" sz="12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3" name="Заголовок 1">
            <a:extLst>
              <a:ext uri="{FF2B5EF4-FFF2-40B4-BE49-F238E27FC236}">
                <a16:creationId xmlns:a16="http://schemas.microsoft.com/office/drawing/2014/main" id="{9C40E9CE-5FF4-3041-B404-21387ED6521A}"/>
              </a:ext>
            </a:extLst>
          </p:cNvPr>
          <p:cNvSpPr txBox="1">
            <a:spLocks/>
          </p:cNvSpPr>
          <p:nvPr/>
        </p:nvSpPr>
        <p:spPr>
          <a:xfrm>
            <a:off x="6178903" y="8282197"/>
            <a:ext cx="1332482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20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ru-RU" sz="12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20DD82-67DD-464E-9675-29D65E9A3BE8}"/>
              </a:ext>
            </a:extLst>
          </p:cNvPr>
          <p:cNvSpPr txBox="1"/>
          <p:nvPr/>
        </p:nvSpPr>
        <p:spPr>
          <a:xfrm>
            <a:off x="11197407" y="6042595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AE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endParaRPr lang="ru-RU" sz="2400" b="1" dirty="0">
              <a:solidFill>
                <a:srgbClr val="5AE2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A59E11EC-F202-4441-A2B7-D1FF6E3C1ABC}"/>
              </a:ext>
            </a:extLst>
          </p:cNvPr>
          <p:cNvSpPr txBox="1">
            <a:spLocks/>
          </p:cNvSpPr>
          <p:nvPr/>
        </p:nvSpPr>
        <p:spPr>
          <a:xfrm>
            <a:off x="182360" y="3884034"/>
            <a:ext cx="5873873" cy="87502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5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Вовлечение участников на ранних этапах, стимулирование </a:t>
            </a:r>
            <a:r>
              <a:rPr lang="ru-RU" sz="25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коллаборации</a:t>
            </a:r>
            <a:endParaRPr lang="ru-RU" sz="25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3D55A541-0C22-DD45-B4CE-C223AA17C468}"/>
              </a:ext>
            </a:extLst>
          </p:cNvPr>
          <p:cNvSpPr txBox="1">
            <a:spLocks/>
          </p:cNvSpPr>
          <p:nvPr/>
        </p:nvSpPr>
        <p:spPr>
          <a:xfrm>
            <a:off x="667265" y="2400327"/>
            <a:ext cx="5388968" cy="79191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5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Фокусировка на ценности, доставляемой заказчику</a:t>
            </a: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3F8FFD5D-C64D-BA45-B274-D27F8F223F83}"/>
              </a:ext>
            </a:extLst>
          </p:cNvPr>
          <p:cNvSpPr txBox="1">
            <a:spLocks/>
          </p:cNvSpPr>
          <p:nvPr/>
        </p:nvSpPr>
        <p:spPr>
          <a:xfrm>
            <a:off x="182360" y="660246"/>
            <a:ext cx="5873873" cy="13647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5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Прозрачность рабочего процесса</a:t>
            </a:r>
          </a:p>
        </p:txBody>
      </p:sp>
    </p:spTree>
    <p:extLst>
      <p:ext uri="{BB962C8B-B14F-4D97-AF65-F5344CB8AC3E}">
        <p14:creationId xmlns:p14="http://schemas.microsoft.com/office/powerpoint/2010/main" val="2871107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508CBD2D-B78B-CC47-A248-C685A2BDD84D}"/>
              </a:ext>
            </a:extLst>
          </p:cNvPr>
          <p:cNvSpPr txBox="1">
            <a:spLocks/>
          </p:cNvSpPr>
          <p:nvPr/>
        </p:nvSpPr>
        <p:spPr>
          <a:xfrm>
            <a:off x="7819890" y="2885321"/>
            <a:ext cx="3431445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ru-RU" sz="59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ПОЧЕМУ</a:t>
            </a:r>
            <a:b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КАНБАН</a:t>
            </a:r>
            <a:endParaRPr lang="ru-RU" sz="8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306D6C0-ACDB-B34E-A36A-03B654D933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6" t="9687" r="14239" b="13383"/>
          <a:stretch/>
        </p:blipFill>
        <p:spPr>
          <a:xfrm>
            <a:off x="10407496" y="218983"/>
            <a:ext cx="1489326" cy="656780"/>
          </a:xfrm>
          <a:prstGeom prst="rect">
            <a:avLst/>
          </a:prstGeom>
        </p:spPr>
      </p:pic>
      <p:sp>
        <p:nvSpPr>
          <p:cNvPr id="42" name="Заголовок 1">
            <a:extLst>
              <a:ext uri="{FF2B5EF4-FFF2-40B4-BE49-F238E27FC236}">
                <a16:creationId xmlns:a16="http://schemas.microsoft.com/office/drawing/2014/main" id="{1F07424A-F71F-4B46-82DB-8D2D2D00F3C9}"/>
              </a:ext>
            </a:extLst>
          </p:cNvPr>
          <p:cNvSpPr txBox="1">
            <a:spLocks/>
          </p:cNvSpPr>
          <p:nvPr/>
        </p:nvSpPr>
        <p:spPr>
          <a:xfrm>
            <a:off x="6178903" y="-1078523"/>
            <a:ext cx="1332482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20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ru-RU" sz="12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Заголовок 1">
            <a:extLst>
              <a:ext uri="{FF2B5EF4-FFF2-40B4-BE49-F238E27FC236}">
                <a16:creationId xmlns:a16="http://schemas.microsoft.com/office/drawing/2014/main" id="{0D4085D7-6F61-2148-8CE2-CF11A064B63A}"/>
              </a:ext>
            </a:extLst>
          </p:cNvPr>
          <p:cNvSpPr txBox="1">
            <a:spLocks/>
          </p:cNvSpPr>
          <p:nvPr/>
        </p:nvSpPr>
        <p:spPr>
          <a:xfrm>
            <a:off x="6178903" y="481597"/>
            <a:ext cx="1332482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2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49" name="Заголовок 1">
            <a:extLst>
              <a:ext uri="{FF2B5EF4-FFF2-40B4-BE49-F238E27FC236}">
                <a16:creationId xmlns:a16="http://schemas.microsoft.com/office/drawing/2014/main" id="{4FA592EF-C5AB-2641-9E96-B07CAF1B5E6A}"/>
              </a:ext>
            </a:extLst>
          </p:cNvPr>
          <p:cNvSpPr txBox="1">
            <a:spLocks/>
          </p:cNvSpPr>
          <p:nvPr/>
        </p:nvSpPr>
        <p:spPr>
          <a:xfrm>
            <a:off x="6178903" y="2041717"/>
            <a:ext cx="1332482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20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!</a:t>
            </a:r>
            <a:endParaRPr lang="ru-RU" sz="12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0" name="Заголовок 1">
            <a:extLst>
              <a:ext uri="{FF2B5EF4-FFF2-40B4-BE49-F238E27FC236}">
                <a16:creationId xmlns:a16="http://schemas.microsoft.com/office/drawing/2014/main" id="{120904D0-3484-CC40-91D0-7E8EAB4754E2}"/>
              </a:ext>
            </a:extLst>
          </p:cNvPr>
          <p:cNvSpPr txBox="1">
            <a:spLocks/>
          </p:cNvSpPr>
          <p:nvPr/>
        </p:nvSpPr>
        <p:spPr>
          <a:xfrm>
            <a:off x="6178903" y="3601837"/>
            <a:ext cx="1332482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2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71" name="Заголовок 1">
            <a:extLst>
              <a:ext uri="{FF2B5EF4-FFF2-40B4-BE49-F238E27FC236}">
                <a16:creationId xmlns:a16="http://schemas.microsoft.com/office/drawing/2014/main" id="{DF0665A9-EAF3-124B-AE00-7BA09877FEB6}"/>
              </a:ext>
            </a:extLst>
          </p:cNvPr>
          <p:cNvSpPr txBox="1">
            <a:spLocks/>
          </p:cNvSpPr>
          <p:nvPr/>
        </p:nvSpPr>
        <p:spPr>
          <a:xfrm>
            <a:off x="6178903" y="5161957"/>
            <a:ext cx="1332482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20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!</a:t>
            </a:r>
            <a:endParaRPr lang="ru-RU" sz="12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2" name="Заголовок 1">
            <a:extLst>
              <a:ext uri="{FF2B5EF4-FFF2-40B4-BE49-F238E27FC236}">
                <a16:creationId xmlns:a16="http://schemas.microsoft.com/office/drawing/2014/main" id="{827C54BF-50FE-A248-AD33-981D06279EDB}"/>
              </a:ext>
            </a:extLst>
          </p:cNvPr>
          <p:cNvSpPr txBox="1">
            <a:spLocks/>
          </p:cNvSpPr>
          <p:nvPr/>
        </p:nvSpPr>
        <p:spPr>
          <a:xfrm>
            <a:off x="6178903" y="6722077"/>
            <a:ext cx="1332482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20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ru-RU" sz="12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3" name="Заголовок 1">
            <a:extLst>
              <a:ext uri="{FF2B5EF4-FFF2-40B4-BE49-F238E27FC236}">
                <a16:creationId xmlns:a16="http://schemas.microsoft.com/office/drawing/2014/main" id="{9C40E9CE-5FF4-3041-B404-21387ED6521A}"/>
              </a:ext>
            </a:extLst>
          </p:cNvPr>
          <p:cNvSpPr txBox="1">
            <a:spLocks/>
          </p:cNvSpPr>
          <p:nvPr/>
        </p:nvSpPr>
        <p:spPr>
          <a:xfrm>
            <a:off x="6178903" y="8282197"/>
            <a:ext cx="1332482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20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ru-RU" sz="12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F485DEB5-4BC2-3D4E-8444-6316EB61969E}"/>
              </a:ext>
            </a:extLst>
          </p:cNvPr>
          <p:cNvSpPr txBox="1">
            <a:spLocks/>
          </p:cNvSpPr>
          <p:nvPr/>
        </p:nvSpPr>
        <p:spPr>
          <a:xfrm>
            <a:off x="275136" y="5268863"/>
            <a:ext cx="5781097" cy="93370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5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Гибкость процесса, возможность перенастроить с учётом полученного опыта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D24E936-809F-9041-AF33-4E75722B2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5332" y="5607628"/>
            <a:ext cx="1241490" cy="896632"/>
          </a:xfrm>
          <a:prstGeom prst="rect">
            <a:avLst/>
          </a:prstGeom>
          <a:effectLst/>
        </p:spPr>
      </p:pic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35E40528-2CE3-4245-A215-F673FB5B99B0}"/>
              </a:ext>
            </a:extLst>
          </p:cNvPr>
          <p:cNvSpPr txBox="1">
            <a:spLocks/>
          </p:cNvSpPr>
          <p:nvPr/>
        </p:nvSpPr>
        <p:spPr>
          <a:xfrm>
            <a:off x="182360" y="3884034"/>
            <a:ext cx="5873873" cy="87502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5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Вовлечение участников на ранних этапах, стимулирование </a:t>
            </a:r>
            <a:r>
              <a:rPr lang="ru-RU" sz="25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коллаборации</a:t>
            </a:r>
            <a:endParaRPr lang="ru-RU" sz="25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C3171311-6700-E94B-9BD3-29E201B9A2F2}"/>
              </a:ext>
            </a:extLst>
          </p:cNvPr>
          <p:cNvSpPr txBox="1">
            <a:spLocks/>
          </p:cNvSpPr>
          <p:nvPr/>
        </p:nvSpPr>
        <p:spPr>
          <a:xfrm>
            <a:off x="667265" y="2400327"/>
            <a:ext cx="5388968" cy="79191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5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Фокусировка на ценности, доставляемой заказчику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B30EDF5A-26AC-4C4C-8E3C-E786C152C1EE}"/>
              </a:ext>
            </a:extLst>
          </p:cNvPr>
          <p:cNvSpPr txBox="1">
            <a:spLocks/>
          </p:cNvSpPr>
          <p:nvPr/>
        </p:nvSpPr>
        <p:spPr>
          <a:xfrm>
            <a:off x="182360" y="660246"/>
            <a:ext cx="5873873" cy="13647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5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Прозрачность рабочего процесса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53B4D3-A100-3F4B-BD19-596F61C3A274}"/>
              </a:ext>
            </a:extLst>
          </p:cNvPr>
          <p:cNvSpPr txBox="1"/>
          <p:nvPr/>
        </p:nvSpPr>
        <p:spPr>
          <a:xfrm>
            <a:off x="185009" y="6042595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5AE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sz="2400" b="1" dirty="0">
                <a:solidFill>
                  <a:srgbClr val="5AE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endParaRPr lang="ru-RU" sz="2400" b="1" dirty="0">
              <a:solidFill>
                <a:srgbClr val="5AE2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731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306D6C0-ACDB-B34E-A36A-03B654D933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6" t="9687" r="14239" b="13383"/>
          <a:stretch/>
        </p:blipFill>
        <p:spPr>
          <a:xfrm>
            <a:off x="10407496" y="218983"/>
            <a:ext cx="1489326" cy="6567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863A83-DEDB-2942-B82B-D55D284AAF7D}"/>
              </a:ext>
            </a:extLst>
          </p:cNvPr>
          <p:cNvSpPr txBox="1"/>
          <p:nvPr/>
        </p:nvSpPr>
        <p:spPr>
          <a:xfrm>
            <a:off x="143444" y="6125724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5AE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sz="2400" b="1" dirty="0">
                <a:solidFill>
                  <a:srgbClr val="5AE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ru-RU" sz="2400" b="1" dirty="0">
              <a:solidFill>
                <a:srgbClr val="5AE2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76ADD4C-87A2-0F41-9FEE-FEC734F4A6D6}"/>
              </a:ext>
            </a:extLst>
          </p:cNvPr>
          <p:cNvSpPr txBox="1">
            <a:spLocks/>
          </p:cNvSpPr>
          <p:nvPr/>
        </p:nvSpPr>
        <p:spPr>
          <a:xfrm>
            <a:off x="878302" y="0"/>
            <a:ext cx="6330218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40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DATALAKE</a:t>
            </a:r>
            <a:endParaRPr lang="ru-RU" sz="4000" b="1" dirty="0">
              <a:solidFill>
                <a:srgbClr val="5AE2FF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10000"/>
              </a:lnSpc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ИСПОЛЬЗУЕМЫЕ ТЕХНОЛОГИИ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AF3123E-48E6-3240-9866-B1E7F420BD27}"/>
              </a:ext>
            </a:extLst>
          </p:cNvPr>
          <p:cNvSpPr/>
          <p:nvPr/>
        </p:nvSpPr>
        <p:spPr>
          <a:xfrm>
            <a:off x="793727" y="218985"/>
            <a:ext cx="84575" cy="1228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8D048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B55889-E6F1-3F41-9ACF-2B5738EC9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27" y="1461846"/>
            <a:ext cx="10731013" cy="508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59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306D6C0-ACDB-B34E-A36A-03B654D933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6" t="9687" r="14239" b="13383"/>
          <a:stretch/>
        </p:blipFill>
        <p:spPr>
          <a:xfrm>
            <a:off x="10407496" y="218983"/>
            <a:ext cx="1489326" cy="65678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3F44E5E-D549-EA47-BAF7-C266C1F6C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5332" y="5607628"/>
            <a:ext cx="1241490" cy="896632"/>
          </a:xfrm>
          <a:prstGeom prst="rect">
            <a:avLst/>
          </a:prstGeom>
          <a:effectLst/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EDE4144-E796-2C42-93E4-E7CFB280270D}"/>
              </a:ext>
            </a:extLst>
          </p:cNvPr>
          <p:cNvSpPr txBox="1">
            <a:spLocks/>
          </p:cNvSpPr>
          <p:nvPr/>
        </p:nvSpPr>
        <p:spPr>
          <a:xfrm>
            <a:off x="8740674" y="2479583"/>
            <a:ext cx="3551534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ПИРАМИДА</a:t>
            </a:r>
          </a:p>
          <a:p>
            <a:pPr algn="l">
              <a:lnSpc>
                <a:spcPct val="110000"/>
              </a:lnSpc>
            </a:pPr>
            <a:r>
              <a:rPr lang="ru-RU" sz="28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ТЕСТИРОВАНИЯ</a:t>
            </a:r>
            <a:endParaRPr lang="ru-RU" sz="4000" b="1" dirty="0">
              <a:solidFill>
                <a:srgbClr val="5AE2FF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DED5964-5EA4-3A43-B318-B6AC2245F9FA}"/>
              </a:ext>
            </a:extLst>
          </p:cNvPr>
          <p:cNvSpPr/>
          <p:nvPr/>
        </p:nvSpPr>
        <p:spPr>
          <a:xfrm>
            <a:off x="8483493" y="917762"/>
            <a:ext cx="84575" cy="4467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8D048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9FC403-0E98-9046-BB1E-A85D840227C1}"/>
              </a:ext>
            </a:extLst>
          </p:cNvPr>
          <p:cNvSpPr txBox="1"/>
          <p:nvPr/>
        </p:nvSpPr>
        <p:spPr>
          <a:xfrm>
            <a:off x="143444" y="6125724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5AE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sz="2400" b="1" dirty="0">
                <a:solidFill>
                  <a:srgbClr val="5AE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endParaRPr lang="ru-RU" sz="2400" b="1" dirty="0">
              <a:solidFill>
                <a:srgbClr val="5AE2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71430B-A0F3-8141-A384-08DA3DA1A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772" y="873653"/>
            <a:ext cx="8115418" cy="563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78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306D6C0-ACDB-B34E-A36A-03B654D933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6" t="9687" r="14239" b="13383"/>
          <a:stretch/>
        </p:blipFill>
        <p:spPr>
          <a:xfrm>
            <a:off x="10407496" y="218983"/>
            <a:ext cx="1489326" cy="656780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EDE4144-E796-2C42-93E4-E7CFB280270D}"/>
              </a:ext>
            </a:extLst>
          </p:cNvPr>
          <p:cNvSpPr txBox="1">
            <a:spLocks/>
          </p:cNvSpPr>
          <p:nvPr/>
        </p:nvSpPr>
        <p:spPr>
          <a:xfrm>
            <a:off x="934196" y="103711"/>
            <a:ext cx="7328163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SHIFT LEFT </a:t>
            </a:r>
            <a:r>
              <a:rPr lang="en-US" sz="44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TESTING</a:t>
            </a:r>
            <a:endParaRPr lang="ru-RU" sz="4400" b="1" dirty="0">
              <a:solidFill>
                <a:srgbClr val="5AE2FF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0A40BF-86E2-8447-AC06-7B38A5F19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132" y="1620982"/>
            <a:ext cx="10269968" cy="44216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C173BC-FB99-D340-9ECF-EE9B98899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136" y="5629699"/>
            <a:ext cx="1241490" cy="896632"/>
          </a:xfrm>
          <a:prstGeom prst="rect">
            <a:avLst/>
          </a:prstGeom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E9D138-1EB4-4A4B-BE22-7ED09D6212BE}"/>
              </a:ext>
            </a:extLst>
          </p:cNvPr>
          <p:cNvSpPr txBox="1"/>
          <p:nvPr/>
        </p:nvSpPr>
        <p:spPr>
          <a:xfrm>
            <a:off x="11197407" y="6042595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AE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endParaRPr lang="ru-RU" sz="2400" b="1" dirty="0">
              <a:solidFill>
                <a:srgbClr val="5AE2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EAE6698-3A83-F84D-9E83-479946A6B2D4}"/>
              </a:ext>
            </a:extLst>
          </p:cNvPr>
          <p:cNvSpPr/>
          <p:nvPr/>
        </p:nvSpPr>
        <p:spPr>
          <a:xfrm>
            <a:off x="721955" y="453382"/>
            <a:ext cx="84575" cy="908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8D0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16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306D6C0-ACDB-B34E-A36A-03B654D933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6" t="9687" r="14239" b="13383"/>
          <a:stretch/>
        </p:blipFill>
        <p:spPr>
          <a:xfrm>
            <a:off x="10407496" y="218983"/>
            <a:ext cx="1489326" cy="6567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190AAE-3712-7640-87BF-ED5D70D2E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36" y="5629699"/>
            <a:ext cx="1241490" cy="896632"/>
          </a:xfrm>
          <a:prstGeom prst="rect">
            <a:avLst/>
          </a:prstGeom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0AA60E-C921-E540-889A-006D90C783C7}"/>
              </a:ext>
            </a:extLst>
          </p:cNvPr>
          <p:cNvSpPr txBox="1"/>
          <p:nvPr/>
        </p:nvSpPr>
        <p:spPr>
          <a:xfrm>
            <a:off x="11197407" y="6042595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AE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r>
            <a:endParaRPr lang="ru-RU" sz="2400" b="1" dirty="0">
              <a:solidFill>
                <a:srgbClr val="5AE2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ED9853EC-8151-2044-A78C-8902B2AF4EB3}"/>
              </a:ext>
            </a:extLst>
          </p:cNvPr>
          <p:cNvSpPr txBox="1">
            <a:spLocks/>
          </p:cNvSpPr>
          <p:nvPr/>
        </p:nvSpPr>
        <p:spPr>
          <a:xfrm>
            <a:off x="934196" y="103711"/>
            <a:ext cx="7328163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44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USER STORY 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LIFECYCLE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512FB39-54C9-8144-9366-67F1DF3AB46B}"/>
              </a:ext>
            </a:extLst>
          </p:cNvPr>
          <p:cNvSpPr/>
          <p:nvPr/>
        </p:nvSpPr>
        <p:spPr>
          <a:xfrm>
            <a:off x="721955" y="453382"/>
            <a:ext cx="84575" cy="908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8D048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5F7FC8-70C8-0145-B415-9BD44708F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003" y="1450359"/>
            <a:ext cx="11433819" cy="514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79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D9FC7D1-7C50-614A-B014-4411D8AE0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621" y="1333792"/>
            <a:ext cx="9256790" cy="517896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306D6C0-ACDB-B34E-A36A-03B654D933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86" t="9687" r="14239" b="13383"/>
          <a:stretch/>
        </p:blipFill>
        <p:spPr>
          <a:xfrm>
            <a:off x="10407496" y="218983"/>
            <a:ext cx="1489326" cy="65678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3F44E5E-D549-EA47-BAF7-C266C1F6C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136" y="5629699"/>
            <a:ext cx="1241490" cy="896632"/>
          </a:xfrm>
          <a:prstGeom prst="rect">
            <a:avLst/>
          </a:prstGeom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51E467-4250-9E48-9962-3E260D9E6AEA}"/>
              </a:ext>
            </a:extLst>
          </p:cNvPr>
          <p:cNvSpPr txBox="1"/>
          <p:nvPr/>
        </p:nvSpPr>
        <p:spPr>
          <a:xfrm>
            <a:off x="11197407" y="6042595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5AE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DB3D75-7DDC-444D-A286-0DEF509D06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4758" y="4664576"/>
            <a:ext cx="954438" cy="8618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9F77A09-C6CE-214B-A03B-FA3E4CA22A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7889" y="4530359"/>
            <a:ext cx="868546" cy="9168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39FFEB2-E5DA-8646-B8AE-3DD88AB6AA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5241" y="2434165"/>
            <a:ext cx="957411" cy="100244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12803A8-64E4-CD47-BF6F-3C68241DF5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3152" y="5050298"/>
            <a:ext cx="967996" cy="5052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7E272C3-3BEE-3848-A778-156A547FD1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4566" y="2461369"/>
            <a:ext cx="766916" cy="93938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A5A293B-1B79-254E-8488-210C87F5F4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4325" y="4739180"/>
            <a:ext cx="662363" cy="811316"/>
          </a:xfrm>
          <a:prstGeom prst="rect">
            <a:avLst/>
          </a:prstGeom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D860DD69-740E-944E-A394-D203A62634CD}"/>
              </a:ext>
            </a:extLst>
          </p:cNvPr>
          <p:cNvSpPr/>
          <p:nvPr/>
        </p:nvSpPr>
        <p:spPr>
          <a:xfrm>
            <a:off x="7392370" y="4755345"/>
            <a:ext cx="402813" cy="402813"/>
          </a:xfrm>
          <a:prstGeom prst="ellipse">
            <a:avLst/>
          </a:prstGeom>
          <a:solidFill>
            <a:srgbClr val="5AE2FF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6A5CBC-C991-D14D-BC3F-00FCF5A6102D}"/>
              </a:ext>
            </a:extLst>
          </p:cNvPr>
          <p:cNvSpPr txBox="1"/>
          <p:nvPr/>
        </p:nvSpPr>
        <p:spPr>
          <a:xfrm>
            <a:off x="7326797" y="4664339"/>
            <a:ext cx="361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B2ED52BB-BC52-664B-B67A-82803F192CBC}"/>
              </a:ext>
            </a:extLst>
          </p:cNvPr>
          <p:cNvSpPr/>
          <p:nvPr/>
        </p:nvSpPr>
        <p:spPr>
          <a:xfrm>
            <a:off x="7326797" y="4712065"/>
            <a:ext cx="427769" cy="427769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8501C80A-0F39-8F40-B3EF-EEE0565474A3}"/>
              </a:ext>
            </a:extLst>
          </p:cNvPr>
          <p:cNvSpPr txBox="1">
            <a:spLocks/>
          </p:cNvSpPr>
          <p:nvPr/>
        </p:nvSpPr>
        <p:spPr>
          <a:xfrm>
            <a:off x="934196" y="103711"/>
            <a:ext cx="7328163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44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CONTINUOUS TESTING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4D64FB72-D95A-9D4D-9F07-3A818C11E536}"/>
              </a:ext>
            </a:extLst>
          </p:cNvPr>
          <p:cNvSpPr/>
          <p:nvPr/>
        </p:nvSpPr>
        <p:spPr>
          <a:xfrm>
            <a:off x="721955" y="453382"/>
            <a:ext cx="84575" cy="908487"/>
          </a:xfrm>
          <a:prstGeom prst="rect">
            <a:avLst/>
          </a:prstGeom>
          <a:solidFill>
            <a:srgbClr val="5AE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AE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840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306D6C0-ACDB-B34E-A36A-03B654D933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6" t="9687" r="14239" b="13383"/>
          <a:stretch/>
        </p:blipFill>
        <p:spPr>
          <a:xfrm>
            <a:off x="10407496" y="218983"/>
            <a:ext cx="1489326" cy="65678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3F44E5E-D549-EA47-BAF7-C266C1F6C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36" y="5629699"/>
            <a:ext cx="1241490" cy="896632"/>
          </a:xfrm>
          <a:prstGeom prst="rect">
            <a:avLst/>
          </a:prstGeom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51E467-4250-9E48-9962-3E260D9E6AEA}"/>
              </a:ext>
            </a:extLst>
          </p:cNvPr>
          <p:cNvSpPr txBox="1"/>
          <p:nvPr/>
        </p:nvSpPr>
        <p:spPr>
          <a:xfrm>
            <a:off x="11197407" y="6042595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AE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endParaRPr lang="ru-RU" sz="2400" b="1" dirty="0">
              <a:solidFill>
                <a:srgbClr val="5AE2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004678-9A82-F742-B36A-6CBAAEDDE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6105" y="547373"/>
            <a:ext cx="6908483" cy="59151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78D26B-6E2A-DE43-98BA-EEF41030C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5992" y="3354438"/>
            <a:ext cx="599607" cy="63298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355429-8531-2D4E-AB6A-B07CDC6AB5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1912" y="3059000"/>
            <a:ext cx="564333" cy="5908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16B35BE-F079-A14E-9068-B82C91A24D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6687" y="3305059"/>
            <a:ext cx="510634" cy="62546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6B57C3D-D0F7-7944-8745-2E990504C4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4391" y="3214308"/>
            <a:ext cx="810761" cy="73211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B796ACE-907B-2E4E-818D-543F5E59E3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6883" y="5297163"/>
            <a:ext cx="599607" cy="63298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5AF4C05-DA6D-DE4C-BE4F-9B55E02152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6372" y="4796918"/>
            <a:ext cx="564333" cy="59087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BED5E6C-0085-414C-8DE1-4A605DD61D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2411" y="4796918"/>
            <a:ext cx="564333" cy="59087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D4E8E27-5A20-9442-B6B0-C9FE1F3483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4391" y="5314198"/>
            <a:ext cx="564333" cy="59087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81AF56D-4A5C-8D44-A8D4-E0F52997DF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8250" y="5279609"/>
            <a:ext cx="510634" cy="625465"/>
          </a:xfrm>
          <a:prstGeom prst="rect">
            <a:avLst/>
          </a:prstGeom>
        </p:spPr>
      </p:pic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5FE3676A-E564-0840-A87D-F215EA1BEF4C}"/>
              </a:ext>
            </a:extLst>
          </p:cNvPr>
          <p:cNvSpPr txBox="1">
            <a:spLocks/>
          </p:cNvSpPr>
          <p:nvPr/>
        </p:nvSpPr>
        <p:spPr>
          <a:xfrm>
            <a:off x="262622" y="2545209"/>
            <a:ext cx="3140107" cy="179109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32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CONTINUOUS</a:t>
            </a:r>
            <a:r>
              <a:rPr lang="en-US" sz="40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TESTING</a:t>
            </a:r>
            <a:endParaRPr lang="ru-RU" sz="5000" b="1" dirty="0">
              <a:solidFill>
                <a:srgbClr val="5AE2FF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8B87932-D652-0C43-844B-CBC15399D50E}"/>
              </a:ext>
            </a:extLst>
          </p:cNvPr>
          <p:cNvSpPr/>
          <p:nvPr/>
        </p:nvSpPr>
        <p:spPr>
          <a:xfrm>
            <a:off x="3457897" y="1366665"/>
            <a:ext cx="84575" cy="4467785"/>
          </a:xfrm>
          <a:prstGeom prst="rect">
            <a:avLst/>
          </a:prstGeom>
          <a:solidFill>
            <a:srgbClr val="5AE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8D048"/>
              </a:solidFill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09F9B95-2FB5-864A-AC00-B804A53781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844341">
            <a:off x="5474242" y="3486907"/>
            <a:ext cx="373080" cy="36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042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7C2B04-5A9D-D34B-A0B4-B2053DC0B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962" y="5147204"/>
            <a:ext cx="599607" cy="6329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1AD4BF7-0230-564A-9CA7-EA1A2B5E3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132" y="5052553"/>
            <a:ext cx="564333" cy="5908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0FD51F-90F0-7741-B86D-964B8F8EF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7549" y="5138684"/>
            <a:ext cx="510634" cy="62546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B4611B-2AB0-1A44-AB51-2D01D020B2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0656" y="4981933"/>
            <a:ext cx="810761" cy="7321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5D1590-9647-BA4D-9E8A-9B0FB3E45D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8800" y="4949849"/>
            <a:ext cx="571968" cy="52481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AB1BBB-F246-854F-9CBC-0C96E413CF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243" y="326618"/>
            <a:ext cx="10885291" cy="5985188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89EB3F87-B68A-3843-81BA-36F8A071CB86}"/>
              </a:ext>
            </a:extLst>
          </p:cNvPr>
          <p:cNvSpPr txBox="1">
            <a:spLocks/>
          </p:cNvSpPr>
          <p:nvPr/>
        </p:nvSpPr>
        <p:spPr>
          <a:xfrm>
            <a:off x="5463856" y="-110703"/>
            <a:ext cx="7328163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44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CONTINUOUS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TESTING</a:t>
            </a:r>
            <a:endParaRPr lang="ru-RU" sz="4400" b="1" dirty="0">
              <a:solidFill>
                <a:srgbClr val="5AE2FF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93A4FCF-AA15-F746-A922-2CD354BFBB76}"/>
              </a:ext>
            </a:extLst>
          </p:cNvPr>
          <p:cNvSpPr/>
          <p:nvPr/>
        </p:nvSpPr>
        <p:spPr>
          <a:xfrm>
            <a:off x="5277399" y="215113"/>
            <a:ext cx="84575" cy="908487"/>
          </a:xfrm>
          <a:prstGeom prst="rect">
            <a:avLst/>
          </a:prstGeom>
          <a:solidFill>
            <a:srgbClr val="5AE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AE2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87C010-86FF-6247-B825-43301B4AEE25}"/>
              </a:ext>
            </a:extLst>
          </p:cNvPr>
          <p:cNvSpPr txBox="1"/>
          <p:nvPr/>
        </p:nvSpPr>
        <p:spPr>
          <a:xfrm>
            <a:off x="290403" y="6125724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AE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endParaRPr lang="ru-RU" sz="2400" b="1" dirty="0">
              <a:solidFill>
                <a:srgbClr val="5AE2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019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306D6C0-ACDB-B34E-A36A-03B654D933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6" t="9687" r="14239" b="13383"/>
          <a:stretch/>
        </p:blipFill>
        <p:spPr>
          <a:xfrm>
            <a:off x="10407496" y="218983"/>
            <a:ext cx="1489326" cy="65678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3F44E5E-D549-EA47-BAF7-C266C1F6C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36" y="5629699"/>
            <a:ext cx="1241490" cy="896632"/>
          </a:xfrm>
          <a:prstGeom prst="rect">
            <a:avLst/>
          </a:prstGeom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51E467-4250-9E48-9962-3E260D9E6AEA}"/>
              </a:ext>
            </a:extLst>
          </p:cNvPr>
          <p:cNvSpPr txBox="1"/>
          <p:nvPr/>
        </p:nvSpPr>
        <p:spPr>
          <a:xfrm>
            <a:off x="11197407" y="6042595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AE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</a:t>
            </a:r>
            <a:endParaRPr lang="ru-RU" sz="2400" b="1" dirty="0">
              <a:solidFill>
                <a:srgbClr val="5AE2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8501C80A-0F39-8F40-B3EF-EEE0565474A3}"/>
              </a:ext>
            </a:extLst>
          </p:cNvPr>
          <p:cNvSpPr txBox="1">
            <a:spLocks/>
          </p:cNvSpPr>
          <p:nvPr/>
        </p:nvSpPr>
        <p:spPr>
          <a:xfrm>
            <a:off x="934196" y="347551"/>
            <a:ext cx="8796400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ru-RU" altLang="ru-RU" sz="4400" b="1" dirty="0">
                <a:solidFill>
                  <a:srgbClr val="5AE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</a:t>
            </a:r>
            <a:r>
              <a:rPr lang="ru-RU" alt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ТЕСТИРОВАНИЯ ФИЧИ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4D64FB72-D95A-9D4D-9F07-3A818C11E536}"/>
              </a:ext>
            </a:extLst>
          </p:cNvPr>
          <p:cNvSpPr/>
          <p:nvPr/>
        </p:nvSpPr>
        <p:spPr>
          <a:xfrm>
            <a:off x="721955" y="462823"/>
            <a:ext cx="84575" cy="1384431"/>
          </a:xfrm>
          <a:prstGeom prst="rect">
            <a:avLst/>
          </a:prstGeom>
          <a:solidFill>
            <a:srgbClr val="5AE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AE2FF"/>
              </a:solidFill>
            </a:endParaRP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E746BDFA-021B-1243-9D16-BC73D1D65C0B}"/>
              </a:ext>
            </a:extLst>
          </p:cNvPr>
          <p:cNvSpPr txBox="1">
            <a:spLocks/>
          </p:cNvSpPr>
          <p:nvPr/>
        </p:nvSpPr>
        <p:spPr>
          <a:xfrm>
            <a:off x="1823672" y="2957276"/>
            <a:ext cx="4951762" cy="228718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Test Data 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Sanity Testing 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Zero Bug Policy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DA9C8D-26EF-DA4C-ACF5-D39E0E15A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5434" y="2044590"/>
            <a:ext cx="4136007" cy="448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276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306D6C0-ACDB-B34E-A36A-03B654D933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6" t="9687" r="14239" b="13383"/>
          <a:stretch/>
        </p:blipFill>
        <p:spPr>
          <a:xfrm>
            <a:off x="10407496" y="218983"/>
            <a:ext cx="1489326" cy="656780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A93F9291-8C7B-CE41-A38B-520B3E21A2FB}"/>
              </a:ext>
            </a:extLst>
          </p:cNvPr>
          <p:cNvSpPr/>
          <p:nvPr/>
        </p:nvSpPr>
        <p:spPr>
          <a:xfrm>
            <a:off x="3837708" y="1493132"/>
            <a:ext cx="84575" cy="4136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8D048"/>
              </a:solidFill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4C25533-F0D7-6947-9960-0A0153D602A7}"/>
              </a:ext>
            </a:extLst>
          </p:cNvPr>
          <p:cNvGrpSpPr/>
          <p:nvPr/>
        </p:nvGrpSpPr>
        <p:grpSpPr>
          <a:xfrm>
            <a:off x="5981810" y="1207072"/>
            <a:ext cx="5572131" cy="4708685"/>
            <a:chOff x="4425106" y="1061884"/>
            <a:chExt cx="5572131" cy="4708685"/>
          </a:xfrm>
        </p:grpSpPr>
        <p:sp>
          <p:nvSpPr>
            <p:cNvPr id="38" name="Заголовок 1">
              <a:extLst>
                <a:ext uri="{FF2B5EF4-FFF2-40B4-BE49-F238E27FC236}">
                  <a16:creationId xmlns:a16="http://schemas.microsoft.com/office/drawing/2014/main" id="{2A7B4B50-AAA4-D041-A92B-72AC693FDCE6}"/>
                </a:ext>
              </a:extLst>
            </p:cNvPr>
            <p:cNvSpPr txBox="1">
              <a:spLocks/>
            </p:cNvSpPr>
            <p:nvPr/>
          </p:nvSpPr>
          <p:spPr>
            <a:xfrm>
              <a:off x="4425106" y="1061884"/>
              <a:ext cx="3421035" cy="76863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1800" b="1" dirty="0">
                  <a:solidFill>
                    <a:schemeClr val="bg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Партнер государственных структур</a:t>
              </a:r>
            </a:p>
          </p:txBody>
        </p:sp>
        <p:sp>
          <p:nvSpPr>
            <p:cNvPr id="42" name="Заголовок 1">
              <a:extLst>
                <a:ext uri="{FF2B5EF4-FFF2-40B4-BE49-F238E27FC236}">
                  <a16:creationId xmlns:a16="http://schemas.microsoft.com/office/drawing/2014/main" id="{B0FC7048-FA9B-5D41-8D00-7DC9366BF303}"/>
                </a:ext>
              </a:extLst>
            </p:cNvPr>
            <p:cNvSpPr txBox="1">
              <a:spLocks/>
            </p:cNvSpPr>
            <p:nvPr/>
          </p:nvSpPr>
          <p:spPr>
            <a:xfrm>
              <a:off x="4425107" y="2045886"/>
              <a:ext cx="4527164" cy="109552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1800" b="1" dirty="0">
                  <a:solidFill>
                    <a:schemeClr val="bg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Лидер российского бизнеса в области комплексной автоматизации сложных бизнес-процессов</a:t>
              </a:r>
            </a:p>
          </p:txBody>
        </p:sp>
        <p:sp>
          <p:nvSpPr>
            <p:cNvPr id="43" name="Заголовок 1">
              <a:extLst>
                <a:ext uri="{FF2B5EF4-FFF2-40B4-BE49-F238E27FC236}">
                  <a16:creationId xmlns:a16="http://schemas.microsoft.com/office/drawing/2014/main" id="{0B8E8553-7B7C-FD4E-84A6-2ACB7895CA2B}"/>
                </a:ext>
              </a:extLst>
            </p:cNvPr>
            <p:cNvSpPr txBox="1">
              <a:spLocks/>
            </p:cNvSpPr>
            <p:nvPr/>
          </p:nvSpPr>
          <p:spPr>
            <a:xfrm>
              <a:off x="4425106" y="3356773"/>
              <a:ext cx="5572131" cy="107885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1800" b="1" dirty="0">
                  <a:solidFill>
                    <a:schemeClr val="bg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Более 40 лет является разработчиком автоматизированной информационной системы ФНС России</a:t>
              </a:r>
            </a:p>
          </p:txBody>
        </p:sp>
        <p:sp>
          <p:nvSpPr>
            <p:cNvPr id="44" name="Заголовок 1">
              <a:extLst>
                <a:ext uri="{FF2B5EF4-FFF2-40B4-BE49-F238E27FC236}">
                  <a16:creationId xmlns:a16="http://schemas.microsoft.com/office/drawing/2014/main" id="{A468B107-DD6B-3843-A9A6-87B734C30E38}"/>
                </a:ext>
              </a:extLst>
            </p:cNvPr>
            <p:cNvSpPr txBox="1">
              <a:spLocks/>
            </p:cNvSpPr>
            <p:nvPr/>
          </p:nvSpPr>
          <p:spPr>
            <a:xfrm>
              <a:off x="4430616" y="4650994"/>
              <a:ext cx="5465314" cy="111957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1800" b="1" dirty="0">
                  <a:solidFill>
                    <a:schemeClr val="bg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Мы делаем жизнь людей лучше, создавая комфортные сервисы взаимодействия с государством</a:t>
              </a:r>
            </a:p>
          </p:txBody>
        </p:sp>
      </p:grp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3F44E5E-D549-EA47-BAF7-C266C1F6C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36" y="5629699"/>
            <a:ext cx="1241490" cy="896632"/>
          </a:xfrm>
          <a:prstGeom prst="rect">
            <a:avLst/>
          </a:prstGeom>
          <a:effectLst/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FD6B55A-6D2D-1548-8627-7FB4AED48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9412" y="1207072"/>
            <a:ext cx="719094" cy="76863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FB2CA5E-98B0-464C-8AEB-1DFCAAC6C2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9412" y="2336248"/>
            <a:ext cx="715533" cy="80517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DA09067-AD7F-A341-A6D4-3B4F12CCC3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9674" y="3649440"/>
            <a:ext cx="775008" cy="744473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EB560402-B932-B143-BF10-070E31B4A9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4241" y="4977380"/>
            <a:ext cx="905873" cy="744473"/>
          </a:xfrm>
          <a:prstGeom prst="rect">
            <a:avLst/>
          </a:prstGeom>
        </p:spPr>
      </p:pic>
      <p:sp>
        <p:nvSpPr>
          <p:cNvPr id="66" name="Заголовок 1">
            <a:extLst>
              <a:ext uri="{FF2B5EF4-FFF2-40B4-BE49-F238E27FC236}">
                <a16:creationId xmlns:a16="http://schemas.microsoft.com/office/drawing/2014/main" id="{3502C7AA-A94B-A947-A006-83513961AC29}"/>
              </a:ext>
            </a:extLst>
          </p:cNvPr>
          <p:cNvSpPr txBox="1">
            <a:spLocks/>
          </p:cNvSpPr>
          <p:nvPr/>
        </p:nvSpPr>
        <p:spPr>
          <a:xfrm>
            <a:off x="490838" y="2802192"/>
            <a:ext cx="2890004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ru-RU" sz="42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ПРОЕКТЫ</a:t>
            </a:r>
            <a:b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ГНИВЦ</a:t>
            </a:r>
            <a:endParaRPr lang="ru-RU" sz="8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8D811D-5B54-874C-B507-88910A046495}"/>
              </a:ext>
            </a:extLst>
          </p:cNvPr>
          <p:cNvSpPr txBox="1"/>
          <p:nvPr/>
        </p:nvSpPr>
        <p:spPr>
          <a:xfrm>
            <a:off x="11197407" y="6042595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5AE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91641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306D6C0-ACDB-B34E-A36A-03B654D933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6" t="9687" r="14239" b="13383"/>
          <a:stretch/>
        </p:blipFill>
        <p:spPr>
          <a:xfrm>
            <a:off x="10407496" y="218983"/>
            <a:ext cx="1489326" cy="65678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3F44E5E-D549-EA47-BAF7-C266C1F6C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5332" y="5607628"/>
            <a:ext cx="1241490" cy="896632"/>
          </a:xfrm>
          <a:prstGeom prst="rect">
            <a:avLst/>
          </a:prstGeom>
          <a:effectLst/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EDE4144-E796-2C42-93E4-E7CFB280270D}"/>
              </a:ext>
            </a:extLst>
          </p:cNvPr>
          <p:cNvSpPr txBox="1">
            <a:spLocks/>
          </p:cNvSpPr>
          <p:nvPr/>
        </p:nvSpPr>
        <p:spPr>
          <a:xfrm>
            <a:off x="7556740" y="2192274"/>
            <a:ext cx="4635260" cy="25273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ru-RU" altLang="ru-RU" sz="3300" b="1" dirty="0">
                <a:solidFill>
                  <a:srgbClr val="5AE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</a:t>
            </a:r>
            <a:r>
              <a:rPr lang="ru-RU" altLang="ru-RU" sz="3200" b="1" dirty="0">
                <a:solidFill>
                  <a:srgbClr val="5AE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ТЕСТИРОВАНИЯ</a:t>
            </a:r>
            <a:r>
              <a:rPr lang="ru-RU" altLang="ru-RU" sz="3200" b="1" dirty="0">
                <a:solidFill>
                  <a:srgbClr val="5AE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ФИЧИ</a:t>
            </a:r>
            <a:endParaRPr lang="ru-RU" sz="8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DED5964-5EA4-3A43-B318-B6AC2245F9FA}"/>
              </a:ext>
            </a:extLst>
          </p:cNvPr>
          <p:cNvSpPr/>
          <p:nvPr/>
        </p:nvSpPr>
        <p:spPr>
          <a:xfrm>
            <a:off x="6930739" y="1262822"/>
            <a:ext cx="84575" cy="4467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8D048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9FC403-0E98-9046-BB1E-A85D840227C1}"/>
              </a:ext>
            </a:extLst>
          </p:cNvPr>
          <p:cNvSpPr txBox="1"/>
          <p:nvPr/>
        </p:nvSpPr>
        <p:spPr>
          <a:xfrm>
            <a:off x="143444" y="6125724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AE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endParaRPr lang="ru-RU" sz="2400" b="1" dirty="0">
              <a:solidFill>
                <a:srgbClr val="5AE2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Рисунок 1">
            <a:extLst>
              <a:ext uri="{FF2B5EF4-FFF2-40B4-BE49-F238E27FC236}">
                <a16:creationId xmlns:a16="http://schemas.microsoft.com/office/drawing/2014/main" id="{0DC174E5-9814-EB48-A2F2-7CBEF9C53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329" y="2273773"/>
            <a:ext cx="4977996" cy="244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874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306D6C0-ACDB-B34E-A36A-03B654D933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6" t="9687" r="14239" b="13383"/>
          <a:stretch/>
        </p:blipFill>
        <p:spPr>
          <a:xfrm>
            <a:off x="10407496" y="218983"/>
            <a:ext cx="1489326" cy="65678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3F44E5E-D549-EA47-BAF7-C266C1F6C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36" y="5629699"/>
            <a:ext cx="1241490" cy="896632"/>
          </a:xfrm>
          <a:prstGeom prst="rect">
            <a:avLst/>
          </a:prstGeom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51E467-4250-9E48-9962-3E260D9E6AEA}"/>
              </a:ext>
            </a:extLst>
          </p:cNvPr>
          <p:cNvSpPr txBox="1"/>
          <p:nvPr/>
        </p:nvSpPr>
        <p:spPr>
          <a:xfrm>
            <a:off x="11197407" y="6042595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AE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</a:t>
            </a:r>
            <a:endParaRPr lang="ru-RU" sz="2400" b="1" dirty="0">
              <a:solidFill>
                <a:srgbClr val="5AE2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5FE3676A-E564-0840-A87D-F215EA1BEF4C}"/>
              </a:ext>
            </a:extLst>
          </p:cNvPr>
          <p:cNvSpPr txBox="1">
            <a:spLocks/>
          </p:cNvSpPr>
          <p:nvPr/>
        </p:nvSpPr>
        <p:spPr>
          <a:xfrm>
            <a:off x="605526" y="2545209"/>
            <a:ext cx="3672564" cy="179109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ru-RU" sz="35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ОРГАНИЗАЦИЯ</a:t>
            </a:r>
            <a:r>
              <a:rPr lang="ru-RU" sz="32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41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ПРОЦЕССОВ</a:t>
            </a:r>
            <a:r>
              <a:rPr lang="ru-RU" sz="32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ТЕСТИРОВАНИЯ 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8B87932-D652-0C43-844B-CBC15399D50E}"/>
              </a:ext>
            </a:extLst>
          </p:cNvPr>
          <p:cNvSpPr/>
          <p:nvPr/>
        </p:nvSpPr>
        <p:spPr>
          <a:xfrm>
            <a:off x="4551922" y="1366665"/>
            <a:ext cx="84575" cy="4467785"/>
          </a:xfrm>
          <a:prstGeom prst="rect">
            <a:avLst/>
          </a:prstGeom>
          <a:solidFill>
            <a:srgbClr val="5AE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8D048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CC94A3-AC50-7548-9ED4-63871DBFE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8859" y="1193907"/>
            <a:ext cx="60833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9859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B51E467-4250-9E48-9962-3E260D9E6AEA}"/>
              </a:ext>
            </a:extLst>
          </p:cNvPr>
          <p:cNvSpPr txBox="1"/>
          <p:nvPr/>
        </p:nvSpPr>
        <p:spPr>
          <a:xfrm>
            <a:off x="11197407" y="6042595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AE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endParaRPr lang="ru-RU" sz="2400" b="1" dirty="0">
              <a:solidFill>
                <a:srgbClr val="5AE2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6" name="Объект 2">
            <a:extLst>
              <a:ext uri="{FF2B5EF4-FFF2-40B4-BE49-F238E27FC236}">
                <a16:creationId xmlns:a16="http://schemas.microsoft.com/office/drawing/2014/main" id="{6D00C34A-2D90-E14A-AB60-850462C08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047" y="1744151"/>
            <a:ext cx="8789732" cy="4503150"/>
          </a:xfrm>
          <a:prstGeom prst="roundRect">
            <a:avLst>
              <a:gd name="adj" fmla="val 3865"/>
            </a:avLst>
          </a:prstGeom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3167E3C-A237-0A4B-900C-20858E7A5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88" y="3216453"/>
            <a:ext cx="1639516" cy="3030848"/>
          </a:xfrm>
          <a:prstGeom prst="roundRect">
            <a:avLst>
              <a:gd name="adj" fmla="val 7474"/>
            </a:avLst>
          </a:prstGeom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9B5FB769-5819-6149-93A5-F3CCEDFAA5FD}"/>
              </a:ext>
            </a:extLst>
          </p:cNvPr>
          <p:cNvSpPr txBox="1">
            <a:spLocks/>
          </p:cNvSpPr>
          <p:nvPr/>
        </p:nvSpPr>
        <p:spPr>
          <a:xfrm>
            <a:off x="1171260" y="188377"/>
            <a:ext cx="7328163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44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</a:t>
            </a:r>
            <a:r>
              <a:rPr lang="en" sz="44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ART</a:t>
            </a:r>
            <a:r>
              <a:rPr lang="ru-RU" sz="44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DD928C42-D92F-684B-B3C7-6AF58A2711C0}"/>
              </a:ext>
            </a:extLst>
          </p:cNvPr>
          <p:cNvSpPr/>
          <p:nvPr/>
        </p:nvSpPr>
        <p:spPr>
          <a:xfrm>
            <a:off x="959019" y="538048"/>
            <a:ext cx="84575" cy="908487"/>
          </a:xfrm>
          <a:prstGeom prst="rect">
            <a:avLst/>
          </a:prstGeom>
          <a:solidFill>
            <a:srgbClr val="5AE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AE2FF"/>
              </a:solidFill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4329F83-18CC-CA49-9434-B4D781028A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86" t="9687" r="14239" b="13383"/>
          <a:stretch/>
        </p:blipFill>
        <p:spPr>
          <a:xfrm>
            <a:off x="10407496" y="218983"/>
            <a:ext cx="1489326" cy="65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40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B51E467-4250-9E48-9962-3E260D9E6AEA}"/>
              </a:ext>
            </a:extLst>
          </p:cNvPr>
          <p:cNvSpPr txBox="1"/>
          <p:nvPr/>
        </p:nvSpPr>
        <p:spPr>
          <a:xfrm>
            <a:off x="11197407" y="6042595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AE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</a:t>
            </a:r>
            <a:endParaRPr lang="ru-RU" sz="2400" b="1" dirty="0">
              <a:solidFill>
                <a:srgbClr val="5AE2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Объект 6">
            <a:extLst>
              <a:ext uri="{FF2B5EF4-FFF2-40B4-BE49-F238E27FC236}">
                <a16:creationId xmlns:a16="http://schemas.microsoft.com/office/drawing/2014/main" id="{74E26384-CC13-5A47-8E2C-E450C10206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1660908" y="1663830"/>
            <a:ext cx="8630779" cy="4840429"/>
          </a:xfrm>
          <a:prstGeom prst="roundRect">
            <a:avLst>
              <a:gd name="adj" fmla="val 4111"/>
            </a:avLst>
          </a:prstGeom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99601430-0C8A-8548-A20A-EFF5E79CBDAF}"/>
              </a:ext>
            </a:extLst>
          </p:cNvPr>
          <p:cNvSpPr txBox="1">
            <a:spLocks/>
          </p:cNvSpPr>
          <p:nvPr/>
        </p:nvSpPr>
        <p:spPr>
          <a:xfrm>
            <a:off x="1171260" y="188377"/>
            <a:ext cx="7328163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44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</a:t>
            </a:r>
            <a:r>
              <a:rPr lang="en" sz="44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ART</a:t>
            </a:r>
            <a:r>
              <a:rPr lang="ru-RU" sz="44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0D0553F-9606-2842-8A9D-9ED346CA726D}"/>
              </a:ext>
            </a:extLst>
          </p:cNvPr>
          <p:cNvSpPr/>
          <p:nvPr/>
        </p:nvSpPr>
        <p:spPr>
          <a:xfrm>
            <a:off x="959019" y="538048"/>
            <a:ext cx="84575" cy="908487"/>
          </a:xfrm>
          <a:prstGeom prst="rect">
            <a:avLst/>
          </a:prstGeom>
          <a:solidFill>
            <a:srgbClr val="5AE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AE2FF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7E31084-8400-2547-A724-C7703DA056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86" t="9687" r="14239" b="13383"/>
          <a:stretch/>
        </p:blipFill>
        <p:spPr>
          <a:xfrm>
            <a:off x="10407496" y="218983"/>
            <a:ext cx="1489326" cy="6567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1E5D5AF-90CA-C240-887D-637A98204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136" y="5629699"/>
            <a:ext cx="1241490" cy="8966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48605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B51E467-4250-9E48-9962-3E260D9E6AEA}"/>
              </a:ext>
            </a:extLst>
          </p:cNvPr>
          <p:cNvSpPr txBox="1"/>
          <p:nvPr/>
        </p:nvSpPr>
        <p:spPr>
          <a:xfrm>
            <a:off x="11197407" y="6042595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AE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</a:t>
            </a:r>
            <a:endParaRPr lang="ru-RU" sz="2400" b="1" dirty="0">
              <a:solidFill>
                <a:srgbClr val="5AE2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C7E7413A-FB64-EC4F-A594-86378B25B60D}"/>
              </a:ext>
            </a:extLst>
          </p:cNvPr>
          <p:cNvSpPr txBox="1">
            <a:spLocks/>
          </p:cNvSpPr>
          <p:nvPr/>
        </p:nvSpPr>
        <p:spPr>
          <a:xfrm>
            <a:off x="1171260" y="188377"/>
            <a:ext cx="7328163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44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</a:t>
            </a:r>
            <a:r>
              <a:rPr lang="en" sz="44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ART</a:t>
            </a:r>
            <a:r>
              <a:rPr lang="ru-RU" sz="44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F688493-9E26-894B-BEC0-E84EE6D703FD}"/>
              </a:ext>
            </a:extLst>
          </p:cNvPr>
          <p:cNvSpPr/>
          <p:nvPr/>
        </p:nvSpPr>
        <p:spPr>
          <a:xfrm>
            <a:off x="959019" y="538048"/>
            <a:ext cx="84575" cy="908487"/>
          </a:xfrm>
          <a:prstGeom prst="rect">
            <a:avLst/>
          </a:prstGeom>
          <a:solidFill>
            <a:srgbClr val="5AE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AE2FF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271706-4DAA-EF4A-88B9-2942DC143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253" y="2913824"/>
            <a:ext cx="1964915" cy="3590435"/>
          </a:xfrm>
          <a:prstGeom prst="roundRect">
            <a:avLst>
              <a:gd name="adj" fmla="val 9941"/>
            </a:avLst>
          </a:prstGeom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DE4B99D-9BD8-2342-A2A5-B02BBFC93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1444" y="456300"/>
            <a:ext cx="6409370" cy="2228451"/>
          </a:xfrm>
          <a:prstGeom prst="roundRect">
            <a:avLst>
              <a:gd name="adj" fmla="val 6246"/>
            </a:avLst>
          </a:prstGeom>
          <a:effectLst/>
        </p:spPr>
      </p:pic>
      <p:pic>
        <p:nvPicPr>
          <p:cNvPr id="7" name="Объект 4">
            <a:extLst>
              <a:ext uri="{FF2B5EF4-FFF2-40B4-BE49-F238E27FC236}">
                <a16:creationId xmlns:a16="http://schemas.microsoft.com/office/drawing/2014/main" id="{37C4B48E-6D04-8C4A-9131-9913BFECA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444" y="2913825"/>
            <a:ext cx="6409370" cy="3590435"/>
          </a:xfrm>
          <a:prstGeom prst="roundRect">
            <a:avLst>
              <a:gd name="adj" fmla="val 2930"/>
            </a:avLst>
          </a:prstGeom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0140F5F-A8DD-3744-882F-4B79BE0B07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136" y="5629699"/>
            <a:ext cx="1241490" cy="8966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846133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B51E467-4250-9E48-9962-3E260D9E6AEA}"/>
              </a:ext>
            </a:extLst>
          </p:cNvPr>
          <p:cNvSpPr txBox="1"/>
          <p:nvPr/>
        </p:nvSpPr>
        <p:spPr>
          <a:xfrm>
            <a:off x="11197407" y="6042595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AE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</a:t>
            </a:r>
            <a:endParaRPr lang="ru-RU" sz="2400" b="1" dirty="0">
              <a:solidFill>
                <a:srgbClr val="5AE2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C7E7413A-FB64-EC4F-A594-86378B25B60D}"/>
              </a:ext>
            </a:extLst>
          </p:cNvPr>
          <p:cNvSpPr txBox="1">
            <a:spLocks/>
          </p:cNvSpPr>
          <p:nvPr/>
        </p:nvSpPr>
        <p:spPr>
          <a:xfrm>
            <a:off x="1171260" y="188377"/>
            <a:ext cx="7328163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44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</a:t>
            </a:r>
            <a:r>
              <a:rPr lang="en" sz="44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ART</a:t>
            </a:r>
            <a:r>
              <a:rPr lang="ru-RU" sz="44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F688493-9E26-894B-BEC0-E84EE6D703FD}"/>
              </a:ext>
            </a:extLst>
          </p:cNvPr>
          <p:cNvSpPr/>
          <p:nvPr/>
        </p:nvSpPr>
        <p:spPr>
          <a:xfrm>
            <a:off x="959019" y="538048"/>
            <a:ext cx="84575" cy="908487"/>
          </a:xfrm>
          <a:prstGeom prst="rect">
            <a:avLst/>
          </a:prstGeom>
          <a:solidFill>
            <a:srgbClr val="5AE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AE2FF"/>
              </a:solidFill>
            </a:endParaRPr>
          </a:p>
        </p:txBody>
      </p:sp>
      <p:pic>
        <p:nvPicPr>
          <p:cNvPr id="13" name="Объект 9">
            <a:extLst>
              <a:ext uri="{FF2B5EF4-FFF2-40B4-BE49-F238E27FC236}">
                <a16:creationId xmlns:a16="http://schemas.microsoft.com/office/drawing/2014/main" id="{140EC392-6D34-5541-A37A-35332D26B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799" y="1514267"/>
            <a:ext cx="8975167" cy="4843472"/>
          </a:xfrm>
          <a:prstGeom prst="roundRect">
            <a:avLst>
              <a:gd name="adj" fmla="val 4335"/>
            </a:avLst>
          </a:prstGeom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5D8C675-770D-6543-8C03-3C3C5FC36C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86" t="9687" r="14239" b="13383"/>
          <a:stretch/>
        </p:blipFill>
        <p:spPr>
          <a:xfrm>
            <a:off x="10407496" y="218983"/>
            <a:ext cx="1489326" cy="6567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326910E-6B7B-DE47-AAF0-60EC6DD050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136" y="5629699"/>
            <a:ext cx="1241490" cy="8966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778863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306D6C0-ACDB-B34E-A36A-03B654D933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86" t="9687" r="14239" b="13383"/>
          <a:stretch/>
        </p:blipFill>
        <p:spPr>
          <a:xfrm>
            <a:off x="10407496" y="218983"/>
            <a:ext cx="1489326" cy="6567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51E467-4250-9E48-9962-3E260D9E6AEA}"/>
              </a:ext>
            </a:extLst>
          </p:cNvPr>
          <p:cNvSpPr txBox="1"/>
          <p:nvPr/>
        </p:nvSpPr>
        <p:spPr>
          <a:xfrm>
            <a:off x="11197407" y="6042595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AE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</a:t>
            </a:r>
            <a:endParaRPr lang="ru-RU" sz="2400" b="1" dirty="0">
              <a:solidFill>
                <a:srgbClr val="5AE2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8501C80A-0F39-8F40-B3EF-EEE0565474A3}"/>
              </a:ext>
            </a:extLst>
          </p:cNvPr>
          <p:cNvSpPr txBox="1">
            <a:spLocks/>
          </p:cNvSpPr>
          <p:nvPr/>
        </p:nvSpPr>
        <p:spPr>
          <a:xfrm>
            <a:off x="934196" y="103711"/>
            <a:ext cx="7328163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ru-RU" sz="44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ИНСТРУМЕНТАРИЙ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4D64FB72-D95A-9D4D-9F07-3A818C11E536}"/>
              </a:ext>
            </a:extLst>
          </p:cNvPr>
          <p:cNvSpPr/>
          <p:nvPr/>
        </p:nvSpPr>
        <p:spPr>
          <a:xfrm>
            <a:off x="721955" y="453382"/>
            <a:ext cx="84575" cy="908487"/>
          </a:xfrm>
          <a:prstGeom prst="rect">
            <a:avLst/>
          </a:prstGeom>
          <a:solidFill>
            <a:srgbClr val="5AE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AE2FF"/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B169DB8-9F0D-1348-9560-F6EE2C28D8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508"/>
          <a:stretch/>
        </p:blipFill>
        <p:spPr>
          <a:xfrm>
            <a:off x="1840476" y="2004322"/>
            <a:ext cx="1050569" cy="100229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E5D41E5-FBCF-BE4D-90B4-04EF43661D65}"/>
              </a:ext>
            </a:extLst>
          </p:cNvPr>
          <p:cNvSpPr txBox="1"/>
          <p:nvPr/>
        </p:nvSpPr>
        <p:spPr>
          <a:xfrm>
            <a:off x="2978295" y="2052509"/>
            <a:ext cx="2241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Apache Airflow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44DD575-5ED0-8446-A988-1345C55E8C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2237"/>
          <a:stretch/>
        </p:blipFill>
        <p:spPr>
          <a:xfrm>
            <a:off x="1691291" y="3247602"/>
            <a:ext cx="1463238" cy="164280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EDFE418-1B46-9946-94F7-AE34BEC73749}"/>
              </a:ext>
            </a:extLst>
          </p:cNvPr>
          <p:cNvSpPr txBox="1"/>
          <p:nvPr/>
        </p:nvSpPr>
        <p:spPr>
          <a:xfrm>
            <a:off x="3154529" y="3591950"/>
            <a:ext cx="24676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Octopus Deploy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04B2EF5-BFD2-0942-A419-6AF9E4D4DA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40476" y="5131393"/>
            <a:ext cx="1177333" cy="117733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062E526-EC63-E549-ACAB-4933AB404BBD}"/>
              </a:ext>
            </a:extLst>
          </p:cNvPr>
          <p:cNvSpPr txBox="1"/>
          <p:nvPr/>
        </p:nvSpPr>
        <p:spPr>
          <a:xfrm>
            <a:off x="3146180" y="5458449"/>
            <a:ext cx="3551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TeamCity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EEFAE85-9973-A14A-804F-16508DA389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0331" y="3682415"/>
            <a:ext cx="2406985" cy="85305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DC9944B-4A8B-9947-AC8A-4DB36016179B}"/>
              </a:ext>
            </a:extLst>
          </p:cNvPr>
          <p:cNvSpPr txBox="1"/>
          <p:nvPr/>
        </p:nvSpPr>
        <p:spPr>
          <a:xfrm>
            <a:off x="8471013" y="3807393"/>
            <a:ext cx="2355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ELK Stack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9DB7731-C741-E24D-98A0-09CFEAA835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0573" y="1801912"/>
            <a:ext cx="1392284" cy="1476912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E86CACB-0972-C047-8D67-1FCAC45E890F}"/>
              </a:ext>
            </a:extLst>
          </p:cNvPr>
          <p:cNvSpPr txBox="1"/>
          <p:nvPr/>
        </p:nvSpPr>
        <p:spPr>
          <a:xfrm>
            <a:off x="7402322" y="2082194"/>
            <a:ext cx="24700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HashiCorp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Vault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922D961-EDF5-6441-86EA-44A5B343BD9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8219" r="29835"/>
          <a:stretch/>
        </p:blipFill>
        <p:spPr>
          <a:xfrm>
            <a:off x="5660573" y="4949648"/>
            <a:ext cx="1330022" cy="158541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5FC95AE-8653-8E4A-99FE-822CF41A4F2E}"/>
              </a:ext>
            </a:extLst>
          </p:cNvPr>
          <p:cNvSpPr txBox="1"/>
          <p:nvPr/>
        </p:nvSpPr>
        <p:spPr>
          <a:xfrm>
            <a:off x="7274702" y="5455242"/>
            <a:ext cx="3551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IntelliJ IDEA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4536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888301B-A86B-534D-A625-52342D08937E}"/>
              </a:ext>
            </a:extLst>
          </p:cNvPr>
          <p:cNvSpPr/>
          <p:nvPr/>
        </p:nvSpPr>
        <p:spPr>
          <a:xfrm>
            <a:off x="8419554" y="2591232"/>
            <a:ext cx="3184253" cy="2663616"/>
          </a:xfrm>
          <a:prstGeom prst="rect">
            <a:avLst/>
          </a:prstGeom>
          <a:solidFill>
            <a:schemeClr val="dk1">
              <a:alpha val="50000"/>
            </a:schemeClr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Контакты:</a:t>
            </a:r>
          </a:p>
          <a:p>
            <a:pPr lvl="0"/>
            <a:r>
              <a:rPr lang="ru-RU" b="1" dirty="0">
                <a:solidFill>
                  <a:srgbClr val="5AE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Хохлов Виктор</a:t>
            </a:r>
            <a:endParaRPr lang="en-US" b="1" dirty="0">
              <a:solidFill>
                <a:srgbClr val="5AE2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Telegram: </a:t>
            </a:r>
          </a:p>
          <a:p>
            <a:r>
              <a:rPr lang="en-US" b="1" dirty="0">
                <a:solidFill>
                  <a:srgbClr val="5AE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@</a:t>
            </a:r>
            <a:r>
              <a:rPr lang="en-US" b="1" dirty="0" err="1">
                <a:solidFill>
                  <a:srgbClr val="5AE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Viktor_VC</a:t>
            </a:r>
            <a:endParaRPr lang="en-US" b="1" dirty="0">
              <a:solidFill>
                <a:srgbClr val="5AE2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endParaRPr lang="en-US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E-mail:</a:t>
            </a:r>
          </a:p>
          <a:p>
            <a:pPr lvl="0"/>
            <a:r>
              <a:rPr lang="en-US" b="1" dirty="0">
                <a:solidFill>
                  <a:srgbClr val="5AE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Khokhlov@gnivc.ru</a:t>
            </a:r>
            <a:endParaRPr lang="ru-RU" b="1" dirty="0">
              <a:solidFill>
                <a:srgbClr val="5AE2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6837" y="-1259166"/>
            <a:ext cx="3019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95000"/>
                  </a:schemeClr>
                </a:solidFill>
              </a:rPr>
              <a:t>https://trainee.gnivc.ru/</a:t>
            </a:r>
            <a:endParaRPr lang="ru-RU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B6F5044-014C-4246-AB54-BA2902D42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44" y="324688"/>
            <a:ext cx="1241490" cy="896632"/>
          </a:xfrm>
          <a:prstGeom prst="rect">
            <a:avLst/>
          </a:prstGeom>
          <a:effectLst/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A61877C-BCF8-0543-8CEF-516C7A89CF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86" t="9687" r="14239" b="13383"/>
          <a:stretch/>
        </p:blipFill>
        <p:spPr>
          <a:xfrm>
            <a:off x="10407496" y="218983"/>
            <a:ext cx="1489326" cy="6567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A5BD20-7736-7444-822F-6D5CC2B2FC75}"/>
              </a:ext>
            </a:extLst>
          </p:cNvPr>
          <p:cNvSpPr txBox="1"/>
          <p:nvPr/>
        </p:nvSpPr>
        <p:spPr>
          <a:xfrm>
            <a:off x="11197407" y="6042595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AE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</a:t>
            </a:r>
            <a:endParaRPr lang="ru-RU" sz="2400" b="1" dirty="0">
              <a:solidFill>
                <a:srgbClr val="5AE2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C51997B-F8BA-F647-93A1-89968E949A43}"/>
              </a:ext>
            </a:extLst>
          </p:cNvPr>
          <p:cNvGrpSpPr/>
          <p:nvPr/>
        </p:nvGrpSpPr>
        <p:grpSpPr>
          <a:xfrm>
            <a:off x="459619" y="324688"/>
            <a:ext cx="7589819" cy="7589819"/>
            <a:chOff x="459619" y="324688"/>
            <a:chExt cx="7589819" cy="7589819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25E05BEE-1F83-7549-886F-B5C6CC550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9619" y="324688"/>
              <a:ext cx="7589819" cy="7589819"/>
            </a:xfrm>
            <a:prstGeom prst="rect">
              <a:avLst/>
            </a:prstGeom>
          </p:spPr>
        </p:pic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70D77D25-D83F-AA40-B385-267A4EE10D0D}"/>
                </a:ext>
              </a:extLst>
            </p:cNvPr>
            <p:cNvSpPr/>
            <p:nvPr/>
          </p:nvSpPr>
          <p:spPr>
            <a:xfrm>
              <a:off x="6359525" y="2520113"/>
              <a:ext cx="45719" cy="45719"/>
            </a:xfrm>
            <a:prstGeom prst="rect">
              <a:avLst/>
            </a:prstGeom>
            <a:solidFill>
              <a:srgbClr val="F08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92949064-FADA-C542-B5C5-FF152BBDAB8E}"/>
                </a:ext>
              </a:extLst>
            </p:cNvPr>
            <p:cNvSpPr/>
            <p:nvPr/>
          </p:nvSpPr>
          <p:spPr>
            <a:xfrm>
              <a:off x="6311900" y="2513762"/>
              <a:ext cx="45719" cy="45719"/>
            </a:xfrm>
            <a:prstGeom prst="rect">
              <a:avLst/>
            </a:prstGeom>
            <a:solidFill>
              <a:srgbClr val="F08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E92B0247-6849-5144-B676-D8B3C70CA3E1}"/>
                </a:ext>
              </a:extLst>
            </p:cNvPr>
            <p:cNvSpPr/>
            <p:nvPr/>
          </p:nvSpPr>
          <p:spPr>
            <a:xfrm>
              <a:off x="2323504" y="2270922"/>
              <a:ext cx="45719" cy="45719"/>
            </a:xfrm>
            <a:prstGeom prst="rect">
              <a:avLst/>
            </a:prstGeom>
            <a:solidFill>
              <a:srgbClr val="F08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F699EA00-EA40-244E-8012-1D583017B09E}"/>
                </a:ext>
              </a:extLst>
            </p:cNvPr>
            <p:cNvSpPr/>
            <p:nvPr/>
          </p:nvSpPr>
          <p:spPr>
            <a:xfrm>
              <a:off x="2388273" y="2267746"/>
              <a:ext cx="45719" cy="45719"/>
            </a:xfrm>
            <a:prstGeom prst="rect">
              <a:avLst/>
            </a:prstGeom>
            <a:solidFill>
              <a:srgbClr val="F08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Скругленная прямоугольная выноска 11">
            <a:extLst>
              <a:ext uri="{FF2B5EF4-FFF2-40B4-BE49-F238E27FC236}">
                <a16:creationId xmlns:a16="http://schemas.microsoft.com/office/drawing/2014/main" id="{BF60E87B-1A3A-F64A-AF62-A672B759E805}"/>
              </a:ext>
            </a:extLst>
          </p:cNvPr>
          <p:cNvSpPr/>
          <p:nvPr/>
        </p:nvSpPr>
        <p:spPr>
          <a:xfrm>
            <a:off x="4145160" y="412327"/>
            <a:ext cx="5838755" cy="1088606"/>
          </a:xfrm>
          <a:prstGeom prst="wedgeRoundRectCallout">
            <a:avLst>
              <a:gd name="adj1" fmla="val -74034"/>
              <a:gd name="adj2" fmla="val 141240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Спасибо за внимание!</a:t>
            </a:r>
          </a:p>
          <a:p>
            <a:pPr algn="ctr"/>
            <a:r>
              <a:rPr lang="ru-RU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Ваши вопросы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669467-7857-4D41-BE40-8C106CD1A6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0264" y="2916427"/>
            <a:ext cx="1869792" cy="186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360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508CBD2D-B78B-CC47-A248-C685A2BDD84D}"/>
              </a:ext>
            </a:extLst>
          </p:cNvPr>
          <p:cNvSpPr txBox="1">
            <a:spLocks/>
          </p:cNvSpPr>
          <p:nvPr/>
        </p:nvSpPr>
        <p:spPr>
          <a:xfrm>
            <a:off x="490838" y="2802192"/>
            <a:ext cx="2890004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ru-RU" sz="42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ПРОЕКТЫ</a:t>
            </a:r>
            <a:b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ГНИВЦ</a:t>
            </a:r>
            <a:endParaRPr lang="ru-RU" sz="8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306D6C0-ACDB-B34E-A36A-03B654D933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6" t="9687" r="14239" b="13383"/>
          <a:stretch/>
        </p:blipFill>
        <p:spPr>
          <a:xfrm>
            <a:off x="10407496" y="218983"/>
            <a:ext cx="1489326" cy="656780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A93F9291-8C7B-CE41-A38B-520B3E21A2FB}"/>
              </a:ext>
            </a:extLst>
          </p:cNvPr>
          <p:cNvSpPr/>
          <p:nvPr/>
        </p:nvSpPr>
        <p:spPr>
          <a:xfrm>
            <a:off x="3837708" y="1493132"/>
            <a:ext cx="84575" cy="4136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8D048"/>
              </a:solidFill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3F44E5E-D549-EA47-BAF7-C266C1F6C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36" y="5629699"/>
            <a:ext cx="1241490" cy="896632"/>
          </a:xfrm>
          <a:prstGeom prst="rect">
            <a:avLst/>
          </a:prstGeom>
          <a:effectLst/>
        </p:spPr>
      </p:pic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504BC4FB-D3AE-C646-A1FB-2D87E657CB41}"/>
              </a:ext>
            </a:extLst>
          </p:cNvPr>
          <p:cNvSpPr txBox="1">
            <a:spLocks/>
          </p:cNvSpPr>
          <p:nvPr/>
        </p:nvSpPr>
        <p:spPr>
          <a:xfrm>
            <a:off x="5981810" y="1054667"/>
            <a:ext cx="3421035" cy="7686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0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Мой налог</a:t>
            </a:r>
            <a:b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Самозанятые</a:t>
            </a: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3E239F42-A79B-774F-A46E-F9000F313C07}"/>
              </a:ext>
            </a:extLst>
          </p:cNvPr>
          <p:cNvSpPr txBox="1">
            <a:spLocks/>
          </p:cNvSpPr>
          <p:nvPr/>
        </p:nvSpPr>
        <p:spPr>
          <a:xfrm>
            <a:off x="5981811" y="2163364"/>
            <a:ext cx="4917030" cy="10955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0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Налоги ФЛ</a:t>
            </a:r>
            <a:b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Личный кабинет налогоплательщика</a:t>
            </a:r>
            <a:b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AC8B67DD-8758-F342-8DF0-694D25C42035}"/>
              </a:ext>
            </a:extLst>
          </p:cNvPr>
          <p:cNvSpPr txBox="1">
            <a:spLocks/>
          </p:cNvSpPr>
          <p:nvPr/>
        </p:nvSpPr>
        <p:spPr>
          <a:xfrm>
            <a:off x="5981810" y="3465559"/>
            <a:ext cx="4592784" cy="10788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0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АИС Налог-3</a:t>
            </a:r>
            <a:b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Автоматизированная система по сбору налогов</a:t>
            </a: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EF22A01B-2700-2048-A143-2000CBC3E14B}"/>
              </a:ext>
            </a:extLst>
          </p:cNvPr>
          <p:cNvSpPr txBox="1">
            <a:spLocks/>
          </p:cNvSpPr>
          <p:nvPr/>
        </p:nvSpPr>
        <p:spPr>
          <a:xfrm>
            <a:off x="5981810" y="4756000"/>
            <a:ext cx="4420176" cy="11195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0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Реестр ЗАГС</a:t>
            </a:r>
            <a:b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Система регистрации записей актов гражданского состояния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2762A8-8299-9747-955D-C006628BC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8015" y="3631609"/>
            <a:ext cx="780300" cy="7467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4DCD41-32E7-5E48-8403-6F636A46E2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387" y="-1359326"/>
            <a:ext cx="870478" cy="7764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86FF783-B7F5-6045-993A-3FE682C8DB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2676" y="1001266"/>
            <a:ext cx="830979" cy="87543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35CC360-7224-9F49-80C2-C52FF8E95D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0426" y="2349052"/>
            <a:ext cx="875477" cy="72414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4B96DA5F-708B-DB42-B733-4398651670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5149" y="4905828"/>
            <a:ext cx="695009" cy="819918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17A0DEC2-68E9-EA45-8188-408E7FD492D5}"/>
              </a:ext>
            </a:extLst>
          </p:cNvPr>
          <p:cNvGrpSpPr/>
          <p:nvPr/>
        </p:nvGrpSpPr>
        <p:grpSpPr>
          <a:xfrm>
            <a:off x="6070615" y="2943029"/>
            <a:ext cx="858351" cy="153568"/>
            <a:chOff x="8052325" y="4285661"/>
            <a:chExt cx="858351" cy="153568"/>
          </a:xfrm>
        </p:grpSpPr>
        <p:sp>
          <p:nvSpPr>
            <p:cNvPr id="50" name="5-конечная звезда 49">
              <a:extLst>
                <a:ext uri="{FF2B5EF4-FFF2-40B4-BE49-F238E27FC236}">
                  <a16:creationId xmlns:a16="http://schemas.microsoft.com/office/drawing/2014/main" id="{554530F1-B45F-704B-B943-3963D9FDA842}"/>
                </a:ext>
              </a:extLst>
            </p:cNvPr>
            <p:cNvSpPr/>
            <p:nvPr/>
          </p:nvSpPr>
          <p:spPr>
            <a:xfrm flipH="1">
              <a:off x="8052325" y="4285927"/>
              <a:ext cx="153302" cy="153302"/>
            </a:xfrm>
            <a:prstGeom prst="star5">
              <a:avLst/>
            </a:prstGeom>
            <a:solidFill>
              <a:srgbClr val="F194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5-конечная звезда 50">
              <a:extLst>
                <a:ext uri="{FF2B5EF4-FFF2-40B4-BE49-F238E27FC236}">
                  <a16:creationId xmlns:a16="http://schemas.microsoft.com/office/drawing/2014/main" id="{C4486921-B53B-014D-B766-CB78CF295DAD}"/>
                </a:ext>
              </a:extLst>
            </p:cNvPr>
            <p:cNvSpPr/>
            <p:nvPr/>
          </p:nvSpPr>
          <p:spPr>
            <a:xfrm flipH="1">
              <a:off x="8227097" y="4285927"/>
              <a:ext cx="153302" cy="153302"/>
            </a:xfrm>
            <a:prstGeom prst="star5">
              <a:avLst/>
            </a:prstGeom>
            <a:solidFill>
              <a:srgbClr val="F194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5-конечная звезда 51">
              <a:extLst>
                <a:ext uri="{FF2B5EF4-FFF2-40B4-BE49-F238E27FC236}">
                  <a16:creationId xmlns:a16="http://schemas.microsoft.com/office/drawing/2014/main" id="{18DE23C7-2638-FB4C-B9A5-2F28FE5F17CB}"/>
                </a:ext>
              </a:extLst>
            </p:cNvPr>
            <p:cNvSpPr/>
            <p:nvPr/>
          </p:nvSpPr>
          <p:spPr>
            <a:xfrm flipH="1">
              <a:off x="8401869" y="4285927"/>
              <a:ext cx="153302" cy="153302"/>
            </a:xfrm>
            <a:prstGeom prst="star5">
              <a:avLst/>
            </a:prstGeom>
            <a:solidFill>
              <a:srgbClr val="F194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5-конечная звезда 52">
              <a:extLst>
                <a:ext uri="{FF2B5EF4-FFF2-40B4-BE49-F238E27FC236}">
                  <a16:creationId xmlns:a16="http://schemas.microsoft.com/office/drawing/2014/main" id="{F0709891-9A47-BA4A-9C2C-0D1A1E82AD42}"/>
                </a:ext>
              </a:extLst>
            </p:cNvPr>
            <p:cNvSpPr/>
            <p:nvPr/>
          </p:nvSpPr>
          <p:spPr>
            <a:xfrm flipH="1">
              <a:off x="8581353" y="4285661"/>
              <a:ext cx="153302" cy="153302"/>
            </a:xfrm>
            <a:prstGeom prst="star5">
              <a:avLst/>
            </a:prstGeom>
            <a:solidFill>
              <a:srgbClr val="F194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5-конечная звезда 53">
              <a:extLst>
                <a:ext uri="{FF2B5EF4-FFF2-40B4-BE49-F238E27FC236}">
                  <a16:creationId xmlns:a16="http://schemas.microsoft.com/office/drawing/2014/main" id="{975146CE-770E-F244-88DB-390DF8C43ED4}"/>
                </a:ext>
              </a:extLst>
            </p:cNvPr>
            <p:cNvSpPr/>
            <p:nvPr/>
          </p:nvSpPr>
          <p:spPr>
            <a:xfrm flipH="1">
              <a:off x="8757374" y="4285661"/>
              <a:ext cx="153302" cy="153302"/>
            </a:xfrm>
            <a:prstGeom prst="star5">
              <a:avLst/>
            </a:prstGeom>
            <a:solidFill>
              <a:srgbClr val="F194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CB5B95A3-391E-144A-AAC2-B6F419241E2B}"/>
              </a:ext>
            </a:extLst>
          </p:cNvPr>
          <p:cNvSpPr txBox="1"/>
          <p:nvPr/>
        </p:nvSpPr>
        <p:spPr>
          <a:xfrm>
            <a:off x="6912025" y="2850403"/>
            <a:ext cx="2900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4,9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Оценок: 263,1 тыс.</a:t>
            </a:r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F138A66F-A8C0-5349-84DD-B4E053A3E353}"/>
              </a:ext>
            </a:extLst>
          </p:cNvPr>
          <p:cNvGrpSpPr/>
          <p:nvPr/>
        </p:nvGrpSpPr>
        <p:grpSpPr>
          <a:xfrm>
            <a:off x="6070615" y="1800050"/>
            <a:ext cx="858351" cy="153568"/>
            <a:chOff x="8052325" y="4285661"/>
            <a:chExt cx="858351" cy="153568"/>
          </a:xfrm>
        </p:grpSpPr>
        <p:sp>
          <p:nvSpPr>
            <p:cNvPr id="57" name="5-конечная звезда 56">
              <a:extLst>
                <a:ext uri="{FF2B5EF4-FFF2-40B4-BE49-F238E27FC236}">
                  <a16:creationId xmlns:a16="http://schemas.microsoft.com/office/drawing/2014/main" id="{057FAB88-6940-1F47-97BA-40C5408CF0D9}"/>
                </a:ext>
              </a:extLst>
            </p:cNvPr>
            <p:cNvSpPr/>
            <p:nvPr/>
          </p:nvSpPr>
          <p:spPr>
            <a:xfrm flipH="1">
              <a:off x="8052325" y="4285927"/>
              <a:ext cx="153302" cy="153302"/>
            </a:xfrm>
            <a:prstGeom prst="star5">
              <a:avLst/>
            </a:prstGeom>
            <a:solidFill>
              <a:srgbClr val="F194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5-конечная звезда 57">
              <a:extLst>
                <a:ext uri="{FF2B5EF4-FFF2-40B4-BE49-F238E27FC236}">
                  <a16:creationId xmlns:a16="http://schemas.microsoft.com/office/drawing/2014/main" id="{04FBE4D1-1FCE-694C-B139-CA850F8E9CC1}"/>
                </a:ext>
              </a:extLst>
            </p:cNvPr>
            <p:cNvSpPr/>
            <p:nvPr/>
          </p:nvSpPr>
          <p:spPr>
            <a:xfrm flipH="1">
              <a:off x="8227097" y="4285927"/>
              <a:ext cx="153302" cy="153302"/>
            </a:xfrm>
            <a:prstGeom prst="star5">
              <a:avLst/>
            </a:prstGeom>
            <a:solidFill>
              <a:srgbClr val="F194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5-конечная звезда 58">
              <a:extLst>
                <a:ext uri="{FF2B5EF4-FFF2-40B4-BE49-F238E27FC236}">
                  <a16:creationId xmlns:a16="http://schemas.microsoft.com/office/drawing/2014/main" id="{02D31CD8-00CB-FA41-8B9E-07E228E897BA}"/>
                </a:ext>
              </a:extLst>
            </p:cNvPr>
            <p:cNvSpPr/>
            <p:nvPr/>
          </p:nvSpPr>
          <p:spPr>
            <a:xfrm flipH="1">
              <a:off x="8401869" y="4285927"/>
              <a:ext cx="153302" cy="153302"/>
            </a:xfrm>
            <a:prstGeom prst="star5">
              <a:avLst/>
            </a:prstGeom>
            <a:solidFill>
              <a:srgbClr val="F194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5-конечная звезда 59">
              <a:extLst>
                <a:ext uri="{FF2B5EF4-FFF2-40B4-BE49-F238E27FC236}">
                  <a16:creationId xmlns:a16="http://schemas.microsoft.com/office/drawing/2014/main" id="{4C9AFE0F-3AF2-AD48-B816-E1C623DDB930}"/>
                </a:ext>
              </a:extLst>
            </p:cNvPr>
            <p:cNvSpPr/>
            <p:nvPr/>
          </p:nvSpPr>
          <p:spPr>
            <a:xfrm flipH="1">
              <a:off x="8581353" y="4285661"/>
              <a:ext cx="153302" cy="153302"/>
            </a:xfrm>
            <a:prstGeom prst="star5">
              <a:avLst/>
            </a:prstGeom>
            <a:solidFill>
              <a:srgbClr val="F194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5-конечная звезда 60">
              <a:extLst>
                <a:ext uri="{FF2B5EF4-FFF2-40B4-BE49-F238E27FC236}">
                  <a16:creationId xmlns:a16="http://schemas.microsoft.com/office/drawing/2014/main" id="{F507E0B5-C9EA-9C41-BF88-4EAF1CF14180}"/>
                </a:ext>
              </a:extLst>
            </p:cNvPr>
            <p:cNvSpPr/>
            <p:nvPr/>
          </p:nvSpPr>
          <p:spPr>
            <a:xfrm flipH="1">
              <a:off x="8757374" y="4285661"/>
              <a:ext cx="153302" cy="153302"/>
            </a:xfrm>
            <a:prstGeom prst="star5">
              <a:avLst/>
            </a:prstGeom>
            <a:solidFill>
              <a:srgbClr val="F194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F912043B-E75A-B541-9FF9-69DDF3E3A9F4}"/>
              </a:ext>
            </a:extLst>
          </p:cNvPr>
          <p:cNvSpPr txBox="1"/>
          <p:nvPr/>
        </p:nvSpPr>
        <p:spPr>
          <a:xfrm>
            <a:off x="6912025" y="1707424"/>
            <a:ext cx="2900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4,8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Оценок: 37,2 тыс.</a:t>
            </a:r>
          </a:p>
        </p:txBody>
      </p: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63F4F9C7-E042-C041-9314-6842DED7F92E}"/>
              </a:ext>
            </a:extLst>
          </p:cNvPr>
          <p:cNvGrpSpPr/>
          <p:nvPr/>
        </p:nvGrpSpPr>
        <p:grpSpPr>
          <a:xfrm>
            <a:off x="6065105" y="5968201"/>
            <a:ext cx="858351" cy="153568"/>
            <a:chOff x="8052325" y="4285661"/>
            <a:chExt cx="858351" cy="153568"/>
          </a:xfrm>
        </p:grpSpPr>
        <p:sp>
          <p:nvSpPr>
            <p:cNvPr id="64" name="5-конечная звезда 63">
              <a:extLst>
                <a:ext uri="{FF2B5EF4-FFF2-40B4-BE49-F238E27FC236}">
                  <a16:creationId xmlns:a16="http://schemas.microsoft.com/office/drawing/2014/main" id="{E47D37B4-3550-CA4A-97C5-DA44F4BA24BA}"/>
                </a:ext>
              </a:extLst>
            </p:cNvPr>
            <p:cNvSpPr/>
            <p:nvPr/>
          </p:nvSpPr>
          <p:spPr>
            <a:xfrm flipH="1">
              <a:off x="8052325" y="4285927"/>
              <a:ext cx="153302" cy="153302"/>
            </a:xfrm>
            <a:prstGeom prst="star5">
              <a:avLst/>
            </a:prstGeom>
            <a:solidFill>
              <a:srgbClr val="F194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5-конечная звезда 64">
              <a:extLst>
                <a:ext uri="{FF2B5EF4-FFF2-40B4-BE49-F238E27FC236}">
                  <a16:creationId xmlns:a16="http://schemas.microsoft.com/office/drawing/2014/main" id="{6157DFB2-0B22-E444-9A5E-EB2F0F059A5C}"/>
                </a:ext>
              </a:extLst>
            </p:cNvPr>
            <p:cNvSpPr/>
            <p:nvPr/>
          </p:nvSpPr>
          <p:spPr>
            <a:xfrm flipH="1">
              <a:off x="8227097" y="4285927"/>
              <a:ext cx="153302" cy="153302"/>
            </a:xfrm>
            <a:prstGeom prst="star5">
              <a:avLst/>
            </a:prstGeom>
            <a:solidFill>
              <a:srgbClr val="F194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5-конечная звезда 65">
              <a:extLst>
                <a:ext uri="{FF2B5EF4-FFF2-40B4-BE49-F238E27FC236}">
                  <a16:creationId xmlns:a16="http://schemas.microsoft.com/office/drawing/2014/main" id="{EB2CBF89-59AE-C546-B84D-4B99F87A91FB}"/>
                </a:ext>
              </a:extLst>
            </p:cNvPr>
            <p:cNvSpPr/>
            <p:nvPr/>
          </p:nvSpPr>
          <p:spPr>
            <a:xfrm flipH="1">
              <a:off x="8401869" y="4285927"/>
              <a:ext cx="153302" cy="153302"/>
            </a:xfrm>
            <a:prstGeom prst="star5">
              <a:avLst/>
            </a:prstGeom>
            <a:solidFill>
              <a:srgbClr val="F194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5-конечная звезда 66">
              <a:extLst>
                <a:ext uri="{FF2B5EF4-FFF2-40B4-BE49-F238E27FC236}">
                  <a16:creationId xmlns:a16="http://schemas.microsoft.com/office/drawing/2014/main" id="{D834786F-912F-904E-9748-BF36A6DA1ED8}"/>
                </a:ext>
              </a:extLst>
            </p:cNvPr>
            <p:cNvSpPr/>
            <p:nvPr/>
          </p:nvSpPr>
          <p:spPr>
            <a:xfrm flipH="1">
              <a:off x="8581353" y="4285661"/>
              <a:ext cx="153302" cy="153302"/>
            </a:xfrm>
            <a:prstGeom prst="star5">
              <a:avLst/>
            </a:prstGeom>
            <a:solidFill>
              <a:srgbClr val="F194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5-конечная звезда 67">
              <a:extLst>
                <a:ext uri="{FF2B5EF4-FFF2-40B4-BE49-F238E27FC236}">
                  <a16:creationId xmlns:a16="http://schemas.microsoft.com/office/drawing/2014/main" id="{148C3B6F-A2E2-E448-9457-6C42E3BC5FC5}"/>
                </a:ext>
              </a:extLst>
            </p:cNvPr>
            <p:cNvSpPr/>
            <p:nvPr/>
          </p:nvSpPr>
          <p:spPr>
            <a:xfrm flipH="1">
              <a:off x="8757374" y="4285661"/>
              <a:ext cx="153302" cy="153302"/>
            </a:xfrm>
            <a:prstGeom prst="star5">
              <a:avLst/>
            </a:prstGeom>
            <a:solidFill>
              <a:srgbClr val="F194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273F7D3D-53F1-DB41-BE7B-A94FF67DF00F}"/>
              </a:ext>
            </a:extLst>
          </p:cNvPr>
          <p:cNvSpPr txBox="1"/>
          <p:nvPr/>
        </p:nvSpPr>
        <p:spPr>
          <a:xfrm>
            <a:off x="6906515" y="5875575"/>
            <a:ext cx="2900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4,4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Оценок: 2,8 тыс.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57C9E0F-8A20-2D41-8AC3-BF3C583C0F2C}"/>
              </a:ext>
            </a:extLst>
          </p:cNvPr>
          <p:cNvSpPr txBox="1"/>
          <p:nvPr/>
        </p:nvSpPr>
        <p:spPr>
          <a:xfrm>
            <a:off x="11197407" y="6042595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5AE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57296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306D6C0-ACDB-B34E-A36A-03B654D933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6" t="9687" r="14239" b="13383"/>
          <a:stretch/>
        </p:blipFill>
        <p:spPr>
          <a:xfrm>
            <a:off x="10407496" y="218983"/>
            <a:ext cx="1489326" cy="65678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3F44E5E-D549-EA47-BAF7-C266C1F6C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36" y="5629699"/>
            <a:ext cx="1241490" cy="896632"/>
          </a:xfrm>
          <a:prstGeom prst="rect">
            <a:avLst/>
          </a:prstGeom>
          <a:effectLst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8539AA-1287-C74B-98FC-CFA2A1C71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81" y="1407127"/>
            <a:ext cx="10917382" cy="3945482"/>
          </a:xfrm>
          <a:prstGeom prst="rect">
            <a:avLst/>
          </a:prstGeom>
          <a:effectLst/>
        </p:spPr>
      </p:pic>
      <p:sp>
        <p:nvSpPr>
          <p:cNvPr id="41" name="Заголовок 1">
            <a:extLst>
              <a:ext uri="{FF2B5EF4-FFF2-40B4-BE49-F238E27FC236}">
                <a16:creationId xmlns:a16="http://schemas.microsoft.com/office/drawing/2014/main" id="{E0D7B185-49EF-0242-B252-C83A7B84659C}"/>
              </a:ext>
            </a:extLst>
          </p:cNvPr>
          <p:cNvSpPr txBox="1">
            <a:spLocks/>
          </p:cNvSpPr>
          <p:nvPr/>
        </p:nvSpPr>
        <p:spPr>
          <a:xfrm>
            <a:off x="3090150" y="4982495"/>
            <a:ext cx="6528844" cy="10955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Технологичная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IT-</a:t>
            </a: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компания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1872C0-37B0-E342-A794-DDFF8566A037}"/>
              </a:ext>
            </a:extLst>
          </p:cNvPr>
          <p:cNvSpPr txBox="1"/>
          <p:nvPr/>
        </p:nvSpPr>
        <p:spPr>
          <a:xfrm>
            <a:off x="11197407" y="6042595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5AE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72136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306D6C0-ACDB-B34E-A36A-03B654D933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6" t="9687" r="14239" b="13383"/>
          <a:stretch/>
        </p:blipFill>
        <p:spPr>
          <a:xfrm>
            <a:off x="10407496" y="218983"/>
            <a:ext cx="1489326" cy="656780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A93F9291-8C7B-CE41-A38B-520B3E21A2FB}"/>
              </a:ext>
            </a:extLst>
          </p:cNvPr>
          <p:cNvSpPr/>
          <p:nvPr/>
        </p:nvSpPr>
        <p:spPr>
          <a:xfrm>
            <a:off x="4093559" y="1591389"/>
            <a:ext cx="84575" cy="4136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8D048"/>
              </a:solidFill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3F44E5E-D549-EA47-BAF7-C266C1F6C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36" y="5629699"/>
            <a:ext cx="1241490" cy="896632"/>
          </a:xfrm>
          <a:prstGeom prst="rect">
            <a:avLst/>
          </a:prstGeom>
          <a:effectLst/>
        </p:spPr>
      </p:pic>
      <p:sp>
        <p:nvSpPr>
          <p:cNvPr id="66" name="Заголовок 1">
            <a:extLst>
              <a:ext uri="{FF2B5EF4-FFF2-40B4-BE49-F238E27FC236}">
                <a16:creationId xmlns:a16="http://schemas.microsoft.com/office/drawing/2014/main" id="{3502C7AA-A94B-A947-A006-83513961AC29}"/>
              </a:ext>
            </a:extLst>
          </p:cNvPr>
          <p:cNvSpPr txBox="1">
            <a:spLocks/>
          </p:cNvSpPr>
          <p:nvPr/>
        </p:nvSpPr>
        <p:spPr>
          <a:xfrm>
            <a:off x="384459" y="2721901"/>
            <a:ext cx="3537824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ru-RU" sz="3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ПЛАТФОРМА</a:t>
            </a:r>
            <a:b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ru-RU" sz="49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НДС И ККТ</a:t>
            </a: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682BF13D-512A-3941-AE1C-5DDF9A59B34F}"/>
              </a:ext>
            </a:extLst>
          </p:cNvPr>
          <p:cNvSpPr/>
          <p:nvPr/>
        </p:nvSpPr>
        <p:spPr>
          <a:xfrm>
            <a:off x="4747668" y="1058955"/>
            <a:ext cx="3632541" cy="1671469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4000" b="1" dirty="0">
                <a:solidFill>
                  <a:srgbClr val="5AE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70 </a:t>
            </a:r>
            <a:r>
              <a:rPr lang="ru-RU" sz="4000" b="1" dirty="0">
                <a:solidFill>
                  <a:srgbClr val="5AE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</a:t>
            </a:r>
            <a:b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000" b="1" spc="107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ЭСФ</a:t>
            </a:r>
            <a:endParaRPr lang="ru-RU" sz="4000" b="1" dirty="0">
              <a:solidFill>
                <a:srgbClr val="9AC3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663A697E-3947-A642-8489-86A8ED855F1B}"/>
              </a:ext>
            </a:extLst>
          </p:cNvPr>
          <p:cNvSpPr/>
          <p:nvPr/>
        </p:nvSpPr>
        <p:spPr>
          <a:xfrm>
            <a:off x="7921045" y="1058955"/>
            <a:ext cx="3756165" cy="16714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4000" b="1" dirty="0">
                <a:solidFill>
                  <a:srgbClr val="5AE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480 млн</a:t>
            </a:r>
            <a:b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чеков</a:t>
            </a:r>
            <a:endParaRPr lang="ru-RU" sz="3000" b="1" dirty="0">
              <a:solidFill>
                <a:srgbClr val="9AC3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FD68666E-BC22-304A-AB06-0B12BEDABFB0}"/>
              </a:ext>
            </a:extLst>
          </p:cNvPr>
          <p:cNvSpPr/>
          <p:nvPr/>
        </p:nvSpPr>
        <p:spPr>
          <a:xfrm>
            <a:off x="5201858" y="2746894"/>
            <a:ext cx="3632540" cy="17003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4000" b="1" dirty="0">
                <a:solidFill>
                  <a:srgbClr val="53FFA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млн</a:t>
            </a:r>
            <a:br>
              <a:rPr lang="ru-RU" sz="4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000" b="1" spc="107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месяц</a:t>
            </a:r>
            <a:br>
              <a:rPr lang="ru-RU" sz="4000" spc="107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4000" b="1" dirty="0">
              <a:solidFill>
                <a:srgbClr val="9AC3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9BF48F3D-F028-5D49-8F56-427783F291EC}"/>
              </a:ext>
            </a:extLst>
          </p:cNvPr>
          <p:cNvSpPr/>
          <p:nvPr/>
        </p:nvSpPr>
        <p:spPr>
          <a:xfrm>
            <a:off x="7921045" y="4463736"/>
            <a:ext cx="3756165" cy="17003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4000" b="1" dirty="0">
                <a:solidFill>
                  <a:srgbClr val="5AE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7-8 тыс</a:t>
            </a:r>
            <a:b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000" b="1" spc="107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чеков/сек</a:t>
            </a:r>
            <a:endParaRPr lang="ru-RU" sz="3000" b="1" dirty="0">
              <a:solidFill>
                <a:srgbClr val="9AC3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C95220A3-19D5-984D-9AD2-885BA0F3D77A}"/>
              </a:ext>
            </a:extLst>
          </p:cNvPr>
          <p:cNvSpPr/>
          <p:nvPr/>
        </p:nvSpPr>
        <p:spPr>
          <a:xfrm>
            <a:off x="4741355" y="4463735"/>
            <a:ext cx="3632540" cy="17003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4000" b="1" dirty="0">
                <a:solidFill>
                  <a:srgbClr val="5AE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9.5 тыс</a:t>
            </a:r>
            <a:b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000" b="1" spc="107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ЭСФ/сек</a:t>
            </a:r>
            <a:endParaRPr lang="ru-RU" sz="3000" b="1" dirty="0">
              <a:solidFill>
                <a:srgbClr val="9AC3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51E467-4250-9E48-9962-3E260D9E6AEA}"/>
              </a:ext>
            </a:extLst>
          </p:cNvPr>
          <p:cNvSpPr txBox="1"/>
          <p:nvPr/>
        </p:nvSpPr>
        <p:spPr>
          <a:xfrm>
            <a:off x="11197407" y="6042595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5AE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78E5463A-34AC-AE46-90D5-06C47F830D0F}"/>
              </a:ext>
            </a:extLst>
          </p:cNvPr>
          <p:cNvCxnSpPr>
            <a:cxnSpLocks/>
          </p:cNvCxnSpPr>
          <p:nvPr/>
        </p:nvCxnSpPr>
        <p:spPr>
          <a:xfrm flipV="1">
            <a:off x="5077362" y="2883287"/>
            <a:ext cx="0" cy="977513"/>
          </a:xfrm>
          <a:prstGeom prst="straightConnector1">
            <a:avLst/>
          </a:prstGeom>
          <a:ln w="98425">
            <a:solidFill>
              <a:srgbClr val="53FFA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DC795706-367F-EA42-BC02-6461355ED24A}"/>
              </a:ext>
            </a:extLst>
          </p:cNvPr>
          <p:cNvSpPr/>
          <p:nvPr/>
        </p:nvSpPr>
        <p:spPr>
          <a:xfrm>
            <a:off x="8402258" y="2734580"/>
            <a:ext cx="3632540" cy="17003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4000" b="1" dirty="0">
                <a:solidFill>
                  <a:srgbClr val="53FFA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</a:t>
            </a:r>
            <a:r>
              <a:rPr lang="ru-RU" sz="4000" b="1" dirty="0">
                <a:solidFill>
                  <a:srgbClr val="53FFA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млн</a:t>
            </a:r>
            <a:br>
              <a:rPr lang="ru-RU" sz="4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000" b="1" spc="107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месяц</a:t>
            </a:r>
            <a:br>
              <a:rPr lang="ru-RU" sz="4000" spc="107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4000" b="1" dirty="0">
              <a:solidFill>
                <a:srgbClr val="9AC3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E2E11DDD-C149-5F42-AD71-D95A1D59A6AB}"/>
              </a:ext>
            </a:extLst>
          </p:cNvPr>
          <p:cNvCxnSpPr>
            <a:cxnSpLocks/>
          </p:cNvCxnSpPr>
          <p:nvPr/>
        </p:nvCxnSpPr>
        <p:spPr>
          <a:xfrm flipV="1">
            <a:off x="8277762" y="2870973"/>
            <a:ext cx="0" cy="977513"/>
          </a:xfrm>
          <a:prstGeom prst="straightConnector1">
            <a:avLst/>
          </a:prstGeom>
          <a:ln w="98425">
            <a:solidFill>
              <a:srgbClr val="53FFA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7657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306D6C0-ACDB-B34E-A36A-03B654D933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6" t="9687" r="14239" b="13383"/>
          <a:stretch/>
        </p:blipFill>
        <p:spPr>
          <a:xfrm>
            <a:off x="10407496" y="218983"/>
            <a:ext cx="1489326" cy="6567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3CA1E3-B816-FF4A-9F22-03BA1E2BD421}"/>
              </a:ext>
            </a:extLst>
          </p:cNvPr>
          <p:cNvSpPr txBox="1"/>
          <p:nvPr/>
        </p:nvSpPr>
        <p:spPr>
          <a:xfrm>
            <a:off x="185009" y="6042595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AE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6</a:t>
            </a:r>
            <a:endParaRPr lang="ru-RU" sz="2400" b="1" dirty="0">
              <a:solidFill>
                <a:srgbClr val="5AE2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366B26-26B3-754D-A8C0-2EB764C2E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649" y="626533"/>
            <a:ext cx="10816359" cy="587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72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508CBD2D-B78B-CC47-A248-C685A2BDD84D}"/>
              </a:ext>
            </a:extLst>
          </p:cNvPr>
          <p:cNvSpPr txBox="1">
            <a:spLocks/>
          </p:cNvSpPr>
          <p:nvPr/>
        </p:nvSpPr>
        <p:spPr>
          <a:xfrm>
            <a:off x="7819890" y="2885321"/>
            <a:ext cx="3431445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ru-RU" sz="59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ПОЧЕМУ</a:t>
            </a:r>
            <a:b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КАНБАН</a:t>
            </a:r>
            <a:endParaRPr lang="ru-RU" sz="8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306D6C0-ACDB-B34E-A36A-03B654D933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6" t="9687" r="14239" b="13383"/>
          <a:stretch/>
        </p:blipFill>
        <p:spPr>
          <a:xfrm>
            <a:off x="10407496" y="218983"/>
            <a:ext cx="1489326" cy="65678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3F44E5E-D549-EA47-BAF7-C266C1F6C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36" y="5629699"/>
            <a:ext cx="1241490" cy="896632"/>
          </a:xfrm>
          <a:prstGeom prst="rect">
            <a:avLst/>
          </a:prstGeom>
          <a:effectLst/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1702F1EF-797B-EA48-BC41-5908A29B3D51}"/>
              </a:ext>
            </a:extLst>
          </p:cNvPr>
          <p:cNvSpPr txBox="1">
            <a:spLocks/>
          </p:cNvSpPr>
          <p:nvPr/>
        </p:nvSpPr>
        <p:spPr>
          <a:xfrm>
            <a:off x="6178903" y="-1078523"/>
            <a:ext cx="1332482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20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ru-RU" sz="12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E14AE7E0-77EC-964E-B87E-164C35E7E8F5}"/>
              </a:ext>
            </a:extLst>
          </p:cNvPr>
          <p:cNvSpPr txBox="1">
            <a:spLocks/>
          </p:cNvSpPr>
          <p:nvPr/>
        </p:nvSpPr>
        <p:spPr>
          <a:xfrm>
            <a:off x="6178903" y="481597"/>
            <a:ext cx="1332482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2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7B540979-85C0-1546-A19B-723D7AC9D4B2}"/>
              </a:ext>
            </a:extLst>
          </p:cNvPr>
          <p:cNvSpPr txBox="1">
            <a:spLocks/>
          </p:cNvSpPr>
          <p:nvPr/>
        </p:nvSpPr>
        <p:spPr>
          <a:xfrm>
            <a:off x="6178903" y="2041717"/>
            <a:ext cx="1332482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20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ru-RU" sz="12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F97F2050-08CA-684D-9DBB-D18EB5DBE349}"/>
              </a:ext>
            </a:extLst>
          </p:cNvPr>
          <p:cNvSpPr txBox="1">
            <a:spLocks/>
          </p:cNvSpPr>
          <p:nvPr/>
        </p:nvSpPr>
        <p:spPr>
          <a:xfrm>
            <a:off x="6178903" y="3601837"/>
            <a:ext cx="1332482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2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B2F1F5D7-EFB9-BC47-9971-400ECD239BE5}"/>
              </a:ext>
            </a:extLst>
          </p:cNvPr>
          <p:cNvSpPr txBox="1">
            <a:spLocks/>
          </p:cNvSpPr>
          <p:nvPr/>
        </p:nvSpPr>
        <p:spPr>
          <a:xfrm>
            <a:off x="6178903" y="5161957"/>
            <a:ext cx="1332482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20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ru-RU" sz="12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1746FAD3-44A1-4C4B-B711-72F72FBF6C2A}"/>
              </a:ext>
            </a:extLst>
          </p:cNvPr>
          <p:cNvSpPr txBox="1">
            <a:spLocks/>
          </p:cNvSpPr>
          <p:nvPr/>
        </p:nvSpPr>
        <p:spPr>
          <a:xfrm>
            <a:off x="6178903" y="6722077"/>
            <a:ext cx="1332482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20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ru-RU" sz="12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E68119CF-2379-7D43-B3A7-71DFF26227DB}"/>
              </a:ext>
            </a:extLst>
          </p:cNvPr>
          <p:cNvSpPr txBox="1">
            <a:spLocks/>
          </p:cNvSpPr>
          <p:nvPr/>
        </p:nvSpPr>
        <p:spPr>
          <a:xfrm>
            <a:off x="6178903" y="8282197"/>
            <a:ext cx="1332482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20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ru-RU" sz="12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E0B0B3-89D3-6C46-A3C3-F47032C30EB2}"/>
              </a:ext>
            </a:extLst>
          </p:cNvPr>
          <p:cNvSpPr txBox="1"/>
          <p:nvPr/>
        </p:nvSpPr>
        <p:spPr>
          <a:xfrm>
            <a:off x="11197407" y="6042595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AE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endParaRPr lang="ru-RU" sz="2400" b="1" dirty="0">
              <a:solidFill>
                <a:srgbClr val="5AE2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566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508CBD2D-B78B-CC47-A248-C685A2BDD84D}"/>
              </a:ext>
            </a:extLst>
          </p:cNvPr>
          <p:cNvSpPr txBox="1">
            <a:spLocks/>
          </p:cNvSpPr>
          <p:nvPr/>
        </p:nvSpPr>
        <p:spPr>
          <a:xfrm>
            <a:off x="7819890" y="2885321"/>
            <a:ext cx="3431445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ru-RU" sz="59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ПОЧЕМУ</a:t>
            </a:r>
            <a:b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КАНБАН</a:t>
            </a:r>
            <a:endParaRPr lang="ru-RU" sz="8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306D6C0-ACDB-B34E-A36A-03B654D933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6" t="9687" r="14239" b="13383"/>
          <a:stretch/>
        </p:blipFill>
        <p:spPr>
          <a:xfrm>
            <a:off x="10407496" y="218983"/>
            <a:ext cx="1489326" cy="65678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3F44E5E-D549-EA47-BAF7-C266C1F6C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36" y="5629699"/>
            <a:ext cx="1241490" cy="896632"/>
          </a:xfrm>
          <a:prstGeom prst="rect">
            <a:avLst/>
          </a:prstGeom>
          <a:effectLst/>
        </p:spPr>
      </p:pic>
      <p:sp>
        <p:nvSpPr>
          <p:cNvPr id="42" name="Заголовок 1">
            <a:extLst>
              <a:ext uri="{FF2B5EF4-FFF2-40B4-BE49-F238E27FC236}">
                <a16:creationId xmlns:a16="http://schemas.microsoft.com/office/drawing/2014/main" id="{1F07424A-F71F-4B46-82DB-8D2D2D00F3C9}"/>
              </a:ext>
            </a:extLst>
          </p:cNvPr>
          <p:cNvSpPr txBox="1">
            <a:spLocks/>
          </p:cNvSpPr>
          <p:nvPr/>
        </p:nvSpPr>
        <p:spPr>
          <a:xfrm>
            <a:off x="6178903" y="-1078523"/>
            <a:ext cx="1332482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20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ru-RU" sz="12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Заголовок 1">
            <a:extLst>
              <a:ext uri="{FF2B5EF4-FFF2-40B4-BE49-F238E27FC236}">
                <a16:creationId xmlns:a16="http://schemas.microsoft.com/office/drawing/2014/main" id="{0D4085D7-6F61-2148-8CE2-CF11A064B63A}"/>
              </a:ext>
            </a:extLst>
          </p:cNvPr>
          <p:cNvSpPr txBox="1">
            <a:spLocks/>
          </p:cNvSpPr>
          <p:nvPr/>
        </p:nvSpPr>
        <p:spPr>
          <a:xfrm>
            <a:off x="6178903" y="481597"/>
            <a:ext cx="1332482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2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49" name="Заголовок 1">
            <a:extLst>
              <a:ext uri="{FF2B5EF4-FFF2-40B4-BE49-F238E27FC236}">
                <a16:creationId xmlns:a16="http://schemas.microsoft.com/office/drawing/2014/main" id="{4FA592EF-C5AB-2641-9E96-B07CAF1B5E6A}"/>
              </a:ext>
            </a:extLst>
          </p:cNvPr>
          <p:cNvSpPr txBox="1">
            <a:spLocks/>
          </p:cNvSpPr>
          <p:nvPr/>
        </p:nvSpPr>
        <p:spPr>
          <a:xfrm>
            <a:off x="6178903" y="2041717"/>
            <a:ext cx="1332482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20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ru-RU" sz="12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0" name="Заголовок 1">
            <a:extLst>
              <a:ext uri="{FF2B5EF4-FFF2-40B4-BE49-F238E27FC236}">
                <a16:creationId xmlns:a16="http://schemas.microsoft.com/office/drawing/2014/main" id="{120904D0-3484-CC40-91D0-7E8EAB4754E2}"/>
              </a:ext>
            </a:extLst>
          </p:cNvPr>
          <p:cNvSpPr txBox="1">
            <a:spLocks/>
          </p:cNvSpPr>
          <p:nvPr/>
        </p:nvSpPr>
        <p:spPr>
          <a:xfrm>
            <a:off x="6178903" y="3601837"/>
            <a:ext cx="1332482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2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1" name="Заголовок 1">
            <a:extLst>
              <a:ext uri="{FF2B5EF4-FFF2-40B4-BE49-F238E27FC236}">
                <a16:creationId xmlns:a16="http://schemas.microsoft.com/office/drawing/2014/main" id="{DF0665A9-EAF3-124B-AE00-7BA09877FEB6}"/>
              </a:ext>
            </a:extLst>
          </p:cNvPr>
          <p:cNvSpPr txBox="1">
            <a:spLocks/>
          </p:cNvSpPr>
          <p:nvPr/>
        </p:nvSpPr>
        <p:spPr>
          <a:xfrm>
            <a:off x="6178903" y="5161957"/>
            <a:ext cx="1332482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20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ru-RU" sz="12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2" name="Заголовок 1">
            <a:extLst>
              <a:ext uri="{FF2B5EF4-FFF2-40B4-BE49-F238E27FC236}">
                <a16:creationId xmlns:a16="http://schemas.microsoft.com/office/drawing/2014/main" id="{827C54BF-50FE-A248-AD33-981D06279EDB}"/>
              </a:ext>
            </a:extLst>
          </p:cNvPr>
          <p:cNvSpPr txBox="1">
            <a:spLocks/>
          </p:cNvSpPr>
          <p:nvPr/>
        </p:nvSpPr>
        <p:spPr>
          <a:xfrm>
            <a:off x="6178903" y="6722077"/>
            <a:ext cx="1332482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20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ru-RU" sz="12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3" name="Заголовок 1">
            <a:extLst>
              <a:ext uri="{FF2B5EF4-FFF2-40B4-BE49-F238E27FC236}">
                <a16:creationId xmlns:a16="http://schemas.microsoft.com/office/drawing/2014/main" id="{9C40E9CE-5FF4-3041-B404-21387ED6521A}"/>
              </a:ext>
            </a:extLst>
          </p:cNvPr>
          <p:cNvSpPr txBox="1">
            <a:spLocks/>
          </p:cNvSpPr>
          <p:nvPr/>
        </p:nvSpPr>
        <p:spPr>
          <a:xfrm>
            <a:off x="6178903" y="8282197"/>
            <a:ext cx="1332482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20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ru-RU" sz="12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CA706D-CFB3-C146-B7A1-8007BDAB5EE6}"/>
              </a:ext>
            </a:extLst>
          </p:cNvPr>
          <p:cNvSpPr txBox="1"/>
          <p:nvPr/>
        </p:nvSpPr>
        <p:spPr>
          <a:xfrm>
            <a:off x="11197407" y="6042595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AE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endParaRPr lang="ru-RU" sz="2400" b="1" dirty="0">
              <a:solidFill>
                <a:srgbClr val="5AE2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5B46170-8705-FF4C-8648-9EE21EC87123}"/>
              </a:ext>
            </a:extLst>
          </p:cNvPr>
          <p:cNvSpPr txBox="1">
            <a:spLocks/>
          </p:cNvSpPr>
          <p:nvPr/>
        </p:nvSpPr>
        <p:spPr>
          <a:xfrm>
            <a:off x="182360" y="660246"/>
            <a:ext cx="5873873" cy="13647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5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Прозрачность рабочего процесса</a:t>
            </a:r>
          </a:p>
        </p:txBody>
      </p:sp>
    </p:spTree>
    <p:extLst>
      <p:ext uri="{BB962C8B-B14F-4D97-AF65-F5344CB8AC3E}">
        <p14:creationId xmlns:p14="http://schemas.microsoft.com/office/powerpoint/2010/main" val="2234601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508CBD2D-B78B-CC47-A248-C685A2BDD84D}"/>
              </a:ext>
            </a:extLst>
          </p:cNvPr>
          <p:cNvSpPr txBox="1">
            <a:spLocks/>
          </p:cNvSpPr>
          <p:nvPr/>
        </p:nvSpPr>
        <p:spPr>
          <a:xfrm>
            <a:off x="7819890" y="2885321"/>
            <a:ext cx="3431445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ru-RU" sz="59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ПОЧЕМУ</a:t>
            </a:r>
            <a:b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КАНБАН</a:t>
            </a:r>
            <a:endParaRPr lang="ru-RU" sz="8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306D6C0-ACDB-B34E-A36A-03B654D933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6" t="9687" r="14239" b="13383"/>
          <a:stretch/>
        </p:blipFill>
        <p:spPr>
          <a:xfrm>
            <a:off x="10407496" y="218983"/>
            <a:ext cx="1489326" cy="65678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3F44E5E-D549-EA47-BAF7-C266C1F6C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36" y="5629699"/>
            <a:ext cx="1241490" cy="896632"/>
          </a:xfrm>
          <a:prstGeom prst="rect">
            <a:avLst/>
          </a:prstGeom>
          <a:effectLst/>
        </p:spPr>
      </p:pic>
      <p:sp>
        <p:nvSpPr>
          <p:cNvPr id="42" name="Заголовок 1">
            <a:extLst>
              <a:ext uri="{FF2B5EF4-FFF2-40B4-BE49-F238E27FC236}">
                <a16:creationId xmlns:a16="http://schemas.microsoft.com/office/drawing/2014/main" id="{1F07424A-F71F-4B46-82DB-8D2D2D00F3C9}"/>
              </a:ext>
            </a:extLst>
          </p:cNvPr>
          <p:cNvSpPr txBox="1">
            <a:spLocks/>
          </p:cNvSpPr>
          <p:nvPr/>
        </p:nvSpPr>
        <p:spPr>
          <a:xfrm>
            <a:off x="6178903" y="-1078523"/>
            <a:ext cx="1332482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20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ru-RU" sz="12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Заголовок 1">
            <a:extLst>
              <a:ext uri="{FF2B5EF4-FFF2-40B4-BE49-F238E27FC236}">
                <a16:creationId xmlns:a16="http://schemas.microsoft.com/office/drawing/2014/main" id="{0D4085D7-6F61-2148-8CE2-CF11A064B63A}"/>
              </a:ext>
            </a:extLst>
          </p:cNvPr>
          <p:cNvSpPr txBox="1">
            <a:spLocks/>
          </p:cNvSpPr>
          <p:nvPr/>
        </p:nvSpPr>
        <p:spPr>
          <a:xfrm>
            <a:off x="6178903" y="481597"/>
            <a:ext cx="1332482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2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49" name="Заголовок 1">
            <a:extLst>
              <a:ext uri="{FF2B5EF4-FFF2-40B4-BE49-F238E27FC236}">
                <a16:creationId xmlns:a16="http://schemas.microsoft.com/office/drawing/2014/main" id="{4FA592EF-C5AB-2641-9E96-B07CAF1B5E6A}"/>
              </a:ext>
            </a:extLst>
          </p:cNvPr>
          <p:cNvSpPr txBox="1">
            <a:spLocks/>
          </p:cNvSpPr>
          <p:nvPr/>
        </p:nvSpPr>
        <p:spPr>
          <a:xfrm>
            <a:off x="6178903" y="2041717"/>
            <a:ext cx="1332482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20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!</a:t>
            </a:r>
            <a:endParaRPr lang="ru-RU" sz="12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0" name="Заголовок 1">
            <a:extLst>
              <a:ext uri="{FF2B5EF4-FFF2-40B4-BE49-F238E27FC236}">
                <a16:creationId xmlns:a16="http://schemas.microsoft.com/office/drawing/2014/main" id="{120904D0-3484-CC40-91D0-7E8EAB4754E2}"/>
              </a:ext>
            </a:extLst>
          </p:cNvPr>
          <p:cNvSpPr txBox="1">
            <a:spLocks/>
          </p:cNvSpPr>
          <p:nvPr/>
        </p:nvSpPr>
        <p:spPr>
          <a:xfrm>
            <a:off x="6178903" y="3601837"/>
            <a:ext cx="1332482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2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1" name="Заголовок 1">
            <a:extLst>
              <a:ext uri="{FF2B5EF4-FFF2-40B4-BE49-F238E27FC236}">
                <a16:creationId xmlns:a16="http://schemas.microsoft.com/office/drawing/2014/main" id="{DF0665A9-EAF3-124B-AE00-7BA09877FEB6}"/>
              </a:ext>
            </a:extLst>
          </p:cNvPr>
          <p:cNvSpPr txBox="1">
            <a:spLocks/>
          </p:cNvSpPr>
          <p:nvPr/>
        </p:nvSpPr>
        <p:spPr>
          <a:xfrm>
            <a:off x="6178903" y="5161957"/>
            <a:ext cx="1332482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20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ru-RU" sz="12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2" name="Заголовок 1">
            <a:extLst>
              <a:ext uri="{FF2B5EF4-FFF2-40B4-BE49-F238E27FC236}">
                <a16:creationId xmlns:a16="http://schemas.microsoft.com/office/drawing/2014/main" id="{827C54BF-50FE-A248-AD33-981D06279EDB}"/>
              </a:ext>
            </a:extLst>
          </p:cNvPr>
          <p:cNvSpPr txBox="1">
            <a:spLocks/>
          </p:cNvSpPr>
          <p:nvPr/>
        </p:nvSpPr>
        <p:spPr>
          <a:xfrm>
            <a:off x="6178903" y="6722077"/>
            <a:ext cx="1332482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20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ru-RU" sz="12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3" name="Заголовок 1">
            <a:extLst>
              <a:ext uri="{FF2B5EF4-FFF2-40B4-BE49-F238E27FC236}">
                <a16:creationId xmlns:a16="http://schemas.microsoft.com/office/drawing/2014/main" id="{9C40E9CE-5FF4-3041-B404-21387ED6521A}"/>
              </a:ext>
            </a:extLst>
          </p:cNvPr>
          <p:cNvSpPr txBox="1">
            <a:spLocks/>
          </p:cNvSpPr>
          <p:nvPr/>
        </p:nvSpPr>
        <p:spPr>
          <a:xfrm>
            <a:off x="6178903" y="8282197"/>
            <a:ext cx="1332482" cy="15601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20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ru-RU" sz="12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E08D4C-B747-F34B-A0E5-A0BBFA61BE41}"/>
              </a:ext>
            </a:extLst>
          </p:cNvPr>
          <p:cNvSpPr txBox="1"/>
          <p:nvPr/>
        </p:nvSpPr>
        <p:spPr>
          <a:xfrm>
            <a:off x="11197407" y="6042595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AE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  <a:endParaRPr lang="ru-RU" sz="2400" b="1" dirty="0">
              <a:solidFill>
                <a:srgbClr val="5AE2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A32F9B94-B951-E045-B9F7-05DBEB7FCBBD}"/>
              </a:ext>
            </a:extLst>
          </p:cNvPr>
          <p:cNvSpPr txBox="1">
            <a:spLocks/>
          </p:cNvSpPr>
          <p:nvPr/>
        </p:nvSpPr>
        <p:spPr>
          <a:xfrm>
            <a:off x="667265" y="2400327"/>
            <a:ext cx="5388968" cy="79191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500" b="1" dirty="0">
                <a:solidFill>
                  <a:srgbClr val="5AE2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Фокусировка на ценности, доставляемой заказчику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7CDF447D-5F4D-2D4D-B67B-2042AE8068DF}"/>
              </a:ext>
            </a:extLst>
          </p:cNvPr>
          <p:cNvSpPr txBox="1">
            <a:spLocks/>
          </p:cNvSpPr>
          <p:nvPr/>
        </p:nvSpPr>
        <p:spPr>
          <a:xfrm>
            <a:off x="182360" y="660246"/>
            <a:ext cx="5873873" cy="13647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5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Прозрачность рабочего процесса</a:t>
            </a:r>
          </a:p>
        </p:txBody>
      </p:sp>
    </p:spTree>
    <p:extLst>
      <p:ext uri="{BB962C8B-B14F-4D97-AF65-F5344CB8AC3E}">
        <p14:creationId xmlns:p14="http://schemas.microsoft.com/office/powerpoint/2010/main" val="35065621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10604</TotalTime>
  <Words>400</Words>
  <Application>Microsoft Office PowerPoint</Application>
  <PresentationFormat>Широкоэкранный</PresentationFormat>
  <Paragraphs>161</Paragraphs>
  <Slides>27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Tahoma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Создание государственной Big Data: Как делали и что получилось</dc:title>
  <dc:creator>Анастасия</dc:creator>
  <cp:lastModifiedBy>user</cp:lastModifiedBy>
  <cp:revision>325</cp:revision>
  <cp:lastPrinted>2021-05-18T14:16:29Z</cp:lastPrinted>
  <dcterms:created xsi:type="dcterms:W3CDTF">2021-05-16T00:16:14Z</dcterms:created>
  <dcterms:modified xsi:type="dcterms:W3CDTF">2021-10-29T16:13:30Z</dcterms:modified>
</cp:coreProperties>
</file>