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8" r:id="rId2"/>
  </p:sldMasterIdLst>
  <p:notesMasterIdLst>
    <p:notesMasterId r:id="rId23"/>
  </p:notesMasterIdLst>
  <p:sldIdLst>
    <p:sldId id="351" r:id="rId3"/>
    <p:sldId id="256" r:id="rId4"/>
    <p:sldId id="336" r:id="rId5"/>
    <p:sldId id="294" r:id="rId6"/>
    <p:sldId id="337" r:id="rId7"/>
    <p:sldId id="339" r:id="rId8"/>
    <p:sldId id="340" r:id="rId9"/>
    <p:sldId id="311" r:id="rId10"/>
    <p:sldId id="310" r:id="rId11"/>
    <p:sldId id="307" r:id="rId12"/>
    <p:sldId id="309" r:id="rId13"/>
    <p:sldId id="341" r:id="rId14"/>
    <p:sldId id="344" r:id="rId15"/>
    <p:sldId id="342" r:id="rId16"/>
    <p:sldId id="343" r:id="rId17"/>
    <p:sldId id="345" r:id="rId18"/>
    <p:sldId id="346" r:id="rId19"/>
    <p:sldId id="319" r:id="rId20"/>
    <p:sldId id="318" r:id="rId21"/>
    <p:sldId id="347" r:id="rId22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2046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5933B-9EDA-4577-92AF-F3A046A7728B}" type="doc">
      <dgm:prSet loTypeId="urn:microsoft.com/office/officeart/2008/layout/Lin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0E1E959-068F-4AE0-8903-AEE8C9E415A4}">
      <dgm:prSet/>
      <dgm:spPr/>
      <dgm:t>
        <a:bodyPr/>
        <a:lstStyle/>
        <a:p>
          <a:r>
            <a:rPr lang="en-GB" dirty="0"/>
            <a:t>Seek opinions not matching Yours</a:t>
          </a:r>
          <a:endParaRPr lang="en-US" dirty="0"/>
        </a:p>
      </dgm:t>
    </dgm:pt>
    <dgm:pt modelId="{5678B269-67B7-4219-BB0A-934E961169FD}" type="parTrans" cxnId="{824BD3DA-ED51-480B-B918-696276533F89}">
      <dgm:prSet/>
      <dgm:spPr/>
      <dgm:t>
        <a:bodyPr/>
        <a:lstStyle/>
        <a:p>
          <a:endParaRPr lang="en-US"/>
        </a:p>
      </dgm:t>
    </dgm:pt>
    <dgm:pt modelId="{E1A6281D-C052-4BD9-9599-33A23CC0AE2F}" type="sibTrans" cxnId="{824BD3DA-ED51-480B-B918-696276533F89}">
      <dgm:prSet/>
      <dgm:spPr/>
      <dgm:t>
        <a:bodyPr/>
        <a:lstStyle/>
        <a:p>
          <a:endParaRPr lang="en-US"/>
        </a:p>
      </dgm:t>
    </dgm:pt>
    <dgm:pt modelId="{7A28CB35-C2D1-4444-B98F-AEED596BB669}">
      <dgm:prSet/>
      <dgm:spPr/>
      <dgm:t>
        <a:bodyPr/>
        <a:lstStyle/>
        <a:p>
          <a:r>
            <a:rPr lang="en-US" dirty="0"/>
            <a:t>Encourage conflict in discussions</a:t>
          </a:r>
        </a:p>
      </dgm:t>
    </dgm:pt>
    <dgm:pt modelId="{FAB3498C-CCF5-49D8-B65D-6300C49F066B}" type="parTrans" cxnId="{144B1047-75E4-49D5-9FD5-FF37E2637A2E}">
      <dgm:prSet/>
      <dgm:spPr/>
      <dgm:t>
        <a:bodyPr/>
        <a:lstStyle/>
        <a:p>
          <a:endParaRPr lang="en-US"/>
        </a:p>
      </dgm:t>
    </dgm:pt>
    <dgm:pt modelId="{8AE0D45C-7E8B-4AE4-8326-BD3F8D5AA7C1}" type="sibTrans" cxnId="{144B1047-75E4-49D5-9FD5-FF37E2637A2E}">
      <dgm:prSet/>
      <dgm:spPr/>
      <dgm:t>
        <a:bodyPr/>
        <a:lstStyle/>
        <a:p>
          <a:endParaRPr lang="en-US"/>
        </a:p>
      </dgm:t>
    </dgm:pt>
    <dgm:pt modelId="{0E8DC5D2-9149-4D60-A795-CDA5045393D3}">
      <dgm:prSet/>
      <dgm:spPr/>
      <dgm:t>
        <a:bodyPr/>
        <a:lstStyle/>
        <a:p>
          <a:r>
            <a:rPr lang="en-US" b="0" dirty="0"/>
            <a:t>Be the brave to disagree and ask for clarifications</a:t>
          </a:r>
        </a:p>
      </dgm:t>
    </dgm:pt>
    <dgm:pt modelId="{55C6FFD1-FB1C-46AD-8E72-76C721798C38}" type="parTrans" cxnId="{D0A20483-39A4-42D1-A1A8-482A82D932CA}">
      <dgm:prSet/>
      <dgm:spPr/>
      <dgm:t>
        <a:bodyPr/>
        <a:lstStyle/>
        <a:p>
          <a:endParaRPr lang="en-US"/>
        </a:p>
      </dgm:t>
    </dgm:pt>
    <dgm:pt modelId="{A8F6E46E-6905-4CA7-9351-94E2A20A77F2}" type="sibTrans" cxnId="{D0A20483-39A4-42D1-A1A8-482A82D932CA}">
      <dgm:prSet/>
      <dgm:spPr/>
      <dgm:t>
        <a:bodyPr/>
        <a:lstStyle/>
        <a:p>
          <a:endParaRPr lang="en-US"/>
        </a:p>
      </dgm:t>
    </dgm:pt>
    <dgm:pt modelId="{2FB9BCD7-E977-4D56-B4EB-E3473DE737D2}">
      <dgm:prSet/>
      <dgm:spPr/>
      <dgm:t>
        <a:bodyPr/>
        <a:lstStyle/>
        <a:p>
          <a:r>
            <a:rPr lang="en-US" dirty="0"/>
            <a:t>Control the emotions level</a:t>
          </a:r>
        </a:p>
      </dgm:t>
    </dgm:pt>
    <dgm:pt modelId="{CA410EBF-6EA5-4129-BA40-BE842C5D6C72}" type="parTrans" cxnId="{E973D353-6E13-4F9E-B91A-C602E87ABA25}">
      <dgm:prSet/>
      <dgm:spPr/>
      <dgm:t>
        <a:bodyPr/>
        <a:lstStyle/>
        <a:p>
          <a:endParaRPr lang="en-US"/>
        </a:p>
      </dgm:t>
    </dgm:pt>
    <dgm:pt modelId="{E51307D7-7AFC-4839-AB7A-1A785125335D}" type="sibTrans" cxnId="{E973D353-6E13-4F9E-B91A-C602E87ABA25}">
      <dgm:prSet/>
      <dgm:spPr/>
      <dgm:t>
        <a:bodyPr/>
        <a:lstStyle/>
        <a:p>
          <a:endParaRPr lang="en-US"/>
        </a:p>
      </dgm:t>
    </dgm:pt>
    <dgm:pt modelId="{B691864A-8CCC-4F5B-8FE1-493BEF391075}">
      <dgm:prSet/>
      <dgm:spPr/>
      <dgm:t>
        <a:bodyPr/>
        <a:lstStyle/>
        <a:p>
          <a:r>
            <a:rPr lang="en-US" b="0" dirty="0"/>
            <a:t>Do all above at controlled level</a:t>
          </a:r>
        </a:p>
      </dgm:t>
    </dgm:pt>
    <dgm:pt modelId="{F419CA14-A244-4E85-873C-DAAACB9386D6}" type="parTrans" cxnId="{6943ADED-C746-4C6E-8988-FD7557932B8D}">
      <dgm:prSet/>
      <dgm:spPr/>
      <dgm:t>
        <a:bodyPr/>
        <a:lstStyle/>
        <a:p>
          <a:endParaRPr lang="en-US"/>
        </a:p>
      </dgm:t>
    </dgm:pt>
    <dgm:pt modelId="{14852E75-0280-4B02-B9C9-6A39F31B57AF}" type="sibTrans" cxnId="{6943ADED-C746-4C6E-8988-FD7557932B8D}">
      <dgm:prSet/>
      <dgm:spPr/>
      <dgm:t>
        <a:bodyPr/>
        <a:lstStyle/>
        <a:p>
          <a:endParaRPr lang="en-US"/>
        </a:p>
      </dgm:t>
    </dgm:pt>
    <dgm:pt modelId="{DEF0CA86-F8E9-4113-9F37-285CF4171982}" type="pres">
      <dgm:prSet presAssocID="{37D5933B-9EDA-4577-92AF-F3A046A7728B}" presName="vert0" presStyleCnt="0">
        <dgm:presLayoutVars>
          <dgm:dir/>
          <dgm:animOne val="branch"/>
          <dgm:animLvl val="lvl"/>
        </dgm:presLayoutVars>
      </dgm:prSet>
      <dgm:spPr/>
    </dgm:pt>
    <dgm:pt modelId="{FEDD4B39-DC62-401B-9CC6-AE83E66B2315}" type="pres">
      <dgm:prSet presAssocID="{30E1E959-068F-4AE0-8903-AEE8C9E415A4}" presName="thickLine" presStyleLbl="alignNode1" presStyleIdx="0" presStyleCnt="5"/>
      <dgm:spPr/>
    </dgm:pt>
    <dgm:pt modelId="{0CB72687-6F48-4E6F-9013-1455E644F1B9}" type="pres">
      <dgm:prSet presAssocID="{30E1E959-068F-4AE0-8903-AEE8C9E415A4}" presName="horz1" presStyleCnt="0"/>
      <dgm:spPr/>
    </dgm:pt>
    <dgm:pt modelId="{C575DCD5-DAD6-4AC7-827A-8266D5AEBF67}" type="pres">
      <dgm:prSet presAssocID="{30E1E959-068F-4AE0-8903-AEE8C9E415A4}" presName="tx1" presStyleLbl="revTx" presStyleIdx="0" presStyleCnt="5"/>
      <dgm:spPr/>
    </dgm:pt>
    <dgm:pt modelId="{979BE229-54BB-495A-9C6D-823509C6FD11}" type="pres">
      <dgm:prSet presAssocID="{30E1E959-068F-4AE0-8903-AEE8C9E415A4}" presName="vert1" presStyleCnt="0"/>
      <dgm:spPr/>
    </dgm:pt>
    <dgm:pt modelId="{4D9D6086-E42F-4FAC-ABCC-2903FED1F637}" type="pres">
      <dgm:prSet presAssocID="{7A28CB35-C2D1-4444-B98F-AEED596BB669}" presName="thickLine" presStyleLbl="alignNode1" presStyleIdx="1" presStyleCnt="5"/>
      <dgm:spPr/>
    </dgm:pt>
    <dgm:pt modelId="{96EFB329-E4FE-4A70-8A2A-C455D7371BCE}" type="pres">
      <dgm:prSet presAssocID="{7A28CB35-C2D1-4444-B98F-AEED596BB669}" presName="horz1" presStyleCnt="0"/>
      <dgm:spPr/>
    </dgm:pt>
    <dgm:pt modelId="{1B66F429-105B-4597-ACD8-7B76C22CC552}" type="pres">
      <dgm:prSet presAssocID="{7A28CB35-C2D1-4444-B98F-AEED596BB669}" presName="tx1" presStyleLbl="revTx" presStyleIdx="1" presStyleCnt="5"/>
      <dgm:spPr/>
    </dgm:pt>
    <dgm:pt modelId="{C9803EEC-E73B-424D-B5EB-291CCA845417}" type="pres">
      <dgm:prSet presAssocID="{7A28CB35-C2D1-4444-B98F-AEED596BB669}" presName="vert1" presStyleCnt="0"/>
      <dgm:spPr/>
    </dgm:pt>
    <dgm:pt modelId="{79BEAED5-D927-4E4D-A867-305947246F76}" type="pres">
      <dgm:prSet presAssocID="{2FB9BCD7-E977-4D56-B4EB-E3473DE737D2}" presName="thickLine" presStyleLbl="alignNode1" presStyleIdx="2" presStyleCnt="5"/>
      <dgm:spPr/>
    </dgm:pt>
    <dgm:pt modelId="{8C9BD981-F750-4E26-981F-4D9749310C12}" type="pres">
      <dgm:prSet presAssocID="{2FB9BCD7-E977-4D56-B4EB-E3473DE737D2}" presName="horz1" presStyleCnt="0"/>
      <dgm:spPr/>
    </dgm:pt>
    <dgm:pt modelId="{702A016D-BA68-4B02-98FD-9DE79B380C32}" type="pres">
      <dgm:prSet presAssocID="{2FB9BCD7-E977-4D56-B4EB-E3473DE737D2}" presName="tx1" presStyleLbl="revTx" presStyleIdx="2" presStyleCnt="5"/>
      <dgm:spPr/>
    </dgm:pt>
    <dgm:pt modelId="{40C34141-6241-48FD-ACAF-A3C48E0CA318}" type="pres">
      <dgm:prSet presAssocID="{2FB9BCD7-E977-4D56-B4EB-E3473DE737D2}" presName="vert1" presStyleCnt="0"/>
      <dgm:spPr/>
    </dgm:pt>
    <dgm:pt modelId="{7837E3D3-1F1C-46B8-8794-BE6AED2C5326}" type="pres">
      <dgm:prSet presAssocID="{0E8DC5D2-9149-4D60-A795-CDA5045393D3}" presName="thickLine" presStyleLbl="alignNode1" presStyleIdx="3" presStyleCnt="5"/>
      <dgm:spPr/>
    </dgm:pt>
    <dgm:pt modelId="{60D838CB-CE88-44B5-BF14-4FEFF5FD48D5}" type="pres">
      <dgm:prSet presAssocID="{0E8DC5D2-9149-4D60-A795-CDA5045393D3}" presName="horz1" presStyleCnt="0"/>
      <dgm:spPr/>
    </dgm:pt>
    <dgm:pt modelId="{0FD735FA-2CEF-4F7B-A1E6-42BCC74CFE75}" type="pres">
      <dgm:prSet presAssocID="{0E8DC5D2-9149-4D60-A795-CDA5045393D3}" presName="tx1" presStyleLbl="revTx" presStyleIdx="3" presStyleCnt="5"/>
      <dgm:spPr/>
    </dgm:pt>
    <dgm:pt modelId="{32DD77D1-4C17-4F30-A6D6-D332DCFBBD44}" type="pres">
      <dgm:prSet presAssocID="{0E8DC5D2-9149-4D60-A795-CDA5045393D3}" presName="vert1" presStyleCnt="0"/>
      <dgm:spPr/>
    </dgm:pt>
    <dgm:pt modelId="{C9146BFD-FFD7-4BF8-882C-0B915D32388C}" type="pres">
      <dgm:prSet presAssocID="{B691864A-8CCC-4F5B-8FE1-493BEF391075}" presName="thickLine" presStyleLbl="alignNode1" presStyleIdx="4" presStyleCnt="5"/>
      <dgm:spPr/>
    </dgm:pt>
    <dgm:pt modelId="{C221D7FE-3A62-4B3C-BCE0-B35C2A3A428D}" type="pres">
      <dgm:prSet presAssocID="{B691864A-8CCC-4F5B-8FE1-493BEF391075}" presName="horz1" presStyleCnt="0"/>
      <dgm:spPr/>
    </dgm:pt>
    <dgm:pt modelId="{3C80ADB8-C6A0-4FD0-AB10-CAECA1CB695A}" type="pres">
      <dgm:prSet presAssocID="{B691864A-8CCC-4F5B-8FE1-493BEF391075}" presName="tx1" presStyleLbl="revTx" presStyleIdx="4" presStyleCnt="5"/>
      <dgm:spPr/>
    </dgm:pt>
    <dgm:pt modelId="{F363E360-33F4-4671-B577-538267C39DB5}" type="pres">
      <dgm:prSet presAssocID="{B691864A-8CCC-4F5B-8FE1-493BEF391075}" presName="vert1" presStyleCnt="0"/>
      <dgm:spPr/>
    </dgm:pt>
  </dgm:ptLst>
  <dgm:cxnLst>
    <dgm:cxn modelId="{05EDC21D-0460-4898-B26C-65C7FA6F27E2}" type="presOf" srcId="{7A28CB35-C2D1-4444-B98F-AEED596BB669}" destId="{1B66F429-105B-4597-ACD8-7B76C22CC552}" srcOrd="0" destOrd="0" presId="urn:microsoft.com/office/officeart/2008/layout/LinedList"/>
    <dgm:cxn modelId="{E9988061-E03F-4A54-9B95-F7D2843BC97B}" type="presOf" srcId="{30E1E959-068F-4AE0-8903-AEE8C9E415A4}" destId="{C575DCD5-DAD6-4AC7-827A-8266D5AEBF67}" srcOrd="0" destOrd="0" presId="urn:microsoft.com/office/officeart/2008/layout/LinedList"/>
    <dgm:cxn modelId="{144B1047-75E4-49D5-9FD5-FF37E2637A2E}" srcId="{37D5933B-9EDA-4577-92AF-F3A046A7728B}" destId="{7A28CB35-C2D1-4444-B98F-AEED596BB669}" srcOrd="1" destOrd="0" parTransId="{FAB3498C-CCF5-49D8-B65D-6300C49F066B}" sibTransId="{8AE0D45C-7E8B-4AE4-8326-BD3F8D5AA7C1}"/>
    <dgm:cxn modelId="{0DAF7670-CD7B-429E-95B5-772F1F5800E8}" type="presOf" srcId="{2FB9BCD7-E977-4D56-B4EB-E3473DE737D2}" destId="{702A016D-BA68-4B02-98FD-9DE79B380C32}" srcOrd="0" destOrd="0" presId="urn:microsoft.com/office/officeart/2008/layout/LinedList"/>
    <dgm:cxn modelId="{E973D353-6E13-4F9E-B91A-C602E87ABA25}" srcId="{37D5933B-9EDA-4577-92AF-F3A046A7728B}" destId="{2FB9BCD7-E977-4D56-B4EB-E3473DE737D2}" srcOrd="2" destOrd="0" parTransId="{CA410EBF-6EA5-4129-BA40-BE842C5D6C72}" sibTransId="{E51307D7-7AFC-4839-AB7A-1A785125335D}"/>
    <dgm:cxn modelId="{10C4D87A-F27E-4FF8-BC02-4F6FC106AF8F}" type="presOf" srcId="{37D5933B-9EDA-4577-92AF-F3A046A7728B}" destId="{DEF0CA86-F8E9-4113-9F37-285CF4171982}" srcOrd="0" destOrd="0" presId="urn:microsoft.com/office/officeart/2008/layout/LinedList"/>
    <dgm:cxn modelId="{D0A20483-39A4-42D1-A1A8-482A82D932CA}" srcId="{37D5933B-9EDA-4577-92AF-F3A046A7728B}" destId="{0E8DC5D2-9149-4D60-A795-CDA5045393D3}" srcOrd="3" destOrd="0" parTransId="{55C6FFD1-FB1C-46AD-8E72-76C721798C38}" sibTransId="{A8F6E46E-6905-4CA7-9351-94E2A20A77F2}"/>
    <dgm:cxn modelId="{C2C77C90-B1C8-4C72-871B-8E94A6BEA78C}" type="presOf" srcId="{B691864A-8CCC-4F5B-8FE1-493BEF391075}" destId="{3C80ADB8-C6A0-4FD0-AB10-CAECA1CB695A}" srcOrd="0" destOrd="0" presId="urn:microsoft.com/office/officeart/2008/layout/LinedList"/>
    <dgm:cxn modelId="{009130D3-558E-41F4-A76F-A4D50F6EE76E}" type="presOf" srcId="{0E8DC5D2-9149-4D60-A795-CDA5045393D3}" destId="{0FD735FA-2CEF-4F7B-A1E6-42BCC74CFE75}" srcOrd="0" destOrd="0" presId="urn:microsoft.com/office/officeart/2008/layout/LinedList"/>
    <dgm:cxn modelId="{824BD3DA-ED51-480B-B918-696276533F89}" srcId="{37D5933B-9EDA-4577-92AF-F3A046A7728B}" destId="{30E1E959-068F-4AE0-8903-AEE8C9E415A4}" srcOrd="0" destOrd="0" parTransId="{5678B269-67B7-4219-BB0A-934E961169FD}" sibTransId="{E1A6281D-C052-4BD9-9599-33A23CC0AE2F}"/>
    <dgm:cxn modelId="{6943ADED-C746-4C6E-8988-FD7557932B8D}" srcId="{37D5933B-9EDA-4577-92AF-F3A046A7728B}" destId="{B691864A-8CCC-4F5B-8FE1-493BEF391075}" srcOrd="4" destOrd="0" parTransId="{F419CA14-A244-4E85-873C-DAAACB9386D6}" sibTransId="{14852E75-0280-4B02-B9C9-6A39F31B57AF}"/>
    <dgm:cxn modelId="{05A1DDFE-7E81-4777-B2E8-F52FCE28AEE4}" type="presParOf" srcId="{DEF0CA86-F8E9-4113-9F37-285CF4171982}" destId="{FEDD4B39-DC62-401B-9CC6-AE83E66B2315}" srcOrd="0" destOrd="0" presId="urn:microsoft.com/office/officeart/2008/layout/LinedList"/>
    <dgm:cxn modelId="{DF6B57BA-1013-4C3B-B953-6DD9EE897EDF}" type="presParOf" srcId="{DEF0CA86-F8E9-4113-9F37-285CF4171982}" destId="{0CB72687-6F48-4E6F-9013-1455E644F1B9}" srcOrd="1" destOrd="0" presId="urn:microsoft.com/office/officeart/2008/layout/LinedList"/>
    <dgm:cxn modelId="{C3D4B726-4BDD-482F-B892-B7DBF0AE2946}" type="presParOf" srcId="{0CB72687-6F48-4E6F-9013-1455E644F1B9}" destId="{C575DCD5-DAD6-4AC7-827A-8266D5AEBF67}" srcOrd="0" destOrd="0" presId="urn:microsoft.com/office/officeart/2008/layout/LinedList"/>
    <dgm:cxn modelId="{584E7B6D-F435-44E3-968A-35668881C071}" type="presParOf" srcId="{0CB72687-6F48-4E6F-9013-1455E644F1B9}" destId="{979BE229-54BB-495A-9C6D-823509C6FD11}" srcOrd="1" destOrd="0" presId="urn:microsoft.com/office/officeart/2008/layout/LinedList"/>
    <dgm:cxn modelId="{6651707D-BF57-440E-955E-636F30B1CEC6}" type="presParOf" srcId="{DEF0CA86-F8E9-4113-9F37-285CF4171982}" destId="{4D9D6086-E42F-4FAC-ABCC-2903FED1F637}" srcOrd="2" destOrd="0" presId="urn:microsoft.com/office/officeart/2008/layout/LinedList"/>
    <dgm:cxn modelId="{C26AA438-BF9C-4B17-8A70-405CA896E0A2}" type="presParOf" srcId="{DEF0CA86-F8E9-4113-9F37-285CF4171982}" destId="{96EFB329-E4FE-4A70-8A2A-C455D7371BCE}" srcOrd="3" destOrd="0" presId="urn:microsoft.com/office/officeart/2008/layout/LinedList"/>
    <dgm:cxn modelId="{D91F34FF-84E5-4F2E-9B9E-6B09E51087EF}" type="presParOf" srcId="{96EFB329-E4FE-4A70-8A2A-C455D7371BCE}" destId="{1B66F429-105B-4597-ACD8-7B76C22CC552}" srcOrd="0" destOrd="0" presId="urn:microsoft.com/office/officeart/2008/layout/LinedList"/>
    <dgm:cxn modelId="{FC2F54D2-A1FE-4E5E-ABF1-9612C5DE6E83}" type="presParOf" srcId="{96EFB329-E4FE-4A70-8A2A-C455D7371BCE}" destId="{C9803EEC-E73B-424D-B5EB-291CCA845417}" srcOrd="1" destOrd="0" presId="urn:microsoft.com/office/officeart/2008/layout/LinedList"/>
    <dgm:cxn modelId="{C92C1D27-3FF4-40B7-8429-4BDBCA7FD559}" type="presParOf" srcId="{DEF0CA86-F8E9-4113-9F37-285CF4171982}" destId="{79BEAED5-D927-4E4D-A867-305947246F76}" srcOrd="4" destOrd="0" presId="urn:microsoft.com/office/officeart/2008/layout/LinedList"/>
    <dgm:cxn modelId="{070258B0-1A01-49C4-B12C-5CC7721BF9D1}" type="presParOf" srcId="{DEF0CA86-F8E9-4113-9F37-285CF4171982}" destId="{8C9BD981-F750-4E26-981F-4D9749310C12}" srcOrd="5" destOrd="0" presId="urn:microsoft.com/office/officeart/2008/layout/LinedList"/>
    <dgm:cxn modelId="{486EEF6A-6051-4154-89A3-3D93246C12B8}" type="presParOf" srcId="{8C9BD981-F750-4E26-981F-4D9749310C12}" destId="{702A016D-BA68-4B02-98FD-9DE79B380C32}" srcOrd="0" destOrd="0" presId="urn:microsoft.com/office/officeart/2008/layout/LinedList"/>
    <dgm:cxn modelId="{F291DF67-5BE0-4208-BB9A-AD1D81C1A2B6}" type="presParOf" srcId="{8C9BD981-F750-4E26-981F-4D9749310C12}" destId="{40C34141-6241-48FD-ACAF-A3C48E0CA318}" srcOrd="1" destOrd="0" presId="urn:microsoft.com/office/officeart/2008/layout/LinedList"/>
    <dgm:cxn modelId="{66B5C79A-A881-4D8C-BA45-F80E6D7F2226}" type="presParOf" srcId="{DEF0CA86-F8E9-4113-9F37-285CF4171982}" destId="{7837E3D3-1F1C-46B8-8794-BE6AED2C5326}" srcOrd="6" destOrd="0" presId="urn:microsoft.com/office/officeart/2008/layout/LinedList"/>
    <dgm:cxn modelId="{9FFA4C0A-5C03-4BA9-BFA6-42E52C0B09B5}" type="presParOf" srcId="{DEF0CA86-F8E9-4113-9F37-285CF4171982}" destId="{60D838CB-CE88-44B5-BF14-4FEFF5FD48D5}" srcOrd="7" destOrd="0" presId="urn:microsoft.com/office/officeart/2008/layout/LinedList"/>
    <dgm:cxn modelId="{C618F38C-9084-4C6A-81B0-64180E0733DE}" type="presParOf" srcId="{60D838CB-CE88-44B5-BF14-4FEFF5FD48D5}" destId="{0FD735FA-2CEF-4F7B-A1E6-42BCC74CFE75}" srcOrd="0" destOrd="0" presId="urn:microsoft.com/office/officeart/2008/layout/LinedList"/>
    <dgm:cxn modelId="{88BB5D81-4D71-4244-BE9C-46BCD308AF41}" type="presParOf" srcId="{60D838CB-CE88-44B5-BF14-4FEFF5FD48D5}" destId="{32DD77D1-4C17-4F30-A6D6-D332DCFBBD44}" srcOrd="1" destOrd="0" presId="urn:microsoft.com/office/officeart/2008/layout/LinedList"/>
    <dgm:cxn modelId="{C179E0A1-3FB1-47EF-8B91-DE290F79D1D5}" type="presParOf" srcId="{DEF0CA86-F8E9-4113-9F37-285CF4171982}" destId="{C9146BFD-FFD7-4BF8-882C-0B915D32388C}" srcOrd="8" destOrd="0" presId="urn:microsoft.com/office/officeart/2008/layout/LinedList"/>
    <dgm:cxn modelId="{C3DDCE87-77D3-4060-BB6C-80A7EA8FB477}" type="presParOf" srcId="{DEF0CA86-F8E9-4113-9F37-285CF4171982}" destId="{C221D7FE-3A62-4B3C-BCE0-B35C2A3A428D}" srcOrd="9" destOrd="0" presId="urn:microsoft.com/office/officeart/2008/layout/LinedList"/>
    <dgm:cxn modelId="{2C810DBF-B98C-4581-8EF5-A3B9F9E4D9CE}" type="presParOf" srcId="{C221D7FE-3A62-4B3C-BCE0-B35C2A3A428D}" destId="{3C80ADB8-C6A0-4FD0-AB10-CAECA1CB695A}" srcOrd="0" destOrd="0" presId="urn:microsoft.com/office/officeart/2008/layout/LinedList"/>
    <dgm:cxn modelId="{8CA580CA-C6E8-42E2-97CA-CD5EB84ABC66}" type="presParOf" srcId="{C221D7FE-3A62-4B3C-BCE0-B35C2A3A428D}" destId="{F363E360-33F4-4671-B577-538267C39D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D4B39-DC62-401B-9CC6-AE83E66B2315}">
      <dsp:nvSpPr>
        <dsp:cNvPr id="0" name=""/>
        <dsp:cNvSpPr/>
      </dsp:nvSpPr>
      <dsp:spPr>
        <a:xfrm>
          <a:off x="0" y="525"/>
          <a:ext cx="475942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75DCD5-DAD6-4AC7-827A-8266D5AEBF67}">
      <dsp:nvSpPr>
        <dsp:cNvPr id="0" name=""/>
        <dsp:cNvSpPr/>
      </dsp:nvSpPr>
      <dsp:spPr>
        <a:xfrm>
          <a:off x="0" y="525"/>
          <a:ext cx="4759420" cy="860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Seek opinions not matching Yours</a:t>
          </a:r>
          <a:endParaRPr lang="en-US" sz="2500" kern="1200" dirty="0"/>
        </a:p>
      </dsp:txBody>
      <dsp:txXfrm>
        <a:off x="0" y="525"/>
        <a:ext cx="4759420" cy="860576"/>
      </dsp:txXfrm>
    </dsp:sp>
    <dsp:sp modelId="{4D9D6086-E42F-4FAC-ABCC-2903FED1F637}">
      <dsp:nvSpPr>
        <dsp:cNvPr id="0" name=""/>
        <dsp:cNvSpPr/>
      </dsp:nvSpPr>
      <dsp:spPr>
        <a:xfrm>
          <a:off x="0" y="861102"/>
          <a:ext cx="4759420" cy="0"/>
        </a:xfrm>
        <a:prstGeom prst="line">
          <a:avLst/>
        </a:prstGeom>
        <a:gradFill rotWithShape="0">
          <a:gsLst>
            <a:gs pos="0">
              <a:schemeClr val="accent2">
                <a:hueOff val="-3600000"/>
                <a:satOff val="-15001"/>
                <a:lumOff val="12500"/>
                <a:alphaOff val="0"/>
                <a:shade val="51000"/>
                <a:satMod val="130000"/>
              </a:schemeClr>
            </a:gs>
            <a:gs pos="80000">
              <a:schemeClr val="accent2">
                <a:hueOff val="-3600000"/>
                <a:satOff val="-15001"/>
                <a:lumOff val="12500"/>
                <a:alphaOff val="0"/>
                <a:shade val="93000"/>
                <a:satMod val="130000"/>
              </a:schemeClr>
            </a:gs>
            <a:gs pos="100000">
              <a:schemeClr val="accent2">
                <a:hueOff val="-3600000"/>
                <a:satOff val="-15001"/>
                <a:lumOff val="1250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3600000"/>
              <a:satOff val="-15001"/>
              <a:lumOff val="1250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B66F429-105B-4597-ACD8-7B76C22CC552}">
      <dsp:nvSpPr>
        <dsp:cNvPr id="0" name=""/>
        <dsp:cNvSpPr/>
      </dsp:nvSpPr>
      <dsp:spPr>
        <a:xfrm>
          <a:off x="0" y="861102"/>
          <a:ext cx="4759420" cy="860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Encourage conflict in discussions</a:t>
          </a:r>
        </a:p>
      </dsp:txBody>
      <dsp:txXfrm>
        <a:off x="0" y="861102"/>
        <a:ext cx="4759420" cy="860576"/>
      </dsp:txXfrm>
    </dsp:sp>
    <dsp:sp modelId="{79BEAED5-D927-4E4D-A867-305947246F76}">
      <dsp:nvSpPr>
        <dsp:cNvPr id="0" name=""/>
        <dsp:cNvSpPr/>
      </dsp:nvSpPr>
      <dsp:spPr>
        <a:xfrm>
          <a:off x="0" y="1721679"/>
          <a:ext cx="4759420" cy="0"/>
        </a:xfrm>
        <a:prstGeom prst="line">
          <a:avLst/>
        </a:prstGeom>
        <a:gradFill rotWithShape="0">
          <a:gsLst>
            <a:gs pos="0">
              <a:schemeClr val="accent2">
                <a:hueOff val="-7200000"/>
                <a:satOff val="-30002"/>
                <a:lumOff val="25001"/>
                <a:alphaOff val="0"/>
                <a:shade val="51000"/>
                <a:satMod val="130000"/>
              </a:schemeClr>
            </a:gs>
            <a:gs pos="80000">
              <a:schemeClr val="accent2">
                <a:hueOff val="-7200000"/>
                <a:satOff val="-30002"/>
                <a:lumOff val="25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7200000"/>
                <a:satOff val="-30002"/>
                <a:lumOff val="250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7200000"/>
              <a:satOff val="-30002"/>
              <a:lumOff val="25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2A016D-BA68-4B02-98FD-9DE79B380C32}">
      <dsp:nvSpPr>
        <dsp:cNvPr id="0" name=""/>
        <dsp:cNvSpPr/>
      </dsp:nvSpPr>
      <dsp:spPr>
        <a:xfrm>
          <a:off x="0" y="1721679"/>
          <a:ext cx="4759420" cy="860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Control the emotions level</a:t>
          </a:r>
        </a:p>
      </dsp:txBody>
      <dsp:txXfrm>
        <a:off x="0" y="1721679"/>
        <a:ext cx="4759420" cy="860576"/>
      </dsp:txXfrm>
    </dsp:sp>
    <dsp:sp modelId="{7837E3D3-1F1C-46B8-8794-BE6AED2C5326}">
      <dsp:nvSpPr>
        <dsp:cNvPr id="0" name=""/>
        <dsp:cNvSpPr/>
      </dsp:nvSpPr>
      <dsp:spPr>
        <a:xfrm>
          <a:off x="0" y="2582255"/>
          <a:ext cx="4759420" cy="0"/>
        </a:xfrm>
        <a:prstGeom prst="line">
          <a:avLst/>
        </a:prstGeom>
        <a:gradFill rotWithShape="0">
          <a:gsLst>
            <a:gs pos="0">
              <a:schemeClr val="accent2">
                <a:hueOff val="-10800000"/>
                <a:satOff val="-45002"/>
                <a:lumOff val="37501"/>
                <a:alphaOff val="0"/>
                <a:shade val="51000"/>
                <a:satMod val="130000"/>
              </a:schemeClr>
            </a:gs>
            <a:gs pos="80000">
              <a:schemeClr val="accent2">
                <a:hueOff val="-10800000"/>
                <a:satOff val="-45002"/>
                <a:lumOff val="375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0800000"/>
                <a:satOff val="-45002"/>
                <a:lumOff val="375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0800000"/>
              <a:satOff val="-45002"/>
              <a:lumOff val="375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D735FA-2CEF-4F7B-A1E6-42BCC74CFE75}">
      <dsp:nvSpPr>
        <dsp:cNvPr id="0" name=""/>
        <dsp:cNvSpPr/>
      </dsp:nvSpPr>
      <dsp:spPr>
        <a:xfrm>
          <a:off x="0" y="2582255"/>
          <a:ext cx="4759420" cy="860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Be the brave to disagree and ask for clarifications</a:t>
          </a:r>
        </a:p>
      </dsp:txBody>
      <dsp:txXfrm>
        <a:off x="0" y="2582255"/>
        <a:ext cx="4759420" cy="860576"/>
      </dsp:txXfrm>
    </dsp:sp>
    <dsp:sp modelId="{C9146BFD-FFD7-4BF8-882C-0B915D32388C}">
      <dsp:nvSpPr>
        <dsp:cNvPr id="0" name=""/>
        <dsp:cNvSpPr/>
      </dsp:nvSpPr>
      <dsp:spPr>
        <a:xfrm>
          <a:off x="0" y="3442832"/>
          <a:ext cx="4759420" cy="0"/>
        </a:xfrm>
        <a:prstGeom prst="line">
          <a:avLst/>
        </a:prstGeom>
        <a:gradFill rotWithShape="0">
          <a:gsLst>
            <a:gs pos="0">
              <a:schemeClr val="accent2">
                <a:hueOff val="-14400000"/>
                <a:satOff val="-60003"/>
                <a:lumOff val="5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60003"/>
                <a:lumOff val="5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60003"/>
                <a:lumOff val="5000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-14400000"/>
              <a:satOff val="-60003"/>
              <a:lumOff val="5000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80ADB8-C6A0-4FD0-AB10-CAECA1CB695A}">
      <dsp:nvSpPr>
        <dsp:cNvPr id="0" name=""/>
        <dsp:cNvSpPr/>
      </dsp:nvSpPr>
      <dsp:spPr>
        <a:xfrm>
          <a:off x="0" y="3442832"/>
          <a:ext cx="4759420" cy="8605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 dirty="0"/>
            <a:t>Do all above at controlled level</a:t>
          </a:r>
        </a:p>
      </dsp:txBody>
      <dsp:txXfrm>
        <a:off x="0" y="3442832"/>
        <a:ext cx="4759420" cy="860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37C12CE-B919-4D61-8E11-C57ADB38468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83A1068-F72B-44F8-8D40-F7A5AC6893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16ACB23-5709-4731-BF33-86BFC36EA244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254F1A1-7ACB-4574-BBEF-D474E114D1A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F86D853-D683-443F-BF7B-8DEA09C387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A2607C2-89B4-4378-9E17-6CF54092CBE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1349BB34-07C2-40F2-ACCD-51A801B891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F0334BC8-E745-4C35-98C3-A407073654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87B09BB-EA84-4681-B5ED-5A600EDC6E01}" type="slidenum">
              <a:rPr lang="ru-RU" altLang="ru-RU" sz="1400" smtClean="0">
                <a:ea typeface="Arial Unicode MS" charset="-128"/>
              </a:rPr>
              <a:pPr>
                <a:spcBef>
                  <a:spcPct val="0"/>
                </a:spcBef>
              </a:pPr>
              <a:t>2</a:t>
            </a:fld>
            <a:endParaRPr lang="ru-RU" altLang="ru-RU" sz="1400">
              <a:ea typeface="Arial Unicode MS" charset="-128"/>
            </a:endParaRPr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4231894A-5A60-4872-A90A-217CD862A6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602D300F-EB9A-4B53-B522-2B6977029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2" Type="http://schemas.openxmlformats.org/officeDocument/2006/relationships/image" Target="../media/image1.jp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Layouts/_rels/slideLayout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3.svg"/><Relationship Id="rId21" Type="http://schemas.openxmlformats.org/officeDocument/2006/relationships/image" Target="../media/image67.svg"/><Relationship Id="rId42" Type="http://schemas.openxmlformats.org/officeDocument/2006/relationships/image" Target="../media/image88.png"/><Relationship Id="rId63" Type="http://schemas.openxmlformats.org/officeDocument/2006/relationships/image" Target="../media/image109.svg"/><Relationship Id="rId84" Type="http://schemas.openxmlformats.org/officeDocument/2006/relationships/image" Target="../media/image130.png"/><Relationship Id="rId138" Type="http://schemas.openxmlformats.org/officeDocument/2006/relationships/image" Target="../media/image184.png"/><Relationship Id="rId159" Type="http://schemas.openxmlformats.org/officeDocument/2006/relationships/image" Target="../media/image205.svg"/><Relationship Id="rId170" Type="http://schemas.openxmlformats.org/officeDocument/2006/relationships/image" Target="../media/image216.png"/><Relationship Id="rId191" Type="http://schemas.openxmlformats.org/officeDocument/2006/relationships/image" Target="../media/image237.svg"/><Relationship Id="rId107" Type="http://schemas.openxmlformats.org/officeDocument/2006/relationships/image" Target="../media/image153.svg"/><Relationship Id="rId11" Type="http://schemas.openxmlformats.org/officeDocument/2006/relationships/image" Target="../media/image57.svg"/><Relationship Id="rId32" Type="http://schemas.openxmlformats.org/officeDocument/2006/relationships/image" Target="../media/image78.png"/><Relationship Id="rId53" Type="http://schemas.openxmlformats.org/officeDocument/2006/relationships/image" Target="../media/image99.svg"/><Relationship Id="rId74" Type="http://schemas.openxmlformats.org/officeDocument/2006/relationships/image" Target="../media/image120.png"/><Relationship Id="rId128" Type="http://schemas.openxmlformats.org/officeDocument/2006/relationships/image" Target="../media/image174.png"/><Relationship Id="rId149" Type="http://schemas.openxmlformats.org/officeDocument/2006/relationships/image" Target="../media/image195.svg"/><Relationship Id="rId5" Type="http://schemas.openxmlformats.org/officeDocument/2006/relationships/image" Target="../media/image51.svg"/><Relationship Id="rId95" Type="http://schemas.openxmlformats.org/officeDocument/2006/relationships/image" Target="../media/image141.svg"/><Relationship Id="rId160" Type="http://schemas.openxmlformats.org/officeDocument/2006/relationships/image" Target="../media/image206.png"/><Relationship Id="rId181" Type="http://schemas.openxmlformats.org/officeDocument/2006/relationships/image" Target="../media/image227.svg"/><Relationship Id="rId22" Type="http://schemas.openxmlformats.org/officeDocument/2006/relationships/image" Target="../media/image68.png"/><Relationship Id="rId43" Type="http://schemas.openxmlformats.org/officeDocument/2006/relationships/image" Target="../media/image89.svg"/><Relationship Id="rId64" Type="http://schemas.openxmlformats.org/officeDocument/2006/relationships/image" Target="../media/image110.png"/><Relationship Id="rId118" Type="http://schemas.openxmlformats.org/officeDocument/2006/relationships/image" Target="../media/image164.png"/><Relationship Id="rId139" Type="http://schemas.openxmlformats.org/officeDocument/2006/relationships/image" Target="../media/image185.svg"/><Relationship Id="rId85" Type="http://schemas.openxmlformats.org/officeDocument/2006/relationships/image" Target="../media/image131.svg"/><Relationship Id="rId150" Type="http://schemas.openxmlformats.org/officeDocument/2006/relationships/image" Target="../media/image196.png"/><Relationship Id="rId171" Type="http://schemas.openxmlformats.org/officeDocument/2006/relationships/image" Target="../media/image217.svg"/><Relationship Id="rId192" Type="http://schemas.openxmlformats.org/officeDocument/2006/relationships/image" Target="../media/image238.png"/><Relationship Id="rId12" Type="http://schemas.openxmlformats.org/officeDocument/2006/relationships/image" Target="../media/image58.png"/><Relationship Id="rId33" Type="http://schemas.openxmlformats.org/officeDocument/2006/relationships/image" Target="../media/image79.svg"/><Relationship Id="rId108" Type="http://schemas.openxmlformats.org/officeDocument/2006/relationships/image" Target="../media/image154.png"/><Relationship Id="rId129" Type="http://schemas.openxmlformats.org/officeDocument/2006/relationships/image" Target="../media/image175.svg"/><Relationship Id="rId54" Type="http://schemas.openxmlformats.org/officeDocument/2006/relationships/image" Target="../media/image100.png"/><Relationship Id="rId75" Type="http://schemas.openxmlformats.org/officeDocument/2006/relationships/image" Target="../media/image121.svg"/><Relationship Id="rId96" Type="http://schemas.openxmlformats.org/officeDocument/2006/relationships/image" Target="../media/image142.png"/><Relationship Id="rId140" Type="http://schemas.openxmlformats.org/officeDocument/2006/relationships/image" Target="../media/image186.png"/><Relationship Id="rId161" Type="http://schemas.openxmlformats.org/officeDocument/2006/relationships/image" Target="../media/image207.svg"/><Relationship Id="rId182" Type="http://schemas.openxmlformats.org/officeDocument/2006/relationships/image" Target="../media/image228.png"/><Relationship Id="rId6" Type="http://schemas.openxmlformats.org/officeDocument/2006/relationships/image" Target="../media/image52.png"/><Relationship Id="rId23" Type="http://schemas.openxmlformats.org/officeDocument/2006/relationships/image" Target="../media/image69.svg"/><Relationship Id="rId119" Type="http://schemas.openxmlformats.org/officeDocument/2006/relationships/image" Target="../media/image165.svg"/><Relationship Id="rId44" Type="http://schemas.openxmlformats.org/officeDocument/2006/relationships/image" Target="../media/image90.png"/><Relationship Id="rId65" Type="http://schemas.openxmlformats.org/officeDocument/2006/relationships/image" Target="../media/image111.svg"/><Relationship Id="rId86" Type="http://schemas.openxmlformats.org/officeDocument/2006/relationships/image" Target="../media/image132.png"/><Relationship Id="rId130" Type="http://schemas.openxmlformats.org/officeDocument/2006/relationships/image" Target="../media/image176.png"/><Relationship Id="rId151" Type="http://schemas.openxmlformats.org/officeDocument/2006/relationships/image" Target="../media/image197.svg"/><Relationship Id="rId172" Type="http://schemas.openxmlformats.org/officeDocument/2006/relationships/image" Target="../media/image218.png"/><Relationship Id="rId193" Type="http://schemas.openxmlformats.org/officeDocument/2006/relationships/image" Target="../media/image239.svg"/><Relationship Id="rId13" Type="http://schemas.openxmlformats.org/officeDocument/2006/relationships/image" Target="../media/image59.svg"/><Relationship Id="rId109" Type="http://schemas.openxmlformats.org/officeDocument/2006/relationships/image" Target="../media/image155.svg"/><Relationship Id="rId34" Type="http://schemas.openxmlformats.org/officeDocument/2006/relationships/image" Target="../media/image80.png"/><Relationship Id="rId55" Type="http://schemas.openxmlformats.org/officeDocument/2006/relationships/image" Target="../media/image101.svg"/><Relationship Id="rId76" Type="http://schemas.openxmlformats.org/officeDocument/2006/relationships/image" Target="../media/image122.png"/><Relationship Id="rId97" Type="http://schemas.openxmlformats.org/officeDocument/2006/relationships/image" Target="../media/image143.svg"/><Relationship Id="rId120" Type="http://schemas.openxmlformats.org/officeDocument/2006/relationships/image" Target="../media/image166.png"/><Relationship Id="rId141" Type="http://schemas.openxmlformats.org/officeDocument/2006/relationships/image" Target="../media/image187.svg"/><Relationship Id="rId7" Type="http://schemas.openxmlformats.org/officeDocument/2006/relationships/image" Target="../media/image53.svg"/><Relationship Id="rId162" Type="http://schemas.openxmlformats.org/officeDocument/2006/relationships/image" Target="../media/image208.png"/><Relationship Id="rId183" Type="http://schemas.openxmlformats.org/officeDocument/2006/relationships/image" Target="../media/image229.svg"/><Relationship Id="rId2" Type="http://schemas.openxmlformats.org/officeDocument/2006/relationships/image" Target="../media/image48.png"/><Relationship Id="rId29" Type="http://schemas.openxmlformats.org/officeDocument/2006/relationships/image" Target="../media/image75.svg"/><Relationship Id="rId24" Type="http://schemas.openxmlformats.org/officeDocument/2006/relationships/image" Target="../media/image70.png"/><Relationship Id="rId40" Type="http://schemas.openxmlformats.org/officeDocument/2006/relationships/image" Target="../media/image86.png"/><Relationship Id="rId45" Type="http://schemas.openxmlformats.org/officeDocument/2006/relationships/image" Target="../media/image91.svg"/><Relationship Id="rId66" Type="http://schemas.openxmlformats.org/officeDocument/2006/relationships/image" Target="../media/image112.png"/><Relationship Id="rId87" Type="http://schemas.openxmlformats.org/officeDocument/2006/relationships/image" Target="../media/image133.svg"/><Relationship Id="rId110" Type="http://schemas.openxmlformats.org/officeDocument/2006/relationships/image" Target="../media/image156.png"/><Relationship Id="rId115" Type="http://schemas.openxmlformats.org/officeDocument/2006/relationships/image" Target="../media/image161.svg"/><Relationship Id="rId131" Type="http://schemas.openxmlformats.org/officeDocument/2006/relationships/image" Target="../media/image177.svg"/><Relationship Id="rId136" Type="http://schemas.openxmlformats.org/officeDocument/2006/relationships/image" Target="../media/image182.png"/><Relationship Id="rId157" Type="http://schemas.openxmlformats.org/officeDocument/2006/relationships/image" Target="../media/image203.svg"/><Relationship Id="rId178" Type="http://schemas.openxmlformats.org/officeDocument/2006/relationships/image" Target="../media/image224.png"/><Relationship Id="rId61" Type="http://schemas.openxmlformats.org/officeDocument/2006/relationships/image" Target="../media/image107.svg"/><Relationship Id="rId82" Type="http://schemas.openxmlformats.org/officeDocument/2006/relationships/image" Target="../media/image128.png"/><Relationship Id="rId152" Type="http://schemas.openxmlformats.org/officeDocument/2006/relationships/image" Target="../media/image198.png"/><Relationship Id="rId173" Type="http://schemas.openxmlformats.org/officeDocument/2006/relationships/image" Target="../media/image219.svg"/><Relationship Id="rId194" Type="http://schemas.openxmlformats.org/officeDocument/2006/relationships/image" Target="../media/image240.png"/><Relationship Id="rId199" Type="http://schemas.openxmlformats.org/officeDocument/2006/relationships/image" Target="../media/image245.svg"/><Relationship Id="rId19" Type="http://schemas.openxmlformats.org/officeDocument/2006/relationships/image" Target="../media/image65.svg"/><Relationship Id="rId14" Type="http://schemas.openxmlformats.org/officeDocument/2006/relationships/image" Target="../media/image60.png"/><Relationship Id="rId30" Type="http://schemas.openxmlformats.org/officeDocument/2006/relationships/image" Target="../media/image76.png"/><Relationship Id="rId35" Type="http://schemas.openxmlformats.org/officeDocument/2006/relationships/image" Target="../media/image81.svg"/><Relationship Id="rId56" Type="http://schemas.openxmlformats.org/officeDocument/2006/relationships/image" Target="../media/image102.png"/><Relationship Id="rId77" Type="http://schemas.openxmlformats.org/officeDocument/2006/relationships/image" Target="../media/image123.svg"/><Relationship Id="rId100" Type="http://schemas.openxmlformats.org/officeDocument/2006/relationships/image" Target="../media/image146.png"/><Relationship Id="rId105" Type="http://schemas.openxmlformats.org/officeDocument/2006/relationships/image" Target="../media/image151.svg"/><Relationship Id="rId126" Type="http://schemas.openxmlformats.org/officeDocument/2006/relationships/image" Target="../media/image172.png"/><Relationship Id="rId147" Type="http://schemas.openxmlformats.org/officeDocument/2006/relationships/image" Target="../media/image193.svg"/><Relationship Id="rId168" Type="http://schemas.openxmlformats.org/officeDocument/2006/relationships/image" Target="../media/image214.png"/><Relationship Id="rId8" Type="http://schemas.openxmlformats.org/officeDocument/2006/relationships/image" Target="../media/image54.png"/><Relationship Id="rId51" Type="http://schemas.openxmlformats.org/officeDocument/2006/relationships/image" Target="../media/image97.svg"/><Relationship Id="rId72" Type="http://schemas.openxmlformats.org/officeDocument/2006/relationships/image" Target="../media/image118.png"/><Relationship Id="rId93" Type="http://schemas.openxmlformats.org/officeDocument/2006/relationships/image" Target="../media/image139.svg"/><Relationship Id="rId98" Type="http://schemas.openxmlformats.org/officeDocument/2006/relationships/image" Target="../media/image144.png"/><Relationship Id="rId121" Type="http://schemas.openxmlformats.org/officeDocument/2006/relationships/image" Target="../media/image167.svg"/><Relationship Id="rId142" Type="http://schemas.openxmlformats.org/officeDocument/2006/relationships/image" Target="../media/image188.png"/><Relationship Id="rId163" Type="http://schemas.openxmlformats.org/officeDocument/2006/relationships/image" Target="../media/image209.svg"/><Relationship Id="rId184" Type="http://schemas.openxmlformats.org/officeDocument/2006/relationships/image" Target="../media/image230.png"/><Relationship Id="rId189" Type="http://schemas.openxmlformats.org/officeDocument/2006/relationships/image" Target="../media/image235.svg"/><Relationship Id="rId3" Type="http://schemas.openxmlformats.org/officeDocument/2006/relationships/image" Target="../media/image49.svg"/><Relationship Id="rId25" Type="http://schemas.openxmlformats.org/officeDocument/2006/relationships/image" Target="../media/image71.svg"/><Relationship Id="rId46" Type="http://schemas.openxmlformats.org/officeDocument/2006/relationships/image" Target="../media/image92.png"/><Relationship Id="rId67" Type="http://schemas.openxmlformats.org/officeDocument/2006/relationships/image" Target="../media/image113.svg"/><Relationship Id="rId116" Type="http://schemas.openxmlformats.org/officeDocument/2006/relationships/image" Target="../media/image162.png"/><Relationship Id="rId137" Type="http://schemas.openxmlformats.org/officeDocument/2006/relationships/image" Target="../media/image183.svg"/><Relationship Id="rId158" Type="http://schemas.openxmlformats.org/officeDocument/2006/relationships/image" Target="../media/image204.png"/><Relationship Id="rId20" Type="http://schemas.openxmlformats.org/officeDocument/2006/relationships/image" Target="../media/image66.png"/><Relationship Id="rId41" Type="http://schemas.openxmlformats.org/officeDocument/2006/relationships/image" Target="../media/image87.svg"/><Relationship Id="rId62" Type="http://schemas.openxmlformats.org/officeDocument/2006/relationships/image" Target="../media/image108.png"/><Relationship Id="rId83" Type="http://schemas.openxmlformats.org/officeDocument/2006/relationships/image" Target="../media/image129.svg"/><Relationship Id="rId88" Type="http://schemas.openxmlformats.org/officeDocument/2006/relationships/image" Target="../media/image134.png"/><Relationship Id="rId111" Type="http://schemas.openxmlformats.org/officeDocument/2006/relationships/image" Target="../media/image157.svg"/><Relationship Id="rId132" Type="http://schemas.openxmlformats.org/officeDocument/2006/relationships/image" Target="../media/image178.png"/><Relationship Id="rId153" Type="http://schemas.openxmlformats.org/officeDocument/2006/relationships/image" Target="../media/image199.svg"/><Relationship Id="rId174" Type="http://schemas.openxmlformats.org/officeDocument/2006/relationships/image" Target="../media/image220.png"/><Relationship Id="rId179" Type="http://schemas.openxmlformats.org/officeDocument/2006/relationships/image" Target="../media/image225.svg"/><Relationship Id="rId195" Type="http://schemas.openxmlformats.org/officeDocument/2006/relationships/image" Target="../media/image241.svg"/><Relationship Id="rId190" Type="http://schemas.openxmlformats.org/officeDocument/2006/relationships/image" Target="../media/image236.png"/><Relationship Id="rId15" Type="http://schemas.openxmlformats.org/officeDocument/2006/relationships/image" Target="../media/image61.svg"/><Relationship Id="rId36" Type="http://schemas.openxmlformats.org/officeDocument/2006/relationships/image" Target="../media/image82.png"/><Relationship Id="rId57" Type="http://schemas.openxmlformats.org/officeDocument/2006/relationships/image" Target="../media/image103.svg"/><Relationship Id="rId106" Type="http://schemas.openxmlformats.org/officeDocument/2006/relationships/image" Target="../media/image152.png"/><Relationship Id="rId127" Type="http://schemas.openxmlformats.org/officeDocument/2006/relationships/image" Target="../media/image173.svg"/><Relationship Id="rId10" Type="http://schemas.openxmlformats.org/officeDocument/2006/relationships/image" Target="../media/image56.png"/><Relationship Id="rId31" Type="http://schemas.openxmlformats.org/officeDocument/2006/relationships/image" Target="../media/image77.svg"/><Relationship Id="rId52" Type="http://schemas.openxmlformats.org/officeDocument/2006/relationships/image" Target="../media/image98.png"/><Relationship Id="rId73" Type="http://schemas.openxmlformats.org/officeDocument/2006/relationships/image" Target="../media/image119.svg"/><Relationship Id="rId78" Type="http://schemas.openxmlformats.org/officeDocument/2006/relationships/image" Target="../media/image124.png"/><Relationship Id="rId94" Type="http://schemas.openxmlformats.org/officeDocument/2006/relationships/image" Target="../media/image140.png"/><Relationship Id="rId99" Type="http://schemas.openxmlformats.org/officeDocument/2006/relationships/image" Target="../media/image145.svg"/><Relationship Id="rId101" Type="http://schemas.openxmlformats.org/officeDocument/2006/relationships/image" Target="../media/image147.svg"/><Relationship Id="rId122" Type="http://schemas.openxmlformats.org/officeDocument/2006/relationships/image" Target="../media/image168.png"/><Relationship Id="rId143" Type="http://schemas.openxmlformats.org/officeDocument/2006/relationships/image" Target="../media/image189.svg"/><Relationship Id="rId148" Type="http://schemas.openxmlformats.org/officeDocument/2006/relationships/image" Target="../media/image194.png"/><Relationship Id="rId164" Type="http://schemas.openxmlformats.org/officeDocument/2006/relationships/image" Target="../media/image210.png"/><Relationship Id="rId169" Type="http://schemas.openxmlformats.org/officeDocument/2006/relationships/image" Target="../media/image215.svg"/><Relationship Id="rId185" Type="http://schemas.openxmlformats.org/officeDocument/2006/relationships/image" Target="../media/image23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80" Type="http://schemas.openxmlformats.org/officeDocument/2006/relationships/image" Target="../media/image226.png"/><Relationship Id="rId26" Type="http://schemas.openxmlformats.org/officeDocument/2006/relationships/image" Target="../media/image72.png"/><Relationship Id="rId47" Type="http://schemas.openxmlformats.org/officeDocument/2006/relationships/image" Target="../media/image93.svg"/><Relationship Id="rId68" Type="http://schemas.openxmlformats.org/officeDocument/2006/relationships/image" Target="../media/image114.png"/><Relationship Id="rId89" Type="http://schemas.openxmlformats.org/officeDocument/2006/relationships/image" Target="../media/image135.svg"/><Relationship Id="rId112" Type="http://schemas.openxmlformats.org/officeDocument/2006/relationships/image" Target="../media/image158.png"/><Relationship Id="rId133" Type="http://schemas.openxmlformats.org/officeDocument/2006/relationships/image" Target="../media/image179.svg"/><Relationship Id="rId154" Type="http://schemas.openxmlformats.org/officeDocument/2006/relationships/image" Target="../media/image200.png"/><Relationship Id="rId175" Type="http://schemas.openxmlformats.org/officeDocument/2006/relationships/image" Target="../media/image221.svg"/><Relationship Id="rId196" Type="http://schemas.openxmlformats.org/officeDocument/2006/relationships/image" Target="../media/image242.png"/><Relationship Id="rId200" Type="http://schemas.openxmlformats.org/officeDocument/2006/relationships/image" Target="../media/image246.png"/><Relationship Id="rId16" Type="http://schemas.openxmlformats.org/officeDocument/2006/relationships/image" Target="../media/image62.png"/><Relationship Id="rId37" Type="http://schemas.openxmlformats.org/officeDocument/2006/relationships/image" Target="../media/image83.svg"/><Relationship Id="rId58" Type="http://schemas.openxmlformats.org/officeDocument/2006/relationships/image" Target="../media/image104.png"/><Relationship Id="rId79" Type="http://schemas.openxmlformats.org/officeDocument/2006/relationships/image" Target="../media/image125.svg"/><Relationship Id="rId102" Type="http://schemas.openxmlformats.org/officeDocument/2006/relationships/image" Target="../media/image148.png"/><Relationship Id="rId123" Type="http://schemas.openxmlformats.org/officeDocument/2006/relationships/image" Target="../media/image169.svg"/><Relationship Id="rId144" Type="http://schemas.openxmlformats.org/officeDocument/2006/relationships/image" Target="../media/image190.png"/><Relationship Id="rId90" Type="http://schemas.openxmlformats.org/officeDocument/2006/relationships/image" Target="../media/image136.png"/><Relationship Id="rId165" Type="http://schemas.openxmlformats.org/officeDocument/2006/relationships/image" Target="../media/image211.svg"/><Relationship Id="rId186" Type="http://schemas.openxmlformats.org/officeDocument/2006/relationships/image" Target="../media/image232.png"/><Relationship Id="rId27" Type="http://schemas.openxmlformats.org/officeDocument/2006/relationships/image" Target="../media/image73.svg"/><Relationship Id="rId48" Type="http://schemas.openxmlformats.org/officeDocument/2006/relationships/image" Target="../media/image94.png"/><Relationship Id="rId69" Type="http://schemas.openxmlformats.org/officeDocument/2006/relationships/image" Target="../media/image115.svg"/><Relationship Id="rId113" Type="http://schemas.openxmlformats.org/officeDocument/2006/relationships/image" Target="../media/image159.svg"/><Relationship Id="rId134" Type="http://schemas.openxmlformats.org/officeDocument/2006/relationships/image" Target="../media/image180.png"/><Relationship Id="rId80" Type="http://schemas.openxmlformats.org/officeDocument/2006/relationships/image" Target="../media/image126.png"/><Relationship Id="rId155" Type="http://schemas.openxmlformats.org/officeDocument/2006/relationships/image" Target="../media/image201.svg"/><Relationship Id="rId176" Type="http://schemas.openxmlformats.org/officeDocument/2006/relationships/image" Target="../media/image222.png"/><Relationship Id="rId197" Type="http://schemas.openxmlformats.org/officeDocument/2006/relationships/image" Target="../media/image243.svg"/><Relationship Id="rId201" Type="http://schemas.openxmlformats.org/officeDocument/2006/relationships/image" Target="../media/image247.svg"/><Relationship Id="rId17" Type="http://schemas.openxmlformats.org/officeDocument/2006/relationships/image" Target="../media/image63.svg"/><Relationship Id="rId38" Type="http://schemas.openxmlformats.org/officeDocument/2006/relationships/image" Target="../media/image84.png"/><Relationship Id="rId59" Type="http://schemas.openxmlformats.org/officeDocument/2006/relationships/image" Target="../media/image105.svg"/><Relationship Id="rId103" Type="http://schemas.openxmlformats.org/officeDocument/2006/relationships/image" Target="../media/image149.svg"/><Relationship Id="rId124" Type="http://schemas.openxmlformats.org/officeDocument/2006/relationships/image" Target="../media/image170.png"/><Relationship Id="rId70" Type="http://schemas.openxmlformats.org/officeDocument/2006/relationships/image" Target="../media/image116.png"/><Relationship Id="rId91" Type="http://schemas.openxmlformats.org/officeDocument/2006/relationships/image" Target="../media/image137.svg"/><Relationship Id="rId145" Type="http://schemas.openxmlformats.org/officeDocument/2006/relationships/image" Target="../media/image191.svg"/><Relationship Id="rId166" Type="http://schemas.openxmlformats.org/officeDocument/2006/relationships/image" Target="../media/image212.png"/><Relationship Id="rId187" Type="http://schemas.openxmlformats.org/officeDocument/2006/relationships/image" Target="../media/image233.svg"/><Relationship Id="rId1" Type="http://schemas.openxmlformats.org/officeDocument/2006/relationships/slideMaster" Target="../slideMasters/slideMaster1.xml"/><Relationship Id="rId28" Type="http://schemas.openxmlformats.org/officeDocument/2006/relationships/image" Target="../media/image74.png"/><Relationship Id="rId49" Type="http://schemas.openxmlformats.org/officeDocument/2006/relationships/image" Target="../media/image95.svg"/><Relationship Id="rId114" Type="http://schemas.openxmlformats.org/officeDocument/2006/relationships/image" Target="../media/image160.png"/><Relationship Id="rId60" Type="http://schemas.openxmlformats.org/officeDocument/2006/relationships/image" Target="../media/image106.png"/><Relationship Id="rId81" Type="http://schemas.openxmlformats.org/officeDocument/2006/relationships/image" Target="../media/image127.svg"/><Relationship Id="rId135" Type="http://schemas.openxmlformats.org/officeDocument/2006/relationships/image" Target="../media/image181.svg"/><Relationship Id="rId156" Type="http://schemas.openxmlformats.org/officeDocument/2006/relationships/image" Target="../media/image202.png"/><Relationship Id="rId177" Type="http://schemas.openxmlformats.org/officeDocument/2006/relationships/image" Target="../media/image223.svg"/><Relationship Id="rId198" Type="http://schemas.openxmlformats.org/officeDocument/2006/relationships/image" Target="../media/image244.png"/><Relationship Id="rId18" Type="http://schemas.openxmlformats.org/officeDocument/2006/relationships/image" Target="../media/image64.png"/><Relationship Id="rId39" Type="http://schemas.openxmlformats.org/officeDocument/2006/relationships/image" Target="../media/image85.svg"/><Relationship Id="rId50" Type="http://schemas.openxmlformats.org/officeDocument/2006/relationships/image" Target="../media/image96.png"/><Relationship Id="rId104" Type="http://schemas.openxmlformats.org/officeDocument/2006/relationships/image" Target="../media/image150.png"/><Relationship Id="rId125" Type="http://schemas.openxmlformats.org/officeDocument/2006/relationships/image" Target="../media/image171.svg"/><Relationship Id="rId146" Type="http://schemas.openxmlformats.org/officeDocument/2006/relationships/image" Target="../media/image192.png"/><Relationship Id="rId167" Type="http://schemas.openxmlformats.org/officeDocument/2006/relationships/image" Target="../media/image213.svg"/><Relationship Id="rId188" Type="http://schemas.openxmlformats.org/officeDocument/2006/relationships/image" Target="../media/image234.png"/><Relationship Id="rId71" Type="http://schemas.openxmlformats.org/officeDocument/2006/relationships/image" Target="../media/image117.svg"/><Relationship Id="rId92" Type="http://schemas.openxmlformats.org/officeDocument/2006/relationships/image" Target="../media/image13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2" Type="http://schemas.openxmlformats.org/officeDocument/2006/relationships/image" Target="../media/image2.png"/><Relationship Id="rId16" Type="http://schemas.openxmlformats.org/officeDocument/2006/relationships/image" Target="../media/image250.png"/><Relationship Id="rId20" Type="http://schemas.openxmlformats.org/officeDocument/2006/relationships/image" Target="../media/image251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249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8" Type="http://schemas.openxmlformats.org/officeDocument/2006/relationships/image" Target="../media/image8.png"/><Relationship Id="rId3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svg"/><Relationship Id="rId34" Type="http://schemas.openxmlformats.org/officeDocument/2006/relationships/image" Target="../media/image34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2" Type="http://schemas.openxmlformats.org/officeDocument/2006/relationships/image" Target="../media/image2.png"/><Relationship Id="rId16" Type="http://schemas.openxmlformats.org/officeDocument/2006/relationships/image" Target="../media/image250.png"/><Relationship Id="rId20" Type="http://schemas.openxmlformats.org/officeDocument/2006/relationships/image" Target="../media/image251.png"/><Relationship Id="rId29" Type="http://schemas.openxmlformats.org/officeDocument/2006/relationships/image" Target="../media/image2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249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8" Type="http://schemas.openxmlformats.org/officeDocument/2006/relationships/image" Target="../media/image8.png"/><Relationship Id="rId3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21" Type="http://schemas.openxmlformats.org/officeDocument/2006/relationships/image" Target="../media/image251.pn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250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2" Type="http://schemas.openxmlformats.org/officeDocument/2006/relationships/image" Target="../media/image1.jp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image" Target="../media/image249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8" Type="http://schemas.openxmlformats.org/officeDocument/2006/relationships/image" Target="../media/image7.svg"/><Relationship Id="rId3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sv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3.svg"/><Relationship Id="rId21" Type="http://schemas.openxmlformats.org/officeDocument/2006/relationships/image" Target="../media/image67.svg"/><Relationship Id="rId42" Type="http://schemas.openxmlformats.org/officeDocument/2006/relationships/image" Target="../media/image88.png"/><Relationship Id="rId63" Type="http://schemas.openxmlformats.org/officeDocument/2006/relationships/image" Target="../media/image109.svg"/><Relationship Id="rId84" Type="http://schemas.openxmlformats.org/officeDocument/2006/relationships/image" Target="../media/image130.png"/><Relationship Id="rId138" Type="http://schemas.openxmlformats.org/officeDocument/2006/relationships/image" Target="../media/image261.png"/><Relationship Id="rId159" Type="http://schemas.openxmlformats.org/officeDocument/2006/relationships/image" Target="../media/image205.svg"/><Relationship Id="rId170" Type="http://schemas.openxmlformats.org/officeDocument/2006/relationships/image" Target="../media/image216.png"/><Relationship Id="rId191" Type="http://schemas.openxmlformats.org/officeDocument/2006/relationships/image" Target="../media/image237.svg"/><Relationship Id="rId107" Type="http://schemas.openxmlformats.org/officeDocument/2006/relationships/image" Target="../media/image153.svg"/><Relationship Id="rId11" Type="http://schemas.openxmlformats.org/officeDocument/2006/relationships/image" Target="../media/image57.svg"/><Relationship Id="rId32" Type="http://schemas.openxmlformats.org/officeDocument/2006/relationships/image" Target="../media/image78.png"/><Relationship Id="rId53" Type="http://schemas.openxmlformats.org/officeDocument/2006/relationships/image" Target="../media/image99.svg"/><Relationship Id="rId74" Type="http://schemas.openxmlformats.org/officeDocument/2006/relationships/image" Target="../media/image120.png"/><Relationship Id="rId128" Type="http://schemas.openxmlformats.org/officeDocument/2006/relationships/image" Target="../media/image174.png"/><Relationship Id="rId149" Type="http://schemas.openxmlformats.org/officeDocument/2006/relationships/image" Target="../media/image195.svg"/><Relationship Id="rId5" Type="http://schemas.openxmlformats.org/officeDocument/2006/relationships/image" Target="../media/image51.svg"/><Relationship Id="rId95" Type="http://schemas.openxmlformats.org/officeDocument/2006/relationships/image" Target="../media/image141.svg"/><Relationship Id="rId160" Type="http://schemas.openxmlformats.org/officeDocument/2006/relationships/image" Target="../media/image206.png"/><Relationship Id="rId181" Type="http://schemas.openxmlformats.org/officeDocument/2006/relationships/image" Target="../media/image227.svg"/><Relationship Id="rId22" Type="http://schemas.openxmlformats.org/officeDocument/2006/relationships/image" Target="../media/image68.png"/><Relationship Id="rId43" Type="http://schemas.openxmlformats.org/officeDocument/2006/relationships/image" Target="../media/image89.svg"/><Relationship Id="rId64" Type="http://schemas.openxmlformats.org/officeDocument/2006/relationships/image" Target="../media/image110.png"/><Relationship Id="rId118" Type="http://schemas.openxmlformats.org/officeDocument/2006/relationships/image" Target="../media/image164.png"/><Relationship Id="rId139" Type="http://schemas.openxmlformats.org/officeDocument/2006/relationships/image" Target="../media/image185.svg"/><Relationship Id="rId85" Type="http://schemas.openxmlformats.org/officeDocument/2006/relationships/image" Target="../media/image131.svg"/><Relationship Id="rId150" Type="http://schemas.openxmlformats.org/officeDocument/2006/relationships/image" Target="../media/image196.png"/><Relationship Id="rId171" Type="http://schemas.openxmlformats.org/officeDocument/2006/relationships/image" Target="../media/image217.svg"/><Relationship Id="rId192" Type="http://schemas.openxmlformats.org/officeDocument/2006/relationships/image" Target="../media/image238.png"/><Relationship Id="rId12" Type="http://schemas.openxmlformats.org/officeDocument/2006/relationships/image" Target="../media/image58.png"/><Relationship Id="rId33" Type="http://schemas.openxmlformats.org/officeDocument/2006/relationships/image" Target="../media/image79.svg"/><Relationship Id="rId108" Type="http://schemas.openxmlformats.org/officeDocument/2006/relationships/image" Target="../media/image154.png"/><Relationship Id="rId129" Type="http://schemas.openxmlformats.org/officeDocument/2006/relationships/image" Target="../media/image175.svg"/><Relationship Id="rId54" Type="http://schemas.openxmlformats.org/officeDocument/2006/relationships/image" Target="../media/image100.png"/><Relationship Id="rId75" Type="http://schemas.openxmlformats.org/officeDocument/2006/relationships/image" Target="../media/image121.svg"/><Relationship Id="rId96" Type="http://schemas.openxmlformats.org/officeDocument/2006/relationships/image" Target="../media/image142.png"/><Relationship Id="rId140" Type="http://schemas.openxmlformats.org/officeDocument/2006/relationships/image" Target="../media/image186.png"/><Relationship Id="rId161" Type="http://schemas.openxmlformats.org/officeDocument/2006/relationships/image" Target="../media/image207.svg"/><Relationship Id="rId182" Type="http://schemas.openxmlformats.org/officeDocument/2006/relationships/image" Target="../media/image228.png"/><Relationship Id="rId6" Type="http://schemas.openxmlformats.org/officeDocument/2006/relationships/image" Target="../media/image52.png"/><Relationship Id="rId23" Type="http://schemas.openxmlformats.org/officeDocument/2006/relationships/image" Target="../media/image69.svg"/><Relationship Id="rId119" Type="http://schemas.openxmlformats.org/officeDocument/2006/relationships/image" Target="../media/image165.svg"/><Relationship Id="rId44" Type="http://schemas.openxmlformats.org/officeDocument/2006/relationships/image" Target="../media/image90.png"/><Relationship Id="rId65" Type="http://schemas.openxmlformats.org/officeDocument/2006/relationships/image" Target="../media/image111.svg"/><Relationship Id="rId86" Type="http://schemas.openxmlformats.org/officeDocument/2006/relationships/image" Target="../media/image132.png"/><Relationship Id="rId130" Type="http://schemas.openxmlformats.org/officeDocument/2006/relationships/image" Target="../media/image176.png"/><Relationship Id="rId151" Type="http://schemas.openxmlformats.org/officeDocument/2006/relationships/image" Target="../media/image197.svg"/><Relationship Id="rId172" Type="http://schemas.openxmlformats.org/officeDocument/2006/relationships/image" Target="../media/image218.png"/><Relationship Id="rId193" Type="http://schemas.openxmlformats.org/officeDocument/2006/relationships/image" Target="../media/image239.svg"/><Relationship Id="rId13" Type="http://schemas.openxmlformats.org/officeDocument/2006/relationships/image" Target="../media/image59.svg"/><Relationship Id="rId109" Type="http://schemas.openxmlformats.org/officeDocument/2006/relationships/image" Target="../media/image155.svg"/><Relationship Id="rId34" Type="http://schemas.openxmlformats.org/officeDocument/2006/relationships/image" Target="../media/image80.png"/><Relationship Id="rId55" Type="http://schemas.openxmlformats.org/officeDocument/2006/relationships/image" Target="../media/image101.svg"/><Relationship Id="rId76" Type="http://schemas.openxmlformats.org/officeDocument/2006/relationships/image" Target="../media/image122.png"/><Relationship Id="rId97" Type="http://schemas.openxmlformats.org/officeDocument/2006/relationships/image" Target="../media/image143.svg"/><Relationship Id="rId120" Type="http://schemas.openxmlformats.org/officeDocument/2006/relationships/image" Target="../media/image166.png"/><Relationship Id="rId141" Type="http://schemas.openxmlformats.org/officeDocument/2006/relationships/image" Target="../media/image187.svg"/><Relationship Id="rId7" Type="http://schemas.openxmlformats.org/officeDocument/2006/relationships/image" Target="../media/image53.svg"/><Relationship Id="rId162" Type="http://schemas.openxmlformats.org/officeDocument/2006/relationships/image" Target="../media/image208.png"/><Relationship Id="rId183" Type="http://schemas.openxmlformats.org/officeDocument/2006/relationships/image" Target="../media/image229.svg"/><Relationship Id="rId2" Type="http://schemas.openxmlformats.org/officeDocument/2006/relationships/image" Target="../media/image48.png"/><Relationship Id="rId29" Type="http://schemas.openxmlformats.org/officeDocument/2006/relationships/image" Target="../media/image75.svg"/><Relationship Id="rId24" Type="http://schemas.openxmlformats.org/officeDocument/2006/relationships/image" Target="../media/image70.png"/><Relationship Id="rId40" Type="http://schemas.openxmlformats.org/officeDocument/2006/relationships/image" Target="../media/image86.png"/><Relationship Id="rId45" Type="http://schemas.openxmlformats.org/officeDocument/2006/relationships/image" Target="../media/image91.svg"/><Relationship Id="rId66" Type="http://schemas.openxmlformats.org/officeDocument/2006/relationships/image" Target="../media/image112.png"/><Relationship Id="rId87" Type="http://schemas.openxmlformats.org/officeDocument/2006/relationships/image" Target="../media/image133.svg"/><Relationship Id="rId110" Type="http://schemas.openxmlformats.org/officeDocument/2006/relationships/image" Target="../media/image156.png"/><Relationship Id="rId115" Type="http://schemas.openxmlformats.org/officeDocument/2006/relationships/image" Target="../media/image161.svg"/><Relationship Id="rId131" Type="http://schemas.openxmlformats.org/officeDocument/2006/relationships/image" Target="../media/image177.svg"/><Relationship Id="rId136" Type="http://schemas.openxmlformats.org/officeDocument/2006/relationships/image" Target="../media/image260.png"/><Relationship Id="rId157" Type="http://schemas.openxmlformats.org/officeDocument/2006/relationships/image" Target="../media/image203.svg"/><Relationship Id="rId178" Type="http://schemas.openxmlformats.org/officeDocument/2006/relationships/image" Target="../media/image224.png"/><Relationship Id="rId61" Type="http://schemas.openxmlformats.org/officeDocument/2006/relationships/image" Target="../media/image107.svg"/><Relationship Id="rId82" Type="http://schemas.openxmlformats.org/officeDocument/2006/relationships/image" Target="../media/image128.png"/><Relationship Id="rId152" Type="http://schemas.openxmlformats.org/officeDocument/2006/relationships/image" Target="../media/image198.png"/><Relationship Id="rId173" Type="http://schemas.openxmlformats.org/officeDocument/2006/relationships/image" Target="../media/image219.svg"/><Relationship Id="rId194" Type="http://schemas.openxmlformats.org/officeDocument/2006/relationships/image" Target="../media/image240.png"/><Relationship Id="rId199" Type="http://schemas.openxmlformats.org/officeDocument/2006/relationships/image" Target="../media/image245.svg"/><Relationship Id="rId19" Type="http://schemas.openxmlformats.org/officeDocument/2006/relationships/image" Target="../media/image65.svg"/><Relationship Id="rId14" Type="http://schemas.openxmlformats.org/officeDocument/2006/relationships/image" Target="../media/image60.png"/><Relationship Id="rId30" Type="http://schemas.openxmlformats.org/officeDocument/2006/relationships/image" Target="../media/image257.png"/><Relationship Id="rId35" Type="http://schemas.openxmlformats.org/officeDocument/2006/relationships/image" Target="../media/image81.svg"/><Relationship Id="rId56" Type="http://schemas.openxmlformats.org/officeDocument/2006/relationships/image" Target="../media/image102.png"/><Relationship Id="rId77" Type="http://schemas.openxmlformats.org/officeDocument/2006/relationships/image" Target="../media/image123.svg"/><Relationship Id="rId100" Type="http://schemas.openxmlformats.org/officeDocument/2006/relationships/image" Target="../media/image146.png"/><Relationship Id="rId105" Type="http://schemas.openxmlformats.org/officeDocument/2006/relationships/image" Target="../media/image151.svg"/><Relationship Id="rId126" Type="http://schemas.openxmlformats.org/officeDocument/2006/relationships/image" Target="../media/image172.png"/><Relationship Id="rId147" Type="http://schemas.openxmlformats.org/officeDocument/2006/relationships/image" Target="../media/image193.svg"/><Relationship Id="rId168" Type="http://schemas.openxmlformats.org/officeDocument/2006/relationships/image" Target="../media/image214.png"/><Relationship Id="rId8" Type="http://schemas.openxmlformats.org/officeDocument/2006/relationships/image" Target="../media/image54.png"/><Relationship Id="rId51" Type="http://schemas.openxmlformats.org/officeDocument/2006/relationships/image" Target="../media/image97.svg"/><Relationship Id="rId72" Type="http://schemas.openxmlformats.org/officeDocument/2006/relationships/image" Target="../media/image118.png"/><Relationship Id="rId93" Type="http://schemas.openxmlformats.org/officeDocument/2006/relationships/image" Target="../media/image139.svg"/><Relationship Id="rId98" Type="http://schemas.openxmlformats.org/officeDocument/2006/relationships/image" Target="../media/image144.png"/><Relationship Id="rId121" Type="http://schemas.openxmlformats.org/officeDocument/2006/relationships/image" Target="../media/image167.svg"/><Relationship Id="rId142" Type="http://schemas.openxmlformats.org/officeDocument/2006/relationships/image" Target="../media/image188.png"/><Relationship Id="rId163" Type="http://schemas.openxmlformats.org/officeDocument/2006/relationships/image" Target="../media/image209.svg"/><Relationship Id="rId184" Type="http://schemas.openxmlformats.org/officeDocument/2006/relationships/image" Target="../media/image230.png"/><Relationship Id="rId189" Type="http://schemas.openxmlformats.org/officeDocument/2006/relationships/image" Target="../media/image235.svg"/><Relationship Id="rId3" Type="http://schemas.openxmlformats.org/officeDocument/2006/relationships/image" Target="../media/image49.svg"/><Relationship Id="rId25" Type="http://schemas.openxmlformats.org/officeDocument/2006/relationships/image" Target="../media/image71.svg"/><Relationship Id="rId46" Type="http://schemas.openxmlformats.org/officeDocument/2006/relationships/image" Target="../media/image92.png"/><Relationship Id="rId67" Type="http://schemas.openxmlformats.org/officeDocument/2006/relationships/image" Target="../media/image113.svg"/><Relationship Id="rId116" Type="http://schemas.openxmlformats.org/officeDocument/2006/relationships/image" Target="../media/image162.png"/><Relationship Id="rId137" Type="http://schemas.openxmlformats.org/officeDocument/2006/relationships/image" Target="../media/image183.svg"/><Relationship Id="rId158" Type="http://schemas.openxmlformats.org/officeDocument/2006/relationships/image" Target="../media/image204.png"/><Relationship Id="rId20" Type="http://schemas.openxmlformats.org/officeDocument/2006/relationships/image" Target="../media/image66.png"/><Relationship Id="rId41" Type="http://schemas.openxmlformats.org/officeDocument/2006/relationships/image" Target="../media/image87.svg"/><Relationship Id="rId62" Type="http://schemas.openxmlformats.org/officeDocument/2006/relationships/image" Target="../media/image108.png"/><Relationship Id="rId83" Type="http://schemas.openxmlformats.org/officeDocument/2006/relationships/image" Target="../media/image129.svg"/><Relationship Id="rId88" Type="http://schemas.openxmlformats.org/officeDocument/2006/relationships/image" Target="../media/image134.png"/><Relationship Id="rId111" Type="http://schemas.openxmlformats.org/officeDocument/2006/relationships/image" Target="../media/image157.svg"/><Relationship Id="rId132" Type="http://schemas.openxmlformats.org/officeDocument/2006/relationships/image" Target="../media/image178.png"/><Relationship Id="rId153" Type="http://schemas.openxmlformats.org/officeDocument/2006/relationships/image" Target="../media/image199.svg"/><Relationship Id="rId174" Type="http://schemas.openxmlformats.org/officeDocument/2006/relationships/image" Target="../media/image220.png"/><Relationship Id="rId179" Type="http://schemas.openxmlformats.org/officeDocument/2006/relationships/image" Target="../media/image225.svg"/><Relationship Id="rId195" Type="http://schemas.openxmlformats.org/officeDocument/2006/relationships/image" Target="../media/image241.svg"/><Relationship Id="rId190" Type="http://schemas.openxmlformats.org/officeDocument/2006/relationships/image" Target="../media/image236.png"/><Relationship Id="rId15" Type="http://schemas.openxmlformats.org/officeDocument/2006/relationships/image" Target="../media/image61.svg"/><Relationship Id="rId36" Type="http://schemas.openxmlformats.org/officeDocument/2006/relationships/image" Target="../media/image82.png"/><Relationship Id="rId57" Type="http://schemas.openxmlformats.org/officeDocument/2006/relationships/image" Target="../media/image103.svg"/><Relationship Id="rId106" Type="http://schemas.openxmlformats.org/officeDocument/2006/relationships/image" Target="../media/image152.png"/><Relationship Id="rId127" Type="http://schemas.openxmlformats.org/officeDocument/2006/relationships/image" Target="../media/image173.svg"/><Relationship Id="rId10" Type="http://schemas.openxmlformats.org/officeDocument/2006/relationships/image" Target="../media/image56.png"/><Relationship Id="rId31" Type="http://schemas.openxmlformats.org/officeDocument/2006/relationships/image" Target="../media/image77.svg"/><Relationship Id="rId52" Type="http://schemas.openxmlformats.org/officeDocument/2006/relationships/image" Target="../media/image98.png"/><Relationship Id="rId73" Type="http://schemas.openxmlformats.org/officeDocument/2006/relationships/image" Target="../media/image119.svg"/><Relationship Id="rId78" Type="http://schemas.openxmlformats.org/officeDocument/2006/relationships/image" Target="../media/image124.png"/><Relationship Id="rId94" Type="http://schemas.openxmlformats.org/officeDocument/2006/relationships/image" Target="../media/image140.png"/><Relationship Id="rId99" Type="http://schemas.openxmlformats.org/officeDocument/2006/relationships/image" Target="../media/image145.svg"/><Relationship Id="rId101" Type="http://schemas.openxmlformats.org/officeDocument/2006/relationships/image" Target="../media/image147.svg"/><Relationship Id="rId122" Type="http://schemas.openxmlformats.org/officeDocument/2006/relationships/image" Target="../media/image259.png"/><Relationship Id="rId143" Type="http://schemas.openxmlformats.org/officeDocument/2006/relationships/image" Target="../media/image189.svg"/><Relationship Id="rId148" Type="http://schemas.openxmlformats.org/officeDocument/2006/relationships/image" Target="../media/image194.png"/><Relationship Id="rId164" Type="http://schemas.openxmlformats.org/officeDocument/2006/relationships/image" Target="../media/image210.png"/><Relationship Id="rId169" Type="http://schemas.openxmlformats.org/officeDocument/2006/relationships/image" Target="../media/image215.svg"/><Relationship Id="rId185" Type="http://schemas.openxmlformats.org/officeDocument/2006/relationships/image" Target="../media/image231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80" Type="http://schemas.openxmlformats.org/officeDocument/2006/relationships/image" Target="../media/image226.png"/><Relationship Id="rId26" Type="http://schemas.openxmlformats.org/officeDocument/2006/relationships/image" Target="../media/image72.png"/><Relationship Id="rId47" Type="http://schemas.openxmlformats.org/officeDocument/2006/relationships/image" Target="../media/image93.svg"/><Relationship Id="rId68" Type="http://schemas.openxmlformats.org/officeDocument/2006/relationships/image" Target="../media/image114.png"/><Relationship Id="rId89" Type="http://schemas.openxmlformats.org/officeDocument/2006/relationships/image" Target="../media/image135.svg"/><Relationship Id="rId112" Type="http://schemas.openxmlformats.org/officeDocument/2006/relationships/image" Target="../media/image158.png"/><Relationship Id="rId133" Type="http://schemas.openxmlformats.org/officeDocument/2006/relationships/image" Target="../media/image179.svg"/><Relationship Id="rId154" Type="http://schemas.openxmlformats.org/officeDocument/2006/relationships/image" Target="../media/image262.png"/><Relationship Id="rId175" Type="http://schemas.openxmlformats.org/officeDocument/2006/relationships/image" Target="../media/image221.svg"/><Relationship Id="rId196" Type="http://schemas.openxmlformats.org/officeDocument/2006/relationships/image" Target="../media/image242.png"/><Relationship Id="rId200" Type="http://schemas.openxmlformats.org/officeDocument/2006/relationships/image" Target="../media/image246.png"/><Relationship Id="rId16" Type="http://schemas.openxmlformats.org/officeDocument/2006/relationships/image" Target="../media/image62.png"/><Relationship Id="rId37" Type="http://schemas.openxmlformats.org/officeDocument/2006/relationships/image" Target="../media/image83.svg"/><Relationship Id="rId58" Type="http://schemas.openxmlformats.org/officeDocument/2006/relationships/image" Target="../media/image104.png"/><Relationship Id="rId79" Type="http://schemas.openxmlformats.org/officeDocument/2006/relationships/image" Target="../media/image125.svg"/><Relationship Id="rId102" Type="http://schemas.openxmlformats.org/officeDocument/2006/relationships/image" Target="../media/image258.png"/><Relationship Id="rId123" Type="http://schemas.openxmlformats.org/officeDocument/2006/relationships/image" Target="../media/image169.svg"/><Relationship Id="rId144" Type="http://schemas.openxmlformats.org/officeDocument/2006/relationships/image" Target="../media/image190.png"/><Relationship Id="rId90" Type="http://schemas.openxmlformats.org/officeDocument/2006/relationships/image" Target="../media/image136.png"/><Relationship Id="rId165" Type="http://schemas.openxmlformats.org/officeDocument/2006/relationships/image" Target="../media/image211.svg"/><Relationship Id="rId186" Type="http://schemas.openxmlformats.org/officeDocument/2006/relationships/image" Target="../media/image232.png"/><Relationship Id="rId27" Type="http://schemas.openxmlformats.org/officeDocument/2006/relationships/image" Target="../media/image73.svg"/><Relationship Id="rId48" Type="http://schemas.openxmlformats.org/officeDocument/2006/relationships/image" Target="../media/image94.png"/><Relationship Id="rId69" Type="http://schemas.openxmlformats.org/officeDocument/2006/relationships/image" Target="../media/image115.svg"/><Relationship Id="rId113" Type="http://schemas.openxmlformats.org/officeDocument/2006/relationships/image" Target="../media/image159.svg"/><Relationship Id="rId134" Type="http://schemas.openxmlformats.org/officeDocument/2006/relationships/image" Target="../media/image180.png"/><Relationship Id="rId80" Type="http://schemas.openxmlformats.org/officeDocument/2006/relationships/image" Target="../media/image126.png"/><Relationship Id="rId155" Type="http://schemas.openxmlformats.org/officeDocument/2006/relationships/image" Target="../media/image201.svg"/><Relationship Id="rId176" Type="http://schemas.openxmlformats.org/officeDocument/2006/relationships/image" Target="../media/image222.png"/><Relationship Id="rId197" Type="http://schemas.openxmlformats.org/officeDocument/2006/relationships/image" Target="../media/image243.svg"/><Relationship Id="rId201" Type="http://schemas.openxmlformats.org/officeDocument/2006/relationships/image" Target="../media/image247.svg"/><Relationship Id="rId17" Type="http://schemas.openxmlformats.org/officeDocument/2006/relationships/image" Target="../media/image63.svg"/><Relationship Id="rId38" Type="http://schemas.openxmlformats.org/officeDocument/2006/relationships/image" Target="../media/image84.png"/><Relationship Id="rId59" Type="http://schemas.openxmlformats.org/officeDocument/2006/relationships/image" Target="../media/image105.svg"/><Relationship Id="rId103" Type="http://schemas.openxmlformats.org/officeDocument/2006/relationships/image" Target="../media/image149.svg"/><Relationship Id="rId124" Type="http://schemas.openxmlformats.org/officeDocument/2006/relationships/image" Target="../media/image170.png"/><Relationship Id="rId70" Type="http://schemas.openxmlformats.org/officeDocument/2006/relationships/image" Target="../media/image116.png"/><Relationship Id="rId91" Type="http://schemas.openxmlformats.org/officeDocument/2006/relationships/image" Target="../media/image137.svg"/><Relationship Id="rId145" Type="http://schemas.openxmlformats.org/officeDocument/2006/relationships/image" Target="../media/image191.svg"/><Relationship Id="rId166" Type="http://schemas.openxmlformats.org/officeDocument/2006/relationships/image" Target="../media/image212.png"/><Relationship Id="rId187" Type="http://schemas.openxmlformats.org/officeDocument/2006/relationships/image" Target="../media/image233.svg"/><Relationship Id="rId1" Type="http://schemas.openxmlformats.org/officeDocument/2006/relationships/slideMaster" Target="../slideMasters/slideMaster2.xml"/><Relationship Id="rId28" Type="http://schemas.openxmlformats.org/officeDocument/2006/relationships/image" Target="../media/image256.png"/><Relationship Id="rId49" Type="http://schemas.openxmlformats.org/officeDocument/2006/relationships/image" Target="../media/image95.svg"/><Relationship Id="rId114" Type="http://schemas.openxmlformats.org/officeDocument/2006/relationships/image" Target="../media/image160.png"/><Relationship Id="rId60" Type="http://schemas.openxmlformats.org/officeDocument/2006/relationships/image" Target="../media/image106.png"/><Relationship Id="rId81" Type="http://schemas.openxmlformats.org/officeDocument/2006/relationships/image" Target="../media/image127.svg"/><Relationship Id="rId135" Type="http://schemas.openxmlformats.org/officeDocument/2006/relationships/image" Target="../media/image181.svg"/><Relationship Id="rId156" Type="http://schemas.openxmlformats.org/officeDocument/2006/relationships/image" Target="../media/image202.png"/><Relationship Id="rId177" Type="http://schemas.openxmlformats.org/officeDocument/2006/relationships/image" Target="../media/image223.svg"/><Relationship Id="rId198" Type="http://schemas.openxmlformats.org/officeDocument/2006/relationships/image" Target="../media/image244.png"/><Relationship Id="rId18" Type="http://schemas.openxmlformats.org/officeDocument/2006/relationships/image" Target="../media/image64.png"/><Relationship Id="rId39" Type="http://schemas.openxmlformats.org/officeDocument/2006/relationships/image" Target="../media/image85.svg"/><Relationship Id="rId50" Type="http://schemas.openxmlformats.org/officeDocument/2006/relationships/image" Target="../media/image96.png"/><Relationship Id="rId104" Type="http://schemas.openxmlformats.org/officeDocument/2006/relationships/image" Target="../media/image150.png"/><Relationship Id="rId125" Type="http://schemas.openxmlformats.org/officeDocument/2006/relationships/image" Target="../media/image171.svg"/><Relationship Id="rId146" Type="http://schemas.openxmlformats.org/officeDocument/2006/relationships/image" Target="../media/image192.png"/><Relationship Id="rId167" Type="http://schemas.openxmlformats.org/officeDocument/2006/relationships/image" Target="../media/image213.svg"/><Relationship Id="rId188" Type="http://schemas.openxmlformats.org/officeDocument/2006/relationships/image" Target="../media/image234.png"/><Relationship Id="rId71" Type="http://schemas.openxmlformats.org/officeDocument/2006/relationships/image" Target="../media/image117.svg"/><Relationship Id="rId92" Type="http://schemas.openxmlformats.org/officeDocument/2006/relationships/image" Target="../media/image138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F460F-1A0E-48A7-A0DD-CC3BD1A92E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7B3E2-444B-445D-A50A-51BD51A4C12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8647F-62A1-4B10-B530-495ACEF3A1B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225BC-55C8-45F0-ADF4-4FC7E1D1BB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481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79520-4B9A-417D-B4F8-5BEC6FF2E4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874FAA-F98B-48AF-8A85-2F2EB0F1C2E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99D924-3BA9-4866-BAE6-1221C1681E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464C8-BCC3-42D8-BAA6-774B59AADE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30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C60BE4-CFA7-497F-8D21-56930456BF1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6D8E87-054C-4188-9E92-87F19C2449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C90339-E773-4795-AACE-0D7C3DDD04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3496C-57C2-44B7-8FCA-0F3B6E3A51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7879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>
            <a:extLst>
              <a:ext uri="{FF2B5EF4-FFF2-40B4-BE49-F238E27FC236}">
                <a16:creationId xmlns:a16="http://schemas.microsoft.com/office/drawing/2014/main" id="{67A87A26-AC58-48B7-8B7B-31E70DA76924}"/>
              </a:ext>
            </a:extLst>
          </p:cNvPr>
          <p:cNvGrpSpPr/>
          <p:nvPr userDrawn="1"/>
        </p:nvGrpSpPr>
        <p:grpSpPr>
          <a:xfrm rot="5400000">
            <a:off x="12728" y="3266831"/>
            <a:ext cx="4352856" cy="1488281"/>
            <a:chOff x="707168" y="2938905"/>
            <a:chExt cx="3948832" cy="1800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559B923F-245F-47A3-8A67-01BB1692F223}"/>
                </a:ext>
              </a:extLst>
            </p:cNvPr>
            <p:cNvSpPr/>
            <p:nvPr/>
          </p:nvSpPr>
          <p:spPr>
            <a:xfrm>
              <a:off x="707168" y="2938905"/>
              <a:ext cx="3948832" cy="1800000"/>
            </a:xfrm>
            <a:prstGeom prst="rect">
              <a:avLst/>
            </a:prstGeom>
            <a:solidFill>
              <a:srgbClr val="02C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C304E44C-CDA3-46E0-9334-4CE3C495BD68}"/>
                </a:ext>
              </a:extLst>
            </p:cNvPr>
            <p:cNvSpPr/>
            <p:nvPr/>
          </p:nvSpPr>
          <p:spPr>
            <a:xfrm>
              <a:off x="786000" y="3024000"/>
              <a:ext cx="3780000" cy="163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082CBB34-7E1E-4478-8032-4D82C60E5294}"/>
              </a:ext>
            </a:extLst>
          </p:cNvPr>
          <p:cNvSpPr/>
          <p:nvPr userDrawn="1"/>
        </p:nvSpPr>
        <p:spPr>
          <a:xfrm>
            <a:off x="1319206" y="2721449"/>
            <a:ext cx="1711523" cy="2546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5E59E5F-0FB4-4EF6-B844-C5062B5EE3CA}"/>
              </a:ext>
            </a:extLst>
          </p:cNvPr>
          <p:cNvSpPr/>
          <p:nvPr userDrawn="1"/>
        </p:nvSpPr>
        <p:spPr>
          <a:xfrm rot="5400000">
            <a:off x="1200939" y="2393130"/>
            <a:ext cx="1999564" cy="3251087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0304D8E-0605-49E4-8873-6A1EBBFD3993}"/>
              </a:ext>
            </a:extLst>
          </p:cNvPr>
          <p:cNvSpPr/>
          <p:nvPr userDrawn="1"/>
        </p:nvSpPr>
        <p:spPr>
          <a:xfrm rot="5400000">
            <a:off x="1285878" y="2453272"/>
            <a:ext cx="1806555" cy="312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5C09F9EA-BBD1-4D6A-A6AD-AD97D7F6D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313" y="624495"/>
            <a:ext cx="4413851" cy="6321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738963" indent="-738963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0000"/>
              <a:buFont typeface="+mj-lt"/>
              <a:buAutoNum type="arabicPeriod"/>
              <a:defRPr sz="1984" b="0"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PIERWSZA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DRUGA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TRZECIA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65923F-107F-4262-AAAC-0CE21103F05F}"/>
              </a:ext>
            </a:extLst>
          </p:cNvPr>
          <p:cNvSpPr txBox="1"/>
          <p:nvPr userDrawn="1"/>
        </p:nvSpPr>
        <p:spPr>
          <a:xfrm>
            <a:off x="851886" y="3546806"/>
            <a:ext cx="2646164" cy="70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03" indent="0" algn="ctr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3969" dirty="0">
                <a:latin typeface="Titillium Bd" panose="00000800000000000000" pitchFamily="50" charset="-18"/>
                <a:cs typeface="Segoe UI Semibold" panose="020B07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733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Układ niestandard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E338A-BB6B-42E9-998E-C0854633A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5832" y="3049244"/>
            <a:ext cx="4848961" cy="14611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Wants</a:t>
            </a:r>
            <a:r>
              <a:rPr lang="pl-PL" dirty="0"/>
              <a:t> big </a:t>
            </a:r>
            <a:r>
              <a:rPr lang="pl-PL" dirty="0" err="1"/>
              <a:t>impact</a:t>
            </a:r>
            <a:r>
              <a:rPr lang="pl-PL" dirty="0"/>
              <a:t>?</a:t>
            </a:r>
            <a:br>
              <a:rPr lang="pl-PL" dirty="0"/>
            </a:br>
            <a:r>
              <a:rPr lang="pl-PL" dirty="0" err="1"/>
              <a:t>Use</a:t>
            </a:r>
            <a:r>
              <a:rPr lang="pl-PL" dirty="0"/>
              <a:t> big image.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3F044C8-F688-4DEF-98C6-3F1C17922726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4" name="Grafika 3">
              <a:extLst>
                <a:ext uri="{FF2B5EF4-FFF2-40B4-BE49-F238E27FC236}">
                  <a16:creationId xmlns:a16="http://schemas.microsoft.com/office/drawing/2014/main" id="{07C6F952-5E55-48CA-AD8E-D876137D9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0BB59418-4B0F-4B4E-B379-1E584EF9B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FE2FCE8D-DFD4-4F01-ABE0-BDF9F2879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75AC2B0D-2E68-4FDA-8285-9040D3471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C58CD60B-8EDC-472E-8BBE-24DFC1F03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88DA90DB-8D7F-4FBE-85AE-8831D9420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6D3C4019-B0D1-4C3B-8A60-0E271BCD35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5717614D-5E77-4E6D-84A1-725BBBE77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046848E6-D979-437E-AC02-96EDCF995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4EA635CD-60B2-4C3C-95A6-FA766C9AB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019974F3-FAA4-477A-83E4-D904C41FC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02790C4F-3CD1-400C-B178-91CEC370B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A43EF039-304F-44DD-A67D-6F1525445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6AE0991F-AD37-4EBD-8DA7-6528C7719D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A736A5E3-A5CC-4129-AB6A-573D07216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510E20DB-7893-40A4-AF5C-6292E2D82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8C7D4662-2447-4F86-8EB2-D1C60308F2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3F4C572D-009A-444A-AD2F-B78F3E95C9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0882329B-DE99-438D-ABB8-C442E209C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EEDAFCF-544A-4D6E-B0E8-1B0FC24A5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5895A320-4165-4EE1-9AAB-A86CC81FD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21A52FF3-0B1B-41C8-8092-98670EB34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84C306C4-017C-4D37-BFD6-AEB3FF5BA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2D3CDF70-0823-4DE9-B8AC-BD38A57671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11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352" y="2093024"/>
            <a:ext cx="4246314" cy="4796544"/>
          </a:xfrm>
          <a:prstGeom prst="rect">
            <a:avLst/>
          </a:prstGeom>
        </p:spPr>
        <p:txBody>
          <a:bodyPr/>
          <a:lstStyle>
            <a:lvl1pPr marL="283510" marR="0" indent="-28351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480A6A2-4B43-47F2-9626-469B1AB3FF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r="23512"/>
          <a:stretch/>
        </p:blipFill>
        <p:spPr>
          <a:xfrm>
            <a:off x="5040312" y="0"/>
            <a:ext cx="5040313" cy="75596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C7700CC-1ED6-4A88-A4CA-E3FB82FCA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0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986189"/>
            <a:ext cx="3857959" cy="4573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997"/>
            <a:ext cx="3073075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667" y="631998"/>
            <a:ext cx="3577678" cy="632007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>
                <a:tab pos="2966352" algn="l"/>
              </a:tabLst>
              <a:defRPr sz="1158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584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31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wa kolumna zdjęcie, 6 punktów tekstu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676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186" y="6037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6F43AB8-0799-44F1-9614-DD5C050A8D75}"/>
              </a:ext>
            </a:extLst>
          </p:cNvPr>
          <p:cNvSpPr/>
          <p:nvPr userDrawn="1"/>
        </p:nvSpPr>
        <p:spPr>
          <a:xfrm rot="5400000">
            <a:off x="2127249" y="11403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90089465-E832-4923-850C-C742F1EBFB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6841" y="2993419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A4FEFF6D-355C-40B0-A28E-408800D489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06841" y="4577215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obrazu 29">
            <a:extLst>
              <a:ext uri="{FF2B5EF4-FFF2-40B4-BE49-F238E27FC236}">
                <a16:creationId xmlns:a16="http://schemas.microsoft.com/office/drawing/2014/main" id="{0E004337-B662-4CF9-A35B-1667882B0F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06841" y="616474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4287EB2E-F2B1-4C4E-8F31-F83DFC584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7982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AFFDB7EC-D762-4A3A-91B1-99ED0CB1C9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9827" y="4589468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619A88B6-4F3E-4CD5-861C-8B13FC6ABF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9826" y="6164742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7" name="Symbol zastępczy tekstu 3">
            <a:extLst>
              <a:ext uri="{FF2B5EF4-FFF2-40B4-BE49-F238E27FC236}">
                <a16:creationId xmlns:a16="http://schemas.microsoft.com/office/drawing/2014/main" id="{BCD3EF9C-DE02-4B7E-BAA0-94E2ADFCDE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2898" y="6164742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9" name="Symbol zastępczy tekstu 3">
            <a:extLst>
              <a:ext uri="{FF2B5EF4-FFF2-40B4-BE49-F238E27FC236}">
                <a16:creationId xmlns:a16="http://schemas.microsoft.com/office/drawing/2014/main" id="{F1DD6111-906D-4290-B13A-E057963625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1" name="Symbol zastępczy tekstu 3">
            <a:extLst>
              <a:ext uri="{FF2B5EF4-FFF2-40B4-BE49-F238E27FC236}">
                <a16:creationId xmlns:a16="http://schemas.microsoft.com/office/drawing/2014/main" id="{8BEAD90D-1E53-45E9-893A-EFEE7839D89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8" y="4586326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3" name="Symbol zastępczy obrazu 29">
            <a:extLst>
              <a:ext uri="{FF2B5EF4-FFF2-40B4-BE49-F238E27FC236}">
                <a16:creationId xmlns:a16="http://schemas.microsoft.com/office/drawing/2014/main" id="{35C04BA5-092D-45A3-91D3-9AC16BAB89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79913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4" name="Symbol zastępczy obrazu 29">
            <a:extLst>
              <a:ext uri="{FF2B5EF4-FFF2-40B4-BE49-F238E27FC236}">
                <a16:creationId xmlns:a16="http://schemas.microsoft.com/office/drawing/2014/main" id="{6ECA18CD-BB0C-43D9-923E-68D7848025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9913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5" name="Symbol zastępczy obrazu 29">
            <a:extLst>
              <a:ext uri="{FF2B5EF4-FFF2-40B4-BE49-F238E27FC236}">
                <a16:creationId xmlns:a16="http://schemas.microsoft.com/office/drawing/2014/main" id="{F66A2308-0D33-4DE8-B76B-7A04907DC7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2139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8752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główek sekcj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47104-8282-488D-AC82-E05DE2255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2574163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DD4C5451-9381-4829-9FBF-042B167EA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1303" y="4038170"/>
            <a:ext cx="1332506" cy="1776488"/>
          </a:xfrm>
          <a:prstGeom prst="rect">
            <a:avLst/>
          </a:prstGeom>
        </p:spPr>
      </p:pic>
      <p:pic>
        <p:nvPicPr>
          <p:cNvPr id="4" name="Obraz 3" descr="Obraz zawierający wewnątrz, patrzenie, ściana&#10;&#10;Opis wygenerowany przy wysokim poziomie pewności">
            <a:extLst>
              <a:ext uri="{FF2B5EF4-FFF2-40B4-BE49-F238E27FC236}">
                <a16:creationId xmlns:a16="http://schemas.microsoft.com/office/drawing/2014/main" id="{69EFEB82-BA63-481C-8FF5-2686836CD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22867"/>
          <a:stretch/>
        </p:blipFill>
        <p:spPr>
          <a:xfrm>
            <a:off x="0" y="0"/>
            <a:ext cx="6453963" cy="755967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8CC425D-4D59-4627-B692-1368484361C9}"/>
              </a:ext>
            </a:extLst>
          </p:cNvPr>
          <p:cNvSpPr/>
          <p:nvPr userDrawn="1"/>
        </p:nvSpPr>
        <p:spPr>
          <a:xfrm>
            <a:off x="8014484" y="-1096532"/>
            <a:ext cx="1825536" cy="2495370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40E38-B91C-4584-A2A3-CFD8A3ACE730}"/>
              </a:ext>
            </a:extLst>
          </p:cNvPr>
          <p:cNvSpPr/>
          <p:nvPr userDrawn="1"/>
        </p:nvSpPr>
        <p:spPr>
          <a:xfrm>
            <a:off x="7585787" y="837189"/>
            <a:ext cx="1618022" cy="1059248"/>
          </a:xfrm>
          <a:prstGeom prst="rect">
            <a:avLst/>
          </a:prstGeom>
          <a:solidFill>
            <a:schemeClr val="bg1"/>
          </a:solidFill>
        </p:spPr>
        <p:txBody>
          <a:bodyPr wrap="square" tIns="148828">
            <a:spAutoFit/>
          </a:bodyPr>
          <a:lstStyle/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THANK </a:t>
            </a:r>
          </a:p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YOU!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804F63B-0BFB-49B0-8C5C-0299EB45B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398" y="6408858"/>
            <a:ext cx="1805699" cy="1257838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097DDF8-A243-4E64-8D31-996C59E14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8049" y="4609302"/>
            <a:ext cx="2375772" cy="2407554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pl-PL" dirty="0"/>
              <a:t>Imię i Nazwisko</a:t>
            </a:r>
          </a:p>
          <a:p>
            <a:pPr lvl="0"/>
            <a:r>
              <a:rPr lang="pl-PL" dirty="0"/>
              <a:t>Dane Kontaktowe</a:t>
            </a:r>
          </a:p>
        </p:txBody>
      </p:sp>
    </p:spTree>
    <p:extLst>
      <p:ext uri="{BB962C8B-B14F-4D97-AF65-F5344CB8AC3E}">
        <p14:creationId xmlns:p14="http://schemas.microsoft.com/office/powerpoint/2010/main" val="1050603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ponowany zestaw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334BE-BDC5-4F93-8E89-A0FF76706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2034329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FREE</a:t>
            </a:r>
            <a:br>
              <a:rPr lang="pl-PL" dirty="0"/>
            </a:br>
            <a:r>
              <a:rPr lang="pl-PL" dirty="0"/>
              <a:t>ICON SET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4EAD462-75A5-4249-8D9F-160ABD44F8A6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4B94E50-37F5-419F-9351-735E97D89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151" y="1303469"/>
            <a:ext cx="567035" cy="7559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04218F9B-4D79-4E27-B519-68A34FC7A3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5633" y="3905081"/>
            <a:ext cx="567035" cy="75596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9D356F0-05BF-48A9-98B3-DA0FF9BF1F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3596" y="2202167"/>
            <a:ext cx="567035" cy="755968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9EB63C9-D098-4A02-A404-0E6A443F6F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5681" y="2202167"/>
            <a:ext cx="567035" cy="755968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CCF3894-36F8-4966-8031-4B8F4C094C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3668" y="6761661"/>
            <a:ext cx="567035" cy="755968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02220DD2-F66B-409B-AEBA-56690394F9F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5206" y="4779587"/>
            <a:ext cx="567035" cy="755968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8A00C206-AD88-401F-883C-7685FDBE3B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6594" y="2202167"/>
            <a:ext cx="567035" cy="755968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B6FD621-6A20-4551-8E4D-720EB1A28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40313" y="2202167"/>
            <a:ext cx="567035" cy="755968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96F8CF64-80EF-48CA-9887-18526B1E474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57900" y="2202167"/>
            <a:ext cx="567035" cy="755968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FEDD528C-3434-49A8-87A8-704A89A458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84031" y="2202167"/>
            <a:ext cx="567035" cy="755968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:a16="http://schemas.microsoft.com/office/drawing/2014/main" id="{A133E1F4-274C-4AAC-8589-BC11FFBB57B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87911" y="2202167"/>
            <a:ext cx="567035" cy="755968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C31B6F28-6761-479B-84E5-1027275C45D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675364" y="2283920"/>
            <a:ext cx="567035" cy="755968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CFA806E1-0023-490C-A256-19306799D5E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50603" y="2283920"/>
            <a:ext cx="567035" cy="755968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5BB62A26-1DEF-4B50-82EB-10EABBA39D2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69994" y="2283920"/>
            <a:ext cx="567035" cy="755968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:a16="http://schemas.microsoft.com/office/drawing/2014/main" id="{87D6E1F6-1AEB-487F-8050-F03319A5623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1352" y="3067278"/>
            <a:ext cx="567035" cy="755968"/>
          </a:xfrm>
          <a:prstGeom prst="rect">
            <a:avLst/>
          </a:prstGeom>
        </p:spPr>
      </p:pic>
      <p:pic>
        <p:nvPicPr>
          <p:cNvPr id="38" name="Grafika 37">
            <a:extLst>
              <a:ext uri="{FF2B5EF4-FFF2-40B4-BE49-F238E27FC236}">
                <a16:creationId xmlns:a16="http://schemas.microsoft.com/office/drawing/2014/main" id="{657E767E-FAA7-42F4-BC67-9E3C8735ACA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56031" y="3067278"/>
            <a:ext cx="567035" cy="755968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:a16="http://schemas.microsoft.com/office/drawing/2014/main" id="{21F32087-B2A0-4E36-9C3D-1064A165E6E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20709" y="3067278"/>
            <a:ext cx="567035" cy="755968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E268B941-3A17-4796-8BBB-6AA98F117F5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10615" y="2958134"/>
            <a:ext cx="567035" cy="755968"/>
          </a:xfrm>
          <a:prstGeom prst="rect">
            <a:avLst/>
          </a:prstGeom>
        </p:spPr>
      </p:pic>
      <p:pic>
        <p:nvPicPr>
          <p:cNvPr id="44" name="Grafika 43">
            <a:extLst>
              <a:ext uri="{FF2B5EF4-FFF2-40B4-BE49-F238E27FC236}">
                <a16:creationId xmlns:a16="http://schemas.microsoft.com/office/drawing/2014/main" id="{1B2564C5-3631-423E-939A-656FAE1F657E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898579" y="3092498"/>
            <a:ext cx="567035" cy="755968"/>
          </a:xfrm>
          <a:prstGeom prst="rect">
            <a:avLst/>
          </a:prstGeom>
        </p:spPr>
      </p:pic>
      <p:pic>
        <p:nvPicPr>
          <p:cNvPr id="46" name="Grafika 45">
            <a:extLst>
              <a:ext uri="{FF2B5EF4-FFF2-40B4-BE49-F238E27FC236}">
                <a16:creationId xmlns:a16="http://schemas.microsoft.com/office/drawing/2014/main" id="{5259CAD0-1093-485F-95DD-B3A94B3F590A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641592" y="3023870"/>
            <a:ext cx="567035" cy="755968"/>
          </a:xfrm>
          <a:prstGeom prst="rect">
            <a:avLst/>
          </a:prstGeom>
        </p:spPr>
      </p:pic>
      <p:pic>
        <p:nvPicPr>
          <p:cNvPr id="48" name="Grafika 47">
            <a:extLst>
              <a:ext uri="{FF2B5EF4-FFF2-40B4-BE49-F238E27FC236}">
                <a16:creationId xmlns:a16="http://schemas.microsoft.com/office/drawing/2014/main" id="{E8A7D29B-7373-40F7-8925-E9ECA51ED3E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258244" y="3092498"/>
            <a:ext cx="567035" cy="755968"/>
          </a:xfrm>
          <a:prstGeom prst="rect">
            <a:avLst/>
          </a:prstGeom>
        </p:spPr>
      </p:pic>
      <p:pic>
        <p:nvPicPr>
          <p:cNvPr id="52" name="Grafika 51">
            <a:extLst>
              <a:ext uri="{FF2B5EF4-FFF2-40B4-BE49-F238E27FC236}">
                <a16:creationId xmlns:a16="http://schemas.microsoft.com/office/drawing/2014/main" id="{BEE05D9D-A73F-4CDA-9FFF-61573DA3B64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923807" y="1332997"/>
            <a:ext cx="567035" cy="755968"/>
          </a:xfrm>
          <a:prstGeom prst="rect">
            <a:avLst/>
          </a:prstGeom>
        </p:spPr>
      </p:pic>
      <p:pic>
        <p:nvPicPr>
          <p:cNvPr id="56" name="Grafika 55">
            <a:extLst>
              <a:ext uri="{FF2B5EF4-FFF2-40B4-BE49-F238E27FC236}">
                <a16:creationId xmlns:a16="http://schemas.microsoft.com/office/drawing/2014/main" id="{F597F440-96E7-4854-B00A-14484350D4B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606290" y="1336280"/>
            <a:ext cx="567035" cy="755968"/>
          </a:xfrm>
          <a:prstGeom prst="rect">
            <a:avLst/>
          </a:prstGeom>
        </p:spPr>
      </p:pic>
      <p:pic>
        <p:nvPicPr>
          <p:cNvPr id="58" name="Grafika 57">
            <a:extLst>
              <a:ext uri="{FF2B5EF4-FFF2-40B4-BE49-F238E27FC236}">
                <a16:creationId xmlns:a16="http://schemas.microsoft.com/office/drawing/2014/main" id="{90D04000-5EAE-45AB-B462-656EBF5984C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457900" y="1281109"/>
            <a:ext cx="567035" cy="755968"/>
          </a:xfrm>
          <a:prstGeom prst="rect">
            <a:avLst/>
          </a:prstGeom>
        </p:spPr>
      </p:pic>
      <p:pic>
        <p:nvPicPr>
          <p:cNvPr id="60" name="Grafika 59">
            <a:extLst>
              <a:ext uri="{FF2B5EF4-FFF2-40B4-BE49-F238E27FC236}">
                <a16:creationId xmlns:a16="http://schemas.microsoft.com/office/drawing/2014/main" id="{4B99BD58-7E28-4C0C-9256-2A330B7352D5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784031" y="1337056"/>
            <a:ext cx="567035" cy="755968"/>
          </a:xfrm>
          <a:prstGeom prst="rect">
            <a:avLst/>
          </a:prstGeom>
        </p:spPr>
      </p:pic>
      <p:pic>
        <p:nvPicPr>
          <p:cNvPr id="62" name="Grafika 61">
            <a:extLst>
              <a:ext uri="{FF2B5EF4-FFF2-40B4-BE49-F238E27FC236}">
                <a16:creationId xmlns:a16="http://schemas.microsoft.com/office/drawing/2014/main" id="{DE3EC835-8DE8-49E6-B8D3-38B9AC123524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131770" y="1322792"/>
            <a:ext cx="567035" cy="755968"/>
          </a:xfrm>
          <a:prstGeom prst="rect">
            <a:avLst/>
          </a:prstGeom>
        </p:spPr>
      </p:pic>
      <p:pic>
        <p:nvPicPr>
          <p:cNvPr id="64" name="Grafika 63">
            <a:extLst>
              <a:ext uri="{FF2B5EF4-FFF2-40B4-BE49-F238E27FC236}">
                <a16:creationId xmlns:a16="http://schemas.microsoft.com/office/drawing/2014/main" id="{D94DA959-53C3-4654-A772-51929DEF047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826178" y="1384496"/>
            <a:ext cx="567035" cy="755968"/>
          </a:xfrm>
          <a:prstGeom prst="rect">
            <a:avLst/>
          </a:prstGeom>
        </p:spPr>
      </p:pic>
      <p:pic>
        <p:nvPicPr>
          <p:cNvPr id="66" name="Grafika 65">
            <a:extLst>
              <a:ext uri="{FF2B5EF4-FFF2-40B4-BE49-F238E27FC236}">
                <a16:creationId xmlns:a16="http://schemas.microsoft.com/office/drawing/2014/main" id="{65C74D05-9787-485C-ABDC-493253CAEAC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279377" y="1384496"/>
            <a:ext cx="567035" cy="755968"/>
          </a:xfrm>
          <a:prstGeom prst="rect">
            <a:avLst/>
          </a:prstGeom>
        </p:spPr>
      </p:pic>
      <p:pic>
        <p:nvPicPr>
          <p:cNvPr id="68" name="Grafika 67">
            <a:extLst>
              <a:ext uri="{FF2B5EF4-FFF2-40B4-BE49-F238E27FC236}">
                <a16:creationId xmlns:a16="http://schemas.microsoft.com/office/drawing/2014/main" id="{EAD9E80F-90BF-4555-86E3-2CDFA35929EC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882485" y="2265706"/>
            <a:ext cx="567035" cy="755968"/>
          </a:xfrm>
          <a:prstGeom prst="rect">
            <a:avLst/>
          </a:prstGeom>
        </p:spPr>
      </p:pic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266EDEB6-AEF5-4734-BE00-3B95419ABE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41671" y="106907"/>
            <a:ext cx="4264576" cy="9082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992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 dirty="0"/>
              <a:t>Darmowy zestaw ikon stworzony przez </a:t>
            </a:r>
            <a:r>
              <a:rPr lang="pl-PL" dirty="0" err="1"/>
              <a:t>Tarasa</a:t>
            </a:r>
            <a:r>
              <a:rPr lang="pl-PL" dirty="0"/>
              <a:t> </a:t>
            </a:r>
            <a:r>
              <a:rPr lang="pl-PL" dirty="0" err="1"/>
              <a:t>Shypko</a:t>
            </a:r>
            <a:r>
              <a:rPr lang="pl-PL" dirty="0"/>
              <a:t> i udostępniony na https://www.behance.net/gallery/20854255/Free-Icon-Set</a:t>
            </a:r>
          </a:p>
          <a:p>
            <a:pPr lvl="0"/>
            <a:r>
              <a:rPr lang="pl-PL" dirty="0"/>
              <a:t>Znajdziecie go też w folderze z </a:t>
            </a:r>
            <a:r>
              <a:rPr lang="pl-PL" dirty="0" err="1"/>
              <a:t>templatem</a:t>
            </a:r>
            <a:r>
              <a:rPr lang="pl-PL" dirty="0"/>
              <a:t>.</a:t>
            </a:r>
          </a:p>
        </p:txBody>
      </p:sp>
      <p:pic>
        <p:nvPicPr>
          <p:cNvPr id="71" name="Grafika 70">
            <a:extLst>
              <a:ext uri="{FF2B5EF4-FFF2-40B4-BE49-F238E27FC236}">
                <a16:creationId xmlns:a16="http://schemas.microsoft.com/office/drawing/2014/main" id="{596A7F38-F924-405D-A2E7-05A831C866F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36222" y="3040610"/>
            <a:ext cx="567035" cy="755968"/>
          </a:xfrm>
          <a:prstGeom prst="rect">
            <a:avLst/>
          </a:prstGeom>
        </p:spPr>
      </p:pic>
      <p:pic>
        <p:nvPicPr>
          <p:cNvPr id="73" name="Grafika 72">
            <a:extLst>
              <a:ext uri="{FF2B5EF4-FFF2-40B4-BE49-F238E27FC236}">
                <a16:creationId xmlns:a16="http://schemas.microsoft.com/office/drawing/2014/main" id="{0189F359-EF05-478C-AFCE-A01E4006AB89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561378" y="3125172"/>
            <a:ext cx="567035" cy="755968"/>
          </a:xfrm>
          <a:prstGeom prst="rect">
            <a:avLst/>
          </a:prstGeom>
        </p:spPr>
      </p:pic>
      <p:pic>
        <p:nvPicPr>
          <p:cNvPr id="75" name="Grafika 74">
            <a:extLst>
              <a:ext uri="{FF2B5EF4-FFF2-40B4-BE49-F238E27FC236}">
                <a16:creationId xmlns:a16="http://schemas.microsoft.com/office/drawing/2014/main" id="{BEA47F39-D224-4EC1-A7A0-7101ED195CBB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425320" y="3067278"/>
            <a:ext cx="567035" cy="755968"/>
          </a:xfrm>
          <a:prstGeom prst="rect">
            <a:avLst/>
          </a:prstGeom>
        </p:spPr>
      </p:pic>
      <p:pic>
        <p:nvPicPr>
          <p:cNvPr id="77" name="Grafika 76">
            <a:extLst>
              <a:ext uri="{FF2B5EF4-FFF2-40B4-BE49-F238E27FC236}">
                <a16:creationId xmlns:a16="http://schemas.microsoft.com/office/drawing/2014/main" id="{F24790D1-23AC-440B-8B82-D8FD0523880A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119441" y="3092052"/>
            <a:ext cx="567035" cy="755968"/>
          </a:xfrm>
          <a:prstGeom prst="rect">
            <a:avLst/>
          </a:prstGeom>
        </p:spPr>
      </p:pic>
      <p:pic>
        <p:nvPicPr>
          <p:cNvPr id="79" name="Grafika 78">
            <a:extLst>
              <a:ext uri="{FF2B5EF4-FFF2-40B4-BE49-F238E27FC236}">
                <a16:creationId xmlns:a16="http://schemas.microsoft.com/office/drawing/2014/main" id="{BAF51DBD-782F-4546-9B3F-BB799310FEBD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808668" y="3104453"/>
            <a:ext cx="567035" cy="755968"/>
          </a:xfrm>
          <a:prstGeom prst="rect">
            <a:avLst/>
          </a:prstGeom>
        </p:spPr>
      </p:pic>
      <p:pic>
        <p:nvPicPr>
          <p:cNvPr id="81" name="Grafika 80">
            <a:extLst>
              <a:ext uri="{FF2B5EF4-FFF2-40B4-BE49-F238E27FC236}">
                <a16:creationId xmlns:a16="http://schemas.microsoft.com/office/drawing/2014/main" id="{999335B8-CABA-4CC7-8F80-EA2EA8DF15CC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537029" y="3125172"/>
            <a:ext cx="567035" cy="755968"/>
          </a:xfrm>
          <a:prstGeom prst="rect">
            <a:avLst/>
          </a:prstGeom>
        </p:spPr>
      </p:pic>
      <p:pic>
        <p:nvPicPr>
          <p:cNvPr id="83" name="Grafika 82">
            <a:extLst>
              <a:ext uri="{FF2B5EF4-FFF2-40B4-BE49-F238E27FC236}">
                <a16:creationId xmlns:a16="http://schemas.microsoft.com/office/drawing/2014/main" id="{320B7A7F-EEEE-4188-97BB-2508B9B0C076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286517" y="3092052"/>
            <a:ext cx="567035" cy="755968"/>
          </a:xfrm>
          <a:prstGeom prst="rect">
            <a:avLst/>
          </a:prstGeom>
        </p:spPr>
      </p:pic>
      <p:pic>
        <p:nvPicPr>
          <p:cNvPr id="85" name="Grafika 84">
            <a:extLst>
              <a:ext uri="{FF2B5EF4-FFF2-40B4-BE49-F238E27FC236}">
                <a16:creationId xmlns:a16="http://schemas.microsoft.com/office/drawing/2014/main" id="{11A7CCB6-1C87-46BB-B4CC-C1926749C2AC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66698" y="3927216"/>
            <a:ext cx="567035" cy="755968"/>
          </a:xfrm>
          <a:prstGeom prst="rect">
            <a:avLst/>
          </a:prstGeom>
        </p:spPr>
      </p:pic>
      <p:pic>
        <p:nvPicPr>
          <p:cNvPr id="87" name="Grafika 86">
            <a:extLst>
              <a:ext uri="{FF2B5EF4-FFF2-40B4-BE49-F238E27FC236}">
                <a16:creationId xmlns:a16="http://schemas.microsoft.com/office/drawing/2014/main" id="{B387072D-516B-48E6-9DDC-E9D559EE299C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743323" y="3845574"/>
            <a:ext cx="567035" cy="755968"/>
          </a:xfrm>
          <a:prstGeom prst="rect">
            <a:avLst/>
          </a:prstGeom>
        </p:spPr>
      </p:pic>
      <p:pic>
        <p:nvPicPr>
          <p:cNvPr id="89" name="Grafika 88">
            <a:extLst>
              <a:ext uri="{FF2B5EF4-FFF2-40B4-BE49-F238E27FC236}">
                <a16:creationId xmlns:a16="http://schemas.microsoft.com/office/drawing/2014/main" id="{78C341AA-5D7B-413A-B62A-54777DFA3A5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10358" y="3881916"/>
            <a:ext cx="567035" cy="755968"/>
          </a:xfrm>
          <a:prstGeom prst="rect">
            <a:avLst/>
          </a:prstGeom>
        </p:spPr>
      </p:pic>
      <p:pic>
        <p:nvPicPr>
          <p:cNvPr id="91" name="Grafika 90">
            <a:extLst>
              <a:ext uri="{FF2B5EF4-FFF2-40B4-BE49-F238E27FC236}">
                <a16:creationId xmlns:a16="http://schemas.microsoft.com/office/drawing/2014/main" id="{B5A0CCF4-E887-4C2D-B65F-7EBA3A1FDE7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006826" y="3845574"/>
            <a:ext cx="567035" cy="755968"/>
          </a:xfrm>
          <a:prstGeom prst="rect">
            <a:avLst/>
          </a:prstGeom>
        </p:spPr>
      </p:pic>
      <p:pic>
        <p:nvPicPr>
          <p:cNvPr id="93" name="Grafika 92">
            <a:extLst>
              <a:ext uri="{FF2B5EF4-FFF2-40B4-BE49-F238E27FC236}">
                <a16:creationId xmlns:a16="http://schemas.microsoft.com/office/drawing/2014/main" id="{61AA0D26-3B94-405E-A8EB-6F2D73425DD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772172" y="3940507"/>
            <a:ext cx="567035" cy="755968"/>
          </a:xfrm>
          <a:prstGeom prst="rect">
            <a:avLst/>
          </a:prstGeom>
        </p:spPr>
      </p:pic>
      <p:pic>
        <p:nvPicPr>
          <p:cNvPr id="95" name="Grafika 94">
            <a:extLst>
              <a:ext uri="{FF2B5EF4-FFF2-40B4-BE49-F238E27FC236}">
                <a16:creationId xmlns:a16="http://schemas.microsoft.com/office/drawing/2014/main" id="{198D59D7-4B44-496E-9A78-8942308E9739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209757" y="4752808"/>
            <a:ext cx="567035" cy="755968"/>
          </a:xfrm>
          <a:prstGeom prst="rect">
            <a:avLst/>
          </a:prstGeom>
        </p:spPr>
      </p:pic>
      <p:pic>
        <p:nvPicPr>
          <p:cNvPr id="97" name="Grafika 96">
            <a:extLst>
              <a:ext uri="{FF2B5EF4-FFF2-40B4-BE49-F238E27FC236}">
                <a16:creationId xmlns:a16="http://schemas.microsoft.com/office/drawing/2014/main" id="{2125D396-CA3D-4941-AEC1-DCF04DCC706C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233986" y="3964002"/>
            <a:ext cx="567035" cy="755968"/>
          </a:xfrm>
          <a:prstGeom prst="rect">
            <a:avLst/>
          </a:prstGeom>
        </p:spPr>
      </p:pic>
      <p:pic>
        <p:nvPicPr>
          <p:cNvPr id="99" name="Grafika 98">
            <a:extLst>
              <a:ext uri="{FF2B5EF4-FFF2-40B4-BE49-F238E27FC236}">
                <a16:creationId xmlns:a16="http://schemas.microsoft.com/office/drawing/2014/main" id="{F9E69331-DAC8-4209-A86A-A7A5D82F599E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461398" y="3940507"/>
            <a:ext cx="567035" cy="755968"/>
          </a:xfrm>
          <a:prstGeom prst="rect">
            <a:avLst/>
          </a:prstGeom>
        </p:spPr>
      </p:pic>
      <p:pic>
        <p:nvPicPr>
          <p:cNvPr id="101" name="Grafika 100">
            <a:extLst>
              <a:ext uri="{FF2B5EF4-FFF2-40B4-BE49-F238E27FC236}">
                <a16:creationId xmlns:a16="http://schemas.microsoft.com/office/drawing/2014/main" id="{3D34950D-39E0-4D5D-8191-933A3FBEF78F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657628" y="3964002"/>
            <a:ext cx="567035" cy="755968"/>
          </a:xfrm>
          <a:prstGeom prst="rect">
            <a:avLst/>
          </a:prstGeom>
        </p:spPr>
      </p:pic>
      <p:pic>
        <p:nvPicPr>
          <p:cNvPr id="103" name="Grafika 102">
            <a:extLst>
              <a:ext uri="{FF2B5EF4-FFF2-40B4-BE49-F238E27FC236}">
                <a16:creationId xmlns:a16="http://schemas.microsoft.com/office/drawing/2014/main" id="{9FEC3280-CE68-4E2F-8E51-7A2D646FF4FE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346854" y="3860421"/>
            <a:ext cx="567035" cy="755968"/>
          </a:xfrm>
          <a:prstGeom prst="rect">
            <a:avLst/>
          </a:prstGeom>
        </p:spPr>
      </p:pic>
      <p:pic>
        <p:nvPicPr>
          <p:cNvPr id="105" name="Grafika 104">
            <a:extLst>
              <a:ext uri="{FF2B5EF4-FFF2-40B4-BE49-F238E27FC236}">
                <a16:creationId xmlns:a16="http://schemas.microsoft.com/office/drawing/2014/main" id="{B3677EF3-14DE-4D77-ABFC-8CB53720F25B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901296" y="1303469"/>
            <a:ext cx="567035" cy="755968"/>
          </a:xfrm>
          <a:prstGeom prst="rect">
            <a:avLst/>
          </a:prstGeom>
        </p:spPr>
      </p:pic>
      <p:pic>
        <p:nvPicPr>
          <p:cNvPr id="107" name="Grafika 106">
            <a:extLst>
              <a:ext uri="{FF2B5EF4-FFF2-40B4-BE49-F238E27FC236}">
                <a16:creationId xmlns:a16="http://schemas.microsoft.com/office/drawing/2014/main" id="{54C511A9-7691-43F2-8E4D-F688E6CBD6FF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729014" y="3905081"/>
            <a:ext cx="567035" cy="755968"/>
          </a:xfrm>
          <a:prstGeom prst="rect">
            <a:avLst/>
          </a:prstGeom>
        </p:spPr>
      </p:pic>
      <p:pic>
        <p:nvPicPr>
          <p:cNvPr id="109" name="Grafika 108">
            <a:extLst>
              <a:ext uri="{FF2B5EF4-FFF2-40B4-BE49-F238E27FC236}">
                <a16:creationId xmlns:a16="http://schemas.microsoft.com/office/drawing/2014/main" id="{B1A518DD-ACB6-4FDC-90FC-1E939669B94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459722" y="3924712"/>
            <a:ext cx="567035" cy="755968"/>
          </a:xfrm>
          <a:prstGeom prst="rect">
            <a:avLst/>
          </a:prstGeom>
        </p:spPr>
      </p:pic>
      <p:pic>
        <p:nvPicPr>
          <p:cNvPr id="111" name="Grafika 110">
            <a:extLst>
              <a:ext uri="{FF2B5EF4-FFF2-40B4-BE49-F238E27FC236}">
                <a16:creationId xmlns:a16="http://schemas.microsoft.com/office/drawing/2014/main" id="{CC46E9E5-AA72-41B3-A1F4-9479D4F39BF0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190430" y="3889341"/>
            <a:ext cx="567035" cy="755968"/>
          </a:xfrm>
          <a:prstGeom prst="rect">
            <a:avLst/>
          </a:prstGeom>
        </p:spPr>
      </p:pic>
      <p:pic>
        <p:nvPicPr>
          <p:cNvPr id="113" name="Grafika 112">
            <a:extLst>
              <a:ext uri="{FF2B5EF4-FFF2-40B4-BE49-F238E27FC236}">
                <a16:creationId xmlns:a16="http://schemas.microsoft.com/office/drawing/2014/main" id="{3637B83F-306F-4355-B880-10497608E3C3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5744" y="4779587"/>
            <a:ext cx="567035" cy="755968"/>
          </a:xfrm>
          <a:prstGeom prst="rect">
            <a:avLst/>
          </a:prstGeom>
        </p:spPr>
      </p:pic>
      <p:pic>
        <p:nvPicPr>
          <p:cNvPr id="115" name="Grafika 114">
            <a:extLst>
              <a:ext uri="{FF2B5EF4-FFF2-40B4-BE49-F238E27FC236}">
                <a16:creationId xmlns:a16="http://schemas.microsoft.com/office/drawing/2014/main" id="{0B500301-A83D-4A6F-87A9-6196FC2FA38E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50554" y="4822354"/>
            <a:ext cx="567035" cy="755968"/>
          </a:xfrm>
          <a:prstGeom prst="rect">
            <a:avLst/>
          </a:prstGeom>
        </p:spPr>
      </p:pic>
      <p:pic>
        <p:nvPicPr>
          <p:cNvPr id="117" name="Grafika 116">
            <a:extLst>
              <a:ext uri="{FF2B5EF4-FFF2-40B4-BE49-F238E27FC236}">
                <a16:creationId xmlns:a16="http://schemas.microsoft.com/office/drawing/2014/main" id="{F2D467B1-1EED-4A97-94B8-D06501292EC0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134601" y="4824416"/>
            <a:ext cx="567035" cy="755968"/>
          </a:xfrm>
          <a:prstGeom prst="rect">
            <a:avLst/>
          </a:prstGeom>
        </p:spPr>
      </p:pic>
      <p:pic>
        <p:nvPicPr>
          <p:cNvPr id="119" name="Grafika 118">
            <a:extLst>
              <a:ext uri="{FF2B5EF4-FFF2-40B4-BE49-F238E27FC236}">
                <a16:creationId xmlns:a16="http://schemas.microsoft.com/office/drawing/2014/main" id="{5B72BA20-AE85-4564-B54C-F06E350C0FC7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439791" y="4817909"/>
            <a:ext cx="567035" cy="755968"/>
          </a:xfrm>
          <a:prstGeom prst="rect">
            <a:avLst/>
          </a:prstGeom>
        </p:spPr>
      </p:pic>
      <p:pic>
        <p:nvPicPr>
          <p:cNvPr id="121" name="Grafika 120">
            <a:extLst>
              <a:ext uri="{FF2B5EF4-FFF2-40B4-BE49-F238E27FC236}">
                <a16:creationId xmlns:a16="http://schemas.microsoft.com/office/drawing/2014/main" id="{D0456CA0-D169-4590-85CB-A10A8C79CE12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844476" y="4813208"/>
            <a:ext cx="567035" cy="755968"/>
          </a:xfrm>
          <a:prstGeom prst="rect">
            <a:avLst/>
          </a:prstGeom>
        </p:spPr>
      </p:pic>
      <p:pic>
        <p:nvPicPr>
          <p:cNvPr id="123" name="Grafika 122">
            <a:extLst>
              <a:ext uri="{FF2B5EF4-FFF2-40B4-BE49-F238E27FC236}">
                <a16:creationId xmlns:a16="http://schemas.microsoft.com/office/drawing/2014/main" id="{76C554B7-3DF9-4627-8769-508725654DFC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83017" y="2160967"/>
            <a:ext cx="567035" cy="755968"/>
          </a:xfrm>
          <a:prstGeom prst="rect">
            <a:avLst/>
          </a:prstGeom>
        </p:spPr>
      </p:pic>
      <p:pic>
        <p:nvPicPr>
          <p:cNvPr id="125" name="Grafika 124">
            <a:extLst>
              <a:ext uri="{FF2B5EF4-FFF2-40B4-BE49-F238E27FC236}">
                <a16:creationId xmlns:a16="http://schemas.microsoft.com/office/drawing/2014/main" id="{9D91A8CD-70C4-4E30-92E1-E80EE3782C69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3465614" y="4822354"/>
            <a:ext cx="567035" cy="755968"/>
          </a:xfrm>
          <a:prstGeom prst="rect">
            <a:avLst/>
          </a:prstGeom>
        </p:spPr>
      </p:pic>
      <p:pic>
        <p:nvPicPr>
          <p:cNvPr id="127" name="Grafika 126">
            <a:extLst>
              <a:ext uri="{FF2B5EF4-FFF2-40B4-BE49-F238E27FC236}">
                <a16:creationId xmlns:a16="http://schemas.microsoft.com/office/drawing/2014/main" id="{3D01512E-7096-4539-A116-BD975ABE93CF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88588" y="4762707"/>
            <a:ext cx="567035" cy="755968"/>
          </a:xfrm>
          <a:prstGeom prst="rect">
            <a:avLst/>
          </a:prstGeom>
        </p:spPr>
      </p:pic>
      <p:pic>
        <p:nvPicPr>
          <p:cNvPr id="129" name="Grafika 128">
            <a:extLst>
              <a:ext uri="{FF2B5EF4-FFF2-40B4-BE49-F238E27FC236}">
                <a16:creationId xmlns:a16="http://schemas.microsoft.com/office/drawing/2014/main" id="{336EA6A4-6C54-462C-949B-AC36597CC05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297187" y="4779587"/>
            <a:ext cx="567035" cy="755968"/>
          </a:xfrm>
          <a:prstGeom prst="rect">
            <a:avLst/>
          </a:prstGeom>
        </p:spPr>
      </p:pic>
      <p:pic>
        <p:nvPicPr>
          <p:cNvPr id="131" name="Grafika 130">
            <a:extLst>
              <a:ext uri="{FF2B5EF4-FFF2-40B4-BE49-F238E27FC236}">
                <a16:creationId xmlns:a16="http://schemas.microsoft.com/office/drawing/2014/main" id="{C90BAD0C-1E9F-4AF8-B722-1D1F36B3831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555410" y="4813208"/>
            <a:ext cx="567035" cy="755968"/>
          </a:xfrm>
          <a:prstGeom prst="rect">
            <a:avLst/>
          </a:prstGeom>
        </p:spPr>
      </p:pic>
      <p:pic>
        <p:nvPicPr>
          <p:cNvPr id="133" name="Grafika 132">
            <a:extLst>
              <a:ext uri="{FF2B5EF4-FFF2-40B4-BE49-F238E27FC236}">
                <a16:creationId xmlns:a16="http://schemas.microsoft.com/office/drawing/2014/main" id="{20E8F1A6-BF75-4366-8C33-4C9C9D657338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00404" y="5814077"/>
            <a:ext cx="567035" cy="755968"/>
          </a:xfrm>
          <a:prstGeom prst="rect">
            <a:avLst/>
          </a:prstGeom>
        </p:spPr>
      </p:pic>
      <p:pic>
        <p:nvPicPr>
          <p:cNvPr id="135" name="Grafika 134">
            <a:extLst>
              <a:ext uri="{FF2B5EF4-FFF2-40B4-BE49-F238E27FC236}">
                <a16:creationId xmlns:a16="http://schemas.microsoft.com/office/drawing/2014/main" id="{5EE0BE1A-153A-4191-9ACE-B663B8E38C3C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2266055" y="5814077"/>
            <a:ext cx="567035" cy="755968"/>
          </a:xfrm>
          <a:prstGeom prst="rect">
            <a:avLst/>
          </a:prstGeom>
        </p:spPr>
      </p:pic>
      <p:pic>
        <p:nvPicPr>
          <p:cNvPr id="137" name="Grafika 136">
            <a:extLst>
              <a:ext uri="{FF2B5EF4-FFF2-40B4-BE49-F238E27FC236}">
                <a16:creationId xmlns:a16="http://schemas.microsoft.com/office/drawing/2014/main" id="{11196874-B9D7-4B09-B0B5-FA727775131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258244" y="5754231"/>
            <a:ext cx="567035" cy="755968"/>
          </a:xfrm>
          <a:prstGeom prst="rect">
            <a:avLst/>
          </a:prstGeom>
        </p:spPr>
      </p:pic>
      <p:pic>
        <p:nvPicPr>
          <p:cNvPr id="139" name="Grafika 138">
            <a:extLst>
              <a:ext uri="{FF2B5EF4-FFF2-40B4-BE49-F238E27FC236}">
                <a16:creationId xmlns:a16="http://schemas.microsoft.com/office/drawing/2014/main" id="{D6CDE7F9-92D1-4DF5-B536-68A5897BBF6D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857932" y="4831333"/>
            <a:ext cx="567035" cy="755968"/>
          </a:xfrm>
          <a:prstGeom prst="rect">
            <a:avLst/>
          </a:prstGeom>
        </p:spPr>
      </p:pic>
      <p:pic>
        <p:nvPicPr>
          <p:cNvPr id="141" name="Grafika 140">
            <a:extLst>
              <a:ext uri="{FF2B5EF4-FFF2-40B4-BE49-F238E27FC236}">
                <a16:creationId xmlns:a16="http://schemas.microsoft.com/office/drawing/2014/main" id="{0AD5D398-3BCB-4BF8-BF1C-8EF2FA79DC41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8755169" y="5748032"/>
            <a:ext cx="567035" cy="755968"/>
          </a:xfrm>
          <a:prstGeom prst="rect">
            <a:avLst/>
          </a:prstGeom>
        </p:spPr>
      </p:pic>
      <p:pic>
        <p:nvPicPr>
          <p:cNvPr id="143" name="Grafika 142">
            <a:extLst>
              <a:ext uri="{FF2B5EF4-FFF2-40B4-BE49-F238E27FC236}">
                <a16:creationId xmlns:a16="http://schemas.microsoft.com/office/drawing/2014/main" id="{71459F4D-6506-4E2A-BA42-611D07CF14F7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592721" y="573076"/>
            <a:ext cx="567035" cy="755968"/>
          </a:xfrm>
          <a:prstGeom prst="rect">
            <a:avLst/>
          </a:prstGeom>
        </p:spPr>
      </p:pic>
      <p:pic>
        <p:nvPicPr>
          <p:cNvPr id="145" name="Grafika 144">
            <a:extLst>
              <a:ext uri="{FF2B5EF4-FFF2-40B4-BE49-F238E27FC236}">
                <a16:creationId xmlns:a16="http://schemas.microsoft.com/office/drawing/2014/main" id="{B5FEAC69-2273-41A9-9F86-C956999FDFAF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64611" y="5814077"/>
            <a:ext cx="567035" cy="755968"/>
          </a:xfrm>
          <a:prstGeom prst="rect">
            <a:avLst/>
          </a:prstGeom>
        </p:spPr>
      </p:pic>
      <p:pic>
        <p:nvPicPr>
          <p:cNvPr id="147" name="Grafika 146">
            <a:extLst>
              <a:ext uri="{FF2B5EF4-FFF2-40B4-BE49-F238E27FC236}">
                <a16:creationId xmlns:a16="http://schemas.microsoft.com/office/drawing/2014/main" id="{F51130D8-B196-4D77-B933-A9C8DC6EAC21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392746" y="5814077"/>
            <a:ext cx="567035" cy="755968"/>
          </a:xfrm>
          <a:prstGeom prst="rect">
            <a:avLst/>
          </a:prstGeom>
        </p:spPr>
      </p:pic>
      <p:pic>
        <p:nvPicPr>
          <p:cNvPr id="149" name="Grafika 148">
            <a:extLst>
              <a:ext uri="{FF2B5EF4-FFF2-40B4-BE49-F238E27FC236}">
                <a16:creationId xmlns:a16="http://schemas.microsoft.com/office/drawing/2014/main" id="{DFF45E67-EB80-4F74-8E99-F3096E7CED2F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641106" y="5767521"/>
            <a:ext cx="567035" cy="755968"/>
          </a:xfrm>
          <a:prstGeom prst="rect">
            <a:avLst/>
          </a:prstGeom>
        </p:spPr>
      </p:pic>
      <p:pic>
        <p:nvPicPr>
          <p:cNvPr id="151" name="Grafika 150">
            <a:extLst>
              <a:ext uri="{FF2B5EF4-FFF2-40B4-BE49-F238E27FC236}">
                <a16:creationId xmlns:a16="http://schemas.microsoft.com/office/drawing/2014/main" id="{148C1F45-561A-4AE2-908F-E96E3BA6DA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114902" y="4855388"/>
            <a:ext cx="567035" cy="755968"/>
          </a:xfrm>
          <a:prstGeom prst="rect">
            <a:avLst/>
          </a:prstGeom>
        </p:spPr>
      </p:pic>
      <p:pic>
        <p:nvPicPr>
          <p:cNvPr id="153" name="Grafika 152">
            <a:extLst>
              <a:ext uri="{FF2B5EF4-FFF2-40B4-BE49-F238E27FC236}">
                <a16:creationId xmlns:a16="http://schemas.microsoft.com/office/drawing/2014/main" id="{392853B1-33CF-46C5-A187-8BA2217E62B0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7256213" y="515996"/>
            <a:ext cx="567035" cy="755968"/>
          </a:xfrm>
          <a:prstGeom prst="rect">
            <a:avLst/>
          </a:prstGeom>
        </p:spPr>
      </p:pic>
      <p:pic>
        <p:nvPicPr>
          <p:cNvPr id="155" name="Grafika 154">
            <a:extLst>
              <a:ext uri="{FF2B5EF4-FFF2-40B4-BE49-F238E27FC236}">
                <a16:creationId xmlns:a16="http://schemas.microsoft.com/office/drawing/2014/main" id="{4CB8673E-B179-4FA8-9332-BBC8EB31B933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042105" y="5731990"/>
            <a:ext cx="567035" cy="755968"/>
          </a:xfrm>
          <a:prstGeom prst="rect">
            <a:avLst/>
          </a:prstGeom>
        </p:spPr>
      </p:pic>
      <p:pic>
        <p:nvPicPr>
          <p:cNvPr id="157" name="Grafika 156">
            <a:extLst>
              <a:ext uri="{FF2B5EF4-FFF2-40B4-BE49-F238E27FC236}">
                <a16:creationId xmlns:a16="http://schemas.microsoft.com/office/drawing/2014/main" id="{6F1C5C1C-38D4-4E9A-B637-9F6A2E4D8898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631229" y="5814077"/>
            <a:ext cx="567035" cy="755968"/>
          </a:xfrm>
          <a:prstGeom prst="rect">
            <a:avLst/>
          </a:prstGeom>
        </p:spPr>
      </p:pic>
      <p:pic>
        <p:nvPicPr>
          <p:cNvPr id="159" name="Grafika 158">
            <a:extLst>
              <a:ext uri="{FF2B5EF4-FFF2-40B4-BE49-F238E27FC236}">
                <a16:creationId xmlns:a16="http://schemas.microsoft.com/office/drawing/2014/main" id="{2EFE29DC-8FF4-4560-B9C0-DCC319B318F4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424967" y="5748449"/>
            <a:ext cx="567035" cy="755968"/>
          </a:xfrm>
          <a:prstGeom prst="rect">
            <a:avLst/>
          </a:prstGeom>
        </p:spPr>
      </p:pic>
      <p:pic>
        <p:nvPicPr>
          <p:cNvPr id="161" name="Grafika 160">
            <a:extLst>
              <a:ext uri="{FF2B5EF4-FFF2-40B4-BE49-F238E27FC236}">
                <a16:creationId xmlns:a16="http://schemas.microsoft.com/office/drawing/2014/main" id="{166E48EB-5BD1-4EE6-BAF9-8559DA6B18C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807829" y="5767521"/>
            <a:ext cx="567035" cy="755968"/>
          </a:xfrm>
          <a:prstGeom prst="rect">
            <a:avLst/>
          </a:prstGeom>
        </p:spPr>
      </p:pic>
      <p:pic>
        <p:nvPicPr>
          <p:cNvPr id="163" name="Grafika 162">
            <a:extLst>
              <a:ext uri="{FF2B5EF4-FFF2-40B4-BE49-F238E27FC236}">
                <a16:creationId xmlns:a16="http://schemas.microsoft.com/office/drawing/2014/main" id="{31E31EE2-0FE0-4550-89DC-83023AAE8559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8120343" y="5731990"/>
            <a:ext cx="567035" cy="755968"/>
          </a:xfrm>
          <a:prstGeom prst="rect">
            <a:avLst/>
          </a:prstGeom>
        </p:spPr>
      </p:pic>
      <p:pic>
        <p:nvPicPr>
          <p:cNvPr id="165" name="Grafika 164">
            <a:extLst>
              <a:ext uri="{FF2B5EF4-FFF2-40B4-BE49-F238E27FC236}">
                <a16:creationId xmlns:a16="http://schemas.microsoft.com/office/drawing/2014/main" id="{328ED446-A75C-4B17-9888-906CE712B4B2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457753" y="5735672"/>
            <a:ext cx="567035" cy="755968"/>
          </a:xfrm>
          <a:prstGeom prst="rect">
            <a:avLst/>
          </a:prstGeom>
        </p:spPr>
      </p:pic>
      <p:pic>
        <p:nvPicPr>
          <p:cNvPr id="167" name="Grafika 166">
            <a:extLst>
              <a:ext uri="{FF2B5EF4-FFF2-40B4-BE49-F238E27FC236}">
                <a16:creationId xmlns:a16="http://schemas.microsoft.com/office/drawing/2014/main" id="{ABD37981-2366-4C96-B80E-704EEC91E99A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831134" y="5748032"/>
            <a:ext cx="567035" cy="755968"/>
          </a:xfrm>
          <a:prstGeom prst="rect">
            <a:avLst/>
          </a:prstGeom>
        </p:spPr>
      </p:pic>
      <p:pic>
        <p:nvPicPr>
          <p:cNvPr id="169" name="Grafika 168">
            <a:extLst>
              <a:ext uri="{FF2B5EF4-FFF2-40B4-BE49-F238E27FC236}">
                <a16:creationId xmlns:a16="http://schemas.microsoft.com/office/drawing/2014/main" id="{7EAC4800-79C3-49B5-B147-9AAEB228E8F8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56031" y="6727455"/>
            <a:ext cx="567035" cy="755968"/>
          </a:xfrm>
          <a:prstGeom prst="rect">
            <a:avLst/>
          </a:prstGeom>
        </p:spPr>
      </p:pic>
      <p:pic>
        <p:nvPicPr>
          <p:cNvPr id="171" name="Grafika 170">
            <a:extLst>
              <a:ext uri="{FF2B5EF4-FFF2-40B4-BE49-F238E27FC236}">
                <a16:creationId xmlns:a16="http://schemas.microsoft.com/office/drawing/2014/main" id="{F22741EE-568F-47B0-B8D4-BFD1607ABDC5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77295" y="6727455"/>
            <a:ext cx="567035" cy="755968"/>
          </a:xfrm>
          <a:prstGeom prst="rect">
            <a:avLst/>
          </a:prstGeom>
        </p:spPr>
      </p:pic>
      <p:pic>
        <p:nvPicPr>
          <p:cNvPr id="173" name="Grafika 172">
            <a:extLst>
              <a:ext uri="{FF2B5EF4-FFF2-40B4-BE49-F238E27FC236}">
                <a16:creationId xmlns:a16="http://schemas.microsoft.com/office/drawing/2014/main" id="{6E888DF5-0AE2-4D2F-AD14-C59347B47842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8464309" y="4745008"/>
            <a:ext cx="567035" cy="755968"/>
          </a:xfrm>
          <a:prstGeom prst="rect">
            <a:avLst/>
          </a:prstGeom>
        </p:spPr>
      </p:pic>
      <p:pic>
        <p:nvPicPr>
          <p:cNvPr id="175" name="Grafika 174">
            <a:extLst>
              <a:ext uri="{FF2B5EF4-FFF2-40B4-BE49-F238E27FC236}">
                <a16:creationId xmlns:a16="http://schemas.microsoft.com/office/drawing/2014/main" id="{87589AB7-4DED-44D3-9138-834D5E543621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2209249" y="1341677"/>
            <a:ext cx="567035" cy="755968"/>
          </a:xfrm>
          <a:prstGeom prst="rect">
            <a:avLst/>
          </a:prstGeom>
        </p:spPr>
      </p:pic>
      <p:pic>
        <p:nvPicPr>
          <p:cNvPr id="177" name="Grafika 176">
            <a:extLst>
              <a:ext uri="{FF2B5EF4-FFF2-40B4-BE49-F238E27FC236}">
                <a16:creationId xmlns:a16="http://schemas.microsoft.com/office/drawing/2014/main" id="{12115EA1-F33C-4CEF-A56F-458082B9B28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875414" y="6737436"/>
            <a:ext cx="567035" cy="755968"/>
          </a:xfrm>
          <a:prstGeom prst="rect">
            <a:avLst/>
          </a:prstGeom>
        </p:spPr>
      </p:pic>
      <p:pic>
        <p:nvPicPr>
          <p:cNvPr id="179" name="Grafika 178">
            <a:extLst>
              <a:ext uri="{FF2B5EF4-FFF2-40B4-BE49-F238E27FC236}">
                <a16:creationId xmlns:a16="http://schemas.microsoft.com/office/drawing/2014/main" id="{38670B52-136A-4D45-86D9-DA1B565CFF18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2225681" y="6690698"/>
            <a:ext cx="567035" cy="755968"/>
          </a:xfrm>
          <a:prstGeom prst="rect">
            <a:avLst/>
          </a:prstGeom>
        </p:spPr>
      </p:pic>
      <p:pic>
        <p:nvPicPr>
          <p:cNvPr id="181" name="Grafika 180">
            <a:extLst>
              <a:ext uri="{FF2B5EF4-FFF2-40B4-BE49-F238E27FC236}">
                <a16:creationId xmlns:a16="http://schemas.microsoft.com/office/drawing/2014/main" id="{ED707E2C-C652-4FB0-B21E-A0BDA4AF4DFC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520709" y="6727455"/>
            <a:ext cx="567035" cy="755968"/>
          </a:xfrm>
          <a:prstGeom prst="rect">
            <a:avLst/>
          </a:prstGeom>
        </p:spPr>
      </p:pic>
      <p:pic>
        <p:nvPicPr>
          <p:cNvPr id="183" name="Grafika 182">
            <a:extLst>
              <a:ext uri="{FF2B5EF4-FFF2-40B4-BE49-F238E27FC236}">
                <a16:creationId xmlns:a16="http://schemas.microsoft.com/office/drawing/2014/main" id="{00842153-D28B-4AEA-BA84-3250341CC8DC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5555410" y="6718973"/>
            <a:ext cx="567035" cy="755968"/>
          </a:xfrm>
          <a:prstGeom prst="rect">
            <a:avLst/>
          </a:prstGeom>
        </p:spPr>
      </p:pic>
      <p:pic>
        <p:nvPicPr>
          <p:cNvPr id="185" name="Grafika 184">
            <a:extLst>
              <a:ext uri="{FF2B5EF4-FFF2-40B4-BE49-F238E27FC236}">
                <a16:creationId xmlns:a16="http://schemas.microsoft.com/office/drawing/2014/main" id="{5DD73689-5658-4A45-95EF-96EDAED4F6FC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863630" y="6754317"/>
            <a:ext cx="567035" cy="755968"/>
          </a:xfrm>
          <a:prstGeom prst="rect">
            <a:avLst/>
          </a:prstGeom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CFB65F40-B3CE-4360-9322-3C7D8B683F63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248100" y="6724296"/>
            <a:ext cx="567035" cy="755968"/>
          </a:xfrm>
          <a:prstGeom prst="rect">
            <a:avLst/>
          </a:prstGeom>
        </p:spPr>
      </p:pic>
      <p:pic>
        <p:nvPicPr>
          <p:cNvPr id="189" name="Grafika 188">
            <a:extLst>
              <a:ext uri="{FF2B5EF4-FFF2-40B4-BE49-F238E27FC236}">
                <a16:creationId xmlns:a16="http://schemas.microsoft.com/office/drawing/2014/main" id="{9853E56A-BCC2-41F2-83E2-8C03E2B98E19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573419" y="2213039"/>
            <a:ext cx="567035" cy="755968"/>
          </a:xfrm>
          <a:prstGeom prst="rect">
            <a:avLst/>
          </a:prstGeom>
        </p:spPr>
      </p:pic>
      <p:pic>
        <p:nvPicPr>
          <p:cNvPr id="191" name="Grafika 190">
            <a:extLst>
              <a:ext uri="{FF2B5EF4-FFF2-40B4-BE49-F238E27FC236}">
                <a16:creationId xmlns:a16="http://schemas.microsoft.com/office/drawing/2014/main" id="{EB556B00-D91F-48C5-A46E-615B2DF7FEBD}"/>
              </a:ext>
            </a:extLst>
          </p:cNvPr>
          <p:cNvPicPr>
            <a:picLocks noChangeAspect="1"/>
          </p:cNvPicPr>
          <p:nvPr userDrawn="1"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567684" y="6718973"/>
            <a:ext cx="567035" cy="755968"/>
          </a:xfrm>
          <a:prstGeom prst="rect">
            <a:avLst/>
          </a:prstGeom>
        </p:spPr>
      </p:pic>
      <p:pic>
        <p:nvPicPr>
          <p:cNvPr id="193" name="Grafika 192">
            <a:extLst>
              <a:ext uri="{FF2B5EF4-FFF2-40B4-BE49-F238E27FC236}">
                <a16:creationId xmlns:a16="http://schemas.microsoft.com/office/drawing/2014/main" id="{4113346F-1A5A-4B97-82B2-65C22843F5F8}"/>
              </a:ext>
            </a:extLst>
          </p:cNvPr>
          <p:cNvPicPr>
            <a:picLocks noChangeAspect="1"/>
          </p:cNvPicPr>
          <p:nvPr userDrawn="1"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6881908" y="6752069"/>
            <a:ext cx="567035" cy="755968"/>
          </a:xfrm>
          <a:prstGeom prst="rect">
            <a:avLst/>
          </a:prstGeom>
        </p:spPr>
      </p:pic>
      <p:pic>
        <p:nvPicPr>
          <p:cNvPr id="195" name="Grafika 194">
            <a:extLst>
              <a:ext uri="{FF2B5EF4-FFF2-40B4-BE49-F238E27FC236}">
                <a16:creationId xmlns:a16="http://schemas.microsoft.com/office/drawing/2014/main" id="{3F41F5F8-0093-47D7-92D0-3CE3497D2D67}"/>
              </a:ext>
            </a:extLst>
          </p:cNvPr>
          <p:cNvPicPr>
            <a:picLocks noChangeAspect="1"/>
          </p:cNvPicPr>
          <p:nvPr userDrawn="1"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177125" y="6739882"/>
            <a:ext cx="567035" cy="755968"/>
          </a:xfrm>
          <a:prstGeom prst="rect">
            <a:avLst/>
          </a:prstGeom>
        </p:spPr>
      </p:pic>
      <p:pic>
        <p:nvPicPr>
          <p:cNvPr id="197" name="Grafika 196">
            <a:extLst>
              <a:ext uri="{FF2B5EF4-FFF2-40B4-BE49-F238E27FC236}">
                <a16:creationId xmlns:a16="http://schemas.microsoft.com/office/drawing/2014/main" id="{26254B98-AF0B-4ED8-BB82-533FC73D6331}"/>
              </a:ext>
            </a:extLst>
          </p:cNvPr>
          <p:cNvPicPr>
            <a:picLocks noChangeAspect="1"/>
          </p:cNvPicPr>
          <p:nvPr userDrawn="1"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929317" y="3918706"/>
            <a:ext cx="567035" cy="755968"/>
          </a:xfrm>
          <a:prstGeom prst="rect">
            <a:avLst/>
          </a:prstGeom>
        </p:spPr>
      </p:pic>
      <p:pic>
        <p:nvPicPr>
          <p:cNvPr id="199" name="Grafika 198">
            <a:extLst>
              <a:ext uri="{FF2B5EF4-FFF2-40B4-BE49-F238E27FC236}">
                <a16:creationId xmlns:a16="http://schemas.microsoft.com/office/drawing/2014/main" id="{852B0CBA-DF28-470F-9F4D-6E54383DD762}"/>
              </a:ext>
            </a:extLst>
          </p:cNvPr>
          <p:cNvPicPr>
            <a:picLocks noChangeAspect="1"/>
          </p:cNvPicPr>
          <p:nvPr userDrawn="1"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988153" y="5804727"/>
            <a:ext cx="567035" cy="755968"/>
          </a:xfrm>
          <a:prstGeom prst="rect">
            <a:avLst/>
          </a:prstGeom>
        </p:spPr>
      </p:pic>
      <p:pic>
        <p:nvPicPr>
          <p:cNvPr id="201" name="Grafika 200">
            <a:extLst>
              <a:ext uri="{FF2B5EF4-FFF2-40B4-BE49-F238E27FC236}">
                <a16:creationId xmlns:a16="http://schemas.microsoft.com/office/drawing/2014/main" id="{F5D0F001-EC54-4C30-8DD7-C95950DE31E6}"/>
              </a:ext>
            </a:extLst>
          </p:cNvPr>
          <p:cNvPicPr>
            <a:picLocks noChangeAspect="1"/>
          </p:cNvPicPr>
          <p:nvPr userDrawn="1"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9226940" y="6761661"/>
            <a:ext cx="567035" cy="755968"/>
          </a:xfrm>
          <a:prstGeom prst="rect">
            <a:avLst/>
          </a:prstGeom>
        </p:spPr>
      </p:pic>
      <p:pic>
        <p:nvPicPr>
          <p:cNvPr id="203" name="Grafika 202">
            <a:extLst>
              <a:ext uri="{FF2B5EF4-FFF2-40B4-BE49-F238E27FC236}">
                <a16:creationId xmlns:a16="http://schemas.microsoft.com/office/drawing/2014/main" id="{F422C86B-4374-484A-B789-D2807BFC5AB1}"/>
              </a:ext>
            </a:extLst>
          </p:cNvPr>
          <p:cNvPicPr>
            <a:picLocks noChangeAspect="1"/>
          </p:cNvPicPr>
          <p:nvPr userDrawn="1"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8298390" y="6684394"/>
            <a:ext cx="567035" cy="755968"/>
          </a:xfrm>
          <a:prstGeom prst="rect">
            <a:avLst/>
          </a:prstGeom>
        </p:spPr>
      </p:pic>
      <p:pic>
        <p:nvPicPr>
          <p:cNvPr id="205" name="Grafika 204">
            <a:extLst>
              <a:ext uri="{FF2B5EF4-FFF2-40B4-BE49-F238E27FC236}">
                <a16:creationId xmlns:a16="http://schemas.microsoft.com/office/drawing/2014/main" id="{839D41BA-9748-4959-8874-904F28E7CF81}"/>
              </a:ext>
            </a:extLst>
          </p:cNvPr>
          <p:cNvPicPr>
            <a:picLocks noChangeAspect="1"/>
          </p:cNvPicPr>
          <p:nvPr userDrawn="1"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54946" y="520030"/>
            <a:ext cx="567035" cy="755968"/>
          </a:xfrm>
          <a:prstGeom prst="rect">
            <a:avLst/>
          </a:prstGeom>
        </p:spPr>
      </p:pic>
      <p:pic>
        <p:nvPicPr>
          <p:cNvPr id="207" name="Grafika 206">
            <a:extLst>
              <a:ext uri="{FF2B5EF4-FFF2-40B4-BE49-F238E27FC236}">
                <a16:creationId xmlns:a16="http://schemas.microsoft.com/office/drawing/2014/main" id="{C689ABD2-4ECF-424F-8AB4-3C74C7DC6F2D}"/>
              </a:ext>
            </a:extLst>
          </p:cNvPr>
          <p:cNvPicPr>
            <a:picLocks noChangeAspect="1"/>
          </p:cNvPicPr>
          <p:nvPr userDrawn="1"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54426" y="543244"/>
            <a:ext cx="567035" cy="755968"/>
          </a:xfrm>
          <a:prstGeom prst="rect">
            <a:avLst/>
          </a:prstGeom>
        </p:spPr>
      </p:pic>
      <p:pic>
        <p:nvPicPr>
          <p:cNvPr id="209" name="Grafika 208">
            <a:extLst>
              <a:ext uri="{FF2B5EF4-FFF2-40B4-BE49-F238E27FC236}">
                <a16:creationId xmlns:a16="http://schemas.microsoft.com/office/drawing/2014/main" id="{F620BD1E-6EA3-4E75-9151-899FA149B2CA}"/>
              </a:ext>
            </a:extLst>
          </p:cNvPr>
          <p:cNvPicPr>
            <a:picLocks noChangeAspect="1"/>
          </p:cNvPicPr>
          <p:nvPr userDrawn="1"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277717" y="521030"/>
            <a:ext cx="567035" cy="755968"/>
          </a:xfrm>
          <a:prstGeom prst="rect">
            <a:avLst/>
          </a:prstGeom>
        </p:spPr>
      </p:pic>
      <p:pic>
        <p:nvPicPr>
          <p:cNvPr id="210" name="Grafika 209">
            <a:extLst>
              <a:ext uri="{FF2B5EF4-FFF2-40B4-BE49-F238E27FC236}">
                <a16:creationId xmlns:a16="http://schemas.microsoft.com/office/drawing/2014/main" id="{9BA5E3F0-3C44-43B6-8B07-F07AF76D4542}"/>
              </a:ext>
            </a:extLst>
          </p:cNvPr>
          <p:cNvPicPr>
            <a:picLocks noChangeAspect="1"/>
          </p:cNvPicPr>
          <p:nvPr userDrawn="1"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934952" y="2240842"/>
            <a:ext cx="567035" cy="7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573C79-A3EE-446F-B664-1C294FDD77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CA5F45-8802-4593-B48D-B8EAA7C81AC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FC72A-7FF3-4F78-A575-64F296F655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AC20-4F25-4C9B-8DE5-1FF980FA75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326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9081EF-54FB-4D60-841D-BBEDC07CF9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677" y="1599583"/>
            <a:ext cx="3320032" cy="2269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2728"/>
              </a:lnSpc>
              <a:defRPr sz="3307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1D3E5E-A8CA-460C-AED1-3EA90E540D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2677" y="3869084"/>
            <a:ext cx="3320032" cy="15386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984">
                <a:solidFill>
                  <a:schemeClr val="bg1"/>
                </a:solidFill>
              </a:defRPr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pl-PL" dirty="0"/>
              <a:t>PODTYTUŁ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0508D-E315-4BF0-B2FB-8006744DC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677" y="5548403"/>
            <a:ext cx="2268141" cy="4024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itillium" panose="00000500000000000000" pitchFamily="50" charset="-18"/>
              </a:defRPr>
            </a:lvl1pPr>
          </a:lstStyle>
          <a:p>
            <a:fld id="{416AC679-A9D0-4568-A4F2-E14FCEED328F}" type="datetimeFigureOut">
              <a:rPr lang="pl-PL" smtClean="0"/>
              <a:pPr/>
              <a:t>03.11.2019</a:t>
            </a:fld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F50992C-B141-4B7A-A876-37BCEAE475EE}"/>
              </a:ext>
            </a:extLst>
          </p:cNvPr>
          <p:cNvSpPr/>
          <p:nvPr userDrawn="1"/>
        </p:nvSpPr>
        <p:spPr>
          <a:xfrm>
            <a:off x="315020" y="1448441"/>
            <a:ext cx="3522740" cy="4643123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0DE6679E-F82A-46B4-99E8-9D83AA4F15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3563" y="6590749"/>
            <a:ext cx="1847062" cy="12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6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a 15">
            <a:extLst>
              <a:ext uri="{FF2B5EF4-FFF2-40B4-BE49-F238E27FC236}">
                <a16:creationId xmlns:a16="http://schemas.microsoft.com/office/drawing/2014/main" id="{67A87A26-AC58-48B7-8B7B-31E70DA76924}"/>
              </a:ext>
            </a:extLst>
          </p:cNvPr>
          <p:cNvGrpSpPr/>
          <p:nvPr userDrawn="1"/>
        </p:nvGrpSpPr>
        <p:grpSpPr>
          <a:xfrm rot="5400000">
            <a:off x="12728" y="3266831"/>
            <a:ext cx="4352856" cy="1488281"/>
            <a:chOff x="707168" y="2938905"/>
            <a:chExt cx="3948832" cy="1800000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559B923F-245F-47A3-8A67-01BB1692F223}"/>
                </a:ext>
              </a:extLst>
            </p:cNvPr>
            <p:cNvSpPr/>
            <p:nvPr/>
          </p:nvSpPr>
          <p:spPr>
            <a:xfrm>
              <a:off x="707168" y="2938905"/>
              <a:ext cx="3948832" cy="1800000"/>
            </a:xfrm>
            <a:prstGeom prst="rect">
              <a:avLst/>
            </a:prstGeom>
            <a:solidFill>
              <a:srgbClr val="02CD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C304E44C-CDA3-46E0-9334-4CE3C495BD68}"/>
                </a:ext>
              </a:extLst>
            </p:cNvPr>
            <p:cNvSpPr/>
            <p:nvPr/>
          </p:nvSpPr>
          <p:spPr>
            <a:xfrm>
              <a:off x="786000" y="3024000"/>
              <a:ext cx="3780000" cy="163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Prostokąt 18">
            <a:extLst>
              <a:ext uri="{FF2B5EF4-FFF2-40B4-BE49-F238E27FC236}">
                <a16:creationId xmlns:a16="http://schemas.microsoft.com/office/drawing/2014/main" id="{082CBB34-7E1E-4478-8032-4D82C60E5294}"/>
              </a:ext>
            </a:extLst>
          </p:cNvPr>
          <p:cNvSpPr/>
          <p:nvPr userDrawn="1"/>
        </p:nvSpPr>
        <p:spPr>
          <a:xfrm>
            <a:off x="1319206" y="2721449"/>
            <a:ext cx="1711523" cy="2546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5E59E5F-0FB4-4EF6-B844-C5062B5EE3CA}"/>
              </a:ext>
            </a:extLst>
          </p:cNvPr>
          <p:cNvSpPr/>
          <p:nvPr userDrawn="1"/>
        </p:nvSpPr>
        <p:spPr>
          <a:xfrm rot="5400000">
            <a:off x="1200939" y="2393130"/>
            <a:ext cx="1999564" cy="3251087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0304D8E-0605-49E4-8873-6A1EBBFD3993}"/>
              </a:ext>
            </a:extLst>
          </p:cNvPr>
          <p:cNvSpPr/>
          <p:nvPr userDrawn="1"/>
        </p:nvSpPr>
        <p:spPr>
          <a:xfrm rot="5400000">
            <a:off x="1285878" y="2453272"/>
            <a:ext cx="1806555" cy="3125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ymbol zastępczy tekstu 27">
            <a:extLst>
              <a:ext uri="{FF2B5EF4-FFF2-40B4-BE49-F238E27FC236}">
                <a16:creationId xmlns:a16="http://schemas.microsoft.com/office/drawing/2014/main" id="{5C09F9EA-BBD1-4D6A-A6AD-AD97D7F6D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313" y="624495"/>
            <a:ext cx="4413851" cy="63216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738963" indent="-738963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0000"/>
              <a:buFont typeface="+mj-lt"/>
              <a:buAutoNum type="arabicPeriod"/>
              <a:defRPr sz="1984" b="0"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PIERWSZA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DRUGA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  <a:p>
            <a:pPr lvl="0"/>
            <a:r>
              <a:rPr lang="pl-PL" dirty="0"/>
              <a:t>TRZECIA SEKCJA</a:t>
            </a:r>
            <a:br>
              <a:rPr lang="pl-PL" dirty="0"/>
            </a:br>
            <a:r>
              <a:rPr lang="pl-PL" dirty="0"/>
              <a:t>Tutaj dopiszemy opis tej sekcji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65923F-107F-4262-AAAC-0CE21103F05F}"/>
              </a:ext>
            </a:extLst>
          </p:cNvPr>
          <p:cNvSpPr txBox="1"/>
          <p:nvPr userDrawn="1"/>
        </p:nvSpPr>
        <p:spPr>
          <a:xfrm>
            <a:off x="851886" y="3546806"/>
            <a:ext cx="2646164" cy="70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03" indent="0" algn="ctr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3969" dirty="0">
                <a:latin typeface="Titillium Bd" panose="00000800000000000000" pitchFamily="50" charset="-18"/>
                <a:cs typeface="Segoe UI Semibold" panose="020B0702040204020203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43804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352" y="2093024"/>
            <a:ext cx="4246314" cy="4796544"/>
          </a:xfrm>
          <a:prstGeom prst="rect">
            <a:avLst/>
          </a:prstGeom>
        </p:spPr>
        <p:txBody>
          <a:bodyPr/>
          <a:lstStyle>
            <a:lvl1pPr marL="283510" marR="0" indent="-28351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480A6A2-4B43-47F2-9626-469B1AB3FF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r="23512"/>
          <a:stretch/>
        </p:blipFill>
        <p:spPr>
          <a:xfrm>
            <a:off x="5040312" y="0"/>
            <a:ext cx="5040313" cy="75596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AC7700CC-1ED6-4A88-A4CA-E3FB82FCA7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10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312" y="0"/>
            <a:ext cx="504031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352" y="2093024"/>
            <a:ext cx="4246314" cy="4796544"/>
          </a:xfrm>
          <a:prstGeom prst="rect">
            <a:avLst/>
          </a:prstGeom>
        </p:spPr>
        <p:txBody>
          <a:bodyPr/>
          <a:lstStyle>
            <a:lvl1pPr marL="283510" marR="0" indent="-28351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581404F-40A1-45BD-A88C-84600408E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2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lewa kolumna tekstu,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952598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951" y="61315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3951" y="2074344"/>
            <a:ext cx="4246314" cy="4796544"/>
          </a:xfrm>
          <a:prstGeom prst="rect">
            <a:avLst/>
          </a:prstGeom>
        </p:spPr>
        <p:txBody>
          <a:bodyPr/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>
                <a:tab pos="2966352" algn="l"/>
              </a:tabLst>
              <a:defRPr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Here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a list of </a:t>
            </a:r>
            <a:r>
              <a:rPr lang="pl-PL" dirty="0" err="1"/>
              <a:t>items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And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text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r>
              <a:rPr lang="pl-PL" dirty="0"/>
              <a:t>But </a:t>
            </a:r>
            <a:r>
              <a:rPr lang="pl-PL" dirty="0" err="1"/>
              <a:t>remember</a:t>
            </a:r>
            <a:r>
              <a:rPr lang="pl-PL" dirty="0"/>
              <a:t> not to </a:t>
            </a:r>
            <a:r>
              <a:rPr lang="pl-PL" dirty="0" err="1"/>
              <a:t>overload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slide</a:t>
            </a:r>
            <a:r>
              <a:rPr lang="pl-PL" dirty="0"/>
              <a:t> with </a:t>
            </a:r>
            <a:r>
              <a:rPr lang="pl-PL" dirty="0" err="1"/>
              <a:t>content</a:t>
            </a:r>
            <a:endParaRPr lang="pl-PL" dirty="0"/>
          </a:p>
          <a:p>
            <a:pPr marL="283510" lvl="0" indent="-283510" rtl="0">
              <a:spcBef>
                <a:spcPts val="496"/>
              </a:spcBef>
              <a:spcAft>
                <a:spcPts val="0"/>
              </a:spcAft>
            </a:pPr>
            <a:endParaRPr lang="en-US" dirty="0"/>
          </a:p>
          <a:p>
            <a:pPr marL="0" lvl="0" indent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</a:t>
            </a:r>
            <a:r>
              <a:rPr lang="pl-PL" dirty="0" err="1"/>
              <a:t>both</a:t>
            </a:r>
            <a:r>
              <a:rPr lang="pl-PL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4416013" y="114974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22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986189"/>
            <a:ext cx="3857959" cy="4573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997"/>
            <a:ext cx="3073075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81782B-74D2-45CD-AE5C-76CE7750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667" y="631998"/>
            <a:ext cx="3577678" cy="632007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>
                <a:tab pos="2966352" algn="l"/>
              </a:tabLst>
              <a:defRPr sz="1158"/>
            </a:lvl1pPr>
            <a:lvl2pPr>
              <a:defRPr sz="1488"/>
            </a:lvl2pPr>
            <a:lvl3pPr>
              <a:defRPr sz="1323"/>
            </a:lvl3pPr>
            <a:lvl4pPr>
              <a:defRPr sz="1158"/>
            </a:lvl4pPr>
            <a:lvl5pPr>
              <a:defRPr sz="99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584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2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6388B659-3700-45E1-9730-87829DA2A954}"/>
              </a:ext>
            </a:extLst>
          </p:cNvPr>
          <p:cNvSpPr/>
          <p:nvPr userDrawn="1"/>
        </p:nvSpPr>
        <p:spPr>
          <a:xfrm>
            <a:off x="6230937" y="1398191"/>
            <a:ext cx="3849688" cy="4762648"/>
          </a:xfrm>
          <a:prstGeom prst="rect">
            <a:avLst/>
          </a:prstGeom>
          <a:solidFill>
            <a:srgbClr val="0FA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75F7ADE2-7FFC-4CDD-BFD4-330B0D3F1B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398191"/>
            <a:ext cx="6230824" cy="476329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Zdjęcie czarno-białe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78B8656C-B1A9-41EB-880D-33BD88FC9F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9080" y="328986"/>
            <a:ext cx="861053" cy="943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Logo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807461-06E6-495D-95CC-CCBCB0A08C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7F81709-85C1-45D1-9A4D-88DCF7D4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471786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wa kolumna zdjęcie, 6 punktów tekstu + 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DD79B88A-8938-4AC2-9E00-E376FB28B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676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5186" y="6037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8856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C6F43AB8-0799-44F1-9614-DD5C050A8D75}"/>
              </a:ext>
            </a:extLst>
          </p:cNvPr>
          <p:cNvSpPr/>
          <p:nvPr userDrawn="1"/>
        </p:nvSpPr>
        <p:spPr>
          <a:xfrm rot="5400000">
            <a:off x="2127249" y="11403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90089465-E832-4923-850C-C742F1EBFB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6841" y="2993419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A4FEFF6D-355C-40B0-A28E-408800D489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06841" y="4577215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obrazu 29">
            <a:extLst>
              <a:ext uri="{FF2B5EF4-FFF2-40B4-BE49-F238E27FC236}">
                <a16:creationId xmlns:a16="http://schemas.microsoft.com/office/drawing/2014/main" id="{0E004337-B662-4CF9-A35B-1667882B0FD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06841" y="616474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4287EB2E-F2B1-4C4E-8F31-F83DFC584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7982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AFFDB7EC-D762-4A3A-91B1-99ED0CB1C9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79827" y="4589468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3">
            <a:extLst>
              <a:ext uri="{FF2B5EF4-FFF2-40B4-BE49-F238E27FC236}">
                <a16:creationId xmlns:a16="http://schemas.microsoft.com/office/drawing/2014/main" id="{619A88B6-4F3E-4CD5-861C-8B13FC6ABF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9826" y="6164742"/>
            <a:ext cx="1958729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7" name="Symbol zastępczy tekstu 3">
            <a:extLst>
              <a:ext uri="{FF2B5EF4-FFF2-40B4-BE49-F238E27FC236}">
                <a16:creationId xmlns:a16="http://schemas.microsoft.com/office/drawing/2014/main" id="{BCD3EF9C-DE02-4B7E-BAA0-94E2ADFCDE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52898" y="6164742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9" name="Symbol zastępczy tekstu 3">
            <a:extLst>
              <a:ext uri="{FF2B5EF4-FFF2-40B4-BE49-F238E27FC236}">
                <a16:creationId xmlns:a16="http://schemas.microsoft.com/office/drawing/2014/main" id="{F1DD6111-906D-4290-B13A-E057963625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8" y="2991847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1" name="Symbol zastępczy tekstu 3">
            <a:extLst>
              <a:ext uri="{FF2B5EF4-FFF2-40B4-BE49-F238E27FC236}">
                <a16:creationId xmlns:a16="http://schemas.microsoft.com/office/drawing/2014/main" id="{8BEAD90D-1E53-45E9-893A-EFEE7839D89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8" y="4586326"/>
            <a:ext cx="1958728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3" name="Symbol zastępczy obrazu 29">
            <a:extLst>
              <a:ext uri="{FF2B5EF4-FFF2-40B4-BE49-F238E27FC236}">
                <a16:creationId xmlns:a16="http://schemas.microsoft.com/office/drawing/2014/main" id="{35C04BA5-092D-45A3-91D3-9AC16BAB89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79913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4" name="Symbol zastępczy obrazu 29">
            <a:extLst>
              <a:ext uri="{FF2B5EF4-FFF2-40B4-BE49-F238E27FC236}">
                <a16:creationId xmlns:a16="http://schemas.microsoft.com/office/drawing/2014/main" id="{6ECA18CD-BB0C-43D9-923E-68D7848025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79913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45" name="Symbol zastępczy obrazu 29">
            <a:extLst>
              <a:ext uri="{FF2B5EF4-FFF2-40B4-BE49-F238E27FC236}">
                <a16:creationId xmlns:a16="http://schemas.microsoft.com/office/drawing/2014/main" id="{F66A2308-0D33-4DE8-B76B-7A04907DC7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2139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68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4169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DAC7962-600B-443B-B8E1-31A9E008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4F190BA-A9E5-4D8D-B6B8-15BAC1585D04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30" name="Symbol zastępczy obrazu 29">
            <a:extLst>
              <a:ext uri="{FF2B5EF4-FFF2-40B4-BE49-F238E27FC236}">
                <a16:creationId xmlns:a16="http://schemas.microsoft.com/office/drawing/2014/main" id="{72E13C2A-9173-4C78-B1C8-9B6676D6DA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1824" y="299341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1" name="Symbol zastępczy obrazu 29">
            <a:extLst>
              <a:ext uri="{FF2B5EF4-FFF2-40B4-BE49-F238E27FC236}">
                <a16:creationId xmlns:a16="http://schemas.microsoft.com/office/drawing/2014/main" id="{412B2C55-39F0-467F-9558-212791C707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1824" y="457721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2" name="Symbol zastępczy obrazu 29">
            <a:extLst>
              <a:ext uri="{FF2B5EF4-FFF2-40B4-BE49-F238E27FC236}">
                <a16:creationId xmlns:a16="http://schemas.microsoft.com/office/drawing/2014/main" id="{448EED60-EBA5-458D-8783-5517AD56E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1824" y="6164742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3" name="Symbol zastępczy obrazu 29">
            <a:extLst>
              <a:ext uri="{FF2B5EF4-FFF2-40B4-BE49-F238E27FC236}">
                <a16:creationId xmlns:a16="http://schemas.microsoft.com/office/drawing/2014/main" id="{6E86B964-815E-4A1C-B42E-C3C95CFEC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4" name="Symbol zastępczy obrazu 29">
            <a:extLst>
              <a:ext uri="{FF2B5EF4-FFF2-40B4-BE49-F238E27FC236}">
                <a16:creationId xmlns:a16="http://schemas.microsoft.com/office/drawing/2014/main" id="{07DEA8F6-ED7C-4F75-B893-EB228F4087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5" name="Symbol zastępczy obrazu 29">
            <a:extLst>
              <a:ext uri="{FF2B5EF4-FFF2-40B4-BE49-F238E27FC236}">
                <a16:creationId xmlns:a16="http://schemas.microsoft.com/office/drawing/2014/main" id="{631FDB14-3993-4511-896B-29E49A9B6C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6" name="Symbol zastępczy obrazu 29">
            <a:extLst>
              <a:ext uri="{FF2B5EF4-FFF2-40B4-BE49-F238E27FC236}">
                <a16:creationId xmlns:a16="http://schemas.microsoft.com/office/drawing/2014/main" id="{54B52024-2536-4902-907E-5A26939CA6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20" name="Symbol zastępczy tekstu 3">
            <a:extLst>
              <a:ext uri="{FF2B5EF4-FFF2-40B4-BE49-F238E27FC236}">
                <a16:creationId xmlns:a16="http://schemas.microsoft.com/office/drawing/2014/main" id="{180AB443-2661-43F0-99C7-329E3089D2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3378" y="330946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D99DAD30-1EDE-4860-B898-56B32D34FE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63378" y="2778946"/>
            <a:ext cx="2381023" cy="4561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29" name="Symbol zastępczy tekstu 3">
            <a:extLst>
              <a:ext uri="{FF2B5EF4-FFF2-40B4-BE49-F238E27FC236}">
                <a16:creationId xmlns:a16="http://schemas.microsoft.com/office/drawing/2014/main" id="{FDE92309-504D-4056-A79E-F8666EF68E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6821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7" name="Symbol zastępczy tekstu 8">
            <a:extLst>
              <a:ext uri="{FF2B5EF4-FFF2-40B4-BE49-F238E27FC236}">
                <a16:creationId xmlns:a16="http://schemas.microsoft.com/office/drawing/2014/main" id="{858BC189-0196-4595-95F0-65AA07050F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6821" y="4370793"/>
            <a:ext cx="2381023" cy="45614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38" name="Symbol zastępczy tekstu 3">
            <a:extLst>
              <a:ext uri="{FF2B5EF4-FFF2-40B4-BE49-F238E27FC236}">
                <a16:creationId xmlns:a16="http://schemas.microsoft.com/office/drawing/2014/main" id="{7F8615FE-5D17-46FA-9E20-C81958A3E7C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86821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39" name="Symbol zastępczy tekstu 8">
            <a:extLst>
              <a:ext uri="{FF2B5EF4-FFF2-40B4-BE49-F238E27FC236}">
                <a16:creationId xmlns:a16="http://schemas.microsoft.com/office/drawing/2014/main" id="{863B93E3-4008-46CF-9FC1-36ED0E9108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86821" y="5962640"/>
            <a:ext cx="2381023" cy="4402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A59F96EB-85D6-4D53-A454-B5EBA236A30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1" name="Symbol zastępczy tekstu 8">
            <a:extLst>
              <a:ext uri="{FF2B5EF4-FFF2-40B4-BE49-F238E27FC236}">
                <a16:creationId xmlns:a16="http://schemas.microsoft.com/office/drawing/2014/main" id="{AAFE2DBE-E11A-45B3-B539-5122539A0A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5962640"/>
            <a:ext cx="2381023" cy="44026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42" name="Symbol zastępczy tekstu 3">
            <a:extLst>
              <a:ext uri="{FF2B5EF4-FFF2-40B4-BE49-F238E27FC236}">
                <a16:creationId xmlns:a16="http://schemas.microsoft.com/office/drawing/2014/main" id="{0CDE1A11-CE2F-464C-AC83-061077C1E5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2899" y="1733494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3" name="Symbol zastępczy tekstu 8">
            <a:extLst>
              <a:ext uri="{FF2B5EF4-FFF2-40B4-BE49-F238E27FC236}">
                <a16:creationId xmlns:a16="http://schemas.microsoft.com/office/drawing/2014/main" id="{C2EAB0C9-43C0-4126-AA4F-BC7475552E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2899" y="1156773"/>
            <a:ext cx="2381023" cy="502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64D3EF2A-BBB7-4A91-8F97-FF0594E5FB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5" name="Symbol zastępczy tekstu 8">
            <a:extLst>
              <a:ext uri="{FF2B5EF4-FFF2-40B4-BE49-F238E27FC236}">
                <a16:creationId xmlns:a16="http://schemas.microsoft.com/office/drawing/2014/main" id="{293B2A8C-1F5C-4F9B-81EF-E6381885FB2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2794822"/>
            <a:ext cx="2381023" cy="4561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EFD8E12E-36D2-47AC-8920-5E6217431B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47" name="Symbol zastępczy tekstu 8">
            <a:extLst>
              <a:ext uri="{FF2B5EF4-FFF2-40B4-BE49-F238E27FC236}">
                <a16:creationId xmlns:a16="http://schemas.microsoft.com/office/drawing/2014/main" id="{EA6B3FB3-A618-4AD3-B395-C62ED2E2127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386671"/>
            <a:ext cx="2381023" cy="44026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</p:spTree>
    <p:extLst>
      <p:ext uri="{BB962C8B-B14F-4D97-AF65-F5344CB8AC3E}">
        <p14:creationId xmlns:p14="http://schemas.microsoft.com/office/powerpoint/2010/main" val="205394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50B618D-3E0E-42E0-8AF8-4437482CF94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0080625" cy="28734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4F190BA-A9E5-4D8D-B6B8-15BAC1585D04}"/>
              </a:ext>
            </a:extLst>
          </p:cNvPr>
          <p:cNvSpPr/>
          <p:nvPr userDrawn="1"/>
        </p:nvSpPr>
        <p:spPr>
          <a:xfrm rot="5400000">
            <a:off x="4932695" y="1341606"/>
            <a:ext cx="215236" cy="327894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31" name="Symbol zastępczy obrazu 29">
            <a:extLst>
              <a:ext uri="{FF2B5EF4-FFF2-40B4-BE49-F238E27FC236}">
                <a16:creationId xmlns:a16="http://schemas.microsoft.com/office/drawing/2014/main" id="{412B2C55-39F0-467F-9558-212791C707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1824" y="457721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2" name="Symbol zastępczy obrazu 29">
            <a:extLst>
              <a:ext uri="{FF2B5EF4-FFF2-40B4-BE49-F238E27FC236}">
                <a16:creationId xmlns:a16="http://schemas.microsoft.com/office/drawing/2014/main" id="{448EED60-EBA5-458D-8783-5517AD56E7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91824" y="6164742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5" name="Symbol zastępczy obrazu 29">
            <a:extLst>
              <a:ext uri="{FF2B5EF4-FFF2-40B4-BE49-F238E27FC236}">
                <a16:creationId xmlns:a16="http://schemas.microsoft.com/office/drawing/2014/main" id="{631FDB14-3993-4511-896B-29E49A9B6CB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36" name="Symbol zastępczy obrazu 29">
            <a:extLst>
              <a:ext uri="{FF2B5EF4-FFF2-40B4-BE49-F238E27FC236}">
                <a16:creationId xmlns:a16="http://schemas.microsoft.com/office/drawing/2014/main" id="{54B52024-2536-4902-907E-5A26939CA6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9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DAC7962-600B-443B-B8E1-31A9E008D8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5832" y="3164186"/>
            <a:ext cx="4848961" cy="848713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pl-PL" dirty="0"/>
              <a:t>4 PUNKTY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3377" y="4903587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63377" y="4585966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19" name="Symbol zastępczy tekstu 3">
            <a:extLst>
              <a:ext uri="{FF2B5EF4-FFF2-40B4-BE49-F238E27FC236}">
                <a16:creationId xmlns:a16="http://schemas.microsoft.com/office/drawing/2014/main" id="{81863C63-53FE-4A17-BCDD-034B47EA6D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6820" y="649543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0" name="Symbol zastępczy tekstu 8">
            <a:extLst>
              <a:ext uri="{FF2B5EF4-FFF2-40B4-BE49-F238E27FC236}">
                <a16:creationId xmlns:a16="http://schemas.microsoft.com/office/drawing/2014/main" id="{4F638E1B-36D4-4A73-AE0C-F2FD40F98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86820" y="617781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26736" y="490112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26736" y="458350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119481F9-6AF2-4982-BCE5-547C4BBBE5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6" name="Symbol zastępczy tekstu 8">
            <a:extLst>
              <a:ext uri="{FF2B5EF4-FFF2-40B4-BE49-F238E27FC236}">
                <a16:creationId xmlns:a16="http://schemas.microsoft.com/office/drawing/2014/main" id="{223CFE10-BC8C-45FD-8074-9FB6566AE6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</p:spTree>
    <p:extLst>
      <p:ext uri="{BB962C8B-B14F-4D97-AF65-F5344CB8AC3E}">
        <p14:creationId xmlns:p14="http://schemas.microsoft.com/office/powerpoint/2010/main" val="125108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F668D3-D920-4955-BA8B-9515B41190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3D8A5-348C-4FBF-960C-838696A3712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BE26C-0DF0-4107-B4E7-D65B73CD9B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1B19E-822C-4F2F-9A76-0230C1BD6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2891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257131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2718772"/>
            <a:ext cx="2381023" cy="46397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1</a:t>
            </a:r>
          </a:p>
        </p:txBody>
      </p:sp>
      <p:sp>
        <p:nvSpPr>
          <p:cNvPr id="19" name="Symbol zastępczy tekstu 3">
            <a:extLst>
              <a:ext uri="{FF2B5EF4-FFF2-40B4-BE49-F238E27FC236}">
                <a16:creationId xmlns:a16="http://schemas.microsoft.com/office/drawing/2014/main" id="{81863C63-53FE-4A17-BCDD-034B47EA6D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67182" y="484897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0" name="Symbol zastępczy tekstu 8">
            <a:extLst>
              <a:ext uri="{FF2B5EF4-FFF2-40B4-BE49-F238E27FC236}">
                <a16:creationId xmlns:a16="http://schemas.microsoft.com/office/drawing/2014/main" id="{4F638E1B-36D4-4A73-AE0C-F2FD40F986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067182" y="4310618"/>
            <a:ext cx="2381023" cy="46397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2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25466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2718772"/>
            <a:ext cx="2381023" cy="46151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3</a:t>
            </a:r>
          </a:p>
        </p:txBody>
      </p:sp>
      <p:sp>
        <p:nvSpPr>
          <p:cNvPr id="25" name="Symbol zastępczy tekstu 3">
            <a:extLst>
              <a:ext uri="{FF2B5EF4-FFF2-40B4-BE49-F238E27FC236}">
                <a16:creationId xmlns:a16="http://schemas.microsoft.com/office/drawing/2014/main" id="{119481F9-6AF2-4982-BCE5-547C4BBBE5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07099" y="4830826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26" name="Symbol zastępczy tekstu 8">
            <a:extLst>
              <a:ext uri="{FF2B5EF4-FFF2-40B4-BE49-F238E27FC236}">
                <a16:creationId xmlns:a16="http://schemas.microsoft.com/office/drawing/2014/main" id="{223CFE10-BC8C-45FD-8074-9FB6566AE6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07099" y="4310620"/>
            <a:ext cx="2381023" cy="445827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28E887-EF88-45A7-84A1-53C94EEDCAF1}"/>
              </a:ext>
            </a:extLst>
          </p:cNvPr>
          <p:cNvSpPr txBox="1"/>
          <p:nvPr userDrawn="1"/>
        </p:nvSpPr>
        <p:spPr>
          <a:xfrm>
            <a:off x="1136640" y="4223907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3.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A288C2F-FF78-4ED2-9702-806E825D7B0E}"/>
              </a:ext>
            </a:extLst>
          </p:cNvPr>
          <p:cNvSpPr txBox="1"/>
          <p:nvPr userDrawn="1"/>
        </p:nvSpPr>
        <p:spPr>
          <a:xfrm>
            <a:off x="5866372" y="4223907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59104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709302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urna </a:t>
            </a:r>
            <a:r>
              <a:rPr lang="pl-PL" dirty="0" err="1"/>
              <a:t>condimentum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. Nulla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.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non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. Id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.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elit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. Est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id </a:t>
            </a:r>
            <a:r>
              <a:rPr lang="pl-PL" dirty="0" err="1"/>
              <a:t>ornare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3005030"/>
            <a:ext cx="2381023" cy="6298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1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706834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3005031"/>
            <a:ext cx="2381023" cy="6274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2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880103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ista z ikon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C5CC9CA-0966-4B5E-9E05-5F101D93E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4" name="Symbol zastępczy numeru slajdu 5">
            <a:extLst>
              <a:ext uri="{FF2B5EF4-FFF2-40B4-BE49-F238E27FC236}">
                <a16:creationId xmlns:a16="http://schemas.microsoft.com/office/drawing/2014/main" id="{2BBDBE26-D9E9-4423-BCCD-131F2F30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1180638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CECF6-268B-4DBC-977F-4846A1D132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43739" y="3709302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urna </a:t>
            </a:r>
            <a:r>
              <a:rPr lang="pl-PL" dirty="0" err="1"/>
              <a:t>condimentum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. Nulla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.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 non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. Id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.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elit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dignissim</a:t>
            </a:r>
            <a:r>
              <a:rPr lang="pl-PL" dirty="0"/>
              <a:t> </a:t>
            </a:r>
            <a:r>
              <a:rPr lang="pl-PL" dirty="0" err="1"/>
              <a:t>cras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. Est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id </a:t>
            </a:r>
            <a:r>
              <a:rPr lang="pl-PL" dirty="0" err="1"/>
              <a:t>ornare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1A664A63-FF0C-41E1-85A4-5265DC5009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43739" y="3005030"/>
            <a:ext cx="2381023" cy="6298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1</a:t>
            </a:r>
          </a:p>
        </p:txBody>
      </p:sp>
      <p:sp>
        <p:nvSpPr>
          <p:cNvPr id="21" name="Symbol zastępczy tekstu 3">
            <a:extLst>
              <a:ext uri="{FF2B5EF4-FFF2-40B4-BE49-F238E27FC236}">
                <a16:creationId xmlns:a16="http://schemas.microsoft.com/office/drawing/2014/main" id="{BB7DE649-C565-44E7-9884-5D15B5E0DA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7099" y="3706834"/>
            <a:ext cx="2381023" cy="32185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  <a:p>
            <a:pPr lvl="0"/>
            <a:endParaRPr lang="pl-PL" dirty="0"/>
          </a:p>
        </p:txBody>
      </p:sp>
      <p:sp>
        <p:nvSpPr>
          <p:cNvPr id="22" name="Symbol zastępczy tekstu 8">
            <a:extLst>
              <a:ext uri="{FF2B5EF4-FFF2-40B4-BE49-F238E27FC236}">
                <a16:creationId xmlns:a16="http://schemas.microsoft.com/office/drawing/2014/main" id="{6052899F-32E8-4A59-ABAC-FB3A1308CB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807099" y="3005031"/>
            <a:ext cx="2381023" cy="627424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Tekst 2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8FBC7AC0-D563-4092-966F-EAC2B5C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4023FEC-FF2C-4ED0-8A74-90AC472AB7E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49EFC35-D660-43AF-9504-8FF6110E99EF}"/>
              </a:ext>
            </a:extLst>
          </p:cNvPr>
          <p:cNvSpPr txBox="1"/>
          <p:nvPr userDrawn="1"/>
        </p:nvSpPr>
        <p:spPr>
          <a:xfrm>
            <a:off x="1136640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0928E43-A75B-4E68-99C7-8620D185AC82}"/>
              </a:ext>
            </a:extLst>
          </p:cNvPr>
          <p:cNvSpPr txBox="1"/>
          <p:nvPr userDrawn="1"/>
        </p:nvSpPr>
        <p:spPr>
          <a:xfrm>
            <a:off x="5866372" y="263138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77633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51">
          <p15:clr>
            <a:srgbClr val="FBAE40"/>
          </p15:clr>
        </p15:guide>
        <p15:guide id="2" orient="horz" pos="20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EE086-80FF-45A2-8AF3-1A42BAD6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160A5BF-8A9D-4CF9-A7D5-31B426739801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hape 210">
            <a:extLst>
              <a:ext uri="{FF2B5EF4-FFF2-40B4-BE49-F238E27FC236}">
                <a16:creationId xmlns:a16="http://schemas.microsoft.com/office/drawing/2014/main" id="{5FCA280E-151E-479D-A3AC-B6B3E479024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883368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pierwszy</a:t>
            </a: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8A059A2D-D54B-462E-99FE-AF6541A3418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53890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2</a:t>
            </a:r>
          </a:p>
        </p:txBody>
      </p:sp>
      <p:sp>
        <p:nvSpPr>
          <p:cNvPr id="13" name="Shape 210">
            <a:extLst>
              <a:ext uri="{FF2B5EF4-FFF2-40B4-BE49-F238E27FC236}">
                <a16:creationId xmlns:a16="http://schemas.microsoft.com/office/drawing/2014/main" id="{C20A1922-53E2-432A-A865-96B02DB1A529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5624414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3</a:t>
            </a:r>
          </a:p>
        </p:txBody>
      </p:sp>
      <p:sp>
        <p:nvSpPr>
          <p:cNvPr id="15" name="Shape 210">
            <a:extLst>
              <a:ext uri="{FF2B5EF4-FFF2-40B4-BE49-F238E27FC236}">
                <a16:creationId xmlns:a16="http://schemas.microsoft.com/office/drawing/2014/main" id="{09E4A0C2-542C-47F7-A428-2B3AC59B3E0E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8018563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4</a:t>
            </a:r>
          </a:p>
        </p:txBody>
      </p:sp>
      <p:sp>
        <p:nvSpPr>
          <p:cNvPr id="18" name="Symbol zastępczy obrazu 17">
            <a:extLst>
              <a:ext uri="{FF2B5EF4-FFF2-40B4-BE49-F238E27FC236}">
                <a16:creationId xmlns:a16="http://schemas.microsoft.com/office/drawing/2014/main" id="{D60716B1-7364-4FA2-9C18-FE72F46C79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3368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19" name="Symbol zastępczy obrazu 17">
            <a:extLst>
              <a:ext uri="{FF2B5EF4-FFF2-40B4-BE49-F238E27FC236}">
                <a16:creationId xmlns:a16="http://schemas.microsoft.com/office/drawing/2014/main" id="{4FA86527-FD62-4427-AF83-26C17E7591D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253890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20" name="Symbol zastępczy obrazu 17">
            <a:extLst>
              <a:ext uri="{FF2B5EF4-FFF2-40B4-BE49-F238E27FC236}">
                <a16:creationId xmlns:a16="http://schemas.microsoft.com/office/drawing/2014/main" id="{CB07D9D9-F083-41F5-A0C0-43B9F531ED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641852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21" name="Symbol zastępczy obrazu 17">
            <a:extLst>
              <a:ext uri="{FF2B5EF4-FFF2-40B4-BE49-F238E27FC236}">
                <a16:creationId xmlns:a16="http://schemas.microsoft.com/office/drawing/2014/main" id="{8969A7DC-6771-420E-AE67-5048FD46CEF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27283" y="2612638"/>
            <a:ext cx="1025126" cy="1167199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Ikonka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9797BB79-B43A-43B8-9A75-2BEAF7AF932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45C54A49-7B58-4AD4-AD7F-0F2B8F90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23" name="Symbol zastępczy tekstu 5">
            <a:extLst>
              <a:ext uri="{FF2B5EF4-FFF2-40B4-BE49-F238E27FC236}">
                <a16:creationId xmlns:a16="http://schemas.microsoft.com/office/drawing/2014/main" id="{2E6FB17E-0C91-4976-B2B8-D72A25793B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68" y="457605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4" name="Symbol zastępczy tekstu 5">
            <a:extLst>
              <a:ext uri="{FF2B5EF4-FFF2-40B4-BE49-F238E27FC236}">
                <a16:creationId xmlns:a16="http://schemas.microsoft.com/office/drawing/2014/main" id="{8D14915C-DC68-4CEA-A921-4CADA75895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3890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5" name="Symbol zastępczy tekstu 5">
            <a:extLst>
              <a:ext uri="{FF2B5EF4-FFF2-40B4-BE49-F238E27FC236}">
                <a16:creationId xmlns:a16="http://schemas.microsoft.com/office/drawing/2014/main" id="{F3AE53DE-10A6-4393-9747-416EB50ECE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24414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6" name="Symbol zastępczy tekstu 5">
            <a:extLst>
              <a:ext uri="{FF2B5EF4-FFF2-40B4-BE49-F238E27FC236}">
                <a16:creationId xmlns:a16="http://schemas.microsoft.com/office/drawing/2014/main" id="{DA849BD4-CACC-4307-8499-AF4DABD553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8562" y="4576053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325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EE086-80FF-45A2-8AF3-1A42BAD6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160A5BF-8A9D-4CF9-A7D5-31B426739801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hape 210">
            <a:extLst>
              <a:ext uri="{FF2B5EF4-FFF2-40B4-BE49-F238E27FC236}">
                <a16:creationId xmlns:a16="http://schemas.microsoft.com/office/drawing/2014/main" id="{5FCA280E-151E-479D-A3AC-B6B3E479024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883368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pierwszy</a:t>
            </a:r>
          </a:p>
        </p:txBody>
      </p:sp>
      <p:sp>
        <p:nvSpPr>
          <p:cNvPr id="11" name="Shape 210">
            <a:extLst>
              <a:ext uri="{FF2B5EF4-FFF2-40B4-BE49-F238E27FC236}">
                <a16:creationId xmlns:a16="http://schemas.microsoft.com/office/drawing/2014/main" id="{8A059A2D-D54B-462E-99FE-AF6541A3418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53890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2</a:t>
            </a:r>
          </a:p>
        </p:txBody>
      </p:sp>
      <p:sp>
        <p:nvSpPr>
          <p:cNvPr id="13" name="Shape 210">
            <a:extLst>
              <a:ext uri="{FF2B5EF4-FFF2-40B4-BE49-F238E27FC236}">
                <a16:creationId xmlns:a16="http://schemas.microsoft.com/office/drawing/2014/main" id="{C20A1922-53E2-432A-A865-96B02DB1A529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5624414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3</a:t>
            </a:r>
          </a:p>
        </p:txBody>
      </p:sp>
      <p:sp>
        <p:nvSpPr>
          <p:cNvPr id="15" name="Shape 210">
            <a:extLst>
              <a:ext uri="{FF2B5EF4-FFF2-40B4-BE49-F238E27FC236}">
                <a16:creationId xmlns:a16="http://schemas.microsoft.com/office/drawing/2014/main" id="{09E4A0C2-542C-47F7-A428-2B3AC59B3E0E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8018563" y="3994823"/>
            <a:ext cx="1786423" cy="4984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indent="0" rtl="0">
              <a:spcBef>
                <a:spcPts val="496"/>
              </a:spcBef>
              <a:spcAft>
                <a:spcPts val="0"/>
              </a:spcAft>
              <a:buNone/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pl-PL" b="1" dirty="0"/>
              <a:t>Nagłówek 4</a:t>
            </a:r>
          </a:p>
        </p:txBody>
      </p:sp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id="{9797BB79-B43A-43B8-9A75-2BEAF7AF932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45C54A49-7B58-4AD4-AD7F-0F2B8F90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C1237BF-D9DF-4695-B1BA-AB0CE64842BD}"/>
              </a:ext>
            </a:extLst>
          </p:cNvPr>
          <p:cNvSpPr txBox="1"/>
          <p:nvPr userDrawn="1"/>
        </p:nvSpPr>
        <p:spPr>
          <a:xfrm>
            <a:off x="549529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1.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D3DF7C1-BCD2-4221-8CE3-7B7A013FC34C}"/>
              </a:ext>
            </a:extLst>
          </p:cNvPr>
          <p:cNvSpPr txBox="1"/>
          <p:nvPr userDrawn="1"/>
        </p:nvSpPr>
        <p:spPr>
          <a:xfrm>
            <a:off x="2869875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2.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34568D3-1012-4BBD-9106-2A5DB1F0C004}"/>
              </a:ext>
            </a:extLst>
          </p:cNvPr>
          <p:cNvSpPr txBox="1"/>
          <p:nvPr userDrawn="1"/>
        </p:nvSpPr>
        <p:spPr>
          <a:xfrm>
            <a:off x="5265774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3.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4EDA152-E455-403A-84DD-F4806DE9C057}"/>
              </a:ext>
            </a:extLst>
          </p:cNvPr>
          <p:cNvSpPr txBox="1"/>
          <p:nvPr userDrawn="1"/>
        </p:nvSpPr>
        <p:spPr>
          <a:xfrm>
            <a:off x="7661673" y="2640803"/>
            <a:ext cx="1070572" cy="1119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3503" indent="0" algn="l">
              <a:lnSpc>
                <a:spcPct val="100000"/>
              </a:lnSpc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None/>
              <a:tabLst/>
            </a:pPr>
            <a:r>
              <a:rPr lang="pl-PL" sz="7276" b="1" dirty="0">
                <a:solidFill>
                  <a:schemeClr val="accent1"/>
                </a:solidFill>
                <a:latin typeface="Titillium Bd" panose="00000800000000000000" pitchFamily="50" charset="-18"/>
                <a:cs typeface="Segoe UI Semibold" panose="020B0702040204020203" pitchFamily="34" charset="0"/>
              </a:rPr>
              <a:t>4.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2D91F23F-F293-4D46-A764-7B7C0FAC00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68" y="457605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0" name="Symbol zastępczy tekstu 5">
            <a:extLst>
              <a:ext uri="{FF2B5EF4-FFF2-40B4-BE49-F238E27FC236}">
                <a16:creationId xmlns:a16="http://schemas.microsoft.com/office/drawing/2014/main" id="{707AE90F-1A9B-4FED-A89D-0F1F165C78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3890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FC6800D4-DC9B-4A34-8DE1-23963682F7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24414" y="4589824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  <p:sp>
        <p:nvSpPr>
          <p:cNvPr id="26" name="Symbol zastępczy tekstu 5">
            <a:extLst>
              <a:ext uri="{FF2B5EF4-FFF2-40B4-BE49-F238E27FC236}">
                <a16:creationId xmlns:a16="http://schemas.microsoft.com/office/drawing/2014/main" id="{3F8A2CE7-BB29-4F37-A94C-0846619C72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8562" y="4576053"/>
            <a:ext cx="1786423" cy="2346649"/>
          </a:xfrm>
        </p:spPr>
        <p:txBody>
          <a:bodyPr lIns="0" tIns="0" rIns="0" bIns="0"/>
          <a:lstStyle/>
          <a:p>
            <a:pPr lvl="0"/>
            <a:r>
              <a:rPr lang="pl-PL" dirty="0"/>
              <a:t>Edytuj style wzorca </a:t>
            </a:r>
            <a:r>
              <a:rPr lang="pl-PL" dirty="0" err="1"/>
              <a:t>tekstuty</a:t>
            </a:r>
            <a:r>
              <a:rPr lang="pl-PL" dirty="0"/>
              <a:t> poziom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09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tat/bio +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F419A918-D61B-4C1C-B687-C1B7D210AC87}"/>
              </a:ext>
            </a:extLst>
          </p:cNvPr>
          <p:cNvSpPr/>
          <p:nvPr userDrawn="1"/>
        </p:nvSpPr>
        <p:spPr>
          <a:xfrm>
            <a:off x="5184852" y="654775"/>
            <a:ext cx="2827734" cy="3933161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ymbol zastępczy obrazu 9">
            <a:extLst>
              <a:ext uri="{FF2B5EF4-FFF2-40B4-BE49-F238E27FC236}">
                <a16:creationId xmlns:a16="http://schemas.microsoft.com/office/drawing/2014/main" id="{7E423F0B-06B0-4DE4-9D48-6E09565CC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9580" y="654472"/>
            <a:ext cx="4167445" cy="69052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578AE53-D7E7-4B5B-85CE-40F9A19DCE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0EC82E-1C36-41A7-AF29-2EB7340B38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601" y="1436688"/>
            <a:ext cx="3583347" cy="468629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158"/>
            </a:lvl1pPr>
          </a:lstStyle>
          <a:p>
            <a:pPr lvl="0"/>
            <a:r>
              <a:rPr lang="pl-PL" dirty="0"/>
              <a:t>Tutaj mamy miejsce na np. jakiś cytat, opis, </a:t>
            </a:r>
            <a:r>
              <a:rPr lang="pl-PL" dirty="0" err="1"/>
              <a:t>bio</a:t>
            </a:r>
            <a:r>
              <a:rPr lang="pl-PL" dirty="0"/>
              <a:t> prelegenta etc. Tekst w tym układzie powinien być dłuższy, np. na 2 akapity.</a:t>
            </a:r>
          </a:p>
          <a:p>
            <a:pPr lvl="0"/>
            <a:r>
              <a:rPr lang="pl-PL" dirty="0"/>
              <a:t>Wtedy Też prezentuje się najlepiej. Oczywiście jeśli to jest cytat lub </a:t>
            </a:r>
            <a:r>
              <a:rPr lang="pl-PL" dirty="0" err="1"/>
              <a:t>bio</a:t>
            </a:r>
            <a:r>
              <a:rPr lang="pl-PL" dirty="0"/>
              <a:t> nie zapomnijcie o podpisie – najlepiej imię i nazwisko + nazwa stanowiska w firmie. </a:t>
            </a:r>
          </a:p>
          <a:p>
            <a:pPr lvl="0"/>
            <a:r>
              <a:rPr lang="pl-PL" dirty="0"/>
              <a:t>Po prawej stronie dodajemy zdjęcie. Jeśli to jest czyjeś zdjęcie – warto dać sylwetkę wyciętą, bez tła. </a:t>
            </a:r>
          </a:p>
        </p:txBody>
      </p:sp>
    </p:spTree>
    <p:extLst>
      <p:ext uri="{BB962C8B-B14F-4D97-AF65-F5344CB8AC3E}">
        <p14:creationId xmlns:p14="http://schemas.microsoft.com/office/powerpoint/2010/main" val="2788995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1166DEC-CED9-4323-AC88-83B3ADA3E6B8}"/>
              </a:ext>
            </a:extLst>
          </p:cNvPr>
          <p:cNvSpPr/>
          <p:nvPr userDrawn="1"/>
        </p:nvSpPr>
        <p:spPr>
          <a:xfrm>
            <a:off x="463848" y="995034"/>
            <a:ext cx="5171777" cy="59591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ymbol zastępczy obrazu 5">
            <a:extLst>
              <a:ext uri="{FF2B5EF4-FFF2-40B4-BE49-F238E27FC236}">
                <a16:creationId xmlns:a16="http://schemas.microsoft.com/office/drawing/2014/main" id="{2FB54C3B-F253-4102-9D35-268C74C111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24993" y="0"/>
            <a:ext cx="4155633" cy="7559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98F4230-3A2A-4CC9-B19D-E5315853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4" y="0"/>
            <a:ext cx="3092178" cy="1864720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C03667E-5A16-4C92-8753-7E259ECF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92126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13">
            <a:extLst>
              <a:ext uri="{FF2B5EF4-FFF2-40B4-BE49-F238E27FC236}">
                <a16:creationId xmlns:a16="http://schemas.microsoft.com/office/drawing/2014/main" id="{FD211788-24FF-47FD-A48A-D12DD5B5B27D}"/>
              </a:ext>
            </a:extLst>
          </p:cNvPr>
          <p:cNvSpPr/>
          <p:nvPr userDrawn="1"/>
        </p:nvSpPr>
        <p:spPr>
          <a:xfrm>
            <a:off x="451985" y="654776"/>
            <a:ext cx="9238804" cy="6299426"/>
          </a:xfrm>
          <a:custGeom>
            <a:avLst/>
            <a:gdLst>
              <a:gd name="connsiteX0" fmla="*/ 0 w 11159513"/>
              <a:gd name="connsiteY0" fmla="*/ 0 h 5714725"/>
              <a:gd name="connsiteX1" fmla="*/ 11159513 w 11159513"/>
              <a:gd name="connsiteY1" fmla="*/ 0 h 5714725"/>
              <a:gd name="connsiteX2" fmla="*/ 11159513 w 11159513"/>
              <a:gd name="connsiteY2" fmla="*/ 5714725 h 5714725"/>
              <a:gd name="connsiteX3" fmla="*/ 0 w 11159513"/>
              <a:gd name="connsiteY3" fmla="*/ 5714725 h 5714725"/>
              <a:gd name="connsiteX4" fmla="*/ 0 w 11159513"/>
              <a:gd name="connsiteY4" fmla="*/ 0 h 5714725"/>
              <a:gd name="connsiteX0" fmla="*/ 14348 w 11173861"/>
              <a:gd name="connsiteY0" fmla="*/ 0 h 5714725"/>
              <a:gd name="connsiteX1" fmla="*/ 11173861 w 11173861"/>
              <a:gd name="connsiteY1" fmla="*/ 0 h 5714725"/>
              <a:gd name="connsiteX2" fmla="*/ 11173861 w 11173861"/>
              <a:gd name="connsiteY2" fmla="*/ 5714725 h 5714725"/>
              <a:gd name="connsiteX3" fmla="*/ 14348 w 11173861"/>
              <a:gd name="connsiteY3" fmla="*/ 5714725 h 5714725"/>
              <a:gd name="connsiteX4" fmla="*/ 0 w 11173861"/>
              <a:gd name="connsiteY4" fmla="*/ 658330 h 5714725"/>
              <a:gd name="connsiteX5" fmla="*/ 14348 w 11173861"/>
              <a:gd name="connsiteY5" fmla="*/ 0 h 5714725"/>
              <a:gd name="connsiteX0" fmla="*/ 14348 w 11173861"/>
              <a:gd name="connsiteY0" fmla="*/ 0 h 5714725"/>
              <a:gd name="connsiteX1" fmla="*/ 2663687 w 11173861"/>
              <a:gd name="connsiteY1" fmla="*/ 2348 h 5714725"/>
              <a:gd name="connsiteX2" fmla="*/ 11173861 w 11173861"/>
              <a:gd name="connsiteY2" fmla="*/ 0 h 5714725"/>
              <a:gd name="connsiteX3" fmla="*/ 11173861 w 11173861"/>
              <a:gd name="connsiteY3" fmla="*/ 5714725 h 5714725"/>
              <a:gd name="connsiteX4" fmla="*/ 14348 w 11173861"/>
              <a:gd name="connsiteY4" fmla="*/ 5714725 h 5714725"/>
              <a:gd name="connsiteX5" fmla="*/ 0 w 11173861"/>
              <a:gd name="connsiteY5" fmla="*/ 658330 h 5714725"/>
              <a:gd name="connsiteX6" fmla="*/ 14348 w 11173861"/>
              <a:gd name="connsiteY6" fmla="*/ 0 h 57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73861" h="5714725">
                <a:moveTo>
                  <a:pt x="14348" y="0"/>
                </a:moveTo>
                <a:lnTo>
                  <a:pt x="2663687" y="2348"/>
                </a:lnTo>
                <a:lnTo>
                  <a:pt x="11173861" y="0"/>
                </a:lnTo>
                <a:lnTo>
                  <a:pt x="11173861" y="5714725"/>
                </a:lnTo>
                <a:lnTo>
                  <a:pt x="14348" y="5714725"/>
                </a:lnTo>
                <a:cubicBezTo>
                  <a:pt x="9565" y="4029260"/>
                  <a:pt x="4783" y="2343795"/>
                  <a:pt x="0" y="658330"/>
                </a:cubicBezTo>
                <a:lnTo>
                  <a:pt x="14348" y="0"/>
                </a:lnTo>
                <a:close/>
              </a:path>
            </a:pathLst>
          </a:cu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3AA051-73BD-406D-A3C3-0CA2B7E36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23" y="1"/>
            <a:ext cx="4881490" cy="1408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Chwalimy się czymś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5A458C7B-88AF-4CA3-BD6E-12336E29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75787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a 30">
            <a:extLst>
              <a:ext uri="{FF2B5EF4-FFF2-40B4-BE49-F238E27FC236}">
                <a16:creationId xmlns:a16="http://schemas.microsoft.com/office/drawing/2014/main" id="{AADD911A-CB30-4CF3-9816-91BDC638A957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91B33476-5072-4FBC-A87A-F5A8D6A0C3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A96A0840-165D-4AB2-A5F1-6CCE867741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50273593-2ADF-4941-9B65-A3520B5A85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395B5586-5737-474E-AB23-9A78C0D718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9B63E90B-AE14-43B1-A252-21DE29AB6E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82B3CE52-C2D8-468D-A37E-776AAA621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BA8C1871-19AC-4761-B07B-D63CDFD1F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B9CE87D7-33B1-4FF1-AEDF-E1175ED927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C154332C-4492-4068-A6F3-03FD33C74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62DE219D-98D8-41D3-B750-33805E7B8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C594938A-CB81-4DF6-96BB-C514A72325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7B81E6D5-BC97-414E-BBD1-301C780089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CE06C882-8E7C-4199-A968-FC11EAD62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1F129A5-7F07-4AAB-A0EE-EDD3051C8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21EFFC93-A60B-4771-9581-45884E9B5C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A1B2E033-E7E0-422E-B554-601C08283B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5F9ECF2A-2DB8-42DA-9916-EB328EE4C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7A829880-AB8B-46B5-96E2-DEB38F5579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E65C1F0-60A0-40B8-98D1-7803AE79C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16194857-4B60-42F4-91BA-05B43E0BC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8AD8F6B9-AE8C-4342-95D5-2A5B7D7C0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CBEB49D4-67F9-42AB-B776-209B077F4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35FE624D-8AEF-4544-A981-D70B6F87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42132E51-0D9E-49BF-8286-3FEAC253E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008BE0-FA23-4FF0-92E7-C1C7767C1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6522" y="3266235"/>
            <a:ext cx="4807582" cy="10272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3307">
                <a:latin typeface="Titillium Bd" panose="00000800000000000000" pitchFamily="50" charset="-1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906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9386E107-4082-4274-82D9-1FA2979E0E2B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E81E48C2-6D04-4D7E-9EB9-A6A3F50B5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A54813BF-61DF-4055-B30E-03C86EBB5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1FBD647F-1A5C-4953-BA62-A33F17879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177BF91F-468A-4594-A9D0-94C7E74940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52B7FD25-C16E-422A-865B-9F09EB77E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73CEA327-52F4-4F5A-90D3-EDD5453AEE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125FDA7D-5712-43D1-BAA0-D2E65566B8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924F9173-F815-42E4-9033-B7796937A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037A4831-7D4F-458F-9E94-6DD7CF9D4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4ECC61F0-6204-40C6-9AEF-458EC194F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BF27FCED-A300-44DD-9988-A19364B544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76E9CF9F-7508-4D5B-96BD-FC5256DDFD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7EC38D14-0D74-412E-8363-CB6E5E127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F68AECA-0908-4C44-9596-6233A8195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D254ED22-9E0F-46C1-9737-B68C4EABC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FB82ED65-C6D6-4442-8FB5-50D485986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F69918DC-D3B1-4C42-9304-C8A06E5CA0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3437FCB2-6208-4548-88E4-F7EAD637A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09A6FE84-ED57-4467-9D6A-2F70E1A33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6696A944-C943-4387-AB28-3AECFBB4D8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5195459C-EB3D-4A8A-8F87-5BC6AEFD73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043493F8-7C7C-4633-BA45-1FC5953150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3A9EB151-7A3F-4875-B583-F49BF81DA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8D6DE27F-0326-4A30-9291-4C0AE5050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  <p:sp>
        <p:nvSpPr>
          <p:cNvPr id="31" name="Symbol zastępczy tekstu 2">
            <a:extLst>
              <a:ext uri="{FF2B5EF4-FFF2-40B4-BE49-F238E27FC236}">
                <a16:creationId xmlns:a16="http://schemas.microsoft.com/office/drawing/2014/main" id="{B877F522-72D5-42F5-A17A-3CB56F4AD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6522" y="3266235"/>
            <a:ext cx="4807582" cy="10272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3307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12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6194BF-D7FA-41AE-8B59-DBF2E12036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BD636E7-4F1E-4336-B24D-884AFCA37B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9C1CA4-B7E9-47F1-B1EC-9F57716D778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7F94B-426D-48FF-B74F-F0D8DFCB14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19231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47104-8282-488D-AC82-E05DE2255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256350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ja + wstaw swoje zdjecie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47104-8282-488D-AC82-E05DE2255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161440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1">
            <a:extLst>
              <a:ext uri="{FF2B5EF4-FFF2-40B4-BE49-F238E27FC236}">
                <a16:creationId xmlns:a16="http://schemas.microsoft.com/office/drawing/2014/main" id="{69EA8F0B-BC15-41CE-899D-168327B85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116" y="635224"/>
            <a:ext cx="4160769" cy="314461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38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</a:t>
            </a:r>
            <a:br>
              <a:rPr lang="pl-PL" dirty="0"/>
            </a:br>
            <a:r>
              <a:rPr lang="pl-PL" dirty="0"/>
              <a:t>SEKCJI</a:t>
            </a:r>
          </a:p>
        </p:txBody>
      </p:sp>
    </p:spTree>
    <p:extLst>
      <p:ext uri="{BB962C8B-B14F-4D97-AF65-F5344CB8AC3E}">
        <p14:creationId xmlns:p14="http://schemas.microsoft.com/office/powerpoint/2010/main" val="464446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kład niestandardowy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E338A-BB6B-42E9-998E-C0854633A6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5832" y="3049244"/>
            <a:ext cx="4848961" cy="14611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Wants</a:t>
            </a:r>
            <a:r>
              <a:rPr lang="pl-PL" dirty="0"/>
              <a:t> big </a:t>
            </a:r>
            <a:r>
              <a:rPr lang="pl-PL" dirty="0" err="1"/>
              <a:t>impact</a:t>
            </a:r>
            <a:r>
              <a:rPr lang="pl-PL" dirty="0"/>
              <a:t>?</a:t>
            </a:r>
            <a:br>
              <a:rPr lang="pl-PL" dirty="0"/>
            </a:br>
            <a:r>
              <a:rPr lang="pl-PL" dirty="0" err="1"/>
              <a:t>Use</a:t>
            </a:r>
            <a:r>
              <a:rPr lang="pl-PL" dirty="0"/>
              <a:t> big image.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3F044C8-F688-4DEF-98C6-3F1C17922726}"/>
              </a:ext>
            </a:extLst>
          </p:cNvPr>
          <p:cNvGrpSpPr/>
          <p:nvPr userDrawn="1"/>
        </p:nvGrpSpPr>
        <p:grpSpPr>
          <a:xfrm>
            <a:off x="90517" y="114149"/>
            <a:ext cx="9830780" cy="7356743"/>
            <a:chOff x="109475" y="103554"/>
            <a:chExt cx="11889825" cy="6673904"/>
          </a:xfrm>
        </p:grpSpPr>
        <p:pic>
          <p:nvPicPr>
            <p:cNvPr id="4" name="Grafika 3">
              <a:extLst>
                <a:ext uri="{FF2B5EF4-FFF2-40B4-BE49-F238E27FC236}">
                  <a16:creationId xmlns:a16="http://schemas.microsoft.com/office/drawing/2014/main" id="{07C6F952-5E55-48CA-AD8E-D876137D9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573606" y="6322990"/>
              <a:ext cx="410911" cy="410911"/>
            </a:xfrm>
            <a:prstGeom prst="rect">
              <a:avLst/>
            </a:prstGeom>
          </p:spPr>
        </p:pic>
        <p:pic>
          <p:nvPicPr>
            <p:cNvPr id="5" name="Grafika 4">
              <a:extLst>
                <a:ext uri="{FF2B5EF4-FFF2-40B4-BE49-F238E27FC236}">
                  <a16:creationId xmlns:a16="http://schemas.microsoft.com/office/drawing/2014/main" id="{0BB59418-4B0F-4B4E-B379-1E584EF9B7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223788">
              <a:off x="9520558" y="103556"/>
              <a:ext cx="410911" cy="410911"/>
            </a:xfrm>
            <a:prstGeom prst="rect">
              <a:avLst/>
            </a:prstGeom>
          </p:spPr>
        </p:pic>
        <p:pic>
          <p:nvPicPr>
            <p:cNvPr id="6" name="Grafika 5">
              <a:extLst>
                <a:ext uri="{FF2B5EF4-FFF2-40B4-BE49-F238E27FC236}">
                  <a16:creationId xmlns:a16="http://schemas.microsoft.com/office/drawing/2014/main" id="{FE2FCE8D-DFD4-4F01-ABE0-BDF9F28795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02534" y="6337062"/>
              <a:ext cx="410911" cy="410911"/>
            </a:xfrm>
            <a:prstGeom prst="rect">
              <a:avLst/>
            </a:prstGeom>
          </p:spPr>
        </p:pic>
        <p:pic>
          <p:nvPicPr>
            <p:cNvPr id="7" name="Grafika 6">
              <a:extLst>
                <a:ext uri="{FF2B5EF4-FFF2-40B4-BE49-F238E27FC236}">
                  <a16:creationId xmlns:a16="http://schemas.microsoft.com/office/drawing/2014/main" id="{75AC2B0D-2E68-4FDA-8285-9040D3471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73355" y="6337062"/>
              <a:ext cx="410911" cy="410911"/>
            </a:xfrm>
            <a:prstGeom prst="rect">
              <a:avLst/>
            </a:prstGeom>
          </p:spPr>
        </p:pic>
        <p:pic>
          <p:nvPicPr>
            <p:cNvPr id="8" name="Grafika 7">
              <a:extLst>
                <a:ext uri="{FF2B5EF4-FFF2-40B4-BE49-F238E27FC236}">
                  <a16:creationId xmlns:a16="http://schemas.microsoft.com/office/drawing/2014/main" id="{C58CD60B-8EDC-472E-8BBE-24DFC1F03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470707" y="1719940"/>
              <a:ext cx="410911" cy="410911"/>
            </a:xfrm>
            <a:prstGeom prst="rect">
              <a:avLst/>
            </a:prstGeom>
          </p:spPr>
        </p:pic>
        <p:pic>
          <p:nvPicPr>
            <p:cNvPr id="9" name="Grafika 8">
              <a:extLst>
                <a:ext uri="{FF2B5EF4-FFF2-40B4-BE49-F238E27FC236}">
                  <a16:creationId xmlns:a16="http://schemas.microsoft.com/office/drawing/2014/main" id="{88DA90DB-8D7F-4FBE-85AE-8831D9420E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549659" y="162279"/>
              <a:ext cx="410911" cy="410911"/>
            </a:xfrm>
            <a:prstGeom prst="rect">
              <a:avLst/>
            </a:prstGeom>
          </p:spPr>
        </p:pic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6D3C4019-B0D1-4C3B-8A60-0E271BCD35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20790055">
              <a:off x="11588389" y="5395481"/>
              <a:ext cx="410911" cy="410911"/>
            </a:xfrm>
            <a:prstGeom prst="rect">
              <a:avLst/>
            </a:prstGeom>
          </p:spPr>
        </p:pic>
        <p:pic>
          <p:nvPicPr>
            <p:cNvPr id="11" name="Grafika 10">
              <a:extLst>
                <a:ext uri="{FF2B5EF4-FFF2-40B4-BE49-F238E27FC236}">
                  <a16:creationId xmlns:a16="http://schemas.microsoft.com/office/drawing/2014/main" id="{5717614D-5E77-4E6D-84A1-725BBBE77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9638187">
              <a:off x="9664902" y="6258632"/>
              <a:ext cx="410911" cy="410911"/>
            </a:xfrm>
            <a:prstGeom prst="rect">
              <a:avLst/>
            </a:prstGeom>
          </p:spPr>
        </p:pic>
        <p:pic>
          <p:nvPicPr>
            <p:cNvPr id="12" name="Grafika 11">
              <a:extLst>
                <a:ext uri="{FF2B5EF4-FFF2-40B4-BE49-F238E27FC236}">
                  <a16:creationId xmlns:a16="http://schemas.microsoft.com/office/drawing/2014/main" id="{046848E6-D979-437E-AC02-96EDCF9958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85045" y="5634090"/>
              <a:ext cx="410911" cy="410911"/>
            </a:xfrm>
            <a:prstGeom prst="rect">
              <a:avLst/>
            </a:prstGeom>
          </p:spPr>
        </p:pic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4EA635CD-60B2-4C3C-95A6-FA766C9ABD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64470" y="103554"/>
              <a:ext cx="410911" cy="410911"/>
            </a:xfrm>
            <a:prstGeom prst="rect">
              <a:avLst/>
            </a:prstGeom>
          </p:spPr>
        </p:pic>
        <p:pic>
          <p:nvPicPr>
            <p:cNvPr id="14" name="Grafika 13">
              <a:extLst>
                <a:ext uri="{FF2B5EF4-FFF2-40B4-BE49-F238E27FC236}">
                  <a16:creationId xmlns:a16="http://schemas.microsoft.com/office/drawing/2014/main" id="{019974F3-FAA4-477A-83E4-D904C41FC0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rot="1808873">
              <a:off x="255506" y="5353239"/>
              <a:ext cx="410911" cy="410911"/>
            </a:xfrm>
            <a:prstGeom prst="rect">
              <a:avLst/>
            </a:prstGeom>
          </p:spPr>
        </p:pic>
        <p:pic>
          <p:nvPicPr>
            <p:cNvPr id="15" name="Grafika 14">
              <a:extLst>
                <a:ext uri="{FF2B5EF4-FFF2-40B4-BE49-F238E27FC236}">
                  <a16:creationId xmlns:a16="http://schemas.microsoft.com/office/drawing/2014/main" id="{02790C4F-3CD1-400C-B178-91CEC370B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1559450">
              <a:off x="178733" y="6322988"/>
              <a:ext cx="410911" cy="410911"/>
            </a:xfrm>
            <a:prstGeom prst="rect">
              <a:avLst/>
            </a:prstGeom>
          </p:spPr>
        </p:pic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A43EF039-304F-44DD-A67D-6F1525445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71065" y="5769291"/>
              <a:ext cx="410911" cy="410911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6AE0991F-AD37-4EBD-8DA7-6528C7719D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 rot="20278419">
              <a:off x="11511549" y="4521694"/>
              <a:ext cx="410911" cy="410911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A736A5E3-A5CC-4129-AB6A-573D07216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421193" y="5703475"/>
              <a:ext cx="410911" cy="410911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510E20DB-7893-40A4-AF5C-6292E2D82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1511548" y="924306"/>
              <a:ext cx="410911" cy="41091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8C7D4662-2447-4F86-8EB2-D1C60308F2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0756437" y="763949"/>
              <a:ext cx="410911" cy="410911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3F4C572D-009A-444A-AD2F-B78F3E95C9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0001326" y="763948"/>
              <a:ext cx="410911" cy="410911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0882329B-DE99-438D-ABB8-C442E209C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509868">
              <a:off x="10794696" y="6366547"/>
              <a:ext cx="410911" cy="410911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BEEDAFCF-544A-4D6E-B0E8-1B0FC24A5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1430" y="162279"/>
              <a:ext cx="410911" cy="410911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5895A320-4165-4EE1-9AAB-A86CC81FD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75" y="987374"/>
              <a:ext cx="410911" cy="410911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21A52FF3-0B1B-41C8-8092-98670EB34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954677" y="162276"/>
              <a:ext cx="410911" cy="410911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84C306C4-017C-4D37-BFD6-AEB3FF5BAC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1931148">
              <a:off x="1097078" y="162277"/>
              <a:ext cx="410911" cy="410911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2D3CDF70-0823-4DE9-B8AC-BD38A57671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891622" y="748532"/>
              <a:ext cx="410911" cy="410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393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Układ niestandardowy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ytuł 1">
            <a:extLst>
              <a:ext uri="{FF2B5EF4-FFF2-40B4-BE49-F238E27FC236}">
                <a16:creationId xmlns:a16="http://schemas.microsoft.com/office/drawing/2014/main" id="{9A6254F0-3FDE-4592-A9FB-1F6A11C46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WPISZ</a:t>
            </a:r>
            <a:br>
              <a:rPr lang="pl-PL" dirty="0"/>
            </a:br>
            <a:r>
              <a:rPr lang="pl-PL" dirty="0"/>
              <a:t>NAGŁÓWEK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B604C641-1F49-4C7F-AD8B-C9EF4A1EF508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Symbol zastępczy numeru slajdu 5">
            <a:extLst>
              <a:ext uri="{FF2B5EF4-FFF2-40B4-BE49-F238E27FC236}">
                <a16:creationId xmlns:a16="http://schemas.microsoft.com/office/drawing/2014/main" id="{4C99A850-CC5B-42A9-954E-BE5114AC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BE5528F5-BD98-45D5-A5E3-8121BCE3F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05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THIS IS </a:t>
            </a:r>
            <a:br>
              <a:rPr lang="pl-PL" dirty="0"/>
            </a:br>
            <a:r>
              <a:rPr lang="en-US" dirty="0"/>
              <a:t>A SLIDE TITLE</a:t>
            </a:r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0D584C3-868D-49D8-B739-DDE0CA402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2FC724-BE6D-40A1-8BAD-0392D3831C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081" y="1996665"/>
            <a:ext cx="4065064" cy="493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986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1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rostokąt 54">
            <a:extLst>
              <a:ext uri="{FF2B5EF4-FFF2-40B4-BE49-F238E27FC236}">
                <a16:creationId xmlns:a16="http://schemas.microsoft.com/office/drawing/2014/main" id="{CF898F2E-8559-4B29-8EA0-503252925A25}"/>
              </a:ext>
            </a:extLst>
          </p:cNvPr>
          <p:cNvSpPr/>
          <p:nvPr userDrawn="1"/>
        </p:nvSpPr>
        <p:spPr>
          <a:xfrm>
            <a:off x="1438133" y="-188496"/>
            <a:ext cx="7215316" cy="7936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Shape 201">
            <a:extLst>
              <a:ext uri="{FF2B5EF4-FFF2-40B4-BE49-F238E27FC236}">
                <a16:creationId xmlns:a16="http://schemas.microsoft.com/office/drawing/2014/main" id="{5701972F-E069-4DE5-BD53-A5D78F55A9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80123" y="2203080"/>
            <a:ext cx="2970339" cy="3454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53" name="Shape 202">
            <a:extLst>
              <a:ext uri="{FF2B5EF4-FFF2-40B4-BE49-F238E27FC236}">
                <a16:creationId xmlns:a16="http://schemas.microsoft.com/office/drawing/2014/main" id="{BD182F0D-B7DE-4371-9B03-B8DC930A05F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07067" y="193787"/>
            <a:ext cx="6666490" cy="8227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algn="ctr">
              <a:defRPr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 CAN SPLIT YOUR CONTENT</a:t>
            </a:r>
          </a:p>
        </p:txBody>
      </p:sp>
      <p:sp>
        <p:nvSpPr>
          <p:cNvPr id="54" name="Shape 203">
            <a:extLst>
              <a:ext uri="{FF2B5EF4-FFF2-40B4-BE49-F238E27FC236}">
                <a16:creationId xmlns:a16="http://schemas.microsoft.com/office/drawing/2014/main" id="{CFDF3482-4B28-424A-A3B4-F5AF18854D9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5630163" y="2192124"/>
            <a:ext cx="3023286" cy="3454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pic>
        <p:nvPicPr>
          <p:cNvPr id="56" name="Obraz 55">
            <a:extLst>
              <a:ext uri="{FF2B5EF4-FFF2-40B4-BE49-F238E27FC236}">
                <a16:creationId xmlns:a16="http://schemas.microsoft.com/office/drawing/2014/main" id="{BE64D018-385F-4F5E-B7A9-E02791A8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57" name="Symbol zastępczy numeru slajdu 5">
            <a:extLst>
              <a:ext uri="{FF2B5EF4-FFF2-40B4-BE49-F238E27FC236}">
                <a16:creationId xmlns:a16="http://schemas.microsoft.com/office/drawing/2014/main" id="{27AB3291-9FF4-4CDE-A532-457F74A7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57698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9C03DBAD-6D11-4D17-AF56-70F7DA8A5EE0}"/>
              </a:ext>
            </a:extLst>
          </p:cNvPr>
          <p:cNvSpPr/>
          <p:nvPr userDrawn="1"/>
        </p:nvSpPr>
        <p:spPr>
          <a:xfrm>
            <a:off x="1438133" y="-188496"/>
            <a:ext cx="7215316" cy="793667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hape 210">
            <a:extLst>
              <a:ext uri="{FF2B5EF4-FFF2-40B4-BE49-F238E27FC236}">
                <a16:creationId xmlns:a16="http://schemas.microsoft.com/office/drawing/2014/main" id="{861E94E9-41BB-404D-9AE5-EE314F9120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93722" y="2203080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8" name="Shape 211">
            <a:extLst>
              <a:ext uri="{FF2B5EF4-FFF2-40B4-BE49-F238E27FC236}">
                <a16:creationId xmlns:a16="http://schemas.microsoft.com/office/drawing/2014/main" id="{592D6086-A6E5-45CC-B50F-C7F05301E5D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164088" y="2198141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 b="0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sp>
        <p:nvSpPr>
          <p:cNvPr id="9" name="Shape 212">
            <a:extLst>
              <a:ext uri="{FF2B5EF4-FFF2-40B4-BE49-F238E27FC236}">
                <a16:creationId xmlns:a16="http://schemas.microsoft.com/office/drawing/2014/main" id="{08ED5E1E-5BF6-454E-B927-F2C2E293E1E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834454" y="2198141"/>
            <a:ext cx="2054324" cy="341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sz="1158" b="0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b="1"/>
              <a:t>Click to edit Master text styles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F4530F7-E216-422F-A8FF-053F3D3CFD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id="{A64F7712-DB89-4AC3-9478-B1D2FA24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14" name="Shape 202">
            <a:extLst>
              <a:ext uri="{FF2B5EF4-FFF2-40B4-BE49-F238E27FC236}">
                <a16:creationId xmlns:a16="http://schemas.microsoft.com/office/drawing/2014/main" id="{D6892391-B690-4CDE-A36D-3971B3C561B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07067" y="193787"/>
            <a:ext cx="6666490" cy="822768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algn="ctr">
              <a:defRPr/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IN TWO OR THREE COLUMNS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916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D996CF3F-DC36-4715-86D7-ED4B298DAE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9282" y="0"/>
            <a:ext cx="2959871" cy="36320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0" name="Symbol zastępczy obrazu 3">
            <a:extLst>
              <a:ext uri="{FF2B5EF4-FFF2-40B4-BE49-F238E27FC236}">
                <a16:creationId xmlns:a16="http://schemas.microsoft.com/office/drawing/2014/main" id="{4368D834-A789-45A7-8D33-80BCA47D3A1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20754" y="7063"/>
            <a:ext cx="2959871" cy="3625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3">
            <a:extLst>
              <a:ext uri="{FF2B5EF4-FFF2-40B4-BE49-F238E27FC236}">
                <a16:creationId xmlns:a16="http://schemas.microsoft.com/office/drawing/2014/main" id="{01C7E790-62AA-4DCE-A160-A14318034D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20754" y="3779837"/>
            <a:ext cx="2959871" cy="37727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2" name="Symbol zastępczy obrazu 3">
            <a:extLst>
              <a:ext uri="{FF2B5EF4-FFF2-40B4-BE49-F238E27FC236}">
                <a16:creationId xmlns:a16="http://schemas.microsoft.com/office/drawing/2014/main" id="{25A87CC6-A50C-477E-AC33-3003640719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29282" y="3786901"/>
            <a:ext cx="2959871" cy="377277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E4F157F-5659-4C6C-95BD-6633FCDA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3666607" cy="20152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NAGŁÓWEK POWINIEN BYĆ NA 3 LINIE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A620A-8654-48C7-8E70-2F7AFE3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E90EF27-A1B5-412C-9030-62A256DBC63E}"/>
              </a:ext>
            </a:extLst>
          </p:cNvPr>
          <p:cNvSpPr/>
          <p:nvPr userDrawn="1"/>
        </p:nvSpPr>
        <p:spPr>
          <a:xfrm rot="5400000">
            <a:off x="-810452" y="1442288"/>
            <a:ext cx="1779726" cy="15882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2FC724-BE6D-40A1-8BAD-0392D3831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0081" y="2967348"/>
            <a:ext cx="2960214" cy="1639108"/>
          </a:xfrm>
        </p:spPr>
        <p:txBody>
          <a:bodyPr anchor="b"/>
          <a:lstStyle>
            <a:lvl1pPr>
              <a:defRPr sz="1323"/>
            </a:lvl1pPr>
          </a:lstStyle>
          <a:p>
            <a:pPr lvl="0"/>
            <a:r>
              <a:rPr lang="pl-PL" dirty="0"/>
              <a:t>ZOSTAW TU TEKST NA JAKIEŚ 3-4 LINIE TEKSTU I ZAZNACZ, ABY CAŁY TEKST BYŁ WERSALIKAMI (DUŻE LITERY). TO PEŁNI ROLĘ LEADU.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4B96EE91-463E-4024-BCF2-E4879F438C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81" y="4672397"/>
            <a:ext cx="2960214" cy="2692338"/>
          </a:xfrm>
        </p:spPr>
        <p:txBody>
          <a:bodyPr anchor="t">
            <a:normAutofit/>
          </a:bodyPr>
          <a:lstStyle>
            <a:lvl1pPr marL="0" marR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2"/>
            </a:lvl1pPr>
          </a:lstStyle>
          <a:p>
            <a:pPr marL="0" marR="0" lvl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</a:p>
          <a:p>
            <a:pPr marL="0" marR="0" lvl="0" indent="0" algn="l" defTabSz="756026" rtl="0" eaLnBrk="1" fontAlgn="auto" latinLnBrk="0" hangingPunct="1">
              <a:lnSpc>
                <a:spcPct val="9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lvl="0"/>
            <a:endParaRPr lang="pl-PL" dirty="0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EE5636F3-F2C6-4012-9727-99A21E6B1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1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50F47D98-468D-4E8E-8129-6ED36126FE78}"/>
              </a:ext>
            </a:extLst>
          </p:cNvPr>
          <p:cNvSpPr/>
          <p:nvPr userDrawn="1"/>
        </p:nvSpPr>
        <p:spPr>
          <a:xfrm rot="5400000">
            <a:off x="541097" y="2145378"/>
            <a:ext cx="3454290" cy="338613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F8B4D74-D52F-497A-B7B9-2B26DD83B0C9}"/>
              </a:ext>
            </a:extLst>
          </p:cNvPr>
          <p:cNvSpPr/>
          <p:nvPr userDrawn="1"/>
        </p:nvSpPr>
        <p:spPr>
          <a:xfrm rot="5400000">
            <a:off x="631073" y="2210558"/>
            <a:ext cx="3273875" cy="323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8EF063-3F48-4E10-9F34-0E5E928A3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27" y="2192504"/>
            <a:ext cx="3237767" cy="1587334"/>
          </a:xfrm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CB1C650-F254-4DE2-A9E3-61CE29122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728" y="3779838"/>
            <a:ext cx="3236826" cy="1686927"/>
          </a:xfrm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DA6997-30FF-4D83-8E7B-12F52B569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8" name="Symbol zastępczy obrazu 29">
            <a:extLst>
              <a:ext uri="{FF2B5EF4-FFF2-40B4-BE49-F238E27FC236}">
                <a16:creationId xmlns:a16="http://schemas.microsoft.com/office/drawing/2014/main" id="{689164B7-1A9D-471B-9DEB-44A6FC37EF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9" name="Symbol zastępczy obrazu 29">
            <a:extLst>
              <a:ext uri="{FF2B5EF4-FFF2-40B4-BE49-F238E27FC236}">
                <a16:creationId xmlns:a16="http://schemas.microsoft.com/office/drawing/2014/main" id="{0639789E-8FF3-40D4-A52D-283CE5308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5D62960E-48C9-4326-BA58-EB0BB23C8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44CB9AC7-260C-4D6F-88DC-3132E693C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72320EA4-1C06-44BA-AD8B-81A1443783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3" name="Symbol zastępczy tekstu 8">
            <a:extLst>
              <a:ext uri="{FF2B5EF4-FFF2-40B4-BE49-F238E27FC236}">
                <a16:creationId xmlns:a16="http://schemas.microsoft.com/office/drawing/2014/main" id="{C602E5F5-F92B-48EA-9E85-AC636CCA17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8904EED3-A7F9-4A3E-8127-FDCDFFAB91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29456" y="173349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4A84BEC0-A64D-4E91-84F6-463DAB8BE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9456" y="1415878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3A5D631A-57F0-4884-885D-013058FA11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8">
            <a:extLst>
              <a:ext uri="{FF2B5EF4-FFF2-40B4-BE49-F238E27FC236}">
                <a16:creationId xmlns:a16="http://schemas.microsoft.com/office/drawing/2014/main" id="{C867E415-002E-4590-B79C-A78301194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3007723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18" name="Symbol zastępczy tekstu 3">
            <a:extLst>
              <a:ext uri="{FF2B5EF4-FFF2-40B4-BE49-F238E27FC236}">
                <a16:creationId xmlns:a16="http://schemas.microsoft.com/office/drawing/2014/main" id="{9FDF0CB5-ECBB-4351-96DB-2DDAF7BA36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9" name="Symbol zastępczy tekstu 8">
            <a:extLst>
              <a:ext uri="{FF2B5EF4-FFF2-40B4-BE49-F238E27FC236}">
                <a16:creationId xmlns:a16="http://schemas.microsoft.com/office/drawing/2014/main" id="{5029F4C4-5645-4EA0-8B32-E514B6125D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58369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</p:spTree>
    <p:extLst>
      <p:ext uri="{BB962C8B-B14F-4D97-AF65-F5344CB8AC3E}">
        <p14:creationId xmlns:p14="http://schemas.microsoft.com/office/powerpoint/2010/main" val="256962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1022491-DCB9-4F78-B48D-F5350CC25C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7A4B920-AAF4-4AB0-9595-54474423DA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119C1D6-E686-4430-9049-20B848BED4A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B020-5232-43AC-A6C0-4EC0E37992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9910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ymbol zastępczy obrazu 19">
            <a:extLst>
              <a:ext uri="{FF2B5EF4-FFF2-40B4-BE49-F238E27FC236}">
                <a16:creationId xmlns:a16="http://schemas.microsoft.com/office/drawing/2014/main" id="{428448B7-845B-4AB9-AF84-A6E04B78703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2381023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8" name="Symbol zastępczy obrazu 29">
            <a:extLst>
              <a:ext uri="{FF2B5EF4-FFF2-40B4-BE49-F238E27FC236}">
                <a16:creationId xmlns:a16="http://schemas.microsoft.com/office/drawing/2014/main" id="{689164B7-1A9D-471B-9DEB-44A6FC37EF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52727" y="1418653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9" name="Symbol zastępczy obrazu 29">
            <a:extLst>
              <a:ext uri="{FF2B5EF4-FFF2-40B4-BE49-F238E27FC236}">
                <a16:creationId xmlns:a16="http://schemas.microsoft.com/office/drawing/2014/main" id="{0639789E-8FF3-40D4-A52D-283CE5308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2727" y="2991847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0" name="Symbol zastępczy obrazu 29">
            <a:extLst>
              <a:ext uri="{FF2B5EF4-FFF2-40B4-BE49-F238E27FC236}">
                <a16:creationId xmlns:a16="http://schemas.microsoft.com/office/drawing/2014/main" id="{5D62960E-48C9-4326-BA58-EB0BB23C89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2727" y="4578598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1" name="Symbol zastępczy obrazu 29">
            <a:extLst>
              <a:ext uri="{FF2B5EF4-FFF2-40B4-BE49-F238E27FC236}">
                <a16:creationId xmlns:a16="http://schemas.microsoft.com/office/drawing/2014/main" id="{44CB9AC7-260C-4D6F-88DC-3132E693C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54953" y="6168524"/>
            <a:ext cx="615601" cy="8487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92"/>
            </a:lvl1pPr>
          </a:lstStyle>
          <a:p>
            <a:r>
              <a:rPr lang="en-US"/>
              <a:t>Click icon to add picture</a:t>
            </a:r>
            <a:endParaRPr lang="pl-PL" dirty="0"/>
          </a:p>
        </p:txBody>
      </p:sp>
      <p:sp>
        <p:nvSpPr>
          <p:cNvPr id="12" name="Symbol zastępczy tekstu 3">
            <a:extLst>
              <a:ext uri="{FF2B5EF4-FFF2-40B4-BE49-F238E27FC236}">
                <a16:creationId xmlns:a16="http://schemas.microsoft.com/office/drawing/2014/main" id="{72320EA4-1C06-44BA-AD8B-81A1443783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26736" y="6477282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3" name="Symbol zastępczy tekstu 8">
            <a:extLst>
              <a:ext uri="{FF2B5EF4-FFF2-40B4-BE49-F238E27FC236}">
                <a16:creationId xmlns:a16="http://schemas.microsoft.com/office/drawing/2014/main" id="{C602E5F5-F92B-48EA-9E85-AC636CCA17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26736" y="615966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7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8904EED3-A7F9-4A3E-8127-FDCDFFAB91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29456" y="1733498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5" name="Symbol zastępczy tekstu 8">
            <a:extLst>
              <a:ext uri="{FF2B5EF4-FFF2-40B4-BE49-F238E27FC236}">
                <a16:creationId xmlns:a16="http://schemas.microsoft.com/office/drawing/2014/main" id="{4A84BEC0-A64D-4E91-84F6-463DAB8BE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9456" y="1415878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4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3A5D631A-57F0-4884-885D-013058FA118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52899" y="332534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7" name="Symbol zastępczy tekstu 8">
            <a:extLst>
              <a:ext uri="{FF2B5EF4-FFF2-40B4-BE49-F238E27FC236}">
                <a16:creationId xmlns:a16="http://schemas.microsoft.com/office/drawing/2014/main" id="{C867E415-002E-4590-B79C-A78301194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852899" y="3007723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5</a:t>
            </a:r>
          </a:p>
        </p:txBody>
      </p:sp>
      <p:sp>
        <p:nvSpPr>
          <p:cNvPr id="18" name="Symbol zastępczy tekstu 3">
            <a:extLst>
              <a:ext uri="{FF2B5EF4-FFF2-40B4-BE49-F238E27FC236}">
                <a16:creationId xmlns:a16="http://schemas.microsoft.com/office/drawing/2014/main" id="{9FDF0CB5-ECBB-4351-96DB-2DDAF7BA36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52899" y="4901313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9" name="Symbol zastępczy tekstu 8">
            <a:extLst>
              <a:ext uri="{FF2B5EF4-FFF2-40B4-BE49-F238E27FC236}">
                <a16:creationId xmlns:a16="http://schemas.microsoft.com/office/drawing/2014/main" id="{5029F4C4-5645-4EA0-8B32-E514B6125D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852899" y="4583692"/>
            <a:ext cx="2381023" cy="2432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1323" b="1"/>
            </a:lvl1pPr>
          </a:lstStyle>
          <a:p>
            <a:pPr lvl="0"/>
            <a:r>
              <a:rPr lang="pl-PL" dirty="0"/>
              <a:t>Lista, obiekt 6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DA6997-30FF-4D83-8E7B-12F52B569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0F47D98-468D-4E8E-8129-6ED36126FE78}"/>
              </a:ext>
            </a:extLst>
          </p:cNvPr>
          <p:cNvSpPr/>
          <p:nvPr userDrawn="1"/>
        </p:nvSpPr>
        <p:spPr>
          <a:xfrm rot="5400000">
            <a:off x="653878" y="2147493"/>
            <a:ext cx="3454290" cy="338613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8EF063-3F48-4E10-9F34-0E5E928A3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08" y="2194619"/>
            <a:ext cx="3237767" cy="1587334"/>
          </a:xfrm>
          <a:solidFill>
            <a:schemeClr val="bg1"/>
          </a:solidFill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DCB1C650-F254-4DE2-A9E3-61CE29122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509" y="3781953"/>
            <a:ext cx="3236826" cy="1686927"/>
          </a:xfrm>
          <a:solidFill>
            <a:schemeClr val="bg1"/>
          </a:solidFill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</p:spTree>
    <p:extLst>
      <p:ext uri="{BB962C8B-B14F-4D97-AF65-F5344CB8AC3E}">
        <p14:creationId xmlns:p14="http://schemas.microsoft.com/office/powerpoint/2010/main" val="4237604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App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8">
            <a:extLst>
              <a:ext uri="{FF2B5EF4-FFF2-40B4-BE49-F238E27FC236}">
                <a16:creationId xmlns:a16="http://schemas.microsoft.com/office/drawing/2014/main" id="{C3790D4C-F984-4BE6-97C2-ECCB3E780B8D}"/>
              </a:ext>
            </a:extLst>
          </p:cNvPr>
          <p:cNvSpPr/>
          <p:nvPr userDrawn="1"/>
        </p:nvSpPr>
        <p:spPr>
          <a:xfrm>
            <a:off x="3579937" y="2079484"/>
            <a:ext cx="2920752" cy="248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592" tIns="75592" rIns="75592" bIns="75592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27" dirty="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Place your screenshot here</a:t>
            </a:r>
            <a:endParaRPr sz="827" dirty="0">
              <a:solidFill>
                <a:srgbClr val="FFFFFF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6" name="Shape 381">
            <a:extLst>
              <a:ext uri="{FF2B5EF4-FFF2-40B4-BE49-F238E27FC236}">
                <a16:creationId xmlns:a16="http://schemas.microsoft.com/office/drawing/2014/main" id="{AC419D5B-20CC-4008-9810-FC14880B2A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 sz="1323"/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6F700FE-48C1-4B17-9E6F-4E5F182A9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327313-0DD5-4771-8485-030C9EC4A91D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Obraz 10" descr="Obraz zawierający obiekt&#10;&#10;Opis wygenerowany przy wysokim poziomie pewności">
            <a:extLst>
              <a:ext uri="{FF2B5EF4-FFF2-40B4-BE49-F238E27FC236}">
                <a16:creationId xmlns:a16="http://schemas.microsoft.com/office/drawing/2014/main" id="{7838E38C-323B-44C7-8BDE-F164366A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7" y="2093024"/>
            <a:ext cx="4348571" cy="44897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A60BC6-971B-43F2-B745-E50A12478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3" name="Symbol zastępczy numeru slajdu 5">
            <a:extLst>
              <a:ext uri="{FF2B5EF4-FFF2-40B4-BE49-F238E27FC236}">
                <a16:creationId xmlns:a16="http://schemas.microsoft.com/office/drawing/2014/main" id="{18505E71-A938-4A00-9055-748977EC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52393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Apple Blue">
    <p:bg>
      <p:bgPr>
        <a:gradFill flip="none" rotWithShape="1">
          <a:gsLst>
            <a:gs pos="56800">
              <a:srgbClr val="2A9DCF"/>
            </a:gs>
            <a:gs pos="100000">
              <a:srgbClr val="1D70B7"/>
            </a:gs>
            <a:gs pos="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81">
            <a:extLst>
              <a:ext uri="{FF2B5EF4-FFF2-40B4-BE49-F238E27FC236}">
                <a16:creationId xmlns:a16="http://schemas.microsoft.com/office/drawing/2014/main" id="{F0989EA5-03CB-43CA-9FB6-49D79AD5E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9A6254F0-3FDE-4592-A9FB-1F6A11C46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B604C641-1F49-4C7F-AD8B-C9EF4A1EF508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7" name="Obraz 36" descr="Obraz zawierający obiekt&#10;&#10;Opis wygenerowany przy wysokim poziomie pewności">
            <a:extLst>
              <a:ext uri="{FF2B5EF4-FFF2-40B4-BE49-F238E27FC236}">
                <a16:creationId xmlns:a16="http://schemas.microsoft.com/office/drawing/2014/main" id="{721863C1-006D-4E33-92A6-97A8FBD3D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7" y="2093024"/>
            <a:ext cx="4348571" cy="4489719"/>
          </a:xfrm>
          <a:prstGeom prst="rect">
            <a:avLst/>
          </a:prstGeom>
        </p:spPr>
      </p:pic>
      <p:sp>
        <p:nvSpPr>
          <p:cNvPr id="38" name="Symbol zastępczy numeru slajdu 5">
            <a:extLst>
              <a:ext uri="{FF2B5EF4-FFF2-40B4-BE49-F238E27FC236}">
                <a16:creationId xmlns:a16="http://schemas.microsoft.com/office/drawing/2014/main" id="{4C99A850-CC5B-42A9-954E-BE5114AC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BE5528F5-BD98-45D5-A5E3-8121BCE3FE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7956" y="6865717"/>
            <a:ext cx="1229946" cy="8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7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CBA37BB1-017A-42AB-BE0D-C5A84264FE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080625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E66A7FC7-41FE-4766-B3BA-1E727AAD9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27" y="1394185"/>
            <a:ext cx="4391185" cy="2385654"/>
          </a:xfrm>
          <a:solidFill>
            <a:srgbClr val="3BD8EE">
              <a:alpha val="72157"/>
            </a:srgbClr>
          </a:solidFill>
        </p:spPr>
        <p:txBody>
          <a:bodyPr bIns="0" anchor="b"/>
          <a:lstStyle>
            <a:lvl1pPr>
              <a:defRPr/>
            </a:lvl1pPr>
          </a:lstStyle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2-3 SŁOWA</a:t>
            </a:r>
          </a:p>
        </p:txBody>
      </p:sp>
      <p:sp>
        <p:nvSpPr>
          <p:cNvPr id="4" name="Symbol zastępczy tekstu 5">
            <a:extLst>
              <a:ext uri="{FF2B5EF4-FFF2-40B4-BE49-F238E27FC236}">
                <a16:creationId xmlns:a16="http://schemas.microsoft.com/office/drawing/2014/main" id="{5443086E-9595-4550-90F2-D1CC91CA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729" y="3779837"/>
            <a:ext cx="4390584" cy="2385653"/>
          </a:xfrm>
          <a:solidFill>
            <a:srgbClr val="3BD8EE">
              <a:alpha val="72157"/>
            </a:srgbClr>
          </a:solidFill>
        </p:spPr>
        <p:txBody>
          <a:bodyPr tIns="108000">
            <a:normAutofit/>
          </a:bodyPr>
          <a:lstStyle>
            <a:lvl1pPr>
              <a:defRPr sz="1323"/>
            </a:lvl1pPr>
          </a:lstStyle>
          <a:p>
            <a:pPr lvl="0"/>
            <a:r>
              <a:rPr lang="pl-PL" dirty="0"/>
              <a:t>Akurat tutaj opis powinien być w rozmiarze 16. W dwóch-trzech krótkich zdaniach tłumaczysz, o co chodzi w tej kategorii. Wizualnie najlepiej wygląda, gdy jest na 4-5 linii tekstu.</a:t>
            </a:r>
          </a:p>
        </p:txBody>
      </p:sp>
    </p:spTree>
    <p:extLst>
      <p:ext uri="{BB962C8B-B14F-4D97-AF65-F5344CB8AC3E}">
        <p14:creationId xmlns:p14="http://schemas.microsoft.com/office/powerpoint/2010/main" val="2099182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81">
            <a:extLst>
              <a:ext uri="{FF2B5EF4-FFF2-40B4-BE49-F238E27FC236}">
                <a16:creationId xmlns:a16="http://schemas.microsoft.com/office/drawing/2014/main" id="{64FACB9A-1D65-4F72-A10A-E82895868E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2442BCA-66CC-428B-99C7-6C9699633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3EB47B2-B843-4E22-8F6F-E63B94256F1D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Obraz 6" descr="Obraz zawierający sprzęt elektroniczny, wyświetlanie, monitor, wewnątrz&#10;&#10;Opis wygenerowany przy bardzo wysokim poziomie pewności">
            <a:extLst>
              <a:ext uri="{FF2B5EF4-FFF2-40B4-BE49-F238E27FC236}">
                <a16:creationId xmlns:a16="http://schemas.microsoft.com/office/drawing/2014/main" id="{8F35A7EC-6DA3-4CE8-80FA-EBA9F36DF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11" y="2162376"/>
            <a:ext cx="4439803" cy="47654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F7741E2-150D-4E51-AA22-D13A1B44F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CC5A86AB-73AA-43EF-BA4C-F5C9D480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973724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sprzęt elektroniczny, siedzi, komputer&#10;&#10;Opis wygenerowany przy bardzo wysokim poziomie pewności">
            <a:extLst>
              <a:ext uri="{FF2B5EF4-FFF2-40B4-BE49-F238E27FC236}">
                <a16:creationId xmlns:a16="http://schemas.microsoft.com/office/drawing/2014/main" id="{E84F78E3-3826-40F5-B7B4-7742A949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62" y="2242751"/>
            <a:ext cx="4623502" cy="3886117"/>
          </a:xfrm>
          <a:prstGeom prst="rect">
            <a:avLst/>
          </a:prstGeom>
        </p:spPr>
      </p:pic>
      <p:sp>
        <p:nvSpPr>
          <p:cNvPr id="5" name="Shape 381">
            <a:extLst>
              <a:ext uri="{FF2B5EF4-FFF2-40B4-BE49-F238E27FC236}">
                <a16:creationId xmlns:a16="http://schemas.microsoft.com/office/drawing/2014/main" id="{B21B993F-1068-4F69-96C5-08722BD079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28756" y="2242750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911AB0E7-FED3-4A64-8D43-983C5B6D4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DESKTOP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0810F27-1D65-4235-BCE3-4D4ECD4C2C03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3F390C0-D2FB-464A-BB27-C68DA51F5C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B116AF75-BAC9-474F-9873-1DAE3CAE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510436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D555DEC9-0996-4C84-BAB4-E67C7B1C4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3062937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MOBILE</a:t>
            </a:r>
            <a:br>
              <a:rPr lang="pl-PL" dirty="0"/>
            </a:br>
            <a:r>
              <a:rPr lang="pl-PL" dirty="0"/>
              <a:t>PROJECT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C9A0C8D-9837-4C74-9BC0-17E2877135CB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Obraz 6" descr="Obraz zawierający monitor, sprzęt elektroniczny, komputer, wyświetlanie&#10;&#10;Opis wygenerowany przy bardzo wysokim poziomie pewności">
            <a:extLst>
              <a:ext uri="{FF2B5EF4-FFF2-40B4-BE49-F238E27FC236}">
                <a16:creationId xmlns:a16="http://schemas.microsoft.com/office/drawing/2014/main" id="{259F93DA-D3F8-440A-8C62-125F3D990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79" y="718187"/>
            <a:ext cx="2213068" cy="6123301"/>
          </a:xfrm>
          <a:prstGeom prst="rect">
            <a:avLst/>
          </a:prstGeom>
        </p:spPr>
      </p:pic>
      <p:sp>
        <p:nvSpPr>
          <p:cNvPr id="8" name="Shape 381">
            <a:extLst>
              <a:ext uri="{FF2B5EF4-FFF2-40B4-BE49-F238E27FC236}">
                <a16:creationId xmlns:a16="http://schemas.microsoft.com/office/drawing/2014/main" id="{109E7B9C-A501-436E-9AAE-AD32C0D03F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54764" y="2410743"/>
            <a:ext cx="1958826" cy="32681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96"/>
              </a:spcBef>
              <a:spcAft>
                <a:spcPts val="0"/>
              </a:spcAft>
              <a:buNone/>
            </a:pPr>
            <a:r>
              <a:rPr lang="en-US" sz="1488"/>
              <a:t>Click to edit Master text styles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58F9BF3-62B5-495E-851E-07CC1B21D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481D1033-A085-42E3-9835-7A4A80DC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1706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nowany zestaw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E334BE-BDC5-4F93-8E89-A0FF76706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352" y="631836"/>
            <a:ext cx="2034329" cy="1461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FREE</a:t>
            </a:r>
            <a:br>
              <a:rPr lang="pl-PL" dirty="0"/>
            </a:br>
            <a:r>
              <a:rPr lang="pl-PL" dirty="0"/>
              <a:t>ICON SET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4EAD462-75A5-4249-8D9F-160ABD44F8A6}"/>
              </a:ext>
            </a:extLst>
          </p:cNvPr>
          <p:cNvSpPr/>
          <p:nvPr userDrawn="1"/>
        </p:nvSpPr>
        <p:spPr>
          <a:xfrm rot="5400000">
            <a:off x="-536586" y="1168423"/>
            <a:ext cx="1239870" cy="166698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4B94E50-37F5-419F-9351-735E97D89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151" y="1303469"/>
            <a:ext cx="567035" cy="7559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04218F9B-4D79-4E27-B519-68A34FC7A3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5633" y="3905081"/>
            <a:ext cx="567035" cy="755968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9D356F0-05BF-48A9-98B3-DA0FF9BF1F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3596" y="2202167"/>
            <a:ext cx="567035" cy="755968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59EB63C9-D098-4A02-A404-0E6A443F6F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5681" y="2202167"/>
            <a:ext cx="567035" cy="755968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CCF3894-36F8-4966-8031-4B8F4C094C9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73668" y="6761661"/>
            <a:ext cx="567035" cy="755968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02220DD2-F66B-409B-AEBA-56690394F9F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45206" y="4779587"/>
            <a:ext cx="567035" cy="755968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8A00C206-AD88-401F-883C-7685FDBE3B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96594" y="2202167"/>
            <a:ext cx="567035" cy="755968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5B6FD621-6A20-4551-8E4D-720EB1A28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40313" y="2202167"/>
            <a:ext cx="567035" cy="755968"/>
          </a:xfrm>
          <a:prstGeom prst="rect">
            <a:avLst/>
          </a:prstGeom>
        </p:spPr>
      </p:pic>
      <p:pic>
        <p:nvPicPr>
          <p:cNvPr id="24" name="Grafika 23">
            <a:extLst>
              <a:ext uri="{FF2B5EF4-FFF2-40B4-BE49-F238E27FC236}">
                <a16:creationId xmlns:a16="http://schemas.microsoft.com/office/drawing/2014/main" id="{96F8CF64-80EF-48CA-9887-18526B1E474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57900" y="2202167"/>
            <a:ext cx="567035" cy="755968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FEDD528C-3434-49A8-87A8-704A89A458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84031" y="2202167"/>
            <a:ext cx="567035" cy="755968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:a16="http://schemas.microsoft.com/office/drawing/2014/main" id="{A133E1F4-274C-4AAC-8589-BC11FFBB57B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87911" y="2202167"/>
            <a:ext cx="567035" cy="755968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C31B6F28-6761-479B-84E5-1027275C45D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675364" y="2283920"/>
            <a:ext cx="567035" cy="755968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CFA806E1-0023-490C-A256-19306799D5E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50603" y="2283920"/>
            <a:ext cx="567035" cy="755968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5BB62A26-1DEF-4B50-82EB-10EABBA39D2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969994" y="2283920"/>
            <a:ext cx="567035" cy="755968"/>
          </a:xfrm>
          <a:prstGeom prst="rect">
            <a:avLst/>
          </a:prstGeom>
        </p:spPr>
      </p:pic>
      <p:pic>
        <p:nvPicPr>
          <p:cNvPr id="36" name="Grafika 35">
            <a:extLst>
              <a:ext uri="{FF2B5EF4-FFF2-40B4-BE49-F238E27FC236}">
                <a16:creationId xmlns:a16="http://schemas.microsoft.com/office/drawing/2014/main" id="{87D6E1F6-1AEB-487F-8050-F03319A5623C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1352" y="3067278"/>
            <a:ext cx="567035" cy="755968"/>
          </a:xfrm>
          <a:prstGeom prst="rect">
            <a:avLst/>
          </a:prstGeom>
        </p:spPr>
      </p:pic>
      <p:pic>
        <p:nvPicPr>
          <p:cNvPr id="38" name="Grafika 37">
            <a:extLst>
              <a:ext uri="{FF2B5EF4-FFF2-40B4-BE49-F238E27FC236}">
                <a16:creationId xmlns:a16="http://schemas.microsoft.com/office/drawing/2014/main" id="{657E767E-FAA7-42F4-BC67-9E3C8735ACA4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56031" y="3067278"/>
            <a:ext cx="567035" cy="755968"/>
          </a:xfrm>
          <a:prstGeom prst="rect">
            <a:avLst/>
          </a:prstGeom>
        </p:spPr>
      </p:pic>
      <p:pic>
        <p:nvPicPr>
          <p:cNvPr id="40" name="Grafika 39">
            <a:extLst>
              <a:ext uri="{FF2B5EF4-FFF2-40B4-BE49-F238E27FC236}">
                <a16:creationId xmlns:a16="http://schemas.microsoft.com/office/drawing/2014/main" id="{21F32087-B2A0-4E36-9C3D-1064A165E6E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520709" y="3067278"/>
            <a:ext cx="567035" cy="755968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E268B941-3A17-4796-8BBB-6AA98F117F5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10615" y="2958134"/>
            <a:ext cx="567035" cy="755968"/>
          </a:xfrm>
          <a:prstGeom prst="rect">
            <a:avLst/>
          </a:prstGeom>
        </p:spPr>
      </p:pic>
      <p:pic>
        <p:nvPicPr>
          <p:cNvPr id="44" name="Grafika 43">
            <a:extLst>
              <a:ext uri="{FF2B5EF4-FFF2-40B4-BE49-F238E27FC236}">
                <a16:creationId xmlns:a16="http://schemas.microsoft.com/office/drawing/2014/main" id="{1B2564C5-3631-423E-939A-656FAE1F657E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898579" y="3092498"/>
            <a:ext cx="567035" cy="755968"/>
          </a:xfrm>
          <a:prstGeom prst="rect">
            <a:avLst/>
          </a:prstGeom>
        </p:spPr>
      </p:pic>
      <p:pic>
        <p:nvPicPr>
          <p:cNvPr id="46" name="Grafika 45">
            <a:extLst>
              <a:ext uri="{FF2B5EF4-FFF2-40B4-BE49-F238E27FC236}">
                <a16:creationId xmlns:a16="http://schemas.microsoft.com/office/drawing/2014/main" id="{5259CAD0-1093-485F-95DD-B3A94B3F590A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641592" y="3023870"/>
            <a:ext cx="567035" cy="755968"/>
          </a:xfrm>
          <a:prstGeom prst="rect">
            <a:avLst/>
          </a:prstGeom>
        </p:spPr>
      </p:pic>
      <p:pic>
        <p:nvPicPr>
          <p:cNvPr id="48" name="Grafika 47">
            <a:extLst>
              <a:ext uri="{FF2B5EF4-FFF2-40B4-BE49-F238E27FC236}">
                <a16:creationId xmlns:a16="http://schemas.microsoft.com/office/drawing/2014/main" id="{E8A7D29B-7373-40F7-8925-E9ECA51ED3E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258244" y="3092498"/>
            <a:ext cx="567035" cy="755968"/>
          </a:xfrm>
          <a:prstGeom prst="rect">
            <a:avLst/>
          </a:prstGeom>
        </p:spPr>
      </p:pic>
      <p:pic>
        <p:nvPicPr>
          <p:cNvPr id="52" name="Grafika 51">
            <a:extLst>
              <a:ext uri="{FF2B5EF4-FFF2-40B4-BE49-F238E27FC236}">
                <a16:creationId xmlns:a16="http://schemas.microsoft.com/office/drawing/2014/main" id="{BEE05D9D-A73F-4CDA-9FFF-61573DA3B64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923807" y="1332997"/>
            <a:ext cx="567035" cy="755968"/>
          </a:xfrm>
          <a:prstGeom prst="rect">
            <a:avLst/>
          </a:prstGeom>
        </p:spPr>
      </p:pic>
      <p:pic>
        <p:nvPicPr>
          <p:cNvPr id="56" name="Grafika 55">
            <a:extLst>
              <a:ext uri="{FF2B5EF4-FFF2-40B4-BE49-F238E27FC236}">
                <a16:creationId xmlns:a16="http://schemas.microsoft.com/office/drawing/2014/main" id="{F597F440-96E7-4854-B00A-14484350D4B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3606290" y="1336280"/>
            <a:ext cx="567035" cy="755968"/>
          </a:xfrm>
          <a:prstGeom prst="rect">
            <a:avLst/>
          </a:prstGeom>
        </p:spPr>
      </p:pic>
      <p:pic>
        <p:nvPicPr>
          <p:cNvPr id="58" name="Grafika 57">
            <a:extLst>
              <a:ext uri="{FF2B5EF4-FFF2-40B4-BE49-F238E27FC236}">
                <a16:creationId xmlns:a16="http://schemas.microsoft.com/office/drawing/2014/main" id="{90D04000-5EAE-45AB-B462-656EBF5984C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457900" y="1281109"/>
            <a:ext cx="567035" cy="755968"/>
          </a:xfrm>
          <a:prstGeom prst="rect">
            <a:avLst/>
          </a:prstGeom>
        </p:spPr>
      </p:pic>
      <p:pic>
        <p:nvPicPr>
          <p:cNvPr id="60" name="Grafika 59">
            <a:extLst>
              <a:ext uri="{FF2B5EF4-FFF2-40B4-BE49-F238E27FC236}">
                <a16:creationId xmlns:a16="http://schemas.microsoft.com/office/drawing/2014/main" id="{4B99BD58-7E28-4C0C-9256-2A330B7352D5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784031" y="1337056"/>
            <a:ext cx="567035" cy="755968"/>
          </a:xfrm>
          <a:prstGeom prst="rect">
            <a:avLst/>
          </a:prstGeom>
        </p:spPr>
      </p:pic>
      <p:pic>
        <p:nvPicPr>
          <p:cNvPr id="62" name="Grafika 61">
            <a:extLst>
              <a:ext uri="{FF2B5EF4-FFF2-40B4-BE49-F238E27FC236}">
                <a16:creationId xmlns:a16="http://schemas.microsoft.com/office/drawing/2014/main" id="{DE3EC835-8DE8-49E6-B8D3-38B9AC123524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131770" y="1322792"/>
            <a:ext cx="567035" cy="755968"/>
          </a:xfrm>
          <a:prstGeom prst="rect">
            <a:avLst/>
          </a:prstGeom>
        </p:spPr>
      </p:pic>
      <p:pic>
        <p:nvPicPr>
          <p:cNvPr id="64" name="Grafika 63">
            <a:extLst>
              <a:ext uri="{FF2B5EF4-FFF2-40B4-BE49-F238E27FC236}">
                <a16:creationId xmlns:a16="http://schemas.microsoft.com/office/drawing/2014/main" id="{D94DA959-53C3-4654-A772-51929DEF047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826178" y="1384496"/>
            <a:ext cx="567035" cy="755968"/>
          </a:xfrm>
          <a:prstGeom prst="rect">
            <a:avLst/>
          </a:prstGeom>
        </p:spPr>
      </p:pic>
      <p:pic>
        <p:nvPicPr>
          <p:cNvPr id="66" name="Grafika 65">
            <a:extLst>
              <a:ext uri="{FF2B5EF4-FFF2-40B4-BE49-F238E27FC236}">
                <a16:creationId xmlns:a16="http://schemas.microsoft.com/office/drawing/2014/main" id="{65C74D05-9787-485C-ABDC-493253CAEAC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279377" y="1384496"/>
            <a:ext cx="567035" cy="755968"/>
          </a:xfrm>
          <a:prstGeom prst="rect">
            <a:avLst/>
          </a:prstGeom>
        </p:spPr>
      </p:pic>
      <p:pic>
        <p:nvPicPr>
          <p:cNvPr id="68" name="Grafika 67">
            <a:extLst>
              <a:ext uri="{FF2B5EF4-FFF2-40B4-BE49-F238E27FC236}">
                <a16:creationId xmlns:a16="http://schemas.microsoft.com/office/drawing/2014/main" id="{EAD9E80F-90BF-4555-86E3-2CDFA35929EC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882485" y="2265706"/>
            <a:ext cx="567035" cy="755968"/>
          </a:xfrm>
          <a:prstGeom prst="rect">
            <a:avLst/>
          </a:prstGeom>
        </p:spPr>
      </p:pic>
      <p:sp>
        <p:nvSpPr>
          <p:cNvPr id="69" name="Symbol zastępczy tekstu 2">
            <a:extLst>
              <a:ext uri="{FF2B5EF4-FFF2-40B4-BE49-F238E27FC236}">
                <a16:creationId xmlns:a16="http://schemas.microsoft.com/office/drawing/2014/main" id="{266EDEB6-AEF5-4734-BE00-3B95419ABED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41671" y="106907"/>
            <a:ext cx="4264576" cy="9082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992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 dirty="0"/>
              <a:t>Darmowy zestaw ikon stworzony przez </a:t>
            </a:r>
            <a:r>
              <a:rPr lang="pl-PL" dirty="0" err="1"/>
              <a:t>Tarasa</a:t>
            </a:r>
            <a:r>
              <a:rPr lang="pl-PL" dirty="0"/>
              <a:t> </a:t>
            </a:r>
            <a:r>
              <a:rPr lang="pl-PL" dirty="0" err="1"/>
              <a:t>Shypko</a:t>
            </a:r>
            <a:r>
              <a:rPr lang="pl-PL" dirty="0"/>
              <a:t> i udostępniony na https://www.behance.net/gallery/20854255/Free-Icon-Set</a:t>
            </a:r>
          </a:p>
          <a:p>
            <a:pPr lvl="0"/>
            <a:r>
              <a:rPr lang="pl-PL" dirty="0"/>
              <a:t>Znajdziecie go też w folderze z </a:t>
            </a:r>
            <a:r>
              <a:rPr lang="pl-PL" dirty="0" err="1"/>
              <a:t>templatem</a:t>
            </a:r>
            <a:r>
              <a:rPr lang="pl-PL" dirty="0"/>
              <a:t>.</a:t>
            </a:r>
          </a:p>
        </p:txBody>
      </p:sp>
      <p:pic>
        <p:nvPicPr>
          <p:cNvPr id="71" name="Grafika 70">
            <a:extLst>
              <a:ext uri="{FF2B5EF4-FFF2-40B4-BE49-F238E27FC236}">
                <a16:creationId xmlns:a16="http://schemas.microsoft.com/office/drawing/2014/main" id="{596A7F38-F924-405D-A2E7-05A831C866FD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36222" y="3040610"/>
            <a:ext cx="567035" cy="755968"/>
          </a:xfrm>
          <a:prstGeom prst="rect">
            <a:avLst/>
          </a:prstGeom>
        </p:spPr>
      </p:pic>
      <p:pic>
        <p:nvPicPr>
          <p:cNvPr id="73" name="Grafika 72">
            <a:extLst>
              <a:ext uri="{FF2B5EF4-FFF2-40B4-BE49-F238E27FC236}">
                <a16:creationId xmlns:a16="http://schemas.microsoft.com/office/drawing/2014/main" id="{0189F359-EF05-478C-AFCE-A01E4006AB89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561378" y="3125172"/>
            <a:ext cx="567035" cy="755968"/>
          </a:xfrm>
          <a:prstGeom prst="rect">
            <a:avLst/>
          </a:prstGeom>
        </p:spPr>
      </p:pic>
      <p:pic>
        <p:nvPicPr>
          <p:cNvPr id="75" name="Grafika 74">
            <a:extLst>
              <a:ext uri="{FF2B5EF4-FFF2-40B4-BE49-F238E27FC236}">
                <a16:creationId xmlns:a16="http://schemas.microsoft.com/office/drawing/2014/main" id="{BEA47F39-D224-4EC1-A7A0-7101ED195CBB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425320" y="3067278"/>
            <a:ext cx="567035" cy="755968"/>
          </a:xfrm>
          <a:prstGeom prst="rect">
            <a:avLst/>
          </a:prstGeom>
        </p:spPr>
      </p:pic>
      <p:pic>
        <p:nvPicPr>
          <p:cNvPr id="77" name="Grafika 76">
            <a:extLst>
              <a:ext uri="{FF2B5EF4-FFF2-40B4-BE49-F238E27FC236}">
                <a16:creationId xmlns:a16="http://schemas.microsoft.com/office/drawing/2014/main" id="{F24790D1-23AC-440B-8B82-D8FD0523880A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119441" y="3092052"/>
            <a:ext cx="567035" cy="755968"/>
          </a:xfrm>
          <a:prstGeom prst="rect">
            <a:avLst/>
          </a:prstGeom>
        </p:spPr>
      </p:pic>
      <p:pic>
        <p:nvPicPr>
          <p:cNvPr id="79" name="Grafika 78">
            <a:extLst>
              <a:ext uri="{FF2B5EF4-FFF2-40B4-BE49-F238E27FC236}">
                <a16:creationId xmlns:a16="http://schemas.microsoft.com/office/drawing/2014/main" id="{BAF51DBD-782F-4546-9B3F-BB799310FEBD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808668" y="3104453"/>
            <a:ext cx="567035" cy="755968"/>
          </a:xfrm>
          <a:prstGeom prst="rect">
            <a:avLst/>
          </a:prstGeom>
        </p:spPr>
      </p:pic>
      <p:pic>
        <p:nvPicPr>
          <p:cNvPr id="81" name="Grafika 80">
            <a:extLst>
              <a:ext uri="{FF2B5EF4-FFF2-40B4-BE49-F238E27FC236}">
                <a16:creationId xmlns:a16="http://schemas.microsoft.com/office/drawing/2014/main" id="{999335B8-CABA-4CC7-8F80-EA2EA8DF15CC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537029" y="3125172"/>
            <a:ext cx="567035" cy="755968"/>
          </a:xfrm>
          <a:prstGeom prst="rect">
            <a:avLst/>
          </a:prstGeom>
        </p:spPr>
      </p:pic>
      <p:pic>
        <p:nvPicPr>
          <p:cNvPr id="83" name="Grafika 82">
            <a:extLst>
              <a:ext uri="{FF2B5EF4-FFF2-40B4-BE49-F238E27FC236}">
                <a16:creationId xmlns:a16="http://schemas.microsoft.com/office/drawing/2014/main" id="{320B7A7F-EEEE-4188-97BB-2508B9B0C076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9286517" y="3092052"/>
            <a:ext cx="567035" cy="755968"/>
          </a:xfrm>
          <a:prstGeom prst="rect">
            <a:avLst/>
          </a:prstGeom>
        </p:spPr>
      </p:pic>
      <p:pic>
        <p:nvPicPr>
          <p:cNvPr id="85" name="Grafika 84">
            <a:extLst>
              <a:ext uri="{FF2B5EF4-FFF2-40B4-BE49-F238E27FC236}">
                <a16:creationId xmlns:a16="http://schemas.microsoft.com/office/drawing/2014/main" id="{11A7CCB6-1C87-46BB-B4CC-C1926749C2AC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66698" y="3927216"/>
            <a:ext cx="567035" cy="755968"/>
          </a:xfrm>
          <a:prstGeom prst="rect">
            <a:avLst/>
          </a:prstGeom>
        </p:spPr>
      </p:pic>
      <p:pic>
        <p:nvPicPr>
          <p:cNvPr id="87" name="Grafika 86">
            <a:extLst>
              <a:ext uri="{FF2B5EF4-FFF2-40B4-BE49-F238E27FC236}">
                <a16:creationId xmlns:a16="http://schemas.microsoft.com/office/drawing/2014/main" id="{B387072D-516B-48E6-9DDC-E9D559EE299C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743323" y="3845574"/>
            <a:ext cx="567035" cy="755968"/>
          </a:xfrm>
          <a:prstGeom prst="rect">
            <a:avLst/>
          </a:prstGeom>
        </p:spPr>
      </p:pic>
      <p:pic>
        <p:nvPicPr>
          <p:cNvPr id="89" name="Grafika 88">
            <a:extLst>
              <a:ext uri="{FF2B5EF4-FFF2-40B4-BE49-F238E27FC236}">
                <a16:creationId xmlns:a16="http://schemas.microsoft.com/office/drawing/2014/main" id="{78C341AA-5D7B-413A-B62A-54777DFA3A5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10358" y="3881916"/>
            <a:ext cx="567035" cy="755968"/>
          </a:xfrm>
          <a:prstGeom prst="rect">
            <a:avLst/>
          </a:prstGeom>
        </p:spPr>
      </p:pic>
      <p:pic>
        <p:nvPicPr>
          <p:cNvPr id="91" name="Grafika 90">
            <a:extLst>
              <a:ext uri="{FF2B5EF4-FFF2-40B4-BE49-F238E27FC236}">
                <a16:creationId xmlns:a16="http://schemas.microsoft.com/office/drawing/2014/main" id="{B5A0CCF4-E887-4C2D-B65F-7EBA3A1FDE74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006826" y="3845574"/>
            <a:ext cx="567035" cy="755968"/>
          </a:xfrm>
          <a:prstGeom prst="rect">
            <a:avLst/>
          </a:prstGeom>
        </p:spPr>
      </p:pic>
      <p:pic>
        <p:nvPicPr>
          <p:cNvPr id="93" name="Grafika 92">
            <a:extLst>
              <a:ext uri="{FF2B5EF4-FFF2-40B4-BE49-F238E27FC236}">
                <a16:creationId xmlns:a16="http://schemas.microsoft.com/office/drawing/2014/main" id="{61AA0D26-3B94-405E-A8EB-6F2D73425DD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772172" y="3940507"/>
            <a:ext cx="567035" cy="755968"/>
          </a:xfrm>
          <a:prstGeom prst="rect">
            <a:avLst/>
          </a:prstGeom>
        </p:spPr>
      </p:pic>
      <p:pic>
        <p:nvPicPr>
          <p:cNvPr id="95" name="Grafika 94">
            <a:extLst>
              <a:ext uri="{FF2B5EF4-FFF2-40B4-BE49-F238E27FC236}">
                <a16:creationId xmlns:a16="http://schemas.microsoft.com/office/drawing/2014/main" id="{198D59D7-4B44-496E-9A78-8942308E9739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209757" y="4752808"/>
            <a:ext cx="567035" cy="755968"/>
          </a:xfrm>
          <a:prstGeom prst="rect">
            <a:avLst/>
          </a:prstGeom>
        </p:spPr>
      </p:pic>
      <p:pic>
        <p:nvPicPr>
          <p:cNvPr id="97" name="Grafika 96">
            <a:extLst>
              <a:ext uri="{FF2B5EF4-FFF2-40B4-BE49-F238E27FC236}">
                <a16:creationId xmlns:a16="http://schemas.microsoft.com/office/drawing/2014/main" id="{2125D396-CA3D-4941-AEC1-DCF04DCC706C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233986" y="3964002"/>
            <a:ext cx="567035" cy="755968"/>
          </a:xfrm>
          <a:prstGeom prst="rect">
            <a:avLst/>
          </a:prstGeom>
        </p:spPr>
      </p:pic>
      <p:pic>
        <p:nvPicPr>
          <p:cNvPr id="99" name="Grafika 98">
            <a:extLst>
              <a:ext uri="{FF2B5EF4-FFF2-40B4-BE49-F238E27FC236}">
                <a16:creationId xmlns:a16="http://schemas.microsoft.com/office/drawing/2014/main" id="{F9E69331-DAC8-4209-A86A-A7A5D82F599E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461398" y="3940507"/>
            <a:ext cx="567035" cy="755968"/>
          </a:xfrm>
          <a:prstGeom prst="rect">
            <a:avLst/>
          </a:prstGeom>
        </p:spPr>
      </p:pic>
      <p:pic>
        <p:nvPicPr>
          <p:cNvPr id="101" name="Grafika 100">
            <a:extLst>
              <a:ext uri="{FF2B5EF4-FFF2-40B4-BE49-F238E27FC236}">
                <a16:creationId xmlns:a16="http://schemas.microsoft.com/office/drawing/2014/main" id="{3D34950D-39E0-4D5D-8191-933A3FBEF78F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657628" y="3964002"/>
            <a:ext cx="567035" cy="755968"/>
          </a:xfrm>
          <a:prstGeom prst="rect">
            <a:avLst/>
          </a:prstGeom>
        </p:spPr>
      </p:pic>
      <p:pic>
        <p:nvPicPr>
          <p:cNvPr id="103" name="Grafika 102">
            <a:extLst>
              <a:ext uri="{FF2B5EF4-FFF2-40B4-BE49-F238E27FC236}">
                <a16:creationId xmlns:a16="http://schemas.microsoft.com/office/drawing/2014/main" id="{9FEC3280-CE68-4E2F-8E51-7A2D646FF4FE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346854" y="3860421"/>
            <a:ext cx="567035" cy="755968"/>
          </a:xfrm>
          <a:prstGeom prst="rect">
            <a:avLst/>
          </a:prstGeom>
        </p:spPr>
      </p:pic>
      <p:pic>
        <p:nvPicPr>
          <p:cNvPr id="105" name="Grafika 104">
            <a:extLst>
              <a:ext uri="{FF2B5EF4-FFF2-40B4-BE49-F238E27FC236}">
                <a16:creationId xmlns:a16="http://schemas.microsoft.com/office/drawing/2014/main" id="{B3677EF3-14DE-4D77-ABFC-8CB53720F25B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901296" y="1303469"/>
            <a:ext cx="567035" cy="755968"/>
          </a:xfrm>
          <a:prstGeom prst="rect">
            <a:avLst/>
          </a:prstGeom>
        </p:spPr>
      </p:pic>
      <p:pic>
        <p:nvPicPr>
          <p:cNvPr id="107" name="Grafika 106">
            <a:extLst>
              <a:ext uri="{FF2B5EF4-FFF2-40B4-BE49-F238E27FC236}">
                <a16:creationId xmlns:a16="http://schemas.microsoft.com/office/drawing/2014/main" id="{54C511A9-7691-43F2-8E4D-F688E6CBD6FF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729014" y="3905081"/>
            <a:ext cx="567035" cy="755968"/>
          </a:xfrm>
          <a:prstGeom prst="rect">
            <a:avLst/>
          </a:prstGeom>
        </p:spPr>
      </p:pic>
      <p:pic>
        <p:nvPicPr>
          <p:cNvPr id="109" name="Grafika 108">
            <a:extLst>
              <a:ext uri="{FF2B5EF4-FFF2-40B4-BE49-F238E27FC236}">
                <a16:creationId xmlns:a16="http://schemas.microsoft.com/office/drawing/2014/main" id="{B1A518DD-ACB6-4FDC-90FC-1E939669B945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459722" y="3924712"/>
            <a:ext cx="567035" cy="755968"/>
          </a:xfrm>
          <a:prstGeom prst="rect">
            <a:avLst/>
          </a:prstGeom>
        </p:spPr>
      </p:pic>
      <p:pic>
        <p:nvPicPr>
          <p:cNvPr id="111" name="Grafika 110">
            <a:extLst>
              <a:ext uri="{FF2B5EF4-FFF2-40B4-BE49-F238E27FC236}">
                <a16:creationId xmlns:a16="http://schemas.microsoft.com/office/drawing/2014/main" id="{CC46E9E5-AA72-41B3-A1F4-9479D4F39BF0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190430" y="3889341"/>
            <a:ext cx="567035" cy="755968"/>
          </a:xfrm>
          <a:prstGeom prst="rect">
            <a:avLst/>
          </a:prstGeom>
        </p:spPr>
      </p:pic>
      <p:pic>
        <p:nvPicPr>
          <p:cNvPr id="113" name="Grafika 112">
            <a:extLst>
              <a:ext uri="{FF2B5EF4-FFF2-40B4-BE49-F238E27FC236}">
                <a16:creationId xmlns:a16="http://schemas.microsoft.com/office/drawing/2014/main" id="{3637B83F-306F-4355-B880-10497608E3C3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55744" y="4779587"/>
            <a:ext cx="567035" cy="755968"/>
          </a:xfrm>
          <a:prstGeom prst="rect">
            <a:avLst/>
          </a:prstGeom>
        </p:spPr>
      </p:pic>
      <p:pic>
        <p:nvPicPr>
          <p:cNvPr id="115" name="Grafika 114">
            <a:extLst>
              <a:ext uri="{FF2B5EF4-FFF2-40B4-BE49-F238E27FC236}">
                <a16:creationId xmlns:a16="http://schemas.microsoft.com/office/drawing/2014/main" id="{0B500301-A83D-4A6F-87A9-6196FC2FA38E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50554" y="4822354"/>
            <a:ext cx="567035" cy="755968"/>
          </a:xfrm>
          <a:prstGeom prst="rect">
            <a:avLst/>
          </a:prstGeom>
        </p:spPr>
      </p:pic>
      <p:pic>
        <p:nvPicPr>
          <p:cNvPr id="117" name="Grafika 116">
            <a:extLst>
              <a:ext uri="{FF2B5EF4-FFF2-40B4-BE49-F238E27FC236}">
                <a16:creationId xmlns:a16="http://schemas.microsoft.com/office/drawing/2014/main" id="{F2D467B1-1EED-4A97-94B8-D06501292EC0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2134601" y="4824416"/>
            <a:ext cx="567035" cy="755968"/>
          </a:xfrm>
          <a:prstGeom prst="rect">
            <a:avLst/>
          </a:prstGeom>
        </p:spPr>
      </p:pic>
      <p:pic>
        <p:nvPicPr>
          <p:cNvPr id="119" name="Grafika 118">
            <a:extLst>
              <a:ext uri="{FF2B5EF4-FFF2-40B4-BE49-F238E27FC236}">
                <a16:creationId xmlns:a16="http://schemas.microsoft.com/office/drawing/2014/main" id="{5B72BA20-AE85-4564-B54C-F06E350C0FC7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439791" y="4817909"/>
            <a:ext cx="567035" cy="755968"/>
          </a:xfrm>
          <a:prstGeom prst="rect">
            <a:avLst/>
          </a:prstGeom>
        </p:spPr>
      </p:pic>
      <p:pic>
        <p:nvPicPr>
          <p:cNvPr id="121" name="Grafika 120">
            <a:extLst>
              <a:ext uri="{FF2B5EF4-FFF2-40B4-BE49-F238E27FC236}">
                <a16:creationId xmlns:a16="http://schemas.microsoft.com/office/drawing/2014/main" id="{D0456CA0-D169-4590-85CB-A10A8C79CE12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844476" y="4813208"/>
            <a:ext cx="567035" cy="755968"/>
          </a:xfrm>
          <a:prstGeom prst="rect">
            <a:avLst/>
          </a:prstGeom>
        </p:spPr>
      </p:pic>
      <p:pic>
        <p:nvPicPr>
          <p:cNvPr id="123" name="Grafika 122">
            <a:extLst>
              <a:ext uri="{FF2B5EF4-FFF2-40B4-BE49-F238E27FC236}">
                <a16:creationId xmlns:a16="http://schemas.microsoft.com/office/drawing/2014/main" id="{76C554B7-3DF9-4627-8769-508725654DFC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83017" y="2160967"/>
            <a:ext cx="567035" cy="755968"/>
          </a:xfrm>
          <a:prstGeom prst="rect">
            <a:avLst/>
          </a:prstGeom>
        </p:spPr>
      </p:pic>
      <p:pic>
        <p:nvPicPr>
          <p:cNvPr id="125" name="Grafika 124">
            <a:extLst>
              <a:ext uri="{FF2B5EF4-FFF2-40B4-BE49-F238E27FC236}">
                <a16:creationId xmlns:a16="http://schemas.microsoft.com/office/drawing/2014/main" id="{9D91A8CD-70C4-4E30-92E1-E80EE3782C69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3465614" y="4822354"/>
            <a:ext cx="567035" cy="755968"/>
          </a:xfrm>
          <a:prstGeom prst="rect">
            <a:avLst/>
          </a:prstGeom>
        </p:spPr>
      </p:pic>
      <p:pic>
        <p:nvPicPr>
          <p:cNvPr id="127" name="Grafika 126">
            <a:extLst>
              <a:ext uri="{FF2B5EF4-FFF2-40B4-BE49-F238E27FC236}">
                <a16:creationId xmlns:a16="http://schemas.microsoft.com/office/drawing/2014/main" id="{3D01512E-7096-4539-A116-BD975ABE93CF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88588" y="4762707"/>
            <a:ext cx="567035" cy="755968"/>
          </a:xfrm>
          <a:prstGeom prst="rect">
            <a:avLst/>
          </a:prstGeom>
        </p:spPr>
      </p:pic>
      <p:pic>
        <p:nvPicPr>
          <p:cNvPr id="129" name="Grafika 128">
            <a:extLst>
              <a:ext uri="{FF2B5EF4-FFF2-40B4-BE49-F238E27FC236}">
                <a16:creationId xmlns:a16="http://schemas.microsoft.com/office/drawing/2014/main" id="{336EA6A4-6C54-462C-949B-AC36597CC05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297187" y="4779587"/>
            <a:ext cx="567035" cy="755968"/>
          </a:xfrm>
          <a:prstGeom prst="rect">
            <a:avLst/>
          </a:prstGeom>
        </p:spPr>
      </p:pic>
      <p:pic>
        <p:nvPicPr>
          <p:cNvPr id="131" name="Grafika 130">
            <a:extLst>
              <a:ext uri="{FF2B5EF4-FFF2-40B4-BE49-F238E27FC236}">
                <a16:creationId xmlns:a16="http://schemas.microsoft.com/office/drawing/2014/main" id="{C90BAD0C-1E9F-4AF8-B722-1D1F36B3831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5555410" y="4813208"/>
            <a:ext cx="567035" cy="755968"/>
          </a:xfrm>
          <a:prstGeom prst="rect">
            <a:avLst/>
          </a:prstGeom>
        </p:spPr>
      </p:pic>
      <p:pic>
        <p:nvPicPr>
          <p:cNvPr id="133" name="Grafika 132">
            <a:extLst>
              <a:ext uri="{FF2B5EF4-FFF2-40B4-BE49-F238E27FC236}">
                <a16:creationId xmlns:a16="http://schemas.microsoft.com/office/drawing/2014/main" id="{20E8F1A6-BF75-4366-8C33-4C9C9D657338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00404" y="5814077"/>
            <a:ext cx="567035" cy="755968"/>
          </a:xfrm>
          <a:prstGeom prst="rect">
            <a:avLst/>
          </a:prstGeom>
        </p:spPr>
      </p:pic>
      <p:pic>
        <p:nvPicPr>
          <p:cNvPr id="135" name="Grafika 134">
            <a:extLst>
              <a:ext uri="{FF2B5EF4-FFF2-40B4-BE49-F238E27FC236}">
                <a16:creationId xmlns:a16="http://schemas.microsoft.com/office/drawing/2014/main" id="{5EE0BE1A-153A-4191-9ACE-B663B8E38C3C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2266055" y="5814077"/>
            <a:ext cx="567035" cy="755968"/>
          </a:xfrm>
          <a:prstGeom prst="rect">
            <a:avLst/>
          </a:prstGeom>
        </p:spPr>
      </p:pic>
      <p:pic>
        <p:nvPicPr>
          <p:cNvPr id="137" name="Grafika 136">
            <a:extLst>
              <a:ext uri="{FF2B5EF4-FFF2-40B4-BE49-F238E27FC236}">
                <a16:creationId xmlns:a16="http://schemas.microsoft.com/office/drawing/2014/main" id="{11196874-B9D7-4B09-B0B5-FA727775131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4258244" y="5754231"/>
            <a:ext cx="567035" cy="755968"/>
          </a:xfrm>
          <a:prstGeom prst="rect">
            <a:avLst/>
          </a:prstGeom>
        </p:spPr>
      </p:pic>
      <p:pic>
        <p:nvPicPr>
          <p:cNvPr id="139" name="Grafika 138">
            <a:extLst>
              <a:ext uri="{FF2B5EF4-FFF2-40B4-BE49-F238E27FC236}">
                <a16:creationId xmlns:a16="http://schemas.microsoft.com/office/drawing/2014/main" id="{D6CDE7F9-92D1-4DF5-B536-68A5897BBF6D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857932" y="4831333"/>
            <a:ext cx="567035" cy="755968"/>
          </a:xfrm>
          <a:prstGeom prst="rect">
            <a:avLst/>
          </a:prstGeom>
        </p:spPr>
      </p:pic>
      <p:pic>
        <p:nvPicPr>
          <p:cNvPr id="141" name="Grafika 140">
            <a:extLst>
              <a:ext uri="{FF2B5EF4-FFF2-40B4-BE49-F238E27FC236}">
                <a16:creationId xmlns:a16="http://schemas.microsoft.com/office/drawing/2014/main" id="{0AD5D398-3BCB-4BF8-BF1C-8EF2FA79DC41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8755169" y="5748032"/>
            <a:ext cx="567035" cy="755968"/>
          </a:xfrm>
          <a:prstGeom prst="rect">
            <a:avLst/>
          </a:prstGeom>
        </p:spPr>
      </p:pic>
      <p:pic>
        <p:nvPicPr>
          <p:cNvPr id="143" name="Grafika 142">
            <a:extLst>
              <a:ext uri="{FF2B5EF4-FFF2-40B4-BE49-F238E27FC236}">
                <a16:creationId xmlns:a16="http://schemas.microsoft.com/office/drawing/2014/main" id="{71459F4D-6506-4E2A-BA42-611D07CF14F7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592721" y="573076"/>
            <a:ext cx="567035" cy="755968"/>
          </a:xfrm>
          <a:prstGeom prst="rect">
            <a:avLst/>
          </a:prstGeom>
        </p:spPr>
      </p:pic>
      <p:pic>
        <p:nvPicPr>
          <p:cNvPr id="145" name="Grafika 144">
            <a:extLst>
              <a:ext uri="{FF2B5EF4-FFF2-40B4-BE49-F238E27FC236}">
                <a16:creationId xmlns:a16="http://schemas.microsoft.com/office/drawing/2014/main" id="{B5FEAC69-2273-41A9-9F86-C956999FDFAF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64611" y="5814077"/>
            <a:ext cx="567035" cy="755968"/>
          </a:xfrm>
          <a:prstGeom prst="rect">
            <a:avLst/>
          </a:prstGeom>
        </p:spPr>
      </p:pic>
      <p:pic>
        <p:nvPicPr>
          <p:cNvPr id="147" name="Grafika 146">
            <a:extLst>
              <a:ext uri="{FF2B5EF4-FFF2-40B4-BE49-F238E27FC236}">
                <a16:creationId xmlns:a16="http://schemas.microsoft.com/office/drawing/2014/main" id="{F51130D8-B196-4D77-B933-A9C8DC6EAC21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392746" y="5814077"/>
            <a:ext cx="567035" cy="755968"/>
          </a:xfrm>
          <a:prstGeom prst="rect">
            <a:avLst/>
          </a:prstGeom>
        </p:spPr>
      </p:pic>
      <p:pic>
        <p:nvPicPr>
          <p:cNvPr id="149" name="Grafika 148">
            <a:extLst>
              <a:ext uri="{FF2B5EF4-FFF2-40B4-BE49-F238E27FC236}">
                <a16:creationId xmlns:a16="http://schemas.microsoft.com/office/drawing/2014/main" id="{DFF45E67-EB80-4F74-8E99-F3096E7CED2F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641106" y="5767521"/>
            <a:ext cx="567035" cy="755968"/>
          </a:xfrm>
          <a:prstGeom prst="rect">
            <a:avLst/>
          </a:prstGeom>
        </p:spPr>
      </p:pic>
      <p:pic>
        <p:nvPicPr>
          <p:cNvPr id="151" name="Grafika 150">
            <a:extLst>
              <a:ext uri="{FF2B5EF4-FFF2-40B4-BE49-F238E27FC236}">
                <a16:creationId xmlns:a16="http://schemas.microsoft.com/office/drawing/2014/main" id="{148C1F45-561A-4AE2-908F-E96E3BA6DA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114902" y="4855388"/>
            <a:ext cx="567035" cy="755968"/>
          </a:xfrm>
          <a:prstGeom prst="rect">
            <a:avLst/>
          </a:prstGeom>
        </p:spPr>
      </p:pic>
      <p:pic>
        <p:nvPicPr>
          <p:cNvPr id="153" name="Grafika 152">
            <a:extLst>
              <a:ext uri="{FF2B5EF4-FFF2-40B4-BE49-F238E27FC236}">
                <a16:creationId xmlns:a16="http://schemas.microsoft.com/office/drawing/2014/main" id="{392853B1-33CF-46C5-A187-8BA2217E62B0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7256213" y="515996"/>
            <a:ext cx="567035" cy="755968"/>
          </a:xfrm>
          <a:prstGeom prst="rect">
            <a:avLst/>
          </a:prstGeom>
        </p:spPr>
      </p:pic>
      <p:pic>
        <p:nvPicPr>
          <p:cNvPr id="155" name="Grafika 154">
            <a:extLst>
              <a:ext uri="{FF2B5EF4-FFF2-40B4-BE49-F238E27FC236}">
                <a16:creationId xmlns:a16="http://schemas.microsoft.com/office/drawing/2014/main" id="{4CB8673E-B179-4FA8-9332-BBC8EB31B933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6042105" y="5731990"/>
            <a:ext cx="567035" cy="755968"/>
          </a:xfrm>
          <a:prstGeom prst="rect">
            <a:avLst/>
          </a:prstGeom>
        </p:spPr>
      </p:pic>
      <p:pic>
        <p:nvPicPr>
          <p:cNvPr id="157" name="Grafika 156">
            <a:extLst>
              <a:ext uri="{FF2B5EF4-FFF2-40B4-BE49-F238E27FC236}">
                <a16:creationId xmlns:a16="http://schemas.microsoft.com/office/drawing/2014/main" id="{6F1C5C1C-38D4-4E9A-B637-9F6A2E4D8898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631229" y="5814077"/>
            <a:ext cx="567035" cy="755968"/>
          </a:xfrm>
          <a:prstGeom prst="rect">
            <a:avLst/>
          </a:prstGeom>
        </p:spPr>
      </p:pic>
      <p:pic>
        <p:nvPicPr>
          <p:cNvPr id="159" name="Grafika 158">
            <a:extLst>
              <a:ext uri="{FF2B5EF4-FFF2-40B4-BE49-F238E27FC236}">
                <a16:creationId xmlns:a16="http://schemas.microsoft.com/office/drawing/2014/main" id="{2EFE29DC-8FF4-4560-B9C0-DCC319B318F4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424967" y="5748449"/>
            <a:ext cx="567035" cy="755968"/>
          </a:xfrm>
          <a:prstGeom prst="rect">
            <a:avLst/>
          </a:prstGeom>
        </p:spPr>
      </p:pic>
      <p:pic>
        <p:nvPicPr>
          <p:cNvPr id="161" name="Grafika 160">
            <a:extLst>
              <a:ext uri="{FF2B5EF4-FFF2-40B4-BE49-F238E27FC236}">
                <a16:creationId xmlns:a16="http://schemas.microsoft.com/office/drawing/2014/main" id="{166E48EB-5BD1-4EE6-BAF9-8559DA6B18C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807829" y="5767521"/>
            <a:ext cx="567035" cy="755968"/>
          </a:xfrm>
          <a:prstGeom prst="rect">
            <a:avLst/>
          </a:prstGeom>
        </p:spPr>
      </p:pic>
      <p:pic>
        <p:nvPicPr>
          <p:cNvPr id="163" name="Grafika 162">
            <a:extLst>
              <a:ext uri="{FF2B5EF4-FFF2-40B4-BE49-F238E27FC236}">
                <a16:creationId xmlns:a16="http://schemas.microsoft.com/office/drawing/2014/main" id="{31E31EE2-0FE0-4550-89DC-83023AAE8559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8120343" y="5731990"/>
            <a:ext cx="567035" cy="755968"/>
          </a:xfrm>
          <a:prstGeom prst="rect">
            <a:avLst/>
          </a:prstGeom>
        </p:spPr>
      </p:pic>
      <p:pic>
        <p:nvPicPr>
          <p:cNvPr id="165" name="Grafika 164">
            <a:extLst>
              <a:ext uri="{FF2B5EF4-FFF2-40B4-BE49-F238E27FC236}">
                <a16:creationId xmlns:a16="http://schemas.microsoft.com/office/drawing/2014/main" id="{328ED446-A75C-4B17-9888-906CE712B4B2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7457753" y="5735672"/>
            <a:ext cx="567035" cy="755968"/>
          </a:xfrm>
          <a:prstGeom prst="rect">
            <a:avLst/>
          </a:prstGeom>
        </p:spPr>
      </p:pic>
      <p:pic>
        <p:nvPicPr>
          <p:cNvPr id="167" name="Grafika 166">
            <a:extLst>
              <a:ext uri="{FF2B5EF4-FFF2-40B4-BE49-F238E27FC236}">
                <a16:creationId xmlns:a16="http://schemas.microsoft.com/office/drawing/2014/main" id="{ABD37981-2366-4C96-B80E-704EEC91E99A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831134" y="5748032"/>
            <a:ext cx="567035" cy="755968"/>
          </a:xfrm>
          <a:prstGeom prst="rect">
            <a:avLst/>
          </a:prstGeom>
        </p:spPr>
      </p:pic>
      <p:pic>
        <p:nvPicPr>
          <p:cNvPr id="169" name="Grafika 168">
            <a:extLst>
              <a:ext uri="{FF2B5EF4-FFF2-40B4-BE49-F238E27FC236}">
                <a16:creationId xmlns:a16="http://schemas.microsoft.com/office/drawing/2014/main" id="{7EAC4800-79C3-49B5-B147-9AAEB228E8F8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856031" y="6727455"/>
            <a:ext cx="567035" cy="755968"/>
          </a:xfrm>
          <a:prstGeom prst="rect">
            <a:avLst/>
          </a:prstGeom>
        </p:spPr>
      </p:pic>
      <p:pic>
        <p:nvPicPr>
          <p:cNvPr id="171" name="Grafika 170">
            <a:extLst>
              <a:ext uri="{FF2B5EF4-FFF2-40B4-BE49-F238E27FC236}">
                <a16:creationId xmlns:a16="http://schemas.microsoft.com/office/drawing/2014/main" id="{F22741EE-568F-47B0-B8D4-BFD1607ABDC5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77295" y="6727455"/>
            <a:ext cx="567035" cy="755968"/>
          </a:xfrm>
          <a:prstGeom prst="rect">
            <a:avLst/>
          </a:prstGeom>
        </p:spPr>
      </p:pic>
      <p:pic>
        <p:nvPicPr>
          <p:cNvPr id="173" name="Grafika 172">
            <a:extLst>
              <a:ext uri="{FF2B5EF4-FFF2-40B4-BE49-F238E27FC236}">
                <a16:creationId xmlns:a16="http://schemas.microsoft.com/office/drawing/2014/main" id="{6E888DF5-0AE2-4D2F-AD14-C59347B47842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8464309" y="4745008"/>
            <a:ext cx="567035" cy="755968"/>
          </a:xfrm>
          <a:prstGeom prst="rect">
            <a:avLst/>
          </a:prstGeom>
        </p:spPr>
      </p:pic>
      <p:pic>
        <p:nvPicPr>
          <p:cNvPr id="175" name="Grafika 174">
            <a:extLst>
              <a:ext uri="{FF2B5EF4-FFF2-40B4-BE49-F238E27FC236}">
                <a16:creationId xmlns:a16="http://schemas.microsoft.com/office/drawing/2014/main" id="{87589AB7-4DED-44D3-9138-834D5E543621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2209249" y="1341677"/>
            <a:ext cx="567035" cy="755968"/>
          </a:xfrm>
          <a:prstGeom prst="rect">
            <a:avLst/>
          </a:prstGeom>
        </p:spPr>
      </p:pic>
      <p:pic>
        <p:nvPicPr>
          <p:cNvPr id="177" name="Grafika 176">
            <a:extLst>
              <a:ext uri="{FF2B5EF4-FFF2-40B4-BE49-F238E27FC236}">
                <a16:creationId xmlns:a16="http://schemas.microsoft.com/office/drawing/2014/main" id="{12115EA1-F33C-4CEF-A56F-458082B9B28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2875414" y="6737436"/>
            <a:ext cx="567035" cy="755968"/>
          </a:xfrm>
          <a:prstGeom prst="rect">
            <a:avLst/>
          </a:prstGeom>
        </p:spPr>
      </p:pic>
      <p:pic>
        <p:nvPicPr>
          <p:cNvPr id="179" name="Grafika 178">
            <a:extLst>
              <a:ext uri="{FF2B5EF4-FFF2-40B4-BE49-F238E27FC236}">
                <a16:creationId xmlns:a16="http://schemas.microsoft.com/office/drawing/2014/main" id="{38670B52-136A-4D45-86D9-DA1B565CFF18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2225681" y="6690698"/>
            <a:ext cx="567035" cy="755968"/>
          </a:xfrm>
          <a:prstGeom prst="rect">
            <a:avLst/>
          </a:prstGeom>
        </p:spPr>
      </p:pic>
      <p:pic>
        <p:nvPicPr>
          <p:cNvPr id="181" name="Grafika 180">
            <a:extLst>
              <a:ext uri="{FF2B5EF4-FFF2-40B4-BE49-F238E27FC236}">
                <a16:creationId xmlns:a16="http://schemas.microsoft.com/office/drawing/2014/main" id="{ED707E2C-C652-4FB0-B21E-A0BDA4AF4DFC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520709" y="6727455"/>
            <a:ext cx="567035" cy="755968"/>
          </a:xfrm>
          <a:prstGeom prst="rect">
            <a:avLst/>
          </a:prstGeom>
        </p:spPr>
      </p:pic>
      <p:pic>
        <p:nvPicPr>
          <p:cNvPr id="183" name="Grafika 182">
            <a:extLst>
              <a:ext uri="{FF2B5EF4-FFF2-40B4-BE49-F238E27FC236}">
                <a16:creationId xmlns:a16="http://schemas.microsoft.com/office/drawing/2014/main" id="{00842153-D28B-4AEA-BA84-3250341CC8DC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5555410" y="6718973"/>
            <a:ext cx="567035" cy="755968"/>
          </a:xfrm>
          <a:prstGeom prst="rect">
            <a:avLst/>
          </a:prstGeom>
        </p:spPr>
      </p:pic>
      <p:pic>
        <p:nvPicPr>
          <p:cNvPr id="185" name="Grafika 184">
            <a:extLst>
              <a:ext uri="{FF2B5EF4-FFF2-40B4-BE49-F238E27FC236}">
                <a16:creationId xmlns:a16="http://schemas.microsoft.com/office/drawing/2014/main" id="{5DD73689-5658-4A45-95EF-96EDAED4F6FC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863630" y="6754317"/>
            <a:ext cx="567035" cy="755968"/>
          </a:xfrm>
          <a:prstGeom prst="rect">
            <a:avLst/>
          </a:prstGeom>
        </p:spPr>
      </p:pic>
      <p:pic>
        <p:nvPicPr>
          <p:cNvPr id="187" name="Grafika 186">
            <a:extLst>
              <a:ext uri="{FF2B5EF4-FFF2-40B4-BE49-F238E27FC236}">
                <a16:creationId xmlns:a16="http://schemas.microsoft.com/office/drawing/2014/main" id="{CFB65F40-B3CE-4360-9322-3C7D8B683F63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4248100" y="6724296"/>
            <a:ext cx="567035" cy="755968"/>
          </a:xfrm>
          <a:prstGeom prst="rect">
            <a:avLst/>
          </a:prstGeom>
        </p:spPr>
      </p:pic>
      <p:pic>
        <p:nvPicPr>
          <p:cNvPr id="189" name="Grafika 188">
            <a:extLst>
              <a:ext uri="{FF2B5EF4-FFF2-40B4-BE49-F238E27FC236}">
                <a16:creationId xmlns:a16="http://schemas.microsoft.com/office/drawing/2014/main" id="{9853E56A-BCC2-41F2-83E2-8C03E2B98E19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3573419" y="2213039"/>
            <a:ext cx="567035" cy="755968"/>
          </a:xfrm>
          <a:prstGeom prst="rect">
            <a:avLst/>
          </a:prstGeom>
        </p:spPr>
      </p:pic>
      <p:pic>
        <p:nvPicPr>
          <p:cNvPr id="191" name="Grafika 190">
            <a:extLst>
              <a:ext uri="{FF2B5EF4-FFF2-40B4-BE49-F238E27FC236}">
                <a16:creationId xmlns:a16="http://schemas.microsoft.com/office/drawing/2014/main" id="{EB556B00-D91F-48C5-A46E-615B2DF7FEBD}"/>
              </a:ext>
            </a:extLst>
          </p:cNvPr>
          <p:cNvPicPr>
            <a:picLocks noChangeAspect="1"/>
          </p:cNvPicPr>
          <p:nvPr userDrawn="1"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7567684" y="6718973"/>
            <a:ext cx="567035" cy="755968"/>
          </a:xfrm>
          <a:prstGeom prst="rect">
            <a:avLst/>
          </a:prstGeom>
        </p:spPr>
      </p:pic>
      <p:pic>
        <p:nvPicPr>
          <p:cNvPr id="193" name="Grafika 192">
            <a:extLst>
              <a:ext uri="{FF2B5EF4-FFF2-40B4-BE49-F238E27FC236}">
                <a16:creationId xmlns:a16="http://schemas.microsoft.com/office/drawing/2014/main" id="{4113346F-1A5A-4B97-82B2-65C22843F5F8}"/>
              </a:ext>
            </a:extLst>
          </p:cNvPr>
          <p:cNvPicPr>
            <a:picLocks noChangeAspect="1"/>
          </p:cNvPicPr>
          <p:nvPr userDrawn="1"/>
        </p:nvPicPr>
        <p:blipFill>
          <a:blip r:embed="rId1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6881908" y="6752069"/>
            <a:ext cx="567035" cy="755968"/>
          </a:xfrm>
          <a:prstGeom prst="rect">
            <a:avLst/>
          </a:prstGeom>
        </p:spPr>
      </p:pic>
      <p:pic>
        <p:nvPicPr>
          <p:cNvPr id="195" name="Grafika 194">
            <a:extLst>
              <a:ext uri="{FF2B5EF4-FFF2-40B4-BE49-F238E27FC236}">
                <a16:creationId xmlns:a16="http://schemas.microsoft.com/office/drawing/2014/main" id="{3F41F5F8-0093-47D7-92D0-3CE3497D2D67}"/>
              </a:ext>
            </a:extLst>
          </p:cNvPr>
          <p:cNvPicPr>
            <a:picLocks noChangeAspect="1"/>
          </p:cNvPicPr>
          <p:nvPr userDrawn="1"/>
        </p:nvPicPr>
        <p:blipFill>
          <a:blip r:embed="rId1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6177125" y="6739882"/>
            <a:ext cx="567035" cy="755968"/>
          </a:xfrm>
          <a:prstGeom prst="rect">
            <a:avLst/>
          </a:prstGeom>
        </p:spPr>
      </p:pic>
      <p:pic>
        <p:nvPicPr>
          <p:cNvPr id="197" name="Grafika 196">
            <a:extLst>
              <a:ext uri="{FF2B5EF4-FFF2-40B4-BE49-F238E27FC236}">
                <a16:creationId xmlns:a16="http://schemas.microsoft.com/office/drawing/2014/main" id="{26254B98-AF0B-4ED8-BB82-533FC73D6331}"/>
              </a:ext>
            </a:extLst>
          </p:cNvPr>
          <p:cNvPicPr>
            <a:picLocks noChangeAspect="1"/>
          </p:cNvPicPr>
          <p:nvPr userDrawn="1"/>
        </p:nvPicPr>
        <p:blipFill>
          <a:blip r:embed="rId1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4929317" y="3918706"/>
            <a:ext cx="567035" cy="755968"/>
          </a:xfrm>
          <a:prstGeom prst="rect">
            <a:avLst/>
          </a:prstGeom>
        </p:spPr>
      </p:pic>
      <p:pic>
        <p:nvPicPr>
          <p:cNvPr id="199" name="Grafika 198">
            <a:extLst>
              <a:ext uri="{FF2B5EF4-FFF2-40B4-BE49-F238E27FC236}">
                <a16:creationId xmlns:a16="http://schemas.microsoft.com/office/drawing/2014/main" id="{852B0CBA-DF28-470F-9F4D-6E54383DD762}"/>
              </a:ext>
            </a:extLst>
          </p:cNvPr>
          <p:cNvPicPr>
            <a:picLocks noChangeAspect="1"/>
          </p:cNvPicPr>
          <p:nvPr userDrawn="1"/>
        </p:nvPicPr>
        <p:blipFill>
          <a:blip r:embed="rId1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988153" y="5804727"/>
            <a:ext cx="567035" cy="755968"/>
          </a:xfrm>
          <a:prstGeom prst="rect">
            <a:avLst/>
          </a:prstGeom>
        </p:spPr>
      </p:pic>
      <p:pic>
        <p:nvPicPr>
          <p:cNvPr id="201" name="Grafika 200">
            <a:extLst>
              <a:ext uri="{FF2B5EF4-FFF2-40B4-BE49-F238E27FC236}">
                <a16:creationId xmlns:a16="http://schemas.microsoft.com/office/drawing/2014/main" id="{F5D0F001-EC54-4C30-8DD7-C95950DE31E6}"/>
              </a:ext>
            </a:extLst>
          </p:cNvPr>
          <p:cNvPicPr>
            <a:picLocks noChangeAspect="1"/>
          </p:cNvPicPr>
          <p:nvPr userDrawn="1"/>
        </p:nvPicPr>
        <p:blipFill>
          <a:blip r:embed="rId1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9226940" y="6761661"/>
            <a:ext cx="567035" cy="755968"/>
          </a:xfrm>
          <a:prstGeom prst="rect">
            <a:avLst/>
          </a:prstGeom>
        </p:spPr>
      </p:pic>
      <p:pic>
        <p:nvPicPr>
          <p:cNvPr id="203" name="Grafika 202">
            <a:extLst>
              <a:ext uri="{FF2B5EF4-FFF2-40B4-BE49-F238E27FC236}">
                <a16:creationId xmlns:a16="http://schemas.microsoft.com/office/drawing/2014/main" id="{F422C86B-4374-484A-B789-D2807BFC5AB1}"/>
              </a:ext>
            </a:extLst>
          </p:cNvPr>
          <p:cNvPicPr>
            <a:picLocks noChangeAspect="1"/>
          </p:cNvPicPr>
          <p:nvPr userDrawn="1"/>
        </p:nvPicPr>
        <p:blipFill>
          <a:blip r:embed="rId1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8298390" y="6684394"/>
            <a:ext cx="567035" cy="755968"/>
          </a:xfrm>
          <a:prstGeom prst="rect">
            <a:avLst/>
          </a:prstGeom>
        </p:spPr>
      </p:pic>
      <p:pic>
        <p:nvPicPr>
          <p:cNvPr id="205" name="Grafika 204">
            <a:extLst>
              <a:ext uri="{FF2B5EF4-FFF2-40B4-BE49-F238E27FC236}">
                <a16:creationId xmlns:a16="http://schemas.microsoft.com/office/drawing/2014/main" id="{839D41BA-9748-4959-8874-904F28E7CF81}"/>
              </a:ext>
            </a:extLst>
          </p:cNvPr>
          <p:cNvPicPr>
            <a:picLocks noChangeAspect="1"/>
          </p:cNvPicPr>
          <p:nvPr userDrawn="1"/>
        </p:nvPicPr>
        <p:blipFill>
          <a:blip r:embed="rId1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7854946" y="520030"/>
            <a:ext cx="567035" cy="755968"/>
          </a:xfrm>
          <a:prstGeom prst="rect">
            <a:avLst/>
          </a:prstGeom>
        </p:spPr>
      </p:pic>
      <p:pic>
        <p:nvPicPr>
          <p:cNvPr id="207" name="Grafika 206">
            <a:extLst>
              <a:ext uri="{FF2B5EF4-FFF2-40B4-BE49-F238E27FC236}">
                <a16:creationId xmlns:a16="http://schemas.microsoft.com/office/drawing/2014/main" id="{C689ABD2-4ECF-424F-8AB4-3C74C7DC6F2D}"/>
              </a:ext>
            </a:extLst>
          </p:cNvPr>
          <p:cNvPicPr>
            <a:picLocks noChangeAspect="1"/>
          </p:cNvPicPr>
          <p:nvPr userDrawn="1"/>
        </p:nvPicPr>
        <p:blipFill>
          <a:blip r:embed="rId1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8654426" y="543244"/>
            <a:ext cx="567035" cy="755968"/>
          </a:xfrm>
          <a:prstGeom prst="rect">
            <a:avLst/>
          </a:prstGeom>
        </p:spPr>
      </p:pic>
      <p:pic>
        <p:nvPicPr>
          <p:cNvPr id="209" name="Grafika 208">
            <a:extLst>
              <a:ext uri="{FF2B5EF4-FFF2-40B4-BE49-F238E27FC236}">
                <a16:creationId xmlns:a16="http://schemas.microsoft.com/office/drawing/2014/main" id="{F620BD1E-6EA3-4E75-9151-899FA149B2CA}"/>
              </a:ext>
            </a:extLst>
          </p:cNvPr>
          <p:cNvPicPr>
            <a:picLocks noChangeAspect="1"/>
          </p:cNvPicPr>
          <p:nvPr userDrawn="1"/>
        </p:nvPicPr>
        <p:blipFill>
          <a:blip r:embed="rId1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9277717" y="521030"/>
            <a:ext cx="567035" cy="755968"/>
          </a:xfrm>
          <a:prstGeom prst="rect">
            <a:avLst/>
          </a:prstGeom>
        </p:spPr>
      </p:pic>
      <p:pic>
        <p:nvPicPr>
          <p:cNvPr id="210" name="Grafika 209">
            <a:extLst>
              <a:ext uri="{FF2B5EF4-FFF2-40B4-BE49-F238E27FC236}">
                <a16:creationId xmlns:a16="http://schemas.microsoft.com/office/drawing/2014/main" id="{9BA5E3F0-3C44-43B6-8B07-F07AF76D4542}"/>
              </a:ext>
            </a:extLst>
          </p:cNvPr>
          <p:cNvPicPr>
            <a:picLocks noChangeAspect="1"/>
          </p:cNvPicPr>
          <p:nvPr userDrawn="1"/>
        </p:nvPicPr>
        <p:blipFill>
          <a:blip r:embed="rId2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934952" y="2240842"/>
            <a:ext cx="567035" cy="7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15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6244FB-7B8B-40C8-9581-76C305BD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l-PL" dirty="0"/>
          </a:p>
        </p:txBody>
      </p:sp>
      <p:sp>
        <p:nvSpPr>
          <p:cNvPr id="3" name="Symbol zastępczy numeru slajdu 5">
            <a:extLst>
              <a:ext uri="{FF2B5EF4-FFF2-40B4-BE49-F238E27FC236}">
                <a16:creationId xmlns:a16="http://schemas.microsoft.com/office/drawing/2014/main" id="{87606A61-E291-4A7F-A310-88CF813B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366" y="7028193"/>
            <a:ext cx="2268141" cy="402483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>
                    <a:lumMod val="75000"/>
                  </a:schemeClr>
                </a:solidFill>
                <a:latin typeface="Titillium" panose="00000500000000000000" pitchFamily="50" charset="-18"/>
              </a:defRPr>
            </a:lvl1pPr>
          </a:lstStyle>
          <a:p>
            <a:r>
              <a:rPr lang="pl-PL" dirty="0"/>
              <a:t>{</a:t>
            </a:r>
            <a:fld id="{27C16A83-018C-4DCC-BB45-78B78A856CB6}" type="slidenum">
              <a:rPr lang="pl-PL" smtClean="0"/>
              <a:pPr/>
              <a:t>‹#›</a:t>
            </a:fld>
            <a:r>
              <a:rPr lang="pl-PL" dirty="0"/>
              <a:t>}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94EDCC1-8E33-42B6-B3C0-A91133272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5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zdjęcia + 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3196AAC8-AF96-4E9D-8D11-CD5F8C0682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981430" cy="7559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1AA24621-2FEB-4649-AF72-0B2DC6C95B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96841" y="0"/>
            <a:ext cx="4981430" cy="7559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F2FAEF-C839-48F8-ABF0-A352C6C411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2651" y="1980588"/>
            <a:ext cx="4755323" cy="35985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numCol="2" spcCol="180000" anchor="ctr">
            <a:normAutofit/>
          </a:bodyPr>
          <a:lstStyle>
            <a:lvl1pPr>
              <a:defRPr sz="992">
                <a:solidFill>
                  <a:schemeClr val="tx1"/>
                </a:solidFill>
              </a:defRPr>
            </a:lvl1pPr>
            <a:lvl2pPr>
              <a:defRPr sz="992"/>
            </a:lvl2pPr>
            <a:lvl3pPr>
              <a:defRPr sz="909"/>
            </a:lvl3pPr>
            <a:lvl4pPr>
              <a:defRPr sz="868"/>
            </a:lvl4pPr>
            <a:lvl5pPr>
              <a:defRPr sz="827"/>
            </a:lvl5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vel elit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. Ac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nam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a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.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et. </a:t>
            </a:r>
            <a:r>
              <a:rPr lang="pl-PL" dirty="0" err="1"/>
              <a:t>Laoreet</a:t>
            </a:r>
            <a:r>
              <a:rPr lang="pl-PL" dirty="0"/>
              <a:t> id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at. Elit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.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 in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vitae. </a:t>
            </a:r>
            <a:r>
              <a:rPr lang="pl-PL" dirty="0" err="1"/>
              <a:t>Tellus</a:t>
            </a:r>
            <a:r>
              <a:rPr lang="pl-PL" dirty="0"/>
              <a:t> in </a:t>
            </a:r>
            <a:r>
              <a:rPr lang="pl-PL" dirty="0" err="1"/>
              <a:t>metus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Tincidunt</a:t>
            </a:r>
            <a:r>
              <a:rPr lang="pl-PL" dirty="0"/>
              <a:t> nunc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et ligula.</a:t>
            </a:r>
          </a:p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32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99CF62D-96CB-4217-BF9B-90D058D95C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9784CC-DBFA-428F-A9F0-C1D526BE2D0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B31598-D766-46F5-877F-65D1F13DF8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0728-2F8D-4E07-BF67-719435DBEF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83916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zdjęcia + dwie kolumny te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5">
            <a:extLst>
              <a:ext uri="{FF2B5EF4-FFF2-40B4-BE49-F238E27FC236}">
                <a16:creationId xmlns:a16="http://schemas.microsoft.com/office/drawing/2014/main" id="{26661D35-670E-4A1D-AFC8-9BBFDEF9E5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4981430" cy="36879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8" name="Symbol zastępczy obrazu 5">
            <a:extLst>
              <a:ext uri="{FF2B5EF4-FFF2-40B4-BE49-F238E27FC236}">
                <a16:creationId xmlns:a16="http://schemas.microsoft.com/office/drawing/2014/main" id="{D20F63A2-A9F1-4024-8B72-F2C3626F608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9195" y="0"/>
            <a:ext cx="4981430" cy="36879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3196AAC8-AF96-4E9D-8D11-CD5F8C0682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3871684"/>
            <a:ext cx="4981430" cy="36879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7" name="Symbol zastępczy obrazu 5">
            <a:extLst>
              <a:ext uri="{FF2B5EF4-FFF2-40B4-BE49-F238E27FC236}">
                <a16:creationId xmlns:a16="http://schemas.microsoft.com/office/drawing/2014/main" id="{1AA24621-2FEB-4649-AF72-0B2DC6C95B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96841" y="3871683"/>
            <a:ext cx="4981430" cy="368799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Obrazek w tle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2FE11F28-129D-41FC-8A5D-7408F10F04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2651" y="1980588"/>
            <a:ext cx="4755323" cy="35985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numCol="2" spcCol="180000" anchor="ctr">
            <a:normAutofit/>
          </a:bodyPr>
          <a:lstStyle>
            <a:lvl1pPr>
              <a:defRPr sz="992">
                <a:solidFill>
                  <a:schemeClr val="tx1"/>
                </a:solidFill>
              </a:defRPr>
            </a:lvl1pPr>
            <a:lvl2pPr>
              <a:defRPr sz="992"/>
            </a:lvl2pPr>
            <a:lvl3pPr>
              <a:defRPr sz="909"/>
            </a:lvl3pPr>
            <a:lvl4pPr>
              <a:defRPr sz="868"/>
            </a:lvl4pPr>
            <a:lvl5pPr>
              <a:defRPr sz="827"/>
            </a:lvl5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vel elit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. Ac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nam </a:t>
            </a:r>
            <a:r>
              <a:rPr lang="pl-PL" dirty="0" err="1"/>
              <a:t>libero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a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.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et. </a:t>
            </a:r>
            <a:r>
              <a:rPr lang="pl-PL" dirty="0" err="1"/>
              <a:t>Laoreet</a:t>
            </a:r>
            <a:r>
              <a:rPr lang="pl-PL" dirty="0"/>
              <a:t> id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. </a:t>
            </a:r>
            <a:r>
              <a:rPr lang="pl-PL" dirty="0" err="1"/>
              <a:t>Semper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at. Elit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.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 in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vitae. </a:t>
            </a:r>
            <a:r>
              <a:rPr lang="pl-PL" dirty="0" err="1"/>
              <a:t>Tellus</a:t>
            </a:r>
            <a:r>
              <a:rPr lang="pl-PL" dirty="0"/>
              <a:t> in </a:t>
            </a:r>
            <a:r>
              <a:rPr lang="pl-PL" dirty="0" err="1"/>
              <a:t>metus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Tincidunt</a:t>
            </a:r>
            <a:r>
              <a:rPr lang="pl-PL" dirty="0"/>
              <a:t> nunc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et ligula.</a:t>
            </a:r>
          </a:p>
          <a:p>
            <a:pPr lvl="0"/>
            <a:r>
              <a:rPr lang="pl-PL" dirty="0" err="1"/>
              <a:t>Vestibulum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facilisi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urna id </a:t>
            </a:r>
            <a:r>
              <a:rPr lang="pl-PL" dirty="0" err="1"/>
              <a:t>volutpat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in dictum.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Enim</a:t>
            </a:r>
            <a:r>
              <a:rPr lang="pl-PL" dirty="0"/>
              <a:t> nunc </a:t>
            </a:r>
            <a:r>
              <a:rPr lang="pl-PL" dirty="0" err="1"/>
              <a:t>faucibus</a:t>
            </a:r>
            <a:r>
              <a:rPr lang="pl-PL" dirty="0"/>
              <a:t> a </a:t>
            </a:r>
            <a:r>
              <a:rPr lang="pl-PL" dirty="0" err="1"/>
              <a:t>pellentesque</a:t>
            </a:r>
            <a:r>
              <a:rPr lang="pl-PL" dirty="0"/>
              <a:t>. </a:t>
            </a:r>
            <a:r>
              <a:rPr lang="pl-PL" dirty="0" err="1"/>
              <a:t>Ultrices</a:t>
            </a:r>
            <a:r>
              <a:rPr lang="pl-PL" dirty="0"/>
              <a:t>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. Id </a:t>
            </a:r>
            <a:r>
              <a:rPr lang="pl-PL" dirty="0" err="1"/>
              <a:t>venenatis</a:t>
            </a:r>
            <a:r>
              <a:rPr lang="pl-PL" dirty="0"/>
              <a:t> a </a:t>
            </a:r>
            <a:r>
              <a:rPr lang="pl-PL" dirty="0" err="1"/>
              <a:t>condimentum</a:t>
            </a:r>
            <a:r>
              <a:rPr lang="pl-PL" dirty="0"/>
              <a:t> vitae </a:t>
            </a:r>
            <a:r>
              <a:rPr lang="pl-PL" dirty="0" err="1"/>
              <a:t>sapien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. </a:t>
            </a:r>
            <a:r>
              <a:rPr lang="pl-PL" dirty="0" err="1"/>
              <a:t>Praesent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.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in. Vel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porta</a:t>
            </a:r>
            <a:r>
              <a:rPr lang="pl-PL" dirty="0"/>
              <a:t> non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Gravida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ultrices</a:t>
            </a:r>
            <a:r>
              <a:rPr lang="pl-PL" dirty="0"/>
              <a:t> </a:t>
            </a:r>
            <a:r>
              <a:rPr lang="pl-PL" dirty="0" err="1"/>
              <a:t>gravida</a:t>
            </a:r>
            <a:r>
              <a:rPr lang="pl-PL" dirty="0"/>
              <a:t> dictum </a:t>
            </a:r>
            <a:r>
              <a:rPr lang="pl-PL" dirty="0" err="1"/>
              <a:t>fusce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placerat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64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27A5B7-EAAD-4ADE-A5E3-B2D463D3D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823" y="4573506"/>
            <a:ext cx="4848961" cy="815515"/>
          </a:xfrm>
        </p:spPr>
        <p:txBody>
          <a:bodyPr/>
          <a:lstStyle>
            <a:lvl1pPr>
              <a:defRPr/>
            </a:lvl1pPr>
          </a:lstStyle>
          <a:p>
            <a:r>
              <a:rPr lang="pl-PL" dirty="0"/>
              <a:t>NAZWA SLAJDA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4885083-B40D-4416-A386-A18595FD3E0A}"/>
              </a:ext>
            </a:extLst>
          </p:cNvPr>
          <p:cNvGrpSpPr/>
          <p:nvPr userDrawn="1"/>
        </p:nvGrpSpPr>
        <p:grpSpPr>
          <a:xfrm>
            <a:off x="1" y="0"/>
            <a:ext cx="8947050" cy="2986171"/>
            <a:chOff x="-135454" y="-4963"/>
            <a:chExt cx="10820999" cy="2709000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DCF798DF-CC23-432E-8A18-FA3140BB0A03}"/>
                </a:ext>
              </a:extLst>
            </p:cNvPr>
            <p:cNvSpPr/>
            <p:nvPr/>
          </p:nvSpPr>
          <p:spPr>
            <a:xfrm>
              <a:off x="-135454" y="-4963"/>
              <a:ext cx="2181000" cy="2709000"/>
            </a:xfrm>
            <a:prstGeom prst="rect">
              <a:avLst/>
            </a:prstGeom>
            <a:solidFill>
              <a:srgbClr val="6AE1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FD63FB0A-0933-459E-A0B0-ECA436011FDF}"/>
                </a:ext>
              </a:extLst>
            </p:cNvPr>
            <p:cNvSpPr/>
            <p:nvPr/>
          </p:nvSpPr>
          <p:spPr>
            <a:xfrm>
              <a:off x="2045545" y="-4963"/>
              <a:ext cx="2160000" cy="2709000"/>
            </a:xfrm>
            <a:prstGeom prst="rect">
              <a:avLst/>
            </a:prstGeom>
            <a:solidFill>
              <a:srgbClr val="3BD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545C7A4C-EFFD-4B48-B15D-FEBA78C3A647}"/>
                </a:ext>
              </a:extLst>
            </p:cNvPr>
            <p:cNvSpPr/>
            <p:nvPr/>
          </p:nvSpPr>
          <p:spPr>
            <a:xfrm>
              <a:off x="4205545" y="-4963"/>
              <a:ext cx="2160000" cy="2709000"/>
            </a:xfrm>
            <a:prstGeom prst="rect">
              <a:avLst/>
            </a:prstGeom>
            <a:solidFill>
              <a:srgbClr val="09B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48D630F5-D884-46BC-9FD2-5770298C4104}"/>
                </a:ext>
              </a:extLst>
            </p:cNvPr>
            <p:cNvSpPr/>
            <p:nvPr/>
          </p:nvSpPr>
          <p:spPr>
            <a:xfrm>
              <a:off x="6365545" y="-4963"/>
              <a:ext cx="2160000" cy="2709000"/>
            </a:xfrm>
            <a:prstGeom prst="rect">
              <a:avLst/>
            </a:prstGeom>
            <a:solidFill>
              <a:srgbClr val="109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CFABCA06-0F1E-4022-AA1E-482EF29B98BA}"/>
                </a:ext>
              </a:extLst>
            </p:cNvPr>
            <p:cNvSpPr/>
            <p:nvPr/>
          </p:nvSpPr>
          <p:spPr>
            <a:xfrm>
              <a:off x="8525545" y="-4963"/>
              <a:ext cx="2160000" cy="2709000"/>
            </a:xfrm>
            <a:prstGeom prst="rect">
              <a:avLst/>
            </a:prstGeom>
            <a:solidFill>
              <a:srgbClr val="1A7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560C0394-FD81-49A1-8498-DD389A72AEA3}"/>
              </a:ext>
            </a:extLst>
          </p:cNvPr>
          <p:cNvSpPr/>
          <p:nvPr userDrawn="1"/>
        </p:nvSpPr>
        <p:spPr>
          <a:xfrm rot="5400000">
            <a:off x="-752704" y="5326209"/>
            <a:ext cx="1664230" cy="158823"/>
          </a:xfrm>
          <a:prstGeom prst="rect">
            <a:avLst/>
          </a:prstGeom>
          <a:gradFill>
            <a:gsLst>
              <a:gs pos="100000">
                <a:srgbClr val="ACEDE7"/>
              </a:gs>
              <a:gs pos="0">
                <a:srgbClr val="1D70B7"/>
              </a:gs>
              <a:gs pos="62000">
                <a:srgbClr val="02CDF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ED000E4F-D393-420B-8BC9-31732CF8AFD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6955" y="5389020"/>
            <a:ext cx="2381023" cy="8487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992" b="0"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id </a:t>
            </a:r>
            <a:r>
              <a:rPr lang="pl-PL" dirty="0" err="1"/>
              <a:t>dignissim</a:t>
            </a:r>
            <a:r>
              <a:rPr lang="pl-PL" dirty="0"/>
              <a:t>. </a:t>
            </a:r>
            <a:r>
              <a:rPr lang="pl-PL" dirty="0" err="1"/>
              <a:t>Etiam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mi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</a:t>
            </a:r>
          </a:p>
        </p:txBody>
      </p:sp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50E83FD4-9D24-4A62-BA44-187ABAD7819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946555" y="0"/>
            <a:ext cx="1134070" cy="29853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70E98F0D-7183-45F2-8273-05C7D9B30D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01</a:t>
            </a:r>
          </a:p>
          <a:p>
            <a:pPr lvl="0"/>
            <a:r>
              <a:rPr lang="pl-PL" dirty="0"/>
              <a:t>PIERWSZY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69E952B7-10D8-4012-80C5-3E1B8F080F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0330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02</a:t>
            </a:r>
          </a:p>
          <a:p>
            <a:pPr lvl="0"/>
            <a:r>
              <a:rPr lang="pl-PL" dirty="0"/>
              <a:t>DRUGI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0" name="Symbol zastępczy tekstu 17">
            <a:extLst>
              <a:ext uri="{FF2B5EF4-FFF2-40B4-BE49-F238E27FC236}">
                <a16:creationId xmlns:a16="http://schemas.microsoft.com/office/drawing/2014/main" id="{2B7190A8-5A62-487D-A816-72C219B360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89238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03</a:t>
            </a:r>
          </a:p>
          <a:p>
            <a:pPr lvl="0"/>
            <a:r>
              <a:rPr lang="pl-PL" dirty="0"/>
              <a:t>TRZECI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1" name="Symbol zastępczy tekstu 17">
            <a:extLst>
              <a:ext uri="{FF2B5EF4-FFF2-40B4-BE49-F238E27FC236}">
                <a16:creationId xmlns:a16="http://schemas.microsoft.com/office/drawing/2014/main" id="{F8CC93B8-1007-4467-ACFA-36992F81A57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75176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04</a:t>
            </a:r>
          </a:p>
          <a:p>
            <a:pPr lvl="0"/>
            <a:r>
              <a:rPr lang="pl-PL" dirty="0"/>
              <a:t>CZWARTY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22" name="Symbol zastępczy tekstu 17">
            <a:extLst>
              <a:ext uri="{FF2B5EF4-FFF2-40B4-BE49-F238E27FC236}">
                <a16:creationId xmlns:a16="http://schemas.microsoft.com/office/drawing/2014/main" id="{0B9A5A6E-F81C-46A8-A4DF-78682D990A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160617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05</a:t>
            </a:r>
          </a:p>
          <a:p>
            <a:pPr lvl="0"/>
            <a:r>
              <a:rPr lang="pl-PL" dirty="0"/>
              <a:t>PIĄTY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FA490EDE-3D8C-4120-A827-92277358D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53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CF798DF-CC23-432E-8A18-FA3140BB0A03}"/>
              </a:ext>
            </a:extLst>
          </p:cNvPr>
          <p:cNvSpPr/>
          <p:nvPr/>
        </p:nvSpPr>
        <p:spPr>
          <a:xfrm>
            <a:off x="1" y="0"/>
            <a:ext cx="1803301" cy="2986171"/>
          </a:xfrm>
          <a:prstGeom prst="rect">
            <a:avLst/>
          </a:prstGeom>
          <a:solidFill>
            <a:srgbClr val="6AE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Symbol zastępczy obrazu 15">
            <a:extLst>
              <a:ext uri="{FF2B5EF4-FFF2-40B4-BE49-F238E27FC236}">
                <a16:creationId xmlns:a16="http://schemas.microsoft.com/office/drawing/2014/main" id="{50E83FD4-9D24-4A62-BA44-187ABAD7819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803302" y="0"/>
            <a:ext cx="8277323" cy="29853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pl-PL"/>
          </a:p>
        </p:txBody>
      </p:sp>
      <p:sp>
        <p:nvSpPr>
          <p:cNvPr id="18" name="Symbol zastępczy tekstu 17">
            <a:extLst>
              <a:ext uri="{FF2B5EF4-FFF2-40B4-BE49-F238E27FC236}">
                <a16:creationId xmlns:a16="http://schemas.microsoft.com/office/drawing/2014/main" id="{70E98F0D-7183-45F2-8273-05C7D9B30D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01</a:t>
            </a:r>
          </a:p>
          <a:p>
            <a:pPr lvl="0"/>
            <a:r>
              <a:rPr lang="pl-PL" dirty="0"/>
              <a:t>PIERWSZY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D64F708-2EFD-4691-A710-BB3425388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13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67B400BD-D48B-4AA2-9034-BBC3A7F6E461}"/>
              </a:ext>
            </a:extLst>
          </p:cNvPr>
          <p:cNvSpPr/>
          <p:nvPr userDrawn="1"/>
        </p:nvSpPr>
        <p:spPr>
          <a:xfrm>
            <a:off x="1803301" y="0"/>
            <a:ext cx="1785938" cy="2984572"/>
          </a:xfrm>
          <a:prstGeom prst="rect">
            <a:avLst/>
          </a:prstGeom>
          <a:solidFill>
            <a:srgbClr val="3B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ymbol zastępczy tekstu 17">
            <a:extLst>
              <a:ext uri="{FF2B5EF4-FFF2-40B4-BE49-F238E27FC236}">
                <a16:creationId xmlns:a16="http://schemas.microsoft.com/office/drawing/2014/main" id="{FDF40568-ACAA-496B-97B7-5DF2148BFF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03301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02</a:t>
            </a:r>
          </a:p>
          <a:p>
            <a:pPr lvl="0"/>
            <a:r>
              <a:rPr lang="pl-PL" dirty="0"/>
              <a:t>DRUGI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51A41345-2364-4B15-A5D7-93358F5B0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28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7051683-8A52-41F7-93DA-90E566015871}"/>
              </a:ext>
            </a:extLst>
          </p:cNvPr>
          <p:cNvSpPr/>
          <p:nvPr userDrawn="1"/>
        </p:nvSpPr>
        <p:spPr>
          <a:xfrm>
            <a:off x="3589238" y="0"/>
            <a:ext cx="1785938" cy="2986171"/>
          </a:xfrm>
          <a:prstGeom prst="rect">
            <a:avLst/>
          </a:prstGeom>
          <a:solidFill>
            <a:srgbClr val="09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17">
            <a:extLst>
              <a:ext uri="{FF2B5EF4-FFF2-40B4-BE49-F238E27FC236}">
                <a16:creationId xmlns:a16="http://schemas.microsoft.com/office/drawing/2014/main" id="{DDEBCA00-1EB5-476F-89A4-4A1F5907AFA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89238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03</a:t>
            </a:r>
          </a:p>
          <a:p>
            <a:pPr lvl="0"/>
            <a:r>
              <a:rPr lang="pl-PL" dirty="0"/>
              <a:t>TRZECI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34BDD2A-67D3-4837-8818-3B2DF369F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4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6CCA4F2-0690-4C41-8AA3-A97F3D35EF64}"/>
              </a:ext>
            </a:extLst>
          </p:cNvPr>
          <p:cNvSpPr/>
          <p:nvPr userDrawn="1"/>
        </p:nvSpPr>
        <p:spPr>
          <a:xfrm>
            <a:off x="5375176" y="0"/>
            <a:ext cx="1785938" cy="2986171"/>
          </a:xfrm>
          <a:prstGeom prst="rect">
            <a:avLst/>
          </a:prstGeom>
          <a:solidFill>
            <a:srgbClr val="109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tekstu 17">
            <a:extLst>
              <a:ext uri="{FF2B5EF4-FFF2-40B4-BE49-F238E27FC236}">
                <a16:creationId xmlns:a16="http://schemas.microsoft.com/office/drawing/2014/main" id="{0A9B42B1-4FD4-4AE7-A7D7-CB787ABC4B6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75176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04</a:t>
            </a:r>
          </a:p>
          <a:p>
            <a:pPr lvl="0"/>
            <a:r>
              <a:rPr lang="pl-PL" dirty="0"/>
              <a:t>CZWARTY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9560CC9-6018-47DF-B604-96BCDD729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28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405279FE-F87B-4AF9-B869-844C199A648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304" y="3779837"/>
            <a:ext cx="8340142" cy="3170864"/>
          </a:xfrm>
        </p:spPr>
        <p:txBody>
          <a:bodyPr numCol="2" spcCol="1080000"/>
          <a:lstStyle>
            <a:lvl1pPr>
              <a:spcBef>
                <a:spcPts val="2480"/>
              </a:spcBef>
              <a:defRPr/>
            </a:lvl1pPr>
          </a:lstStyle>
          <a:p>
            <a:pPr lvl="0"/>
            <a:r>
              <a:rPr lang="pl-PL" dirty="0"/>
              <a:t>Lorem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Feugiat</a:t>
            </a:r>
            <a:r>
              <a:rPr lang="pl-PL" dirty="0"/>
              <a:t> </a:t>
            </a:r>
            <a:r>
              <a:rPr lang="pl-PL" dirty="0" err="1"/>
              <a:t>vivamus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Nam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 id </a:t>
            </a:r>
            <a:r>
              <a:rPr lang="pl-PL" dirty="0" err="1"/>
              <a:t>porta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Fringilla</a:t>
            </a:r>
            <a:r>
              <a:rPr lang="pl-PL" dirty="0"/>
              <a:t>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faucibus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eleifend</a:t>
            </a:r>
            <a:r>
              <a:rPr lang="pl-PL" dirty="0"/>
              <a:t>. Massa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varius</a:t>
            </a:r>
            <a:r>
              <a:rPr lang="pl-PL" dirty="0"/>
              <a:t> vel </a:t>
            </a:r>
            <a:r>
              <a:rPr lang="pl-PL" dirty="0" err="1"/>
              <a:t>pharetra</a:t>
            </a:r>
            <a:r>
              <a:rPr lang="pl-PL" dirty="0"/>
              <a:t> vel </a:t>
            </a:r>
            <a:r>
              <a:rPr lang="pl-PL" dirty="0" err="1"/>
              <a:t>turpis</a:t>
            </a:r>
            <a:r>
              <a:rPr lang="pl-PL" dirty="0"/>
              <a:t> nunc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.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suspendisse</a:t>
            </a:r>
            <a:r>
              <a:rPr lang="pl-PL" dirty="0"/>
              <a:t> </a:t>
            </a:r>
            <a:r>
              <a:rPr lang="pl-PL" dirty="0" err="1"/>
              <a:t>potenti</a:t>
            </a:r>
            <a:r>
              <a:rPr lang="pl-PL" dirty="0"/>
              <a:t> </a:t>
            </a:r>
            <a:r>
              <a:rPr lang="pl-PL" dirty="0" err="1"/>
              <a:t>nullam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vitae. Elit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sollicitudin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. </a:t>
            </a:r>
            <a:r>
              <a:rPr lang="pl-PL" dirty="0" err="1"/>
              <a:t>Facilisis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.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arcu</a:t>
            </a:r>
            <a:r>
              <a:rPr lang="pl-PL" dirty="0"/>
              <a:t> dictum </a:t>
            </a:r>
            <a:r>
              <a:rPr lang="pl-PL" dirty="0" err="1"/>
              <a:t>varius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donec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Sodales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 </a:t>
            </a:r>
            <a:r>
              <a:rPr lang="pl-PL" dirty="0" err="1"/>
              <a:t>sem</a:t>
            </a:r>
            <a:r>
              <a:rPr lang="pl-PL" dirty="0"/>
              <a:t> </a:t>
            </a:r>
            <a:r>
              <a:rPr lang="pl-PL" dirty="0" err="1"/>
              <a:t>integer</a:t>
            </a:r>
            <a:r>
              <a:rPr lang="pl-PL" dirty="0"/>
              <a:t> vitae </a:t>
            </a:r>
            <a:r>
              <a:rPr lang="pl-PL" dirty="0" err="1"/>
              <a:t>justo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. </a:t>
            </a:r>
            <a:r>
              <a:rPr lang="pl-PL" dirty="0" err="1"/>
              <a:t>Volutpat</a:t>
            </a:r>
            <a:r>
              <a:rPr lang="pl-PL" dirty="0"/>
              <a:t>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venenatis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. </a:t>
            </a:r>
            <a:r>
              <a:rPr lang="pl-PL" dirty="0" err="1"/>
              <a:t>Diam</a:t>
            </a:r>
            <a:r>
              <a:rPr lang="pl-PL" dirty="0"/>
              <a:t> </a:t>
            </a:r>
            <a:r>
              <a:rPr lang="pl-PL" dirty="0" err="1"/>
              <a:t>quam</a:t>
            </a:r>
            <a:r>
              <a:rPr lang="pl-PL" dirty="0"/>
              <a:t> </a:t>
            </a:r>
            <a:r>
              <a:rPr lang="pl-PL" dirty="0" err="1"/>
              <a:t>nulla</a:t>
            </a:r>
            <a:r>
              <a:rPr lang="pl-PL" dirty="0"/>
              <a:t>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. </a:t>
            </a:r>
            <a:r>
              <a:rPr lang="pl-PL" dirty="0" err="1"/>
              <a:t>Ultricies</a:t>
            </a:r>
            <a:r>
              <a:rPr lang="pl-PL" dirty="0"/>
              <a:t> mi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hendrerit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lorem</a:t>
            </a:r>
            <a:r>
              <a:rPr lang="pl-PL" dirty="0"/>
              <a:t>.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sagittis</a:t>
            </a:r>
            <a:r>
              <a:rPr lang="pl-PL" dirty="0"/>
              <a:t> vitae et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duis</a:t>
            </a:r>
            <a:r>
              <a:rPr lang="pl-PL" dirty="0"/>
              <a:t>.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 </a:t>
            </a:r>
            <a:r>
              <a:rPr lang="pl-PL" dirty="0" err="1"/>
              <a:t>est</a:t>
            </a:r>
            <a:r>
              <a:rPr lang="pl-PL" dirty="0"/>
              <a:t> </a:t>
            </a:r>
            <a:r>
              <a:rPr lang="pl-PL" dirty="0" err="1"/>
              <a:t>ultricies</a:t>
            </a:r>
            <a:r>
              <a:rPr lang="pl-PL" dirty="0"/>
              <a:t>. </a:t>
            </a:r>
            <a:r>
              <a:rPr lang="pl-PL" dirty="0" err="1"/>
              <a:t>Pellentesque</a:t>
            </a:r>
            <a:r>
              <a:rPr lang="pl-PL" dirty="0"/>
              <a:t> id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tortor</a:t>
            </a:r>
            <a:r>
              <a:rPr lang="pl-PL" dirty="0"/>
              <a:t> id </a:t>
            </a:r>
            <a:r>
              <a:rPr lang="pl-PL" dirty="0" err="1"/>
              <a:t>aliquet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. </a:t>
            </a:r>
            <a:r>
              <a:rPr lang="pl-PL" dirty="0" err="1"/>
              <a:t>Arcu</a:t>
            </a:r>
            <a:r>
              <a:rPr lang="pl-PL" dirty="0"/>
              <a:t> non </a:t>
            </a:r>
            <a:r>
              <a:rPr lang="pl-PL" dirty="0" err="1"/>
              <a:t>odio</a:t>
            </a:r>
            <a:r>
              <a:rPr lang="pl-PL" dirty="0"/>
              <a:t> </a:t>
            </a:r>
            <a:r>
              <a:rPr lang="pl-PL" dirty="0" err="1"/>
              <a:t>euismod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at.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feugiat</a:t>
            </a:r>
            <a:r>
              <a:rPr lang="pl-PL" dirty="0"/>
              <a:t> in </a:t>
            </a:r>
            <a:r>
              <a:rPr lang="pl-PL" dirty="0" err="1"/>
              <a:t>fermentum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urna. </a:t>
            </a:r>
            <a:r>
              <a:rPr lang="pl-PL" dirty="0" err="1"/>
              <a:t>Aenean</a:t>
            </a:r>
            <a:r>
              <a:rPr lang="pl-PL" dirty="0"/>
              <a:t> et </a:t>
            </a:r>
            <a:r>
              <a:rPr lang="pl-PL" dirty="0" err="1"/>
              <a:t>tortor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in. In </a:t>
            </a:r>
            <a:r>
              <a:rPr lang="pl-PL" dirty="0" err="1"/>
              <a:t>iaculis</a:t>
            </a:r>
            <a:r>
              <a:rPr lang="pl-PL" dirty="0"/>
              <a:t> nunc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 </a:t>
            </a:r>
            <a:r>
              <a:rPr lang="pl-PL" dirty="0" err="1"/>
              <a:t>lacus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vitae </a:t>
            </a:r>
            <a:r>
              <a:rPr lang="pl-PL" dirty="0" err="1"/>
              <a:t>congue</a:t>
            </a:r>
            <a:r>
              <a:rPr lang="pl-PL" dirty="0"/>
              <a:t>. </a:t>
            </a:r>
            <a:r>
              <a:rPr lang="pl-PL" dirty="0" err="1"/>
              <a:t>Lectus</a:t>
            </a:r>
            <a:r>
              <a:rPr lang="pl-PL" dirty="0"/>
              <a:t> </a:t>
            </a:r>
            <a:r>
              <a:rPr lang="pl-PL" dirty="0" err="1"/>
              <a:t>proin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nisl</a:t>
            </a:r>
            <a:r>
              <a:rPr lang="pl-PL" dirty="0"/>
              <a:t> </a:t>
            </a:r>
            <a:r>
              <a:rPr lang="pl-PL" dirty="0" err="1"/>
              <a:t>condimentum</a:t>
            </a:r>
            <a:r>
              <a:rPr lang="pl-PL" dirty="0"/>
              <a:t>. </a:t>
            </a:r>
            <a:r>
              <a:rPr lang="pl-PL" dirty="0" err="1"/>
              <a:t>Rutrum</a:t>
            </a:r>
            <a:r>
              <a:rPr lang="pl-PL" dirty="0"/>
              <a:t> </a:t>
            </a:r>
            <a:r>
              <a:rPr lang="pl-PL" dirty="0" err="1"/>
              <a:t>quisque</a:t>
            </a:r>
            <a:r>
              <a:rPr lang="pl-PL" dirty="0"/>
              <a:t> non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orci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auctor</a:t>
            </a:r>
            <a:r>
              <a:rPr lang="pl-PL" dirty="0"/>
              <a:t> </a:t>
            </a:r>
            <a:r>
              <a:rPr lang="pl-PL" dirty="0" err="1"/>
              <a:t>augue</a:t>
            </a:r>
            <a:r>
              <a:rPr lang="pl-PL" dirty="0"/>
              <a:t>. </a:t>
            </a:r>
            <a:r>
              <a:rPr lang="pl-PL" dirty="0" err="1"/>
              <a:t>Erat</a:t>
            </a:r>
            <a:r>
              <a:rPr lang="pl-PL" dirty="0"/>
              <a:t> nam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lectus</a:t>
            </a:r>
            <a:r>
              <a:rPr lang="pl-PL" dirty="0"/>
              <a:t> urna </a:t>
            </a:r>
            <a:r>
              <a:rPr lang="pl-PL" dirty="0" err="1"/>
              <a:t>duis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convallis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id.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tincidunt</a:t>
            </a:r>
            <a:r>
              <a:rPr lang="pl-PL" dirty="0"/>
              <a:t> </a:t>
            </a:r>
            <a:r>
              <a:rPr lang="pl-PL" dirty="0" err="1"/>
              <a:t>ornare</a:t>
            </a:r>
            <a:r>
              <a:rPr lang="pl-PL" dirty="0"/>
              <a:t> </a:t>
            </a:r>
            <a:r>
              <a:rPr lang="pl-PL" dirty="0" err="1"/>
              <a:t>massa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viverra</a:t>
            </a:r>
            <a:r>
              <a:rPr lang="pl-PL" dirty="0"/>
              <a:t> </a:t>
            </a:r>
            <a:r>
              <a:rPr lang="pl-PL" dirty="0" err="1"/>
              <a:t>accumsan</a:t>
            </a:r>
            <a:r>
              <a:rPr lang="pl-PL" dirty="0"/>
              <a:t>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mattis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.</a:t>
            </a:r>
          </a:p>
          <a:p>
            <a:pPr lvl="0"/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pellentesque</a:t>
            </a:r>
            <a:r>
              <a:rPr lang="pl-PL" dirty="0"/>
              <a:t> </a:t>
            </a:r>
            <a:r>
              <a:rPr lang="pl-PL" dirty="0" err="1"/>
              <a:t>habitant</a:t>
            </a:r>
            <a:r>
              <a:rPr lang="pl-PL" dirty="0"/>
              <a:t> </a:t>
            </a:r>
            <a:r>
              <a:rPr lang="pl-PL" dirty="0" err="1"/>
              <a:t>morbi</a:t>
            </a:r>
            <a:r>
              <a:rPr lang="pl-PL" dirty="0"/>
              <a:t> </a:t>
            </a:r>
            <a:r>
              <a:rPr lang="pl-PL" dirty="0" err="1"/>
              <a:t>tristique</a:t>
            </a:r>
            <a:r>
              <a:rPr lang="pl-PL" dirty="0"/>
              <a:t> </a:t>
            </a:r>
            <a:r>
              <a:rPr lang="pl-PL" dirty="0" err="1"/>
              <a:t>senectus</a:t>
            </a:r>
            <a:r>
              <a:rPr lang="pl-PL" dirty="0"/>
              <a:t> et </a:t>
            </a:r>
            <a:r>
              <a:rPr lang="pl-PL" dirty="0" err="1"/>
              <a:t>netus</a:t>
            </a:r>
            <a:r>
              <a:rPr lang="pl-PL" dirty="0"/>
              <a:t> et. Eu </a:t>
            </a:r>
            <a:r>
              <a:rPr lang="pl-PL" dirty="0" err="1"/>
              <a:t>lobortis</a:t>
            </a:r>
            <a:r>
              <a:rPr lang="pl-PL" dirty="0"/>
              <a:t> </a:t>
            </a:r>
            <a:r>
              <a:rPr lang="pl-PL" dirty="0" err="1"/>
              <a:t>elementum</a:t>
            </a:r>
            <a:r>
              <a:rPr lang="pl-PL" dirty="0"/>
              <a:t> </a:t>
            </a:r>
            <a:r>
              <a:rPr lang="pl-PL" dirty="0" err="1"/>
              <a:t>nibh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molestie</a:t>
            </a:r>
            <a:r>
              <a:rPr lang="pl-PL" dirty="0"/>
              <a:t> nunc.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 dictum sit.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DDFDB56-319D-4000-8D2F-524DA365F28B}"/>
              </a:ext>
            </a:extLst>
          </p:cNvPr>
          <p:cNvSpPr/>
          <p:nvPr userDrawn="1"/>
        </p:nvSpPr>
        <p:spPr>
          <a:xfrm>
            <a:off x="7161113" y="0"/>
            <a:ext cx="1785938" cy="2986171"/>
          </a:xfrm>
          <a:prstGeom prst="rect">
            <a:avLst/>
          </a:prstGeom>
          <a:solidFill>
            <a:srgbClr val="1A7B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17">
            <a:extLst>
              <a:ext uri="{FF2B5EF4-FFF2-40B4-BE49-F238E27FC236}">
                <a16:creationId xmlns:a16="http://schemas.microsoft.com/office/drawing/2014/main" id="{E86879BB-C23E-4AC6-A635-0E88C73F9F2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160617" y="1321141"/>
            <a:ext cx="1785938" cy="1664231"/>
          </a:xfrm>
        </p:spPr>
        <p:txBody>
          <a:bodyPr anchor="b">
            <a:noAutofit/>
          </a:bodyPr>
          <a:lstStyle>
            <a:lvl1pPr>
              <a:lnSpc>
                <a:spcPts val="1654"/>
              </a:lnSpc>
              <a:spcBef>
                <a:spcPts val="0"/>
              </a:spcBef>
              <a:defRPr sz="1654">
                <a:solidFill>
                  <a:schemeClr val="bg1"/>
                </a:solidFill>
                <a:latin typeface="Titillium Bd" panose="00000800000000000000" pitchFamily="50" charset="-18"/>
              </a:defRPr>
            </a:lvl1pPr>
          </a:lstStyle>
          <a:p>
            <a:pPr lvl="0"/>
            <a:r>
              <a:rPr lang="pl-PL" dirty="0"/>
              <a:t>05</a:t>
            </a:r>
          </a:p>
          <a:p>
            <a:pPr lvl="0"/>
            <a:r>
              <a:rPr lang="pl-PL" dirty="0"/>
              <a:t>PIĄTY</a:t>
            </a:r>
          </a:p>
          <a:p>
            <a:pPr lvl="0"/>
            <a:r>
              <a:rPr lang="pl-PL" dirty="0"/>
              <a:t>PUNKT</a:t>
            </a:r>
          </a:p>
          <a:p>
            <a:pPr lvl="0"/>
            <a:r>
              <a:rPr lang="pl-PL" dirty="0"/>
              <a:t>DO</a:t>
            </a:r>
          </a:p>
          <a:p>
            <a:pPr lvl="0"/>
            <a:r>
              <a:rPr lang="pl-PL" dirty="0"/>
              <a:t>OPISANIA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86108CE-2D3F-4305-B558-D381F8895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062" y="6870889"/>
            <a:ext cx="1180638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71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DD4C5451-9381-4829-9FBF-042B167EA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1303" y="4038170"/>
            <a:ext cx="1332506" cy="1776488"/>
          </a:xfrm>
          <a:prstGeom prst="rect">
            <a:avLst/>
          </a:prstGeom>
        </p:spPr>
      </p:pic>
      <p:pic>
        <p:nvPicPr>
          <p:cNvPr id="4" name="Obraz 3" descr="Obraz zawierający wewnątrz, patrzenie, ściana&#10;&#10;Opis wygenerowany przy wysokim poziomie pewności">
            <a:extLst>
              <a:ext uri="{FF2B5EF4-FFF2-40B4-BE49-F238E27FC236}">
                <a16:creationId xmlns:a16="http://schemas.microsoft.com/office/drawing/2014/main" id="{69EFEB82-BA63-481C-8FF5-2686836CD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22867"/>
          <a:stretch/>
        </p:blipFill>
        <p:spPr>
          <a:xfrm>
            <a:off x="0" y="0"/>
            <a:ext cx="6453963" cy="755967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8CC425D-4D59-4627-B692-1368484361C9}"/>
              </a:ext>
            </a:extLst>
          </p:cNvPr>
          <p:cNvSpPr/>
          <p:nvPr userDrawn="1"/>
        </p:nvSpPr>
        <p:spPr>
          <a:xfrm>
            <a:off x="8014484" y="-1096532"/>
            <a:ext cx="1825536" cy="2495370"/>
          </a:xfrm>
          <a:prstGeom prst="rect">
            <a:avLst/>
          </a:prstGeom>
          <a:noFill/>
          <a:ln w="101600">
            <a:solidFill>
              <a:srgbClr val="02CD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40E38-B91C-4584-A2A3-CFD8A3ACE730}"/>
              </a:ext>
            </a:extLst>
          </p:cNvPr>
          <p:cNvSpPr/>
          <p:nvPr userDrawn="1"/>
        </p:nvSpPr>
        <p:spPr>
          <a:xfrm>
            <a:off x="7585787" y="837189"/>
            <a:ext cx="1618022" cy="1059248"/>
          </a:xfrm>
          <a:prstGeom prst="rect">
            <a:avLst/>
          </a:prstGeom>
          <a:solidFill>
            <a:schemeClr val="bg1"/>
          </a:solidFill>
        </p:spPr>
        <p:txBody>
          <a:bodyPr wrap="square" tIns="148828">
            <a:spAutoFit/>
          </a:bodyPr>
          <a:lstStyle/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THANK </a:t>
            </a:r>
          </a:p>
          <a:p>
            <a:pPr>
              <a:lnSpc>
                <a:spcPts val="3307"/>
              </a:lnSpc>
              <a:buClr>
                <a:srgbClr val="02CDF1"/>
              </a:buClr>
            </a:pPr>
            <a:r>
              <a:rPr lang="pl-PL" sz="3638" dirty="0">
                <a:latin typeface="Titillium Bd" panose="00000800000000000000" pitchFamily="50" charset="-18"/>
                <a:ea typeface="Lato Medium" panose="020F0502020204030203" pitchFamily="34" charset="0"/>
                <a:cs typeface="Lato Medium" panose="020F0502020204030203" pitchFamily="34" charset="0"/>
              </a:rPr>
              <a:t>YOU!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804F63B-0BFB-49B0-8C5C-0299EB45B2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398" y="6408858"/>
            <a:ext cx="1805699" cy="1257838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097DDF8-A243-4E64-8D31-996C59E14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8049" y="4609302"/>
            <a:ext cx="2375772" cy="2407554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pl-PL" dirty="0"/>
              <a:t>Imię i Nazwisko</a:t>
            </a:r>
          </a:p>
          <a:p>
            <a:pPr lvl="0"/>
            <a:r>
              <a:rPr lang="pl-PL" dirty="0"/>
              <a:t>Dane Kontaktowe</a:t>
            </a:r>
          </a:p>
        </p:txBody>
      </p:sp>
    </p:spTree>
    <p:extLst>
      <p:ext uri="{BB962C8B-B14F-4D97-AF65-F5344CB8AC3E}">
        <p14:creationId xmlns:p14="http://schemas.microsoft.com/office/powerpoint/2010/main" val="396667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24BB1E4-EEBB-4C23-BB90-9CB16737D43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7D010D-B47D-453C-8856-F38F11F0AE4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74F67C-B779-41E2-B905-1DDAE41A392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DCF38-7340-4BB8-A3F1-2F435B37E3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58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4B624D4-4B0F-461E-BDFC-54BB4A3428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E642DC0-FBAF-4F3E-A40E-CDC834CB9D6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C8CF03F-258F-4DED-A512-BF0AD75824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46A56-662F-4798-83BF-5E4AA1BF4C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34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2963D5-E31C-4359-8197-951F8E2F1A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9215126-4C45-4D9B-BC61-B7D8DE8E22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353EEF-52FB-41EB-9C8B-07459C3BFA1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82643-ABC9-4A17-93DA-C55929FFAA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754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65CFACF-B3A3-4F2F-808B-0A284C1CD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76ED7FB0-71B9-402E-A9A1-EAB5E8A2E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AEA4831-5531-4277-9F82-7E825813C84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408A67-6F8A-4D6F-BEDE-36A58AD5E84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5ABAC1C-53C1-4ACE-A0CF-752DF8EABD6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116F1369-3290-4709-B698-6889283449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chemeClr val="bg1"/>
            </a:gs>
            <a:gs pos="100000">
              <a:srgbClr val="F0F0F0"/>
            </a:gs>
            <a:gs pos="92000">
              <a:srgbClr val="F7F7F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ytułu 1">
            <a:extLst>
              <a:ext uri="{FF2B5EF4-FFF2-40B4-BE49-F238E27FC236}">
                <a16:creationId xmlns:a16="http://schemas.microsoft.com/office/drawing/2014/main" id="{82EB7ADC-4B30-42C8-8724-F05C12AC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631836"/>
            <a:ext cx="4848961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NAGŁÓWEK</a:t>
            </a:r>
            <a:br>
              <a:rPr lang="pl-PL" dirty="0"/>
            </a:br>
            <a:r>
              <a:rPr lang="pl-PL" dirty="0"/>
              <a:t>DUŻYMI LITERAMI</a:t>
            </a:r>
          </a:p>
        </p:txBody>
      </p:sp>
      <p:sp>
        <p:nvSpPr>
          <p:cNvPr id="5" name="Symbol zastępczy tekstu 2">
            <a:extLst>
              <a:ext uri="{FF2B5EF4-FFF2-40B4-BE49-F238E27FC236}">
                <a16:creationId xmlns:a16="http://schemas.microsoft.com/office/drawing/2014/main" id="{8E3AE50A-069E-4315-BC65-789600F2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52" y="1968590"/>
            <a:ext cx="4155519" cy="3495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Tekst normalny.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</a:t>
            </a:r>
          </a:p>
          <a:p>
            <a:pPr lvl="3"/>
            <a:r>
              <a:rPr lang="pl-PL" dirty="0"/>
              <a:t>Czwarty</a:t>
            </a:r>
          </a:p>
          <a:p>
            <a:pPr lvl="4"/>
            <a:r>
              <a:rPr lang="pl-PL" dirty="0"/>
              <a:t>Piąty</a:t>
            </a:r>
          </a:p>
        </p:txBody>
      </p:sp>
    </p:spTree>
    <p:extLst>
      <p:ext uri="{BB962C8B-B14F-4D97-AF65-F5344CB8AC3E}">
        <p14:creationId xmlns:p14="http://schemas.microsoft.com/office/powerpoint/2010/main" val="67979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16" r:id="rId48"/>
  </p:sldLayoutIdLst>
  <p:txStyles>
    <p:titleStyle>
      <a:lvl1pPr algn="l" defTabSz="756026" rtl="0" eaLnBrk="1" latinLnBrk="0" hangingPunct="1">
        <a:lnSpc>
          <a:spcPts val="3059"/>
        </a:lnSpc>
        <a:spcBef>
          <a:spcPct val="0"/>
        </a:spcBef>
        <a:buNone/>
        <a:defRPr sz="3638" kern="1200">
          <a:solidFill>
            <a:schemeClr val="tx1"/>
          </a:solidFill>
          <a:latin typeface="Titillium Bd" panose="00000800000000000000" pitchFamily="50" charset="-18"/>
          <a:ea typeface="Fira Sans ExtraBold" panose="020B0903050000020004" pitchFamily="34" charset="0"/>
          <a:cs typeface="Segoe UI Semibold" panose="020B0702040204020203" pitchFamily="34" charset="0"/>
        </a:defRPr>
      </a:lvl1pPr>
    </p:titleStyle>
    <p:bodyStyle>
      <a:lvl1pPr marL="0" indent="0" algn="l" defTabSz="756026" rtl="0" eaLnBrk="1" latinLnBrk="0" hangingPunct="1">
        <a:lnSpc>
          <a:spcPct val="90000"/>
        </a:lnSpc>
        <a:spcBef>
          <a:spcPts val="827"/>
        </a:spcBef>
        <a:buFontTx/>
        <a:buNone/>
        <a:defRPr sz="992" kern="1200">
          <a:solidFill>
            <a:schemeClr val="tx1"/>
          </a:solidFill>
          <a:latin typeface="Titillium" panose="00000500000000000000" pitchFamily="50" charset="-18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909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86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ustindistel?utm_source=unsplash&amp;utm_medium=referral&amp;utm_content=creditCopyText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6.jpeg"/><Relationship Id="rId4" Type="http://schemas.openxmlformats.org/officeDocument/2006/relationships/hyperlink" Target="https://unsplash.com/s/photos/conversation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pavement_special?utm_source=unsplash&amp;utm_medium=referral&amp;utm_content=creditCopyText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7.jpg"/><Relationship Id="rId4" Type="http://schemas.openxmlformats.org/officeDocument/2006/relationships/hyperlink" Target="https://unsplash.com/s/photos/leadership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ctdesign?utm_source=unsplash&amp;utm_medium=referral&amp;utm_content=creditCopyText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0.jpg"/><Relationship Id="rId4" Type="http://schemas.openxmlformats.org/officeDocument/2006/relationships/hyperlink" Target="https://unsplash.com/s/photos/team?utm_source=unsplash&amp;utm_medium=referral&amp;utm_content=creditCopyTex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rz?utm_source=unsplash&amp;utm_medium=referral&amp;utm_content=creditCopyText" TargetMode="External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1.jpg"/><Relationship Id="rId4" Type="http://schemas.openxmlformats.org/officeDocument/2006/relationships/hyperlink" Target="https://unsplash.com/s/photos/leadership?utm_source=unsplash&amp;utm_medium=referral&amp;utm_content=creditCopyText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nsplash.com/s/photos/leadership?utm_source=unsplash&amp;utm_medium=referral&amp;utm_content=creditCopyText" TargetMode="External"/><Relationship Id="rId4" Type="http://schemas.openxmlformats.org/officeDocument/2006/relationships/hyperlink" Target="https://unsplash.com/@joshnh?utm_source=unsplash&amp;utm_medium=referral&amp;utm_content=creditCopyTex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buczkomichal" TargetMode="External"/><Relationship Id="rId2" Type="http://schemas.openxmlformats.org/officeDocument/2006/relationships/hyperlink" Target="https://www.facebook.com/buczkomichal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3.png"/><Relationship Id="rId5" Type="http://schemas.openxmlformats.org/officeDocument/2006/relationships/hyperlink" Target="mailto:buczko.michal@gmail.com" TargetMode="External"/><Relationship Id="rId4" Type="http://schemas.openxmlformats.org/officeDocument/2006/relationships/hyperlink" Target="https://twitter.com/Docatist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austindistel?utm_source=unsplash&amp;utm_medium=referral&amp;utm_content=creditCopyText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6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5.jpe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unsplash.com/s/photos/meeting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FF6401-9FB7-4695-95C9-3C6C487599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Path of a Rebel Tester and how it help</a:t>
            </a:r>
            <a:r>
              <a:rPr lang="pl-PL" b="1" dirty="0"/>
              <a:t>s</a:t>
            </a:r>
            <a:r>
              <a:rPr lang="en-US" b="1" dirty="0"/>
              <a:t> Your team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F823AFE-3443-4C3D-A950-4B510BD30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dirty="0"/>
              <a:t>MICHAL BUCZKO</a:t>
            </a:r>
          </a:p>
          <a:p>
            <a:r>
              <a:rPr lang="pl-PL" dirty="0"/>
              <a:t>SyproSoft Solutions, Poland</a:t>
            </a: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F17D520B-9AE4-4B6D-BF7A-046504B9D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6205764C-6C6C-44D8-A2A7-F7B4EE4E0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114916EF-2BE3-4897-99CA-5D2BE53FD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4" y="7034213"/>
            <a:ext cx="4319959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Minsk, Belarus. November 15-16, 2019</a:t>
            </a:r>
            <a:endParaRPr lang="ru-RU" altLang="ru-RU" sz="1800" dirty="0">
              <a:solidFill>
                <a:srgbClr val="FFFFFF"/>
              </a:solidFill>
              <a:latin typeface="Open San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86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1D7FE9-9980-4C35-9331-ADE58A11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83493"/>
            <a:ext cx="5906763" cy="1096006"/>
          </a:xfrm>
        </p:spPr>
        <p:txBody>
          <a:bodyPr/>
          <a:lstStyle/>
          <a:p>
            <a:pPr algn="l"/>
            <a:r>
              <a:rPr lang="en-US" dirty="0"/>
              <a:t>3. </a:t>
            </a:r>
            <a:r>
              <a:rPr lang="pl-PL" dirty="0"/>
              <a:t>O</a:t>
            </a:r>
            <a:r>
              <a:rPr lang="en-US" dirty="0"/>
              <a:t>pen conversations</a:t>
            </a:r>
            <a:endParaRPr lang="pl-P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6A6C8E-468C-49F7-BB73-E3ECD2013A80}"/>
              </a:ext>
            </a:extLst>
          </p:cNvPr>
          <p:cNvSpPr txBox="1"/>
          <p:nvPr/>
        </p:nvSpPr>
        <p:spPr>
          <a:xfrm>
            <a:off x="215776" y="2309188"/>
            <a:ext cx="3451779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dirty="0">
                <a:latin typeface="Titillium Bd" panose="00000800000000000000" pitchFamily="50" charset="-18"/>
                <a:cs typeface="Segoe UI Semibold" panose="020B0702040204020203" pitchFamily="34" charset="0"/>
              </a:rPr>
              <a:t>Expand the discussions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dirty="0">
                <a:latin typeface="Titillium Bd" panose="00000800000000000000" pitchFamily="50" charset="-18"/>
                <a:cs typeface="Segoe UI Semibold" panose="020B0702040204020203" pitchFamily="34" charset="0"/>
              </a:rPr>
              <a:t>Do not close the conversations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Be honest and make all people involved comfortable with Your point of view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dirty="0">
                <a:latin typeface="Titillium Bd" panose="00000800000000000000" pitchFamily="50" charset="-18"/>
                <a:cs typeface="Segoe UI Semibold" panose="020B0702040204020203" pitchFamily="34" charset="0"/>
              </a:rPr>
              <a:t>Keep open mind for arguments from the team</a:t>
            </a: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BAB724D8-1082-4462-A6CE-9969C16D5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9E2AEEC-CB12-4D62-B95B-2D95C53DD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B6C0CFBF-9EF6-44F1-BF8B-58BE7099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816D8C4-E1D5-4A7C-BB87-597C61E0D711}"/>
              </a:ext>
            </a:extLst>
          </p:cNvPr>
          <p:cNvSpPr/>
          <p:nvPr/>
        </p:nvSpPr>
        <p:spPr>
          <a:xfrm>
            <a:off x="523081" y="6578362"/>
            <a:ext cx="3451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GB" b="0" i="0" dirty="0">
                <a:solidFill>
                  <a:srgbClr val="767676"/>
                </a:solidFill>
                <a:effectLst/>
                <a:latin typeface="-apple-system"/>
                <a:hlinkClick r:id="rId3"/>
              </a:rPr>
              <a:t>Austin 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3"/>
              </a:rPr>
              <a:t>Distel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4"/>
              </a:rPr>
              <a:t>Unsplash</a:t>
            </a:r>
            <a:endParaRPr lang="en-GB" dirty="0"/>
          </a:p>
        </p:txBody>
      </p:sp>
      <p:sp>
        <p:nvSpPr>
          <p:cNvPr id="8" name="AutoShape 2" descr="three men sitting on chair beside tables">
            <a:extLst>
              <a:ext uri="{FF2B5EF4-FFF2-40B4-BE49-F238E27FC236}">
                <a16:creationId xmlns:a16="http://schemas.microsoft.com/office/drawing/2014/main" id="{F0AC38A1-D471-4FA0-A092-514C4F5F4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87913" y="3627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2FAAB11-0C14-463F-B26A-3E4277C780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08" y="2314120"/>
            <a:ext cx="6095902" cy="45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1D7FE9-9980-4C35-9331-ADE58A11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83493"/>
            <a:ext cx="4968552" cy="1096006"/>
          </a:xfrm>
        </p:spPr>
        <p:txBody>
          <a:bodyPr/>
          <a:lstStyle/>
          <a:p>
            <a:pPr algn="l"/>
            <a:r>
              <a:rPr lang="en-US" dirty="0"/>
              <a:t>4. Reveal</a:t>
            </a:r>
            <a:r>
              <a:rPr lang="pl-PL" dirty="0"/>
              <a:t> </a:t>
            </a:r>
            <a:r>
              <a:rPr lang="en-US" dirty="0"/>
              <a:t>Yourself</a:t>
            </a:r>
            <a:endParaRPr lang="pl-P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1F7EB-9C1B-44A3-B2EC-B54FD236EC4A}"/>
              </a:ext>
            </a:extLst>
          </p:cNvPr>
          <p:cNvSpPr txBox="1"/>
          <p:nvPr/>
        </p:nvSpPr>
        <p:spPr>
          <a:xfrm>
            <a:off x="5801059" y="1883788"/>
            <a:ext cx="3857959" cy="4763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Reflect of the data and opinions You gather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Focus on Your strengths 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Be honest about Your weaknesses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Be mindful on both during the discussion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Fight the biases You face</a:t>
            </a:r>
          </a:p>
          <a:p>
            <a:pPr marL="73503">
              <a:spcAft>
                <a:spcPts val="2976"/>
              </a:spcAft>
              <a:buClr>
                <a:schemeClr val="accent1"/>
              </a:buClr>
              <a:buSzPct val="285000"/>
            </a:pPr>
            <a:endParaRPr lang="en-US" sz="1984" dirty="0">
              <a:latin typeface="Titillium Bd" panose="00000800000000000000" pitchFamily="50" charset="-18"/>
              <a:cs typeface="Segoe UI Semibold" panose="020B0702040204020203" pitchFamily="34" charset="0"/>
            </a:endParaRP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F2176399-2BD1-4DEA-9A2F-4EFAEEA4F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F42856D-B60C-47B9-B825-932923F4F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7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328B93FB-E4DB-4A44-B134-D9717BE0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9B56BEF-9096-4091-8CE0-E920FFB1AE03}"/>
              </a:ext>
            </a:extLst>
          </p:cNvPr>
          <p:cNvSpPr/>
          <p:nvPr/>
        </p:nvSpPr>
        <p:spPr>
          <a:xfrm>
            <a:off x="5613968" y="6301887"/>
            <a:ext cx="4210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Photo by </a:t>
            </a:r>
            <a:r>
              <a:rPr lang="en-GB" dirty="0">
                <a:hlinkClick r:id="rId3"/>
              </a:rPr>
              <a:t>Riccardo Annandale</a:t>
            </a:r>
            <a:r>
              <a:rPr lang="en-GB" dirty="0"/>
              <a:t> on </a:t>
            </a:r>
            <a:r>
              <a:rPr lang="en-GB" dirty="0" err="1">
                <a:hlinkClick r:id="rId4"/>
              </a:rPr>
              <a:t>Unsplash</a:t>
            </a:r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A86D8BA-0E96-492A-B0E8-4096DA0AC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" y="2420740"/>
            <a:ext cx="5613563" cy="449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7632D7F1-9BA9-4630-B7B8-BC0F63E40C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9" r="21879"/>
          <a:stretch>
            <a:fillRect/>
          </a:stretch>
        </p:blipFill>
        <p:spPr>
          <a:xfrm>
            <a:off x="0" y="1840637"/>
            <a:ext cx="4824288" cy="5719037"/>
          </a:xfr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1E90EF17-B3D0-4479-BC5A-B4B873CC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80" y="683493"/>
            <a:ext cx="5120071" cy="10960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5. Learn fast and forget easily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CA3CA26-C4F1-4926-8982-4F0AFDD41F66}"/>
              </a:ext>
            </a:extLst>
          </p:cNvPr>
          <p:cNvSpPr txBox="1"/>
          <p:nvPr/>
        </p:nvSpPr>
        <p:spPr>
          <a:xfrm>
            <a:off x="5933741" y="2483128"/>
            <a:ext cx="3857959" cy="437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Master the fundamentals of the domain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Understand the business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Learn the project constrains and restrictions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Do not become slave to the rules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Have the courage to challenge the reality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6FCC42C2-7FB4-407B-994C-80908A83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1881B25-3254-4BAE-8890-A21869C8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EA79DDCB-A337-42B9-9871-28DA1512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17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5F374CB8-4D79-466B-9E71-A735CD6A95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21882"/>
          <a:stretch>
            <a:fillRect/>
          </a:stretch>
        </p:blipFill>
        <p:spPr>
          <a:xfrm>
            <a:off x="0" y="1779499"/>
            <a:ext cx="4875861" cy="5780175"/>
          </a:xfr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1E90EF17-B3D0-4479-BC5A-B4B873CC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83493"/>
            <a:ext cx="4680520" cy="10960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6. Seek freedom in constrains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878E9D-2E49-4C36-A16E-80ACE482BBB9}"/>
              </a:ext>
            </a:extLst>
          </p:cNvPr>
          <p:cNvSpPr txBox="1"/>
          <p:nvPr/>
        </p:nvSpPr>
        <p:spPr>
          <a:xfrm>
            <a:off x="5243805" y="2699717"/>
            <a:ext cx="4243961" cy="307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Find the inspiration in the rules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Is there a better way to do that?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Job spec is not Your limit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Build a place for Yourself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DF44BCA6-F7A0-481A-9506-8150E782D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1EFB4CD-70F6-4894-881F-106255B2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0FA74397-C159-4F3C-9FD9-FE94BCD7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2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E90EF17-B3D0-4479-BC5A-B4B873CC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31997"/>
            <a:ext cx="4824536" cy="1461188"/>
          </a:xfrm>
        </p:spPr>
        <p:txBody>
          <a:bodyPr/>
          <a:lstStyle/>
          <a:p>
            <a:pPr algn="l"/>
            <a:r>
              <a:rPr lang="en-US" dirty="0"/>
              <a:t>7. Lead form the trenches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96F0DFE-5415-4897-B1B2-FBCEB5262616}"/>
              </a:ext>
            </a:extLst>
          </p:cNvPr>
          <p:cNvSpPr txBox="1"/>
          <p:nvPr/>
        </p:nvSpPr>
        <p:spPr>
          <a:xfrm>
            <a:off x="5590767" y="1966711"/>
            <a:ext cx="3857959" cy="3463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Be ready to get Your hand dirty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Lead Your team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Lead the Problem Solving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Build Your position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Grain respect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79547EF0-C610-401A-AFE0-49E18C7B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7341AC-6D7A-4AA6-A832-D21505C8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572EE66F-4878-4B8F-9ABD-02E49312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8BD79777-63FD-48A4-9AB2-62E87B0E1891}"/>
              </a:ext>
            </a:extLst>
          </p:cNvPr>
          <p:cNvSpPr/>
          <p:nvPr/>
        </p:nvSpPr>
        <p:spPr>
          <a:xfrm>
            <a:off x="5617955" y="6423844"/>
            <a:ext cx="364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GB" b="0" i="0" dirty="0">
                <a:solidFill>
                  <a:srgbClr val="767676"/>
                </a:solidFill>
                <a:effectLst/>
                <a:latin typeface="-apple-system"/>
                <a:hlinkClick r:id="rId3"/>
              </a:rPr>
              <a:t>James Thomas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4"/>
              </a:rPr>
              <a:t>Unsplash</a:t>
            </a:r>
            <a:endParaRPr lang="en-GB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BB5DFD7-70CD-4DFB-B2C5-1E12925AB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682" y="1913167"/>
            <a:ext cx="7608225" cy="499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E90EF17-B3D0-4479-BC5A-B4B873CC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83493"/>
            <a:ext cx="5302983" cy="10960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8. Foster happy</a:t>
            </a:r>
            <a:r>
              <a:rPr lang="pl-PL" dirty="0"/>
              <a:t> </a:t>
            </a:r>
            <a:r>
              <a:rPr lang="en-US" dirty="0"/>
              <a:t>accidents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18A1379-7656-4997-A1D0-911BF6843A1E}"/>
              </a:ext>
            </a:extLst>
          </p:cNvPr>
          <p:cNvSpPr txBox="1"/>
          <p:nvPr/>
        </p:nvSpPr>
        <p:spPr>
          <a:xfrm>
            <a:off x="5933741" y="2120993"/>
            <a:ext cx="3857959" cy="468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“WOW” effect in discussion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Know and appreciate the value of happy accidents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Encourage workspaces and teams that crosspollinate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Any mistake can unlock a break-through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Keep open mind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03375277-F89F-4C2E-AE31-31DC45F34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EE228A8-8CE5-4929-AA18-70BBA6595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485BBBBF-859E-4BA0-9F5A-77EF8FEE1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B5D9FED-C631-4FF8-94CD-8A2F434D9C66}"/>
              </a:ext>
            </a:extLst>
          </p:cNvPr>
          <p:cNvSpPr/>
          <p:nvPr/>
        </p:nvSpPr>
        <p:spPr>
          <a:xfrm>
            <a:off x="0" y="6489460"/>
            <a:ext cx="3332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3"/>
              </a:rPr>
              <a:t>sydney</a:t>
            </a:r>
            <a:r>
              <a:rPr lang="en-GB" b="0" i="0" dirty="0">
                <a:solidFill>
                  <a:srgbClr val="767676"/>
                </a:solidFill>
                <a:effectLst/>
                <a:latin typeface="-apple-system"/>
                <a:hlinkClick r:id="rId3"/>
              </a:rPr>
              <a:t> Rae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4"/>
              </a:rPr>
              <a:t>Unsplash</a:t>
            </a:r>
            <a:endParaRPr lang="en-GB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EC647F1-67BA-4908-A565-810729E06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709"/>
            <a:ext cx="5764159" cy="38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24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C8685E-A2D6-4290-AAE9-210AFEE3A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422731"/>
            <a:ext cx="10080625" cy="2169525"/>
          </a:xfrm>
        </p:spPr>
        <p:txBody>
          <a:bodyPr>
            <a:normAutofit fontScale="90000"/>
          </a:bodyPr>
          <a:lstStyle/>
          <a:p>
            <a:r>
              <a:rPr lang="en-US" dirty="0"/>
              <a:t>BONUS RULE:</a:t>
            </a:r>
            <a:br>
              <a:rPr lang="en-US" dirty="0"/>
            </a:br>
            <a:r>
              <a:rPr lang="en-US" dirty="0"/>
              <a:t>Be the positive rebel in Your project.</a:t>
            </a:r>
            <a:br>
              <a:rPr lang="en-US" dirty="0"/>
            </a:br>
            <a:r>
              <a:rPr lang="en-US" dirty="0"/>
              <a:t>Get better in time management. </a:t>
            </a:r>
            <a:br>
              <a:rPr lang="en-US" dirty="0"/>
            </a:br>
            <a:r>
              <a:rPr lang="en-US" dirty="0"/>
              <a:t>They will want You at many meetings.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70D135ED-621D-4E1C-93E2-CF188AFC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2646FFF-D0F4-4B3B-A378-173618DC3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CF11D716-9D63-432D-ADE0-1A412FC9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73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90835AB-5B39-42E4-8205-B3B8764B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603" y="683493"/>
            <a:ext cx="4848961" cy="933237"/>
          </a:xfrm>
        </p:spPr>
        <p:txBody>
          <a:bodyPr/>
          <a:lstStyle/>
          <a:p>
            <a:pPr algn="l"/>
            <a:r>
              <a:rPr lang="en-US" dirty="0"/>
              <a:t>Summary: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CC9E735E-0AED-4E08-A4C3-9E0F95B1A1C3}"/>
              </a:ext>
            </a:extLst>
          </p:cNvPr>
          <p:cNvSpPr txBox="1"/>
          <p:nvPr/>
        </p:nvSpPr>
        <p:spPr>
          <a:xfrm>
            <a:off x="3816176" y="2123653"/>
            <a:ext cx="5975523" cy="3672408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Seek out the new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Encourage the constructive dissent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Keep the conversations open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Reveal Yourself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Learn and forget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Seek freedom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Lead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Embrace sudden incidents</a:t>
            </a: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id="{29291377-E811-469C-B2A2-A71936B3A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EA6B0C0-8D1A-46E5-97C7-A19C71C6C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7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18C2B49B-6F5A-4D23-BC8F-48A1B8752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AAD309-78DA-40AF-93E4-C358AFEE3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368" y="-26715"/>
            <a:ext cx="4646910" cy="694472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8E063B06-41D5-4704-A928-8A7AA78B64B1}"/>
              </a:ext>
            </a:extLst>
          </p:cNvPr>
          <p:cNvSpPr/>
          <p:nvPr/>
        </p:nvSpPr>
        <p:spPr>
          <a:xfrm>
            <a:off x="3816176" y="6534812"/>
            <a:ext cx="368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GB" b="0" i="0" dirty="0">
                <a:solidFill>
                  <a:srgbClr val="767676"/>
                </a:solidFill>
                <a:effectLst/>
                <a:latin typeface="-apple-system"/>
                <a:hlinkClick r:id="rId4"/>
              </a:rPr>
              <a:t>Joshua Hibbert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5"/>
              </a:rPr>
              <a:t>Unsplash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62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3225-D78D-490A-A88F-5518C2C8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Michal Buczko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312DE4-8616-42F4-A386-04950A460D19}"/>
              </a:ext>
            </a:extLst>
          </p:cNvPr>
          <p:cNvSpPr txBox="1"/>
          <p:nvPr/>
        </p:nvSpPr>
        <p:spPr>
          <a:xfrm>
            <a:off x="519691" y="4139877"/>
            <a:ext cx="7635516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84" dirty="0">
                <a:solidFill>
                  <a:schemeClr val="bg1"/>
                </a:solidFill>
              </a:rPr>
              <a:t>Facebook: </a:t>
            </a:r>
            <a:r>
              <a:rPr lang="en-GB" sz="1984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https://www.facebook.com/buczkomichal</a:t>
            </a:r>
            <a:endParaRPr lang="pl-PL" sz="1984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84" dirty="0" err="1">
                <a:solidFill>
                  <a:schemeClr val="bg1"/>
                </a:solidFill>
              </a:rPr>
              <a:t>Linkedin</a:t>
            </a:r>
            <a:r>
              <a:rPr lang="pl-PL" sz="1984" dirty="0">
                <a:solidFill>
                  <a:schemeClr val="bg1"/>
                </a:solidFill>
              </a:rPr>
              <a:t>: </a:t>
            </a:r>
            <a:r>
              <a:rPr lang="en-GB" sz="1984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https://www.linkedin.com/in/buczkomichal</a:t>
            </a:r>
            <a:endParaRPr lang="pl-PL" sz="1984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84" dirty="0">
                <a:solidFill>
                  <a:schemeClr val="bg1"/>
                </a:solidFill>
              </a:rPr>
              <a:t>Twitter: </a:t>
            </a:r>
            <a:r>
              <a:rPr lang="en-GB" sz="1984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https://twitter.com/Docatisto</a:t>
            </a:r>
            <a:endParaRPr lang="pl-PL" sz="1984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84" dirty="0">
                <a:solidFill>
                  <a:schemeClr val="bg1"/>
                </a:solidFill>
              </a:rPr>
              <a:t>Mail: </a:t>
            </a:r>
            <a:r>
              <a:rPr lang="pl-PL" sz="1984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buczko.michal@gmail.com</a:t>
            </a:r>
            <a:endParaRPr lang="pl-PL" sz="1984" dirty="0">
              <a:solidFill>
                <a:schemeClr val="bg1"/>
              </a:solidFill>
            </a:endParaRP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C600B06D-FADC-43DD-9499-D75760C94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DD5B99F-346C-47AF-986A-FFACB4F4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1A506E09-F649-40E3-9569-EDA58945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623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E4CD45-FE13-482E-990E-7DF6310452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l-PL" sz="6614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Q&amp;A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78F7ACD0-3967-4654-86EE-E2E30BA5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453437F-B251-407A-903F-1744E39B4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5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B3FAD0E2-8537-487B-AF83-62BD30A0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49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B03D7A50-C4A1-4711-85F0-1CD12E8CD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sp>
        <p:nvSpPr>
          <p:cNvPr id="3075" name="AutoShape 6">
            <a:extLst>
              <a:ext uri="{FF2B5EF4-FFF2-40B4-BE49-F238E27FC236}">
                <a16:creationId xmlns:a16="http://schemas.microsoft.com/office/drawing/2014/main" id="{AC636384-40A4-4CE1-8978-F4EDAF206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6" name="Text Box 7">
            <a:extLst>
              <a:ext uri="{FF2B5EF4-FFF2-40B4-BE49-F238E27FC236}">
                <a16:creationId xmlns:a16="http://schemas.microsoft.com/office/drawing/2014/main" id="{49DEBC7D-45BF-4CA4-A77C-0A09F4D10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4213"/>
            <a:ext cx="27257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1800" dirty="0">
                <a:solidFill>
                  <a:srgbClr val="FFFFFF"/>
                </a:solidFill>
                <a:latin typeface="Open Sans" pitchFamily="32" charset="0"/>
              </a:rPr>
              <a:t>Minsk, Belarus. November 15-16, 2019</a:t>
            </a:r>
            <a:endParaRPr lang="ru-RU" altLang="ru-RU" sz="1800" dirty="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77" name="Text Box 8">
            <a:extLst>
              <a:ext uri="{FF2B5EF4-FFF2-40B4-BE49-F238E27FC236}">
                <a16:creationId xmlns:a16="http://schemas.microsoft.com/office/drawing/2014/main" id="{CCA2FFDD-2824-45A3-BCF6-C13C5D66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2987675"/>
            <a:ext cx="93599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pl-PL" altLang="ru-RU" dirty="0">
                <a:latin typeface="Open Sans" pitchFamily="32" charset="0"/>
              </a:rPr>
              <a:t>Michał Buczko</a:t>
            </a:r>
            <a:endParaRPr lang="ru-RU" altLang="ru-RU" dirty="0">
              <a:latin typeface="Open Sans" pitchFamily="32" charset="0"/>
            </a:endParaRPr>
          </a:p>
        </p:txBody>
      </p:sp>
      <p:sp>
        <p:nvSpPr>
          <p:cNvPr id="3078" name="Text Box 9">
            <a:extLst>
              <a:ext uri="{FF2B5EF4-FFF2-40B4-BE49-F238E27FC236}">
                <a16:creationId xmlns:a16="http://schemas.microsoft.com/office/drawing/2014/main" id="{9CBCE974-E6F1-46E5-8A28-A24B98EDF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563938"/>
            <a:ext cx="9288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pl-PL" altLang="ru-RU" sz="1400" dirty="0" err="1">
                <a:latin typeface="Open Sans" pitchFamily="32" charset="0"/>
              </a:rPr>
              <a:t>SpyroSoft</a:t>
            </a:r>
            <a:r>
              <a:rPr lang="pl-PL" altLang="ru-RU" sz="1400" dirty="0">
                <a:latin typeface="Open Sans" pitchFamily="32" charset="0"/>
              </a:rPr>
              <a:t> Solutions</a:t>
            </a:r>
            <a:r>
              <a:rPr lang="ru-RU" altLang="ru-RU" sz="1400" dirty="0">
                <a:latin typeface="Open Sans" pitchFamily="32" charset="0"/>
              </a:rPr>
              <a:t>. </a:t>
            </a:r>
            <a:r>
              <a:rPr lang="pl-PL" altLang="ru-RU" sz="1400" dirty="0">
                <a:latin typeface="Open Sans" pitchFamily="32" charset="0"/>
              </a:rPr>
              <a:t>Wrocław</a:t>
            </a:r>
            <a:r>
              <a:rPr lang="ru-RU" altLang="ru-RU" sz="1400" dirty="0">
                <a:latin typeface="Open Sans" pitchFamily="32" charset="0"/>
              </a:rPr>
              <a:t>, </a:t>
            </a:r>
            <a:r>
              <a:rPr lang="pl-PL" altLang="ru-RU" sz="1400" dirty="0">
                <a:latin typeface="Open Sans" pitchFamily="32" charset="0"/>
              </a:rPr>
              <a:t>Poland</a:t>
            </a:r>
            <a:endParaRPr lang="ru-RU" altLang="ru-RU" sz="1400" dirty="0">
              <a:latin typeface="Open Sans" pitchFamily="32" charset="0"/>
            </a:endParaRPr>
          </a:p>
        </p:txBody>
      </p:sp>
      <p:sp>
        <p:nvSpPr>
          <p:cNvPr id="3081" name="Text Box 12">
            <a:extLst>
              <a:ext uri="{FF2B5EF4-FFF2-40B4-BE49-F238E27FC236}">
                <a16:creationId xmlns:a16="http://schemas.microsoft.com/office/drawing/2014/main" id="{A31DC409-0679-4B11-BAF4-498ED279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5214938"/>
            <a:ext cx="9374187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GB" altLang="ru-RU" dirty="0">
                <a:solidFill>
                  <a:srgbClr val="24877A"/>
                </a:solidFill>
                <a:latin typeface="Open Sans" pitchFamily="32" charset="0"/>
              </a:rPr>
              <a:t>Path of a Rebel Tester </a:t>
            </a:r>
            <a:endParaRPr lang="pl-PL" altLang="ru-RU" dirty="0">
              <a:solidFill>
                <a:srgbClr val="24877A"/>
              </a:solidFill>
              <a:latin typeface="Open Sans" pitchFamily="32" charset="0"/>
            </a:endParaRPr>
          </a:p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GB" altLang="ru-RU" dirty="0">
                <a:solidFill>
                  <a:srgbClr val="24877A"/>
                </a:solidFill>
                <a:latin typeface="Open Sans" pitchFamily="32" charset="0"/>
              </a:rPr>
              <a:t>and how it help</a:t>
            </a:r>
            <a:r>
              <a:rPr lang="pl-PL" altLang="ru-RU" dirty="0">
                <a:solidFill>
                  <a:srgbClr val="24877A"/>
                </a:solidFill>
                <a:latin typeface="Open Sans" pitchFamily="32" charset="0"/>
              </a:rPr>
              <a:t>s</a:t>
            </a:r>
            <a:r>
              <a:rPr lang="en-GB" altLang="ru-RU" dirty="0">
                <a:solidFill>
                  <a:srgbClr val="24877A"/>
                </a:solidFill>
                <a:latin typeface="Open Sans" pitchFamily="32" charset="0"/>
              </a:rPr>
              <a:t> Your team</a:t>
            </a:r>
            <a:endParaRPr lang="ru-RU" altLang="ru-RU" dirty="0">
              <a:solidFill>
                <a:srgbClr val="24877A"/>
              </a:solidFill>
              <a:latin typeface="Open Sans" pitchFamily="32" charset="0"/>
            </a:endParaRPr>
          </a:p>
        </p:txBody>
      </p:sp>
      <p:sp>
        <p:nvSpPr>
          <p:cNvPr id="3082" name="AutoShape 1">
            <a:extLst>
              <a:ext uri="{FF2B5EF4-FFF2-40B4-BE49-F238E27FC236}">
                <a16:creationId xmlns:a16="http://schemas.microsoft.com/office/drawing/2014/main" id="{3665A82F-5B38-462F-87B5-69B300E89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80625" cy="2432050"/>
          </a:xfrm>
          <a:prstGeom prst="roundRect">
            <a:avLst>
              <a:gd name="adj" fmla="val 56"/>
            </a:avLst>
          </a:prstGeom>
          <a:solidFill>
            <a:srgbClr val="B21819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3" name="Text Box 3">
            <a:extLst>
              <a:ext uri="{FF2B5EF4-FFF2-40B4-BE49-F238E27FC236}">
                <a16:creationId xmlns:a16="http://schemas.microsoft.com/office/drawing/2014/main" id="{C745770A-6BFD-4077-BC33-C20FA2A36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254000"/>
            <a:ext cx="589597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3000">
                <a:solidFill>
                  <a:srgbClr val="74E2A1"/>
                </a:solidFill>
                <a:latin typeface="Open Sans" pitchFamily="32" charset="0"/>
              </a:rPr>
              <a:t>Software quality assurance days</a:t>
            </a:r>
          </a:p>
        </p:txBody>
      </p:sp>
      <p:sp>
        <p:nvSpPr>
          <p:cNvPr id="3084" name="Text Box 4">
            <a:extLst>
              <a:ext uri="{FF2B5EF4-FFF2-40B4-BE49-F238E27FC236}">
                <a16:creationId xmlns:a16="http://schemas.microsoft.com/office/drawing/2014/main" id="{D9BD4B62-427D-498F-AF9A-FC92F626F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863600"/>
            <a:ext cx="586105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2</a:t>
            </a:r>
            <a:r>
              <a:rPr lang="ru-RU" altLang="ru-RU" sz="2700">
                <a:solidFill>
                  <a:srgbClr val="FFFFFF"/>
                </a:solidFill>
                <a:latin typeface="Open Sans" pitchFamily="32" charset="0"/>
              </a:rPr>
              <a:t>6 </a:t>
            </a: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International Conference on</a:t>
            </a:r>
            <a:endParaRPr lang="ru-RU" altLang="ru-RU" sz="2700">
              <a:solidFill>
                <a:srgbClr val="FFFFFF"/>
              </a:solidFill>
              <a:latin typeface="Open Sans" pitchFamily="32" charset="0"/>
            </a:endParaRPr>
          </a:p>
          <a:p>
            <a:pPr eaLnBrk="1">
              <a:lnSpc>
                <a:spcPct val="102000"/>
              </a:lnSpc>
              <a:spcAft>
                <a:spcPct val="0"/>
              </a:spcAft>
            </a:pPr>
            <a:r>
              <a:rPr lang="en-US" altLang="ru-RU" sz="2700">
                <a:solidFill>
                  <a:srgbClr val="FFFFFF"/>
                </a:solidFill>
                <a:latin typeface="Open Sans" pitchFamily="32" charset="0"/>
              </a:rPr>
              <a:t>Software Quality Assurance</a:t>
            </a:r>
            <a:endParaRPr lang="ru-RU" altLang="ru-RU" sz="2700">
              <a:solidFill>
                <a:srgbClr val="FFFFFF"/>
              </a:solidFill>
              <a:latin typeface="Open Sans" pitchFamily="32" charset="0"/>
            </a:endParaRPr>
          </a:p>
        </p:txBody>
      </p:sp>
      <p:sp>
        <p:nvSpPr>
          <p:cNvPr id="3085" name="Text Box 5">
            <a:extLst>
              <a:ext uri="{FF2B5EF4-FFF2-40B4-BE49-F238E27FC236}">
                <a16:creationId xmlns:a16="http://schemas.microsoft.com/office/drawing/2014/main" id="{C347F776-AC2A-4657-8826-C6CF09C73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288" y="1830388"/>
            <a:ext cx="1873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13000"/>
              </a:lnSpc>
              <a:spcAft>
                <a:spcPct val="0"/>
              </a:spcAft>
            </a:pPr>
            <a:r>
              <a:rPr lang="ru-RU" altLang="ru-RU" sz="2200">
                <a:solidFill>
                  <a:srgbClr val="FFFFFF"/>
                </a:solidFill>
                <a:latin typeface="Open Sans" pitchFamily="32" charset="0"/>
              </a:rPr>
              <a:t>sqadays.com</a:t>
            </a:r>
          </a:p>
        </p:txBody>
      </p:sp>
      <p:pic>
        <p:nvPicPr>
          <p:cNvPr id="3086" name="Picture 15" descr="https://sqadays.com/files/autoupload/15/21/34/rdb3b2tw44465.png">
            <a:extLst>
              <a:ext uri="{FF2B5EF4-FFF2-40B4-BE49-F238E27FC236}">
                <a16:creationId xmlns:a16="http://schemas.microsoft.com/office/drawing/2014/main" id="{18FC3B8B-C167-4FB3-8FD7-58A8FD6F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0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250BEF-8861-4F7D-9BB3-594482BF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2" y="1418588"/>
            <a:ext cx="2034329" cy="1096006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37633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8A381662-0D5F-46FF-8A43-C440D080F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 – WHY?</a:t>
            </a:r>
          </a:p>
          <a:p>
            <a:r>
              <a:rPr lang="en-US" dirty="0"/>
              <a:t>Core message – HOW?</a:t>
            </a:r>
          </a:p>
          <a:p>
            <a:r>
              <a:rPr lang="en-US" dirty="0"/>
              <a:t>Summarize – USE IT</a:t>
            </a:r>
          </a:p>
          <a:p>
            <a:r>
              <a:rPr lang="en-US" dirty="0"/>
              <a:t>Q &amp; A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E7C045D2-53AE-45BC-B3EE-E1FAE2E5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FD57247-E70F-4DDA-A00D-6E7B82BF3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1341B9D4-50A9-4DF6-9018-59B01B231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97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EC44-5F40-413E-9967-FEA031FA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3" y="3231835"/>
            <a:ext cx="9431908" cy="1096006"/>
          </a:xfrm>
        </p:spPr>
        <p:txBody>
          <a:bodyPr>
            <a:normAutofit fontScale="90000"/>
          </a:bodyPr>
          <a:lstStyle/>
          <a:p>
            <a:r>
              <a:rPr lang="en-US" dirty="0"/>
              <a:t>8 steps to be a Rebel Tester </a:t>
            </a:r>
            <a:br>
              <a:rPr lang="en-US" dirty="0"/>
            </a:br>
            <a:r>
              <a:rPr lang="en-US" dirty="0"/>
              <a:t>and help Your project</a:t>
            </a:r>
            <a:endParaRPr lang="pl-PL" dirty="0"/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F55F219B-4360-4B11-A682-605F7505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36604C9-CF89-4159-9D63-D8DAC12B5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E6D7B6F3-09E4-4695-A587-5F170956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00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F44ED3-AB06-4553-B452-28F57DE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31836"/>
            <a:ext cx="4752529" cy="1461188"/>
          </a:xfrm>
        </p:spPr>
        <p:txBody>
          <a:bodyPr/>
          <a:lstStyle/>
          <a:p>
            <a:pPr algn="l"/>
            <a:r>
              <a:rPr lang="en-US" dirty="0"/>
              <a:t>Why him?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2E590A-22A2-4954-8154-35F3E14C3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52" y="2093024"/>
            <a:ext cx="4848960" cy="4796544"/>
          </a:xfrm>
        </p:spPr>
        <p:txBody>
          <a:bodyPr/>
          <a:lstStyle/>
          <a:p>
            <a:r>
              <a:rPr lang="en-US" sz="2400" dirty="0" err="1"/>
              <a:t>SpyroSoft</a:t>
            </a:r>
            <a:endParaRPr lang="en-US" sz="2400" dirty="0"/>
          </a:p>
          <a:p>
            <a:r>
              <a:rPr lang="en-US" sz="2400" dirty="0"/>
              <a:t>Automotive</a:t>
            </a:r>
          </a:p>
          <a:p>
            <a:r>
              <a:rPr lang="en-US" sz="2400" dirty="0"/>
              <a:t>Test Manager</a:t>
            </a:r>
          </a:p>
          <a:p>
            <a:r>
              <a:rPr lang="en-US" sz="2400" dirty="0"/>
              <a:t>15 years experience</a:t>
            </a:r>
          </a:p>
          <a:p>
            <a:r>
              <a:rPr lang="en-US" sz="2400" dirty="0"/>
              <a:t>Public Speaker</a:t>
            </a:r>
          </a:p>
          <a:p>
            <a:r>
              <a:rPr lang="en-US" sz="2400" dirty="0"/>
              <a:t>Test Consultant</a:t>
            </a:r>
          </a:p>
          <a:p>
            <a:r>
              <a:rPr lang="en-US" sz="2400" dirty="0"/>
              <a:t>Agile Testing Consultant</a:t>
            </a:r>
          </a:p>
          <a:p>
            <a:r>
              <a:rPr lang="en-US" sz="2400" dirty="0"/>
              <a:t>DevTest Pairing enthusiast</a:t>
            </a:r>
          </a:p>
          <a:p>
            <a:r>
              <a:rPr lang="en-US" sz="2400" dirty="0"/>
              <a:t>Supporting Career Development for Testers</a:t>
            </a:r>
          </a:p>
        </p:txBody>
      </p:sp>
      <p:sp>
        <p:nvSpPr>
          <p:cNvPr id="7" name="AutoShape 1">
            <a:extLst>
              <a:ext uri="{FF2B5EF4-FFF2-40B4-BE49-F238E27FC236}">
                <a16:creationId xmlns:a16="http://schemas.microsoft.com/office/drawing/2014/main" id="{836683B3-EA48-4B26-8883-109645E0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C1DEA263-E0B0-46A8-938B-09327D553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9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D654A3CA-9697-4BEE-BA78-8434681C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00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40F9136-1922-4D4F-9747-D0E243DD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3" y="899517"/>
            <a:ext cx="4752529" cy="1525553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/>
              <a:t>Why this topic?</a:t>
            </a:r>
            <a:br>
              <a:rPr lang="pl-PL" sz="3600" dirty="0"/>
            </a:br>
            <a:br>
              <a:rPr lang="pl-PL" sz="3600" dirty="0"/>
            </a:br>
            <a:r>
              <a:rPr lang="pl-PL" sz="3600" dirty="0"/>
              <a:t>Problem with </a:t>
            </a:r>
            <a:r>
              <a:rPr lang="pl-PL" sz="3600" dirty="0" err="1"/>
              <a:t>testers</a:t>
            </a:r>
            <a:r>
              <a:rPr lang="pl-PL" sz="3600" dirty="0"/>
              <a:t>:</a:t>
            </a:r>
            <a:endParaRPr lang="en-US" sz="36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FCDE4C4-8EAC-45BC-A2B8-15B1E34C7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52" y="3203773"/>
            <a:ext cx="4848960" cy="3685794"/>
          </a:xfrm>
        </p:spPr>
        <p:txBody>
          <a:bodyPr/>
          <a:lstStyle/>
          <a:p>
            <a:r>
              <a:rPr lang="pl-PL" sz="2400" dirty="0"/>
              <a:t>B</a:t>
            </a:r>
            <a:r>
              <a:rPr lang="en-US" sz="2400" dirty="0"/>
              <a:t>ad news messengers</a:t>
            </a:r>
          </a:p>
          <a:p>
            <a:r>
              <a:rPr lang="en-US" sz="2400" dirty="0"/>
              <a:t>Problem indicators not solvers</a:t>
            </a:r>
          </a:p>
          <a:p>
            <a:r>
              <a:rPr lang="en-US" sz="2400" dirty="0"/>
              <a:t>Biases victims</a:t>
            </a:r>
          </a:p>
          <a:p>
            <a:r>
              <a:rPr lang="en-US" sz="2400" dirty="0"/>
              <a:t>Bad communication with developers</a:t>
            </a:r>
          </a:p>
          <a:p>
            <a:r>
              <a:rPr lang="en-US" sz="2400" dirty="0"/>
              <a:t>Bad image </a:t>
            </a:r>
            <a:r>
              <a:rPr lang="pl-PL" sz="2400" dirty="0"/>
              <a:t>in </a:t>
            </a:r>
            <a:r>
              <a:rPr lang="pl-PL" sz="2400" dirty="0" err="1"/>
              <a:t>eyes</a:t>
            </a:r>
            <a:r>
              <a:rPr lang="pl-PL" sz="2400" dirty="0"/>
              <a:t> of</a:t>
            </a:r>
            <a:r>
              <a:rPr lang="en-US" sz="2400" dirty="0"/>
              <a:t> Project Management</a:t>
            </a:r>
          </a:p>
          <a:p>
            <a:r>
              <a:rPr lang="en-US" sz="2400" dirty="0"/>
              <a:t>Bad image </a:t>
            </a:r>
            <a:r>
              <a:rPr lang="pl-PL" sz="2400" dirty="0"/>
              <a:t>in </a:t>
            </a:r>
            <a:r>
              <a:rPr lang="pl-PL" sz="2400" dirty="0" err="1"/>
              <a:t>eyes</a:t>
            </a:r>
            <a:r>
              <a:rPr lang="pl-PL" sz="2400" dirty="0"/>
              <a:t> of </a:t>
            </a:r>
            <a:r>
              <a:rPr lang="en-US" sz="2400" dirty="0"/>
              <a:t>Customers</a:t>
            </a:r>
          </a:p>
          <a:p>
            <a:r>
              <a:rPr lang="en-US" sz="2400" dirty="0"/>
              <a:t>Toronto University research</a:t>
            </a:r>
          </a:p>
          <a:p>
            <a:r>
              <a:rPr lang="en-US" sz="2400" dirty="0"/>
              <a:t>Harvard Business School research</a:t>
            </a:r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id="{12D3B644-076C-4B88-864B-3005A283F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D3538FC-8BF3-4503-9481-97B91A3A5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62D04696-E88C-445F-8AB2-F301C606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9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B8D4638-B63B-4B00-BAFC-14651C8B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9244"/>
            <a:ext cx="10080625" cy="1461188"/>
          </a:xfrm>
        </p:spPr>
        <p:txBody>
          <a:bodyPr>
            <a:normAutofit/>
          </a:bodyPr>
          <a:lstStyle/>
          <a:p>
            <a:r>
              <a:rPr lang="en-US" dirty="0"/>
              <a:t>Have the courage to be </a:t>
            </a:r>
            <a:br>
              <a:rPr lang="pl-PL" dirty="0"/>
            </a:br>
            <a:r>
              <a:rPr lang="en-US" dirty="0"/>
              <a:t>the Rebel in Your team !!</a:t>
            </a:r>
          </a:p>
        </p:txBody>
      </p:sp>
      <p:sp>
        <p:nvSpPr>
          <p:cNvPr id="3" name="AutoShape 1">
            <a:extLst>
              <a:ext uri="{FF2B5EF4-FFF2-40B4-BE49-F238E27FC236}">
                <a16:creationId xmlns:a16="http://schemas.microsoft.com/office/drawing/2014/main" id="{D6D4894B-5171-40B2-92DE-DD39DA0C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F7E89FE-37DA-4A4A-B6AD-44A718CA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748B9632-59B5-432E-BCC1-6BDDAD2F4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57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1D7FE9-9980-4C35-9331-ADE58A11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84" y="690137"/>
            <a:ext cx="4612388" cy="10960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1. Seek out the new</a:t>
            </a:r>
            <a:endParaRPr lang="pl-P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DD53C-800D-484D-B1D7-8CCDD236483C}"/>
              </a:ext>
            </a:extLst>
          </p:cNvPr>
          <p:cNvSpPr txBox="1"/>
          <p:nvPr/>
        </p:nvSpPr>
        <p:spPr>
          <a:xfrm>
            <a:off x="4536256" y="2078878"/>
            <a:ext cx="4901765" cy="4073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Break away from routine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Search for inspiration in technology and business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Experiment and get out form the pesticides problem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r>
              <a:rPr lang="en-US" sz="1984" dirty="0">
                <a:latin typeface="Titillium Bd" panose="00000800000000000000" pitchFamily="50" charset="-18"/>
                <a:cs typeface="Segoe UI Semibold" panose="020B0702040204020203" pitchFamily="34" charset="0"/>
              </a:rPr>
              <a:t>Search for new ways, not obviously related suggestions</a:t>
            </a:r>
          </a:p>
          <a:p>
            <a:pPr marL="738963" indent="-665461">
              <a:spcAft>
                <a:spcPts val="2976"/>
              </a:spcAft>
              <a:buClr>
                <a:schemeClr val="accent1"/>
              </a:buClr>
              <a:buSzPct val="285000"/>
              <a:buFont typeface="+mj-lt"/>
              <a:buAutoNum type="arabicPeriod"/>
            </a:pPr>
            <a:endParaRPr lang="pl-PL" sz="1984" dirty="0">
              <a:latin typeface="Titillium Bd" panose="00000800000000000000" pitchFamily="50" charset="-18"/>
              <a:cs typeface="Segoe UI Semibold" panose="020B0702040204020203" pitchFamily="34" charset="0"/>
            </a:endParaRP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045EC927-30F7-4D77-A05F-6C4C98440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113"/>
            <a:ext cx="3960192" cy="5124581"/>
          </a:xfrm>
        </p:spPr>
      </p:pic>
      <p:sp>
        <p:nvSpPr>
          <p:cNvPr id="5" name="AutoShape 1">
            <a:extLst>
              <a:ext uri="{FF2B5EF4-FFF2-40B4-BE49-F238E27FC236}">
                <a16:creationId xmlns:a16="http://schemas.microsoft.com/office/drawing/2014/main" id="{9006B821-B0B6-4349-B688-B46B0707D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62FB899-0DC9-4BF2-9E73-1F24B2C6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8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C9C9ED39-A87D-4D14-9F2B-677D11EB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501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1D7FE9-9980-4C35-9331-ADE58A11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92" y="683493"/>
            <a:ext cx="4622295" cy="109600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2. Encourage the constructive dissent</a:t>
            </a:r>
            <a:endParaRPr lang="pl-PL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BAA6AA0-23AA-4F4E-8CAB-F490A89749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3874629"/>
              </p:ext>
            </p:extLst>
          </p:nvPr>
        </p:nvGraphicFramePr>
        <p:xfrm>
          <a:off x="5026644" y="1996182"/>
          <a:ext cx="4759420" cy="430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1">
            <a:extLst>
              <a:ext uri="{FF2B5EF4-FFF2-40B4-BE49-F238E27FC236}">
                <a16:creationId xmlns:a16="http://schemas.microsoft.com/office/drawing/2014/main" id="{C9951D86-BE02-40AC-A960-736B78C62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911975"/>
            <a:ext cx="10080625" cy="647700"/>
          </a:xfrm>
          <a:prstGeom prst="roundRect">
            <a:avLst>
              <a:gd name="adj" fmla="val 241"/>
            </a:avLst>
          </a:prstGeom>
          <a:solidFill>
            <a:srgbClr val="C0000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A73C4E4-5314-4F0F-A2C3-356D9DDF6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6983413"/>
            <a:ext cx="842327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2056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6000"/>
              </a:lnSpc>
              <a:spcAft>
                <a:spcPct val="0"/>
              </a:spcAft>
            </a:pPr>
            <a:r>
              <a:rPr lang="en-GB" altLang="ru-RU" sz="1400" dirty="0">
                <a:solidFill>
                  <a:srgbClr val="FFFFFF"/>
                </a:solidFill>
                <a:latin typeface="Open Sans" pitchFamily="32" charset="0"/>
              </a:rPr>
              <a:t>Path of a Rebel Tester and how it helps Your team</a:t>
            </a:r>
          </a:p>
        </p:txBody>
      </p:sp>
      <p:pic>
        <p:nvPicPr>
          <p:cNvPr id="6" name="Picture 6" descr="https://sqadays.com/files/autoupload/15/21/34/rdb3b2tw44465.png">
            <a:extLst>
              <a:ext uri="{FF2B5EF4-FFF2-40B4-BE49-F238E27FC236}">
                <a16:creationId xmlns:a16="http://schemas.microsoft.com/office/drawing/2014/main" id="{AAAFD859-3C01-4369-BAAA-FF0C3044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1975"/>
            <a:ext cx="1046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B053B9B4-B4C7-44BA-AA6D-67457AE9C10C}"/>
              </a:ext>
            </a:extLst>
          </p:cNvPr>
          <p:cNvSpPr/>
          <p:nvPr/>
        </p:nvSpPr>
        <p:spPr>
          <a:xfrm>
            <a:off x="5036390" y="6541056"/>
            <a:ext cx="3451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Photo by </a:t>
            </a:r>
            <a:r>
              <a:rPr lang="en-GB" b="0" i="0" dirty="0">
                <a:solidFill>
                  <a:srgbClr val="767676"/>
                </a:solidFill>
                <a:effectLst/>
                <a:latin typeface="-apple-system"/>
                <a:hlinkClick r:id="rId8"/>
              </a:rPr>
              <a:t>Austin 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8"/>
              </a:rPr>
              <a:t>Distel</a:t>
            </a:r>
            <a:r>
              <a:rPr lang="en-GB" b="0" i="0" dirty="0">
                <a:solidFill>
                  <a:srgbClr val="111111"/>
                </a:solidFill>
                <a:effectLst/>
                <a:latin typeface="-apple-system"/>
              </a:rPr>
              <a:t> on </a:t>
            </a:r>
            <a:r>
              <a:rPr lang="en-GB" b="0" i="0" dirty="0" err="1">
                <a:solidFill>
                  <a:srgbClr val="767676"/>
                </a:solidFill>
                <a:effectLst/>
                <a:latin typeface="-apple-system"/>
                <a:hlinkClick r:id="rId9"/>
              </a:rPr>
              <a:t>Unsplash</a:t>
            </a:r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47279F9-24A8-427D-AA33-8C79DC534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1739"/>
            <a:ext cx="4931839" cy="36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909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SpyroSoft">
      <a:dk1>
        <a:srgbClr val="3F3F3F"/>
      </a:dk1>
      <a:lt1>
        <a:sysClr val="window" lastClr="FFFFFF"/>
      </a:lt1>
      <a:dk2>
        <a:srgbClr val="004AA4"/>
      </a:dk2>
      <a:lt2>
        <a:srgbClr val="FFFFFF"/>
      </a:lt2>
      <a:accent1>
        <a:srgbClr val="3BD8EE"/>
      </a:accent1>
      <a:accent2>
        <a:srgbClr val="1B5FAA"/>
      </a:accent2>
      <a:accent3>
        <a:srgbClr val="F2F2F2"/>
      </a:accent3>
      <a:accent4>
        <a:srgbClr val="D8D8D8"/>
      </a:accent4>
      <a:accent5>
        <a:srgbClr val="BFBFBF"/>
      </a:accent5>
      <a:accent6>
        <a:srgbClr val="FFC000"/>
      </a:accent6>
      <a:hlink>
        <a:srgbClr val="48A1FA"/>
      </a:hlink>
      <a:folHlink>
        <a:srgbClr val="7B7B7B"/>
      </a:folHlink>
    </a:clrScheme>
    <a:fontScheme name="SpyroSoft font firmowy">
      <a:majorFont>
        <a:latin typeface="Titillium Bd"/>
        <a:ea typeface=""/>
        <a:cs typeface=""/>
      </a:majorFont>
      <a:minorFont>
        <a:latin typeface="Titillium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893763" indent="-804863" algn="l">
          <a:lnSpc>
            <a:spcPct val="100000"/>
          </a:lnSpc>
          <a:spcAft>
            <a:spcPts val="3600"/>
          </a:spcAft>
          <a:buClr>
            <a:schemeClr val="accent1"/>
          </a:buClr>
          <a:buSzPct val="285000"/>
          <a:buFont typeface="+mj-lt"/>
          <a:buAutoNum type="arabicPeriod"/>
          <a:tabLst/>
          <a:defRPr sz="2400" dirty="0" smtClean="0">
            <a:latin typeface="Titillium Bd" panose="00000800000000000000" pitchFamily="50" charset="-18"/>
            <a:cs typeface="Segoe UI Semibold" panose="020B07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zablon prezentacji SpyroSoft.potx" id="{4438E12E-F901-434A-AF91-C50381B4BF49}" vid="{17F1DDEC-BB91-4348-A337-C3212C810199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701</Words>
  <Application>Microsoft Office PowerPoint</Application>
  <PresentationFormat>Niestandardowy</PresentationFormat>
  <Paragraphs>126</Paragraphs>
  <Slides>20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30" baseType="lpstr">
      <vt:lpstr>Abel</vt:lpstr>
      <vt:lpstr>-apple-system</vt:lpstr>
      <vt:lpstr>Arial</vt:lpstr>
      <vt:lpstr>Lato Medium</vt:lpstr>
      <vt:lpstr>Open Sans</vt:lpstr>
      <vt:lpstr>Times New Roman</vt:lpstr>
      <vt:lpstr>Titillium</vt:lpstr>
      <vt:lpstr>Titillium Bd</vt:lpstr>
      <vt:lpstr>Тема Office</vt:lpstr>
      <vt:lpstr>Motyw pakietu Office</vt:lpstr>
      <vt:lpstr>Path of a Rebel Tester and how it helps Your team</vt:lpstr>
      <vt:lpstr>Prezentacja programu PowerPoint</vt:lpstr>
      <vt:lpstr>Prezentacja programu PowerPoint</vt:lpstr>
      <vt:lpstr>8 steps to be a Rebel Tester  and help Your project</vt:lpstr>
      <vt:lpstr>Why him?</vt:lpstr>
      <vt:lpstr>Why this topic?  Problem with testers:</vt:lpstr>
      <vt:lpstr>Have the courage to be  the Rebel in Your team !!</vt:lpstr>
      <vt:lpstr>1. Seek out the new</vt:lpstr>
      <vt:lpstr>2. Encourage the constructive dissent</vt:lpstr>
      <vt:lpstr>3. Open conversations</vt:lpstr>
      <vt:lpstr>4. Reveal Yourself</vt:lpstr>
      <vt:lpstr>5. Learn fast and forget easily </vt:lpstr>
      <vt:lpstr>6. Seek freedom in constrains</vt:lpstr>
      <vt:lpstr>7. Lead form the trenches</vt:lpstr>
      <vt:lpstr>8. Foster happy accidents</vt:lpstr>
      <vt:lpstr>BONUS RULE: Be the positive rebel in Your project. Get better in time management.  They will want You at many meetings.</vt:lpstr>
      <vt:lpstr>Summary:</vt:lpstr>
      <vt:lpstr>Michal Buczko</vt:lpstr>
      <vt:lpstr>Prezentacja programu PowerPoint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SQA Days 26</dc:title>
  <dc:creator>Владислав Орликов</dc:creator>
  <cp:lastModifiedBy>Buczko Michał</cp:lastModifiedBy>
  <cp:revision>19</cp:revision>
  <cp:lastPrinted>1601-01-01T00:00:00Z</cp:lastPrinted>
  <dcterms:created xsi:type="dcterms:W3CDTF">2015-01-21T10:52:29Z</dcterms:created>
  <dcterms:modified xsi:type="dcterms:W3CDTF">2019-11-03T11:58:56Z</dcterms:modified>
</cp:coreProperties>
</file>