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6"/>
    <p:sldMasterId id="214748366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</p:sldIdLst>
  <p:sldSz cy="6858000" cx="12192000"/>
  <p:notesSz cx="6858000" cy="9144000"/>
  <p:embeddedFontLst>
    <p:embeddedFont>
      <p:font typeface="Source Sans Pro SemiBold"/>
      <p:regular r:id="rId43"/>
      <p:bold r:id="rId44"/>
      <p:italic r:id="rId45"/>
      <p:boldItalic r:id="rId46"/>
    </p:embeddedFont>
    <p:embeddedFont>
      <p:font typeface="Roboto Mono"/>
      <p:regular r:id="rId47"/>
      <p:bold r:id="rId48"/>
      <p:italic r:id="rId49"/>
      <p:boldItalic r:id="rId50"/>
    </p:embeddedFont>
    <p:embeddedFont>
      <p:font typeface="Source Sans Pr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4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2100">
          <p15:clr>
            <a:srgbClr val="A4A3A4"/>
          </p15:clr>
        </p15:guide>
        <p15:guide id="4" pos="3836">
          <p15:clr>
            <a:srgbClr val="A4A3A4"/>
          </p15:clr>
        </p15:guide>
        <p15:guide id="5" pos="461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3725">
          <p15:clr>
            <a:srgbClr val="A4A3A4"/>
          </p15:clr>
        </p15:guide>
        <p15:guide id="8" orient="horz" pos="455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Evgeniy Lozova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7B48D1B-6FA2-4954-80EA-4FA6B9A017B9}">
  <a:tblStyle styleId="{77B48D1B-6FA2-4954-80EA-4FA6B9A017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41"/>
        <p:guide pos="2160" orient="horz"/>
        <p:guide pos="2100" orient="horz"/>
        <p:guide pos="3836"/>
        <p:guide pos="461"/>
        <p:guide pos="368" orient="horz"/>
        <p:guide pos="3725" orient="horz"/>
        <p:guide pos="455"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font" Target="fonts/SourceSansProSemiBold-bold.fntdata"/><Relationship Id="rId43" Type="http://schemas.openxmlformats.org/officeDocument/2006/relationships/font" Target="fonts/SourceSansProSemiBold-regular.fntdata"/><Relationship Id="rId46" Type="http://schemas.openxmlformats.org/officeDocument/2006/relationships/font" Target="fonts/SourceSansProSemiBold-boldItalic.fntdata"/><Relationship Id="rId45" Type="http://schemas.openxmlformats.org/officeDocument/2006/relationships/font" Target="fonts/SourceSansPro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RobotoMono-bold.fntdata"/><Relationship Id="rId47" Type="http://schemas.openxmlformats.org/officeDocument/2006/relationships/font" Target="fonts/RobotoMono-regular.fntdata"/><Relationship Id="rId49" Type="http://schemas.openxmlformats.org/officeDocument/2006/relationships/font" Target="fonts/RobotoMono-italic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SourceSansPro-regular.fntdata"/><Relationship Id="rId50" Type="http://schemas.openxmlformats.org/officeDocument/2006/relationships/font" Target="fonts/RobotoMono-boldItalic.fntdata"/><Relationship Id="rId53" Type="http://schemas.openxmlformats.org/officeDocument/2006/relationships/font" Target="fonts/SourceSansPro-italic.fntdata"/><Relationship Id="rId52" Type="http://schemas.openxmlformats.org/officeDocument/2006/relationships/font" Target="fonts/SourceSansPro-bold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54" Type="http://schemas.openxmlformats.org/officeDocument/2006/relationships/font" Target="fonts/SourceSansPro-bold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05-20T11:52:00.387">
    <p:pos x="450" y="138"/>
    <p:text>Confusing subject. It t
says "data" but the slide seems to talk about test kinds.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1" name="Google Shape;22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855eb14d5_1_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855eb14d5_1_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5855eb14d5_1_3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855eb14d5_1_3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855eb14d5_1_3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5855eb14d5_1_3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855eb14d5_1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5855eb14d5_1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9" name="Google Shape;409;g5855eb14d5_1_3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5855eb14d5_1_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5855eb14d5_1_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5855eb14d5_1_3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855eb14d5_1_3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855eb14d5_1_3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5855eb14d5_1_3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5855eb14d5_1_4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5855eb14d5_1_4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5855eb14d5_1_4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855eb14d5_1_4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855eb14d5_1_4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5855eb14d5_1_4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855eb14d5_1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855eb14d5_1_4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5855eb14d5_1_4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5855eb14d5_1_4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5855eb14d5_1_4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5855eb14d5_1_4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5855eb14d5_1_4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g5855eb14d5_1_4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11" name="Google Shape;511;g5855eb14d5_1_4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78738133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578738133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8" name="Google Shape;238;g578738133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855eb14d5_1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855eb14d5_1_4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5855eb14d5_1_4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5855eb14d5_1_4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5855eb14d5_1_4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5855eb14d5_1_4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5855eb14d5_1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5855eb14d5_1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5855eb14d5_1_4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855eb14d5_1_4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5855eb14d5_1_4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5855eb14d5_1_4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5855eb14d5_1_4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5855eb14d5_1_4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5855eb14d5_1_4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855eb14d5_1_4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855eb14d5_1_4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5855eb14d5_1_4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855eb14d5_1_5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g5855eb14d5_1_5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4" name="Google Shape;584;g5855eb14d5_1_5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5855eb14d5_1_5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5855eb14d5_1_5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5855eb14d5_1_5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5855eb14d5_1_5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5855eb14d5_1_5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5855eb14d5_1_5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5855eb14d5_1_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5855eb14d5_1_5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5855eb14d5_1_5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855eb14d5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5855eb14d5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79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sz="1000"/>
          </a:p>
        </p:txBody>
      </p:sp>
      <p:sp>
        <p:nvSpPr>
          <p:cNvPr id="245" name="Google Shape;245;g5855eb14d5_1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5855eb14d5_1_5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5855eb14d5_1_5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1" name="Google Shape;621;g5855eb14d5_1_5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5855eb14d5_1_5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5855eb14d5_1_5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5855eb14d5_1_5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55eb14d5_1_5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5855eb14d5_1_5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7" name="Google Shape;637;g5855eb14d5_1_5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5855eb14d5_1_5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5855eb14d5_1_5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g5855eb14d5_1_5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5855eb14d5_1_5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5855eb14d5_1_5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g5855eb14d5_1_5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855eb14d5_1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855eb14d5_1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5855eb14d5_1_2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855eb14d5_1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855eb14d5_1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5855eb14d5_1_2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855eb14d5_1_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855eb14d5_1_2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5855eb14d5_1_2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855eb14d5_1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855eb14d5_1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5855eb14d5_1_2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855eb14d5_1_3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g5855eb14d5_1_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1" name="Google Shape;371;g5855eb14d5_1_3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855eb14d5_1_3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5855eb14d5_1_3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8" name="Google Shape;378;g5855eb14d5_1_3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channel/UCFX-U3YT1ANC907BzvhNn7Q" TargetMode="External"/><Relationship Id="rId10" Type="http://schemas.openxmlformats.org/officeDocument/2006/relationships/hyperlink" Target="https://www.linkedin.com/company/grid-dynamics" TargetMode="External"/><Relationship Id="rId13" Type="http://schemas.openxmlformats.org/officeDocument/2006/relationships/hyperlink" Target="http://www.griddynamics.com" TargetMode="External"/><Relationship Id="rId12" Type="http://schemas.openxmlformats.org/officeDocument/2006/relationships/hyperlink" Target="https://plus.google.com/115302417170674279390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https://twitter.com/griddynamics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hyperlink" Target="https://www.facebook.com/griddynamics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6.jpg"/><Relationship Id="rId6" Type="http://schemas.openxmlformats.org/officeDocument/2006/relationships/image" Target="../media/image5.jpg"/><Relationship Id="rId7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6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ver">
  <p:cSld name="1_Cov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title"/>
          </p:nvPr>
        </p:nvSpPr>
        <p:spPr>
          <a:xfrm>
            <a:off x="4362607" y="2784360"/>
            <a:ext cx="5121320" cy="1246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body"/>
          </p:nvPr>
        </p:nvSpPr>
        <p:spPr>
          <a:xfrm>
            <a:off x="6512554" y="1151088"/>
            <a:ext cx="4671712" cy="2873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body"/>
          </p:nvPr>
        </p:nvSpPr>
        <p:spPr>
          <a:xfrm>
            <a:off x="6512555" y="728175"/>
            <a:ext cx="4671712" cy="393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0" type="dt"/>
          </p:nvPr>
        </p:nvSpPr>
        <p:spPr>
          <a:xfrm>
            <a:off x="10380663" y="6118760"/>
            <a:ext cx="792162" cy="2522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4169569" y="6120192"/>
            <a:ext cx="3852863" cy="25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92929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st - 5 levels">
  <p:cSld name="List - 5 level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" name="Google Shape;13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2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2"/>
          <p:cNvSpPr txBox="1"/>
          <p:nvPr>
            <p:ph idx="1" type="body"/>
          </p:nvPr>
        </p:nvSpPr>
        <p:spPr>
          <a:xfrm>
            <a:off x="4647259" y="1081852"/>
            <a:ext cx="3292500" cy="52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Trebuchet MS"/>
              <a:buAutoNum type="arabicPeriod"/>
              <a:defRPr sz="2000"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Trebuchet MS"/>
              <a:buAutoNum type="romanLcPeriod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Trebuchet MS"/>
              <a:buAutoNum type="arabicPeriod"/>
              <a:defRPr sz="1800"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Trebuchet MS"/>
              <a:buAutoNum type="romanLcPeriod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Trebuchet MS"/>
              <a:buAutoNum type="arabicPeriod"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2"/>
          <p:cNvSpPr txBox="1"/>
          <p:nvPr>
            <p:ph idx="2" type="body"/>
          </p:nvPr>
        </p:nvSpPr>
        <p:spPr>
          <a:xfrm>
            <a:off x="8588963" y="1081852"/>
            <a:ext cx="3292500" cy="52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Merriweather Sans"/>
              <a:buChar char="-"/>
              <a:defRPr sz="2000"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Merriweather Sans"/>
              <a:buChar char="-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Merriweather Sans"/>
              <a:buChar char="-"/>
              <a:defRPr sz="1800"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Merriweather Sans"/>
              <a:buChar char="-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Merriweather Sans"/>
              <a:buChar char="-"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12"/>
          <p:cNvSpPr txBox="1"/>
          <p:nvPr>
            <p:ph idx="3" type="body"/>
          </p:nvPr>
        </p:nvSpPr>
        <p:spPr>
          <a:xfrm>
            <a:off x="709085" y="1081852"/>
            <a:ext cx="3291300" cy="52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Arial"/>
              <a:buChar char="•"/>
              <a:defRPr sz="2000"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sz="1800"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sz="18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lides_innerline_2_2@2x.jpg" id="135" name="Google Shape;1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 - 3 blocks">
  <p:cSld name="Comparison - 3 block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idx="1" type="body"/>
          </p:nvPr>
        </p:nvSpPr>
        <p:spPr>
          <a:xfrm>
            <a:off x="705556" y="1636888"/>
            <a:ext cx="34902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3"/>
          <p:cNvSpPr txBox="1"/>
          <p:nvPr>
            <p:ph idx="2" type="body"/>
          </p:nvPr>
        </p:nvSpPr>
        <p:spPr>
          <a:xfrm>
            <a:off x="705556" y="1085557"/>
            <a:ext cx="34902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9" name="Google Shape;139;p13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3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" name="Google Shape;14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3"/>
          <p:cNvSpPr txBox="1"/>
          <p:nvPr>
            <p:ph idx="3" type="body"/>
          </p:nvPr>
        </p:nvSpPr>
        <p:spPr>
          <a:xfrm>
            <a:off x="4553185" y="1636888"/>
            <a:ext cx="34902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13"/>
          <p:cNvSpPr txBox="1"/>
          <p:nvPr>
            <p:ph idx="4" type="body"/>
          </p:nvPr>
        </p:nvSpPr>
        <p:spPr>
          <a:xfrm>
            <a:off x="4553186" y="1085557"/>
            <a:ext cx="34902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4" name="Google Shape;144;p13"/>
          <p:cNvSpPr txBox="1"/>
          <p:nvPr>
            <p:ph idx="5" type="body"/>
          </p:nvPr>
        </p:nvSpPr>
        <p:spPr>
          <a:xfrm>
            <a:off x="8400815" y="1636888"/>
            <a:ext cx="34902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13"/>
          <p:cNvSpPr txBox="1"/>
          <p:nvPr>
            <p:ph idx="6" type="body"/>
          </p:nvPr>
        </p:nvSpPr>
        <p:spPr>
          <a:xfrm>
            <a:off x="8400815" y="1085557"/>
            <a:ext cx="34902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6" name="Google Shape;146;p13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lides_innerline_2_2@2x.jpg" id="147" name="Google Shape;1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 - 4 blocks">
  <p:cSld name="Comparison - 4 block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4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1" name="Google Shape;15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4"/>
          <p:cNvSpPr txBox="1"/>
          <p:nvPr>
            <p:ph idx="1" type="body"/>
          </p:nvPr>
        </p:nvSpPr>
        <p:spPr>
          <a:xfrm>
            <a:off x="705556" y="1636888"/>
            <a:ext cx="25824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14"/>
          <p:cNvSpPr txBox="1"/>
          <p:nvPr>
            <p:ph idx="2" type="body"/>
          </p:nvPr>
        </p:nvSpPr>
        <p:spPr>
          <a:xfrm>
            <a:off x="3573247" y="1636888"/>
            <a:ext cx="25824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14"/>
          <p:cNvSpPr txBox="1"/>
          <p:nvPr>
            <p:ph idx="3" type="body"/>
          </p:nvPr>
        </p:nvSpPr>
        <p:spPr>
          <a:xfrm>
            <a:off x="3575599" y="1085557"/>
            <a:ext cx="25824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5" name="Google Shape;155;p14"/>
          <p:cNvSpPr txBox="1"/>
          <p:nvPr>
            <p:ph idx="4" type="body"/>
          </p:nvPr>
        </p:nvSpPr>
        <p:spPr>
          <a:xfrm>
            <a:off x="6440938" y="1636888"/>
            <a:ext cx="25824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4"/>
          <p:cNvSpPr txBox="1"/>
          <p:nvPr>
            <p:ph idx="5" type="body"/>
          </p:nvPr>
        </p:nvSpPr>
        <p:spPr>
          <a:xfrm>
            <a:off x="6442114" y="1085557"/>
            <a:ext cx="25824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7" name="Google Shape;157;p14"/>
          <p:cNvSpPr txBox="1"/>
          <p:nvPr>
            <p:ph idx="6" type="body"/>
          </p:nvPr>
        </p:nvSpPr>
        <p:spPr>
          <a:xfrm>
            <a:off x="9308630" y="1636888"/>
            <a:ext cx="2582400" cy="46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14"/>
          <p:cNvSpPr txBox="1"/>
          <p:nvPr>
            <p:ph idx="7" type="body"/>
          </p:nvPr>
        </p:nvSpPr>
        <p:spPr>
          <a:xfrm>
            <a:off x="9308630" y="1085557"/>
            <a:ext cx="25824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9" name="Google Shape;159;p14"/>
          <p:cNvSpPr txBox="1"/>
          <p:nvPr>
            <p:ph idx="8" type="body"/>
          </p:nvPr>
        </p:nvSpPr>
        <p:spPr>
          <a:xfrm>
            <a:off x="705556" y="1085557"/>
            <a:ext cx="25860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0" name="Google Shape;160;p14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lides_innerline_2_2@2x.jpg" id="161" name="Google Shape;1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mparison - 4 blocks">
  <p:cSld name="1_Comparison - 4 block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5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5" name="Google Shape;16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5"/>
          <p:cNvSpPr txBox="1"/>
          <p:nvPr>
            <p:ph idx="1" type="body"/>
          </p:nvPr>
        </p:nvSpPr>
        <p:spPr>
          <a:xfrm>
            <a:off x="705555" y="1636889"/>
            <a:ext cx="53799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5"/>
          <p:cNvSpPr txBox="1"/>
          <p:nvPr>
            <p:ph idx="2" type="body"/>
          </p:nvPr>
        </p:nvSpPr>
        <p:spPr>
          <a:xfrm>
            <a:off x="705555" y="1085557"/>
            <a:ext cx="5379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8" name="Google Shape;168;p15"/>
          <p:cNvSpPr txBox="1"/>
          <p:nvPr>
            <p:ph idx="3" type="body"/>
          </p:nvPr>
        </p:nvSpPr>
        <p:spPr>
          <a:xfrm>
            <a:off x="6511102" y="1636889"/>
            <a:ext cx="53799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15"/>
          <p:cNvSpPr txBox="1"/>
          <p:nvPr>
            <p:ph idx="4" type="body"/>
          </p:nvPr>
        </p:nvSpPr>
        <p:spPr>
          <a:xfrm>
            <a:off x="6511102" y="1085557"/>
            <a:ext cx="5379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0" name="Google Shape;170;p15"/>
          <p:cNvSpPr txBox="1"/>
          <p:nvPr>
            <p:ph idx="5" type="body"/>
          </p:nvPr>
        </p:nvSpPr>
        <p:spPr>
          <a:xfrm>
            <a:off x="705555" y="4388555"/>
            <a:ext cx="53799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15"/>
          <p:cNvSpPr txBox="1"/>
          <p:nvPr>
            <p:ph idx="6" type="body"/>
          </p:nvPr>
        </p:nvSpPr>
        <p:spPr>
          <a:xfrm>
            <a:off x="705555" y="3837223"/>
            <a:ext cx="5379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2" name="Google Shape;172;p15"/>
          <p:cNvSpPr txBox="1"/>
          <p:nvPr>
            <p:ph idx="7" type="body"/>
          </p:nvPr>
        </p:nvSpPr>
        <p:spPr>
          <a:xfrm>
            <a:off x="6511102" y="4388555"/>
            <a:ext cx="53799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18000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 sz="2000"/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40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15"/>
          <p:cNvSpPr txBox="1"/>
          <p:nvPr>
            <p:ph idx="8" type="body"/>
          </p:nvPr>
        </p:nvSpPr>
        <p:spPr>
          <a:xfrm>
            <a:off x="6511102" y="3837223"/>
            <a:ext cx="5379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000"/>
              <a:buNone/>
              <a:defRPr b="1" sz="2000">
                <a:solidFill>
                  <a:srgbClr val="FF860B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4" name="Google Shape;174;p15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lides_innerline_2_2@2x.jpg" id="175" name="Google Shape;1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6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" name="Google Shape;17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s_innerline_2_2@2x.jpg" id="180" name="Google Shape;1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240" y="2270760"/>
            <a:ext cx="3688080" cy="307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19600" y="2270760"/>
            <a:ext cx="3688080" cy="307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78800" y="2270760"/>
            <a:ext cx="3688080" cy="307082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7"/>
          <p:cNvSpPr txBox="1"/>
          <p:nvPr>
            <p:ph type="title"/>
          </p:nvPr>
        </p:nvSpPr>
        <p:spPr>
          <a:xfrm>
            <a:off x="705555" y="219254"/>
            <a:ext cx="111648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7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7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p17"/>
          <p:cNvSpPr txBox="1"/>
          <p:nvPr>
            <p:ph idx="1" type="body"/>
          </p:nvPr>
        </p:nvSpPr>
        <p:spPr>
          <a:xfrm>
            <a:off x="811598" y="2921000"/>
            <a:ext cx="33765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44000" spcFirstLastPara="1" rIns="144000" wrap="square" tIns="0"/>
          <a:lstStyle>
            <a:lvl1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17"/>
          <p:cNvSpPr txBox="1"/>
          <p:nvPr>
            <p:ph idx="2" type="body"/>
          </p:nvPr>
        </p:nvSpPr>
        <p:spPr>
          <a:xfrm>
            <a:off x="811598" y="1834886"/>
            <a:ext cx="3376500" cy="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216000" wrap="square" tIns="0"/>
          <a:lstStyle>
            <a:lvl1pPr indent="-228600" lvl="0" marL="457200" rtl="0" algn="ctr">
              <a:lnSpc>
                <a:spcPct val="82142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800"/>
              <a:buNone/>
              <a:defRPr b="1" sz="2800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17"/>
          <p:cNvSpPr txBox="1"/>
          <p:nvPr/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strike="noStrik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rPr>
              <a:t>Privileged and Confidential</a:t>
            </a:r>
            <a:endParaRPr/>
          </a:p>
        </p:txBody>
      </p:sp>
      <p:sp>
        <p:nvSpPr>
          <p:cNvPr id="191" name="Google Shape;191;p17"/>
          <p:cNvSpPr txBox="1"/>
          <p:nvPr/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17"/>
          <p:cNvSpPr txBox="1"/>
          <p:nvPr>
            <p:ph idx="3" type="body"/>
          </p:nvPr>
        </p:nvSpPr>
        <p:spPr>
          <a:xfrm>
            <a:off x="4571988" y="2921000"/>
            <a:ext cx="33960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44000" spcFirstLastPara="1" rIns="144000" wrap="square" tIns="0"/>
          <a:lstStyle>
            <a:lvl1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17"/>
          <p:cNvSpPr txBox="1"/>
          <p:nvPr>
            <p:ph idx="4" type="body"/>
          </p:nvPr>
        </p:nvSpPr>
        <p:spPr>
          <a:xfrm>
            <a:off x="4571988" y="1834886"/>
            <a:ext cx="3396000" cy="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216000" wrap="square" tIns="0"/>
          <a:lstStyle>
            <a:lvl1pPr indent="-228600" lvl="0" marL="457200" rtl="0" algn="ctr">
              <a:lnSpc>
                <a:spcPct val="82142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800"/>
              <a:buNone/>
              <a:defRPr b="1" sz="2800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17"/>
          <p:cNvSpPr txBox="1"/>
          <p:nvPr>
            <p:ph idx="5" type="body"/>
          </p:nvPr>
        </p:nvSpPr>
        <p:spPr>
          <a:xfrm>
            <a:off x="8333259" y="2921000"/>
            <a:ext cx="33954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44000" spcFirstLastPara="1" rIns="144000" wrap="square" tIns="0"/>
          <a:lstStyle>
            <a:lvl1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17"/>
          <p:cNvSpPr txBox="1"/>
          <p:nvPr>
            <p:ph idx="6" type="body"/>
          </p:nvPr>
        </p:nvSpPr>
        <p:spPr>
          <a:xfrm>
            <a:off x="8333259" y="1834886"/>
            <a:ext cx="3395400" cy="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216000" wrap="square" tIns="0"/>
          <a:lstStyle>
            <a:lvl1pPr indent="-228600" lvl="0" marL="457200" rtl="0" algn="ctr">
              <a:lnSpc>
                <a:spcPct val="82142"/>
              </a:lnSpc>
              <a:spcBef>
                <a:spcPts val="600"/>
              </a:spcBef>
              <a:spcAft>
                <a:spcPts val="0"/>
              </a:spcAft>
              <a:buClr>
                <a:srgbClr val="FF860B"/>
              </a:buClr>
              <a:buSzPts val="2800"/>
              <a:buNone/>
              <a:defRPr b="1" sz="2800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6" name="Google Shape;1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s_innerline_2_2@2x.jpg" id="197" name="Google Shape;19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ustom Layout">
  <p:cSld name="3_Custom Layou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/>
          <p:nvPr/>
        </p:nvSpPr>
        <p:spPr>
          <a:xfrm>
            <a:off x="894080" y="2397760"/>
            <a:ext cx="3373200" cy="2438400"/>
          </a:xfrm>
          <a:prstGeom prst="roundRect">
            <a:avLst>
              <a:gd fmla="val 6250" name="adj"/>
            </a:avLst>
          </a:prstGeom>
          <a:solidFill>
            <a:schemeClr val="lt1"/>
          </a:solidFill>
          <a:ln>
            <a:noFill/>
          </a:ln>
          <a:effectLst>
            <a:outerShdw blurRad="190500" rotWithShape="0" algn="tl" dir="5400000" dist="63500">
              <a:srgbClr val="000000">
                <a:alpha val="1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" name="Google Shape;200;p18"/>
          <p:cNvSpPr txBox="1"/>
          <p:nvPr>
            <p:ph type="title"/>
          </p:nvPr>
        </p:nvSpPr>
        <p:spPr>
          <a:xfrm>
            <a:off x="705555" y="219254"/>
            <a:ext cx="111648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8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8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p18"/>
          <p:cNvSpPr txBox="1"/>
          <p:nvPr>
            <p:ph idx="1" type="body"/>
          </p:nvPr>
        </p:nvSpPr>
        <p:spPr>
          <a:xfrm>
            <a:off x="903038" y="3149600"/>
            <a:ext cx="33765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44000" spcFirstLastPara="1" rIns="144000" wrap="square" tIns="0"/>
          <a:lstStyle>
            <a:lvl1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18"/>
          <p:cNvSpPr txBox="1"/>
          <p:nvPr>
            <p:ph idx="2" type="body"/>
          </p:nvPr>
        </p:nvSpPr>
        <p:spPr>
          <a:xfrm>
            <a:off x="903038" y="2617207"/>
            <a:ext cx="33765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216000" wrap="square" tIns="0"/>
          <a:lstStyle>
            <a:lvl1pPr indent="-228600" lvl="0" marL="457200" rtl="0" algn="ctr">
              <a:lnSpc>
                <a:spcPct val="82142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18"/>
          <p:cNvSpPr txBox="1"/>
          <p:nvPr/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strike="noStrik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rPr>
              <a:t>Privileged and Confidential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7" name="Google Shape;20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18"/>
          <p:cNvCxnSpPr/>
          <p:nvPr/>
        </p:nvCxnSpPr>
        <p:spPr>
          <a:xfrm rot="10800000">
            <a:off x="1066840" y="3139440"/>
            <a:ext cx="3037800" cy="0"/>
          </a:xfrm>
          <a:prstGeom prst="straightConnector1">
            <a:avLst/>
          </a:prstGeom>
          <a:noFill/>
          <a:ln cap="flat" cmpd="sng" w="12700">
            <a:solidFill>
              <a:srgbClr val="FF860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9" name="Google Shape;209;p18"/>
          <p:cNvSpPr/>
          <p:nvPr/>
        </p:nvSpPr>
        <p:spPr>
          <a:xfrm>
            <a:off x="4592320" y="2397760"/>
            <a:ext cx="3373200" cy="2438400"/>
          </a:xfrm>
          <a:prstGeom prst="roundRect">
            <a:avLst>
              <a:gd fmla="val 6250" name="adj"/>
            </a:avLst>
          </a:prstGeom>
          <a:solidFill>
            <a:schemeClr val="lt1"/>
          </a:solidFill>
          <a:ln>
            <a:noFill/>
          </a:ln>
          <a:effectLst>
            <a:outerShdw blurRad="190500" rotWithShape="0" algn="tl" dir="5400000" dist="63500">
              <a:srgbClr val="000000">
                <a:alpha val="1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0" name="Google Shape;210;p18"/>
          <p:cNvSpPr txBox="1"/>
          <p:nvPr>
            <p:ph idx="3" type="body"/>
          </p:nvPr>
        </p:nvSpPr>
        <p:spPr>
          <a:xfrm>
            <a:off x="4601278" y="3149600"/>
            <a:ext cx="33765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44000" spcFirstLastPara="1" rIns="144000" wrap="square" tIns="0"/>
          <a:lstStyle>
            <a:lvl1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18"/>
          <p:cNvSpPr txBox="1"/>
          <p:nvPr>
            <p:ph idx="4" type="body"/>
          </p:nvPr>
        </p:nvSpPr>
        <p:spPr>
          <a:xfrm>
            <a:off x="4601278" y="2617207"/>
            <a:ext cx="33765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216000" wrap="square" tIns="0"/>
          <a:lstStyle>
            <a:lvl1pPr indent="-228600" lvl="0" marL="457200" rtl="0" algn="ctr">
              <a:lnSpc>
                <a:spcPct val="82142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2" name="Google Shape;212;p18"/>
          <p:cNvCxnSpPr/>
          <p:nvPr/>
        </p:nvCxnSpPr>
        <p:spPr>
          <a:xfrm rot="10800000">
            <a:off x="4765080" y="3139440"/>
            <a:ext cx="3037800" cy="0"/>
          </a:xfrm>
          <a:prstGeom prst="straightConnector1">
            <a:avLst/>
          </a:prstGeom>
          <a:noFill/>
          <a:ln cap="flat" cmpd="sng" w="12700">
            <a:solidFill>
              <a:srgbClr val="FF860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3" name="Google Shape;213;p18"/>
          <p:cNvSpPr/>
          <p:nvPr/>
        </p:nvSpPr>
        <p:spPr>
          <a:xfrm>
            <a:off x="8310880" y="2397760"/>
            <a:ext cx="3373200" cy="2438400"/>
          </a:xfrm>
          <a:prstGeom prst="roundRect">
            <a:avLst>
              <a:gd fmla="val 6250" name="adj"/>
            </a:avLst>
          </a:prstGeom>
          <a:solidFill>
            <a:schemeClr val="lt1"/>
          </a:solidFill>
          <a:ln>
            <a:noFill/>
          </a:ln>
          <a:effectLst>
            <a:outerShdw blurRad="190500" rotWithShape="0" algn="tl" dir="5400000" dist="63500">
              <a:srgbClr val="000000">
                <a:alpha val="1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" name="Google Shape;214;p18"/>
          <p:cNvSpPr txBox="1"/>
          <p:nvPr>
            <p:ph idx="5" type="body"/>
          </p:nvPr>
        </p:nvSpPr>
        <p:spPr>
          <a:xfrm>
            <a:off x="8319838" y="3149600"/>
            <a:ext cx="33765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44000" spcFirstLastPara="1" rIns="144000" wrap="square" tIns="0"/>
          <a:lstStyle>
            <a:lvl1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18"/>
          <p:cNvSpPr txBox="1"/>
          <p:nvPr>
            <p:ph idx="6" type="body"/>
          </p:nvPr>
        </p:nvSpPr>
        <p:spPr>
          <a:xfrm>
            <a:off x="8319838" y="2617207"/>
            <a:ext cx="33765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216000" wrap="square" tIns="0"/>
          <a:lstStyle>
            <a:lvl1pPr indent="-228600" lvl="0" marL="457200" rtl="0" algn="ctr">
              <a:lnSpc>
                <a:spcPct val="82142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30200" lvl="1" marL="9144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30200" lvl="2" marL="13716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rtl="0" algn="l">
              <a:lnSpc>
                <a:spcPct val="14375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6" name="Google Shape;216;p18"/>
          <p:cNvCxnSpPr/>
          <p:nvPr/>
        </p:nvCxnSpPr>
        <p:spPr>
          <a:xfrm rot="10800000">
            <a:off x="8483640" y="3139440"/>
            <a:ext cx="3037800" cy="0"/>
          </a:xfrm>
          <a:prstGeom prst="straightConnector1">
            <a:avLst/>
          </a:prstGeom>
          <a:noFill/>
          <a:ln cap="flat" cmpd="sng" w="12700">
            <a:solidFill>
              <a:srgbClr val="FF860B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slides_innerline_2_2@2x.jpg" id="217" name="Google Shape;2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">
  <p:cSld name="Thank you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043473" y="2716810"/>
            <a:ext cx="5121320" cy="1246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38664" y="5632371"/>
            <a:ext cx="135582" cy="2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0324" y="5656331"/>
            <a:ext cx="237920" cy="20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51483" y="5656331"/>
            <a:ext cx="208180" cy="20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03321" y="5671201"/>
            <a:ext cx="252791" cy="17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70815" y="5637743"/>
            <a:ext cx="230485" cy="24535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/>
          <p:nvPr/>
        </p:nvSpPr>
        <p:spPr>
          <a:xfrm>
            <a:off x="9125013" y="6036794"/>
            <a:ext cx="203626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www.griddynamics.com</a:t>
            </a: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" name="Google Shape;27;p3">
            <a:hlinkClick r:id="rId8"/>
          </p:cNvPr>
          <p:cNvSpPr/>
          <p:nvPr/>
        </p:nvSpPr>
        <p:spPr>
          <a:xfrm>
            <a:off x="9106738" y="5551198"/>
            <a:ext cx="328613" cy="346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" name="Google Shape;28;p3">
            <a:hlinkClick r:id="rId9"/>
          </p:cNvPr>
          <p:cNvSpPr/>
          <p:nvPr/>
        </p:nvSpPr>
        <p:spPr>
          <a:xfrm>
            <a:off x="9488640" y="5551198"/>
            <a:ext cx="328613" cy="346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" name="Google Shape;29;p3">
            <a:hlinkClick r:id="rId10"/>
          </p:cNvPr>
          <p:cNvSpPr/>
          <p:nvPr/>
        </p:nvSpPr>
        <p:spPr>
          <a:xfrm>
            <a:off x="9941594" y="5551198"/>
            <a:ext cx="328613" cy="346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" name="Google Shape;30;p3">
            <a:hlinkClick r:id="rId11"/>
          </p:cNvPr>
          <p:cNvSpPr/>
          <p:nvPr/>
        </p:nvSpPr>
        <p:spPr>
          <a:xfrm>
            <a:off x="10376785" y="5551198"/>
            <a:ext cx="328613" cy="346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" name="Google Shape;31;p3">
            <a:hlinkClick r:id="rId12"/>
          </p:cNvPr>
          <p:cNvSpPr/>
          <p:nvPr/>
        </p:nvSpPr>
        <p:spPr>
          <a:xfrm>
            <a:off x="10803094" y="5551198"/>
            <a:ext cx="328613" cy="346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" name="Google Shape;32;p3">
            <a:hlinkClick r:id="rId13"/>
          </p:cNvPr>
          <p:cNvSpPr/>
          <p:nvPr/>
        </p:nvSpPr>
        <p:spPr>
          <a:xfrm>
            <a:off x="9088976" y="6030747"/>
            <a:ext cx="2104896" cy="346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">
  <p:cSld name="Cov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357481" y="2784360"/>
            <a:ext cx="9162815" cy="1246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10380663" y="6118760"/>
            <a:ext cx="792162" cy="2522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4169569" y="6120192"/>
            <a:ext cx="3852863" cy="250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92929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1385946" y="5307325"/>
            <a:ext cx="4671712" cy="2873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1385947" y="4884412"/>
            <a:ext cx="4671712" cy="393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000"/>
              <a:buFont typeface="Trebuchet MS"/>
              <a:buNone/>
              <a:defRPr b="1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39" name="Google Shape;39;p4"/>
          <p:cNvSpPr/>
          <p:nvPr>
            <p:ph idx="3" type="pic"/>
          </p:nvPr>
        </p:nvSpPr>
        <p:spPr>
          <a:xfrm>
            <a:off x="365476" y="4826190"/>
            <a:ext cx="833145" cy="833145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60B"/>
              </a:buClr>
              <a:buSzPts val="700"/>
              <a:buFont typeface="Trebuchet MS"/>
              <a:buNone/>
              <a:defRPr b="0" i="0" sz="700" u="none" cap="none" strike="noStrik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Trebuchet MS"/>
              <a:buNone/>
              <a:defRPr b="0" i="0" sz="15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eneral">
  <p:cSld name="General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" type="body"/>
          </p:nvPr>
        </p:nvSpPr>
        <p:spPr>
          <a:xfrm>
            <a:off x="714962" y="1081852"/>
            <a:ext cx="11145900" cy="52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lides_innerline_2_2@2x.jpg"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with map">
  <p:cSld name="Slide with map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idx="1" type="body"/>
          </p:nvPr>
        </p:nvSpPr>
        <p:spPr>
          <a:xfrm>
            <a:off x="699501" y="1305749"/>
            <a:ext cx="48000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>
                <a:solidFill>
                  <a:srgbClr val="4A4A4A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7"/>
          <p:cNvSpPr/>
          <p:nvPr/>
        </p:nvSpPr>
        <p:spPr>
          <a:xfrm>
            <a:off x="9048278" y="5692845"/>
            <a:ext cx="1976100" cy="365100"/>
          </a:xfrm>
          <a:prstGeom prst="roundRect">
            <a:avLst>
              <a:gd fmla="val 8749" name="adj"/>
            </a:avLst>
          </a:prstGeom>
          <a:solidFill>
            <a:schemeClr val="lt1"/>
          </a:solidFill>
          <a:ln>
            <a:noFill/>
          </a:ln>
          <a:effectLst>
            <a:outerShdw blurRad="215900" sx="98000" rotWithShape="0" algn="t" dir="5400000" dist="76200" sy="98000">
              <a:srgbClr val="9B9B9B">
                <a:alpha val="69800"/>
              </a:srgbClr>
            </a:outerShdw>
          </a:effectLst>
        </p:spPr>
        <p:txBody>
          <a:bodyPr anchorCtr="0" anchor="ctr" bIns="45700" lIns="1008000" spcFirstLastPara="1" rIns="1440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7277" y="5776987"/>
            <a:ext cx="137205" cy="18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8956" y="5814737"/>
            <a:ext cx="110156" cy="1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/>
          <p:nvPr/>
        </p:nvSpPr>
        <p:spPr>
          <a:xfrm>
            <a:off x="9256188" y="5787566"/>
            <a:ext cx="9351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Corporate office</a:t>
            </a: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10357886" y="5787566"/>
            <a:ext cx="935100" cy="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Site office</a:t>
            </a:r>
            <a:endParaRPr/>
          </a:p>
        </p:txBody>
      </p:sp>
      <p:sp>
        <p:nvSpPr>
          <p:cNvPr id="59" name="Google Shape;59;p7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2" type="body"/>
          </p:nvPr>
        </p:nvSpPr>
        <p:spPr>
          <a:xfrm>
            <a:off x="714963" y="1962727"/>
            <a:ext cx="4792200" cy="3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lides_innerline_2_2@2x.jpg" id="64" name="Google Shape;6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54888" y="3541942"/>
            <a:ext cx="157715" cy="21554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5849468" y="3526543"/>
            <a:ext cx="70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600"/>
              <a:buFont typeface="Trebuchet MS"/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San Ramon 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(CA)</a:t>
            </a: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4420" y="3437899"/>
            <a:ext cx="110156" cy="1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8714" y="3468877"/>
            <a:ext cx="110156" cy="1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9907" y="4121642"/>
            <a:ext cx="110156" cy="1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/>
          <p:nvPr/>
        </p:nvSpPr>
        <p:spPr>
          <a:xfrm>
            <a:off x="6718027" y="3961558"/>
            <a:ext cx="707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600"/>
              <a:buFont typeface="Trebuchet MS"/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Dallas 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(TX)</a:t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875539" y="3290961"/>
            <a:ext cx="731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Milwaukee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 (WI)</a:t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7459655" y="3423464"/>
            <a:ext cx="69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New York 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(NY)</a:t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7143862" y="4083067"/>
            <a:ext cx="963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600"/>
              <a:buFont typeface="Trebuchet MS"/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St. Petersburg 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(FL)</a:t>
            </a:r>
            <a:endParaRPr/>
          </a:p>
        </p:txBody>
      </p:sp>
      <p:pic>
        <p:nvPicPr>
          <p:cNvPr id="74" name="Google Shape;7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66746" y="2965921"/>
            <a:ext cx="157715" cy="2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41289" y="2965921"/>
            <a:ext cx="157715" cy="2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45749" y="2887577"/>
            <a:ext cx="157715" cy="2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88802" y="2405399"/>
            <a:ext cx="157715" cy="2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26164" y="2847817"/>
            <a:ext cx="157715" cy="21554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"/>
          <p:cNvSpPr/>
          <p:nvPr/>
        </p:nvSpPr>
        <p:spPr>
          <a:xfrm>
            <a:off x="11059808" y="2565514"/>
            <a:ext cx="113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St. Petersburg 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(Russia)</a:t>
            </a:r>
            <a:endParaRPr sz="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11572459" y="3032652"/>
            <a:ext cx="93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Saratov</a:t>
            </a:r>
            <a:endParaRPr/>
          </a:p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(Russia)</a:t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11197865" y="3147791"/>
            <a:ext cx="93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Kharkiv</a:t>
            </a:r>
            <a:endParaRPr/>
          </a:p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(Ukraine)</a:t>
            </a:r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9873098" y="2881029"/>
            <a:ext cx="9351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Krakow</a:t>
            </a:r>
            <a:endParaRPr/>
          </a:p>
          <a:p>
            <a:pPr indent="0" lvl="0" marL="0" marR="0" rtl="0" algn="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(Poland)</a:t>
            </a:r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10851413" y="3121621"/>
            <a:ext cx="93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Lviv</a:t>
            </a:r>
            <a:endParaRPr b="1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(Ukraine)</a:t>
            </a:r>
            <a:endParaRPr/>
          </a:p>
        </p:txBody>
      </p:sp>
      <p:pic>
        <p:nvPicPr>
          <p:cNvPr id="84" name="Google Shape;8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34385" y="3215165"/>
            <a:ext cx="157715" cy="21554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/>
          <p:nvPr/>
        </p:nvSpPr>
        <p:spPr>
          <a:xfrm>
            <a:off x="10691100" y="3406007"/>
            <a:ext cx="9351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Belgrade</a:t>
            </a:r>
            <a:endParaRPr/>
          </a:p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(Serbia)</a:t>
            </a:r>
            <a:endParaRPr/>
          </a:p>
        </p:txBody>
      </p:sp>
      <p:pic>
        <p:nvPicPr>
          <p:cNvPr id="86" name="Google Shape;8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45841" y="3796637"/>
            <a:ext cx="157715" cy="2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8600" y="3349167"/>
            <a:ext cx="110156" cy="1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4145" y="3210525"/>
            <a:ext cx="110156" cy="1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"/>
          <p:cNvSpPr/>
          <p:nvPr/>
        </p:nvSpPr>
        <p:spPr>
          <a:xfrm>
            <a:off x="5845083" y="3297906"/>
            <a:ext cx="640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Portland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(OR)</a:t>
            </a:r>
            <a:endParaRPr b="0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5847009" y="3152076"/>
            <a:ext cx="597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Seattle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(WA)</a:t>
            </a:r>
            <a:endParaRPr b="0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1" name="Google Shape;9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3356" y="3787390"/>
            <a:ext cx="110156" cy="1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7"/>
          <p:cNvSpPr/>
          <p:nvPr/>
        </p:nvSpPr>
        <p:spPr>
          <a:xfrm>
            <a:off x="7049476" y="3816743"/>
            <a:ext cx="6750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600"/>
              <a:buFont typeface="Trebuchet MS"/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Atlanta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(GA)</a:t>
            </a:r>
            <a:endParaRPr b="0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52728" y="2921556"/>
            <a:ext cx="157715" cy="21554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/>
          <p:nvPr/>
        </p:nvSpPr>
        <p:spPr>
          <a:xfrm>
            <a:off x="10954620" y="2680268"/>
            <a:ext cx="9351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Kyiv</a:t>
            </a:r>
            <a:endParaRPr b="1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(Ukraine)</a:t>
            </a:r>
            <a:endParaRPr/>
          </a:p>
        </p:txBody>
      </p:sp>
      <p:pic>
        <p:nvPicPr>
          <p:cNvPr id="95" name="Google Shape;9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5537" y="3940644"/>
            <a:ext cx="110156" cy="1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7"/>
          <p:cNvSpPr/>
          <p:nvPr/>
        </p:nvSpPr>
        <p:spPr>
          <a:xfrm>
            <a:off x="6029299" y="4021335"/>
            <a:ext cx="9633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600"/>
              <a:buFont typeface="Trebuchet MS"/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Austin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(TX)</a:t>
            </a:r>
            <a:endParaRPr b="0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7087055" y="3555087"/>
            <a:ext cx="8706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600"/>
              <a:buFont typeface="Trebuchet MS"/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Pittsburgh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(PA)</a:t>
            </a:r>
            <a:endParaRPr b="0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8" name="Google Shape;9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2731" y="3496017"/>
            <a:ext cx="110156" cy="1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4420" y="3562503"/>
            <a:ext cx="110156" cy="1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7"/>
          <p:cNvSpPr/>
          <p:nvPr/>
        </p:nvSpPr>
        <p:spPr>
          <a:xfrm>
            <a:off x="6501707" y="3616853"/>
            <a:ext cx="582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Chicago</a:t>
            </a:r>
            <a:r>
              <a:rPr b="0" i="0" lang="en-US" sz="600" u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(IL)</a:t>
            </a:r>
            <a:endParaRPr b="0" i="0" sz="600" u="none" strike="noStrik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General">
  <p:cSld name="1_General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8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8"/>
          <p:cNvSpPr txBox="1"/>
          <p:nvPr>
            <p:ph idx="1" type="body"/>
          </p:nvPr>
        </p:nvSpPr>
        <p:spPr>
          <a:xfrm>
            <a:off x="714963" y="1081852"/>
            <a:ext cx="5393700" cy="52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8"/>
          <p:cNvSpPr txBox="1"/>
          <p:nvPr>
            <p:ph idx="2" type="body"/>
          </p:nvPr>
        </p:nvSpPr>
        <p:spPr>
          <a:xfrm>
            <a:off x="6466747" y="1081851"/>
            <a:ext cx="5393700" cy="52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slides_innerline_2_2@2x.jpg" id="108" name="Google Shape;1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cover 3rd level">
  <p:cSld name="Subcover 3rd leve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/>
          <p:nvPr>
            <p:ph type="title"/>
          </p:nvPr>
        </p:nvSpPr>
        <p:spPr>
          <a:xfrm>
            <a:off x="355599" y="2798762"/>
            <a:ext cx="115146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9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9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" name="Google Shape;1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bout">
  <p:cSld name="Ab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/>
          <p:nvPr>
            <p:ph type="ctrTitle"/>
          </p:nvPr>
        </p:nvSpPr>
        <p:spPr>
          <a:xfrm>
            <a:off x="355600" y="507119"/>
            <a:ext cx="68337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0"/>
          <p:cNvSpPr txBox="1"/>
          <p:nvPr>
            <p:ph idx="1" type="body"/>
          </p:nvPr>
        </p:nvSpPr>
        <p:spPr>
          <a:xfrm>
            <a:off x="364066" y="2531533"/>
            <a:ext cx="114978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just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Trebuchet MS"/>
              <a:buNone/>
              <a:defRPr sz="2000"/>
            </a:lvl1pPr>
            <a:lvl2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4A4A"/>
              </a:buClr>
              <a:buSzPts val="1600"/>
              <a:buChar char="•"/>
              <a:defRPr sz="1600"/>
            </a:lvl2pPr>
            <a:lvl3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4A4A"/>
              </a:buClr>
              <a:buSzPts val="1600"/>
              <a:buChar char="•"/>
              <a:defRPr sz="1600"/>
            </a:lvl3pPr>
            <a:lvl4pPr indent="-3302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4A4A"/>
              </a:buClr>
              <a:buSzPts val="1600"/>
              <a:buChar char="•"/>
              <a:defRPr sz="1600"/>
            </a:lvl4pPr>
            <a:lvl5pPr indent="-3302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4A4A"/>
              </a:buClr>
              <a:buSzPts val="1600"/>
              <a:buChar char="•"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10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0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" name="Google Shape;11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066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- centered">
  <p:cSld name="Content - centered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strike="noStrike">
                <a:solidFill>
                  <a:srgbClr val="9B9B9B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1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11"/>
          <p:cNvSpPr txBox="1"/>
          <p:nvPr>
            <p:ph idx="1" type="body"/>
          </p:nvPr>
        </p:nvSpPr>
        <p:spPr>
          <a:xfrm>
            <a:off x="674852" y="1081852"/>
            <a:ext cx="11203800" cy="52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Arial"/>
              <a:buNone/>
              <a:defRPr sz="2000"/>
            </a:lvl1pPr>
            <a:lvl2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1313" y="6385729"/>
            <a:ext cx="1201562" cy="3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1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lides_innerline_2_2@2x.jpg" id="126" name="Google Shape;12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72534" y="2739261"/>
            <a:ext cx="9224433" cy="124612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  <a:def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15396" y="753410"/>
            <a:ext cx="2758064" cy="498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0439400" y="6502400"/>
            <a:ext cx="1430867" cy="261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228">
          <p15:clr>
            <a:srgbClr val="F26B43"/>
          </p15:clr>
        </p15:guide>
        <p15:guide id="2" pos="3613">
          <p15:clr>
            <a:srgbClr val="F26B43"/>
          </p15:clr>
        </p15:guide>
        <p15:guide id="3" pos="4044">
          <p15:clr>
            <a:srgbClr val="F26B43"/>
          </p15:clr>
        </p15:guide>
        <p15:guide id="4" pos="4112">
          <p15:clr>
            <a:srgbClr val="F26B43"/>
          </p15:clr>
        </p15:guide>
        <p15:guide id="5" pos="4543">
          <p15:clr>
            <a:srgbClr val="F26B43"/>
          </p15:clr>
        </p15:guide>
        <p15:guide id="6" pos="7680">
          <p15:clr>
            <a:srgbClr val="F26B43"/>
          </p15:clr>
        </p15:guide>
        <p15:guide id="7" pos="3545">
          <p15:clr>
            <a:srgbClr val="F26B43"/>
          </p15:clr>
        </p15:guide>
        <p15:guide id="8" pos="3114">
          <p15:clr>
            <a:srgbClr val="F26B43"/>
          </p15:clr>
        </p15:guide>
        <p15:guide id="9" pos="3046">
          <p15:clr>
            <a:srgbClr val="F26B43"/>
          </p15:clr>
        </p15:guide>
        <p15:guide id="10" pos="2615">
          <p15:clr>
            <a:srgbClr val="F26B43"/>
          </p15:clr>
        </p15:guide>
        <p15:guide id="11" pos="2547">
          <p15:clr>
            <a:srgbClr val="F26B43"/>
          </p15:clr>
        </p15:guide>
        <p15:guide id="12" pos="2116">
          <p15:clr>
            <a:srgbClr val="F26B43"/>
          </p15:clr>
        </p15:guide>
        <p15:guide id="13" pos="2048">
          <p15:clr>
            <a:srgbClr val="F26B43"/>
          </p15:clr>
        </p15:guide>
        <p15:guide id="14" pos="1617">
          <p15:clr>
            <a:srgbClr val="F26B43"/>
          </p15:clr>
        </p15:guide>
        <p15:guide id="15">
          <p15:clr>
            <a:srgbClr val="F26B43"/>
          </p15:clr>
        </p15:guide>
        <p15:guide id="16" pos="551">
          <p15:clr>
            <a:srgbClr val="F26B43"/>
          </p15:clr>
        </p15:guide>
        <p15:guide id="17" pos="121">
          <p15:clr>
            <a:srgbClr val="F26B43"/>
          </p15:clr>
        </p15:guide>
        <p15:guide id="18" pos="1549">
          <p15:clr>
            <a:srgbClr val="F26B43"/>
          </p15:clr>
        </p15:guide>
        <p15:guide id="19" pos="1050">
          <p15:clr>
            <a:srgbClr val="F26B43"/>
          </p15:clr>
        </p15:guide>
        <p15:guide id="20" pos="619">
          <p15:clr>
            <a:srgbClr val="F26B43"/>
          </p15:clr>
        </p15:guide>
        <p15:guide id="21" pos="1118">
          <p15:clr>
            <a:srgbClr val="F26B43"/>
          </p15:clr>
        </p15:guide>
        <p15:guide id="22" pos="4611">
          <p15:clr>
            <a:srgbClr val="F26B43"/>
          </p15:clr>
        </p15:guide>
        <p15:guide id="23" pos="5042">
          <p15:clr>
            <a:srgbClr val="F26B43"/>
          </p15:clr>
        </p15:guide>
        <p15:guide id="24" pos="5110">
          <p15:clr>
            <a:srgbClr val="F26B43"/>
          </p15:clr>
        </p15:guide>
        <p15:guide id="25" pos="5541">
          <p15:clr>
            <a:srgbClr val="F26B43"/>
          </p15:clr>
        </p15:guide>
        <p15:guide id="26" pos="5609">
          <p15:clr>
            <a:srgbClr val="F26B43"/>
          </p15:clr>
        </p15:guide>
        <p15:guide id="27" pos="6040">
          <p15:clr>
            <a:srgbClr val="F26B43"/>
          </p15:clr>
        </p15:guide>
        <p15:guide id="28" pos="6108">
          <p15:clr>
            <a:srgbClr val="F26B43"/>
          </p15:clr>
        </p15:guide>
        <p15:guide id="29" pos="6539">
          <p15:clr>
            <a:srgbClr val="F26B43"/>
          </p15:clr>
        </p15:guide>
        <p15:guide id="30" pos="6607">
          <p15:clr>
            <a:srgbClr val="F26B43"/>
          </p15:clr>
        </p15:guide>
        <p15:guide id="31" pos="7106">
          <p15:clr>
            <a:srgbClr val="F26B43"/>
          </p15:clr>
        </p15:guide>
        <p15:guide id="32" pos="7537">
          <p15:clr>
            <a:srgbClr val="F26B43"/>
          </p15:clr>
        </p15:guide>
        <p15:guide id="33" pos="7038">
          <p15:clr>
            <a:srgbClr val="F26B43"/>
          </p15:clr>
        </p15:guide>
        <p15:guide id="34" orient="horz">
          <p15:clr>
            <a:srgbClr val="F26B43"/>
          </p15:clr>
        </p15:guide>
        <p15:guide id="35" orient="horz" pos="164">
          <p15:clr>
            <a:srgbClr val="F26B43"/>
          </p15:clr>
        </p15:guide>
        <p15:guide id="36" orient="horz" pos="323">
          <p15:clr>
            <a:srgbClr val="F26B43"/>
          </p15:clr>
        </p15:guide>
        <p15:guide id="37" orient="horz" pos="482">
          <p15:clr>
            <a:srgbClr val="F26B43"/>
          </p15:clr>
        </p15:guide>
        <p15:guide id="38" orient="horz" pos="958">
          <p15:clr>
            <a:srgbClr val="F26B43"/>
          </p15:clr>
        </p15:guide>
        <p15:guide id="39" orient="horz" pos="640">
          <p15:clr>
            <a:srgbClr val="F26B43"/>
          </p15:clr>
        </p15:guide>
        <p15:guide id="40" orient="horz" pos="799">
          <p15:clr>
            <a:srgbClr val="F26B43"/>
          </p15:clr>
        </p15:guide>
        <p15:guide id="41" orient="horz" pos="1117">
          <p15:clr>
            <a:srgbClr val="F26B43"/>
          </p15:clr>
        </p15:guide>
        <p15:guide id="42" orient="horz" pos="1275">
          <p15:clr>
            <a:srgbClr val="F26B43"/>
          </p15:clr>
        </p15:guide>
        <p15:guide id="43" orient="horz" pos="1434">
          <p15:clr>
            <a:srgbClr val="F26B43"/>
          </p15:clr>
        </p15:guide>
        <p15:guide id="44" orient="horz" pos="1593">
          <p15:clr>
            <a:srgbClr val="F26B43"/>
          </p15:clr>
        </p15:guide>
        <p15:guide id="45" orient="horz" pos="1752">
          <p15:clr>
            <a:srgbClr val="F26B43"/>
          </p15:clr>
        </p15:guide>
        <p15:guide id="46" orient="horz" pos="1911">
          <p15:clr>
            <a:srgbClr val="F26B43"/>
          </p15:clr>
        </p15:guide>
        <p15:guide id="47" orient="horz" pos="2069">
          <p15:clr>
            <a:srgbClr val="F26B43"/>
          </p15:clr>
        </p15:guide>
        <p15:guide id="48" orient="horz" pos="2387">
          <p15:clr>
            <a:srgbClr val="F26B43"/>
          </p15:clr>
        </p15:guide>
        <p15:guide id="49" orient="horz" pos="2704">
          <p15:clr>
            <a:srgbClr val="F26B43"/>
          </p15:clr>
        </p15:guide>
        <p15:guide id="50" orient="horz" pos="2546">
          <p15:clr>
            <a:srgbClr val="F26B43"/>
          </p15:clr>
        </p15:guide>
        <p15:guide id="51" orient="horz" pos="2863">
          <p15:clr>
            <a:srgbClr val="F26B43"/>
          </p15:clr>
        </p15:guide>
        <p15:guide id="52" orient="horz" pos="3022">
          <p15:clr>
            <a:srgbClr val="F26B43"/>
          </p15:clr>
        </p15:guide>
        <p15:guide id="53" orient="horz" pos="3181">
          <p15:clr>
            <a:srgbClr val="F26B43"/>
          </p15:clr>
        </p15:guide>
        <p15:guide id="54" orient="horz" pos="3339">
          <p15:clr>
            <a:srgbClr val="F26B43"/>
          </p15:clr>
        </p15:guide>
        <p15:guide id="55" orient="horz" pos="3498">
          <p15:clr>
            <a:srgbClr val="F26B43"/>
          </p15:clr>
        </p15:guide>
        <p15:guide id="56" orient="horz" pos="3657">
          <p15:clr>
            <a:srgbClr val="F26B43"/>
          </p15:clr>
        </p15:guide>
        <p15:guide id="57" orient="horz" pos="3816">
          <p15:clr>
            <a:srgbClr val="F26B43"/>
          </p15:clr>
        </p15:guide>
        <p15:guide id="58" orient="horz" pos="3974">
          <p15:clr>
            <a:srgbClr val="F26B43"/>
          </p15:clr>
        </p15:guide>
        <p15:guide id="59" orient="horz" pos="41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705555" y="219254"/>
            <a:ext cx="111648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  <a:defRPr b="1" i="0" sz="3000" u="none" cap="none" strike="noStrike">
                <a:solidFill>
                  <a:srgbClr val="25252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4434060" y="6508030"/>
            <a:ext cx="3324000" cy="2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714962" y="1081852"/>
            <a:ext cx="11145900" cy="52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55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A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228">
          <p15:clr>
            <a:srgbClr val="F26B43"/>
          </p15:clr>
        </p15:guide>
        <p15:guide id="2" pos="3613">
          <p15:clr>
            <a:srgbClr val="F26B43"/>
          </p15:clr>
        </p15:guide>
        <p15:guide id="3" pos="4044">
          <p15:clr>
            <a:srgbClr val="F26B43"/>
          </p15:clr>
        </p15:guide>
        <p15:guide id="4" pos="4112">
          <p15:clr>
            <a:srgbClr val="F26B43"/>
          </p15:clr>
        </p15:guide>
        <p15:guide id="5" pos="4543">
          <p15:clr>
            <a:srgbClr val="F26B43"/>
          </p15:clr>
        </p15:guide>
        <p15:guide id="6" pos="7680">
          <p15:clr>
            <a:srgbClr val="F26B43"/>
          </p15:clr>
        </p15:guide>
        <p15:guide id="7" pos="3545">
          <p15:clr>
            <a:srgbClr val="F26B43"/>
          </p15:clr>
        </p15:guide>
        <p15:guide id="8" pos="3114">
          <p15:clr>
            <a:srgbClr val="F26B43"/>
          </p15:clr>
        </p15:guide>
        <p15:guide id="9" pos="3046">
          <p15:clr>
            <a:srgbClr val="F26B43"/>
          </p15:clr>
        </p15:guide>
        <p15:guide id="10" pos="2615">
          <p15:clr>
            <a:srgbClr val="F26B43"/>
          </p15:clr>
        </p15:guide>
        <p15:guide id="11" pos="2547">
          <p15:clr>
            <a:srgbClr val="F26B43"/>
          </p15:clr>
        </p15:guide>
        <p15:guide id="12" pos="2116">
          <p15:clr>
            <a:srgbClr val="F26B43"/>
          </p15:clr>
        </p15:guide>
        <p15:guide id="13" pos="2048">
          <p15:clr>
            <a:srgbClr val="F26B43"/>
          </p15:clr>
        </p15:guide>
        <p15:guide id="14" pos="1617">
          <p15:clr>
            <a:srgbClr val="F26B43"/>
          </p15:clr>
        </p15:guide>
        <p15:guide id="15">
          <p15:clr>
            <a:srgbClr val="F26B43"/>
          </p15:clr>
        </p15:guide>
        <p15:guide id="16" pos="551">
          <p15:clr>
            <a:srgbClr val="F26B43"/>
          </p15:clr>
        </p15:guide>
        <p15:guide id="17" pos="121">
          <p15:clr>
            <a:srgbClr val="F26B43"/>
          </p15:clr>
        </p15:guide>
        <p15:guide id="18" pos="1549">
          <p15:clr>
            <a:srgbClr val="F26B43"/>
          </p15:clr>
        </p15:guide>
        <p15:guide id="19" pos="1050">
          <p15:clr>
            <a:srgbClr val="F26B43"/>
          </p15:clr>
        </p15:guide>
        <p15:guide id="20" pos="619">
          <p15:clr>
            <a:srgbClr val="F26B43"/>
          </p15:clr>
        </p15:guide>
        <p15:guide id="21" pos="1118">
          <p15:clr>
            <a:srgbClr val="F26B43"/>
          </p15:clr>
        </p15:guide>
        <p15:guide id="22" pos="4611">
          <p15:clr>
            <a:srgbClr val="F26B43"/>
          </p15:clr>
        </p15:guide>
        <p15:guide id="23" pos="5042">
          <p15:clr>
            <a:srgbClr val="F26B43"/>
          </p15:clr>
        </p15:guide>
        <p15:guide id="24" pos="5110">
          <p15:clr>
            <a:srgbClr val="F26B43"/>
          </p15:clr>
        </p15:guide>
        <p15:guide id="25" pos="5541">
          <p15:clr>
            <a:srgbClr val="F26B43"/>
          </p15:clr>
        </p15:guide>
        <p15:guide id="26" pos="5609">
          <p15:clr>
            <a:srgbClr val="F26B43"/>
          </p15:clr>
        </p15:guide>
        <p15:guide id="27" pos="6040">
          <p15:clr>
            <a:srgbClr val="F26B43"/>
          </p15:clr>
        </p15:guide>
        <p15:guide id="28" pos="6108">
          <p15:clr>
            <a:srgbClr val="F26B43"/>
          </p15:clr>
        </p15:guide>
        <p15:guide id="29" pos="6539">
          <p15:clr>
            <a:srgbClr val="F26B43"/>
          </p15:clr>
        </p15:guide>
        <p15:guide id="30" pos="6607">
          <p15:clr>
            <a:srgbClr val="F26B43"/>
          </p15:clr>
        </p15:guide>
        <p15:guide id="31" pos="7106">
          <p15:clr>
            <a:srgbClr val="F26B43"/>
          </p15:clr>
        </p15:guide>
        <p15:guide id="32" pos="7537">
          <p15:clr>
            <a:srgbClr val="F26B43"/>
          </p15:clr>
        </p15:guide>
        <p15:guide id="33" pos="7038">
          <p15:clr>
            <a:srgbClr val="F26B43"/>
          </p15:clr>
        </p15:guide>
        <p15:guide id="34" orient="horz">
          <p15:clr>
            <a:srgbClr val="F26B43"/>
          </p15:clr>
        </p15:guide>
        <p15:guide id="35" orient="horz" pos="164">
          <p15:clr>
            <a:srgbClr val="F26B43"/>
          </p15:clr>
        </p15:guide>
        <p15:guide id="36" orient="horz" pos="323">
          <p15:clr>
            <a:srgbClr val="F26B43"/>
          </p15:clr>
        </p15:guide>
        <p15:guide id="37" orient="horz" pos="482">
          <p15:clr>
            <a:srgbClr val="F26B43"/>
          </p15:clr>
        </p15:guide>
        <p15:guide id="38" orient="horz" pos="958">
          <p15:clr>
            <a:srgbClr val="F26B43"/>
          </p15:clr>
        </p15:guide>
        <p15:guide id="39" orient="horz" pos="640">
          <p15:clr>
            <a:srgbClr val="F26B43"/>
          </p15:clr>
        </p15:guide>
        <p15:guide id="40" orient="horz" pos="799">
          <p15:clr>
            <a:srgbClr val="F26B43"/>
          </p15:clr>
        </p15:guide>
        <p15:guide id="41" orient="horz" pos="1117">
          <p15:clr>
            <a:srgbClr val="F26B43"/>
          </p15:clr>
        </p15:guide>
        <p15:guide id="42" orient="horz" pos="1275">
          <p15:clr>
            <a:srgbClr val="F26B43"/>
          </p15:clr>
        </p15:guide>
        <p15:guide id="43" orient="horz" pos="1434">
          <p15:clr>
            <a:srgbClr val="F26B43"/>
          </p15:clr>
        </p15:guide>
        <p15:guide id="44" orient="horz" pos="1593">
          <p15:clr>
            <a:srgbClr val="F26B43"/>
          </p15:clr>
        </p15:guide>
        <p15:guide id="45" orient="horz" pos="1752">
          <p15:clr>
            <a:srgbClr val="F26B43"/>
          </p15:clr>
        </p15:guide>
        <p15:guide id="46" orient="horz" pos="1911">
          <p15:clr>
            <a:srgbClr val="F26B43"/>
          </p15:clr>
        </p15:guide>
        <p15:guide id="47" orient="horz" pos="2069">
          <p15:clr>
            <a:srgbClr val="F26B43"/>
          </p15:clr>
        </p15:guide>
        <p15:guide id="48" orient="horz" pos="2387">
          <p15:clr>
            <a:srgbClr val="F26B43"/>
          </p15:clr>
        </p15:guide>
        <p15:guide id="49" orient="horz" pos="2704">
          <p15:clr>
            <a:srgbClr val="F26B43"/>
          </p15:clr>
        </p15:guide>
        <p15:guide id="50" orient="horz" pos="2546">
          <p15:clr>
            <a:srgbClr val="F26B43"/>
          </p15:clr>
        </p15:guide>
        <p15:guide id="51" orient="horz" pos="2863">
          <p15:clr>
            <a:srgbClr val="F26B43"/>
          </p15:clr>
        </p15:guide>
        <p15:guide id="52" orient="horz" pos="3022">
          <p15:clr>
            <a:srgbClr val="F26B43"/>
          </p15:clr>
        </p15:guide>
        <p15:guide id="53" orient="horz" pos="3181">
          <p15:clr>
            <a:srgbClr val="F26B43"/>
          </p15:clr>
        </p15:guide>
        <p15:guide id="54" orient="horz" pos="3339">
          <p15:clr>
            <a:srgbClr val="F26B43"/>
          </p15:clr>
        </p15:guide>
        <p15:guide id="55" orient="horz" pos="3498">
          <p15:clr>
            <a:srgbClr val="F26B43"/>
          </p15:clr>
        </p15:guide>
        <p15:guide id="56" orient="horz" pos="3657">
          <p15:clr>
            <a:srgbClr val="F26B43"/>
          </p15:clr>
        </p15:guide>
        <p15:guide id="57" orient="horz" pos="3816">
          <p15:clr>
            <a:srgbClr val="F26B43"/>
          </p15:clr>
        </p15:guide>
        <p15:guide id="58" orient="horz" pos="3974">
          <p15:clr>
            <a:srgbClr val="F26B43"/>
          </p15:clr>
        </p15:guide>
        <p15:guide id="59" orient="horz" pos="4133">
          <p15:clr>
            <a:srgbClr val="F26B43"/>
          </p15:clr>
        </p15:guide>
        <p15:guide id="60" orient="horz" pos="37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4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comments" Target="../comments/comment1.xml"/><Relationship Id="rId4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36.png"/><Relationship Id="rId13" Type="http://schemas.openxmlformats.org/officeDocument/2006/relationships/image" Target="../media/image52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5" Type="http://schemas.openxmlformats.org/officeDocument/2006/relationships/image" Target="../media/image57.png"/><Relationship Id="rId14" Type="http://schemas.openxmlformats.org/officeDocument/2006/relationships/image" Target="../media/image51.png"/><Relationship Id="rId5" Type="http://schemas.openxmlformats.org/officeDocument/2006/relationships/image" Target="../media/image5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5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 txBox="1"/>
          <p:nvPr>
            <p:ph type="title"/>
          </p:nvPr>
        </p:nvSpPr>
        <p:spPr>
          <a:xfrm>
            <a:off x="4299907" y="2913897"/>
            <a:ext cx="51213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Source Sans Pro"/>
                <a:ea typeface="Source Sans Pro"/>
                <a:cs typeface="Source Sans Pro"/>
                <a:sym typeface="Source Sans Pro"/>
              </a:rPr>
              <a:t>Big Data testing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4" name="Google Shape;224;p19"/>
          <p:cNvSpPr txBox="1"/>
          <p:nvPr>
            <p:ph idx="1" type="body"/>
          </p:nvPr>
        </p:nvSpPr>
        <p:spPr>
          <a:xfrm>
            <a:off x="6512554" y="1151088"/>
            <a:ext cx="4671712" cy="2873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QA Engineering Manager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5" name="Google Shape;225;p19"/>
          <p:cNvSpPr txBox="1"/>
          <p:nvPr>
            <p:ph idx="2" type="body"/>
          </p:nvPr>
        </p:nvSpPr>
        <p:spPr>
          <a:xfrm>
            <a:off x="6512555" y="728175"/>
            <a:ext cx="4671712" cy="393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Andrey Guitelson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6" name="Google Shape;2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0976" y="1468234"/>
            <a:ext cx="3225350" cy="42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9"/>
          <p:cNvSpPr txBox="1"/>
          <p:nvPr/>
        </p:nvSpPr>
        <p:spPr>
          <a:xfrm>
            <a:off x="4299907" y="2913897"/>
            <a:ext cx="51213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Big Data testing</a:t>
            </a:r>
            <a:endParaRPr b="1" sz="4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6512554" y="1151088"/>
            <a:ext cx="46716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291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QA Engineering Manager</a:t>
            </a:r>
            <a:endParaRPr sz="1500">
              <a:solidFill>
                <a:srgbClr val="F291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9" name="Google Shape;229;p19"/>
          <p:cNvSpPr txBox="1"/>
          <p:nvPr/>
        </p:nvSpPr>
        <p:spPr>
          <a:xfrm>
            <a:off x="6512555" y="728175"/>
            <a:ext cx="46716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Andrey Guitelson</a:t>
            </a:r>
            <a:endParaRPr sz="20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0" name="Google Shape;2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0976" y="1468234"/>
            <a:ext cx="3225350" cy="42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" y="0"/>
            <a:ext cx="121807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9"/>
          <p:cNvSpPr txBox="1"/>
          <p:nvPr/>
        </p:nvSpPr>
        <p:spPr>
          <a:xfrm>
            <a:off x="4726742" y="2913897"/>
            <a:ext cx="51213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Big Data testing</a:t>
            </a:r>
            <a:endParaRPr b="1" sz="4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4524754" y="5368425"/>
            <a:ext cx="46716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291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QA Engineering Manager</a:t>
            </a:r>
            <a:endParaRPr sz="1500">
              <a:solidFill>
                <a:srgbClr val="F291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4524755" y="4945513"/>
            <a:ext cx="46716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Andrey Guitelson</a:t>
            </a:r>
            <a:endParaRPr sz="20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"/>
          <p:cNvSpPr txBox="1"/>
          <p:nvPr/>
        </p:nvSpPr>
        <p:spPr>
          <a:xfrm>
            <a:off x="2048700" y="2263525"/>
            <a:ext cx="93360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opened advertisement…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used google chrome with OS … 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ad is on the screen more than 1 sec…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457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ad is on the screen more than 5 sec…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457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ad is on the screen more than 15 sec…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457200" lvl="0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scrolled down the ad 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9" name="Google Shape;389;p28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0" name="Google Shape;390;p28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Advertisement(ad) task. Raw data.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391" name="Google Shape;3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676" y="1843763"/>
            <a:ext cx="655500" cy="10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6376" y="3608075"/>
            <a:ext cx="750900" cy="7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0051" y="4925225"/>
            <a:ext cx="750900" cy="75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9"/>
          <p:cNvSpPr txBox="1"/>
          <p:nvPr/>
        </p:nvSpPr>
        <p:spPr>
          <a:xfrm>
            <a:off x="2048700" y="2263525"/>
            <a:ext cx="93360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user viewed the add 15 seconds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457200" lvl="0" marL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 users viewed the add today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457200" lvl="0" marL="4572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 users viewed the add less than 5 secs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137160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user is 70% chance is a bot 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0" name="Google Shape;4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088" y="4829249"/>
            <a:ext cx="887860" cy="9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9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2" name="Google Shape;402;p29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Advertisement ETL task. Reports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403" name="Google Shape;4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676" y="1840025"/>
            <a:ext cx="655500" cy="10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3238" y="3010982"/>
            <a:ext cx="1279650" cy="69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1019" y="3854560"/>
            <a:ext cx="942875" cy="9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0"/>
          <p:cNvSpPr txBox="1"/>
          <p:nvPr>
            <p:ph type="title"/>
          </p:nvPr>
        </p:nvSpPr>
        <p:spPr>
          <a:xfrm>
            <a:off x="731850" y="2798750"/>
            <a:ext cx="11138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Solution overview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2" name="Google Shape;412;p30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1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9" name="Google Shape;419;p31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ETL(Extract, Transform, Load) Batch processing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4477969" y="3617384"/>
            <a:ext cx="2412759" cy="1657797"/>
          </a:xfrm>
          <a:prstGeom prst="flowChartMagneticDisk">
            <a:avLst/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1"/>
          <p:cNvSpPr/>
          <p:nvPr/>
        </p:nvSpPr>
        <p:spPr>
          <a:xfrm>
            <a:off x="1080850" y="3529846"/>
            <a:ext cx="1803654" cy="1832868"/>
          </a:xfrm>
          <a:prstGeom prst="flowChartMultidocument">
            <a:avLst/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Application servers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2" name="Google Shape;422;p31"/>
          <p:cNvSpPr/>
          <p:nvPr/>
        </p:nvSpPr>
        <p:spPr>
          <a:xfrm>
            <a:off x="8439275" y="3774515"/>
            <a:ext cx="2019000" cy="1329900"/>
          </a:xfrm>
          <a:prstGeom prst="verticalScroll">
            <a:avLst>
              <a:gd fmla="val 12500" name="adj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Reports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3" name="Google Shape;423;p31"/>
          <p:cNvSpPr txBox="1"/>
          <p:nvPr/>
        </p:nvSpPr>
        <p:spPr>
          <a:xfrm>
            <a:off x="4158877" y="1445300"/>
            <a:ext cx="7274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81000" lvl="0" marL="457200" rtl="0" algn="l">
              <a:lnSpc>
                <a:spcPct val="1125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●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 data centers across the globe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●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200k+ events/second in major data centers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●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 TB of data per day</a:t>
            </a:r>
            <a:b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4" name="Google Shape;424;p31"/>
          <p:cNvSpPr/>
          <p:nvPr/>
        </p:nvSpPr>
        <p:spPr>
          <a:xfrm>
            <a:off x="1080850" y="1349525"/>
            <a:ext cx="1803600" cy="1572900"/>
          </a:xfrm>
          <a:prstGeom prst="roundRect">
            <a:avLst>
              <a:gd fmla="val 4807" name="adj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1"/>
          <p:cNvSpPr txBox="1"/>
          <p:nvPr/>
        </p:nvSpPr>
        <p:spPr>
          <a:xfrm>
            <a:off x="1080850" y="2005325"/>
            <a:ext cx="1803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26" name="Google Shape;42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442" y="4392475"/>
            <a:ext cx="1946725" cy="504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p31"/>
          <p:cNvCxnSpPr>
            <a:stCxn id="424" idx="2"/>
          </p:cNvCxnSpPr>
          <p:nvPr/>
        </p:nvCxnSpPr>
        <p:spPr>
          <a:xfrm>
            <a:off x="1982650" y="2922425"/>
            <a:ext cx="3600" cy="6069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p31"/>
          <p:cNvCxnSpPr>
            <a:stCxn id="421" idx="3"/>
            <a:endCxn id="420" idx="2"/>
          </p:cNvCxnSpPr>
          <p:nvPr/>
        </p:nvCxnSpPr>
        <p:spPr>
          <a:xfrm>
            <a:off x="2884504" y="4446280"/>
            <a:ext cx="15936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31"/>
          <p:cNvCxnSpPr>
            <a:stCxn id="420" idx="4"/>
            <a:endCxn id="422" idx="1"/>
          </p:cNvCxnSpPr>
          <p:nvPr/>
        </p:nvCxnSpPr>
        <p:spPr>
          <a:xfrm flipH="1" rot="10800000">
            <a:off x="6890728" y="4439382"/>
            <a:ext cx="1714800" cy="69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6" name="Google Shape;436;p32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ETL(Extract, Transform, Load) Stream processing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37" name="Google Shape;437;p32"/>
          <p:cNvSpPr/>
          <p:nvPr/>
        </p:nvSpPr>
        <p:spPr>
          <a:xfrm>
            <a:off x="1080850" y="3529846"/>
            <a:ext cx="1803654" cy="1832868"/>
          </a:xfrm>
          <a:prstGeom prst="flowChartMultidocument">
            <a:avLst/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Application servers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8" name="Google Shape;4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083" y="1354680"/>
            <a:ext cx="1579326" cy="157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9076" y="2194918"/>
            <a:ext cx="1277226" cy="66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5226" y="1707668"/>
            <a:ext cx="1277226" cy="66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6966" y="4024402"/>
            <a:ext cx="886458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6254513" y="1056671"/>
            <a:ext cx="199800" cy="2513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3" name="Google Shape;443;p32"/>
          <p:cNvCxnSpPr/>
          <p:nvPr/>
        </p:nvCxnSpPr>
        <p:spPr>
          <a:xfrm>
            <a:off x="6260363" y="1286177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32"/>
          <p:cNvCxnSpPr/>
          <p:nvPr/>
        </p:nvCxnSpPr>
        <p:spPr>
          <a:xfrm>
            <a:off x="6260363" y="1546418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5" name="Google Shape;445;p32"/>
          <p:cNvCxnSpPr/>
          <p:nvPr/>
        </p:nvCxnSpPr>
        <p:spPr>
          <a:xfrm>
            <a:off x="6260363" y="1806659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32"/>
          <p:cNvCxnSpPr/>
          <p:nvPr/>
        </p:nvCxnSpPr>
        <p:spPr>
          <a:xfrm>
            <a:off x="6260363" y="2066899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32"/>
          <p:cNvCxnSpPr/>
          <p:nvPr/>
        </p:nvCxnSpPr>
        <p:spPr>
          <a:xfrm>
            <a:off x="6260363" y="2327140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32"/>
          <p:cNvCxnSpPr/>
          <p:nvPr/>
        </p:nvCxnSpPr>
        <p:spPr>
          <a:xfrm>
            <a:off x="6260363" y="2587380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32"/>
          <p:cNvCxnSpPr/>
          <p:nvPr/>
        </p:nvCxnSpPr>
        <p:spPr>
          <a:xfrm>
            <a:off x="6260363" y="2847621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32"/>
          <p:cNvCxnSpPr/>
          <p:nvPr/>
        </p:nvCxnSpPr>
        <p:spPr>
          <a:xfrm>
            <a:off x="6260363" y="3107862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32"/>
          <p:cNvCxnSpPr/>
          <p:nvPr/>
        </p:nvCxnSpPr>
        <p:spPr>
          <a:xfrm>
            <a:off x="6260363" y="3368102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2" name="Google Shape;452;p32"/>
          <p:cNvSpPr/>
          <p:nvPr/>
        </p:nvSpPr>
        <p:spPr>
          <a:xfrm>
            <a:off x="6671975" y="1056671"/>
            <a:ext cx="199800" cy="2513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3" name="Google Shape;453;p32"/>
          <p:cNvCxnSpPr/>
          <p:nvPr/>
        </p:nvCxnSpPr>
        <p:spPr>
          <a:xfrm>
            <a:off x="6677825" y="1286177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32"/>
          <p:cNvCxnSpPr/>
          <p:nvPr/>
        </p:nvCxnSpPr>
        <p:spPr>
          <a:xfrm>
            <a:off x="6677825" y="1546418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32"/>
          <p:cNvCxnSpPr/>
          <p:nvPr/>
        </p:nvCxnSpPr>
        <p:spPr>
          <a:xfrm>
            <a:off x="6677825" y="1806659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32"/>
          <p:cNvCxnSpPr/>
          <p:nvPr/>
        </p:nvCxnSpPr>
        <p:spPr>
          <a:xfrm>
            <a:off x="6677825" y="2066899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32"/>
          <p:cNvCxnSpPr/>
          <p:nvPr/>
        </p:nvCxnSpPr>
        <p:spPr>
          <a:xfrm>
            <a:off x="6677825" y="2327140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32"/>
          <p:cNvCxnSpPr/>
          <p:nvPr/>
        </p:nvCxnSpPr>
        <p:spPr>
          <a:xfrm>
            <a:off x="6677825" y="2587380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32"/>
          <p:cNvCxnSpPr/>
          <p:nvPr/>
        </p:nvCxnSpPr>
        <p:spPr>
          <a:xfrm>
            <a:off x="6677825" y="2847621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32"/>
          <p:cNvCxnSpPr/>
          <p:nvPr/>
        </p:nvCxnSpPr>
        <p:spPr>
          <a:xfrm>
            <a:off x="6677825" y="3107862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32"/>
          <p:cNvCxnSpPr/>
          <p:nvPr/>
        </p:nvCxnSpPr>
        <p:spPr>
          <a:xfrm>
            <a:off x="6677825" y="3368102"/>
            <a:ext cx="1881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32"/>
          <p:cNvSpPr/>
          <p:nvPr/>
        </p:nvSpPr>
        <p:spPr>
          <a:xfrm>
            <a:off x="1080850" y="1349525"/>
            <a:ext cx="1803600" cy="1572900"/>
          </a:xfrm>
          <a:prstGeom prst="roundRect">
            <a:avLst>
              <a:gd fmla="val 4807" name="adj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2"/>
          <p:cNvSpPr txBox="1"/>
          <p:nvPr/>
        </p:nvSpPr>
        <p:spPr>
          <a:xfrm>
            <a:off x="1080850" y="2005325"/>
            <a:ext cx="1803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64" name="Google Shape;464;p32"/>
          <p:cNvCxnSpPr/>
          <p:nvPr/>
        </p:nvCxnSpPr>
        <p:spPr>
          <a:xfrm>
            <a:off x="1982650" y="2922425"/>
            <a:ext cx="3600" cy="6069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5" name="Google Shape;465;p32"/>
          <p:cNvSpPr/>
          <p:nvPr/>
        </p:nvSpPr>
        <p:spPr>
          <a:xfrm>
            <a:off x="4348925" y="4613600"/>
            <a:ext cx="1105375" cy="1191900"/>
          </a:xfrm>
          <a:prstGeom prst="flowChartMagneticDisk">
            <a:avLst/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2"/>
          <p:cNvSpPr txBox="1"/>
          <p:nvPr/>
        </p:nvSpPr>
        <p:spPr>
          <a:xfrm>
            <a:off x="4348925" y="5246225"/>
            <a:ext cx="11055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DB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67" name="Google Shape;467;p32"/>
          <p:cNvCxnSpPr>
            <a:stCxn id="437" idx="3"/>
            <a:endCxn id="442" idx="1"/>
          </p:cNvCxnSpPr>
          <p:nvPr/>
        </p:nvCxnSpPr>
        <p:spPr>
          <a:xfrm flipH="1" rot="10800000">
            <a:off x="2884504" y="2313280"/>
            <a:ext cx="3369900" cy="21330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8" name="Google Shape;468;p32"/>
          <p:cNvCxnSpPr>
            <a:stCxn id="437" idx="3"/>
            <a:endCxn id="465" idx="2"/>
          </p:cNvCxnSpPr>
          <p:nvPr/>
        </p:nvCxnSpPr>
        <p:spPr>
          <a:xfrm>
            <a:off x="2884504" y="4446280"/>
            <a:ext cx="1464300" cy="763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9" name="Google Shape;469;p32"/>
          <p:cNvCxnSpPr>
            <a:stCxn id="442" idx="2"/>
            <a:endCxn id="465" idx="1"/>
          </p:cNvCxnSpPr>
          <p:nvPr/>
        </p:nvCxnSpPr>
        <p:spPr>
          <a:xfrm flipH="1">
            <a:off x="4901513" y="3570071"/>
            <a:ext cx="1452900" cy="10434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0" name="Google Shape;470;p32"/>
          <p:cNvCxnSpPr/>
          <p:nvPr/>
        </p:nvCxnSpPr>
        <p:spPr>
          <a:xfrm>
            <a:off x="8975759" y="1882875"/>
            <a:ext cx="95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1" name="Google Shape;471;p32"/>
          <p:cNvCxnSpPr/>
          <p:nvPr/>
        </p:nvCxnSpPr>
        <p:spPr>
          <a:xfrm rot="10800000">
            <a:off x="9924919" y="1882875"/>
            <a:ext cx="0" cy="50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2" name="Google Shape;472;p32"/>
          <p:cNvCxnSpPr/>
          <p:nvPr/>
        </p:nvCxnSpPr>
        <p:spPr>
          <a:xfrm>
            <a:off x="8970009" y="2383355"/>
            <a:ext cx="954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3"/>
          <p:cNvSpPr txBox="1"/>
          <p:nvPr>
            <p:ph type="title"/>
          </p:nvPr>
        </p:nvSpPr>
        <p:spPr>
          <a:xfrm>
            <a:off x="731850" y="2798750"/>
            <a:ext cx="11138400" cy="126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Data description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9" name="Google Shape;479;p33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6" name="Google Shape;486;p34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Reports. Logs.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aphicFrame>
        <p:nvGraphicFramePr>
          <p:cNvPr id="487" name="Google Shape;487;p34"/>
          <p:cNvGraphicFramePr/>
          <p:nvPr/>
        </p:nvGraphicFramePr>
        <p:xfrm>
          <a:off x="1106424" y="179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{77B48D1B-6FA2-4954-80EA-4FA6B9A017B9}</a:tableStyleId>
              </a:tblPr>
              <a:tblGrid>
                <a:gridCol w="2307825"/>
                <a:gridCol w="1500925"/>
                <a:gridCol w="1732700"/>
                <a:gridCol w="1654225"/>
                <a:gridCol w="1980525"/>
                <a:gridCol w="1226200"/>
              </a:tblGrid>
              <a:tr h="4507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Date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Session Id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Action Type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Duration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(seconds)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Percentage in view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AdvId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3600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4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2019-05-07 23:20:47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0001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InView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100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530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2019-05-07 23:21:47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0001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InView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100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96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2019-05-07 23:23:47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0001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InView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50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84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2019-05-07 23:23:47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0002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InView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adv2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5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4" name="Google Shape;494;p35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Reports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aphicFrame>
        <p:nvGraphicFramePr>
          <p:cNvPr id="495" name="Google Shape;495;p35"/>
          <p:cNvGraphicFramePr/>
          <p:nvPr/>
        </p:nvGraphicFramePr>
        <p:xfrm>
          <a:off x="1103313" y="92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{77B48D1B-6FA2-4954-80EA-4FA6B9A017B9}</a:tableStyleId>
              </a:tblPr>
              <a:tblGrid>
                <a:gridCol w="2060900"/>
                <a:gridCol w="2445475"/>
              </a:tblGrid>
              <a:tr h="4507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 Id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Everage in view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adv01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15s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adv02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1s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96" name="Google Shape;496;p35"/>
          <p:cNvGraphicFramePr/>
          <p:nvPr/>
        </p:nvGraphicFramePr>
        <p:xfrm>
          <a:off x="1103313" y="4584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{77B48D1B-6FA2-4954-80EA-4FA6B9A017B9}</a:tableStyleId>
              </a:tblPr>
              <a:tblGrid>
                <a:gridCol w="2060900"/>
                <a:gridCol w="2445475"/>
              </a:tblGrid>
              <a:tr h="4507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Session ID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 view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0001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15s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0002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1s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97" name="Google Shape;497;p35"/>
          <p:cNvGraphicFramePr/>
          <p:nvPr/>
        </p:nvGraphicFramePr>
        <p:xfrm>
          <a:off x="1103313" y="2678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{77B48D1B-6FA2-4954-80EA-4FA6B9A017B9}</a:tableStyleId>
              </a:tblPr>
              <a:tblGrid>
                <a:gridCol w="2060900"/>
                <a:gridCol w="2445475"/>
              </a:tblGrid>
              <a:tr h="4991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 Id</a:t>
                      </a:r>
                      <a:endParaRPr b="1" sz="1800" u="none" cap="none" strike="noStrike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89C1"/>
                        </a:buClr>
                        <a:buSzPts val="1600"/>
                        <a:buFont typeface="Source Sans Pro"/>
                        <a:buNone/>
                      </a:pPr>
                      <a:r>
                        <a:rPr b="1"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Amount of sessions</a:t>
                      </a:r>
                      <a:endParaRPr b="1"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45725" marB="45725" marR="90000" marL="4570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adv01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1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adv02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</a:t>
                      </a:r>
                      <a:endParaRPr sz="18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98" name="Google Shape;4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0274" y="803676"/>
            <a:ext cx="3514851" cy="5060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6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5" name="Google Shape;505;p36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Data types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06" name="Google Shape;506;p36"/>
          <p:cNvSpPr txBox="1"/>
          <p:nvPr>
            <p:ph idx="1" type="body"/>
          </p:nvPr>
        </p:nvSpPr>
        <p:spPr>
          <a:xfrm>
            <a:off x="638762" y="1081852"/>
            <a:ext cx="11145900" cy="52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5280" lvl="0" marL="41148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Valid rich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528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Orphan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528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Corrupted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5280" lvl="0" marL="411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Outdated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07" name="Google Shape;5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602" y="1071475"/>
            <a:ext cx="8419675" cy="47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"/>
          <p:cNvSpPr txBox="1"/>
          <p:nvPr>
            <p:ph type="title"/>
          </p:nvPr>
        </p:nvSpPr>
        <p:spPr>
          <a:xfrm>
            <a:off x="731850" y="2798750"/>
            <a:ext cx="11138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Testing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4" name="Google Shape;514;p37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/>
          <p:nvPr>
            <p:ph type="title"/>
          </p:nvPr>
        </p:nvSpPr>
        <p:spPr>
          <a:xfrm>
            <a:off x="801175" y="2798750"/>
            <a:ext cx="109599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What is Big Data?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1" name="Google Shape;241;p20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8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1" name="Google Shape;521;p38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Problems in testing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22" name="Google Shape;522;p38"/>
          <p:cNvSpPr txBox="1"/>
          <p:nvPr/>
        </p:nvSpPr>
        <p:spPr>
          <a:xfrm>
            <a:off x="638775" y="1001075"/>
            <a:ext cx="5591400" cy="21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6000" lvl="0" marL="21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Source Sans Pro"/>
              <a:buChar char="•"/>
            </a:pPr>
            <a:r>
              <a:rPr lang="en-US" sz="2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suitable test frameworks</a:t>
            </a:r>
            <a:endParaRPr sz="2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16000" lvl="0" marL="21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Source Sans Pro"/>
              <a:buChar char="•"/>
            </a:pPr>
            <a:r>
              <a:rPr lang="en-US" sz="2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best practices</a:t>
            </a:r>
            <a:endParaRPr sz="2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16000" lvl="0" marL="21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Source Sans Pro"/>
              <a:buChar char="•"/>
            </a:pPr>
            <a:r>
              <a:rPr lang="en-US" sz="2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Unpredictable results</a:t>
            </a:r>
            <a:endParaRPr sz="2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16000" lvl="0" marL="21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Source Sans Pro"/>
              <a:buChar char="•"/>
            </a:pPr>
            <a:r>
              <a:rPr lang="en-US" sz="2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Verification of huge amount of data</a:t>
            </a:r>
            <a:endParaRPr sz="2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23" name="Google Shape;5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325" y="3612626"/>
            <a:ext cx="2023499" cy="202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850" y="3612626"/>
            <a:ext cx="2023499" cy="202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6375" y="1970400"/>
            <a:ext cx="2131200" cy="2131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6" name="Google Shape;526;p38"/>
          <p:cNvCxnSpPr>
            <a:stCxn id="523" idx="3"/>
            <a:endCxn id="524" idx="1"/>
          </p:cNvCxnSpPr>
          <p:nvPr/>
        </p:nvCxnSpPr>
        <p:spPr>
          <a:xfrm>
            <a:off x="4892824" y="4624376"/>
            <a:ext cx="15270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7" name="Google Shape;527;p38"/>
          <p:cNvSpPr txBox="1"/>
          <p:nvPr/>
        </p:nvSpPr>
        <p:spPr>
          <a:xfrm>
            <a:off x="2979275" y="4666775"/>
            <a:ext cx="1803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300 GB Data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8" name="Google Shape;528;p38"/>
          <p:cNvSpPr txBox="1"/>
          <p:nvPr/>
        </p:nvSpPr>
        <p:spPr>
          <a:xfrm>
            <a:off x="6529800" y="4666775"/>
            <a:ext cx="1803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 GB Data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9" name="Google Shape;529;p38"/>
          <p:cNvSpPr txBox="1"/>
          <p:nvPr/>
        </p:nvSpPr>
        <p:spPr>
          <a:xfrm>
            <a:off x="8240175" y="2781300"/>
            <a:ext cx="1803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Expected?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Actual?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9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6" name="Google Shape;536;p39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What do we actually test? 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37" name="Google Shape;537;p39"/>
          <p:cNvSpPr txBox="1"/>
          <p:nvPr>
            <p:ph idx="1" type="body"/>
          </p:nvPr>
        </p:nvSpPr>
        <p:spPr>
          <a:xfrm>
            <a:off x="714962" y="1081852"/>
            <a:ext cx="11145900" cy="52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Wrappers</a:t>
            </a:r>
            <a:endParaRPr sz="240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python/bash scripts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schedulers’ scripts 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Business logic</a:t>
            </a:r>
            <a:endParaRPr sz="240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MapReduce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Spark Jobs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38" name="Google Shape;5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475" y="1464361"/>
            <a:ext cx="6646724" cy="3738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0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5" name="Google Shape;545;p40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Data to use for testing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46" name="Google Shape;546;p40"/>
          <p:cNvSpPr txBox="1"/>
          <p:nvPr>
            <p:ph idx="1" type="body"/>
          </p:nvPr>
        </p:nvSpPr>
        <p:spPr>
          <a:xfrm>
            <a:off x="1639087" y="1178777"/>
            <a:ext cx="11145900" cy="522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Functional tests on synthetic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Smoke tests on a real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Functional tests on a real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Functional tests using synthetic data inside the real data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47" name="Google Shape;54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711" y="3789376"/>
            <a:ext cx="3536376" cy="265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8" name="Google Shape;548;p40"/>
          <p:cNvCxnSpPr/>
          <p:nvPr/>
        </p:nvCxnSpPr>
        <p:spPr>
          <a:xfrm>
            <a:off x="982674" y="1324801"/>
            <a:ext cx="0" cy="19317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9" name="Google Shape;549;p40"/>
          <p:cNvCxnSpPr/>
          <p:nvPr/>
        </p:nvCxnSpPr>
        <p:spPr>
          <a:xfrm>
            <a:off x="9745674" y="1324801"/>
            <a:ext cx="0" cy="19317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1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6" name="Google Shape;556;p41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Tests on small data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557" name="Google Shape;5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000" y="2357025"/>
            <a:ext cx="2893998" cy="19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1"/>
          <p:cNvSpPr txBox="1"/>
          <p:nvPr/>
        </p:nvSpPr>
        <p:spPr>
          <a:xfrm>
            <a:off x="6686525" y="2617075"/>
            <a:ext cx="4375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Hadoop Local (Standalone) Mode</a:t>
            </a:r>
            <a:endParaRPr sz="3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9" name="Google Shape;559;p41"/>
          <p:cNvSpPr/>
          <p:nvPr/>
        </p:nvSpPr>
        <p:spPr>
          <a:xfrm>
            <a:off x="5173500" y="2731950"/>
            <a:ext cx="1216200" cy="1203600"/>
          </a:xfrm>
          <a:prstGeom prst="mathPlus">
            <a:avLst>
              <a:gd fmla="val 23520" name="adj1"/>
            </a:avLst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2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6" name="Google Shape;566;p42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Log Generator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aphicFrame>
        <p:nvGraphicFramePr>
          <p:cNvPr id="567" name="Google Shape;567;p42"/>
          <p:cNvGraphicFramePr/>
          <p:nvPr/>
        </p:nvGraphicFramePr>
        <p:xfrm>
          <a:off x="778188" y="1901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{77B48D1B-6FA2-4954-80EA-4FA6B9A017B9}</a:tableStyleId>
              </a:tblPr>
              <a:tblGrid>
                <a:gridCol w="2814950"/>
                <a:gridCol w="3062375"/>
                <a:gridCol w="1038850"/>
                <a:gridCol w="594050"/>
                <a:gridCol w="678175"/>
                <a:gridCol w="2761525"/>
              </a:tblGrid>
              <a:tr h="447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&lt;CURRENT_TIME&gt;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&lt;RANDOM_UUID_1&gt;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InView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100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&lt;RANDOM_IP_1&gt;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9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&lt;CURRENT_TIME&gt;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&lt;RANDOM_UUID_1&gt;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InView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5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100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434343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&lt;RANDOM_IP_1&gt;</a:t>
                      </a:r>
                      <a:endParaRPr sz="2400">
                        <a:solidFill>
                          <a:srgbClr val="434343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68" name="Google Shape;568;p42"/>
          <p:cNvSpPr txBox="1"/>
          <p:nvPr/>
        </p:nvSpPr>
        <p:spPr>
          <a:xfrm>
            <a:off x="5317825" y="5236875"/>
            <a:ext cx="37533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LOG.txt</a:t>
            </a:r>
            <a:endParaRPr b="1" sz="3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9" name="Google Shape;569;p42"/>
          <p:cNvSpPr/>
          <p:nvPr/>
        </p:nvSpPr>
        <p:spPr>
          <a:xfrm>
            <a:off x="5267846" y="3650400"/>
            <a:ext cx="691800" cy="639600"/>
          </a:xfrm>
          <a:prstGeom prst="mathMultiply">
            <a:avLst>
              <a:gd fmla="val 23520" name="adj1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2"/>
          <p:cNvSpPr txBox="1"/>
          <p:nvPr/>
        </p:nvSpPr>
        <p:spPr>
          <a:xfrm>
            <a:off x="6064125" y="3724463"/>
            <a:ext cx="17205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100</a:t>
            </a:r>
            <a:endParaRPr b="1" sz="3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71" name="Google Shape;571;p42"/>
          <p:cNvSpPr/>
          <p:nvPr/>
        </p:nvSpPr>
        <p:spPr>
          <a:xfrm>
            <a:off x="5650400" y="4644241"/>
            <a:ext cx="810600" cy="535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3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8" name="Google Shape;578;p43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Embedded tests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79" name="Google Shape;579;p43"/>
          <p:cNvSpPr txBox="1"/>
          <p:nvPr>
            <p:ph idx="1" type="body"/>
          </p:nvPr>
        </p:nvSpPr>
        <p:spPr>
          <a:xfrm>
            <a:off x="714950" y="2208301"/>
            <a:ext cx="11145900" cy="230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5280" lvl="0" marL="41148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Embedded mode Spark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5280" lvl="0" marL="41148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Embedded mode  Kafka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5280" lvl="0" marL="41148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Apache MRUnit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5280" lvl="0" marL="41148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Char char="•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Embedding Pig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80" name="Google Shape;5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850" y="1813650"/>
            <a:ext cx="3757600" cy="37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4"/>
          <p:cNvSpPr txBox="1"/>
          <p:nvPr>
            <p:ph type="title"/>
          </p:nvPr>
        </p:nvSpPr>
        <p:spPr>
          <a:xfrm>
            <a:off x="731850" y="2798750"/>
            <a:ext cx="11138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Testing on large datasets</a:t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87" name="Google Shape;587;p44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5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4" name="Google Shape;594;p45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Apache Hive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95" name="Google Shape;595;p45"/>
          <p:cNvSpPr txBox="1"/>
          <p:nvPr>
            <p:ph idx="1" type="body"/>
          </p:nvPr>
        </p:nvSpPr>
        <p:spPr>
          <a:xfrm>
            <a:off x="714950" y="1081851"/>
            <a:ext cx="11145900" cy="169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Apache Hive is a data warehouse software project built on top of Apache Hadoop for providing data query and analysis. Hive gives a SQL-like interface to query data stored in various databases and file systems that integrate with Hadoop.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96" name="Google Shape;5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932" y="3536950"/>
            <a:ext cx="3078755" cy="2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488" y="4044759"/>
            <a:ext cx="3159388" cy="13100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8" name="Google Shape;598;p45"/>
          <p:cNvCxnSpPr>
            <a:stCxn id="597" idx="3"/>
          </p:cNvCxnSpPr>
          <p:nvPr/>
        </p:nvCxnSpPr>
        <p:spPr>
          <a:xfrm>
            <a:off x="5651875" y="4699800"/>
            <a:ext cx="15750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6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5" name="Google Shape;605;p46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Apache Hive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606" name="Google Shape;606;p46"/>
          <p:cNvSpPr txBox="1"/>
          <p:nvPr/>
        </p:nvSpPr>
        <p:spPr>
          <a:xfrm>
            <a:off x="874725" y="1880375"/>
            <a:ext cx="10797600" cy="34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CREATE TABLE 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Logs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(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SESSION_DATE    </a:t>
            </a: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TIMESTAMP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SESSION_ID   STRING,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ACTION_TYPE STRING,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SECONDS_IN_VIEW    </a:t>
            </a: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PERCENTAGE   </a:t>
            </a: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ADV_ID STRING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 row format delimited fields TERMINATED </a:t>
            </a: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BY </a:t>
            </a:r>
            <a:r>
              <a:rPr b="1" lang="en-US" sz="18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</a:t>
            </a: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\t</a:t>
            </a:r>
            <a:r>
              <a:rPr b="1" lang="en-US" sz="18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</a:t>
            </a:r>
            <a:endParaRPr b="1" sz="1800">
              <a:solidFill>
                <a:srgbClr val="008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LOCATION </a:t>
            </a:r>
            <a:r>
              <a:rPr b="1" lang="en-US" sz="18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'hdfs:///user/ubuntu/logs/2017/03/03/'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SELECT 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SESSION_ID,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max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(SECONDS_IN_VIEW)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FROM   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Logs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WHERE  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SESSION_DATE &gt;= date_sub(</a:t>
            </a: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CURRENT_TIMESTAMP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-US" sz="1800">
                <a:solidFill>
                  <a:srgbClr val="0000F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365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8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GROUP  BY </a:t>
            </a:r>
            <a:r>
              <a:rPr lang="en-US" sz="18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SESSION_ID;</a:t>
            </a:r>
            <a:endParaRPr b="1" sz="1800">
              <a:solidFill>
                <a:srgbClr val="00008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8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7" name="Google Shape;607;p46"/>
          <p:cNvSpPr/>
          <p:nvPr/>
        </p:nvSpPr>
        <p:spPr>
          <a:xfrm>
            <a:off x="8513700" y="891275"/>
            <a:ext cx="3158700" cy="1637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0001	15</a:t>
            </a:r>
            <a:endParaRPr sz="3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0002	1</a:t>
            </a:r>
            <a:endParaRPr sz="3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608" name="Google Shape;608;p46"/>
          <p:cNvCxnSpPr/>
          <p:nvPr/>
        </p:nvCxnSpPr>
        <p:spPr>
          <a:xfrm>
            <a:off x="6662525" y="1627725"/>
            <a:ext cx="15750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7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5" name="Google Shape;615;p47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Tests with Spark DataFrames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616" name="Google Shape;616;p47"/>
          <p:cNvSpPr txBox="1"/>
          <p:nvPr>
            <p:ph idx="1" type="body"/>
          </p:nvPr>
        </p:nvSpPr>
        <p:spPr>
          <a:xfrm>
            <a:off x="720675" y="1646201"/>
            <a:ext cx="11145900" cy="378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data_schema = StructType([StructField(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'session_date'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TimestampType()),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                     			 StructField(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'session_id'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StringType()),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                     			 StructField(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'action_type'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StringType()),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                     			 StructField(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'second_in_view'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IntegerType()),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                     			 StructField(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'percentage'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IntegerType()),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                       			 StructField(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'weight'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IntegerType())])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raw_logs = sqlContext.read.schema(data_schema).csv(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'...logs/2017/03/03/LOG.2017030301.log'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events = raw_logs.select(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'session_id'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'second_in_view'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'session_date'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filtered = events.filter(datediff(current_date(), events.session_date) &lt; </a:t>
            </a:r>
            <a:r>
              <a:rPr lang="en-US" sz="1400">
                <a:solidFill>
                  <a:srgbClr val="0000F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365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result = filtered.groupBy(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'session_id'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).max(</a:t>
            </a:r>
            <a:r>
              <a:rPr lang="en-US" sz="1400">
                <a:solidFill>
                  <a:srgbClr val="008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'second_in_view'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).collect()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assert_that(result, has_length(</a:t>
            </a:r>
            <a:r>
              <a:rPr lang="en-US" sz="1400">
                <a:solidFill>
                  <a:srgbClr val="0000F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2</a:t>
            </a: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))</a:t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17" name="Google Shape;6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3939" y="390600"/>
            <a:ext cx="2069376" cy="107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/>
          <p:nvPr/>
        </p:nvSpPr>
        <p:spPr>
          <a:xfrm>
            <a:off x="4677191" y="2323117"/>
            <a:ext cx="3450000" cy="3450000"/>
          </a:xfrm>
          <a:prstGeom prst="ellipse">
            <a:avLst/>
          </a:prstGeom>
          <a:solidFill>
            <a:srgbClr val="CFCFCF">
              <a:alpha val="3500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5661911" y="757164"/>
            <a:ext cx="3450000" cy="3450000"/>
          </a:xfrm>
          <a:prstGeom prst="ellipse">
            <a:avLst/>
          </a:prstGeom>
          <a:solidFill>
            <a:srgbClr val="CFCFCF">
              <a:alpha val="3500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1"/>
          <p:cNvSpPr/>
          <p:nvPr/>
        </p:nvSpPr>
        <p:spPr>
          <a:xfrm>
            <a:off x="3627509" y="757149"/>
            <a:ext cx="3450000" cy="3450000"/>
          </a:xfrm>
          <a:prstGeom prst="ellipse">
            <a:avLst/>
          </a:prstGeom>
          <a:solidFill>
            <a:srgbClr val="CFCFCF">
              <a:alpha val="35000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1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1" name="Google Shape;251;p21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3000"/>
              <a:buFont typeface="Trebuchet MS"/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3 V’s criteria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52" name="Google Shape;252;p21"/>
          <p:cNvSpPr txBox="1"/>
          <p:nvPr/>
        </p:nvSpPr>
        <p:spPr>
          <a:xfrm>
            <a:off x="3880750" y="1755800"/>
            <a:ext cx="16317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Batch, real-time stream processing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7319975" y="1755800"/>
            <a:ext cx="1527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Terabytes of data, billions of records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4" name="Google Shape;254;p21"/>
          <p:cNvSpPr txBox="1"/>
          <p:nvPr/>
        </p:nvSpPr>
        <p:spPr>
          <a:xfrm>
            <a:off x="5399608" y="4274181"/>
            <a:ext cx="1994700" cy="93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Structured, unstructured, semistructured data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5" name="Google Shape;255;p21"/>
          <p:cNvSpPr txBox="1"/>
          <p:nvPr/>
        </p:nvSpPr>
        <p:spPr>
          <a:xfrm>
            <a:off x="5856429" y="5847028"/>
            <a:ext cx="104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860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Variety</a:t>
            </a:r>
            <a:endParaRPr b="1" sz="1800">
              <a:solidFill>
                <a:srgbClr val="FF860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2567000" y="1047625"/>
            <a:ext cx="10605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860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Velocity</a:t>
            </a:r>
            <a:endParaRPr b="1" sz="1800">
              <a:solidFill>
                <a:srgbClr val="FF860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8904300" y="1047625"/>
            <a:ext cx="12033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860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Volume</a:t>
            </a:r>
            <a:endParaRPr b="1" sz="1800">
              <a:solidFill>
                <a:srgbClr val="FF860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5856435" y="2615263"/>
            <a:ext cx="10434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 V’s of BigData</a:t>
            </a:r>
            <a:endParaRPr b="1"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8"/>
          <p:cNvSpPr txBox="1"/>
          <p:nvPr>
            <p:ph type="title"/>
          </p:nvPr>
        </p:nvSpPr>
        <p:spPr>
          <a:xfrm>
            <a:off x="731850" y="2798750"/>
            <a:ext cx="11138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Infrastructure testing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4" name="Google Shape;624;p48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9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1" name="Google Shape;631;p49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Environment verification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632" name="Google Shape;632;p49"/>
          <p:cNvSpPr txBox="1"/>
          <p:nvPr>
            <p:ph idx="1" type="body"/>
          </p:nvPr>
        </p:nvSpPr>
        <p:spPr>
          <a:xfrm>
            <a:off x="720675" y="1912775"/>
            <a:ext cx="4907100" cy="34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Hadoop installed in a proper mode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Hadoop shows root folder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RAM is enough to run tests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Check running processes 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ource Sans Pro"/>
              <a:buAutoNum type="arabicPeriod"/>
            </a:pPr>
            <a:r>
              <a:rPr lang="en-US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Check enough space on a disc 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33" name="Google Shape;6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727" y="1698400"/>
            <a:ext cx="6153226" cy="3461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0"/>
          <p:cNvSpPr txBox="1"/>
          <p:nvPr>
            <p:ph type="title"/>
          </p:nvPr>
        </p:nvSpPr>
        <p:spPr>
          <a:xfrm>
            <a:off x="731850" y="2798750"/>
            <a:ext cx="111384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Plans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0" name="Google Shape;640;p50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1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7" name="Google Shape;647;p51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Future: Amazon Elastic MapReduce(EMR)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648" name="Google Shape;648;p51"/>
          <p:cNvSpPr/>
          <p:nvPr/>
        </p:nvSpPr>
        <p:spPr>
          <a:xfrm>
            <a:off x="1365725" y="1276175"/>
            <a:ext cx="6939600" cy="489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51"/>
          <p:cNvSpPr/>
          <p:nvPr/>
        </p:nvSpPr>
        <p:spPr>
          <a:xfrm>
            <a:off x="714975" y="943900"/>
            <a:ext cx="1215900" cy="511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51"/>
          <p:cNvSpPr/>
          <p:nvPr/>
        </p:nvSpPr>
        <p:spPr>
          <a:xfrm>
            <a:off x="1856750" y="5842100"/>
            <a:ext cx="8631900" cy="21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1" name="Google Shape;6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5" y="1118416"/>
            <a:ext cx="9789351" cy="4946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2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8" name="Google Shape;658;p52"/>
          <p:cNvSpPr txBox="1"/>
          <p:nvPr>
            <p:ph type="title"/>
          </p:nvPr>
        </p:nvSpPr>
        <p:spPr>
          <a:xfrm>
            <a:off x="5498275" y="1016000"/>
            <a:ext cx="4373700" cy="174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Thank you!</a:t>
            </a:r>
            <a:endParaRPr sz="6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Q&amp;A</a:t>
            </a:r>
            <a:endParaRPr sz="6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59" name="Google Shape;65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175" y="512775"/>
            <a:ext cx="4447949" cy="531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2"/>
          <p:cNvSpPr txBox="1"/>
          <p:nvPr/>
        </p:nvSpPr>
        <p:spPr>
          <a:xfrm>
            <a:off x="6740900" y="4399325"/>
            <a:ext cx="3000000" cy="7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434343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apetrarko</a:t>
            </a:r>
            <a:endParaRPr>
              <a:solidFill>
                <a:srgbClr val="434343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61" name="Google Shape;66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450" y="4599202"/>
            <a:ext cx="572300" cy="5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5" name="Google Shape;265;p22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Batch vs Streaming. How to eat an elephant?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266" name="Google Shape;2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100" y="791613"/>
            <a:ext cx="6121401" cy="528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/>
          <p:nvPr/>
        </p:nvSpPr>
        <p:spPr>
          <a:xfrm>
            <a:off x="5926750" y="1138300"/>
            <a:ext cx="1119300" cy="510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2959525" y="1138300"/>
            <a:ext cx="693300" cy="510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3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5" name="Google Shape;275;p23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MapReduce concept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7447" y="1358799"/>
            <a:ext cx="2400967" cy="160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0900" y="2435402"/>
            <a:ext cx="2400967" cy="160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0213" y="3512016"/>
            <a:ext cx="2400967" cy="1600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3"/>
          <p:cNvCxnSpPr/>
          <p:nvPr/>
        </p:nvCxnSpPr>
        <p:spPr>
          <a:xfrm>
            <a:off x="1905603" y="1429250"/>
            <a:ext cx="24735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23"/>
          <p:cNvCxnSpPr/>
          <p:nvPr/>
        </p:nvCxnSpPr>
        <p:spPr>
          <a:xfrm>
            <a:off x="1712148" y="2324230"/>
            <a:ext cx="26646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1" name="Google Shape;281;p23"/>
          <p:cNvCxnSpPr/>
          <p:nvPr/>
        </p:nvCxnSpPr>
        <p:spPr>
          <a:xfrm>
            <a:off x="1748767" y="3219204"/>
            <a:ext cx="26646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23"/>
          <p:cNvCxnSpPr/>
          <p:nvPr/>
        </p:nvCxnSpPr>
        <p:spPr>
          <a:xfrm>
            <a:off x="1748767" y="4114178"/>
            <a:ext cx="26646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3"/>
          <p:cNvCxnSpPr/>
          <p:nvPr/>
        </p:nvCxnSpPr>
        <p:spPr>
          <a:xfrm>
            <a:off x="1748767" y="5009151"/>
            <a:ext cx="26646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23"/>
          <p:cNvCxnSpPr/>
          <p:nvPr/>
        </p:nvCxnSpPr>
        <p:spPr>
          <a:xfrm>
            <a:off x="1748767" y="5904125"/>
            <a:ext cx="26646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p23"/>
          <p:cNvCxnSpPr/>
          <p:nvPr/>
        </p:nvCxnSpPr>
        <p:spPr>
          <a:xfrm>
            <a:off x="5221100" y="1411100"/>
            <a:ext cx="2577900" cy="697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p23"/>
          <p:cNvCxnSpPr>
            <a:stCxn id="287" idx="3"/>
          </p:cNvCxnSpPr>
          <p:nvPr/>
        </p:nvCxnSpPr>
        <p:spPr>
          <a:xfrm>
            <a:off x="5249575" y="2324221"/>
            <a:ext cx="2455200" cy="207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8" name="Google Shape;288;p23"/>
          <p:cNvCxnSpPr/>
          <p:nvPr/>
        </p:nvCxnSpPr>
        <p:spPr>
          <a:xfrm flipH="1" rot="10800000">
            <a:off x="4826000" y="3049250"/>
            <a:ext cx="2803500" cy="1869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" name="Google Shape;289;p23"/>
          <p:cNvCxnSpPr/>
          <p:nvPr/>
        </p:nvCxnSpPr>
        <p:spPr>
          <a:xfrm flipH="1" rot="10800000">
            <a:off x="5042375" y="3603725"/>
            <a:ext cx="2596500" cy="507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p23"/>
          <p:cNvCxnSpPr/>
          <p:nvPr/>
        </p:nvCxnSpPr>
        <p:spPr>
          <a:xfrm flipH="1" rot="10800000">
            <a:off x="5080000" y="4074450"/>
            <a:ext cx="2577900" cy="930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p23"/>
          <p:cNvCxnSpPr/>
          <p:nvPr/>
        </p:nvCxnSpPr>
        <p:spPr>
          <a:xfrm flipH="1" rot="10800000">
            <a:off x="5051775" y="4234150"/>
            <a:ext cx="3273600" cy="16737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2" name="Google Shape;292;p23"/>
          <p:cNvSpPr txBox="1"/>
          <p:nvPr/>
        </p:nvSpPr>
        <p:spPr>
          <a:xfrm>
            <a:off x="2957431" y="3363450"/>
            <a:ext cx="654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5990228" y="3383206"/>
            <a:ext cx="9759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Reduce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4" name="Google Shape;2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062" y="914878"/>
            <a:ext cx="1430999" cy="102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3532" y="2936137"/>
            <a:ext cx="654434" cy="69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9645" y="3720539"/>
            <a:ext cx="886729" cy="96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4040" y="4778889"/>
            <a:ext cx="693415" cy="69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4104" y="5639509"/>
            <a:ext cx="553284" cy="60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7374" y="1958401"/>
            <a:ext cx="886730" cy="8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98657" y="1907179"/>
            <a:ext cx="850918" cy="834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35732" y="1012200"/>
            <a:ext cx="1256479" cy="83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13391" y="4650161"/>
            <a:ext cx="850932" cy="85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13392" y="3730009"/>
            <a:ext cx="850926" cy="85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13391" y="5561957"/>
            <a:ext cx="850924" cy="81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03274" y="2802156"/>
            <a:ext cx="850926" cy="86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1" name="Google Shape;311;p24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Apache Hadoop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312" name="Google Shape;3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1775" y="300500"/>
            <a:ext cx="1431000" cy="14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4"/>
          <p:cNvSpPr/>
          <p:nvPr/>
        </p:nvSpPr>
        <p:spPr>
          <a:xfrm>
            <a:off x="2417825" y="2283675"/>
            <a:ext cx="2011200" cy="747600"/>
          </a:xfrm>
          <a:prstGeom prst="roundRect">
            <a:avLst>
              <a:gd fmla="val 11309" name="adj"/>
            </a:avLst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4"/>
          <p:cNvSpPr/>
          <p:nvPr/>
        </p:nvSpPr>
        <p:spPr>
          <a:xfrm>
            <a:off x="2417825" y="3181115"/>
            <a:ext cx="8523000" cy="747600"/>
          </a:xfrm>
          <a:prstGeom prst="roundRect">
            <a:avLst>
              <a:gd fmla="val 11309" name="adj"/>
            </a:avLst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2417825" y="4087962"/>
            <a:ext cx="8523000" cy="747600"/>
          </a:xfrm>
          <a:prstGeom prst="roundRect">
            <a:avLst>
              <a:gd fmla="val 11309" name="adj"/>
            </a:avLst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4588424" y="2283675"/>
            <a:ext cx="2011200" cy="747600"/>
          </a:xfrm>
          <a:prstGeom prst="roundRect">
            <a:avLst>
              <a:gd fmla="val 11309" name="adj"/>
            </a:avLst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/>
          <p:nvPr/>
        </p:nvSpPr>
        <p:spPr>
          <a:xfrm>
            <a:off x="6759028" y="2283675"/>
            <a:ext cx="2011200" cy="747600"/>
          </a:xfrm>
          <a:prstGeom prst="roundRect">
            <a:avLst>
              <a:gd fmla="val 11309" name="adj"/>
            </a:avLst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4"/>
          <p:cNvSpPr/>
          <p:nvPr/>
        </p:nvSpPr>
        <p:spPr>
          <a:xfrm>
            <a:off x="8929627" y="2283675"/>
            <a:ext cx="2011200" cy="747600"/>
          </a:xfrm>
          <a:prstGeom prst="roundRect">
            <a:avLst>
              <a:gd fmla="val 11309" name="adj"/>
            </a:avLst>
          </a:prstGeom>
          <a:solidFill>
            <a:srgbClr val="EFEFE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4"/>
          <p:cNvSpPr txBox="1"/>
          <p:nvPr/>
        </p:nvSpPr>
        <p:spPr>
          <a:xfrm>
            <a:off x="2417850" y="2558063"/>
            <a:ext cx="20112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MapReduce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0" name="Google Shape;320;p24"/>
          <p:cNvSpPr txBox="1"/>
          <p:nvPr/>
        </p:nvSpPr>
        <p:spPr>
          <a:xfrm>
            <a:off x="4588438" y="2558063"/>
            <a:ext cx="20112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Spark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6759025" y="2558063"/>
            <a:ext cx="20112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Tez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2" name="Google Shape;322;p24"/>
          <p:cNvSpPr txBox="1"/>
          <p:nvPr/>
        </p:nvSpPr>
        <p:spPr>
          <a:xfrm>
            <a:off x="8929600" y="2558063"/>
            <a:ext cx="20112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135475" y="2558075"/>
            <a:ext cx="2187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Application</a:t>
            </a:r>
            <a:endParaRPr b="1"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4" name="Google Shape;324;p24"/>
          <p:cNvSpPr txBox="1"/>
          <p:nvPr/>
        </p:nvSpPr>
        <p:spPr>
          <a:xfrm>
            <a:off x="135475" y="3428963"/>
            <a:ext cx="2187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Compute</a:t>
            </a:r>
            <a:endParaRPr b="1"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5" name="Google Shape;325;p24"/>
          <p:cNvSpPr txBox="1"/>
          <p:nvPr/>
        </p:nvSpPr>
        <p:spPr>
          <a:xfrm>
            <a:off x="892075" y="4290475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Storage</a:t>
            </a:r>
            <a:endParaRPr b="1"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6" name="Google Shape;326;p24"/>
          <p:cNvSpPr txBox="1"/>
          <p:nvPr/>
        </p:nvSpPr>
        <p:spPr>
          <a:xfrm>
            <a:off x="2417750" y="3428950"/>
            <a:ext cx="8523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YARN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24"/>
          <p:cNvSpPr txBox="1"/>
          <p:nvPr/>
        </p:nvSpPr>
        <p:spPr>
          <a:xfrm>
            <a:off x="2417750" y="4362168"/>
            <a:ext cx="8523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HDFS and HBase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4" name="Google Shape;334;p25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Apache Spark</a:t>
            </a:r>
            <a:endParaRPr b="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335" name="Google Shape;3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8500" y="873276"/>
            <a:ext cx="1793376" cy="9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5"/>
          <p:cNvSpPr/>
          <p:nvPr/>
        </p:nvSpPr>
        <p:spPr>
          <a:xfrm>
            <a:off x="1330550" y="3293325"/>
            <a:ext cx="2011200" cy="1684200"/>
          </a:xfrm>
          <a:prstGeom prst="roundRect">
            <a:avLst>
              <a:gd fmla="val 4807" name="adj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5"/>
          <p:cNvSpPr txBox="1"/>
          <p:nvPr/>
        </p:nvSpPr>
        <p:spPr>
          <a:xfrm>
            <a:off x="1330550" y="3480963"/>
            <a:ext cx="20112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Driver Program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8" name="Google Shape;338;p25"/>
          <p:cNvSpPr/>
          <p:nvPr/>
        </p:nvSpPr>
        <p:spPr>
          <a:xfrm>
            <a:off x="4032150" y="3789375"/>
            <a:ext cx="2011200" cy="692100"/>
          </a:xfrm>
          <a:prstGeom prst="roundRect">
            <a:avLst>
              <a:gd fmla="val 6905" name="adj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5"/>
          <p:cNvSpPr/>
          <p:nvPr/>
        </p:nvSpPr>
        <p:spPr>
          <a:xfrm>
            <a:off x="6733750" y="2210600"/>
            <a:ext cx="2711400" cy="1746600"/>
          </a:xfrm>
          <a:prstGeom prst="roundRect">
            <a:avLst>
              <a:gd fmla="val 5344" name="adj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5"/>
          <p:cNvSpPr txBox="1"/>
          <p:nvPr/>
        </p:nvSpPr>
        <p:spPr>
          <a:xfrm>
            <a:off x="4032150" y="4004763"/>
            <a:ext cx="20112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Cluster Manager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1" name="Google Shape;341;p25"/>
          <p:cNvSpPr/>
          <p:nvPr/>
        </p:nvSpPr>
        <p:spPr>
          <a:xfrm>
            <a:off x="1519100" y="3952075"/>
            <a:ext cx="1634100" cy="830400"/>
          </a:xfrm>
          <a:prstGeom prst="roundRect">
            <a:avLst>
              <a:gd fmla="val 0" name="adj"/>
            </a:avLst>
          </a:prstGeom>
          <a:solidFill>
            <a:srgbClr val="D9D9D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5"/>
          <p:cNvSpPr txBox="1"/>
          <p:nvPr/>
        </p:nvSpPr>
        <p:spPr>
          <a:xfrm>
            <a:off x="1519100" y="4238788"/>
            <a:ext cx="1634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SparkContext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3" name="Google Shape;343;p25"/>
          <p:cNvSpPr/>
          <p:nvPr/>
        </p:nvSpPr>
        <p:spPr>
          <a:xfrm>
            <a:off x="6922300" y="2637500"/>
            <a:ext cx="2313300" cy="1152000"/>
          </a:xfrm>
          <a:prstGeom prst="roundRect">
            <a:avLst>
              <a:gd fmla="val 0" name="adj"/>
            </a:avLst>
          </a:prstGeom>
          <a:solidFill>
            <a:srgbClr val="D9D9D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5"/>
          <p:cNvSpPr txBox="1"/>
          <p:nvPr/>
        </p:nvSpPr>
        <p:spPr>
          <a:xfrm>
            <a:off x="6733750" y="2302800"/>
            <a:ext cx="28548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Worker Node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5" name="Google Shape;345;p25"/>
          <p:cNvSpPr txBox="1"/>
          <p:nvPr/>
        </p:nvSpPr>
        <p:spPr>
          <a:xfrm>
            <a:off x="6922300" y="2690875"/>
            <a:ext cx="10863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Executor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6" name="Google Shape;346;p25"/>
          <p:cNvSpPr/>
          <p:nvPr/>
        </p:nvSpPr>
        <p:spPr>
          <a:xfrm>
            <a:off x="8189125" y="2637500"/>
            <a:ext cx="1046400" cy="396300"/>
          </a:xfrm>
          <a:prstGeom prst="roundRect">
            <a:avLst>
              <a:gd fmla="val 0" name="adj"/>
            </a:avLst>
          </a:prstGeom>
          <a:solidFill>
            <a:srgbClr val="CCCC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5"/>
          <p:cNvSpPr txBox="1"/>
          <p:nvPr/>
        </p:nvSpPr>
        <p:spPr>
          <a:xfrm>
            <a:off x="8189125" y="2690875"/>
            <a:ext cx="1046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Cache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8" name="Google Shape;348;p25"/>
          <p:cNvSpPr/>
          <p:nvPr/>
        </p:nvSpPr>
        <p:spPr>
          <a:xfrm>
            <a:off x="7102395" y="3209549"/>
            <a:ext cx="857400" cy="396300"/>
          </a:xfrm>
          <a:prstGeom prst="roundRect">
            <a:avLst>
              <a:gd fmla="val 0" name="adj"/>
            </a:avLst>
          </a:prstGeom>
          <a:solidFill>
            <a:srgbClr val="CCCC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5"/>
          <p:cNvSpPr txBox="1"/>
          <p:nvPr/>
        </p:nvSpPr>
        <p:spPr>
          <a:xfrm>
            <a:off x="7102245" y="3262924"/>
            <a:ext cx="857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Task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0" name="Google Shape;350;p25"/>
          <p:cNvSpPr/>
          <p:nvPr/>
        </p:nvSpPr>
        <p:spPr>
          <a:xfrm>
            <a:off x="8194420" y="3195424"/>
            <a:ext cx="857400" cy="396300"/>
          </a:xfrm>
          <a:prstGeom prst="roundRect">
            <a:avLst>
              <a:gd fmla="val 0" name="adj"/>
            </a:avLst>
          </a:prstGeom>
          <a:solidFill>
            <a:srgbClr val="CCCC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5"/>
          <p:cNvSpPr txBox="1"/>
          <p:nvPr/>
        </p:nvSpPr>
        <p:spPr>
          <a:xfrm>
            <a:off x="8194270" y="3248799"/>
            <a:ext cx="857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Task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2" name="Google Shape;352;p25"/>
          <p:cNvSpPr/>
          <p:nvPr/>
        </p:nvSpPr>
        <p:spPr>
          <a:xfrm>
            <a:off x="6733750" y="4292600"/>
            <a:ext cx="2711400" cy="1746600"/>
          </a:xfrm>
          <a:prstGeom prst="roundRect">
            <a:avLst>
              <a:gd fmla="val 5344" name="adj"/>
            </a:avLst>
          </a:prstGeom>
          <a:solidFill>
            <a:srgbClr val="F3F3F3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5"/>
          <p:cNvSpPr/>
          <p:nvPr/>
        </p:nvSpPr>
        <p:spPr>
          <a:xfrm>
            <a:off x="6922300" y="4719500"/>
            <a:ext cx="2313300" cy="1152000"/>
          </a:xfrm>
          <a:prstGeom prst="roundRect">
            <a:avLst>
              <a:gd fmla="val 0" name="adj"/>
            </a:avLst>
          </a:prstGeom>
          <a:solidFill>
            <a:srgbClr val="D9D9D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5"/>
          <p:cNvSpPr txBox="1"/>
          <p:nvPr/>
        </p:nvSpPr>
        <p:spPr>
          <a:xfrm>
            <a:off x="6733750" y="4384800"/>
            <a:ext cx="28548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Worker Node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Google Shape;355;p25"/>
          <p:cNvSpPr txBox="1"/>
          <p:nvPr/>
        </p:nvSpPr>
        <p:spPr>
          <a:xfrm>
            <a:off x="6922300" y="4772875"/>
            <a:ext cx="10863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Executor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6" name="Google Shape;356;p25"/>
          <p:cNvSpPr/>
          <p:nvPr/>
        </p:nvSpPr>
        <p:spPr>
          <a:xfrm>
            <a:off x="8189125" y="4719500"/>
            <a:ext cx="1046400" cy="396300"/>
          </a:xfrm>
          <a:prstGeom prst="roundRect">
            <a:avLst>
              <a:gd fmla="val 0" name="adj"/>
            </a:avLst>
          </a:prstGeom>
          <a:solidFill>
            <a:srgbClr val="CCCC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8189125" y="4772875"/>
            <a:ext cx="1046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Cache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8" name="Google Shape;358;p25"/>
          <p:cNvSpPr/>
          <p:nvPr/>
        </p:nvSpPr>
        <p:spPr>
          <a:xfrm>
            <a:off x="7102395" y="5291549"/>
            <a:ext cx="857400" cy="396300"/>
          </a:xfrm>
          <a:prstGeom prst="roundRect">
            <a:avLst>
              <a:gd fmla="val 0" name="adj"/>
            </a:avLst>
          </a:prstGeom>
          <a:solidFill>
            <a:srgbClr val="CCCC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5"/>
          <p:cNvSpPr txBox="1"/>
          <p:nvPr/>
        </p:nvSpPr>
        <p:spPr>
          <a:xfrm>
            <a:off x="7102245" y="5344924"/>
            <a:ext cx="857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Task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0" name="Google Shape;360;p25"/>
          <p:cNvSpPr/>
          <p:nvPr/>
        </p:nvSpPr>
        <p:spPr>
          <a:xfrm>
            <a:off x="8194420" y="5277424"/>
            <a:ext cx="857400" cy="396300"/>
          </a:xfrm>
          <a:prstGeom prst="roundRect">
            <a:avLst>
              <a:gd fmla="val 0" name="adj"/>
            </a:avLst>
          </a:prstGeom>
          <a:solidFill>
            <a:srgbClr val="CCCCCC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5"/>
          <p:cNvSpPr txBox="1"/>
          <p:nvPr/>
        </p:nvSpPr>
        <p:spPr>
          <a:xfrm>
            <a:off x="8194270" y="5330799"/>
            <a:ext cx="857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Task</a:t>
            </a:r>
            <a:endParaRPr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62" name="Google Shape;362;p25"/>
          <p:cNvCxnSpPr>
            <a:stCxn id="336" idx="3"/>
            <a:endCxn id="340" idx="1"/>
          </p:cNvCxnSpPr>
          <p:nvPr/>
        </p:nvCxnSpPr>
        <p:spPr>
          <a:xfrm>
            <a:off x="3341750" y="4135425"/>
            <a:ext cx="69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63" name="Google Shape;363;p25"/>
          <p:cNvCxnSpPr/>
          <p:nvPr/>
        </p:nvCxnSpPr>
        <p:spPr>
          <a:xfrm flipH="1" rot="10800000">
            <a:off x="6027250" y="3483400"/>
            <a:ext cx="718200" cy="32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64" name="Google Shape;364;p25"/>
          <p:cNvCxnSpPr/>
          <p:nvPr/>
        </p:nvCxnSpPr>
        <p:spPr>
          <a:xfrm>
            <a:off x="6034875" y="4453600"/>
            <a:ext cx="687600" cy="25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65" name="Google Shape;365;p25"/>
          <p:cNvCxnSpPr/>
          <p:nvPr/>
        </p:nvCxnSpPr>
        <p:spPr>
          <a:xfrm rot="10800000">
            <a:off x="9021625" y="3789025"/>
            <a:ext cx="7800" cy="9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66" name="Google Shape;366;p25"/>
          <p:cNvCxnSpPr>
            <a:stCxn id="352" idx="1"/>
            <a:endCxn id="341" idx="2"/>
          </p:cNvCxnSpPr>
          <p:nvPr/>
        </p:nvCxnSpPr>
        <p:spPr>
          <a:xfrm rot="10800000">
            <a:off x="2336050" y="4782500"/>
            <a:ext cx="4397700" cy="383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67" name="Google Shape;367;p25"/>
          <p:cNvCxnSpPr>
            <a:stCxn id="339" idx="1"/>
          </p:cNvCxnSpPr>
          <p:nvPr/>
        </p:nvCxnSpPr>
        <p:spPr>
          <a:xfrm flipH="1">
            <a:off x="3155050" y="3083900"/>
            <a:ext cx="3578700" cy="949500"/>
          </a:xfrm>
          <a:prstGeom prst="bentConnector3">
            <a:avLst>
              <a:gd fmla="val 8511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"/>
          <p:cNvSpPr txBox="1"/>
          <p:nvPr>
            <p:ph type="title"/>
          </p:nvPr>
        </p:nvSpPr>
        <p:spPr>
          <a:xfrm>
            <a:off x="793150" y="2798750"/>
            <a:ext cx="11077200" cy="12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Business problem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4" name="Google Shape;374;p26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"/>
          <p:cNvSpPr txBox="1"/>
          <p:nvPr>
            <p:ph idx="12" type="sldNum"/>
          </p:nvPr>
        </p:nvSpPr>
        <p:spPr>
          <a:xfrm>
            <a:off x="10439400" y="6502400"/>
            <a:ext cx="1431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1" name="Google Shape;3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975" y="793000"/>
            <a:ext cx="7990349" cy="599275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7"/>
          <p:cNvSpPr txBox="1"/>
          <p:nvPr>
            <p:ph type="title"/>
          </p:nvPr>
        </p:nvSpPr>
        <p:spPr>
          <a:xfrm>
            <a:off x="714963" y="219254"/>
            <a:ext cx="11157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43434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Advertisement</a:t>
            </a:r>
            <a:r>
              <a:rPr b="0" lang="en-US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endParaRPr b="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ver Alternative">
  <a:themeElements>
    <a:clrScheme name="Golden Deck 1">
      <a:dk1>
        <a:srgbClr val="4A4A4A"/>
      </a:dk1>
      <a:lt1>
        <a:srgbClr val="FFFFFF"/>
      </a:lt1>
      <a:dk2>
        <a:srgbClr val="656565"/>
      </a:dk2>
      <a:lt2>
        <a:srgbClr val="E7E6E6"/>
      </a:lt2>
      <a:accent1>
        <a:srgbClr val="4B4C4D"/>
      </a:accent1>
      <a:accent2>
        <a:srgbClr val="EA5B25"/>
      </a:accent2>
      <a:accent3>
        <a:srgbClr val="F29100"/>
      </a:accent3>
      <a:accent4>
        <a:srgbClr val="6EB8E8"/>
      </a:accent4>
      <a:accent5>
        <a:srgbClr val="A9AA00"/>
      </a:accent5>
      <a:accent6>
        <a:srgbClr val="0069B3"/>
      </a:accent6>
      <a:hlink>
        <a:srgbClr val="FF6600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D_general layout">
  <a:themeElements>
    <a:clrScheme name="Golden Deck 1">
      <a:dk1>
        <a:srgbClr val="4A4A4A"/>
      </a:dk1>
      <a:lt1>
        <a:srgbClr val="FFFFFF"/>
      </a:lt1>
      <a:dk2>
        <a:srgbClr val="656565"/>
      </a:dk2>
      <a:lt2>
        <a:srgbClr val="E7E6E6"/>
      </a:lt2>
      <a:accent1>
        <a:srgbClr val="4B4C4D"/>
      </a:accent1>
      <a:accent2>
        <a:srgbClr val="EA5B25"/>
      </a:accent2>
      <a:accent3>
        <a:srgbClr val="F29100"/>
      </a:accent3>
      <a:accent4>
        <a:srgbClr val="6EB8E8"/>
      </a:accent4>
      <a:accent5>
        <a:srgbClr val="A9AA00"/>
      </a:accent5>
      <a:accent6>
        <a:srgbClr val="0069B3"/>
      </a:accent6>
      <a:hlink>
        <a:srgbClr val="FF6600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