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47"/>
  </p:notesMasterIdLst>
  <p:handoutMasterIdLst>
    <p:handoutMasterId r:id="rId48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73" r:id="rId9"/>
    <p:sldId id="266" r:id="rId10"/>
    <p:sldId id="267" r:id="rId11"/>
    <p:sldId id="270" r:id="rId12"/>
    <p:sldId id="268" r:id="rId13"/>
    <p:sldId id="271" r:id="rId14"/>
    <p:sldId id="272" r:id="rId15"/>
    <p:sldId id="269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6D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83707" autoAdjust="0"/>
  </p:normalViewPr>
  <p:slideViewPr>
    <p:cSldViewPr snapToGrid="0">
      <p:cViewPr varScale="1">
        <p:scale>
          <a:sx n="121" d="100"/>
          <a:sy n="121" d="100"/>
        </p:scale>
        <p:origin x="13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63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DD16947-ECFC-420A-926F-174223016572}" type="datetime1">
              <a:rPr lang="ru-RU" smtClean="0"/>
              <a:t>30.10.2021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C4B79F2-7C6A-497B-9A4A-8ACE18746C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342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C54858-8AC1-4038-B6BD-519804A0AA60}" type="datetime1">
              <a:rPr lang="ru-RU" smtClean="0"/>
              <a:pPr/>
              <a:t>30.10.2021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262A795-6F94-4A96-B820-B9038480D048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6649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Цвета вашего класса отличаются от цветов этого шаблона? Не проблема! На вкладке "Дизайн" нажмите "Варианты" (стрелка вниз) и выберите подходящую вам цветовую схему.</a:t>
            </a:r>
          </a:p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rtl="0"/>
            <a:r>
              <a:rPr lang="ru-RU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 можете менять любые пункты в списках обязанностей в соответствии с правилами вашего класса!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461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7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7708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01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478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5292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66432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5119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6294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181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710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213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713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8849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6176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707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4528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949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45272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044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6926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975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5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1263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4321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72645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1883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26638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60574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0376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37943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204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9027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40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44684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41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93401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1529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08334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44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2520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895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779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937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047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094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B262A795-6F94-4A96-B820-B9038480D048}" type="slidenum"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fld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464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37FE10E-7688-4AAF-A536-CFA480B79A70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8" name="Прямая соединительная линия 7"/>
          <p:cNvCxnSpPr/>
          <p:nvPr/>
        </p:nvCxnSpPr>
        <p:spPr>
          <a:xfrm>
            <a:off x="1731519" y="3733800"/>
            <a:ext cx="8748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78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62BD50-8A1F-4CA2-B30E-81FABBC9C978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17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18929F-6FE6-41F1-B055-03150648DDBF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22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41B39D-2E41-46D3-8A6B-C11F4FFB853B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85284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27A68C-9EA6-43C7-A486-2FF969F5CF0B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7076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8E31FF-6F7A-41B1-8150-330EFD452CD8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3452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6512C5-AF41-4407-9A8D-FDA3CFFC0857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6800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E0AC5F-13FB-4523-BF00-501B04C3BB6D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7527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37AEC7-9978-4A4E-9DC4-1AF2565A2397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7020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54DC3-8A14-43B0-9E50-152D156F7AFE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455246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C322A6-A07A-4901-8F30-4396EF66C96C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50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05E6433C-341A-4F8B-9476-F9C3E096DC01}" type="datetime1">
              <a:rPr lang="ru-RU" noProof="0" smtClean="0"/>
              <a:t>30.10.2021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47619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1F489-B701-4C74-9747-27C8656A89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ru-RU" sz="6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Почему повышают или не повышают оклад?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D699F35-1401-4ECD-9F96-7017DB9FA1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ru-RU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Набор рекомендаций на основе собственных наблюдений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AF6494-4260-4384-9CD7-6960F46E0D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906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несколькими командами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551285E-9961-43DE-8CA8-4E35F3102E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353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несколькими командами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Проработанная система роста и мотивации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A6DEB42-2D6D-4BAE-87B3-783BE84BC2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827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несколькими командами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Проработанная система роста и мотивации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Идеи, Цели, Предназначения, Миссия и т.д.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5AE19A2-01BC-476E-AE67-F8DC85CAD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037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несколькими командами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Проработанная система роста и мотивации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Идеи, Цели, Предназначения, Миссия и т.д.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Ты понял куда попал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BC6ABB3-0A0A-4692-BEE9-D39E52EF99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70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с несколькими командами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Проработанная система роста и мотивации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Идеи, Цели, Предназначения, Миссия и т.д.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Ты понял куда попал (или нет….)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C1F010-507A-40ED-938B-AA0DCE9388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61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почему так в большой компании?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(；⌣̀_⌣́)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28F6A1D-7090-4ADD-B939-75B214407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900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почему так в большой компании?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Таких как ты уже пара сотен (а может тысяч)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DCEC959-A506-489F-A44F-45FFB00DC7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301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почему так в большой компании?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Таких как ты уже пара сотен (а может тысяч)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отлаженный процесс (и он даже работает)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9E244ED-EE2F-49FE-B522-A82118818D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960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почему так в большой компании?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Таких как ты уже пара сотен (а может тысяч)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отлаженный процесс (и он даже работает)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Условия и правила игры озвучены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C49AE15-41B4-4190-9B85-666B6253D2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24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почему так в большой компании?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Таких как ты уже пара сотен (а может тысяч)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отлаженный процесс (и он даже работает)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Условия и правила игры озвучены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Ты либо играешь по этим правилам, либо не работаешь с нами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0915A7-FB2F-4044-9026-B2E293C218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98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Представимся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Елсуков Максим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Lead mobile QA 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M3 (more.tv)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лет в профессии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Начинал свой путь со стажёра (а дальше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джуны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мидлы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и прочее)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E721EF5-ED50-4523-8E3B-7A50F88E8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077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240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Сколько компаний столько и правил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8800" b="0" i="0" dirty="0">
                <a:effectLst/>
                <a:latin typeface="Fira Sans" panose="020B0503050000020004" pitchFamily="34" charset="0"/>
              </a:rPr>
              <a:t>╮(￣_￣)╭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BEBDEE-261D-459E-8CA4-D7F5252E6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150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сотрудник?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Круто себя продает (Резюме, знания, опыт)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4EB943-70B3-4867-A5A8-71CBA818F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33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сотрудник?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Круто себя продает (Резюме, знания, опыт)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Исправно работает (Задачи закрываются)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B4B385D-06AB-461C-91D6-020B0C606C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4691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сотрудник?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Круто себя продает (Резюме, знания, опыт)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Исправно работает (Задачи закрываются)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 конфликтует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Soft-skill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его дипломная работа)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3F7104-C7C1-4152-AAEB-D351389DA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532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сотрудник?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Круто себя продает (Резюме, знания, опыт)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Исправно работает (Задачи закрываются)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Не конфликтует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Soft-skill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его дипломная работа)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Компания счастлива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588D842-2891-42D9-9F59-77D672DE33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7727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Итог?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ja-JP" altLang="en-US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ヽ</a:t>
            </a:r>
            <a:r>
              <a:rPr lang="en-US" altLang="ja-JP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ja-JP" altLang="en-US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・∀・</a:t>
            </a:r>
            <a:r>
              <a:rPr lang="en-US" altLang="ja-JP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ja-JP" altLang="en-US" sz="88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ﾉ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DCC375-3C2B-428C-8A3D-1103D78EA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391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Итог?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Индексация зарплаты на 3%</a:t>
            </a:r>
          </a:p>
          <a:p>
            <a:pPr marL="4572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F443F2-E12C-428E-ABB1-A3CEF082F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5011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Итог?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Индексация зарплаты на 3%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Ты молодец</a:t>
            </a:r>
          </a:p>
          <a:p>
            <a:pPr marL="4572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A9BE9D-FE2D-4590-85F5-FDF9FFFA7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279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Почему?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8800" b="0" i="0" dirty="0">
                <a:effectLst/>
                <a:latin typeface="Fira Sans" panose="020B0503050000020004" pitchFamily="34" charset="0"/>
              </a:rPr>
              <a:t>(；￣Д￣)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13945A-C17C-49C3-976F-70FD7EB9F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4152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Почему?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 мы наняли тебя именно для этой работы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0709C50-68D4-476F-8EEB-9AD50218A5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40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чём доклад?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соискатель?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9270336-61CD-4531-B1A7-FB630BF08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0955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Почему?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 мы наняли тебя именно для этой работы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Мы на старте обговорили твой оклад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6169DC5-D040-44AB-9DA0-7763EE693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630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Почему?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Так мы наняли тебя именно для этой работы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Мы на старте обговорили твой оклад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То что ты её работаешь хорошо 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ОБЯЗАТЕЛЬНО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827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en-US" altLang="ja-JP" sz="8800" b="0" i="0" dirty="0">
                <a:effectLst/>
                <a:latin typeface="Fira Sans" panose="020B0503050000020004" pitchFamily="34" charset="0"/>
              </a:rPr>
              <a:t>(</a:t>
            </a:r>
            <a:r>
              <a:rPr lang="ja-JP" altLang="en-US" sz="8800" b="0" i="0" dirty="0">
                <a:effectLst/>
                <a:latin typeface="Fira Sans" panose="020B0503050000020004" pitchFamily="34" charset="0"/>
              </a:rPr>
              <a:t>ノ*</a:t>
            </a:r>
            <a:r>
              <a:rPr lang="en-US" altLang="ja-JP" sz="8800" b="0" i="0" dirty="0">
                <a:effectLst/>
                <a:latin typeface="Fira Sans" panose="020B0503050000020004" pitchFamily="34" charset="0"/>
              </a:rPr>
              <a:t>°▽°*)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2841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так же для фирмы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4790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так же для фирмы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Запрашивайте обратную связь (1-2-1, фидбек)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1197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так же для фирмы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Запрашивайте обратную связь (1-2-1, фидбек)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Фиксируйте все договорённости и сроки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09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так же для фирмы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Запрашивайте обратную связь (1-2-1, фидбек)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Фиксируйте все договорённости и сроки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Будьте прозрачны (отчёты, письма, задачи)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4475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 что можно сделать?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Собеседование так же для фирмы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Запрашивайте обратную связь (1-2-1, фидбек)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Фиксируйте все договорённости и сроки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Будьте прозрачны (отчёты, письма, задачи)</a:t>
            </a:r>
          </a:p>
          <a:p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Проактивность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(в разумных количествах)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7585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sz="8800" b="0" i="0" dirty="0">
              <a:effectLst/>
              <a:latin typeface="Fira Sans" panose="020B0503050000020004" pitchFamily="34" charset="0"/>
            </a:endParaRPr>
          </a:p>
          <a:p>
            <a:pPr marL="45720" indent="0" algn="ctr">
              <a:buNone/>
            </a:pPr>
            <a:r>
              <a:rPr lang="ru-RU" sz="8800" b="0" i="0" dirty="0">
                <a:effectLst/>
                <a:latin typeface="Fira Sans" panose="020B0503050000020004" pitchFamily="34" charset="0"/>
              </a:rPr>
              <a:t>(￢_￢;)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2647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Зарплату вам платит не ваш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022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чём доклад?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соискатель?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не делает соискатель?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5D4662B-37E7-4B16-ADF2-986239676D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409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Зарплату вам платит не ваш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Лиду надо защитить увеличение з\п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0850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Зарплату вам платит не ваш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Лиду надо защитить увеличение з\п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есть ли вообще возможность в нужные сроки увеличить з\п или выполнить договорённости?</a:t>
            </a: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7834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Зарплату вам платит не ваш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Лиду надо защитить увеличение з\п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есть ли вообще возможность в нужные сроки увеличить з\п или выполнить договорённости?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 получили информацию</a:t>
            </a: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0246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А как это относится к теме доклада?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Зарплату вам платит не ваш </a:t>
            </a:r>
            <a:r>
              <a:rPr lang="ru-RU" sz="3200" dirty="0" err="1">
                <a:latin typeface="Arial" panose="020B0604020202020204" pitchFamily="34" charset="0"/>
                <a:cs typeface="Arial" panose="020B0604020202020204" pitchFamily="34" charset="0"/>
              </a:rPr>
              <a:t>лид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Лиду надо защитить увеличение з\п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есть ли вообще возможность в нужные сроки увеличить з\п или выполнить договорённости?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Вы получили информацию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Дополнить своё резюме (все зафиксировано)</a:t>
            </a: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329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Ну собственно всё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altLang="ja-JP" sz="8800" b="0" i="0" dirty="0">
              <a:effectLst/>
              <a:latin typeface="Fira Sans" panose="020B0503050000020004" pitchFamily="34" charset="0"/>
            </a:endParaRPr>
          </a:p>
          <a:p>
            <a:pPr marL="45720" indent="0" algn="ctr">
              <a:buNone/>
            </a:pPr>
            <a:r>
              <a:rPr lang="ja-JP" altLang="en-US" sz="8800" b="0" i="0" dirty="0">
                <a:effectLst/>
                <a:latin typeface="Fira Sans" panose="020B0503050000020004" pitchFamily="34" charset="0"/>
              </a:rPr>
              <a:t>ヽ</a:t>
            </a:r>
            <a:r>
              <a:rPr lang="en-US" altLang="ja-JP" sz="8800" b="0" i="0" dirty="0">
                <a:effectLst/>
                <a:latin typeface="Fira Sans" panose="020B0503050000020004" pitchFamily="34" charset="0"/>
              </a:rPr>
              <a:t>(</a:t>
            </a:r>
            <a:r>
              <a:rPr lang="ja-JP" altLang="en-US" sz="8800" b="0" i="0" dirty="0">
                <a:effectLst/>
                <a:latin typeface="Fira Sans" panose="020B0503050000020004" pitchFamily="34" charset="0"/>
              </a:rPr>
              <a:t>￣～￣　</a:t>
            </a:r>
            <a:r>
              <a:rPr lang="en-US" altLang="ja-JP" sz="8800" b="0" i="0" dirty="0">
                <a:effectLst/>
                <a:latin typeface="Fira Sans" panose="020B0503050000020004" pitchFamily="34" charset="0"/>
              </a:rPr>
              <a:t>)</a:t>
            </a:r>
            <a:r>
              <a:rPr lang="ja-JP" altLang="en-US" sz="8800" b="0" i="0" dirty="0">
                <a:effectLst/>
                <a:latin typeface="Fira Sans" panose="020B0503050000020004" pitchFamily="34" charset="0"/>
              </a:rPr>
              <a:t>ノ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7605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Вопросы?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ru-RU" altLang="ja-JP" sz="8800" b="0" i="0" dirty="0">
              <a:effectLst/>
              <a:latin typeface="Fira Sans" panose="020B0503050000020004" pitchFamily="34" charset="0"/>
            </a:endParaRPr>
          </a:p>
          <a:p>
            <a:pPr marL="45720" indent="0" algn="ctr">
              <a:buNone/>
            </a:pP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0DBCFD1-E365-4331-93EC-21B50526E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4E29C15-0AA1-45AF-8AEB-1ECC95247F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4279" y="1303193"/>
            <a:ext cx="466725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52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чём доклад?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соискатель?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не делает соискатель?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работодатель?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43FC71C-7618-4BD5-9979-141633820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57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 чём доклад?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соискатель?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не делает соискатель?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делает работодатель?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Что не делает работодатель?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AE2828-DB6D-4658-8EF4-9FBCF7957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18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8800" b="0" i="0" dirty="0">
                <a:effectLst/>
                <a:latin typeface="Fira Sans" panose="020B0503050000020004" pitchFamily="34" charset="0"/>
              </a:rPr>
              <a:t>(♡°▽°♡)</a:t>
            </a:r>
            <a:endParaRPr lang="ru-RU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BF4C02-E028-4FBB-A539-4999C299C4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31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857AD4-13AC-4872-BBCC-C667AECA74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962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0144" y="231140"/>
            <a:ext cx="9875520" cy="1356360"/>
          </a:xfrm>
        </p:spPr>
        <p:txBody>
          <a:bodyPr rtlCol="0"/>
          <a:lstStyle/>
          <a:p>
            <a:pPr algn="ctr" rtl="0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Что если мы приходим в большую компанию?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92E3E2EE-6238-4A57-BD5E-30EDABF53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9" y="2226366"/>
            <a:ext cx="9872871" cy="40386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Уже знаем какая это организация 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Постоянная коммуникация с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DAE3B1-75A2-4791-B605-1C3B577B5A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33" y="5201392"/>
            <a:ext cx="1733333" cy="1252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28307"/>
      </p:ext>
    </p:extLst>
  </p:cSld>
  <p:clrMapOvr>
    <a:masterClrMapping/>
  </p:clrMapOvr>
</p:sld>
</file>

<file path=ppt/theme/theme1.xml><?xml version="1.0" encoding="utf-8"?>
<a:theme xmlns:a="http://schemas.openxmlformats.org/drawingml/2006/main" name="Основа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50641_TF55885775" id="{C33D0CBF-F9CA-4A34-9E2D-8151EEE2EF8B}" vid="{3CA81E6F-428E-4031-9363-DE23986DC26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Обязанности учащегося и преподавателя</Template>
  <TotalTime>196</TotalTime>
  <Words>1048</Words>
  <Application>Microsoft Office PowerPoint</Application>
  <PresentationFormat>Широкоэкранный</PresentationFormat>
  <Paragraphs>242</Paragraphs>
  <Slides>45</Slides>
  <Notes>45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Arial</vt:lpstr>
      <vt:lpstr>Calibri</vt:lpstr>
      <vt:lpstr>Corbel</vt:lpstr>
      <vt:lpstr>Fira Sans</vt:lpstr>
      <vt:lpstr>Tahoma</vt:lpstr>
      <vt:lpstr>Основа</vt:lpstr>
      <vt:lpstr>Почему повышают или не повышают оклад?</vt:lpstr>
      <vt:lpstr>Представимся</vt:lpstr>
      <vt:lpstr>О чём доклад?</vt:lpstr>
      <vt:lpstr>О чём доклад?</vt:lpstr>
      <vt:lpstr>О чём доклад?</vt:lpstr>
      <vt:lpstr>О чём доклад?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Что если мы приходим в большую компанию?</vt:lpstr>
      <vt:lpstr>А почему так в большой компании?</vt:lpstr>
      <vt:lpstr>А почему так в большой компании?</vt:lpstr>
      <vt:lpstr>А почему так в большой компании?</vt:lpstr>
      <vt:lpstr>А почему так в большой компании?</vt:lpstr>
      <vt:lpstr>А почему так в большой компании?</vt:lpstr>
      <vt:lpstr>Сколько компаний столько и правил</vt:lpstr>
      <vt:lpstr>Что делает сотрудник?</vt:lpstr>
      <vt:lpstr>Что делает сотрудник?</vt:lpstr>
      <vt:lpstr>Что делает сотрудник?</vt:lpstr>
      <vt:lpstr>Что делает сотрудник?</vt:lpstr>
      <vt:lpstr>Итог?</vt:lpstr>
      <vt:lpstr>Итог?</vt:lpstr>
      <vt:lpstr>Итог?</vt:lpstr>
      <vt:lpstr>Почему?</vt:lpstr>
      <vt:lpstr>Почему?</vt:lpstr>
      <vt:lpstr>Почему?</vt:lpstr>
      <vt:lpstr>Почему?</vt:lpstr>
      <vt:lpstr>А что можно сделать?</vt:lpstr>
      <vt:lpstr>А что можно сделать?</vt:lpstr>
      <vt:lpstr>А что можно сделать?</vt:lpstr>
      <vt:lpstr>А что можно сделать?</vt:lpstr>
      <vt:lpstr>А что можно сделать?</vt:lpstr>
      <vt:lpstr>А что можно сделать?</vt:lpstr>
      <vt:lpstr>А как это относится к теме доклада?</vt:lpstr>
      <vt:lpstr>А как это относится к теме доклада?</vt:lpstr>
      <vt:lpstr>А как это относится к теме доклада?</vt:lpstr>
      <vt:lpstr>А как это относится к теме доклада?</vt:lpstr>
      <vt:lpstr>А как это относится к теме доклада?</vt:lpstr>
      <vt:lpstr>А как это относится к теме доклада?</vt:lpstr>
      <vt:lpstr>Ну собственно всё</vt:lpstr>
      <vt:lpstr>Вопросы?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повышают или не повышают оклад?</dc:title>
  <dc:creator>Максим Елсуков</dc:creator>
  <cp:lastModifiedBy>Максим Елсуков</cp:lastModifiedBy>
  <cp:revision>3</cp:revision>
  <dcterms:created xsi:type="dcterms:W3CDTF">2021-10-14T08:16:30Z</dcterms:created>
  <dcterms:modified xsi:type="dcterms:W3CDTF">2021-10-30T09:45:27Z</dcterms:modified>
</cp:coreProperties>
</file>