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2" r:id="rId6"/>
    <p:sldId id="261" r:id="rId7"/>
    <p:sldId id="260" r:id="rId8"/>
    <p:sldId id="259" r:id="rId9"/>
    <p:sldId id="265" r:id="rId10"/>
    <p:sldId id="264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20" y="116632"/>
            <a:ext cx="3542959" cy="24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9512" y="2564904"/>
            <a:ext cx="8784976" cy="223224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совсем черного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ящика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QA для </a:t>
            </a: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 сервисов</a:t>
            </a:r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2" y="4941168"/>
            <a:ext cx="2447248" cy="1213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488196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Москвин Сергей</a:t>
            </a:r>
          </a:p>
          <a:p>
            <a:pPr algn="r"/>
            <a:r>
              <a:rPr lang="ru-RU" dirty="0" smtClean="0"/>
              <a:t>ООО «</a:t>
            </a:r>
            <a:r>
              <a:rPr lang="ru-RU" dirty="0" smtClean="0"/>
              <a:t>Смартек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использования ресурсов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ресурсов нужно сервису для счастья?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Наибольшее внимание нужно уделять тем ресурсам, которые потребляются в большей степени, согласно специфике сервиса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оценки потребления ресурсов не обязательно использовать сторон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ее ПО – зачастую достаточно монитора ресурсов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к экономии ресурсов не всегда идет производительности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сервиса на                                    пользу –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нужен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73" y="5085184"/>
            <a:ext cx="3060949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Профилирование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может быть скрыто внутри?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Утечки памяти в компонентах сервиса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Исключения и ошибки (например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Violation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использования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процессорного времени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методами внутри сервиса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Узкие места в коде или логике, влияющие на производительность</a:t>
            </a:r>
          </a:p>
        </p:txBody>
      </p:sp>
      <p:pic>
        <p:nvPicPr>
          <p:cNvPr id="4098" name="Picture 2" descr="http://www.xlsoft.com/jp/products/smartbear/images/AQtim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7"/>
          <a:stretch/>
        </p:blipFill>
        <p:spPr bwMode="auto">
          <a:xfrm>
            <a:off x="6156176" y="5301208"/>
            <a:ext cx="2517677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 полной уверенности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Как еще убедиться в качестве сервиса?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Нагрузочное тестирование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Стресс тестирование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масштабируемости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безопасности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5238" r="18330"/>
          <a:stretch/>
        </p:blipFill>
        <p:spPr>
          <a:xfrm>
            <a:off x="7005405" y="4439338"/>
            <a:ext cx="1789189" cy="21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и Ваши вопросы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 чего все начиналось?</a:t>
            </a:r>
          </a:p>
          <a:p>
            <a:endParaRPr lang="ru-RU" sz="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знали только установлен ли у нас сервис, запущен ли он и имели возможность запустить его или остановить.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92494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чему мы пришли?</a:t>
            </a:r>
          </a:p>
          <a:p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научились влиять на сервис, фиксировать его реакцию, автоматизировать наши тесты, применять различные методики тестирования и убедились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он надежен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667" y="4551511"/>
            <a:ext cx="46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спасибо за внимание!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00879"/>
            <a:ext cx="2381249" cy="118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15719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удовольствием отвечу на заданные вопросы</a:t>
            </a:r>
          </a:p>
          <a:p>
            <a:pPr>
              <a:tabLst>
                <a:tab pos="1163638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почте: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smoskvin@smartru.com</a:t>
            </a:r>
          </a:p>
          <a:p>
            <a:pPr>
              <a:tabLst>
                <a:tab pos="1163638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Skype: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s_moskvin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163638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ICQ: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272688126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88640"/>
            <a:ext cx="68407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Темы для обсуждения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1760984" cy="176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643050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 чем сегодня пойдет </a:t>
            </a:r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речь?</a:t>
            </a:r>
            <a:endParaRPr lang="ru-RU" sz="2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 такое сервисы и почему они не такие как все?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начать тестировать сервис?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виды тестирования применимы для сервисов?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инструменты можно использовать?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упомянутое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выше будет подкреплено примерами из реального проекта по тестированию сервиса – монитора файловой системы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88640"/>
            <a:ext cx="68407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Отличительные черты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сервисов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такие особенные?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имеют графического интерфейса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запускаться при загрузке ОС и останавливаться при завершении работы, легко переносят перезагрузку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остановка выполняется командами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Control Manager’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а, поэтому они могут быть постоянно запущенными и не требуют внимания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 работают под           системными учетными записями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3931" r="18176"/>
          <a:stretch/>
        </p:blipFill>
        <p:spPr>
          <a:xfrm>
            <a:off x="6731259" y="4653136"/>
            <a:ext cx="1873189" cy="17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136" y="188640"/>
            <a:ext cx="6816144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Диаграмма работы монитора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1871663"/>
            <a:ext cx="82772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59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Архитектура сервиса – монитора </a:t>
            </a:r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FS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8480"/>
            <a:ext cx="8064896" cy="453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тестирования сервиса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 чего же начать тестирование сервиса?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документацию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круг приложений и действий, на которые сервис реагирует</a:t>
            </a:r>
          </a:p>
          <a:p>
            <a:pPr marL="541338" indent="-274638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Познакомиться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событиями попадающими в лог сервиса, а также изучить их формат.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средства просмотра и анализа логов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конечно же не стоит забывать про                      журнал событий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</p:txBody>
      </p:sp>
      <p:sp>
        <p:nvSpPr>
          <p:cNvPr id="10242" name="AutoShape 2" descr="data:image/png;base64,iVBORw0KGgoAAAANSUhEUgAAASwAAADgCAYAAAC5IFsOAAAgAElEQVR4nOzdZ3xTZ7r3+7w45znPTmZCCt2mmxaaDYQWaoCQRtqkkjrpvZMESAMCIQRC7x0MxoBtbGPj3qtsufei3ntzAZL5nReyhCzLhTKzZ2fPi/9H0lpasjDS19d9rXutdUujQkejQodIqUesMiBRG5FqTMi0ZmRaM1KNqcsotMYuo9SZ2sV7fXevL1YZ2kWk1N/USNoiVRnaxXO5TG1EpjYi15iQa0wotOYuo9RZ3PF+rNJbURts7miM9i7T2fO0JgdakwODuRmDuRm9qQm9qQmd0YHO6EBrsKM12N2PO4tre8/X8Ex322v0NvfP8vx5Pd3eO1pDU7to9A5M1ssYTJdRaRzoDK3u+0q1g+gLOTz2+BvMmPkIQZMXMXL0NAb6j+P1Nz8jM7sMtbbJGZ29Lda2mFHrzGi1dp9xPV+jd6DRO1B3EpXO7nOZSmdHqbW573tGrXegMTShMTT5fE3XOs9ojc1ojc3oTC3oTC3oza3oza3t/v+MlpYOMVlbO8Rsu9Tj+Nq+s9fytd71Pjzfp+dnrcNnXe9AqbWh0FjdkastyFRWpEoLt3QGlgut7kCRawxdpius/qeB5ULr3w2szoD5V4DlCytPsLpLx9dsbgeWztiMwexEymi+glrbhFbfgsF0mboGLT9v2M+8+U8zc9ajjL1nNoOGTGTW7EfYtSeYRrEBja7ZmTZ4NHpbWyxo9BZ0OofPXH1+12B1hth/wLp2sDRGu/v35w2WXG1DprJ2BMsbrRsFyxdSnuslamOX+Wdi1VOwrrXK+leCda3A/LPA8l7eU7A6/pzmdmi5HusMrdgcoFDZ0OiaMVv/IDm1kCf/9jqTpyzm3mkPMnhIEMNGTOaDj74lv6AGneHSDYPlrvQ6iTc0nmh1BZb38/9dwbpR3K4XrI5Vlg+wPKusnkam1ncZX0i5IlPrewyWNzSu932j6SlY14LW/yawOsu1gnX1ZzW3i2tYqNY2Ybb+gVxpxWi+gkrjYPOWg8ya/QjTpj/EuPFz8R88gQcefI7jwZFI5RZUGgdafYsz7qrNVRFandDeJLC8l3nj1Bla/wHr6mfZF1iu2y7B8kz3YHUd15fbFe/13j+vuyHgzYKqp2B1VWV1hta1gOU5pPIVV0XgvfxmQdEdWNeb64erpQNaOmMzam0TOkMrKo0Di+0fFAhrefnVD5m34AnmLXiCQUMmMnbcLH5YvZXScgkaXctVsNr1xbx+jzoHeq1vtHQ6Hz017+h99900ekf7HpjO3i7eQ07PeL+eZ6WpN7WgN7U4h8l/ArBcWLnRagNfqbW54wJLrrZ1BMsbru7A8v6ie8cXYp7rr2X4drOx6ilY1zo0/N8EVmfb+qrguoonWJ5oGcytzmXGS260ZAoLBw+fYcHCx5m34DFmzHqI/gPHsvTxl4iITEGtdQ4D9cZLPvDzqC4NDgy6Jgy6JvR63+lQ8XnHCxVPtNQ6ewfAegLXvxNYFvvlLvPPAstVZV1Fy941WJ1VXN65FrB8rb9erBrk2puSnoJ1LQ34fyVYer3d+cVri9HY5I7J1Nzusa+YTM3udPfca9ne9X481/tKxw9xS7sYzK1o9A7M1j/cewmzcsp4463PmDX7Qabdu5Bx98wgcNIctm45RHmZBL2+Bb2+BaPxEgZDs1cc7dMGlndcYLm281X1+ey1eQxj2w0p/wPWdYF1dXh4k8Dy9cX2TGdYudb/d2J1PWB5V1n/DmB5ouUNyT8bLLO5xedrXA9Yzg9ye7B0xmbkKjMW2z9QaRyoNA5On4nlvjkPcd+ch5g0cTajRk7hb0+9RlFRHQZDK3p9CxbL721oeaf9+/8PWP+9YOnMV9MjsG54L5vC6I5YbugQz/W+0t2QzRcy9TJNp7lWsERyLWKFDnEXw8OuqkbvHl1XeKn01g7R6G3odLYOlZI3RJ3lRhHy9RrXsn1XWPmq+DxjNvv6MLe2A8tsu4LO2IxSbUdnaKVAWMvHn35L4OS5zJn3CH5+o1m8+ElOnIigrk6FyXSZpiZQKp1zrLqrsIz6Zkz6Zoxt6YCX1/beYLmWdxhKevfCvOZ5+eqXeSPpK94A9wSsrhC6mWD1FK12rQNzU7umu/ee0w5N95sFljdUIpkekUx/08HqCqsbBcuF1r8SLJ3uvxesG92+uyFhV1i5wGqPVmsHtDR6BybL7yjVdvbuP8XDjz7P9JmLGTdhJiNHBvHpp9+Sl1eBWu2EwGhsQa9vwmq90mWFZTI2YfICqwNafwKwukLrX1VhdQZWu+FgT8C60aZ1Z1C54qvq8kxPYfGGqU6qpk6qvmG0RNdRZf07gWVyffE8YjY19zg3su31vp7F3ILFC6yrH+jWdtEanLPUTZbfERTW8NrrHzMpaA6z5z6M36CxLF78OGdOR6NV27CYLqHXOvf6Wc2XsZovYzK0OOPj92QyNmE2tGA2tLjhcsUFlhuxLhD5nwDW9e4d7ClYXUHl+f/rvWPGGyzvCbj/FLC8kWqU6tzxXueda4HKhZSvXC9aoutA688Kli9YbhSwzrBygdURrfZgufo2jWI9O3YdY/GSvzHl3gUETZlHwKjJfLtyHRVljZgMLRh0TVhMlzAbW7Fbf0ejsvYYLG+0jN5V158ALF9oXctM9mudytBVdeWeeOxZXRk7zlvrMHH0RpvWnUHVKNXRINF2WOad7oZ4vnCqlajc6Q6u7tIo03QKVmdo/dnA6hKVfwJUFnMLVksrlra0/5Bfwmi51A4sq+MPMrNLWfbSu8yd/ygzZj2A36CxPPzo85wPj0ersaDX2dBqLDjsV7CYW7BZL6HVWDr+flyAtcXsI38msLqD62aC1RVUvrDSGR0dJ0l7TbLtcCzhtX7BO3zhfSB1LekpWJ5I1UpU1IiV1IiVPaq2ugOrK7T+p4PlDYV3uoPln7G91dLaAayrH/hL7aLRO1BpbRw6cpaZ9y1h+szFjJ84C//B9/Dj2k1UlNe7X9dkbMJqacVocGA2NWO3Xe6Ip7G1XSxt8UbrzwZWZ3sMbxZYXUHlCZb3YV3eYHlidXU4eNPBMtAg0bdLvVjXg3Q9zOsKKldutNJq9EKrJw34PytY14pVV9u7UeoEK19gOT/47cFS6+ykZwl5650vCJoyj6Ap8xg2YhKPLH2BmLh0NGozRoON5qYrWMxNGA0ON15Njt97BJbN4Buta4HrfwJY14tWV+muqup0KOiatuN1CJonVkqtre3AZy+w6uTXAVVbnJXS9WClo1biBKtW5kxHsLTUSjTuVEvUbVG6UyNVUSNVuV+rTqp13zrfq67dbaNU53zvrttuqqx/Jlhq3b83WL7A6cn27VDqIViuW7PZCyxtEwcPn2HqtPuZcu8CJgXNYdiISaxeu4XKGil222XUKgPNTVcwGe0Y9HZaW8DY9rvpaYVlcS3zGCqa/heAdaPA9QSrmwpWrUxNjfwqGt54uCqYeq80iNvuizXtUPGOE5DOUymRUVzXQIVYSr1C2/YznaDUibRUizTUSfVUS7SU1MkpblBQJddSIddQ1CijRq6lrFFOWb2CWpkWkdpCvUJPrURHjVjtruRqGtRU1sqob9QiU5qQK62IZXrq2qq0BrnWfSiSSHl1Z0Bnx1p6HkcpVxlRqE0o1CaUGjNKjRmV1oJKa3E/9lzmiidYLrS6mrl+PdMSfE0l8Mz1VFW+GufXG4PRRlPzFey2VgwGBw7bH1gsl9FoHJjNVygS1rP00WXcN+tBFsx/jN69h7J06QukpgvR6B1dgthtzJfb4LqMyXAJo/GS+9aob8VgaHXe94jB0OqRtr2Jers7ep3tmtIVXL7w6jhNowWTqbVdzOZLPYwLpOZOY7Q0dRmDtcUdvaW5QzrMs/LAybtn5TkEdCJldkeqNCFRGLmlWqbCM1crFq9eUVvqRVdTJ1ZSI1Zfd6olSirEUmoUCmoVKirFUkrrpFTUy6kRa6kRa6lq0FBer6JCpKFKoqVCqqVYJEfQIKGwXkJMWg7n49MIi00mMiGduPQ8sgrKqahXItXYEMmMyNU2VBoHMoWFRrGe+kYt9fVqKmukSJUmGuRa97+1VqJyVmJtSHUFlqQNq56A5Qur//VgWZqwWpppbrqM1dKMzdpydSqC8QoKuZV9e08xa+YSpk5ZwD1jpzN27L2sW7eNkjIRBoPvqvBa4vySX3bHG6huwboBrG4WWNePlqsy6hqlnoDlCypPrDoDy7uiutqzao+VG6wqqRLPeA63qiXKDmB5p1uURKouoqC8UUyjWkOtXElpfSOVIiV1ch01Uh3VEi1VYg3VUh21cgMVIjWZwiqOhV9gxfpNvPzuhzz/97d57pU3efrFv/O3Za/xzEuv88a7H7Piu/Vs2rqPiKhEUjMKKClvoKZeQV2DhgaRDrHUiExp6tBHc02J8J6+cb1g+crVs17+Byy7rRW7rQWjyU5T89WJnhbzH2RllrLshXcInDSHyUHzGDhgNEuXvkB6uhCZzIDFcvmGwfL+Ent/8dsNv3wN0zrBSqe19iw3CSxfaHUPV/dgGcyOLtMZVN5gdRj6uVojPrDyBMsTK7Hc0D1Y1SIF1SIFtZ2ka5BUVDUqu4icarGMermS8kYxpXViGpQGGlVGyhtVlNYrKK1XUCXRkimsYvuhE7z50ZcsffZFFi19irkPPMSc+xczb9ES5i9awpwFi5hx33xmzbmfhQ88wtInnuP1tz7k65Vr2bH7CGfCYolPzCU3v5KKKhmNEi21jSoaFTqkGhMipd4NlzdanQ0JrxUsT6z+14NlbsFqacZqaUKnt2C3O8GyWq+gVNjY8ttBpk9bxL1T72fSxNmMHTON77/fiERiQKu1Y7P9fsNgWSyXsVgudwpXZ1i5UfFVNfUUq5sMVmdodRVnj6lrlLoDqzOkPKHyhZVSZ2mHlWd15YLKEyux3MAtFWIlFWIllSLf6QybmgZnugapu8ipE8upFcmoqJdSKZJTJVZR2iBDWCejVKSiVmUiLCGDL39YxyNPv8jshQ8xd+ES7l/yCIsefIT5CxZy/6KFLFh4P3Pnz2PmrNlMnzGL6TNmM33GHKbPmMOiRY+ybNnrfPbZCtau38LOPUcJPhVFeGQCBcU11DTK3QdouxrwroZ7Z9McZNcIljdUroOa/93B6v4Lf2MxmR1YrM0YDI62ZZexWq+QlVnKC8+/zdQpC5g+bREjhgfy2NIXiYlJR69vcn85/9lgdddcv26obhJYnS2/NrA6T7fnPWs7oaDO1NLh1DveJzn0Hv75Pnd7+6rK89A/kUzfPViVDYobSldg1TTKqaqVUFnT6IRCoaO4TkJRvZQqpYEqpYEz8Wm8vXwl0xYsYe6SR/nb8y+x9MmnmTd/EXPnzmfpow/z6CNLeOjBRdy/cC7z5s5m9uzZzJgxi8lTpjNufCATJ01l+ow5LFnyOM8te4P3PlzOym83sP6X7WzddYDQ8AvkFJS64VIbbMg1JhplmhsGyxsqT6z+A1YrZksTNnsrNttljEbn8X9isZ6tWw4xc8YDzJi+2H1GBmd1pcNqvYLVegW9vumfPiTsEisPsLwh0mosPcrNAqunDXnv9PREjJ2eIrsTpLrDyhOqrrDyPuTvlopGBV2lvEHeaSrqbyxV9VKqq8VUVNYhbht6CWtEVMm1lEqUnE5I4dFXXmfmg48wdd5C5i15mPmLljBr1mwefOAh3nztVR5/dAnPPb2Ul154mhee/xvPPvU4jzz8AHNmzyIwMJBJk4K4Z+xExt4zicCgacyZs5hHH32al197j48+XcHf3/6Q5St/ZOuuA5w9H0uesByRXItMbaReorrpYHli9WcA60ZisbRisTZjtrXgaPlH2+/DQXx8Nn976jWCAucydcoCxoy+lycff4mY6DRslivYLFc6nXJxzWB5TXPwngnf2VkcXMcs+qqaeorVzQarJ0NG79wssLqDqjOsXGcSlams7qkLEoUZicKMWG5CLDchkhkRyYw0Sg3c0hVIPUl3KJXXyTpNZa0MsVhNRWUd9RJnE76gqoEapZ643EJe/ewL7l3yEDMfeoj7Fi/hvvkLmb9gIUsWP8DDix7ggQVzefPVF/jmyw/47def2LNzM9u3bGT19yt4+62/8+QTjzFjxgwCAyczZvR4Akbew6jR45k0aTrz7n+Ix596gXc/+Jw33/uEv7/9IR9/sYIdew+Tll1AvUSFRKn/D1j/ZLDMbY3d5kug0tqQSo3s3RvM2DHTmDplAePHzeSesdP5ac0WRA1a5wHObVVNk+PGe1jdQdUVVr7Auhas/h3Aut5z9rsPrenmwhxdgeW6Go4LLKnS4gbLhZULrEapwQWWkq4irJY4pxOI1BTXytyN8KIaKaV1ckqqxRSW11NU2UhFvZxqkYryOhnFVSKKq0SU1kgorZFQVit1ItU2VKyol1NZK6OqVkKDWEVFrZiKRhmVEhUFNSI+X/0Tsx56lKD5C5k0Zy5BM+9jyvQZzJw5kyUPLOLVZc/x+fvvsG3zT5w5dYCUhEgyUmLIzkhEkJtBclIcZ0JD+O7blcydO5fJk6cydswEBg8ZwdBho5g4aSozZy/kwUeeYukTz/HsC6/x4itv8fJr7/Dl199zPjoBndGBTGlALNOiUJuoa1Sg0lrQ6G1UVIswmJvdUHmD5auX5QsvrdbaLp6A6XS2DhNFrwewrk7vcrPBslkvtYtPqNpe22RqRqu14mj5B/Zm0OgdJKUIePjR55k44T6mTlnAyIDJPLb0RRLisjEbL2PQOWew28ytGHXWa34/nu/JYm4/8dVkbMJocLjT2VQFT6A0anOHeILU2XKtxtJpD6srwLqaWOpr8mp3Q9quzi3foxhaUOub20Wla3JHqXW4o9DY3Sfi86yqfGHlWVV5Tki/paxeQVcprVdQUienqEbqRKptWXGtjMIqMaV1UgSltaTnlZCWW0xecTVFlY2U1UqpFqncOJXVSt14eaaiVkxlnYSyWjGC8hoqJSr2njzLk6++zqQ585k0azbDx09gXFAQc+fPY968OTy0+H4+fu8tdm75hajwk6QmR5KXlUhuViL5OamUFuUiLMwlKzOV1JQkoiIjeOihhwgMnMzoMeMZPGQEw0eMYdTo8UybOZ+5Cx7k0cef5alnXnLfLv/mBw4eOUWDWIVSY0Yk1aDR25ApDTRK1JisrTSIVTcEllpn/dOB5Y1EV2CZTc1Y7JfRm5ynkJHIDaz5aSvz73+MiRPuY3LQPCaMn8Wa1Vuor1Vhs1y5CozBzqXmP64bUc/34HnWCk+sejJdoadg+cSqh2D1BK3OZtp3t/5GweoKK0+wrgUrX2C5jo65pbROjq+UtKWsrcoqrJUirJNRUCOhqN4547ygUkRceh7xaXlExqURHpNMfFoeGfml5BZVueFy4VRSLW5XbVXUyymrl1BU3UB5g5T8ihoE5XW89t6nBM2ax7ipMxk5IRD/YQFMmDSR+fPnsvD+uby87Bl2/LaBhNgw8nOSEQjSEArSyc9PRSDIoLg4l/IyIRXlxdTX15Kbm01qairPP/88U6bcS0DAKPr386df/0EMCxjHuIn3MnveAyx5+EkWLHqE++Yu5sFHnuKlV9/mxKkwlBozcpWRepEStc6KVKFHoTYhkes6gOWNVnd7C//Hg2VqwWpqwWZubRe75RJ2y6UOy23mq9uYTc04WnAPIy4mZvHAg08zKWguEyfcx4jhgTzx2EtkpBXRZAeL6RJNtiuYDU2Y9DautHLNkHaorgxN7pj0Dkx6B0ad3R2D1oZBa0OvsbaLTm1Bp7Z0C5bPYWA3ewl7ilanF87oYhvv17xRsLyB6qyqcmHVESorUqUVicKCWG5GLDcjkplolBpplBppkBioF+upF+upE/UArOJaGUU1UkoalQjrZORVNiKskyGoFpOQJWTz7kOcOBPFuehEwmOSiUnKcic9rwRBaS3CigZKqsVupMrrZE7I6qQU14nIr65DWC+irFHK4ZBw5ix6mOGjJzB2fBCDh4xg1KgxTJ06lVkz7+XhJfezbs0qkhMiyctOIj8/lTxBKoWFWRQV51JcnIuwKI/ionxKy4RkZKRRXV1JYWEh2dnZvP76mwQGTsbPbxADBg7Gz38YQ4aPZWLQDO6bu5jZ8x5g2sz53Dd3MYsffJyXXn2b0HPRKNQmquukSOQ6dEYHlTVitAZ7hx7WtaL1ZwHLF1qdxRMsnbEZvbkVicLIZ8t/JHDyPEaOnsr4cTMZNXIKv/6yB7XSRrMDDLomWhx/YLe0YLe0YDE6uu+T+fh3tBsKdoKVL6hcSHnmWsHqybSGG0HL1/O7Oq7R13nmryWeOHWGlK/G+tXmusWNlUhmcmPVIDG4saoT6agT6aht1HJLcY0UX3ENAV0VVVG9HGGdjKJGBYJaCWFJmfy88yDfrtvEkVPhnL+YSnhMMiHhsew+dJId+49zNiqB+LQ80nKLEZTWUlojobxORmmNhOIqEYWVDeTXNJJT00B2RS0FNSJeeesDgqbNZtCgkQwfNprhg0Yw8Z5xzJg6hTkzp/Hay88SEnyAoqIMMrPjyMtPJ1eQjrAoj7LKIioqiykuLaS4pIDyimJqaqooKipEIMijoCCf4uJiXnnlFcaOHYuf/2AG+g1lgP8IhgWMY2LQDKZOn8uUaXOYOn0uM2cvZO6CB1n6xHPExqdhMDdTL1IiUxpQaS1IFXo3WNcL1787WN2CZuqYawFLobGiMjYRHpXM7PmPEDh5HgGjpjAyYDLPPfsmWRklmI2XsZl+x2JsxWFqxWFu5veWf6BTm7qf2OrjoO52w0C9DZPehlFnxaizYtBaMGgt6DVm9BozOrWpQ7Qqozs9BcsbKtcQ0/ug6M7SHVydodTVAdgajQ2V9sbiiVNXSHnvAbw6/Ou+qqpt1FLbqKWmQdM9WK6hYG5FA4JqMaUSNXG5Rfy4ZTfL3vmEbfuPEXYhiYjYFA6fDGPDlj28/t5nvPDau6z4cQMHjp/h5LkLRCdkkJZbTG5RFQVldRRVNlJUKya3TkReo4SsqjrOXEwmcPocJgROZ9DAYQwdMJSJAeMJGjOOGZMCeWrpQ6xf+y2xsWfIyUsgMzcegTCLPGEOguJ8hGWFlJQJKSkTUlZRTGV1GfX1tQgEeRQVFVJRUUZeXh4FBQUsW7YMP79B9O3nz119/Ok7YCgjRk1gYtAMJt87m8n3zmbKtDlMmzmfSZNn8sbbH1FUWoPe1ERNvQyN3uYTLG+0uuppqbSW//FgWYzNWIzN14SWJ1hm++8UV4l4+/3lTAiazbgJsxg6fBJjRt/Lnt3BKOVWjPpWHJZ/0OL4A7PWjlln5Urz71hMdqym7sHydQZVd7+qDSpfWHmC5YmUVmVEozQ40w1YvqY9ePbEegpWZ2d48JWuXkOjsbXLjYLliVNX/anOpyt0X1XVNGioadBQXa/mlqJqCb4ibIugWkxRvZys8jpyKhvIKK3h1/3HWPbep7z64ZeERsUTl5pLeEwyh0+G8fNvu3nqhb8za8FDvPDau2zcto/t+45x8MRZToXFEBGbQnxaHpmCMvLKa8mqbSCjroGc2kY+WvkjI+4JZNSoifj3G8zIgcOZOjqQmROCuH/GdD5+5++cPX2E9PQYktOjyC5IJkeYTX5JPoKSQvKLCxAUF1BUXkxpVRll1eXk5udQWFRAdXUlZWUl5OVmI8jPJS83mwULFuDnP4zevf25666B+PmNYPToSUyaNJ3Jk2cxZcp9BAbOYNas+wkKmsm33/5EXZ0MqVSLSKRCo7EgUxqQKQ2douUNljdafxawfKHVGVzeFdaew6eZPHMhYybNZPioyQwPCOLFZe+Sm1OB2XgFo76VFjs02a5gMzRjMzqw6K002Vu7BcvXKWba7Q3sprLqFKrrBMu7iX8tYPUErZ5CpVZbUautKNX2G4ovpDoO+3zPq3I21Y09xqqqTsUtwioxvlLYlvzyBkpFKvKrROSU1xOemMnrn3zNg8+8zOpN24mISyUxQ8CFxEyiEzIIPR/Hp1//wCNPLeP19z5j296j7Nh/nF0Hg9l96CR7j4RwNCSCc9GJRKdkkVRcTnxRKVlVdcxc9CCjxgUxcMAQ+vbqy8iBQwkaOZZFM2bx1INL+OGbz0lNiqawMI3k9Cjyi9PJEWZTWF5IcUUJhaUFFJYKKa0qoay6nNLyIuoaasnJy6SkpIjSMiHZWRmUlxWRkZ5KaGgo94ydiP+g4dx5Vz/uvKsffv7DCAgYz9ixQYwfP5VJk6YTFDSToKCZzJu3hMOHT2EyNaNQGJBKtciUbfOyrgEtldaCRuOMtpsPtOdudtc5njxz42A13ViMjnaxmpra0hGsjtMaWsnIKebF1z9k+Kggho8KYtjIQMZPnMXRI2HI5Was5j+cFZb1dwxaB62237nS/AcqqQaHublHYHmj5QLL2bNyYmVqA8vYhpWhDSx9G1R6pRmN0oBOYUKjNLlv/93B8obKE6ubAZY3VD2rqq7Oq/IeBnpi5QKrul7tCVYjXaW0Tkp+RR2CynpSBSVs3nuYl9/9mA+//o7DIeEkZxWSmlNITFIG0QlpHA0J4433P+XJ519h7cat7D50gsMnz3Lk1Dm27zvCytU/8+4ny1n+7Rp2HDzB8chYjl+IY/VvOxkTNI1hI8fQv/9Aet32FwLvuYcZgRNZNGsmzz72CCcO7iY2+hzx8RFkZsaTmZVEfmE2AmEOxaWFlJQXIiwWUF5VTFVNOcUlAsrKiyguEVBeUUxFZTGFwjwKCnMQFuWTl5/F2rVr6dOnD35+g7j77j707+fPwAFDmDrlPoYMHsWEcdMYPTKQKUGzmTh+Ogvvf5iy0loUcj0qlQmRXI1cb6JeokCuMaAz25FrDGj0FlRakztanblddFpnPIcfeo3Z/ZfeFc8hi6vf0i5Ge5cxmxxdxmZpcsdqdmA1O7CY7O7Yrc3Yrc2dPsdhbsJucmA12LAabM5hmtn52u1/vsmfE6EAACAASURBVPN4QZOpGYulFa3WTm2Dkp9+3krAmCDGjJvKiFGTGDhoFJ99torc3HKM+masxitYjK1Y9S1Y9S1YdM2YtXZsuibsxhZMegdmgx2rqQmbuRmrqcndkzLpbZgNdrQqIya9DbulBaPOik5tckNl1lmxGuwYlEbUMi1GpQWj2opRacGstaMW61BL9ehkZvRKMyaVHb3Sik5mRiMzoVFanBNINXYUMiMqhdl9tR2NyopcakCrtmHQNaFV21ApzKiVFnQaO0Z9MzpNE1q1A63agV7bjEHXgl7rXK7TNLnva9UONCo7KoUVlcKKVu28pqITIDMqlQml0ohSaUStNrurdaXSiEplQq02u+N6rkJhaDe8U2qs7ijUlg6Rq8zIlCZkShNShdGZtkNpOp67ygnVVbg6NtYbpUZEUguNEjMNYhP1IiN1jQZq6nVU12mprtNSVatxp7pO2zOwBOV15JfVkldaQ1x6HifDYzh7IZG0/BLS84rIFJSQkJ5L2IUENu/cz8tvvs+rb3/Ijv1HOR4awYkz5wk9H8vuQyd4+c33mTJrPkufXsbaTdvYsOsQ2w4H8/wb7+E3YhQDBg3lzjvvZOCAfowbHcD4gGE8tGAun73/Jof37SD4yD5OHN1HWNhJLl6MIC09kazsVAqFuRSXCNpwcjbfhUV5ziZ8iYCS0gLKyoUUlwgoKs6nUJhLVnYqUVHneeGF5/jLX/7CgAED6HX73QzoPwh/vxGMHRPI+HvuZcSw8UwYN40J46Yxa+YCvvh8JWqVCbFYjVihQa43IdUakGj0SJRaxAoNCrUBhdqAXKVHrtKjUhtQa4xo1Ea0GpMbLNdfd1fMOmunseht7XLzwLK7YzXb2sVisnaI5/pmaxNNFgcOs915a2vBYWvBZnWehcFscmAxN9Hc/A+s1ktoDXYcLf9ApjQREZXI4gefZPQ9UwgYHUh/vwDmzXuIU6fOo5AZnVfAMbRgM1+m2f4PWpug1fYPHKbLWHTNmDSOtr177RF3AeawtmIxOpwVk9aC2WBHpzahURrcfwy0Cj0mtRmrzoZFa8WksqKTGVGJtCga1BiVNkwqO0alDb3c4oRLbsGgsKNX2tGqrGhUVrRqG1q1DY3KilppccdkaEGttKCUm9xw6TR293oXTJ4gKeUWlHILKoUVtdKGRmVHp2nCoGtxnlhQ1+K+r9E4Jx97HiGh19vRaq3uKl6jsbQDy7O6d8PjFRdMnvH1PF+X8nNekMbgdep0gzsurBqlRmob9NTU6zpFqqZeR2WNmvIqJWWVCm4prGygqwirGhGU15FbUk1eaQ3CqkaKqkUUVNSTW1JNVkEpablCYpMzOXD8NB8vX8UzL73OZ998T/DZSGKTMzkdEUNkXAqh52N579OvuO/+B3nhtbf5bc9BNmw/wKZ9R5g6bzF9Bw+jd38//vrXvxIwYhjDB/sxdfxYnn3sETav/5E92zex47cN/PzTd6xf/z1bt24g+OQRzoWFEBN7npTUeLJz0igU5rpRKq8oct93VlxCSssKyRdkkZ6RhFBYwJEjh/D396dXr17c+l+307+fP3ffNZCxYwIZOWIio0cGujNxwr3cMzaImAtJyOXOQ3VESj0Gawtqgw2xQodCe7VP5RoSuj4orr98romJ3j2Uf3WF5VlNueKqoqxm3xVYu7RVVmZjW3XVNiR0VVgmo/OMnK6Lmmo0NkymVpJS83j9rY8ZODCAUaMC6d9/OMOGjWPVqnVUV0uxWC6j0zk6Hi6ja2p3OS7XfC+rqaXdnCqLsdk9XcE1LcE1TUGrMqNVmZ1TFZQGNHIdBrUJo8aMWqpHLdVjUFnQK82opUb0Sit6pRW11Oh+bFQ3YVA5UCvMKOUm1EqL+7AdTRtieq0Dg64JhcyITKJHq7Zh1DejVdvcVZZaaXNXWBqVHY3K3q7akkmMyKUmFDIzSrnFDZhaaUMpt6BQmFAqzahUFtRqKyqVBaXSjEJhQi43uiOTGdyRy43ubTxBkqvMyFXmdlWVL7hcz5OrzB2u8H4VLefQzxssT6wapUbqRUZ3ZVXXaGgHWE29jnqREzUXZN2ClVtSjaC8DkF5HXmlNW64sosqScsvIa+4kuQsAZFxKWzfd4R3Pv6SN97/lE079nH+YjLRCWmEhF8gMi6Fk+ei+ODzb3jy+Vf4ctVq9hw9yf7gMNZv28OoSdPoM2god/bpT+/evRkxfChD/frzyML5vPHi8xzY+Rt7tm9i/56trFuzis8+e4/lyz9i67Zf2bd/J8eOHyT0TDBR0WHExJ4n+kI4MbHnSUq+SFp6IhmZyeQLsigrF1JWLqSgMId8QRYFhblkZqbzxhtvcNttt/GX2+6gT+8BDPIPYED/ofgPHMnE8dMJGD6BIYPGMHrURMaOCeTFZa9TUyNBotRTUS91nqPdYEOqMqDSW909LO/muruZ7p5JbUGvc+LkGiK6brWatqGLvg0tQ9sueM/bGwTLZLC2i9l4FR/vIaFrKOh6jslgpcnSjMPsHI7ZLS002S7RZLuE3Xa1Z2U0OGdcWyyXsdv/oKZGxroN25gQOJOAgIkMHz6egQMDeP7510lNzW93TJzrDApGfTNard197UG79XdsliuY9I52OBl1djdSGqUJvcaKUWd3z5ty3VcrjG1omZFL1GjkOnRqEyqJDrXCiFlrR6+xohTrncM+pRW1woxOYcGgdaBX2pGLje6qSuNRaek0dvdyhcyIWmlxP1bKTcilBnfFpVJY3VC58HINCzUqO0Z9K3ptM2qlDYXM7B4OatUO5/Pb+lRqtRWl0twOL43Ghkpl6TK+QPJEqbMKrLsKy9Wnutqv6jhdoU6kaweWCyvPKqu4TEpJuYzSCjnlVUpuKaiop6vkldaQX1brBiy/rJYsYQU5xVUIyusoqqwnLVdIQnouIeEX2LhtD9v2HibsQgIXU7KITkgjJimDmKQMNm7bw2PPvMhTL7zK2o1bORAcSnD4Rd79YgV+AePo1bs/t/W6C39/fwYPHMDYgGEse+pxPnnnTY4d3E3wkX2cPX2MLZvWsXz5R3z/w9fs2PkbR47uJ/jkEUJOH+fsuVMcPLSHXzb+xM8b1rBn73ZCTh8nMuoc8QkXyMpOJSMzmeSUODKzUsjITCE3N5uQkBDGjRvHX267gzt69WaQfwC9bu+L34AARo8MZMjgUQwZPIqAEeOYMnkWo0eNZ+/eoyjUJmobVYikunb/2RK5AbnK3K7B6dn41KptbdfTs6DTd35r0FvRG5xoGYxOpFy3NwMs79doV315NdjdyHk832pyNd6dewpdDXaLuQWzsRW91uE8YFnfgsXyO0qllYMHT7Nw4eP4+Y1kxLDx9Os7mJkzF3D48ClkMp2zt6IyYTa3OA8INzl3GuiMV3tgJlMzGo2zSvGsbHQau7sacw3BLKZL7n6SCxOl3NTWFDcjl2lQyXVtfzhsaNRmVHIDUonGiZPWgb5tO73Gjl7rQKu0I5ea0Gsd7p/lgsjV05JLDShkRndPSyk3IZPo3X0smUTvHu5p1Q73EFCrdqCUWxA1aNGqHeg0TWhUdhQyMwqZ2Y2bQmZGqbS6o1BY3HEtk8vNyOVm9zKFwoJcbkYqNSKRGJDIr0Ys07sjkuoQSXVIFcZ2613LGyVaGr0u2ed5mb96sfOaDFcPq9F3wKpO5HsoWFmjprJGTUW1irJKBaUVckor5M4hYXdgCasayS6qJEtYgaC8zl115ZZUI6xqpLC8lkxBCdmFZWTkFxObnEliRh4Z+cVcTMkiJbuAhPRcTpw5zydffcvjz77Ex8tXcSj4DKFRFzkbk8LDz7xI3yGjuLXX3dx6+534+/szoE9vpgVN5OVnnmLNyq85c/II4aEnCAk+xLp13/HV15+w+bf1HDy0h7Dw0+7K6kJMBHv2bmf5V5/y8SfvsW79jxw6vJeQ08cJOX2c0DPBHDi4212ZnY88R8T5s0RGRvDyyy/z17/24rZbe3HnHX3p22cQg/1H06/PUAYOGEbAiHEMGzqGoUNGM35cEPcvfJCqWhlaY7MbK7XOjkxpQmtoQmto8rmXRqu1O784bRWX3mB1x2C0tUtX6wzGmzAk9ELJeQbQq/FcZrO2YLO2tJ3WuBWH/YrHcMw1JGtxX4HGZHCi1doMDgeoVDZiYtJ59tnX6dt3OH5+I+nfdxgjA8azcuUaKioa0GqtqNVmjMYmXBdJMNsuoTc1ufew6sxN7qMM9Pqmtua1HaXchFJuclcyogY1EpEWjcqKqEFNTZXUPTyrrZbR2KBAIlYjFimorRHRUC9FqTAgFqmor5OhkOuRinWIGtSIGtRIxTokIi2N9SqkYgMalZ2GOiVSsQ6ZRI+oQd22TodCZkQhM7bbTtSgbkPKWY05l+vdSClkZmQSo7vqUsotNNZrUMjMqJU25FITMonR3eOSig1IJAZkMhMKhQWVyoZKZXNDJZOZkMlM7dBy3ZdKjUilxg5Ndc949628YRN1cnFk15W06sW6bntYviorF1YV1Spq6nWUVSoQCBvIzKnkFtdwr7MUVjaQU1zlrqrySmvcj7OEFeQVV5JdWEZecSWC0mr3bW5RBUmZ+e7h4u5DJ/h27S9899NG9h09xfmLyVxIzuDMhWSmLVjCHQOGctsdvbnr7n7069OXof5+PLBgLq88+zf2b99C2OnjhJ0+zq7tv7Jy5eesXPUFO3dt5lTIMeLio4lPuEBiUizJKXEcPrKPb7/7mhUrv2Tb9k2cCwvhfORZQs8Ec/zEITb8spbPv/iIlauWc+ToAY4dP0Rw8HF+/PFHRo4cza3/dTt//ctd9Ovrj9/A4fS+2w+/gcMZPmwsQwYH0Kf3QAIn3Yv/oOFs3LybBrEGkUhDfb0SmcxAQ4MKo7GlXc/Au9fgapaq1Wb3nkS1zoxGb0FrsKI1WNEZbe77rseeuRlgeZ5qprPT0rjiOU3C1eB1XTRCr21uazw73Hu3XHu45FITEpGetJQCvvz8BwIn3scgvzGMGDaeUQGTeGDxUs6ERtJQL6euToZWa0Uu11NWVkdBUSWlFfWUVTdSUum8LasVU1haTVp2AQkJWWRkFJKbW+pOVlYRFy+mExISSWhoNMnJuaSk5JGamo9QWE1GRiFnzlzg1KlwYmNTyMktJC09h/SMXITCSpKSsggLiyEjQ0Bqaj6pqfnk5pYiFFaTnl5AREQ8Fy6kkZNTRlqagPT0AvLzyykqqiEjo5CoqCRiY9PIzS0lJ6eE7Oxi8vPLKSysIju7mMTEbFJT8ykoqCQ7s4SykkaqK2UU5FeRnlpIdmYJJUX1VFfKKCtppLZaQV2NkrKSRooKa6koE1NbraC2WkF9nYa6WjW1NSpqa1TU1appqNciatQjFhmQiI2IRQZEjXoaG3SIGvVIxEZkUidc9SI19SI1DWKNu2oSSXVulGoblNQ2KKlrVFHXqHI/37VNnUjtTr3H49pG55WqXLc1DRqq6lRU1iqpqFFQXi13pq2ZXlQqIb+wnqzcKtIyy0hKLSIhuZDEFCExcbmEnU/lVGhc92DlllS3a77nFFe5+1i5JdUUlNWQX1JFblEFOcJycosqyC+pIr+kihxhOel5RaTnFZGQnktsciYxSRlExadyMSWLrIJSDoecZ9Skafw/t93Nrb3upv+AQdzZ6w4mjB3DM08s5dXnnub00UOcOXmEkOBDbNr0Ez/8+A2/bFzDkaN7uRATQXpGEolJsVyMiyIxKZajxw7w07of2PDLWk4EHyYlNZ70jCTi4qOJig5j1+6trFy1nB9Xr+LI0QOcPRfC6dOn2Lr1Nx544EFuu+2v3HlHX/7r/97O3XcNZJB/AEMGj8Jv4HAG+Q9n6JCRDBkcwOhR4wkMnOH+cGZnF1NSUodAUIFYrEUgqKC6WkpNjYzaWjn19UpEIg0SiQ6pVI9MpkOq0CNVaJEpdchVepQaYzvAugJLdxPA8sTH83qIrl6baw+TUmlELtcjkWgQiVQ0NCior5dTWS6hrKQRYUENgrxKBHmVFAqqERbUICyoITkxj+NHwzhy6AyrVqxnwrgZ9O09jJEjAunXZyhjxwSy5IHHOHjgBGHnLnDubDS5ucVERFxk27Z9fPzZN6xdv5n9R04SGn6Bs1FxHDsdzvrNO/jo82945/0vWLVqHb/9tpf9+4M5fPg0e/ceZ82aTXzwwXLee+8LNm7cyd69xzlxIozo6GQOHQrhyy+/5513PmH16l8IOR1GZNRFYmITSU7OZseOA3z44ZesWrWWU6fOc/ZsDPHxmaSm5nP8+Dm+++5nVqxYx+bN+wgPjyM0NJro6GQSErI4fPg0X331I19/vZrdu48SERFPREQ8cXEZxMVlsG/fCb7+ejWrV//KiRNhhIZcIP5iFkkJuZwKjmTrbwfYsnk/Rw+fJfxcPBeiUom/mEXU+WROHAvn4P4QTp44T9T5ZOJiM0lNKSQhPpeoyFTOnY0nPCyRmAsZpKYUkpNdTmZGCelpRaQkF5CUmE9KcgGZGSXk5VZSWFhDVk4Z2Xml5OSXkVdQgUBYRUFRNcKSWoQltQiEVe2WFZXWUVLeQGlFozOVIsqqxO1SWimipEJMSYWYsiopJRVihKWNCIrqyBFUkZFTRlpWCSkZRaRnlZOcVkxsfB7hkWkEh8Ry8Eg4u/aGsH1XMMdPXuD4yQucOBXDydMXnUNCF06uqQsujFwweS/LKa5yp6CshrziSjdWglInYq7kFlWQKSghR1hOXnElGfnF7qkQablCNu44yIDhY/m/vfpx+5196XVHb/r27sOcmTN4+fln+OSdN7lwLpTE2POcCTnKuXPBhJ45TnhECHGJUWTnpJGalkBmVgpZ2amcCwvhl40/8dO6H9i1eysR58+Qk5tOZlYKaemJpKYlsH3HZr76+jP27N1OeEQoF+OiiY6O5OTJE6xa9R233voXet89gNtuvYM77+hPn97+DOjvHBb6DRyKv98wBg8azrChoxh3z2See+Y1Dh04RWREAmFnY4mLTSc0NJqNG3eybdsBIiLiiYlJJSEhi8xMIVlZRWRkFHLhQhLpWQVk5wkprailuKyayppGKqobKCqtolGipEGsQCRVIZapkcg1yFV695QJhdqA2eRALtOg05rdwzqD3opaZaDJcRmLuQmbtQW9zoJaZXD3vpQKHVKJyt0vqq2VUlBQTkFBOUVFVRQUlJOfX0pRURXx8ekcPBjM4cOnCAmJ4Ny5CyQmZpKamsvpU9Gs/mET77z1OT9+/yuhIReIOp9MRFgCcbGZfLvyZ95/dzmLFz7BPWPuJWD4JPwGjMJvgHOO25OPPccTS5/mo/c/Y/++I8TGJBIfl8KZs+fZs/cQn325gvc/+pwPP1vOt6vXsW7jb3y/9mc++XolH3z6FY89uYwnn3yRZ555lZdeepu33vqE99//kg8+WM7773/J0qXP8dxzf+f9979k9epf2bbtALt2HWHTpt2sXfsrH3y8nHUbNnMsOJTo2ETSswpISs1hz/5jfPTp1+w9EExiSi6lFY0IhFWkpAs4H53E5i0HeOudLzh9Oors7GKysopISxOQn1/OqVPnWbFiLStX/kR4eBy5uaXk55cjEFSQk1PCli37+OCD5fzyyw4uxqSRk1VMbnYJKUm5HD96luVffM+3K9cRF5vOxZg00lMFFAoquRCVzE9rNvPNV6vZt+c4MdFppKUKibmQQWxMJvv3hfDF5z+yedN+LsZmEXk+hcSEPCLPpxBy6gI7th/l5/U7OXokjJTkAtLSComITCYiKpFjwWFs33WYI8fPEp+UTXJaPuci4oiISiQ45DxHT5zjTFgsMXHpxCVmEROXTlRMCufOxxMelUhUbCqxCZnEJWUTm5BJZEwaYZFJnAiJIiwyieiLmUREp3I2IpEz4QmcCIlm36FQDh2N4OiJKELOxHM+OoPo2GzORaRw+Nh5tu8K5ueN+/ht21GOnogiOjb7aoWVX1brBssFkydY3lC58WqDqKCshsLyWvdwMEdYTo6wnMLyWnc8ccsuLCO7sIwvvl1HH/8A/u9f+nDb7Xdz5x196Nu7Dw8/sJhXlz3Hys8/ITH6PJkpccTFhJOSEktScgypGfHkFWRQKMwlLz8TQUE2+YIsYmLPc+jwXg4c3M2ZsydJTUugpLQAQUE2SckXCQs/zc8b1vD9DysIPnmExKRYcnLTSU1L5Ny5M6xdu5YxY+7hjl69uevOftzRqx+97/ajf78hDBzgjN/AoQzyH8aQwQEM8g9gVMAkNm7YwYlj57gQlczxo2fZtGk3r7zyLm+++TEbN+7k2LGzREYmcvZsDJs37+Gbb9bw3nufsXHzdk6FhpOQnEFcYhpnw6M5eCSYjZu3c+LUWc5Hx5GakUt+YSkCYRmZOQXExCWTkJxBeUUtJcWViEUKpBIVFeW1FAhKKCmupLqqgcqKOgoEJZSX1VBcVEFSYjrnI2K4GJtESnImSYnpZGcVEh2dyO5dh/juu3WsWf0LR46EEBuTTHx8OrExyezefZhPPv6Kl19+i1Ur1xAaGkncxVTOR1wkLjadTRv38OrL7/PWG5+yZ9dxkhJyyUgTkp5aSOyFdD764BvG3zOd4UPHMXJEIP4DRzL+nuk887dXCD0Vwerv1/HlZ9+wZdMOTgafIfhEKNu27ua779fy7HMvcf/ih5k6fTZB02YRNHUm90yawqhxkxg9PpBhw8YyfPh45/ST0UGMGzuV8eOdc+bGjbuXcWOnMmbMZMaOnszEiTOYMW0B8+Y9xKL7l7Jo0aPMmbuQx596jjff+ZCvVnzPL5t2sHvfUX7btpfvV2/gqxVr2LX3GBcuppErKKeiWoKwpJYTJyP58qs1/PLLDqKikigra3BX0UJhNQcPnuLNNz9m587DpKcXUFbWQElJHRUVImJj0/j552189dWPhJ2NpVBQiahBjbhRgyCvnH17jvPDdxvYtmU/grxy8nJKKSqsprpSQlJCNuvW/sbqHzYSERZHYWENwsI6SoobSUsVsn9fCGvXbGX/vhAy0osRFtYhLKwjN6eCsHMJ/LpxLxt+3kXIqQtkZzsrq+y8Ui4mZHLwyGk2b93H3gPBxMSlIxBWkZZZSGZOMdGxqezae4xNW/Zy9MQ5LiZkkpZZSFZeKZExKRw8Gsru/Sc4djKcyJgU4pPzSEwVcDQ4gv2HQ9m17yQHj54jMiadtKwSLibmcjI0ho2bD7Jl+zH2HzrH2fBkEpILyciuID2rnJT0Ek6FxrFj90nWbdjD+l/2cosLKl/VlefQL6e4iuyiSjdYrr2H2YVl5Jc4Ky1BaTXZhWVkCkrIKiglR1hOVkGpu7eVIyxvd7+grIanX36bO/oN4b/+2pf/79Ze9Ok9gIH9B/DKshf4+0svsP77VSTHRJGVGk9qUgx5eWnk5acjEGZRVJpHUXE+wqKrt1nZqe6pDIKCbIpLBO7Jo1nZqURFh3Ho8F6OnzhEaloCqWkJ5AuySElN4OzZUH755Reeeupp/s//eyt//cud9LrdCVffPn4M6D+4Da3B+A0cgr/fMIYPGcOIoWN54dlXiT4fT1ZmAakpOZw6GcYXn6/kvXc/Zd/eo0RHJ5KWlkdiYiaHD5/i++/X88orb7N6zc+cPRdJTGwiUdFx7N13mB9Xr+eFZa/yzYrvOX7iNOcjYzkfGUvI6TB27T7AZ59/zedffMPhI8GEng4nIz2X2JhEjh45yfp1v7Jm9c+cDD5D2Lko0tNySExI43RIGD/+sI733v2Yn9dvIjwsmpgLCaSlZhMRfoE9Ow/w5RcreP+dj9ny204S41LJSM8lL7uQ5KQMgo+d5sMPPuOb5d+SmJBGaVElpSU15GQVk5ZWyN69wXz11Rp27jyKQFBFdaWEjLQCfvl5O48+/AwBw8Yz2C+Au3oNpH+fwby87C3OhUaRlZ7HT6s38OzflvHMUy/w3NMv8uCSpUydMpNRI8cxauQ4/AcNp1//QfT3G4r/oOH09xvKAP9hDB4S0Fb1DmfQwBH4DRyOX/9hzmq4n7MiHuI/kkH+Ae71gwaOYPCgkQwbPJrhw8bi5z+MYcNHM2bsRCZOmsqMGfNZtOhRli59hieeeJ5HH32WV155l2++WcOuXUeIjk4mPb2AqKgU9u07yYpv17Fj9xGyckuobVBSVStDqjCSmVPMim/X8c2qnzh99gJ5BRWUV4mRyA1U1kg5fjKc5ct/YNuW/cRfzKCyXIS4UUNDnZKLMWls3LCDFV+vIexsLMKCKupq5O6G/5nT0Xy3aj0/r9tKZGQyhYU1VFfLqa6Wk5ZWyPr121mxYh1nz14kO7uU8nIxjY1aSkoaCA2N4aeftrJp014iI5MpLqunolpCeZWYlHQB+w+dYsOvOzly/CwZ2UVU1kgpqxSRX1hJVEwK23cdZv0v2zkWHEZOfhklFY3kFlQQfTGNA0dOs3nbfvYePElMfBbF5SIERbUkpORz+Hg4v2zex+Zthwg5e5HM3HJKK6VkZFcQEZXOnv2hbNx8kG07TxByJp60zDKKy6SUVsiJSxRw9EQUew+c4RbPIZ83Vq5KyoWVK55gCUqrEZQ6K620XCHJWQJScwrJyC8mU1BCYkYeWQWlZAqcs+LziivJL6lyQzfz/ke4vc8g/nLHAP7r1l706+vHiGHD+fT993l12XPs2ryRxNgoUpNiSE6OcZ9OJq8oC0FJjnsyaHlFESWlBQiL8igpLaCispia2nJq6yrcc69cs99z8zLIF2QhLMpznpamXEhuXiYJibGcPn2anTt3MqD/IHrdfje3//Vu7ryjL73vHkC/vv4M6D+oXfz6DyFg2BiGDxnDzm17EQrKKRCUEB+Xxjdff8eXX6wiPCyazMwCsnMKKCysIDdPyJEjIbz+xrv8tmUnSckZpKfl/P+kvWd4nPW1vpvrOnv/E8DYajOjaRr1Ykm2sTG40Dthp7BJSCMEUkgIgYQEQgnkEAiBAKGEBAPGR9RqDwAAIABJREFUYMAYd1u9l9GMNL333ruaC8ZAsu/zYaTBlJ29zzkfnmtm3tHoiy7ds9bze9Z6MZkdTIyr2bf/CL+86x4e/9PTdB3pZ3xCzdjoFCOjSg4d7OGhhx/lV7+8l51vvMNA/yhajYnBgTG6uwZ44k/P8MNbf8rfXnyFocFxJiemUU1pUat0vPH6Ln71y3v5wyN/ortrANWUFofVg83sQqc28NorO7n3V/fx3DMvolXpcdl9+JwB/J4wVoOdhx/8A7+649d0H+7HZnQQj6QJBtOEQjl27TrCbbf9mkcffRadzoHJ4GbH9t1cfeXXaW7qRCxUUK9oZeP6rdz0nVt48vFn2f7yG/zi9l9xxaXX0NbcSVN9G7XyRsRCOcJKCZUV1YiFcqpFcuSyehrqW2mob0Uuqy9VugpZA3U1TTQp2qhXNFMnbUIha6BB3lL8u8iaaapvo7PlHDpXn0Nnyzm0NLbTUtdOY10rLc0dNDS2UVvXjKK2CZmsEam0AYWihaamTlpazmHNmk1s3nw5V199Pd/97o/55S8f4JFHnuHPf/47L/xtB3/9++v0DSpLvo4/lMbjT9A3qGT33m76BpUYLV7CsTzp3DGiiVk0egf7DvazZ3cXygk9dmuAgC9JMj6HxxVlsF/JO28f4u03D+CwBYlHC3jdMUKBNFazjz27u3j2mW0cOTKKzRYiFMoRDucJBrMMDKjYvv1dDhwYZGrKjN0eJhTKEY3OYreH2b9/gFdf3c2hQ8OYbX6cniihaA5/KI1SbWL33m7e2dNF36ASty+O0xPFH0rjDSQZHFGz7dW32fXuEXRGF2Z7AF8ojS+UZlJt4s13DrH9jT30D0/j8iVxehO4/SmM1iDd/VO8/tYhdu3pZUxpwu6O4/Hn0BkDDAzrOHhkgsPdSoZGDczovJisEayOOAZzCK3Bj0bv4wunA+rzPKplfRpYy9WX0eFDa3ExqTExODHNwLiaYaWGgXE1RwbGONAzRM/wJP1jKgYnppnUmErp+FGVjpY1m1hRKWVlhZQzzypDJJSybs1a7rv7br534w3semM740N9jA33MDExgE4/hdYwhd46UwKWy23F7bFhsxux2gyl0Ry7w0Qw5CnBKxjy4PU58PocuNxW9IZpPF47bo8Nk1mHTj+NVqtlZmaGCy+4lLPOXMWqlVWUrRJQUS5CUCWhWiQrSSSUIhbJqFoloF7eyFVXXIt22oh6SsOB/V38/Pa7+MMjf2KgfwSd3oJOb8ZscTI9o2f7a29y8w9+zGvb30SrMWHS2wgGYtjMLgYHxrj7rnt5+KFHGR4Yx2xy4Hb48XnD6DVm/vLMX/ntbx7kte1vopkx4nEHsZidOOxe3ty5mzt+/iteefl1ptV6TEY7bleARDzLxLiahx96lAfu/z1dR/rxuUMEPSFC3jAeq4c9b+/lgV8/wHNPPY9uSkfIGyYTzeBz+tFN6Xji0Sd57KHHmBiexG1xk07kSaUWcLgjvP32QR599BneeusAk5N6XnzhNb587fW0tqylrraZlsZ2Nqw7n+uu+Ro//9md3HrTj9iw5lzqa5uQimtKEgkkyCQKGutbaKhrRiGpRSZRIJMoij8jlCGukiATyamT1SMVypBX11ArrkMhqUVRXUuNWEG9tIFGRRNNNc201LfS3tjB6qZ22upX09rQRkdTJ2va1tHa0kljQxuNDW2sbltLZ8e5dLRvoLPjXNatLQaGW5rWsbp1A+1t59LWsp6O1Rs5f+NlXHrpV/j+Lbfzo9t+ye9+/wSvvPYOBw4P0j80xYzOjtsXxxdMYXeF8YfSxJJzBMIZ/Eu5vWAkS8AfJxxKEQ6liEWzZNLzJBMFAv44HncYjzuMzxslFs2STBSIRjKEQyn8vhg2qxenM0wgkCISyREKZQiFMgSDaVyuCBaLD78/SSSSw+9PEgikSCTm8Hhi6HQOrFY/Lm8Mjz9ROgF0++KYbX6MFi8mqw+rI4gvmCIYyeL0RNEanExrbRgt3mJl5oni9ifwBJLYXGF0Jjczegd6sw+rM4LB4sfmiuL0JrG5YhitQfRmf0kmawSzLYrVEcfhTpUiDRZ7DIM5xIzOi8Ecwu5K4vSk+cLnwenzQPXfvb9cPY1PG0rA6hudYu+Rfl59812eemEbT72wjZffeId3DnRzsHeYYaWGYaWGPYf7kDV0LhnuElacXUFVZTWXX3oZ9//613z7hq9zcM8uRgd6GB44glI5hFanZFo7gcakYtqgZGp6vNT6Wax6bHZjCWAOpxm3x4bbY8Pnd5ag5nJb8foc2OxGHE7z0mcNWKwGnE4nTqeTn99+F2d8qXhaWLZKQHmZkMqKaoQCySeA1VzXQuXKKjpaOqkRK3jhub+RiKXp6x3i3d37Gegfwenw4g9ECEcS+PxhplQaDh/pZftrO5kcUxP0RfF7wnhdQTRqA71dgzz+6J95ddvrGLQWQv4Y8UgavyfM1MQMLz6/jScff4YDe49gs7qJRlJ4PSFMRjvv7j7AU39+jsOHerFaXORzC0TCSbyeEBPjal595Q12vPYWM9MG0ok8yUiKZChJ2BNGPaZm39v7GOkdIewJk0/kOZo/SjqSJuqLMj0+jW5KRy6eYy49x4mFkyQSBRLpBcLhLHZ7kIEBJY888iRXXH4dDfWtrG5by8Zzt3DxBZez+fwL6GxfR1tLBw01jVScXYlYJENSLUcqrkFYJaZ8VRXVQikykZyys8qprhQjrpIgEUiRCWTIBDJqRDU0SRtoq29DWiVFLpRTI6r5hBTVCuokddRJ6miUN9JS20JLbQtNNU00yhtpVhRBVlfTRI28gVpFE22ta9iwfgtbNl/KBVsv56ILr+TSi7/MJRddy0UXXM3WzVewccNFSwPx62lsXIdM1sza9VvZuOlSLrzkWr713R/xi1/ez6OPP8ubuw7S0z+BUm3C6YkSCGfw+BOEY3lS2aPEU/OkU3PEolli0SyJeJ54LEcknCYSThOP5chlFwkGEsRjOQr5Y8SiWSLhNJn0PKnkbAlA4XCWRGIOrzeO358kkZgjHM4SixVIJOYIhTJ4vfHStUgkRzSaxx9KFwOgkSzeQLIEr2AkW4ouePwJHO5ICW7L8gVT+EJpHJ4oZnsAqzOEyxfHG0zh8iWxuaK4fEns7hgmWwijNYjZHsbhSZTiDR5/Doc7hdkWRW8KojMG0BkDaA1+tAY/dlcSiz2G0RLGYA7xhdMrp88Dk9rk/ERVtVyBqU1OVEYHI1NaJmaKGxuGlRoGJ6bpG51iz+E+Xtm5m8eeep4H//AEz730Grv2d/HuoV4GJ6YZmpxh2+u7ENeu5t/OqmRluYTyChGCKjHf+853efCee7j5OzdyZP+7DPUeYbDvEErlEOrpMUbG+xhRDjAw1sPwWD9TqjH0hmnMFh12h6kEJH/AVWoXl4edNdqpUntotujQ6pRodSqcLitOlxWXy4XFYuHNne9QI6+nsqK6BK1ilSUuAqtaQnW1hBqxHKlQgrxahriqmssvvYJYJI7d6iCVSBOJxMhm80RjCZKpDLF4Epvdid3twR+IEPLHyCUL5JIFYsEEIW+EoCeMzehgNjNPJp5jIX+U+dwi6ViWgDuEWWfFbfOWZgmXTwGDgRhGgw2D3koknOTo4knm546TzcyRiGeJRlLEYxnSqQLpVIFkLMt8Zp5juaLmkjnysTQL6QLvzR7l/fnjZCNJZhNZjmbnWEgXmE/lWUgXij+bKpDNLpLOHcPuCvLOnsPcfvvdrFu3icaGdjZvuohLLr6S88/byurWThrrW2iqbUZeLUMiEFMnq0UskiGorEYkkFAtlFJdKUZeXYNCUouwXISkUoJcKC8CSKRAIZAjr5QiKxcjLRdTL66hXlxDg0RBo7SWZnk9zfJ6GqW1NEgU1IpkNEgUtNQ00FbbREtNAw0SBQqhFGmVlJbG9pJX1tLcQWfHuWw89wI2nX8x5593EVdf+XWuuep6rr7y61xx2Ve45KJruWDLlWzccAlr1myhs/N8Npx3Mas7z6OmbjWNLetYu34rWy68imuu+wa3/vhOHn7kz+zYuZfuvnGmps3YnKFSvikUTBIOpUglZ8mk54nHcsRjOVLJWZKJAl5PhHgsRzJRIBJOE41kiMdyhILJ4nvxPMFgkmRylnz+GNFollAoVdrZFljKtoXDacLhNH5/nEAgQSiUwuuNluAUiuYIhDN4A0ncvjgubwynJ0o8NY/DHcHmDBGO5YkmZnF6oqVW0u1P4PYX74Bld0ewOIJYHEHs7hhObwKbK4rDEy8ByuqMYrQGMVgCmGwhDOYQRku4VGXZnAmsjjhmW/QTLeG01sPUtPOzwPo0tJaBdfqJ4YzFjcroQKW3l9LsEzNGhiZn6B9TMTCupmtwnHcP9fL2viP89ZU3ePdQL8NKDd1DE0xoLYzMGHl22+vIatv4P2dUUF4uplokRyyS8Ms7fsHDD9zPj2/5Pr2H9zM80M3wwBHU6lFU6lH6Bg/T1X+YfYf3oFSPodFOlbyrZS1XV8uG+8hoP13dB5hSjWG1GdBopxge6ePwkT309R9aOmWcZnpaxeDgIMPDozS3tCOokiydFgqWvKxqqkUyxGIpkmop5asqaKptpEasQCGpYXVTG10HjpBP5YhHE8SjCQqFOaLROPF4klx+lkw2TzZXIJ5IkcvMkk7mKGQXSMYzzGbmySULRAPx0kDuXHahuJdpCWy5ZIFsIk82kSeXniMey5DPLTA/d7w0QpPNzDE/d4xkIsfxo8W1K9l0gVx6rjgHWDjGXGGRuUyB4/mFIpBycxybXWQ+O0shleNoYYET88c4OrtIJp6lkJ5lIb/IXHaeo7PHyKWL3+LjSj3/96NPc8XVX2fDhgvZuPFCNm+6hK1bLqGxoQ1FTQMVq4RUlgupldYhLBew8oxVSIUSxFUSKldWIK4UoRDLkVRVIyoXIBWIkQmrUQjF1Iok1Iuk1IukNIrltNYo6KxrYE1jE+e0tLKuuYVzWlrZ0Laa8zvXcH7nGja2d3BOSyvnrm5nfWsb65pb6GxopKO+gfa6elbX1tFWW0etREZ9jYL6GgU1Yjm1UgUt9a20Na4utpLNnWxcv5lLtl7GBZsvY9P6Czhnzfl0tJ1LS+Na1nRupLmpk9aW4vOO9g20tZ1Da+s6mpo6aW1dx8aNF3LVtV/nR7fdyR+feJ7X3thNV+8YGr0NpzOI3x8vZdx8vhjhcJpEokAwmCQcTjM7e4JIOI3HHSabWSAZy+P3RCnkjxEOpUgmZ4lEMnjcYQL+OPFYjmgkQzCQIJ2aw+eNEgwmSSQKBAIJgsEkkXgOXzBBKJrD40/g8sZK8PIFU3gDSfyhNHZXuNTGnu7Rnf7a7o4UIbfkd9lcYWyuKHZ3DJcvWcphmWwhrM4oNlcMmyuG1RktVV56UxCdyYfOGEBv9hdBZg2iNfiLcLNGMFgCfEFtcaG2uJi2upmxeUparqaWYaWz+4rxB6uXGZOLKZ2NiRkzymkz41MGhiZnGFTOMKSapn9yiiPDoxzoHeBAVx99w+N0D4zRNzrFuMaMyupF64vyq4cfp0pUQ2WZiLPPLKdaKEVeLeOpPz3BQ/ffx2/vvZu+7oMMDnQzNjrA6NgAPb2H2H9gNwcP76NvsKu4ccGsLW1lMBhnsNoMuD02PF47BuMMQ8O9HDy0h4HBbgzGGWx2I9Mzk/QPHKar613sdi1GY3F7Q09PFzveeJ3unj5+8KPbqBJIOHtlJQKhlJVnVyISSqkoE1AtFCMWSShfVYVcWotCUodMJGd1Uzt3/fQucvEcMX+MiDdCLplnPjdHNp0jkUiRSmdJZ3IkkmkymVxR6QLZbJ5cZpZ8do58do5Cbp7ZzBzzuSK0cskCheQsC9lFFrPHmc8tkkvPkc/Nk8vOkUkXyGVmmc0vLA0zL1DIzbOQn2chv8h8bo657Dxz2VnmsvPMZgqcOnaSTCxBJpZisbBALpklHIyQjGeYmz1a/N35eaKJLIFworTzyxeOM67S8dQzL/Od7/2UtedcyJp1F7Bpy1VsOO9impvXUVPTjFAgRyiQIqoqGumCCjFVFSKqyqsRlouQVVajqKqmTiBekog6gYh6oZCGaiHNUjFrGhRsXrOayzet57pLtvCNL1/KLTdcx2033cBv7/gJD//6Lh697zc8et9veOz+e3jy4Qd48uEHePzB3/LY/ffwyL1389Ddd3L/nbdz920/5Gff/w43Xf8VvnHt5Vx78XlctmktW9a2saG1ns5GBW0KOa01MlprinBsq61jtaKBVkUjbTWNtCoaaZE30SxrpFZYQ2tNM+2N7bQ3ttPZ3Mk5Hes5p2MD7a1raW9dS0tzB03N7axuX8fGTRfz1etv5K677+eJp17g3X1djIxr0JncmGx+bN4owUSBcGoOdyiFJxgnFM0Qj+eL/lUgSTyYJhHKFBWbLY3+RENZYoEMsUCGRChHKlIgGkoTDRVbzFAoRTAUxx+K4wvH8YYSxbYvmCUQyHyuvN4kPl8Kny+F35/G70/j86XweBK43VHc7ihOTxiXK4TDHcLpDGN3hT+G2fJzRwSbI4LFEcbiCGO2hzDbQxgsfgwWP0ZrEJMtuASwAAZLAL3Zh97sR2fyojP50Bo9fEFldrKsZXBNW92fG2tQm5yo9PbSPQgnZsxMTBkYmdAyODFdBJa6qAGlit7RCfpHJpiY0jA2pS0a7mYP084AU+4Qt9x9P0JhDZUri9+44qpqmmobef6Zp3ns0Ud4/I+P0N93hL7ew6U5wa7ug3R1H2R4pB/19GTJaD99F5bLbcVmN6I3TNM/0EVv32GGR/qY0RTbv/GJIQaHehgc6sKgncBhm0apHCr9/gOHDqLW6njq2Rcoq6xmZbkQmbyeFWdXUFEmoLJciFQoQVAmpLJMhERUg1QoR1QhRiaQ8dWrv4pqSIll2kQ2liUeiOOxu7GYrDjtLsLhKMlUhlQ6SyabJ5XOkssVmJtbIJPJEQiECPjCJGJp0rEMhfRsqdJayC6ykF0kHcngcwZwObyEgjGSiWwJWIXcPHOFojLxND6nF6vBgsvqJB6Mko6lSIbjRPxhnGY7IZ+fuews6WQGvdbA2NgEVpuLdKYYUjVanPSPTDAwMYXaYGNoSsNfXtrOD+/4NVsv/jLnb76KTVuuZvPWq+lcuxWptImqqhrE4jpEwhqEAilV5dVUlhVBJRJIkIprqJPUIS2rQlFWSW15FQ0CAe1yOZvbV3Pt1k188+oruOPmb3Pvz37IH+/7JX99/CFef+FJ9rz2PN27X2Xo4JtMdO9jevAIutFetCM9aEd6MIz3Y5wYQD/Wh2G8H91oL5rhbtQDh1H2HmD44Dt0v7ODA29s480Xn+SVpx/h6Yd/ze/u+gm/+MG3+P7Xr+GGqy7huksuYFNnOxtam+moraVJLKVhqdJrqK6hXiSnWVxLs7iWRrGCepGcenENrYpG2hvb6WjqYF37ObS3raG1pZOm5nYam1bT0trJ+g2buODiK7jxO7dw972/528vv8mBnhEmNRasvijuSBpnKIkvmiYQTRMIF9vHeCRLNj5LOpwj4kuRjBbnC+ORPPFInkQoRzKYIxHIkgzmiAfTJWiF/xfA8vvT/y2wfL4UXm8Srzd5GrDCuN1FYLlcRWA5nR8Dy+GO4HBHsDujJWCZ7aElOAWXYBX4jJZBVoRVUVqjhy9MmRycrmVwLXtWy+M5KqODCa2F8WkT49MmJjWWIrhURsaUeoYmZxia0jAyo2VUo2N0RsuIaoZR5TTTWhMao70YgXCG0HrCjNm8fP3WnyEQyClfUcnZX1qJqELIhjXr2fbiX3n2L0/z8rYXGRzo5sjhfew/sJtDh/fS19/F+MQwGq0Ki7UYY1Cpx5mYHEarU+FwmrE7TMxolIyM9nOkaz/DI33o9GqMJg2jYwPsP7CbI137UU4N4/eY0UwP0dt7gIOH9tA/0I1SNYXT62NobBKxrI6yymrqG1o5e2UlK85cRWW5EJlITvmKCqoFMsRCOVKhHHGVFOEqIRvXbGTnS69jVhuJeCMY1AYGewYYGhhGrzUQCIRIpjJkcwUKs/NFeC3J6XQzPj6JcmIKu9VBIpYmk8ozmylWR4uFoyzkF4l4I+jUetRTGhwOF/F4kmw2X1I+WyCXyRP0RzAZrBh0ZgK+MOlYBp8niE6tZ3R4jInhcbxuH3OFRbzuAF2He9m/7zBanZnoUsJerTHy1rsHeeKZv/KLu+/jP274DuduvZy2dZtY3bGJjiW1tp6LXN5GZbmM8lUSqiqllK8UUFUhWjLOxUgEYsRV1YirqpFUCWkQS+isq2Pr2rVcd/HF3Pyf/8lv77id5/74CDv//gIH33qN/v3voBo6glk9jNs4RcCmIeIyEPeaCTsNxD02kj4HcY+NmNtKwmsvvU4HXKT8TpI+R0lxj42ww0TApsVvUuPRK7FMDaEcOEjf/rfYt3Mbb770PNuff4bHH7yf++68gx9/9zvccO01XLn1As5fs5aOhmaaZAoaxXJqBWJqKkUoqqqpFUmoq5ZSJ1XQIK+jua6JxvommhvbaG5aTUN9CzXy+uKkRH0LDQ3tbDjvYr56/Xe5/c7f8scnX+D1dw4yrNRhcgZx+xP4l8zvcDBDNJQlES2QDOeLFdXSAHQ0nCMWzhGP5EmGi+CKBTL/I7D8oWI0JRBI4fcnSwoEUgQCKXy+BF5vHK83jscTK1VVH+tfA2s547UMrGVYLUPp04D6tD4DLJXZ+S+BpbP7mLG4UeptjGvMSyuRzUzpbKgNDmZ0dqZmLIyp9YyodYxqdIxp9Yxr9YzP6BhXaZjWmtCZnZicfgyuMHpflBGLm8tu+C6VlVJWnVnOyjNWIaoQcuUlV/DqS3/nheef5e23Xqen+yB73n2Lt97ewaHDe5lUjqLTF/0mjVbFwGA33T0H6R/oYnpmErNFh06vZlI5wshoPyr1+NJKZC2TyhEOHtrDnr1vMzTci8k8g9kwRW/XHrq69jIw2I1KPYHVbsHudmGy2dly0aWUV4lR1DZRVi4sAUsqlFG5sgqxUI6oSopUKKdGXIukUsKaljX85bGnSfhiOE1OlMNK+o70MjmuxO30EFsy4NOZHLn8LMlUhkgkhtPpZnJyip6ePibHlbgcbtLJDNl00eDOp3JLHtIsIXcIrUrDjFqDx+Mjk8mRyxVIp7NkMjmy2TzpdJZoOIHHHSAUiDI3e5RCbh6zyc5A/yhdR/qYUeuIhOIszB0j4AszOaFGrdLicPpwuvwcONjNk08/z00/uI2LLr+Wc87dyuq1G2nrPI/2tZvYsuUq1nRsRipupmylmIoyKWKhgmpBsdUXVC7BSSBGKqpGVi2mVialpa6OjuZmvnL5Zdz6rW/y+1//mpeeeYq9r7/G0OGD6CdGcBpmsM1M4jJOE7IbiXrMxL0Woh4zUbeJsMtIyu8kFXSRCbpJh9xFQJ32Ohf2ko14S4/5iI9c1Ec+UlTSbyMdtJMOOoj7rMS9FuI+Owmvk6jHjtdsRKccZ+jwIfbsfJ2/P/MXfnfvvdz2/Zv59te+ziXnb+G8jk7aaxtplsmpF8uQV4mQVAmRi8RIlyAtE0mplSqok9WjkNSgkNdTX9tU3ABS105T01rWnLOFiy+7jm/f9BN+/+jTvP7WfvqGptAZXQSDacLhLD5PHL8nTjSUJZ2YL+WvwuFsKS2/DLR4MPsZYIWC8Y+hFYwRDH4+sJah5fcn8fkSJVi5XBFcrsj/Glh211KL6IhgtYc/ASyjNfAJeOnNPnQmL3qz7zPA0ho9RWAte1if1rLprtTbmNRZi7Ca+WR1pdLbmdHZUWmsTMwYGZsxMKrRMa4zMKk3MqU3odaZ0OgtGKxuzK4AOkcQgz/GkMnJxqu+Qnm5mLO/tGrpCFvEt/7zRl596e88+5eneWfXTvbueZudb7zKGztfpbvnIBqtCqNJy8TkCN09hzh0eC+9fYeZUo1hMhf3tSunRlFOjS6d/lmw2Y2o1OMcPrKPffvfYWi4F61OhdmiYXjgEAf27mRg4DAa7RQWqwGXx4nebMLqdPHzu+6mQihGKJJRJZBQdnYV5SsFiCqqqa4UI6oqtjvVlRLk1QqkVVLa6tv47S/uoRDL4ba4Mc2YMGmN+Dx+0skMmSX/Kp5IkVzysWKxBFarHZVqGo1Gh88XKEIokyeXyZLL5Cnk8sxmCiQiUZwWBxqVGofNTiwWo1AokMvlSKezxQorN19s6RJZPN4gPm+YTHaOdKqA3eFFr7djs3vwuIOEgnE87iAD/aO8vG0Hzz37N/7wyJPcdttdfO1r3+KSS66ho6N4Crb8j7VuwwWsWbOJWnkrtfJWJKJ6KsvElK8UIaooRhGE5QLkYgkyoRBxZSVSYSWtDbVcesFmbvn2N/nNHT/jxaefZNeObYx0HUavGsOhn8Zt0RF0mIn6HMS8DuIBF+mQl3TEQzbiJRP1lh4L8QD5RIi5ZITZVIS5ZIRCMsxcMsJ8JsZCOvaZx4VsnKPZBMfzCeZTYY5mIxzNxigkg8wmgizmErw3m+HEXIYTsznyqRjpcJB4yI/fZUerVtLfdYj9u9/muT89wYO//hU/uPFbXHPJRWxau472+gYaJFJqRdU0y2tRiKXIhNXIRWLkIilSgQipQIxcKKe5djUKWQsKWUtpe0VHx3lccsmX+ca3buGBhx7npVfeYmhIhcnkweEI4XFF8XtThAJZQqEckdhccd3LErRikTyJaIFoKFuC1enAWoZWYAlYnwer0/V5wPoYXP8aWBZ7oChbCIstVPKulvV5wFqGlt7sK4HqE8Ba9q2Wpba4SutjhqZ0DKv0DKv0jE4bGVMbGZ82Ff2rGTOTKiMTKiNjaj1jMwbGdQaURjPTFhtaqwOzw4PJ6sLi9GP1hNDaAxj8Mfr1Nlo2XUxZWTUrvriyWK1UVfOzH/2U7dte4pmn/8zePbuK1dWbr/HO7p309R9BPT2TrJyGAAAgAElEQVSJSj1Bb98R9uzdxeBQTwlWZouuNJqjUo9jtuhK13p6D3Hg4LsMDvWgN0xjNGlQTo3S172fwb4DTE0NL7WTZpxuBxqDHpvLzSs7diKS1lBeIUIsUVBVXs3KsyqoWiVAJpIXk9gCGZIlyQQymmqa+PZXb8Rv9WLWmLHpbfhdPhKxJNl00WRfNt7TS/5VPJ7EbndiMlnwev2kUhlyuQLZdIZMKs1svsDi/AKZRBK72cK0cgqVcopQKEQmk2F2dpZMpgjD2dl5srk5orEUFmsxqGow2ojFM+RyRwlG0jg9YTz+GIlEAYfdS9eRfh579Elu+t6tfOU//pNLL7mGjvYNNDV20NKylpamdTTWd9LcuJb2tnNpblyLXNpMxYpqhGUSxOUyRBVihKtEiMpEiMoFCMsqEK1chUxURXtDHRedt4FvX38dv7vnLna89Cy9B9/BoB7Fpp/CazPgd5jwO0wEXRYSQTe5eJBM1E8m6icbC5CLB8knQkUwpaPMZ2JkYwGysSVopaPMpiLkEyEKyTDzmdhntPy5xVyCY4UUx2fTnDqa4+RCjrlsnPlMjBMLOf7x3gL/eP8oH508xomjsxyfL3Dy2ALvHZ0nn0uRiASJBn34nDZM0yr6Dx1g+4sv8OiD9/OzW27my5ddwsaOTloVtdRVi5FVVpXaxpKEUuSCWqSCOhTiJuoVq6mraUMubaa+tp3Vq8/l4ouv5cYbb+HBB//Ijh3vMjysRq93otO5UKksON1xwtHisshIvEAoVNwBFovkiQQznwBWJPgxsELBOMFArNT6LYNpWZ+G1ukt4f8bYJlt/qKswRKwlo13iyP83wLr05VVCVilFnDpdHDa6kZldqLU25jQWhiY1DCo1DI0pWNEbWBUZWBMXQTXqMrA8NgMIxNaRqa0jE7rmdAbUZmtaO1OjE4Pdk8Ai92DzR3E5g2XgNWjMSPrPJfycjErvrgSQZkQcVU19/7qHl5/9RWef+4v9HQfoqf7IN1dB+jpPbS096qP/oFuevuO0Nt3pDRmM6NRMj4xxMhof8nPWm4Du7oPsP/AboaGe0vt4cTkMN09BxkZ7MKkV2HQF1PvNrsJp9uB0WrB4XEzMDJKTX0DlVXVyOR1VKwSsuKMMspXVBaN9iopMnEtMlFNscoSymmqaeLCDVtRDkwwMTiBacZE0BMgHk2QjKeKbdtStCGfnyUWS+BwuNDrjSVgxWIxkskkuVyOVCpFoZBjfn6WgN/L+NgIoyNDmE0GYrEY2Wy29HOZbJ584WNYdfcNMzSqxGzzEksWCIQzjCn1vLX7MK/u2MVTT/2Vu+9+gG9+8/ts3Xo5ra3raG39eHd9a/M5SMWNiKoU1CtWs2HdVjas20pDbTtVKyVIK2sQrhJRdWYlVWdXIS4TIKsUohCKqRdLaJHL2LJ+LTfd8FUevudOXn3hSbr37mRmrBe7QUnYYyLstxD220qKh13kUkHm8zHSsQCpqJ9UNEgqGiQdC5GJh8nEw6RjIXLJKNlEhEI6zkI+zXwuRT4VI5eMMptJMJtJMJ9LsZBPl95fLGQ4Pp/n5NE55nMp3lssPl+YzXB0NsuH7x+D//oQKOqjD9/jo1PH+cdHJ/ng1HHm5rNk0jGymTgnFgqcPDrH0VyamM+NTTfDSM8RXn72Ge678xd89YrLueS8jaxrbqJNrqCxWkKdQISiUkCdQIy8XIqsQo68sgZZlQK5oB65qIEaaTO1NW001HXQ0XEeF198LTfddBuPPPIMO3bsZe/ePnbv6WV80ojFESa0tAk0EM4QDmeJRIoLA5dDqMvACgfiJf0rYH0etJb9rGVoOZ3h/98V1qeN9mVoaY0eNAZ3SSVgTZkcn4g1TFvdKI12JrQWRqeNpepqRG1gRP0xrJY1NDrN8LiGkSktYzOGzwDL4vRitDixugLYvGE0Nj/GQJzuGRPCljVUVEhY8cWVCMtFiKuqefj+h3hzx2v8/W9/ZXRkAOXkCFPK0dLOq67ugxw6vI+h4T40WlXphhLDI30c6drP4FBPaXe71WZgeKSvtGl0RqPE7bExo1HS1X2Avft2MTnWT8Brw2rR4/M7sdqMON02rC4bdrcLtVZHQ0sromoZ8pp6Vq2o5KwvraLsrAqqKyWsWlGJWChHIpBRtUpYAlZnQzuHdh1gfGAcu8FOMpIgncwUlc6SSmeJJ1Jks3nsdifj45OMj0+i1xvxeHwkEgnm5uaYm5sjlUqRy2XI57NYrWa6u48wNjpMOBwkkUiQzWbJZrMkk8kSCN2eAGPjU+w90MW4cgZfMEEwkmZwdJrHnniem394Bzfc+AMuv/w61qw5r5QZam5eQ339amrkTQgFcuSS4jf/2o7z2bzhYlY3rqNiRTVn/3sF1WVSKr5UTuUZ5YhXCpFVViNZVYmkrJxmmZyN7av5xpev4ee33sQzjz3E/rdeQTl0CKt2jIBDS9RvJuw1EglYSUScpGJu0nEf6biPTMJPJuEnHQuQjgXIxMPkklHyqRiFdLwEpeXHQjrOYiHDfC5FLhklEw9/4r3TobVYyHBiocCp4wss5NO8f2yeU+8tcnQ+x+Jclg9OHoV/noL/+oB/fHSSU+8f48MPThTh9Y+TLCzmyeYS5PJJjs7n+ODEIqcW51jIJEsK2q1M9veyb+cbPP+nx7nz1lv52uWXc0HnOjrktTQJxTRUiakplyAvlyIvlyMtl1FTpUAhqqemuhGJqL7Ycte0UV/bTmfn+VxzzTf4xS/u58mnXmLbK++we18fEyozLl+8uDhvaYwmGi36Wv8KWCF/bGlpYvJfAuvTUPN4Yv9rYFkdwaLsYSy2j08HT4fUp6GlM3nRGNzM6F2fgdYXVGZnCVZqi4sJvZUxrRml3sa02cWUwc6kzsqE1sKEtuhdnR5rUKpNKKfNTGpMTBmsqC02NHYnBpcHk8uLze3H5Q1h94TQ2zxYfHEM/hi7BicQNHeycqVw6Z9fTK1UwfNPP8eLzz3LKy+/xOTECAb9NJoZJYNDPby75y3e2f0mff1daHVqrDYjk8oRunsOcvDQHkZG+zEYZ0qp9vGJIbq6DzA41FO6m45KPU5P7yEOH9lH/0AXFqMGn9uG3+fE4TTjcFrw+JxYnFZUWjWHurv41vdu4syzVtHQ2EplmYgv/fsKqitkVJ4tomKVkKryauTVilKsoUZUw+a15/PEw49jN9iJ+WMU0nkioSipRJp8fpZ0JkcmmycajaNWz9DT04dSqSIQCBXzWLkc2WyWhYUFstks+XyeaDSKUqnkSHcXGo2GRCpJNB4r+WHxRIp8YYHC7CIOp4/evmF27z3EO3sOsu3VN3ngocf4zk0/4tIrrmPdhgtobltPe/sGGhrakckaEYvrStsPaqSN1EgbkQlrOf+crVx2wVV0Nq1DuFJMxZkCBGcJqfhSOZJVIoRnraJ6RRnyyipqq4S0KxR8+aKLuOOWm3ngrp+z/fmnGO87gE03jtc6TdRrIBm0EA+aycRcJKNOEhEHyaiTdNxDNukjlwqSTQbIxINLCpNNRMin4uRTcXLJGNlEdOlaEWKng+x0mC1XVQv5NEdns5w8Osf7x+Z5b3GW44sF/vHBCRbnsuTSMU69fxz4iA8/eI+PPjzJRx+e5NQHJ3j/1HFOvn+Mo8fmyOSSxJMREskw+UycfCZKPhVhLhvn1OIcvH+Cfxxb5Hgug9dkwDA5ztD+/bz54os8ft99/PjGG7ni3I2sUdTTKKpBUSFFXiZBViZBukqM6GwhkjIpNcI65KLixonl1dwKRRtr127ma//5Pe66+0H+9NTf2bnrMONTBiyOT54qBiNZIpFMMeW+NK8YCSYI+WOEfVGCvigBfxy/P47PF/uEvN5oSf/dex5PsSX0eCI4HAGMRid6vROTyYPFHijBajmHZbYGS62e0RrA6ox85pTw9Aprucqa0buY1jmZ1jk/Nt2VRjvjOgvD0waGpw2Ma8xM6qwlWI1rzIxrzCXvanzaxJjayNS0makZC1M6C2qTnRmbA63D9QlgOT1BrK5ACVg6b4TXjgxQXt/GypVCVp1ZjrBcRK1UwYvP/pVtL/6V13dsZ1o9iXJyhInxIYZH+hge6WNSOcr0jBKVeoKx8SGGhns5dHgvXd0HmJ6ZxGozoNWpGB0bYGi4l9GxgSUzXb+0RqbYNi6b8m6HGZ/bhttlXRqatmJ3WlBp1fQO9bHv0EEe/P3DrCqrQCiSopA1cMb/OZvyswQIVokpXymgYpWQ6koJVauEyAQyasW1nNOylrt+/AuCriDxQJxMPE08miCfLeatItE4LrcXlWqaiQklMzNafL5A0TDPz5LP50vV1XK41O3xMaWaRqPVEwpHS6n54uMs8USGUDhebAV7Btn28g7uvOs33HzrbVx77fWsXb+ZhoZ2FIoWFIoWamqaEQjkpee1ihaaGjuQSRuoq2nhgs2X8ZMf3M5Xr/06a1vWIyqrpvyLFQjOqqJ6pRjJKhE1FUJqKqqQriqnTiBgy5o13HT917jn9p/y0N13smfHNpQDh/BaZoj7LSSDNnIxJ7NJD/mkm9QSsJJRJ6mYi0zC+z8Cq5BOkE/F/yWw8qlYSadXV8fmcsWK6vgCJxYKvH9igQ/fP8biXJa5fIqPPjwJfMRHH57kHx+9zwcfvlcC1on3Flk4Okt+NkMqEyeeCJOIh0jFl6vAIAuZJO/N5TmRzzKXiJH0eYi6HHiNRixKJeNHjrDrpZd44oEH+M2Pf8rVWy7lvLZ1NItrqRfIqBcpqBPWIK+QIF5VjUwgR1JVg0RUi1zWSK2ihYaGTjo6zmPDeRfzne/9lHvuf4xXX3+XobEZzPZACVjFaqu4HTYYTBIKJov+lT9GyBvB7wn/fwaWxxPB44lgt/txOALYbD6mp010d49y4EA/I+MaHO4IZpsfiz1QOiU0WgMlQ11v9n2mHfzvgLUMrS8st4AjM0YGVToGprQMqnSlNnC5sjodWMtZrPFpE2qNFbXWxrTRjsbqQutwoXd5MLq9mFxerC4fdpcf89JyP7M3htYT5q+7D7JS0cyqVSJWnlGGoExInayWl1/cxmsvb+PNna+j1ahQTY0xNjpQiigYTVr0hhmUU2NLflYX/QNdTCpHMJo0aLRTDA71lK6dbsb3D3QtGfcTpbU0Ppcdj8OK02EupeNNVh3DE0PsP7KPnsFe9h06iFRWw1kryljTvp4zv1jGmf9WhrBMUhw5KRMhKBNRcXYVNaIaGmQNtNe18bUrv0LMHyMdSZOKJsmksmRSxVO8QDCM2WLDaDRitVrx+QIklk4No9E4sViieEqYn2V27ijxRIYZjYGR0UmsTg+xVBZvMEI4niIcL24mtTq8DAyO8fQzL/C9m27lggsvY9Pmi+joXE9dbTPymgYUNY3UKooDv3JZcQGhVFJfDHhWyqiraeLSi67ktlt/xgP3/I7bfvBTtmzYQsVZlaz49xUIVwgQnS1AcFYVohUVKCoFSM8+m8bqai47fyO3fPMGfnvHT3n+8T+wZ8c2bFolEbeJXNRDLuYmG3VRSHiZTfvJJ72k425SMTfJqItUzE0m4SWX8pNLBYvQSoRKwPpkS1issorXIsxmYhTSxee5ZJh8KlKqeuZzCeZzCRbySU4s5Dh1fI5Tx+c4sZDjo1PHef/EAvOFNMcW8vBfHwAf8uEH7/HPf5zi/VPH+eDD9zh58gSLi/PMz8+yuDhPrpAlHo8SCftIRAPEI37ikaLXlktGycejZCIhkn4fSb+PVMBP2u8n5vLg0OiY7O2n5929PPvon7j7J7fzlUuv5NzWDlql9dQLZCgqxMgrJNQKaxBXSBCUiRBWSpbW7SgQi+uQyZpZs2YLl195PT/9+W949oVXOdI7hs7kxuWL4wkkS6FTf6gIrXAoUVQg/r+usD4NrdOBVWwDgzgcAQwGB93do+zcuY89+3tRqk2YrL4SsGyOCCZb8BNQ+jz/6tPAOr3K+oLK7GRcZynBakitZ2TGyIjawNCUrgSsUls483GVNamxMKOzozEUb0ahd3gxuIv6PGCZXQEsvjhaT5gnX3ublYpmysqqWXlGGcJyEc11Tex4+TXe2P4qO9/YgVo1gVo1XvSxVGNodSo0WhXjE8MMDfcxOjbIxOQwesN0aT6wt+8wBw6+y8hoPxarHo/Xjnp6goOH9rD73TcZGOzGZNbiclux2gx4nTZcNnMJWA6nGY1excjkMP0jfegtBjQGPR2dazlrRRkb129mxRkVnPlvZVStlFCxqro4clImonKlAEW1gqaaJtrr2th6zmbcFjf5RJ5MPE0hN0ssEicajeMPhHC6PLhcLjweD6FQhGQyTS5XoFCYY25ugcWFE+Ty88TiGfQGK4cO9XOoaxCnJ0xu9jihaAa3L0pP/xiPP/kcN9/6My677MusO+c8OjrXc87684ugktVTI62noba4I0ourUVcJUVQIUYha6BG2simjRfxH9d+nVtv/gkvvfAyr217nR9+/0e0N7YjWCngzP/rTKpWViCrkCBYUU7FGSsRr6xAsnIlHTVSvnzxhdx+83e57xc/4/EHf8ve11/GNjNJwm8jG3GTi3pIh5ykgg4yMRfZmIdMtAiodNyz5F8tt4OfBVY2ESn5UZ9s/cIlYJ0OrXwqQiEdLcFqLhtnsZDi5NECH5yY59TxOd5bzPPPD49zbCHPXD7FqfcWgQ/5r3+e4oNTJ/jnP05x8v1jfPDhe7z33nHm5grMz8/y3nvvMbcwTywWIxYNkowVlYgGSIT9JMJ+0uEgmUiImM9DxOMi4nIScTmJuj2EHE48JjMOjQ7t6Di9e/bw4hNPcNcPf8h/XHIZG1raaJbUUC+UoKiSIK8SI62SIhFIi3GRSglSSS319atRyFtpbT2XCy64im9990f87vdPsHPXQSbVJmyuMN5QAl84iT+ULPqYoTiRcJJIOEkwEMP/vwTWp7XcDnq9H2ex3O4wer2Tvr4J3t59mNff3IdqxoLW4MRiC5WCox+P4/zP7eDpwJrRu/jCpMHGqMZUAtWE3lpsDzXm4qngtLFYWS2Ba7nCWs5i6YwudCZ3cZe704fRs6RPAcvi9GPzhrH44mjcIR56fhtlda0lYImrJHS0tPPWjjd5Y/urvLb9FSbGhxkd6WdaPVG63fykcrR4W67ug4yODaI3TJdWxIyODZTuP6jTq7HZjWh1Knr7DvPunrfo6T2EVqf6xPoZv9uB227BajGg00+jnBpldGKQKc0kRpsBT9CLSjPDpZddQVm5gDXt66ksE7PqDAGVZy/ljqqkCJaqLGmVlDpJHZ0N7Zy7ej3jA+MUkgXSsRRzhXmS8RSRSAyb3YnRZEGr1eKw2QmFQqRSqSX/qkA6UyCRzBFPZPF6o6V94kMjGkbH9RzsGuWFv+/k5h/ewXVf+zZbLrqa9RsvoqPjPGprW5dumNFIrbwRmbgWqVBWzI2ViaiuEFInqWN1w2q2nnch1//HDdz7q/vY/tJrjA6MMTE4we/v+z2t9c0IVlVStbICUbmA6ooqBCvKKfvimYhWltMokdJRp+DGay/nNz/7Mfff+VOefPg+unbvxKFXEXFbiiHNmJ9c3E864ikq7ika6nEfhWSQXNxPNuYjF/eTTwSYTYWYTYUoJIsxhmUVkuFSLGEuHaWQDC9dCzOfiTCfiTCXDpc+P5cOczQfZzEXYzEX48RcilNHc3x4vMCHxwu8fzzPR6cWmC8kmS8k+ccHx4BT/PPD9/jg1Ak++vAk7588wQenTnL86DHmCrMcPXqUU6c+ZHHxGNFonEQ8SioWJhULk4yGiIcDRIM+EqEQqUiEVCRCPBgk4vYQdrmJuH1EPf7io9uD12zCYzJgUU8xeHA/Lz/1FL+89Vau3XIh6xqbl6BVjaJKQq1IhkwkRSSQIKwqLguQS5qQS1upU6yms/N8rrzmeu745f1s276LnuEp9DYPdl8EXziJNxDH448QCMYIBGP4/BH8gSj+QBSfP/IJeX1hvL4wHm+o9Pz0a25PsKjTTHeHI4DTGcZgcHGkZ5SXXnmLfQf76R+aYlrjKEYblqIMJlvwE/D6dHV1utF+OrS+MK6zMKoxMTJjZFxnKaXdlXobYzMmhqZ0JWiNaz5uB5eDo0aLF6O1uK/d6PIXq6tPAcvhDhRv0eSLoHeGmLS4uevRP1NW11pqCWUiOeva17Lrjbd5Y/urbH/1ZSYnRv4f0s4yPM7DaNc950uT2BbvrpjNbCcOOg1Dw8xJ4zichpmhwSZp0I6ZZVnMzLirZWaUViwLTTLe58erXctue76e7/yYS7vva/nnrZlnnplB2t6EWiULZlDlFcXk5WdRWVWKrKMVpUqKQtlOU3MtVdWlNLfUBWcLW1rrycndS07u3uDgcwBURpMGq82A227BrNfQ1ip4uwqLcqisKaVDLcXiNKE1aSiuKOGJJ9cgEscKWy2T5xMVEo8oNI6wWWLEkbFEhYqRRAgepARxAsvmLGHFvGVs+30bg/5B/J4uhgb209fTj9vtpbGpharqWuSyDhw2O319fVOdvl56ugfo7dtPX59w4l6jsVFVI2VfdgU//ryNV1//jFvveJylK//E4uWrSZu7goSURSSkLCI5eREJCXOJj51NUvxsJFFxxEsSSYpOIi02icXp87nm4it44Na7WfvwX3j52Zf5+ftf2LFxB7VltVi0Ftb9+CsXLb+QxOh4RKGRxEaJiRNJEIWGE37uDEQzZ5EaE8vSubN5/J47eOmJh3n/lef5x98+ojhzJza1jH6vjR6XmaEu5xR4nAx0OYLdv74uF71ddvb3uIPvBrocgnlzGrCGuj1BYE33Xwmeq9NgGu33nQGs4V7PGcCaGPJzZKyfoxODTI4PcHRikBOHhpk8OMT+AR8To/1w8jCcOMTxyXFOHj3M0UkBVocPHWBsZJTR4TEOHTrCsaOnGBs9SKe3i26fF7/Xhd/rCgLL67TR6XQGodXt8dDlctHpdNLpdNPpdOO1O/FZbbjNBrwWPV6TDodWiba5iZKMPfz9ww954dFHufGSy1k5dz7JUdHEhEQIfzhEMcRECVJEjDiF6KhUYsQpxMWkM2fOMq64+maeeu41PvvmJwor6miRazFNQcvu6sTp8eP2+IOw+u+AdTa0pgPLbHbjcHRhtXpRq82o1VYMBhdSuYHyqma2bN/H3qxiyipaaG3Xo9Q6gobR6SM4/y67OlvL+kODXEt9h4Y6mZr6Dg1NSj3NqtOdwZpWBfVSNc0KvRAdOlrketpVJuQ6Gxq9A7XeIVzJMdlRmK1nlIRaky0ILL3NQ4vKTHmbksdff4+ZCemEhUUTen44iTFJrFyygr07M9i5dQu7dm5HIW/HZNRg0AvWhfqGKqqqy4KzhGqNnKbmWmpqy4MGUo1WjlanoLWtgYrKYvZl7aa8oijoejdbdMGVyRarUA4qZVIqK0rIzdtHSWk+rdJGVHoFKr2C6oYqsgty+Pa7vyMSCyt7L1xxGbP+KAoCKyo8mrAZEcSK4omNjCU2MpZlc5awdPZi3nr5LQb9g/T4uunu6sFudaBQqMgvKKKyqkZwqvs8DA0NTbnVh+jv209nVx82m4+yyia++2Eja59+nZtvfYRVl9zIoqVXsmDxFcxbeDnpCy4mec4KElIWEx0/F4kkDYkkhfjY2aQmzSMxJpmF6Yu4bPkl3HLVDTz76JN89f7H/Pzlt3z38Zf8/dNv2LFxB9WFlShbZBRm5nL3n28n5NyZREdEET5jFpGzZiEKDUUUGoo4LIzkuGguWrGU266/hg9efYE3nn+Crz58g8r8DFxGBX6HHr/DyGCnkDkJ2ZMgngd8Vd2dwuf9PV72+z0MdbkZ6nKz3y+41Ie7heen3zkZ7nYz2utltNfLSI+H4W43w91uRnpcjPV5GOvzMNorfB/pcTHa62a838vEgI/Dw90cG+/n6FgfR0Z6ODbeD5MjHBrvZXTIx7HDw8BhTk5OcHxyHE4c5fiRg5w8Osmh8QmGh0aYGDvA8aOnOD4JI0MT+Dx+/F4PPpedTreLbp+Xbp+XTrcLr9NBp9tFp9uDz+UOhtfhwWN347I6cVks+F0WOh0G3CY1Tp0Cl0aJWdZGa2kphbt28s377/PsI49w1YUXMS8xiURRNPHiaOKjY0iMSSI6IhFxRDLRomQkomSio1NJSlvExZdfxy13P8wHX3zLloxsGtqVaC0uLE4vDq8fp8eP3dX5HwMrAK3AZ4vVhdnixGr14nB0YbP50OvtaDQ29HqhQ6jW2SkormFfTikZmSXkF9ZS16QMdgnlatu/FNunZ1T/BKwmpZ7pWVYAXIESsK5dRZNcF9yL1a4yIVWbURocaC0eNAYnKqMTpcGBwmgTdKxporvGOGUeNTnQWlzUSlXk1bZwzzMvcV50EiEhYkLOCyUhOpEVi5ezd9dudu7Yxr7M3ZiMWowGNWpNB+3SJlrbGlBr5FhtRnR6FS2tApRKSvOpratArelAq1PQ0FhNaVkB5RVF1NVXolC2YzCq0RtU6A0qLFY9NrsRi1lHR1szjbVVlBTmUJCfRXNLnbCZ1KSmobmGvIJsikryyc7NQSIR1iRf/acb+V9/mEFEaCyRYRIiw8WEnBdGQnQi8ZIEYiNjWTpvKQvTF3Lfnfcz2CNsUXA5vLS1dlBSWsmejCzapQrcbq8gtvcM4PV1Y7W5aW6RCZdqXn2Xe+55jNWrb2Lp0stYvOhSZqevIDF5MQnxi5DEzCEkLIEocSoxMbORSFKQiJJJip/NwnnLWbX8Ym674TYeuucBnvvLU3zw+lts/20DdcXlVOUVsWPdRvZs28WGX9ZTX1lLY3U9Tz32FPGieMShYsRhUcRGRRMTFklseBTxkVEkSUQsmpvGvbf+mfffeInXn3+CLz98g/w9m7FpOxjudjPY6aDbaaHHZaXXa6fP5wh20Xp8Lrq9zinTp1Di/SfA2u93/Vtgjfa6GevzTQHLOwUsT234rmYAACAASURBVPD5+KCPIyN9HDswwOT4AAeH/RydGIRjYxwY7WV0v59Tx4Vy8PjkOCeOHoRTxzkxeQSOn+DA6BhDA/s5OHGIUyfg+CQMD47T5RaAFcioejp99Hd14fd6hGzK7aLX14Xf66PT6cbjcOK22nHbHXjtbrx2Oy6rHr/LhN9lwWvR49KrcWjVWOUdGNpaqcrLY/uvv/LeS69w901/5oIFC0mWRBMTKSJeHEucKIk4UQqxklSixSlERSUSIUokMXUhC1dcyk13PMAb739KRm4xjVIVaoMFo82F1eHFbHOfBpa9878F1vQIAMtscQpzpyZXUNfS6WwoNVYUagtqnZ2yyia2bN/Hpi37yC+spUWqR6URQKVU21ForCjVUyWh8t8DS6a08IeAPjXdwhD43qzQ06I00KoyBi8/T9+NpTQ50Tv8wTNhOrsHo6sTrcWFwmBGrjehNljQ2wWXe22bnILqRgrqW7h37QuEx6cyKySSkJnhxEjiWbFsJRm797Bn906KCnOnuoF11DdU0dRch0ojx2IzYzDpaZO2UlNTRUlpATXVZSgV7ZhNWjpkLRQX5ZKXm0lFeREKeRtGgxqLWYdep8SgV2G3CbBSKaV0tNbT2lBFa0MVHe0NGHVyHFYdUmkD+/btYE/GdmrrKtHpdCxatARRVAwXXnApoSFiZp4XQXhoFFGhkUSGi4mKkCARxQqrU5LnMm/2IlZffjUOuxeL2YlGa6KiooHsvFLyCiswWT24vP2odXbKq5r5fdNuXn3jQ26//UEuvfRaVl24OrggLjlBOM4QiICNQhweTXRkLOlJc0iKTWbFomWsvugSnnz0cd565TW++fxz/vHNN2z89VdyMjKpq6hC2tRCS10TVWXltLY2U11dSXtrG++/+wGxongiZ4iJjUgg7JxwxDNFJEbGkSyKQzIrhLkJcTx632189OaLvPzcozz3l/spztmNy6iiz+egx2Oj12vH77TRUFGKtKGWtrpqXCY9fV5h1GbQ76bXaw+WegNdruDYzVC3R8i6erxBjWr68+kjNvt7vMJsYK+Xsb4uxvuFkZvRfh/DvT6Gez1MDPUwPODj+MERTh4dY2K4j8MTA5w6eoDDBwYZGvJz8NAwJ04c5MTxwxw/dogTx49w6uRRTp08zvGjxxge2s9A3yCHDx6Bk3D88An2940IwHJ7hdLP5f6//ux2TpWENjsemw2vxY7basVjt+Cxm3HbTEKYDbhMBhwGHXa9FpNCTkdDPcX7Mvnpqy95+pGHWb1yBWkxscIfEUkCsZJExJGxhIaICQuLRRSdQkzcXCRxc5i/+GKuu+kuXnnjQzZtz6C2qQ2d2Y7dI5SGdnvn1BbSnmCmFBDTnU5/EF5Wm3sKUA7MFgcWqxOL1YnRZMNktgfhZbY4MZkFq4PB4JjyZhnIyysjL6+CwsJqsnLLaG/XCptM9U6UGjMKhXDEVa220qE0IZUbgsddO5QmOhQWOhQW/hAAU2AUJzjkPOXDCswUTt86Oh1YHQYhAmft1SYHKqNd0K5sLgwONy0KNUXVDezKKyKrtJrihjbuXvMcf4yIZuasCEJmhhMbHceKZcvZvXMXO3dsIyc3k7b2Jppb6mhrb0ShkqHVq1CqFTS3NlHXUE9dQy1trY1o1B2YjBo6ZC2UFOeRtW835WWFyKTNqFWyILDMJi02qwGnw4zZpEWtaEfaXItS1oBRK8VuVmExyJG21lBZlk9h4T5qa8pRqzpQKZRceunlxMYkcsnFV5CUOAdRVCwRYSJEYVFEhkcRFSFCIoolPjaJ1JS5zJ2ziHnzl1BRWYfH04tMpqWyppXsvHI2bskgJ7+C737cxEuvfcSNtzzA8pV/Ys68C0hPX0JayiLS0xYiiYoT9kdFJ5IUm0hSTAKJ0fHCFgBxLItSF7Bq0QWsvuASbrjiKu65+TZee+55vvvqb2zbuJ71P/+DDb/+xLZNG6kuL0MtV+CwWFF3qGhubKJdJkWlUfLNN9+wZMkyImZFET5DhGRmLAkRyYjPFxMTIiY+LIpFycncfv1V/HXtw7z63CO8uPZ+cjM24zAqg1AZ7PLS73PjNhspy8uhKCuTsrwcjMoO/E4BZkPdHvo7A/rVfwasgIb1r4HVyVhfF2N9XYxOzQMG/s3oYDdjQz0cm5oNHB/p4/CB/Zw4OsHExCDDI70cmhzlxMkjHD9xmKPHDnH8xBFOnjzOqVMnOHpkktHhEUb2jzJ5+CgchyMTk1MrrbvocXnpcbn/2+h2uvA7nHTZHfisNkG/slrxOW14HFY8DituuwW3zYzLasJhNmA36fFYTNj1WnTSdhrKStm14Xfeffklbr3qKpakzyZBEicI8KI4AVyiBMLD44iKSiYmbi6x8fNYsOhibrz5Hl5540M2bN1NdUMLKr0Zk9091RHsCl4nD3QAA871M/QqixOT2X5GnAaWYyqmgGWyYzDapspEC3V1bVRXN1NZ2Ux+fiXl5Y1Th2f1qFQmlEojUqmG9nYtHR0CrJrb1MgURmQK42lgtSgNZ2xkqGtXCUPOUjWNHdozdrmfDasAsFQWL1qbF7XFjWrKvmCyu7E4vWitDkpq6tmWmcvWfbmUNrTRqDLw4LMv88eIaM6fERYE1vKly9i5fQfbt20hKzuD5pb64FygAKsOautrKCoppKyinMbmBrQaBSajBrVKRlVlCdlZeyguyqW9rRGjQY3RoMZk1GA2aTGbhBJTqWinqbGGqsoScvbtprGuHK2qHYtRhbKjmdysXezesZnKimKk7c3Y7CZ0Oh1r1qxFIo5jztxFpKUtZOaMQGYlCoYoMprY6ARSkmczb+4ili65gPXrNqNWm9m2bS/f/7ied97/jHsfeJzb7nyIlRdexeKllzF3/oXMnr2UpKT5REcnExkRS0S4BMnU5oO4qDjEYVGIQiNJT0zm6ksu58E77uWZR5/ir0++wOP3Pcyzj6/hr888x8ZffyU7YxcVxQVsWvcLG3/7ma0bNyBtacZmMuP3+uholVFZXkVFRRU5uflcffW1nPNf5yOJiCEyRIRohpjoEAmxoRKiZ0SQJonh9muu4fXnn+Kvax/mr089xHd/exe9ookupxGfXdiqMNDpod/nxqxWkr93D1k7t1OcvQ+LRhnMsIa6PcKmhaku4P8LsM4U3YXMKgCtkR5f8P1In7CVYWTALwwzHxnn6MERxkf6mDw0wvHJcUZGepk4MMTk0XFOnDzCseOHOHrsECdOTnLq1AlOnTrBgfEJxkZGOTB+kONHT3By8hQTwwfo9w/Q7fX/j4DVabPjs9rw2Gx0uuz4psLrtOF1CFmXy2rCZTXhNhvxWEx4TEaceh1GeQfVhQX8/dNPeOL+B1ixaAlJsYmIQ8XEiuKJFycTGRZDWEgMYnEyYnEq4uh00ucu4+rrbuPFV99mw9ad1DS2ojZYpmwM/mkjOH6cTn8w05qeOQWAZTTZMJpsGIzW4OfTEDsNK4PRhsnkQqezodVakUqF69glJXXs2pVLdrZw/k6nswV9XIFrPhq9I5hlSeUGZHIzMrlZyLCmwypgZWjs0NKiNDD90GrgSnQAVkqTACudw4/e0YnG6hG8VhYXaoMFqVJLRUMz2cVlZJdUUtbYKmyEMNh4+PlXmRWdGARWjCSWxQsXsW3LVrZv20JefhayjlZ0eqVwSMKsQ6NT0treQkNTPe0yKXqjDoW8ndaWeqoqSygrLaCutgKloh2DXhUsAQPQMhk1KBXt1NdVUlqST1FhDsVFuSgV7Zj0KlRKKa1NtezN2MGe3dtolzajUncgl8toaWnjiy+/JSIymqSkuaxefQN//GMokRESRJFixFGSKWhJiJHEk5yUztw5wvmovzz+FB9//BUPPvgEN910J1dcdSMLl1xIctoC5i28gPj4OYSGxhAaKiEmJoWU5DkkxKcSIxGuxcSKYkiNT+byVRfz2AMP8farr/PJ2+/xwetv8d3nX/PtJ1/z/mtv8+k77/PL9/+grqKC9qZ6mmqr2L7pd7ZtXM+ubVvRKOQ4LFZcNjvlRWXs2Lab9es2c+99DyMWxU2tzYkjcmYkceExRPxxFslR0aSKo7l61SpeevIJXntuLU8+dDdfffQmHY0VdDmNdLvNdDpM9HrtjPX3MNzThVEppzh7H1k7t1Oen4vTqGOwyxssCf9TYP13toYAsEZ6fIL21StAa7RfyLaG+7s4MrGfk5MTHB4fYmK0n8lDI0weGmFoyM/k5BjHTxzkxMkjHD12kKPHDnHy1FFOnTrByZPHGR0eYXx0jCOHJjlx7CTHDh1ndHCMge5BBrr7/8fACpSG04Hlc9mFjGtapuU06oUSUafFplHjMuixazU0lJWy/fd1vPjkWq67/E8kS+IRhYiIFyUQL05GHBlPRFgcMZJ0xOJUoqNTmTN/BdfecAcvvf4uW3ZmUtskRadzYLWe3osV8GUFvFkmsyMIKyHLcmAy2zEYregNliCwTsdpWBmMAog0GgtWqxeVyoRUqqOmpo2tWzPZsyefoqIq6uvbkUo1yGRCdqVQmJApjLS0a2jvEK5TSztMArDqpWoCEciuGju0tKqMSLWWIKT+FayUJicaWycqi1coBy1udFYhy2pql1NSWcuu7DwKKqppUxuQm2w0qwwU1bdyy8NrgsAKnRVBtDiG+XPnsWnDRnbu2EZZeRF6g9DJU6lltEmbaZe1oFDJ0ejU6I0GzFYTrS31VFYWUlqaS3NzNUajErtdj9msRqfrQK+XYzKpsFq1mM1qlMpWmpqqaGiooLWlHrWqA6fLilIhFQar87PJztlLUXEeKpUCuVxGZtY+du3O4Odf1jNrlojouHTuuvcx/uu/BGCJowTtShwVE9SxkhLTmDN7AWmp87j8sqtYdeFlLF6ykoTENBKT0oV959HJREbGES0R3MsScTyREdGntbDoeC5asYqH7rmPT995nx+++JKvPvqYLz74kN/+/h2ZW7exa+M2Nv20gXU//srvP/9KfWU1RrUavVJJWUEBVWWlVJWVUldVLcDK4UavNbBvbw4/fv8rzzz1CrHRacw6X4Q4Mp5Z54YQOSuc2PAoYsPCSZWIuGzZIp599EHeeO4pnnjgTt5+6RmqirODninBPyWAZ7DLi89mprW2mryM3WTt3E5FQR5Oo44+r4tut3UKQE5G+33/EbCmvwsAKfD+DFgFdmJNAWtsyjR69OAIxw+PcXB0gIPjg0weGuHg+CD793dz4vjhaeXgQY4dP8wpjsGpY5w8McnY6DAHJsY4dvgIx49McnD0AEO9ghG439/3/wSs6dDqsjvw2gVAeafHVIYVAFan3Uq3y4HPZsGqVWPTaXCbjZjVSmSN9WTv2M6nb7/DTVdcTXpMEvHhMSSJEomPSkIUGoMkKglxVBISUSoxMWmkzl7CldfcIpSHWzKoq5OiVluDg84B17rF4sFu7wyC6nQIOtbZGZbBaJ2C2Fmht6NSmbBYPMFZw/Z2Lbm55ZSU1JGTU0J+fjlVVU3IZFrUaityuZE2mQ6p3EB7h16AVocJaYeJPwRGcKaXgS1KA1Kt5Yys6l9mV2aXMMxs9qA0OdHavOisbtpVBqrqmyksqyK7uIwGqRyTuwuZwUJeZT0b9+Zy5e33cb4oLggscZSE2WnprP9tHTu2b6WisgSTWXCjt7Y1UFNXSXNrA2qtCqPZgM6gR6VR0tJaT3NzNVJpA0ajEofDgNWqxWRSYbFosFg02Gw6rFYtGo2UtrY64b5hx9R2UrkMtVpJaWkpmzZtICNjN7W11cjlMgwmPbX1dezNzKKktJLikkoSU+YxMzSaP9/yAOeeG0FkRDQSUXTQzCeKjBZgE59Ceto8Fi1czorlF5GcNJu01HlEiWIJCxcTGRVDaEiU8PviOCSiWCLDxUSL41i6eBl33Xonzz/9DOt+/Jmf/v53/vHlV/z09Tds/Olndm/eSM7OHRRk7KUku4A9m3axc/N2dm7eiqZDgctiwWk2U19ZiVGrwaBRYzdbhBa7p5O2lnY2b9zGO29+xPy5FxAWEo84IpnQ8yIJOy+MuAgR4X88h2RJBAuTY3nkrpt4/9VneeGJB3jxyUfI27MVv8tEj8dCn8+G32VioMuF32XBZzPjMGhprq6kPD+X8vxcmqsr6XJYGej0BIE10OVguNfzHwNroMsVfDcdWAFQBeOsknB8fy9HD45wZGI/B0b6OXJwmMMH9jM23MvoaJ8gtE/BavLoAY6fOAIch1PHOH7sMAcPjHPo4ARHDhzkwKiw7bW3swe/p4tuj+8/gtXZwApqWQ6HAKjpMQ1WLqsJh0FHl8NGj9uJz2bBZTLgNhtxGvVYNCpUTU2U7tvHl2+/x21XX8+ChHTiw2OIDYtBHBJDVEg04shEYkRpSESpREUlkpK+mBtvvoeXXn2PHTuyqalpw2h0Y7f7MZlcGAyO0y72M2B1OsM6uzTUGyzoDRZ0essZwNLpbOh0tiC4tFo7arWVpiYFbW0aKioayM8vp6ioitZWJVqtHZXKglxlRmtwni4LA8AK7LkKwKpZoadNbQrucz+7JJwOK5XZhcbWidLsQWP1oLV5aVXoKKqsp6C0koraRhqkcmRaAwqjjZL6ZrZlFbAhI4dr736IGeJ4zjs/NAistJRUfv7xJzZv2kBRcR5qjeCpUqqkKFQyDCYtVrsFk8WIWqtBruyYWtQnw2bX43Aasdn1WKxaLFYtVpsu+F2paqO2rozyigIaGivpkDej1nTQ3NxIY3MTpWUVZOVkU15ZgUqjRqVRU9vYwJYdO9myYydZeYVk5xVz8WVXExoRx5VX30Zi4jwiwiVEi+OIi0kkNjpBuAgTFUN8bBJpKXOE68VT5aEoKoaY6AQBUOI4EuJTkIiiSYxPYvmiZdz+59t47a+v8vevvub7r77h8w8/5Mevvmbd9z+wff3vZO/aQVlONg1lJXQ01KFpa6UkO499u/aSuTOD8sJizFo9PV4vXqcDjUKORiHHoFHT3eXH43Lj7+ymtLiCTz/6ghuuvZXzz5EgCk9FEpZM+AwRsVHRxEaEIZ51LnMTRdx4xQW88fxjvPH8X3jhifvZtu57XEYVA10ufHYjvV4rXU7j6WV6Pjf9PjeqthaaqytprCxH3txIn9fFkN9Hj8fGoN8d9Gf9d8AKvDt7eV9wUd80K8RIj++fFvYFZgcnhvuYGO7j6OFRDowNMDzo5+DB/Zw4fphjxw8xefQARyYnOHH8NLCOTh7k4NgoEyPDDA/009/tp9fXRY+3E7/bS6fzP4PVdGBNh1an0xkElndaTIeWSavCZtThtpnxOqy4bWacFiMOswGnUY9VpUDb3Ezlviy+/+hTHr7lTpanLyQpIo640Bhiw+KIDosjWpQ8ZXtIRiRJY+HiS7jmujt5882P2bBhFw0NHej1TkFot3pPj99Msy8I+tTZJeBpYOn0ZnT6M6Gl1Voxm90olUbUajMGgwu12opKZUGhMNHYKCM/v5ydO7PIyiqiqqqF1lZ1MMOSKYxBYLXLjKeBFegKtigNZwArcIvwbA0rACy50SUI72YXHXobRZX1bNiewc692VTVNyPTGmhRqClvaGVLZg4bdmexq6CM2x5dywxxPOeeFxIEVkpSMv/4/gfWr/uV7Jy9tEubaWquRSprRju1p0qjU9PS1kxNXS3VtVU0t9RhMCpxeyzYHQbsDgNenw23x4LRpMJoUqHRymhorCQvfy8FhftobqlBp5ejN6iob2ygrr6R+oam4M/a+jp27NnNB598zAsvv8Kap5/jjrsf4L4HH2PB4lWERyVw0SXXsWDBKsLDhKwoPjZJOFs/Bay4mERSktJZsmg5yYlprL78Kv54zgzEoljEolgiIySkpaTz6IMP8dlHH7Nr23Z2bt3G9998y6cffsA3n3/Ob//4RxBUlYX5tNRU0dFQh7K5EU1bC7oOKdKmFhRtHSjaOuhyeehyCR6g+uoqsvdmUFNRTntzE73dPbgcbvp6BsnKzOXZp14kLjqNqLAUIkNSOfcP4cSExxMTFknIOf+LRWmxXLI8nWceu52P33qGpx+9jbdeXIOmvY7R3s4zNKkup5HhXgFG3S47nXYLtaXF7NuxjYqCPJqrK/HZzPR6nHS7rezv8Qad7f8TYJ2hb3W6GOoSViQH1iBP7xIeHh/iyMR+Rge7mRju4/jkOBOj/Qz1d3L08CjHjx3i6LGDHJmc4MjkBCdPTALHOXXyKJNHDjA6NMhgb8+UQdRJl8tDj7czCK3/H2D5HaeB5XPahPLwLGj5nDacFiM2ow6H2YDLasJu0mMz6nCZDHj1OpxKJaa2dhoLi/jpsy+474ZbWJYyjzRxEokR8USHxCAKjSFalIw4KoXIyCSiY+cwe+5KbrnlPt566xP27i2ktVWNweAIwspg+Bddv6lM6uxyUKc3o9WZ0OrMZwBLrTZjt3fS0aFDrTZjNLqRy41otXZkMj1arZXq6mZ27NjH5s27ycuroLVVjUJtCQJLpjCeBlYguwrsvwrAKRBamxe5wY5MZ0VpcqK2uIMWBp3dh9rqo8PgpF1jpqJRytY92WzcsZfSqjoUWiOFlTUUVtbQ2KFmV14R+VUNdJid3PH405wXFcuskEjO+d/nTd34i+DLv33B+nW/sm37JlpahWs4Gq0cm8OMwaSlqaWRsopSqmtraGlrxmwRNiw4nGbcHhtujw2nyyIYQ6fGcKprysjOyaC4JI+29kZsdiN2hwmFUkpTcytVdY1k5xfxy/rfefPd93j48b9w4y23cuW117Hyoku5ZPWVzJ23mAULl7Fy5WpCQ2NYvnw1q1ZdScisSKIiJKQkpZMQlxw8tZ6SlM7stHnMnT2PeXPms2jBYkSRYpYvXcHll67m7Tff4bMPPyUrYy9bf/+dH77+mrdffZVXX3iBtY8/wk/ffUN2xi4aKsqQNtTRXl+LXi5F3d6CVtZGl8OKRtrG7q3bycvMIX9fNt0eHx6Hky6Pl5qKcrZt2khxYRE2i5VObxcuhxu1Ss/nn33NooUrkUQlIQpPRRyaQtTMOMShEmLDI0gUhXHBgmTuufly3nzxYV5++l6efOhmvv/8bWxaKUNdblwmPYNdAjz8LlNQGPc7bWhlbRTu20vm9q3k7tmFRtpGr0fIvgLw6fPZGPQ76fXa6fHY6PHY6PM5gmAKxPT1yP8qxvq6GPA56fc6BHvDgD8ItfHBbo4fHmNsqEfIrqa6hMODfg6OD3LsyBhHJw9w5PA4Rw6PTy3pOy4A69gRDo2PMNDTRZ/fR4/PTZfbMTVeI4zddHs8QQAFOn8+q41Omx2/w0m300WX3UGv20Ov2xPUrnpcbnrdwu92TgntZ2dYTqsJu9lwRjitJlw2c/CdzajDrlHhVKtwqVTom1uozs5hwzff8Zfb72W2OIGYmSKSIhNIECUjCo0hPDQWsTiZ6Ng5SGJms2LF5dx66/18+OFX5OaWI5fr0etPG0Gnm0SNJnsQTDq9+V9kV+bTpaDeIsBrWkmo19uDJZ9KZUGjsSGX61EoDDQ3y8nJKeH333eyadMeSisa0egdyFVmVFobLW06Wtp0gug+Xbc6G1iBrCogqitNzuBzjdWD0iysPW5VGSmrbyOvtJralg40RmHbaFVTK0VVtdS1K6hobqdVY0JqtHPbo2uZKUkgNEzE+efOIjE+CVFkFJ9+/Ak//fgDv/72I9U15ZgtOuGsvE5JS1sjldUVVNVU0iZtR2fQ4nAKcDJbhCvPFqsBu8OEw2nB6bJQ3yAs8SstCxyqkKNSy6iqLmPz1k289d77PPPCS9x9/0Ncc8OfufSKP7HyootZsGQpaXPnkZg6m/kLlpCWPp85cxexdOlFzJolYd68C7j15vuYNTMCcVQMSQmpJCWkCufWoxOIj00iWhxHcmIKC+cv4tqrr+PLv33Fl3/7io8++JjPPvyUn3/4B+t/+olff/iBrz79lLdeeYXPP3qfH775ktqKUuRtzbQ21GJQdGDRKLHrNdj1GjwWI06jjsaaSopz8ynKKUArV9Ll8tDt66TP343DYsbncmLUGxgaGKTH34vD5iY7q4Dbb7sHiTiRkBliImfGE35+LJEzxESHiIkLD2NeUjS3XnMJrz77IB+9uZZH77mGLz74K4qmMhz6DjxmIbvq9TiDnqqhbg+9XvsUSFspysqkJCeLsrwcDIoOul12ul32IJQCg9B9Pge9Xju9XntwN/t0O0NgZ/vZIAtkZuP9foa6hEwrcGAikIkdmNKvxoZ6ODDSz+SBYcaGexke9HNoYogTR4VNopNHJpg8MsGJ44eDYvvRQxMcGN1Pf3cnvV1eur2uM4DV5XIFjaEBMAW6f112RxBYfocz+G8C7wIA8zucQVgJBlLLGcByWIxBWNlMeuxmAw6LEYfFiG0qy3Ib9bj0Wjw6LQ6VEm1jE9XZOXz/4Sc8dNPtLEpIJykiTlhhHRKDODKeyPB4IiISiRSlEB8/h+XLL+PBB5/k229/paSkBrlcj8HgwGRyneHBEqB1WmA3GK1B86hGa0Sp0qFSG9BoTcEsS6sVQqOxoNEIxtBAaDTCMRSZTEt7u5qGBin5+ZVs3ZrJtp3Z5BZU0tCsoEMpdAibW7X8IeBmP/vCc0C/6tDbzsisAu8DAGtWmsivbGJ3bgmZhRVU1Lci11nQmmw0SxXUtcmobm6jVaVHZXWisXupbFNwy8NrECXPISIymvPPnUWMJJaIsHDeffsd1v32C+t//4W29iaMJo2wKbS9iYamWppaGpHJpegMesxWCzqDFpNFj9PtoNPvwdflxWw10NreQnllCRVV5RQW51FSVkxldRm5+Tn88tuPvPDX57nuhuu55Y67ueKq61m0bCWpc+aTmjabtPQ5pKankZSSjCQ6lri4BBITUklKTGfZ0ouIiowjLiadNU88x8wZ4UimSsKUpHSSE9OmoBVHZHgUKfHJpCWmcumqi9i4bj1ffPoZb732Omsf1m3J1QAAIABJREFU+wtvvfIa2zZtJGPnNrZt+p3ff/2JnMw9VJeXoJZLaaytQilrw2bU4XVYseg1eOwWenxuFO0tlObnU5ybT96+XAZ6eoWRD6eL9uYWSooLaWttxml30Nvdg8/XhbxDzTtvf0hS4hxCZkqIDIsjYmY0YedGIpoRRUxYJMliEatXLOKFx+7ly/de5JmHb+bxu69h3/afGPbb8ZhVOIxqxgd66fO66PHYpgaWvYI+1eXFqlVRU1KErLGexspy7HotvR4nvZ7TxyICA88BIAVA9q9Kwum2hukx6Hcz3u8PCu5jfV1T/7ebkb5ODo8OcGhsMLgH68jEfkaGuhke9DN5aEQYdD52iCOHx5k8MsGpk5Nw4giTh8Y4MLqfiZEh+v0+ejs9dHtPZ0M+pw2/0063S4BPj8t9RvdvOrACnwNA67I7giDzWc/sCrpt5iC4AplUAE5mkw6zSYfFrA+GdaostGnU2NVqHBoNLo0Gs0xGVVY2P3/2BXddcyOLk+ciOj9C2GQqTiYiNJpZsyRERSUSHh5HQsJcLrroKtaseZHffttCXV1b0BtlMjvOiIBBNFAGqjWGYLYl2B1saHVm1BojKrUhCKuAOTSQWWk0tilwmWlvVyOTadFoLLS0qMjIKODn37byy7ptFJbU0tSqQqNzCcbRgIt9enY1vSsY+B64AB3oBqrMLtrUJnLLG/hx4y5+2riDktoWZBoTjVIVhWVV7MrMIa+skpqWdho71NR3qCisaWL97iyuvP0+wuNTmT1nISEzw4mKEBEWEsorL73Mju1b2b5jMxqtgnZpEy2t9TQ01dLS1ohCJUdv1GE0mzCaTdidDiw2M0azCZPFiNFsQq1V0dzaQmV1Bbn5efy2/lc++uRjXnzpBR59/DHuf/A+7rz7Lq69/jouvORyLrj4MpauXMXchYtITkkjNj6OuIR4EpISSU5ORSyOJi42iWhJPBcsv5ikxDmEzYrmpb++ScisSERRMaQkpbN44TLmz11EQlwy8bEJRIuFHV+pCSmsWLKU1156mddffoUP332PH7/9ju0bN5K9dze7tm3mu6+/4Luvv2Dfnp20NdXjtJrQqeTBv6wehxWDRkmny06Xx0ldZRmlhQXs25NBYU4BwwOD9Pm76fN3U1NRyZ7dOykuKsButeFxeenpHiAvt5gbrr+N0BAxs2aIEUcmIgqTEDEjAtHMcOLCI1iSlsL9t1zPOy+s4Z0X/8I9N17KD5+9gbSuCK9Vhd+hp8djCYKm02EIOta73VZG+7qx6zWU5+fSXl9LY2U5DoOOfp9bEN6nrAmBrQz/SsOa3gWcDqsAyKYDLWBpGOnxMdbXFXw+PtjN8YMjTAz3BYF1aGyQ/QNdjO7vEQacTwpHJQ4fGgsC6+SxQxwYG2J0qJ+JkSF6Oz30+Nz4Pc7/K7DO1qYCwAqUh//OPDrdKDodWO5p0LKZ9FNztRpMRm0QXmaTTninVWFWK7GqVdjVatxaLdrGJsr3ZvLFW+9yz3V/Zk5MMnHhMcSLEhCHxRIeFj1lLE0mJiaN2bOXctVVN/Pqq++ye3cObW0qAVqm02ZQvUHIqgI+LI3WiFyhQac3B58pVXpkHWoUSh1anfkMYCkUBlQqC1rt6dJQq7Uik2mRSjVBn1ZxcS3bdmazcUsGm7dlsi+nlJY2HQqVjT/8Oyf7dIG9Q28LerJ0dh8aq4cGmYb8ino2Z+SzfkcWhVWNAsiMdoqrGtiRkcWm7bspqamnXa2jQaYis7icTRk5rNu1j5seeJzw+FSuvubGKaFaQrRYwjNPPU3m3j1s3baRpuY6WtsahGhvokPRjlYvnOGy2m3YHHYsNisWmxWrzYHZakGhVFNSVsq69Rv45LNPee75F3niyTU8sWYtTzy5hvsfeIjb77yDa6+7gQtXXcy8+YtZuGgZi5esYMHCxaSnzyExMZG4uDji4mJISUpGIhKTlJCMRBTLyiUXMjd9IaHnRfLe258QE51IRLiYC1ZcxC1/vp0rr7iGxQuXkRSbSJw4FklkFJLIKNITk3nonvt446WX+PWHHyjLzaO+spKczD1s+P1XPv3kA3779UdKivNRKWV43E5cTjtdnV7sNgsetxOnw0ZPpw+L2UhRXi7lxUXUVFRi1BgY6OllsLcPq9lCUUEhRQWFdEhlwg1Efw893QN8+smXJMSnExEWx3l/jCJkRhTisCgkIaGIZ84gRSLiuktX8fLax3j7+TX85e4/88HLT9NSnofXrMSmldLrtjDU7cLrMNHpstDtNjPcK2RCXU4zQ34fWlkbuzZtELqaeTmYVIpghhUo/YQy0vVPXquzbQv/DlZBaE11CUd6fIz2nj7jdWikn5OHxxgd7A4C68BIP/sHupgY7efksQNw4hBHDo5yeGKUY4cPcOrYEY5PCgv9Apd1AsPafo+DLrcwI3k67MHy7t9BK5BRTS8DA6VjQHSfbmMIQMtlM+OymbHbTFgtBkxGLQa9GoNRuDsQCKvFhMmox2o0YNHpMCsVODQa7EoFqrp6Cnfs5NPX3uS6S1aTKkkgOkQszKBGxiIWJZwBrfnzV3LrrffyySdfk58v6FkmswOL1YXJ7Jgq8yxBS4NWZwoK72qNgYbGVgqLyikqrqCpWYreYJ2yMgjQCmRYOp0DrdaOUmlGrTYHYdberqalRUVjo5yK6hYKimvYlZHPzj15lFe2Ilda+UMAVtOBdTa0AqWixupBZXZRL1WTVVzFpt3Z7Moto6xBhtxgp0VpIKuwnB2ZeeSXVFBR24hcb6JDZ6SyqZ3Ne7PZkVNEcUMb9z/9V6KSZnPX3Q8QHhoV7BI+8tDDZGdlsmnzegqLcqmuKaO1rQGtXoXdacHtdeF0O7DYrEJWZbbS2iYlJzef39b9zmeff8Hrb7zFs8+9wBNr1rL2qWd44MGHufOue7j5ltu45trrufqa67jm2utZfcWVrLroMpYuu4D5CxYxd94CFixYwPz580lNTSY+PhZRZBSiyCjSk9KIFcWwaO5iFs1dQsRMMR++8zEXr7qM0JBIbvnz7bzx2tusXfMMt958B6kJKUSFRpKenMLctHTmpabz12eeY92PP1JVUkJbbR0qqZTcfRls37aJ9et+pqG+GrNJh8Nuxm6zYLWY8Hf5sNss+Lxuenv8+Lxu2lqbydq3l8L8AlQyJeP7xxjo6cXnclNVUcm2LVvJzc7BoNPT1zeA1WqnrLSaa6+5if/9h1lIRMmEzoolPERC5KxZRIfNIjZ8JsvnpfHEfXfw7kvP8urax1h7/+0U7t5KR20pnRYdvW4LnTa9oD11ufA5zfR6rcHSrtttZbDLi1bWxp4tm8jYupny/FwsGlVwZCewvaG/085wr+efgBWA09nZ1b/LsAJdwgC0hnt9jA34OTw6wPGDIwz3dwWBNTEsCO6HD+wP7r06ND7CkQNjHDt8gONHDjJ5aIyD4/uZGB5gbKjvDGD5PY6gFheIHrfzX7rZp5eAbpMZh96Ay2jCa7EGYdXr9gSd7S6rCafFGIRWsCS0m4PAMho0ZwLLqMdkMmE0GrGaLVgMekHvVClxazVYZTJklVVkbtzIq2ue4tKlK0mIikEcLkESEU1EuISI8Jip2cNEEhLmsnLlZTz66FP89tsW6uvb0erMwhoZmzvYJQwMPxtNp7uGSpWOmtpGsrIL2JORTV5+CVXVDbS1qVAqjeh0tuC+rACwFAoBVDqdDY3GglSqoa1Ng1xupL1DT32TnMqaVjKzS8jILKGgqO5MYP27LCvwTKazUt7Qzo6sQjbuymJHViGVzQpq2tRUNErZkVXIj+u3sH1vLk3tcrQmGwqDmcLKGjILy9iwO5O8ynrq5Fpue3Qt4fGpPPTwXzj3nBlEhEWSlpLKTTfcSObePezYuYX8gmzKK4pobKpBrVVgsujRG3W0SVspqygnJy+Xr77+ls8+/4r33v+Y115/mxdefIW1Tz3Ho4+t4cGHHuOuu+/nllvv5Nbb7uLW2+7ihhtv4brr/8w1197IZZdfyZ+uuIZVF17KwoWLmTt3PvPmzGXO7DRSkhOJj4shViwiTiImJS6B2KhoFs9ZzKqlqxCFiFn76FOsXfMMM84P5cEHHuWH73/mb599xVtvvMvSBUuICo0kViwhRiQmQSLh7ltvpWBvJormFvQdcuStrWTu3sX2bVvY8Ps6WpobMRp0uF0OfD4PAwN9uN1OXC4HPp+P/v5+jEYjZWVlFBcXU1xcjEalZbh/P4O9fRi1OirLKygqKKS8tIwuXydebydtbVJeeP4VJOJ4zj0nnKiIBGHGLDKeiFnnkxA1i9mxUdx85aW8++LTvPHME7z4+IN8/f6bNBYXUFeYjVXVwX6/i06bni6nkaE+D36vhV6vlW63mYEuV9CHZVYrqCjIC1oxvFYzwz1dDHRO16Sc/wSsgIY1XaOaDrJ/NWd49lqakb5OJoZ6ODTSHzyOOjrYzYGRfsb39zK6v4djR8bg5GGOHBzm4Ngwxw4f4MTkISYPjnP4wAhHDgoHKoZ6u07fQ5zKEAMdzR6PjR63gx63858sC9M7hj6rDU27lKbKKtpq6zDIFXjMltMlo8uO12ENDjw7LEacVlMwHHYzNqsRk1kXBFXgUIreqEOr16HRaTEajRgNOnTKDsxKBU61CrNMirG1lZayMrb84x88+eBDXLBwCbGiGERhYiLCJYSHRRMaGkNkZAKxsemkpi5g9erreP3199mzJ5fWNjlanRmL1TVlbbCeASylSodGa0SrM9EhV1NT20Refgl7MrLZsXMvlZWNtLerg1mWWm0NloQKhQmVyjQFMjNKpRGFwoRSaUamENzuNfVSsvPK+XXdTr77YaNQEgYiAK3pJtGAv0qqtVDbpmRbZj5f//Q767ZlUFLbglRrI6esns17cti8J4ddWQWUVDfSodYLNwlNVjLyCsktqSK/op4WtZF2g4NbH1pD8sLlPP3cK/zxnBmEhUaRlJTCqgsuYvv27ezevZuiogJaW5tpaWmivrGOsopS9u7L5Lf16/jyyy/54IMPePfdd3nzzTd56aVXePbZZ1m79mmefPJJnnrqGZ5++lmef/5FHn74Ue68826uv+EmLr/8Ci67/Ar+9KeruOyy1Vx+2ZVcdumfuPjiS1m+fDkL5s1ndnoqc2anMW/ubBbMmU1qYgKxUVFER0SxYtEyrll9FZEzI7l29bV8/fk3nH/uDB5+8BF+X7eB335Zxy8//czll64mNjqOuJh4xFES5qXPZuXipTRW1yJvasau01OUm0Xm7l3k5+VQVJiPy2kXVu52d+H1uPB63Xi9bnp6/HR3d9Pf349cLqe4uJjW9jYaGxvxd3Yx2NvH8MAgjQ11VFWW09hQR3lpGR6Ph8GBEaTtCq7803XMmhlFjCSVGedFERkeT8jMcCRh55MaHcLS2XE8ds/NfP7Oazz98P089dB9ZG7ZREVuNk3lpZiV8qlz8XZ6PBZ6Om34vRYG/U78LlNQIPfZzOiUMhoqymiorkDV1oLfaWfI7wtmV2euRHYHYTcdTmdrW/9OdA/szApEAFgH9vcyPtgdBNbEcB/j+3sZ3987VQ4e5uC4cED15NHDcOwIhydGOTw+zLFD4xwcHaKvS9Cvenwu+ryuM8raALC6XY5/GrsJ6lMWK06DkcaKSrJ27KRgbybS+gYcekPwfZfbcQawpncCHRYjLpsALItZf4Z2ZTRpMRg16I0GtFotBoMBk1GPUaPEqlVj16oxyNqxKeQY2lqpzM3l6w8+4NZrrmV2fBKScBExUbFEhIoJDRETFRlHTHQyEkkS6emLuPfeR/nymx+pqGhAJtMKIzsmOwa9FbPJjsXswKC3YDIGfFgWVGoD7VIlVdUN5OQWsXNXJvn55TQ2ys7oEgaApVQKtge5XI9MpkWlMk1ZHQSzqFxlprlNTW2DjJ178vjxl838QWawITc5UJiddBjtwVP1gRJQbXHTrNBT1dzB7twSvvtlExu2Z1LVKKNNbaJFaSK7pJaswkoq6tupa5bRrtChM9vRmmwodRY6tGbqWpWCYG/vIqeyidsfeYqEucu4677HCY+QMCskkrT0+cyds4i/f/cj23fsYW9mDoUFpWzatIWvv/6Wv/3tS/72ty/55JPPeP/dD3j37Xd4+/VXeOHZJ3nx2ad4/53Xee/dN3n2mTU8+sgDPP7YQ9xx+83cdOO13HjDNVx3/VWsvvxiLl99MVddeTlXrL6MSy++jIsuvJQLV67ighUruWDFSpYtXcyiebOZk5rE4vlzWLJgLjdddzVvv/4aG9f9xntvvU1MVDTzUtPJ3LmbmeecwyP33UdNRSltrY2UlhXy5ddfII6WECWKITEpjfi4FJYvvYDW+mYsag15Gbv55e9fs+m338jYuQt5u5Sezi463R7cThc93V309vhxOe0MDvTh8bjo6fHT39+L3W6lu7sLv7+T0eERHBYr42MjFORnszdjJ/uy9lBfX8vQ/hGG9o/z2WffkhA3h/P+GMH/Yew9o+Msr/V91n8lBBfJ6u4Vh+aYGiAEQm+BhCQnBEJCKCZUU2zj3ptkqzer997LqPcymt5704xGo+5KDSEnJ7n+H17NIAM55/dhL2nesUf6omvdz/3sve+QoBWELY0iKnQ5wdddx5qwRdywaikP3nkDh3a+zZFd7/Orxx4kPT6W3LQUKgsKkfT24TIZGHdY59WFjUm3hdlxR8A49wdDTI6NUlFSSHebiMrSIrrbRIw5bVyY8AoAGh9lzuvgyvSYEE4xsXArqWve1xJWKvuf+Xe9X5gcvep94abRHWgSPT/hFppFPznP367MBZ7/7cocn12Y4tK0l398fgn+5yv4+nMhiOLKHP/+x9/4ny8/4+svPuHrT6/w1ZVLfHXlEud9XmY8Y8x6PcyNC0faaY+LyVEHE6NWJlx2Zr0eZsbcTHtGmRx1XtXe4HM4cZttSHoHqC0pp660gpriMmxaA1OjY8Jud5cdj8PCqM0UKLfdzKjNhMtqxG0347KbcNqM2C16bGYdVpNWKKNuvgxYjQYsBi0WgxazTo1Jq8KiUWFWKrColCj7+2koKeHYzp089tN7WR8SzqrgMKKWRhAWJPhaIUFRrFi+nrVrf8xtd97PG2/vIL+omr5BhRCOanCgU1uwm5yMWtzY9HYMWgtGgw2jwYFeZ8Ogt6NSGhE1d5GVWUhebintbX0oFQY0ajNqlQmD3o7R4ECtMqFWmwOlUplQKAzzQ9AGlEojUqmWkRE1Q0MK+vulXDOsMV0VpCo12FBZhfEbf7d7W7+Exs4BWnrFiLqG6B5SINNakWmtVDZ1UVQtoq6lhyG5HoXWzJBUTUtnLxW1jTS2diNVGZCozUh1VvokeopqWnnmhW2su+lOHn3yN4RFrmHx4jA2bLiJ9etvZO++w5zLyCUzK5+c7ELi45I5fOg4e/fuZ+/ufXy8czcfbP+Q9959m7+++mfee/NVtr/1Gm9ve5m/vv4n3npD+PrKn5/n9799ll8++QhPPfkIzz7zBE88/hAPPXgfD9x/D3f/9HYefvAhHnzgIR5+8BEee+RRHnn4Qe772U+5+45b+entW/nLSy9w4shBqstLaK6voSgvl/feepPF1/6I1ZHLaa6qJuS6a3nlheeRSwZxuUw4Ri3U1lcRtWolK9asJ2rlOlavElJrutu6sBuNKAf7qS0tIvfcOdpFLdjNFqbGffg8Y0x6x5mZnmRq0sfkxDgXL8zh9XqYnZ3GbrcyNuZGoZRgMhmYnZzi00sXMRn11FSX09Epoqu7DZfbybhvkvb2fp555nmCl67k2h8sI2SxsHs++LqlLF+2lE1Ri7n35jW88/JvObTzbf760u95+fnfkZWcSKdIREdzC1q5nFGrlTGn0K0+Oy5Aa8ZrZcpjZ2LUGjg6uR1WyoryaRc1Ul5cQF9XO+MeBxcnBaBc8LkEYE2NMjtm/dYaZVcASt8G2UJg+b/3A8s/EO1vZ/jblTn+dmUu8PzLy7PCIPSsj39+eQX+9Xf4+nMBXl9/zr+++pR/fHaFv12+wH9//in//upLPj9/IeAzzY55mRsXwCWoKidTHjtTnv8dWON2B9NuLzatgeaqWtrrm+hsFCHrH2LCOYbPMTpvuJtxWY3fKafFEICY02LAYdZjN+mwGbVYDZr50mI1aLEZdVj9wNJrMOnUGLUq4YioVWNSyBF3dFCSns67L/2JezffwNqgEFYEhROxOIzwpREELwkjInw1y5evZ+PmrTz9qz9w9GQiVXUdaLV2LCYPZq0du96FU+/AqDJh0AqwMujt6LRW9DobWo2F/j4JNdXNFOSX09jQzvCQApXSKEBKZUKntWLQ2+eNeEvAeP82sPw3iBKJBrFYJQSp+iPqxVozMqMdjV3ouRKrhfScyqYOKhrb6RlRIdVYGJLraesdobKhncTMIoprWujolwrrk9VGmtp6yCksJSO3kNKqBqQqA0qDg45BGaW17aTklvP4b19m/c13cftPf8G6dTewZEk4GzbcxKrVG3j5L9uIj0vh7JkEkhLTOHs2jqOHj7F718fs+PAjdn60g48++JDt773FzvffYu+ud9m94212vP8G+/e8z9now8TGHOPood28/NLzPPX4Qzxw/7088vADPPzQ/Tzy8AM89eSjPP3UY9x/38+547bbufUnW/nZvXfz1GOP8qcXfs+BPbvITE+ivqacmsoSCvMySYyNIS0pkZNHj7BhzWpClyyhuaqalaHL+NXjj1JfU87QUBdGi5bu3g6uv/EGQiKWExqxkhtvuJXVK9aTmpAiDCUr5Uj7eygvLESrVDEz4WPSO8bEmEeYWZueZMLnZcwzyvTUBNPTkwwO9pOTk0VlZTmtrSLOn59lbmqav3/xOUOD/RQV5lJTW057h4jxCS/TM3Ps3HmA0NDVXPuDUJYsiiBkcQTLw1Zw3f/3A1aHh7B8yTU8/fOt7H3vFfa+/wbPPHQfKWejyUlNxqhWo5LIcFks84O6NmbG5sMkxuzzCknYceWPhx+1W6gqK6a1qZ7y4gIGejrxuu3CjKFvlPPjTua8Di5Pupgds3J+3MnsuIPZccf8bKEfRFcDayG0vg0sv6/lB9aXl2f54tJMAFhfXJrh0/OTfHZhCr7+HP79Nf/66lO+/uwi/PeX/O3KHP/9+Sd8dn6Grz+9Av/6J5/NneeCb+J7gTXt+Wazqh9WU27XVcD6xsNyMWqy0lJTT2ttA70t7TRV1uDQm/Da7AFg+VWVX1n5y//aaTEEYGXRqzHrVJh1qgCw/PVtYOlVciwaFRaVEv3ICP1NTaSdPMUfHn2c68OjWBsaSeTSUCKDIwlZEkZ4yEoiItYQHrWeLbf9jFe2bScpLY/hYTVmoxuT3oFV78Smt2PWWDDq7JiMTgx6O1qNBZ3WitHgQKU0MjQop7GhndoaEY0N7fT2iJFJtSgVBtQqE/r5dgd/CfuwjAFg+csPLalUKxwJ/cdAmdGO3OQQAKazItVZySuvI7eslmpRF/0yLXKdjSG5HlHXEBX1beSVN9A1rEKiNtMzrKSuuYPMvBIy84pobO2kb1iOxmhHojZT395HcXUrWSV1PPX7V9n0k3vY9ONbueWWO1m6NIL1629k5ar1PPHks8REx3HqVDTx8YkkJCQQczqa/fv2sHPHh+zZvYN9e3ex++MPiTl5IFDRJ/Zz/MhuDh/YweEDuzh2eA/b33mD53/3K55+6jF++fTjPPzQ/dx7z53cc/cd3HP3XTz6yEM89+tneX/7uyQmnCUnI43khDMkxceQnZFEXnYqOZnJpKfEczb6OFnpKaQlJbL15psIvu46zsUncOsNm7nvjttIiD1NcXE2orYGGppq+fXvfsuy8CjCIldxw4+3smr5Ov766hvUlpejGOhjpLeL3vZ2vKNuLs7OMDHmYXZygouzM0xN+pia9HH50gWcDhsGg46UlCSyszPJy8tBLpcyNzfD9OQUF2ZmmZudZsLnwTfh5tPPLjE1M41WZ+AXv3iCa65ZxKIfRbA8Yj1hQRGEB4cR9KNFrAoP4u6b1rP91d9xYvd2/vL7Z9j20n/RUFFKWmIc7U1NGNVaxl0uprxuxkft820JzkDW4JVZH7Pjwg2aw6xnuL+HlIRY0pMTiDl5jKG+bjwuq3CjNuZgzutgdsweANac13EVsPxgmvM5A8++rbIWQu3bRv2VWV/Av1o4ovPJ3ARfXp6Ff/4N/vV3/vnlFf7+6QWh9WFugn9/9QWfzE7x2flZ+Por5rzjXJ6aZs47LtS3FJYfWFNuV6C+D1hOgxmH3sRgRzd1pRV0NoqoLSlHK5ELN4gOQbl6Xd+sSvYDzG0347QYrlJXVoMGs06FSavEqFH8r8AyzR8NjRolZqUCg0SCsreX5uISDrz1Dr/YejsbIlawIiicVSEriAyOFEKBI9awLGw1azbczKNP/obd+09Q29CBTDYPGo0Vq8GO3eTEpHdgNrkwGhxXAcv/WiHX0yLqprCggpLiajra+5HLdGjUZgFcCxSWH1j/CVYSiUYIUh1SG5HorahtbsRaM6I+MU1dg3SLlVSLuhiQ61CZXQwpDTS09ZFXWktyZiHxabn0y/RorGMMKwyU17VyLqeI1Mx8KmobUWiNGG1upCoDHf1S4TOHNbT0yfjdX97lxjvuZ/nKH3PbbfexZEk4q1dfz4qV67jrp/dx/NhpoqPPcOLECWJjzxAfF8OJ44c4sP9jDh7YzYEDO9m793327HyLU8d2kxx/nNjog+ze+Q5vvfEn3n93G/v3fMhbb7zCb3/9NI8/9hBPPP4wjz7yEL98+kn+/Kc/8u47b1Gcn0dORhq5mekUF2STk5lK3JnjJMSeJDcriXOpZ8nLTqamsojqimLqa8rJyzrHHVtvIXjRtbz9yqs89+Tj3HHzjZyNPk51dTG1DZUUFOVyIvo0YVErCQ6NIiJ8NTdu3sJrf34Vo1qN12rGZdJjN+mNZWkOAAAgAElEQVSZnZxgdlKIjLo0N8uFmWkmfF7mZqe5dPE8vvEx5HIphYX5dHS00dbWwsTEONPTk3z2yaeoFEpaW5qpKC+mtq4S34SHsXEvWdn5rFl9PdddG0rQ4khWLd9AyJJQgn60iDXhEawJD+apX9zFgQ9e58Tu7Tz/zCM0VxVjUEjRq+QYNUo0CjljLifT4x58bsf8H6qd2TErFyeENJwpj53pcQFoWqWMhppKRA21NNRUopSKhUTkeVVyftzJ7JidSxNOZjwW5ryOBWM6joCamvM5A8++rbL83/uBtdCU/2RuIgAo/62if5nfV5+cF4D1jy/4x+eX+Mfnl/j33z8TvK3PrnBxcpxPZqf591dfBo6Dc95xzo/7OO8TVJbfw5p0C4k3k6PO75TPaQ+Y6uN2B26zBZfRQkN5Fc1VtbTVNSLu7sNrE8x2P7C8LttVfpbbbsZh1gdqocLyA8um02DTab4DLD+0bEYdZp0am0aNWS5HPzyMtLOTgsQk3vzDH9myZiMrg0JZtUxI9A4LiiA8ZCUhIatYsXozt9x6L398+U1S0vPp6BgS2hRUJnRaM0adFaPBhtnkwGS0o9dZ0GqE9/Q6CzqtGZPRzuCAhNKSKlJTMiksKKOnexC1yoBaZQjMEvp9LD+w/CprIaxGRtRCVL1fXY3oLDR2D3KuqILU3BIKqxoprmlmQK5DprfR1i+hqrGDivo26lp66OiXIjc4EastNLb3k1NcTUFpNfWiTgYlwjxhv1hBTWMb1U2dtPVLUJvHGFZb+f2r27n5rl8QGr6eW2/9GYsWhRIZuZblK9ay+cc38/HHezh9+jSHDx8k5sxJUpLjSEk5S1zcSWJiDnPy5H5OHt/N/t3vcOrYx5w+vod9H7/DR++/wcc73mbXR+/w3tuv8dyzT/LkYw/yzC+f4KU/Ps97777N2TPR1NXU0t/XIxxdSvLJzkjhXGocyQnRxJ05SlpyDEX56TTVl1FWnEVlWT7VFYW0NtdRW1XKgz+/l9Cli3j6oYf56O032bAiioP7dlFSkkNxWT7RZ06SW1jA2o2bWblmI2GhK9m47sdClFlREWU5WTRUlHJ+ysfMhI+pcS9zU5OBNSYTPi/n52aYnZlibnaaxsZ6CgvzKS4upL+/l5mZKT777DMmfVO4XaNIJWL6ejsZkQwyOenDYrPy9C9/zeJFoYQEryR4SRSRy1ay7LplLPnhD9m8ZiW3bFzFq394lthje3jl+WfZ8fYr5Gck01hTRkN1BY01lSilEtwOwaMSGkXtgn/lsXDB55ifC3Ry5fw0n1yYwTvqQKuUoVcrMGpVWAxazs/4hE73cRcXfC5mPDYujNuZGjUxOyZ8nuCJ2QOKanbccRWwFkLr28Ba2HTqX9zn97T8qss/qsPXn/PPL6/w1Sfn+ddXn/I/f/tE8MGmJ7gw4eXvn1yGf/6DS5NTgWZP/5FwbnyMmbHRb0z3eeN9wuW4ClgTLkcAWJOuUdxmCzOecdrrm6gpLqOzUURrbQNaiRSHWfCp/OrKZTUGAOU/BtpNuqugtVBlfR+wFkLLrFNjUCuw67XYtRoMEgnGkRG6qmuIPXCQJ+7+GRvDlrNiSRiRi0NYdt0yQpeGExwUSVTUBtasv4lHnniO/YdOU1XbikSiEW77dGbUKgMGvXXedLcFgOWHkUqpR6XUo1To6GjvJTeniLTULKoq6xkckKBU6AJjOX5wfR+w/CWVagVgyU0OBpR6qlu7Sc0vJS4jj3MF5ZTUigId7j0jKqpFXTS299M5IGNAqkVjHmVIaaJ9QE59ay91LT109olR6a1ojFb6xTJyiyrILiijsb2fnhEVMp2TLrGGX7/0Jrfd9xihEWvZsuUuFi8KJTxsFatWrmfN6g1s2/ZXjh49ypHD+zl54jCxsSdISjpNUvxJ4mOPkJRwnPTU06QkHOfMqX3s2fkmb7/xIm++8SLvvf0K77z5Cq/95QXee3sbOz54hxPHD5OWmkxhfgENdfW0ilqor6uhsa6S4rwMUpPOkBh3grTkGHKzEygvzaS+tpCSonTKSzNpba2hra2Wjo5G6usqeezRBwlftpQ7brqZ6COHCFt8He+9vY3jx/eTkp7A7r07Ka2sICg0gojla1i9ahM3XH8Lt968lYqiIrqbGphw2bk0O8XUuIeZCS+X5qY5Pz3FzISPmWnBx5qdmUKnVRMXF0d0dDQFBQW43W5mZmaYmZkRwjwnJpmYGMdqNfPJpxe5cGGO2vo61m/YzKLrQgheupzQ4OUEXbeMkMXBRAYtYfPqKJ544C72bH+dUwc+4sVfP05nYwU5aQk0VJfS3txAV5sInUrOmMvO5JiL8VHr/FYFBzMei2CaT3oE5TQ1js/tQDLUT0NNJcX5ORTkZGIz6ZmbHg/0MPmBdd5r+15g+QHlN/a/fVxcWP68Q39LxEI1JaywcQdmF/1m/D+/vMKXl2cDx8NPz08KQ9bjHs77xrg0NcGFifH545yRcbtDUFtj7gCwptzOALB8ThsTLjuTo8JqnQCwHDa8divjdgcuowmfw4lWIqWlpp4eURvt9U3I+gewGXW4rMZAao7TYsBm1AYgtfB7fy30saxaNTadRhjP+R5gmXRqNHKJ8O80arTDw5hkMpS9vVRkZPLRq9u4+8c3sSYojBVLwghfFDpvwEcQHraKqJWbuP2uB3jl9fdIyyikd0CK1mBHo7egUOrQac1XlUZtDEBKqdAhk6rRakwo5FpaW7ooKiwnP6+Eqsp6RM0diMWqq6Dlh9X3AUsm03GNP56+sXuQhKwCjsYmc66ogta+EcRqEwqjg5ZeMUlZhZxNzaaqsYPuIQUDUi1Kg4MhpYlusZohuR6Z1opKb8Vk9yBT66mobSQ26Rx5xZUMyYWNEL0jOuraB3n2xTd44PHfELF8g+BhLQknPGwFa1ZvYMWKVbzwwgvs37+XA/t3s2fPB+zd+yEHD+7gyKGPOH50JwlxR8jLSeDk0V3s+/htdn7wOh++9wrbXnuev/zpd+zb/QG5WSl0tDZSX1NOUWEu6WkppCanUJhfQHlpGbk5WaTEnyE2+jCnT+wn7uxhsjPjKC/NpLoyh6qKbLo762hrqaSrq5GWlmr6+toY6O/iN889Q8jSRawKDSMp5jQrQoL5eMd29uz5gNRziRw8vI8GUTOr129i+ar1rF61iVXL1/GTG7dQmJ1NR32t4OlMjjMxNsrF2Sk+uTjH1LiXad845+dmmPB5GejvpUXURENDA0VFRQwPD3P58mVmZ2cDwBI1NdPW1kZOThajbjs2m4W33n6XpUGhhCxbztJFEawMX8uSHywhKiiEDSsi2bA8hJef/yVnju3m9T/+hndfexGluIeq0nziY47T3SGipCAXm0mPb8zJhMfJmNP8zVoYj4WpUZMQ6eW2cXFmghmfB/nIEKKGWgpzs8jPzsCoVTHhdeG1W/C5LIFE6AvjdmY8FmY8tu8Ay6+u/jdgLQxo9QPL3+XuPw4uVF5+M/7rzy7y2YUpvrg0A//6u7CH/vwkl6cnmBkbxaiU09fWQn9bO32tbbjNFuG2zzPKrFeYh5z2uJjy2AMbVn1O238E1oTThddmx2uzc8E3gXJoBPnAMGqxFLNKjd2kZ9RmCnhYLqsxoKqcFgNWgwabURtQXH7VZTVosOjV/yewnFYTGoU00OagGhrEqlRiVyrpqa8n/VQMz9x7P5vDV7I2NFI4Gs4HkYQtE1bRbNy8lSee/h0Hj8RQ29CGVKFHoTYgkWvQaL9RVBq1EY3aGFBXC59rNSZkUjWtLV0U5JeSlppFelo2Q0MKRkbUyGS6q3wrP7AkEg0SiQapVCsAa0Rnoai2mXNFFWSVVpNeWE5Fc0dg3UyvRE1dWy9JWYXkV9QjVhpRm1z0ilUUVTZy7GwqOaV1NHcOorW4UWjN6MxOpCodaoOFIakandmJ2iRseGhoHyKnrIHHf/sy9z/2HOs23sLqVZsIDgonZFkk12+6keDgEB5+8CFOnTzO7o8/4siRPRw9tJsP3nudHR9u4/jRncSc3kdy4lH2736Hk0d3cXDvdj7a/hrHDn9Mfk4KTfUVdLU3UltVSklhDvFxMeTmZFCQn0t5WQnn0tLJy83mxOG97N31LscO7SIvK4Hayjwq54HV2V7NwKCI5uZy+vpaGBhoY3Coi57edn7z22cJDVnK8uBl5KalEHztD3jphd9x5Mge4pPOUFtfhVSp4IZbthKxfA1RkWtZs3IDN11/I2dOnMBntzLjdXJ5blrYt+QbY9LrZmbCy6eXzjMzPYlep6GxoY7Ojjbq6uro7e1FrVYzPT0tRNpPz9JY34SoqZns7GyGhwe5fPkiIyPD3HzzlvlgieWEBK0gKmQVS3+4lBXLQrhh7Qruu+3H7PtoGzvfeZUXf/s0xTmpeB0GRPWV1NeUImqsQSkbxu204HEJHot/dtB/JJzxWAIrj/0jLN3tLXS0NFFdXkJczCm8ow7GPY5vjGqPTSi3WQCeR/jMwOd+C1oL/a2F6sv//pTHHsg4XLge2T+PuDBpx7822T9nyP98xZTHLtwoTk8w5XaikYhprq6kt6WV3pZWnAajcLQLgEgAlP/nLhzTmRx1MOGy43MKsPLarUyOOnEa9Uw4Xdh1eurLymkoryAnJZXirGxGbWZsRi1jTis+tyOgpvzw8h8Dv+9YaNIqMSrlGJVyTFoVNqMOu9mA1ajDoFej16kwaJSYdGr0KjkGhQyzUoF2RIyyvx/d0BD1+QV8/JqgstYGh7MqSFgzFLZEAFZk+DpWrrye2+96gFe3bSctq4DOPjFyjQn1/EYGrcaITmtCrzOj05rQqA0o5BpkUhVKhRaN2oBWY0Sl1CGTqujvG6apsZWy0mq6uobmZwhVDAzIAuk6HR0D6PV2pFJtwMOSSDRck1dZT1ZpNcV1ImraemgdkAjJNjorDR39pOaWkFlUSXFNM1KdFZ3VQ62om6zCSrIKKzkSk0xFYycjKhN62xht3YNU1onIyi8mr7gciVKPSi8kRvsV1oDCxAvbPmTr3Q9zw813EhW5lpUr1hEcFEZU5CoiIqL4yS1bOHhgH0ePHGDf3p0cPrCLo4d2cfjghxw68D6nTuwm89wZMlKjSU08SWriSSpLcxjobaGns5Gy4hwy0uJpqK0gNyuNw4f2ERcbTWZGqgCq40c5cmAv0ccPEn/mKNnnYqkuz0HUUEJrUxmd7dX09zbS3lGNVNpNT08zIyO9dHSKKCnN57XXX2bliggilwZRlJXBhhVRPPX4Q+zZ8wFpGUnUNVTT0dPNPT//BeFRq1mz+nrWrd7EDRt/zPGDB7no8zLnG2V81M60b4xPLs5x5cIsPo+LcbeTmenJ+Zs/r2C8+3yBY+Df//53ZmbmMJks1NXU09LcSnp6OhKJmMlJH8eOHSNkWQTLgiOEo+CPQglbHEn44mWsCA5iy4ZV/OaJ+zi5/32OH/iIV//4WwY6mzBqJVw6P4FRJ8fttDDQ24HHZcXjMjM+asXn/kYNzY5ZmR2z4nWY+PT8JLMTY3hdNjpbm6kuL6G8uIDm+pr/Z2BNui1Meaz/J7AWlqDCHIEkHj+cFg5Pf3uk5/LMOJ9fnObrzy7yr68+5cqsT+gj87iY9boZNRuR9PUgqq6hra4etXgEp8HIrNfDpSlhvGjK7cTrMOEya781DC0Aa9whwGrM9k1M17Tbw5x3HK/NjlGhxKxSo5dLUUqGmRxzBRSW227GpFUGfKqFwPJDa6GPZVYrhQZRnRqzv/dKo0SvU2E0CCpLp5Kjnb9IMShk6KUSdGIxOrGYvvoG4g4e4rkHH+GmlWtYFRxGxJIQwpaEf6OywtayefOtPPvci5yMTqCxtRuxXItUoUWp0qNW6QNQ0s0DTK3SBwC1sOQyNcNDUpoaWyksKKWmRkR1dTMDA7JANqFfZQ0PKwOgCpju+VUNVIo6aekfoUeqZlhjYlBloK6tl9TcEk4nnqOmpRux2oTaMkpb7wgJ6XnEp+WSU1xNc7cYjXUMk9PHgFRLXnElecWVVDeI6B2SoNJbGVHoaOkeJjYth4MnE8kureeZF7Zxx32Ps/X2ewkPW8H1G25kWVAYSxcvY8O6jaxasZL3t7/LmVPHObT/Y44e2k1szBFOH9/H0YMfcfb0ATJSY0iMPUpuZiL11UUM93WgkA7Q3lJHQW46mekJpCbFkpJ4lpjo46SlJpBxLpm01ESOHzvE6ROHOXv6EEXZSTTXFNFaX0pbczl9XfUMDYgY6Guip6cRjWaIEWkPao0E8Ug/be3NvP/hdqIiw4kKCiYt7ix3bbmZu+/cyu7d75OemUxFVSmNLSJ+/+KfCAlfwdo1m1m/5no2rd3IB2+/zRfnZzk/4ebrLz7h/IyP2SkvVy7OcOXCLJfmppmbncY3PkZtdQ2tohZiY2PRaDTMzV3A55tkcnKasrIK+nsH6OroJi4ujs7OTqRSKc8++ywhyyIIWhomJOH8cBlBPwxhZUgkK5cFce/WzXz89kucOfoRv3z0Z8SePordpMGklTPU30FLUzX19eXo9XLcbgtetwCribEFKmgeWF9cmmHSLfyxaeQjpCTEEhdzivTkBOLPnBb2lbvtVwFr2m0NAGvabZ2Par8aWP4jof/n/WdofbP4b+Fg9P822nN5ZpzPLkzx5eVZLs+MMzvu4pPZKcZsZs77vGQlJ6IZkaAZkZB4Olro9u/rwWHQMeGyB8ZzJt22b5nvgroSgGVhzGbGYdAxajYGwOIymmgor0BUXUNpbjb1VeVXNYpOeJwBOH1bYX0fsCwaVeBIaNQo0ank6FTyALBsViMqpRSDRonNqEMvl6KTSTAp5GiGhlD39lKTk8OO117nvlu2sipYMN+jlkYSujSckKAolgVHERW1gZ/e+zDvfbCb4rJa+obliKUq5AotSoUWlVIXgNa3S6nQIhlRIJUokcvUDA1KqKttIjMjl1On4omLS6O8vJ6eHjFDQwoU8+0OfX0SRkbUgRKLVVxzrqiC4joRoj5xAFa17b0U1zRT09JNtagr0JPV2jdCRn45x2KSOJdXRn1rL8MqMwqjcEQsqW4mI7eY2qZ2xHI1OrMdqcpAeU0T2UVVxCRnklVUS49Exyvv7eWnDzzFbXfeR1Tkatat3kRYSCRLFi3lhs03EhURyfP/9XtOHDnM0YP7OHxgNyeO7uPogY85cWQ3CWePcfr4Pg7u+YjCnHTammporqugojSPgtx0cjKTyc9JIyXxLMUF2YGswXPpSRw7eoBdO9/nyMGPOZdyhrryXHpaa+huqaaztYrB3ibEQ60M9jcjkXQhFndhtmgQj/TT3iFCIhHz9rtvsXbtaqKCgtn13js8/sDPueXGTRw8uIvElFhy8jKpa2rk4NETBIdGERW5lnWrN7F+1Tqef+45Pp2ZElayeJxMeF1cnJvkk0uzgePhhM/LqMtBRVk5jfUNqNVqJicFUH3yyWcoFCrq6xuJPROHqKkFiUTCxMQEubm5bNq0mSWLlxEcFM6KsHUEXxfGsh8GszZsBevCQ/n1w/eSeHwHR3a+zp+f/xUl+ZnExxwnPSWW4oJM1IphEhOjUSiG8HiseDxWJsasgWHn2TE7c/PAsqhl83Fa08If2Pz+Lp1KzrjbGQDW5KhDOEbNA2t61HQVsCZGzYEknoWw+r6j4tXl+t5NpYFh7O/ZVvpt1eW26rkw4eWLi3P4nHaUw4NU5Bcgqq6hr7UNo0LJtGeUi5M+IarM7WTcacZt1eNzCd6cz2n7Dqw8VhOzXo9g4jtsTLgczHnHGersorW2jsbKciqK8+nvasNq0OCyGgPtDU6LAZ/bcVU7g9+AX9jeYFDIMKuVWLVqoePdpA/sz9LrVIyIB+jqbEUtlwh+llyCVjoiGPAjYgziYQaam0g6fpxnH3qIDRErWL40jJXLlhMRFEl4kHBhEx66hhtuuJ3nn3+ZxJQs2rsGkcg1AYX17dKoDWjUBgx6Cxq1AblMjUyqQiHXMCKWI2pup7ionMOHT5OZWUhKSjb5+eWIxSoUCgNDQ4rAWM7CusbvWXWNKOlX6Kjv7CejuJKCygZ6RlSozC76pBpKakUUVTeRU1xNbEo2ZbUtyLRWRjRWRD0jZBZUcCoujZzCcnqHZGhNNuQaA90DEjJyiymsaKC2tYdBuQmZwcW2Dw9y+88e4/bbf8bG9ZsJC4kkImw5y4JC2LBuI6uXr+DuO+7kwJ7dHNq3m10fvMeB3Ts4emAPxw7uJvb0UQ7v20lSbDQl+dmUF+WRl5lGRloiyQlnOHP6GKdPHCYnM5nyklwqKwvJzz9HamosR47sYd++jzh+ZDeNVUV0NlYx0NnAcE8zQ30iRgbbkI50IpN0oVAMIJX2ojcoqG+oIiklnsrqCt58+y22bNlC2KLF/P7ZX/L6Sy+ybnUUe/Z8QPTZEySnJpBXVEh+cRlRK9cRHBTJutWb2LB6PQ/ddx9TLofwhzMzzsykG9+YE7fTwrjbyWeXL/DpJ5fxuF1o1RomfRPYbA5cLjejLi9zs5dQKXUkJ6UTE3OWyspqvF4vs7OzvPzyy4SFRfCja5cIiT4hawhbGkXoj0JYExrJTWtXsu0Pv+Lcmb288/Kv+OCtV8jPOUd7SwNtonrUimHMZjU9PS3MzIzh8ZgZG7MsAJYAKj+wLk958TpMXJyZQCUdJjMtmdTEOMqLC2htqv8OsKbd1gCwJl1GpkYFWPmB5QeUH1b/yd/6xtP6LpT+E6y+D2j+UAy/D3Vx0kdNSREdDY2knDlLdVExQ51d2PVaxmwWvHYLk6OOwGpnr8OE12Fi3CmkXy+ElcdqwmHQzpcuEM9lVMppqqqgr62FnnYR5UV5WPRqfG4HNqMWn9uB1aAJ9GH9J2BZDRqcRj12vRazWolOKUMtlyAe6KW2poLMjFRKivPJz8uip6MVs16DWjaCWjaCXa/FKJdhEA+j7u+hMjuLN158kVs33RDoyQpfGkF4kLBWOTJ8HWvX3siDDz7Jx3uPUFUrQqrQCiuR50ujNqBUaJHL1MhlahRyDcp5BaaQa5DL1AE1JhlR0Nc7RG1tCx0dA2RlFZGVVUR39zD9/VKGhhQolcbvAqtjWM6AUk+vTEN5UzsJWQXEZ+ZTVt9K55Aw4NzaN0JSViHx5/IormqiqWMAqcaCwe6lT6qjqrmbjPxykjIKaO0aQGO0Y7S5GBgRBqHbe4YYUQlHSo3Fy4DCxJ4TiTzx3IvceefPueWmrQQtCSEsJJLQZWGEh0awfvUaVi9fwe4dOzm8fx8fvvMOJw4fIDnuDCcO7yf29AniY05RXpRPbkYaiWejiYs+yZlTxzm4bxf7dn9E9MkjFOSmCz1U1cVkZMSTkhJDTMxhsrISaagtYbCrmcGOJoa6m5ANtiMf6UIm7kQu7Uat7Eevl6LVSmlrb6K6ppz0jDRKy8s4cPAwGzdez7JrF/HQvXcTc/QwocGL+OtfX+bQ0X2ciT3NyZhoquubuGnL7SwLjmLtqo1sXLOBu7ZuxapWCr1C017mpseYmx7n4twkn12+wPnpCVpETXz4wXbe+uubnDh2HLvdyfnzF5mcmGVyYpac7AJEze309PQhErViNBppa2vjpptuIjw8kkXXBREVuZrQJcsF/2pRGGtCI/n5bVvY/c7LJBx7n20vPkFBZhLxZ06jkosx6pQMDHTQ19eGwaDA4TB8F1jzZvvs/Nfz46NMjFpxWgx0iBoQNdSSkSp8pnigF4/Txtio7SpgTY1aAsCadJnxuUz4XKZAirQfVv6j4kLl9Z8U1sKgCv9rv/L69tZS/w2ikPhj5fLMOHPjHqbcTnpbRcgH+6ktKaWjoZG60jLkA4OMO2xMe0YDLQyTbhvjTjNjdmOgvA4TYzZzAFhuixGv3YLLpGfMJoSiWrVqRs1GRDVVdIuakAz2kpuRikY+woTHiVmnYsxp/U7DqH928NvQMinkQqmErnePw4rTamJosJeqylLycjPJykxD1FCLRiFFp5ShVUgxq5UYFFIM0mGMI0N01tdyYs8enrj/ATZErhTmCxcJ3mfkMiEmbOXyTWz9yU/54x9fIz09j4FBCVqNEb3OjEFvQac1oVRokUlVSCXK7zXdFXINKqUOlVInvKc10d09TF5eGQUFFeTmlgY2ng4MyBCLVVfVNWKtmerWbjKKK4nPzCc+M5/ypvZAik5FYztNXYNkl1STnF1EdVMnErUZjXmU7iEFKTmlZBZV09DWR+eADL3FhUSpp627n9yiMrILyiiprKe5c5AhpQGjcwqt3UdcZim33/co99zzIFu33E5k+AqCl4YSEhxK8NJlbF5/PcvDI3jt5b9w6thx9u7YxZkTJ8jLyCA+5hRpCQnkZWRQkJXFuaQkzp48yeljhzlx5CAH935M9MkjFBdkU1NZRH1NKdXVhaSmnuHcuThSU6OprS1keLAV6UAH8oFOFMPdqEZ6UUt6UMl6USsG0SiHMJlU9PW1kZefSWlZIZXVFfQPDnDmbBwrV64mcukybtqwjoKMdJYu+gEvvvgb3tn+Vw4fPcDegwfILy7j/gcfIypyLatXrGfdyrXcetNNKAb6uDg1xviolclxJ3PTY8xMupme8HD5vDCao9WoMBmMuBxOnM5RvvzyKy5d/JS+3iESE1KpqqyjoqIKpVLN1NQUKSkphIdHsnjxUn507RKWR60h+LoIlv1ImMrfvGo1z//yMU7ufYeTe19j97svohrp5VxKInW1FTTUV3H48G5SU2Pp7W/B7tTh8ZjxeMz4PCYmxsxMu4Wamf8653XhMKr59OIs46N2JsZGGXPZMes1eOZX/Y6NzvcquW0BYE25jFcBa9xpxOcyBVSWH1jfVl7fhZYrUAtBtRBYfogtVFn+htdxp5npMUcg2OPS1ATywX4Ug0PkpqZRmpOLuLuHMZuFyVEn4w6rUE4zHpvhqvKDy2Mz4LYYcVuMAZU1ajYy7rDhsZrxWOB/Ir8AACAASURBVM3IBvoQ1VTR1lRHRXE+fZ2tVymqCY/zqr6r7wOW3aTDYzYxajRg0ajQKqSoZSMM9XVTWlJATPQJysuKyM/LorysiL7eTnQqOQaNoMaMShlGmRijTIyku5PCtDRef/GPbNmwmcgl4UQtjSB0UQShSyIJD1lNVMR6Nm64iUcffYYjR6JpFnWgVGjRavXo9UZ0OgMqlQa5XIlMpkChUKFSadDpDFe95y+pRIlCqaOzc5CcnBLy8sqIj08nOjqR5uYuOjoGGBpSXFXXiLVmzqbnsPtYNEk5RVQ0d9Ar06AwOuiXaYlLz6WgsoHimmaau4cYkuvpGpRTK+oms6iShIxCCiqbGJBq6ZdoGJSoKKtupLCshozcYs7Gp9HVP4Le7EZpcCDTO1CaPZQ1dPLIM7/nnvse5pabb2Xd2k0sXhTMsqAQQoJDueXHN7NhzVoeffAhzp48zdH9Bzl24BBZqamkxseTk55O7rlznEtKIjcjjYyURJLjzpCRmkRBbgalRblUVxRSkJtOcsIpTp8+yOHDuygpyaChoYT+fhHDg63IxN0YlMMYtRJ0qmE0in4MmmGMOila7QhK5TC5eelkZqWSlBxHRtY5ZAo5x46fZMuWrayJWkXokiCKc3MJWbqE5//wW1586Xl27d7JwaNHSEhM5ZfP/Ia1azaxPHIVqyJWcNsNNzLU0c6s182VizNMTY4xPeVldsbH5MQYDruZgf5eCgsLqa2uwev1cv78RS5evMzU5BxSiZLUlAxysgsoyCvE6xnD4XDw/PMvcO0PFxMetlxQV8GRhCwKZdkPg1i9LJxbr9/Ie3/5A/HHdnJkx1+IPf4RTpOK2soyOjtEdHaIGBrsYXCwE5VKzOSkk7FRC163GZ/HwqTbNH+kMzPtsghKaczBjM/DqM1Ewtlo0pLiaaytoqejFatRh8cpeDLjowKwpjx2pkYtTLrMTLqEo+D3AcuvrP4vYPkTd74PXAsVl//5QmAt/D9XZn24THpcJj3doibaG+ooyc6hPC8fSW8fXrsVn9MegNCY3cioRYfbqv8OuBYCy6+wHAYtLpMen9OOVipGPTJMdkoiVaVF9Ha00NJQE2hv0CokTI+7A7eEfmBZ9OqrGkntJh0WjRKbTo1VK9wU2kx6bCY9I+IBGhtqKCnO51x6MinJ8dRUV6JUyDDrdejVKix6DTr5MDrpAMqhXpoqytj93nbuvuVWVi2LZE3YKiKXRBByXbiwkih8DWvXbObeex9ix479VFY2IpEqUSjVwu2gzoBapUehEJSVSqVBMqIIvFYohFtChULwsqQSJUPDMnQ6GyUlNeTklJCZWcj+/cdJT8+js3OQgQHZVXVNv0xLa98IvRI1PSMqtDYPMr0NtWUUidYSiAATq00MKQ1IdVayS6rJKKyguKaZY2eTaeoaRKqxoNDbGZJoiYlLJzktj+q6NkSiXpQaKyabF5nWitLgQG0R0nb+68/buO2nP+e2O+9l0/U3sWhxMMHBIUSEhRMREsodW7awac0aog8fISk6hu1vvsnR/QfZu+tjEs7GUpCTS0pCLMkJZ8jPOUd5SS65WSlkpidQWpRNQ20JmelxZGckEH/2GKnJpygtPkd7axUySRdDAy0opH3IRnrQa0awW9QYdGLU6kGMRikmi5ze/hbq6supqi6lpq4ShUqO1W4jLiGe1avXEhG6gtDgSEqLKgkOCuM3z/2eJ596lldefZ33tn/Ajh27eP3VbYQsWcbmdZu4ftVably7jvriUi5NCMPNZrMRr9fD2Jgbj2eUtLQ0kpOTaWvv5NixE0xNzzIxOcvs3CV8EzOkpWfR0NhCU5OIgpxcxlxOmhqaWbF8DaEhUYQsW05k2ErCloQRtWQZy5csYXNkCI/e9RNOfPwOaTH7ee3Fp2mtK0Q23EtGahK1lWVUl5fQ1SairroMnVrG7JQwP+jzz825LUy6rPOwEW7HZnxjKCTD9Ha20S5qJCM1ifTkBPKyzgk5enYzHodlvo/LwYTHGWi69B+rxp3mb8zrBeV/PjFqFdTZgm2f/vUu/qV6s153IHV61usO1ML3v/N8fpD7G0ja8Lks882ho9j1WjxWM+qRYbx2Ky6TACKHQcuk2yYcAf2Kyqr/3vK5LLitehxGNU6TBrdFAJ1JJUclHkRUX0NdZRlNtVVIh/oDt30WvYYxp+2q4WcBUhrsJg02ozpQVoMKq0GF2aDGpFdh1CkxalUYtSq6uzqorqqguamB6FOnkYhHMOoNDPYPYTLq0apGsBjk6OSD9Lc1kREfy28ff5z14ctZG7KcFUGCnRAWFEFk2GpWrdzI1q1388Kf3uB4dDzFZdVYnW6UKj0DYmGlsmvUS2/fMCMSBVKZGqlMhUzq97W08z1aaiQjSiQjamRSLd1dQxQVVrLjo30kxKeTn1fGnt2HaWxoR6kw0Nsjpqd7mGtyy2rJLKqktrWHziE5YrWJsvpWMgoriD+XR/y5PLqGFYGto51DcpKyCknMLCAhI58eqZpBhR6re4qK+jZSzhWw9+ApPt57DJGoV8ge09pQam2o9Q5kWiv9EkHBxaXncu+Dj3PLbXdz05Y7WblqHYsXL2Xp4iUsDw/jJzfcwE0b1vHGn18iIyGR6GPHiI2OIS7mDMmJKSQnCmoqIfYkJ4/t58zpI2RnJFBfU4yosYLqinyaG8qpqy6itPgcoqYy+noa6etpRDrSychwO2r1MArFAGr1MGr1MFrtMHa7mlGPAaNZRt9AK02iSmrqK6ipr0ChkjPqcZGansYNN95MRPhqli6O5OSJWKIi13Lbbfdyy5bbuf+Bh3ns0ad47JHHueen9xIRHMLG1WvZtGIlN6/fQElGFlOuUXzeccYnfFjtNi5cusiox016xjmSU9KIOROLTm/k8y/+xtT0edweH82idqqq6xl1j3PmTCwj/f14nU727txDcFA4oSEriIxYQ2hwJMHXLSXs2mtZG7yIG6OCeenpB4ne8w4Jx3fx4V//iHy4HafFgF6twGk18fmVi1ycmWTMaePzy+cZc1q/aYycB8TUqC1QEy47HqcNvU5DakoSr736F44d2s/Jo4d449WXhSCFBcAaH7XPA/Cb8hvWfkgFRl4WgGti1Do/w+jfePoNtKY9rv8VWgth9Z335renTrpNAaPf6zDhturRSkfoaKynvaGO1rqaALQmXHZGzQYm3TbcVv13gOVXXQtfO4xq7AaVAKx5ReYwqjGrFehVcvRKJXaTHq1CyvkpH2NOW6BzfSGs/MBaCCuLQY7FIMekV2DUyTFoFRi0CvRqoerrajh18jilxSVkZ2ZRXl6JWCzB5RzDYDCgVY1g0InRyQcZ6WujPEcw37eu28i6sChWh0QRuSRc6MsKjiQifDUbN2/hl79+gY/2HuboibP0D0kZkanRGW2otCbau/qxOzzoDVYkUhUSqQqpRIVcpkEh16JU6JDLBGiNiFXIpFqGhxQMDcqpqmwkP6+M6NMJHD92hoL8cjo7BhgeUiCVaLgmMbOAgsoGxGoTeoeXAbmOlJxi4tJzySwSbgs1VjditYmuYQXJ2UXsPRZDVnEVjZ0DgXiwrkE5+WV15BRUEh2bRlllE3KVGZ3RhUxpQqGxYnH40FrciJVGrGPTtPVLeP7Pb/CTO+7l5p/cxcZNN7LouiCWLFrMysgINq1by483rOWuW7dw6ughUhNiSYqLJftcOjkZmcSfiWHf7o84c/oImekJFOVnUFmWKwCqKJO05Bih2fTADk6f3Et9bSEjw+0M9otQKfowGSTzoBpBqx1BoxGj04mxWBRIZN1UVudRXplHbn4qpRWFtHY0odVrMJj0HDx8iA0br2flig0sXRTBH198ldtuvYeIyFVELV/Dpo03sGnjDWxYt5HI8CjWrVjFhlVr2Lh8Bbds2EhBajoTThcXz1/AaDbhm5xg1OOmraOd7R+8T0VlNa++to3klDTUGh1O1xh///p/sDvcFJdUIGrpQCKRMenxIh0c5p477g4Aa3nUOoKXhAWAtSk8mNvWRbFr2x+IO/gBR3a+wemDHzLm0PD55fOIB3pRyyUM9HQi7u9msKeDS7OTjNpMVwWdTo85mHbbmXbPH+vcQrrL1KSP/r4eTp86QWNtFdXlJbz5+itYDNoAsMac1quA5QeT36xeqKa+XX515f89Fv4+34RBuP4jmBY+u+q9cRfjTiPjTn1gDGhi1IrTpGGoq4OirAwaKsqoKSmiqqgAk0oRuAWc8thxGNXfHAHn4eQvP7CcJg0OozqgsPzvjVp0uEx6zpw8RkJMDOVF+aQlxiEXDwaaQC16zXfM9+8AS6/Eoldi1ikwab8LLKlETEF+LvW1dTQ1NJKWkk5leRVqtZa+vh60qhF0miF08kFUI7101tdyZOdOfnHHXawLi2JlcAThi0IJWRRKaHAk4WGr2HD9LTz17PNs37WfUzGJnD6TwMCwDLlKL8wYqg1odWYGh6RXAUsmVX8HWFKJBqlEQ1/vSKDq61o5djSGgvxykhIzyM4qorNjAPGwkmtaesX0y7SoLaMMq4wU1zRzIi6VpKxC6tp60do8DCkNnEpIJymrkOikDM6kZFHf3heI+qpp6SYuNYekjAIaRD1U1bWh0trQ6B0oNVa0BicqnR252kKv+P8n7b3C6yyvdW3vRcC2eq9WsWTZBhcwoQUSQhIIgYQeCJ3QbFOMAdu4VxXLktV777J673NOzd57V5cbLW2t7P2v6/r/o/s/mJ4TuYS1rr0OxmX7m59cDnT7Gc/7vGPomJRoECj0FNc0c/h4Fr958nm2bH+QxPWbiQiPITQ0nJCgYKLDw7hv+3buSkth57tvc+b4EbIz0jmffZbSwgLOpp/h/LkMSgrPUVacS21VMZ3tdfR0NlJfU0xRfiYVpblUlObSUFeEVDyMySBBKh5GLh1FKR9Hq5Wi1UoxmRRYrWpsNhUWi4IpYT9VNfmMjHXTfqGB0YlBrA4jcwuzqDRKPty1k42b7iQ+Zj3+a8LZcc9D/O7J51izNoiwcM+dyNiYBOJi4gkPjWB9QiKJMXEkRUWTFr+O1spqvllcwqg38I//+HcuXbnMt99/R0tbKw1NjVRUVtPW3sHM7DyXr3zNt9/9je//8g9m55b47vu/Mze/zMzMHN9eukJu5lliI2KIi00iOCiK8LA4gvzDCPELIMrPjw2RIfxiawqnv/iAwlP7+OSdF6gvzea7S24uzrspyM1mdLCP8eEBBns6mLGbWZ7zqKyVi06/WZ7lm0UvtDwgWZpzMzoyhEIupamxnmOHDtBQU8n48IBnvfq1MSneESoX5z1/plc9eY3qG4HlG9/imxAxc51X5YXWyovHt2r9/jvAWp4x+U4iL887mXeYEI+PUlNSxHh/L+P9vTRWlmPTaVh02pizmbk87/xRYN2otBacZubsRmZtBmZtnmW083YLowO9tNTVMTbYx4XmBiSCCRZnnL7lFNfDynRTK7iyJXSYtTe1hFaLCYVcSkVZOcWFRWSmZ1FeWoFYLGV5aQGrSY1JL8OgEWNUSZBNjFF67izPP/5bksIjiQ4II2xtEMFrQggJ9FyITkq5k988+Ty7Pv2SzOwCvth/mAmBhCmRjEmhFKXGiGhajtXmRq0xorrWAnraQsMKWOkYGpxkWqREozb7VJRCrif7bAHlZXWkn8nh0MGTNNS3MzYqYpXWNotIZaS9f4zSulZyS2uoau5kYFKCwuhAorUwIlJwvqyW1t4RWnqG6RqeQqa3oba4GZySUlDZQGlNC1l5ZfQMTKLU2hDL9GgNTh+wFBorIqmOMZESidrMwKSE0zlF7D+Uziuvf8iDD/+G9Ru2kLJ+E1GRcfzk324nLCSUtPXJbN6QyiMP/JT33nqdc5lnyDx9gqqyYmoryyg4f5aOtnrGhnsY6G2nrrqIc1nHKczLoLerifRTByk4n05NVR7jo52olZNoVFOYjVIMumkMBgUq1TQGgwyHQ4fTqcfh0GG2qlCoBFhtOvQGBXaXmZl5B2arCYlMzNt/fodt2+8lPiYJ/zWeSRPP/OGP3P4TP0JDooiJXkdEeAzRkTHERscRFRbOuqgYUmLXkRQRQ1d9I99fvMSVS5eZmZvl+7/+BZPFzL4D+2lqaaa8ogqd3sjyxct88+33/P0f/xuJVElLawetbZ1kn8tjbm4Bt9XO04//lqjQaBLWpeDvF0ZoSAxhwVEEr/UnLiiI1Ihgfv/wPaTv20lJ+ld8+NrvEQ61890lN06LgYxTx1FIhUyND2HUKJh32bi6PM+lhZmbjOtvl34If15ddHtAND/D+PAA57Mzqasqp/tCK6MDPTgtBh+wbvSpLs7afR7Q/whY19691Tsr31v57HrV6OLyvJWLs1aW3D+0eBrJNG11Nb68VE9rM3M2C8tuB26zgSW31dfe3QpW3loZe7ipPXRY0avkNNfW0tHSyEh/D8111eiUMpwWIyat6qak+42+1Y3A8g338wLLaGBhxk1TYz0N9bVUlldQWlxCc2MTUsk0DqsBk16BXiXBqJKgEk7RWl3J+396jU3xCcSHRBHhH0LI2lBC/MM8Y2dik7n/Z7/mT2++xxf7j3I64xznC0qZEEjQGW3ojDZUagN6gxWd3oJG+4Oi8pZCrkUu0yCTqpFKVJhNDpQKHUKBFKPBRktzB40NbRQVlnP40AmKCstpqG9l1ei0kq7hKQoqGzhbWEFuaQ3dIwLEGrPPgPeOS5Yb7ExINcj0NnT2OabVJl8+q76tl6aOAYQSLUqtzaeuVFobcpUZsdyA1uhCobcj19mobevhwLEsfv/cG7z82of8/pnX2Hr3Q2zYsJXoqHXcftsa3zf6tjs3k5acwBOP/YL0k8c4uO9zss6cpKK0gPqaUl90YXigk9GhTirLznPs8OecPLaPtuYqRoc6mRjrQi4dRasWoNMIsZhkqBQTGI1KtFopVqsal8uAwSBDqRSg0ohQa6dRqqZxuc0sX57H5jCjUMlRazW89faf2Zh2F8kJGwgPiWXtHcH86rHf4bc22HOHLySSkOAIQoJCiYuJJ8jPn6T4dWzbsIm0dUm0VFXztytX+dtf/sqVr6/y93//BxlZmeQXFlBUUszZ7Bzm5hf5/i9/49vv/sLi0mVycgv4/IsDVNc0UFPbiNPppr+zm5R1iUSFRhMZEYff2lBCQ2KICI3B7yd3EBsUQFpUKK/97lEy9u8i58ge9r7/J1wGGd8sO7EZtfR2ttPT2crwQDdjg724bSb+v//nP7iydH1UwAssH7SWZlia9ezP06sV1FdX8MWej9n7yW4mhvs9n10D1spw5Y2w+p+0hDe+s/K9lSb9rb7Wu0zj4qyZ5RkLiy4TF2ftfHdpnlmrGcHwID2tzfRfaKO+vPTaFmszSy7P39/rSflaPLvRV7dSWSsV1rzDxKLTxuhAL/nZ2eRknmGkv4eq0iJkoinfFp3rYWW8DlBeSK1sCa0GDVbDDy2hTqXEbjYhl0lwOe0o5QoUMjkGnR6tRoXVpMWok2PUyNCrJKhFAoY62jm8Zw8Pbd1OQlgUUf6hhK8NJTQgnOCgKKKjk7j3/kd54ZU3Sc/K40xmDrs/+Zz0rFy6eodQ68xMTonR6S3oDVa0OvN1wFIqdD5gOeyziIQypBIVcpmGocFxNGoj4mkFMqmaC+09FBdVUJBfSm5OIavkBjsyvY1JmRaZ3oZQaUBldiHWmJHqrJjcSwwJZAwL5fSNT/vax9FpJYVVjby7+3Oy8sqoae5iUqJBa3QxKVLhnL2MWG5AobEiU5mZlulRam0MTUpp7R5mz/5jPPX867z0p/f5+LMjfLHvFL/93R9JS7ub+PhUwkKjiIz0bF6+/757uWfrnTz403v44rOP2PXBO7z79msc/mov1RWeyQx93a20NFbRUFtCXs5pMs8cpqo8j4nRHpSySRSyMTSqKXQaIVq1AItJhkY1hV4vx2RS4XAY0OvljI5209PTTN9AG739rSiUIpwuE5euLjK34MZs9axWev2Nt9iYdhepyZuIi05kze0BbL3zHiLCYwkOiiA4KJyw0CiCgkKIiYolLDCU1MQUdmzewrYNm8g5mc7frnzD4vwC3377LQ6Hg66uLs6dO3dtMoOIq1e/YXn5Ev/85/9BqzFyob0buUxNXW0T57LzmHHNsvu9D4gNjyYyJIqw0GiCAiMJCgz33Mu8Yw1xwYHsSInnwz8+zfljezm0+w3SD37C1TkLVxYcNNaU0dPZyr7PP0Eln6YgJ4u/fnPZt9n5B1XinTT6Q3295Elk93S0UVtZRk1FKb0drbQ21DA22IteJbslsP4VrP5vTPeVCsv7zspTxB//zMGS28zyjIlLczaWZyyeETjXgDU52E9vWwu9bS1caKhjqKuDGYuRizMe723ObvyXwFoJLe+vfa2gV4HZLTgtRsSTk9RVljE22Ed7Uz3Dfd2ecTBmw03AuhFWrmt1I7AsejUWvZpZpw2dSo5ocoLRwQGKCvMpLyuhvc0zXkmjlqFTy7Do1Zi0SnSSacSjwxRmZPDsrz2nhdEBYZ4gaVAkoUHRREcncc9Pf86zL7zKgUMnKSmvYVIoRTAtR6U1Yba5mZicxmR2eGClMfpAtVJlKRU6JGIlU5NiREIZJqMdmVSNVmNCKlEhnlYwNDhOS3MHGennOH7sDKvKG9opqW2hvKHdN1lUbrDT2DlAUXUTuaU1nDibz4hIgUDhOREcESlo6OinvKGdY+m55BRVIVaZPFtzDE50JjcKjRWJwohIqkOhsSKUaBkel1Df1kvjhX4OHMvg1Xc+Ir+4nvKqDmrru3n/wy/ZvPk+UlO3kbAuhTtu9yPAL5CE+HXcs3ULd2/ZzCe73+fQgc/Z8/H75OdmUJTvaQmb6isoLcqhsa6UtuYqOtpqEUz0I50eRaeeRq2c9JiLBgl6rQi7VYnFqMBgUGC1ajGb1YyN9dHQUEZbWw0jY92MTfSyuOTCZtdjtZtwzzowmIyIpRKe+O3v2Jh2F4nxKcRFrmPNbX7ERK4jPibJB6zIiFhCQ8OJiIgiKjSSpLhENq1PZUtKGnve28nXC8sszi/wn//5n7S2tvLxxx/z3HPPsWvXLgQCEQsLSywvX+K77/6CUqGlsaGV4qJyiovK0evMTE2I2Ji8gcSYdUSFerJXEeHxrF0TxNrVAUQEBZEQFsSjd2/ms7deoizzELtf/T1FmYf5bsnJ8oyFOaeZqfEhZOIpbGZP7ue7K8tcXZ7l8rURKp5y3wSsb5Y9LWFlaRF557I4efQQZ8+c4MThAzTWVPDdleUfBdaiy/I/jjWsbBtX1sqW8l9/7mB5xsTleStXF50suX8wyWVTE9SXl9JQUYZwZIgFhw2rVs2y24HTqMNt0fH10sx17eCtgLXosjDvMF3nXXnh5b52EmgzGKgpL6GhuoKutmbam+ox69TXKSzv1ZwblZW3xbyxJfSWSafGqFWhUcgZHRygrraaqspyykqLyc87h1QiRKkQe3wvgwaDQopaJKChpIS3X3yRDTFxxIdEEBkQSmhAGP5rggkKjCQt7W4e/dXvOHDoJKUVtWTnFpKZnUdxWTX5ReWo1AamxQrUGqMn2nBNVXl9LE+8wVN22wwSsRKpRMXUpBiZVI1ErGRaJEcmVdPfN8L+fYfZvWsPq/YeOsn5slq6hqfQWGcQa8xMSDXkV9RzNCOXho5+6i/0oTA6UJqcZOaX8fG+Ixw8dZY9Xx2npLqZqWk1OpMbqdKEWGVCaXAg1ViYEKuRqM1MSjR0Dkywe+9ByqqaKSyt4/P9x3nl9Q9paRuirqGHmrouikubeP3N3Wzf8TCpqVsICAzzpMkjI9m8KY177t7CH556nJdffIaTR/ZTW1FEZ3sDNZVFFBdkc/irvZw8to+M04foulCPWDiMRilELhlHqxZgNcsx6sU+heV26HE6jSwuuDGZVHR1NdPT00pjYyU9vW3I5ALmFxxYbTqWLy1QU1dJQVEhp86cZse997E+OY3UxDQSY5OJCo0m0D8E/7VBhASFe/yrqHgiwmOIjUkgIjicTSkb2Zi8gS1pd/Lrnz3K0swCRr2Bmpoarly5wvz8PPPz8xiNRv7xj/9gbm6Bixcvs7x8iQ/e301nRy9NjW28/94uensG2fXhx8RHxhITFkVkSBThYTGEhsQQ4B9KgF8gof7+RAes4alH7mXf+69w/theXn/6F4x3N3iS6ksuz8r5xRkuLrqwmtT0djRj0Sv5+uIcV5ZmrrvPd3XR6Uu6f73guUZzdXme5TkXuVlnaKypYLivi32ffYxobMAHHS9wLs87uTRj5aLb4qsb278b/S0vtFYCy6usPM9/KO+dxJV143Pvu96w6tVFO3N2rQ9Y8w4TDqOaoa4OLjTU4TTqOfzFXlTTQsTjo74AqNuiuynO8F+pq5Unhm6LDrfZgMtqYtZup66yjAvNDZw+dhjx1Dh1lWWeIOg1UP0wy12NzajGbtJ4PKwVKstt0eEy6XGZ9D5wmXUqHGY9Rq0KwfgI/d0d9HS00dpYR3lZEVWVpVRVljI9NY5aJkYrnUY2McbQhTY+e+89dqRtIjogxAMsv1ACVgcRGhJDQsImduz4Ga+/9QGlFbWcO19EXmEZGWfP8+4HHzE4NI5UpsZgtCGRqpCIlRj0Vp9X5VVSSoUWuUyNeFqOSChFMCVGKJAgEkqZFslQKXUIBRL6eodobmpnVWPnAHKD3dcKjkvUnDibT2PnAHnldXQOTSJUGuifEFPV3ElpXSunc4rYdyyd9JxipqbVKLU2VDo7YrkBscqEVGNBrDL50u8CmY5RoYI9+4+x/9Bp9nxxhMxzxTS39zM4LKZ/cJqKqnbO59dwJqOQJ558idTUbaxbt4Hbf7KWpKT1JCcmce+Ou9m6OY2Xnv89r770HO+99Sdys0/T0lhFRWkeWenHOPzVHloaKxjsa2N44AJjw13IxGPIpaMoZGNYzXJcnxMVqwAAIABJREFUDg0Om8oHLLVKyuhoLxUVBdTWltLaWotUNoXFqkWtkWC1Gejt76Kj6wL1jQ0cOnyUBx/6OfFxSaQmprE+LoXYiDhCAzzjcYIDwwgPiyYmeh0x0etIWOeJNmxcn8adqZvYvnkrj97/MIppGe/9+V3y8vIoKiqirKyMxsZGxsfHuXr1G/7+93/nn//8P1gsNnJzCrjQ3k1XZx+jI5PIZWp23H0fcRExRIdEExkSTXhYjGfCqBdYAWtJigjixccf4din75B79FPee+FJpCPdXHQZUUsmaKotp7/nAkP9HfR1t7I4Y+Nv317im0vzXF2e/S+BdXHWztXled83lFmnwqRVcmXBxYxVf13LdmXB5bmKM2P1rLyftf2oulqpvm78fX6A3M2QuhWwvHcVveU5HbRwcdbMjFXNpTkbiy6TT/mppoVIJ8cZ7+9loKOdiYE+5IJJ9HIJCw4r319ewKZXXgcmL5RuVFM/Biy7Sc+l+Xm0Ciljg33UV5VTUVzA6EAvM3bPuBmX1YjdpPMcXsw7cdsMWA0qbEb1dcBymVem3j3AsujVPk/LqFVh0Cgx6zWeNWAWAy6XA7VaiUg4hdNqQiMXY9WqEA72k37oK35+zz3Eh4YR6RdEqH8wAauDCA6KIj52A/fe+zAvv/oOZ3MKKK2o5cTpLEorasnJKybr7HnGJ0RMCSRodWbMJgcKuRaRUIZMqkYu0yASeoCkkGuQSVVIxArE03JfScQKREIpQoGEqclppianWaUwOhiXqBEo9DR2DnC+rJbPD58ip6SanlEh4xI1JvcSPaNCckqqqWntprath+qWLkQKA2q9A5XWhkJjRam1+RTVmFiFQKFHoNAjVBoYnpIxIpDTPyxEpbMzMi5hZFxCR9cYXT0TFJU0sGfvUXZ98hUPPPwEW+9+iM1b7iUiMo6Q0EhiY2PZkLqe+3ds55GHfsqzTz3Bm396icNf7SXzzFEyTh+hrDiXuuoixMJhFNIJVPIppgVD6DViX7JdrxWhVQtQyMYw6qTMzlqZFk3Q19tBbU05nZ1NCIUjzC84WFh0snxxDqVKQlZ2OgLRFFK5jBMnT5OYlEpEeAypiRtIiU9hXXQCkSFRBPqHEOgfQmhIJDHR64iLTSQpMZXoyDg2JKWxNW0r92+/n0d2/Iza8mocFiuXli8yPzvHv//9H3xz9Wtm3TNcvniFhblFLi1fZmlhmUvLV7l88WsuX/ya7775K00NrUSFRhMbFusDVlhoLMFBUfj7hRDg5094kD/ro0J49elfkrF/F5kHdvLZWy9hV4lYcujpbK5mYriXkcEuLrTWUVyQzeKMjQW3lcVZC3Mu4woFY+PKgmckjLc8CXE3V5fnEYwN0dvRythgL6MDPfy///wryzM2H2R8J4vzDi7P2rg8a+PK3PWt4q08rBtbxpsVme26y9M3KikvsDx5K6tPWXlN9gWnHrdFxaLLxLzDc/p3ed7JrNXMrNWMXi7FptMw1teDQjiFUjSFUSnzme4rgeSF0crc1Y0g88HqGrDmXXZ0CgXzLjt2kx6dUsaC24FGLsF1DSAWvdq3KcdmVOO2GZh1eDJZTqMOl+EHZeU06nAadTgMWk9d+0/Eq7TsFj1GnRKtSopWo0AimaaxsR6JWIRKJkYhFmBUyhhsb6W6II8/PPYYyVHRRKwNJCwghKC1Ifj7hREVkcQ99zzEsy+8SmZ2Hn2DYzS1dtLVO0RzWxeffPoF5/OKkUhViCVKJGIlCrkWrcaETmtGozaiVnmu5yjkGuQyNTKpCqlEiUSs8MFrZHiC0ZFJJidEiIRSVo1L1PSNT/Pl0TMUVjWSkVfK4TPn6ByaZFptQmF0IFDoGROrGBbKGZySMinTItFaEMr1SBRGpAojKp0djcGJWGVCINMh1piRGzzbnruGp8jILeHwqWz2HzrNhe4RJoVKhGINEwIF5VXNHDuRw8t/ep8Pdu9j58cH+OjTA6SkbWfDhq34B4QSERFFbGwsjzz4APfv2M5Lz/6ene++xYmj+zl2+EuKC7Kpqy5hsK+N9pZqhgcuMDXeh1ohQCGdQKOawqgXY9BN+zys5QU7s7NWrBY9RoMaldIz/2lhwcHMrBW9QYHLbUUsmaKyuoIzGaeprqmjpraeLVvvYWPaXaQkpJISn0JybDKxEXEEB4bhvzbINz01JnqdD1jJials27ydR+57hIfveYj9n32JSWukpqqazgsdtDQ1c/niJa5evsLXV77h26+/Y9Y9h9loobS4gokxAVcvf4tcquKXv/g1a3/iR0xoDFHB0UQGxxIWGktQYCR+a4MJ9A8gItifLetj+PBPfyD36Gfse/+P7HnzRQziMeSTA5w89Dl9nS001Xu2ArU11/i8kb9+u8TSnPW/BNbleSf9Xe0c/PIzMk8d40JzPZ/sfA/l9IRvyN1KYF2Zs/uA9d9VWN4RLjfCzfOe9SZgrbxAvVJNeWILnvLAysi8Q8esTcOcXc+sTcec3ejJVjntLLudjPZ2U11ciGB4kImBPvRyCTMWIy6z1jd19FbAulFt3aSurgFr1mFlweXCoFb4Jo+8/dordLU1k37iKA6z3ucDOi0GLHolNqP6h0iDXovLoPOBygsru17jKZPOp3qtBg1GnRKxcJyuC81UVZZSWVnJ2XPZNDU0opJJ0Sll6OUSpvp7uVBbzevPPsuGuFjC1qwlPDCUEP9Q/FaHEBIUy5Yt9/Pk0y+QnpVLR/cASo2R4TEBEwIJCqXOk79SG5DK1CjkWt+Md5lU7TsFlElV15UXWNMima8tFAokCKbECKbErNLZ5+ifEPPZwROU1LZQ1dxJZVMHE1INEq0FjXWGs4UV7D10kiPpOaSfL6FjcAKtbRaxyoRKZ0epsaLS2ZGpzAjlepQGj981IlJwYWCcnXu/4rlX3ubVd3ZRVFZPd/8EcpWZju4RquvaOZN5nsPHMtn50ZdkniumqKyekopGfveHl0lOvYuU1M0EB4UTF+cZOfPowz/j1794mN//9td8+tF7ZKUfo7erhd6uFoYHLtDRVsv4SDfCyQHUCgHjI93IJCMYdNPIJCMY9WKcdjXTgiFGhvuYGB+mt+cCF9qbsNv1zM5acc9YWFh0Mi2epLKqhPHJMYZGBjGZrZzNziEwKIw7N29jfXySrxJi1hEeGoX/2iD8/YIJC43yASsuJoGkhBS2btrGw/c/wkM7HuKlZ16gua4Ju9WGRqXmrTfeRCya5tuvv+HrK9+wMLfIwtwii/NLvPXGn9FrTbgcs5QWVxASFM7m1Ds9sAqKIiLI418FBoThtzaIQP8AokID2b4hnk/ffskTGH3jD6R/uZt5kxLt9ASF59JxmLVYjCpUciFOm55Liw7mXEYuLzlZnLVwed56XV3xTlmYt1wzq90Y1HLG+jspzTtL5olDqCVTvrHFV+bsnkvSK6Y0XJ4xe2rW5jPFb/SwvK2ZF1Qr80ze00UPwKw3QWvlBFNvvmrBafTVD7AyMGfXXoOWtzxgmbdbmbdbGe/v5dShr+i/0EZFQR6NlWW4TPrr4gk/1hL+K1h52zejRsm804lZp8akVTHQ3UF9VTljg31kp5/ynNwppZi0SmbsZuacZk+iXa/0GPB67XXlVVZ2gwqbXolJK8dqUGHRK31fY9ErGRvuobKihPb2dlpa2zn01UFk0yK0Cik6mRi9REhjWREfvv4qdyYlEr7Wj4igMMKDIvBfE0qAXyQpKVt5/MlnOZWeTUV1AxMCCZU1jWTnFlJWXkNGZg6554sYHBrHZLSj1ZgQCWVIxEqf+S6VKJFKlMikKp/KWgksr681OSFickLkSbpn5JWSW1pDTkk1/RNihEoDAoUenX2OSZmWmtZu8ivqaekZZkquQ6a3oTQ50Vk9CXbltXZQqjQhlOuR62x0Dk2y/3gGh8+c4+1dn/H6ux/R3jvK8LgEsdyAUKxBIjfw8Z79HDmewZHjGRw6eoa6pi4KSmopKqvnfGEVT/zuObbveIjIqHhP1CE8io0pqdy3fTu/efQRnvvDk7z3zqscPfQFPZ3NvhiDWDiMViVCrRAgnBxAIRtDKR9HMj2E3apErZyk4Hw6+XnZlJUWUlZaQGVFMWq1GKtVi91hwD1jYWx8kPqGKi50tlPXUItao2P3R5+wafNWEhNSWB+fREpsIinrkklJWE981DqCAkI9kyeCwomNSSA5aQNJCSmsT9rAXWlbePDeh3jkvkd47JFfcvzQMcpLy9j/5T5yz+Xw1+//wvfffseMa5YZ1yxmowWXw41OY2R+dgmnfYaU5DTiYjwtaGRQFBGBkUQE/eBfrV0TSFBAIDHhwWxLjePTt18g7/jnfPDHJ6nPS+fbOSs68STdrfUU5mbS0VbP+XNnmBofYHHWwtKcFbtZxXdX57k0Z7muLs9eqzkzl2ctfH95gWMH99FQWcyxA3upLSvgxMEvWHRZcJm1NwHryqxlBbAsnms+K3ypS3MOlmdsPkP7RmDdeNF4ecbiqxvhdWnO5oPVDwpKz7zD4APWjFXNosuAy6xm3uEBkMusZcFhY8ZiYsFho6Igj4qCPBoqyig4m4FkYhSXWfvfBtZK5eVeaZSb9FgNWsxaLTN2C26bmS8+/Yjhvm5OHP6KngutNNVWohALmHfZcFoMmLRyT5zBqsesU+DQaXDoNNcBy67XYNMrrwOWSStHpxRjNahw2wyo5EK6u9ro6+vjXM55aqvrqCorRSkRoRYLkY4N0dVQw77dO7l380aiAgKJCAojIjCCgLVh+K0OIy7O42N9unc/NfUtjE+JUWqMDAxPcOp0FqdOZ7H38wPkni9ioH8UlVKPTmv2pd09akvlg5W3VvpZY6NTjI1OMT4m8ADrs4Mn+PLoGY5m5FLd0oXS5GRabcLoWsTbLo5OK32xBqXJ6WsRtZYZ1Do7UoURpdaGUmtDpDAgUZtp7h5i15eHOJVbxLHM83zy5RGUBgfTMj0iqY6Ms4Xs2XOA4yfSSc84x5HjZ8gvqmRkwpPTKqttpaC8nr37jvHIo0+QtnELoSGRpCSnEuTnz7ZNm3j8lz/niV//gt889jOeefo3ZJw+QkOtpy280FpDd0cDgol+JKIR5NJRNKopbBYFNosCkaCf9pZqqipLqKkuZ1o0gcNu4uqVJeZmHWh1MppbamhorOarg19w7MRRevt7cDjd/OLRx1iXsN4HrPUxCaQmrGdTykZSEtYTHhqBv18wgQGhREbEkpiQQkpyGqnrN7Jl41YevPchnnj0CX7188dIP3GGK5cu89fv/8Jfv/8LSwuLXL54CYfNiVqpYdY9xz///X8zP7uE2znHn99+n/VJG4gMjyE0IMwDqxXA8vcLYc3qAIIC/YmNCOHBbRv44v1XOHvwY1576ud0VOThUItpKi+ksiiX/Xs/Ij83g4zThzBoJfz12yW+vjSD06ph3m26GVhz5h9q1sLXSy6U0xPUlRcy2NXKWH8nkslhH4C8sFo5GvnKrMVTc1auzruuU1leYHnhtFJNeZ95YwIzVv011aT31aLLcF0tOPXM2bXMWNXMWNXM2jTMO3S+973AshsUzNn1LDjNnnbP7fRN8qwoyKMwO4v2+lp6WpuYHOzDYVT7slg/5mHdCKsbgTXntGEzeCY0eNPtFcUFjPT30FBdQX1VGQqxgAW3HbtJh0Et9bXtapnQB6yVZdeqsemVWHUKX+lVEtQyIRq5CJ1SjFI6gWBimMbGRo4dP8nYyDjnMjOYHBlEJxMjHRtCMjrImYP7+OX9PyU+NIywgCDC/MMI8o/Ab3UY4eEJ/Pznj/PKa29TWlFLV+8QZpsbrcFKTW0T7Rd6KCgs4/SZsxQVliOYkmAxO5FJ1YyNCpiaFHvUlUzhK6lUjlQqRyKRIRZLEYulTE9LEInEiERiVp0rriKroJyu4Smm5DpEKiNG1yLZRZUcSc/h88OnOJ1TRP2FPqakWjRmNwb7PBqzG7nOczookRtQ6TwJdoFMh9Yyg8Y6Q3v/GO39YwwJZEg1nnX1MpWZ6rp2Gpq7OXUqmxMnMzibnUdtQysTAhm9QxM0dw5SVdfOvoOn2PPFEf70+rvcfe/PSN1wJ6EhkayLS2BddDwbU9bzyAP38uIzT/LJzj+z8903yDpzmMbaEiZGuunurGN0qBOxaJCJsS4k00Oo1SIaG8vJzj5Bd3cLfb0dFBWfZ2x0AINehU6rwGE3sXxxjt6+Dvr6O2lqrmN0dBi5Usb09DR3bdlGdFQ8yUkbSElIJTkukQ0JG7gr7U7SUjcTHRlHYEAogQGhhARHEBuTQEpyGmmpm9m6aRs/u+9hnnv6eZ56/GleeeFl2lsvIBXL0Kp1XFq+jEal5ZOPPuPUiXTGR6fQaYzMuOY5fTKDdbHJrF0dQHREPFGhMT5ghQZFXweskAB/4iKD+dndG/ni/VfJ+uoj/vz8b5AOd3HJYaC1ppzu1nq62xupqy6itrKAebfBc/PfJOe7q/PMuw3/JbAuzTn4enEOo1LGO6++iHJ6giW3lVmbwTMB4RqsfGHTBbsHVNfGI3uUkOOmlnAlpFZ6WIsuC3N247VvfDVzdg+QVtasTeMrr0fltqhwmZXMWNXXAWvWpmHRZcCilTJj1TLvMOE0aXx5q4szTtrra6grK+H9N14lPyudtrpqLFq57995kze1on4MWE6Txjd47/KcG6NGwazDwq733karkGJQy2moLufM8cNkp59EMDbEgtuOw6xFr5J5jHid+pbA8oLKpJZiVEkwamRYrikunVKMQS3FatBQVlJKX08/n3+2l+ryMkryc5FMjKIVixjqaCfvzCme/uUvSI6KJtwvkJC1IYT4RbB2dRihofFs23Y/9z34c7LO5TM4MolMqWNCKKand5Cq6npOn8ni2PHTZGaco6G+lalJ8XXhUfG0HLFYimRaeh2gvCUSiZmaEjI2NsHw8CirzpVW0tI3hEhjQKwzManQIFTryS4q5+CpTDLPF9PRP4pIoUOps2CwehZLSJR6dGYn00o9OqsbkUKHXGdBpjWj0FvpHZmirWcIhd6KWGVApbeiNTnQGuw0NHeSm1/GR5/u49jJLDq6hxgeEzEyPs34lJR9h07w1eFTFJfVsv/gCZ578TU+3L2Xe376MDGxiSQkphIZFU9SQjL3bNzErx+8nz8+9QQfvPYyhz//iKrCs4z0tiAW9COc6kMqHmZiogehcAiJdJK29noKCnOoraugqPg8rlkLEukkLrcZjVZOfUMVZeWFnM/LpqAwl/qGasRiEW63k/M5uWzevJm4mHjiY9eREJ9MSkIqqYlpbEq7i2137SBpXSoBa0O4/d/WEhYcRZB/GOEh0aQmb+LurT/lwfse4TePPcmLz/yRF5/5I7vf/5jMU2e5svQ1865FnBY3zXWtdLX10NHSRUt9G59/8iXr16Vy26rVRIfFkrJuI+GB0Z6Z20ExRITGERoS4wNWaGAACVEhPLQ9jc/+/DLp+3by9jO/ofzcaXJOHuatl1+krrKUmop8SgoyGOpuYsamYtFlYNau5sqCje8uu7g4Z+LinIlL82YuzZu5vGDx1ZUFG5fnZqjIL6D0fA4Zxw5TmncW0djAtXHHnvp6ycHXSw6uLtq5PG+91lrarosbrBzcd33swOr7udc4X3SZfD6U26LBbdEwY9Xe1PItOI3XtYTez7w1Z9f7lNeMVesrr/k+ZzcyY9Vzcdbu84YWnTbfCGS3+WZV9WPlBZbTpMFhVOMwqtFIBVxddLPoMKOVCTEoxTiMampKCinLy6GqtJD2pjrcNhM6pRSjTsnCrIN5twOtQuKZGqpVecYdXyurVoVNp8amU/uemdUKTCo5RqXsutKIZVQWl5Jx6jSiyQmqy0vo67qASjqNeHyU6vx8XnnyaVKj44kJDCfkjiAC1wR7TqP9w4mLT+b+Bx7hy30H6esfRqXWo1JrkckUCAQiDh48zOjoOFMTAg4fPEZr8wXkUhXDA+MoZVqkYgVyqQr5tALB5DTCKTHSa6eE3jjD5ISIiUkR4xNCVg2JpMiMVgzueUYlCvafTOdkTj5F1Q0cPnOWE5m5jAikGG0zSFUGFFozVsc8BrMLmdqIRG1E75hFa3Mj1Zkpr2vhZNZ5Ms8X89qfd9LQ2oXVtYBIpkEk0zAyPs3eLw/z5YFjnErPITu3mEmhnGmphq7eETp7hsk4m8+b7+xk75eHOX7qLLUNHmP+z+9/zL33/5yE5E3ExKcQG5NIcmQs25OT+e1DD/LmC8+w842X+ezDN8k+fZC2pjIE4x7DXSEbo729loLCbC50tTA6NkBFdQlns0+h1IjR6eVYrFpMZi0Dg91MCcYYGOwhJzeLickRFhfm0KiVPPP7P3DP9rvZkJJKWupGkhJSSE3exIb1m7lr03Z2bL+fDes3ExoUScDaEO64zQ+/1UGEBUcRF53IuthkNqbexWO/eJw3Xn2HV55/nYNfHKUkr4JZ+yLLs1dYmrlMwbkS3vrTu/z59Q/YseV+AleHErg6lKiQOEL8IvC/PZigNWGEB0Z7dsetANbaFcB6YGsq773yNOn7dvLRG8/j1snQiKcoLThPYV42tWV5tNYXoxQPc2nezMU5EwsuHYtuPTM21XWwuhlYDsxqJQc+3UNNcQkVBefJyzyDaKyPGav22tgWD6y+WXZeBywvqG40yldOIF0JrJXgWnnKd2OthJGnxfM885rqXmh5PS0vsFaCbyX8rDoFiy4LMsEogpE+JBOjDHS04TTqmLdbbjLVf0xprVRYXmgt2A1Y1BIMciFLTo8XJp4YIi/rFM01ZbTUV9PZ2ujJUulU2M0G1HIJNpMet92CTae+CVreX3uf3Qgrg0KKQSHFqJTT1dhEfVklWadO0d7cREN9NV2dbQz1djHa2019cSlvPfsCd8atJy4wgtDVIQReS7v7+4cTHhHLlq072LnrE1rbOpFI5ajUWlQqFXK5HIFAQG5uLgf2fcXxoyfoaO+mt3sAg9bC5JgIqVCGQqxEJVUjn1YgFskQXzPcvQFSkVCKQChBIJSwalKmRmefYUggYXBKTGFVPZn5JZQ3tFLZ1M6YSI7G7MTomENltKM02FDprcg1JlR6Kwb7LEbXPGqLk75xIek5hZw6m8fJrPM0XuhFqjKgNtiYXbrK6JSE4rJaRsanae8c4OiJTNQ6K0OjQlRaC81tPbz48ps0tnRRU9/Gr5/4A2WVDYxOiGm90EdTazePPPoEKWlbSdt8NyHBkaTEJpIcEcVdick89sD9PPfbX/HKc0/y4duvcHDfbhpri+hor2Zqoofu7iYyMo5wJv0olZWFVFUXo1IJkcon0Oul2GwajEYlZWV5VFYUU1dbweBAD0qFhIX5Wdpam9m+dRtb79pCcuJ6UpJTSUpIISVpIxvWb2bL5rv56T0PsjltK9ER8YQFR3H7v61lze0BBPqFEugXyprbAwjyD/NB65MP93Lwi6OcPppJd1s/KokOjczAF58cIDEmhfjIJO5Y5cdtq1YT4hfBuqhkokPjCQ+M9v14I7DW3OFPaGAAidGhPHzPJt59+SnS9+0k69AezLIpelsbqKsso6+7nbH+C8iEA7gsCh+kFt16ri7ZfhRWlxcsXJ63Y9NpaK6qxmkwUltaRGNlGbM2HRdnrXx70eWD1TfLTr5e8sQjPCeO10PKW16zfCWgvEb6Sph5ldOt1NdKeHlUlNYHJC+IVgLLbVH5Pr8RWgtOM8rpCc4cPUBuxgl625qpKSlELRZiUEhvmbG6MX1+Y60EltukxqKWYNfJWXQYcRjVqCVTNFWXUlOaT11lKS311bQ21KCWTfvWqNlMemwmvS++4AXXjdC6EVgGhRS9XHKtpOgkUixqDXUVFWRnpFNXW0lrSwO9HW2oxSLaqmrY9eob7Ei5k/igSMLWhBK4JpgA/3D8/cMJCo5gfcomXn3tLSqr6picEqJQqtFoNKjVagQCAYWFhVRVVFNXU09ebiEjQ+PIJWoUUg3CKTFikQy5VIVSrkEqViCcEjM1Oe2LNUyLZAhFUoQiKav0thmGhVLO5BaSVVDK4TNn+WT/Yc4WliHTW7DOLCHXWZhW6tGYnRjss77Wz+iYQ6jUUX+hhzO5heSV1/DKW++zc88+Dp/KQnGtDZRrTAgkKsqqGzlyPIOS8jpy8koZHBEgVxnRGR2otBYkch17Pj/ImczzHD91lrLKBoRiFT39YzS1dlPf1MFLr7zFb596ni3b7ycuPpnUxA1siE8mNS6BzUnJPLBjO08/8Ste++OzvPXa8+z+4A1qK/PoaK+mIO80WRmHyEo/wrms41SU5mLUi1HKxxEJ+snLOc2Rg5+RnXmCxrpKqipLMBo06HUqZFIxn3y8m7u3bSdxXQLrk1KIj/UopuSEDaxPTOPOjdu49+4HuHPjNmKjEogMiyXIP4y1dwRyx21+rP6JP6t/4u8DWGRYLIkxKdx950/51SNP8NvHnuaR+3/JnanbiAiKYfX/8ue2VasJ9Y8kLiKRsIAoAu4IIdQ/kujQeKJC4ogIiiEsOIbwkFhCgqPxWxt8HbAe2bGZ9155mr3vvEh7ZR4G8ThTgz3UV5XT0lhDyfkMetqr0SsnWXDpuDRv5utlO18v21maMdwMqRuAZVIpePGppzmfnkFlYR6ttVXMWLX8/Zsl3BaVZy3YRRffXnRdp7JuNbt9JahuBNaN12q8cFqZrVpZXoh5YeUyq3GZ1T4QeetWwFoJLatOwdVFN10tdeSkH+fsyWNUFJxHLpjwmOY3RBdWAslp0vwosJwmDQa5kBmzhmWXGYfe4zktOM1Ip0bIP3uar77YQ3d7M811VZh1KuRiIW67BaNW5dk/6D0VvIXS8sLKrFbcBCudTOwpiRSH3kB3Wxunjh2lsqKE/Lxz5J/LorW2mu6GJvZ9sIuf3bWDhJBowteG+cKj/v7hBAaFE79uPc8+9xIFhaWMjk0glSlQKpUoFAqMRiPDw8OczcxCZRgsAAAgAElEQVQmK+MsxYVlZGWco7O9F6VMy/Q1JSWZlntOB6flvjbQq7K8GawpgZhVrZ39HDh2hmPp56huukB5XQsjAilCuRaJ2ojSZEdusKI02VGZHSiMNuQGKzK9BbHGiNE1z+EzZ/noy4MUVTfw4mvvsHvvAQQyDVqLC63Jgdkxx7n8UrLzSvhw917efGcnXb0j2F2LmG1uTFYXB4+c5MjxM3yw61M+2PUpH+/5Eolcw9jkNF29Q3y850sef/IPvPbmu/z+2ZdIXL+R5PUbiY5aR2J8ChuS0khJWE9qUjI7tt3Fk4//ktdeeY7PPn6XT3e/xZ6P3ibj1H5KCzPIPP0VpYWZGLXTyEWDGNUCZhwa5OIRmuvLkIpGMGnlmA1q1HIJbruF6qoKHnrgQTakpBETFcumjVtYF5/s2YQTn0LSulQ2p21lx/b7uXPjNuJjkoiJXEdYcBQBa0NY/RN//FYHeSaB+nsuka65PYC4iERC/CIIXhtO4OpQQvwiWP2//Fl7W6Cv7fO/PZjA1aE+zypoTRghfhFEBscSEeSBlRdYa9cE+YCVFBPGvZuTOPLZe+Qc2cNgSyUjFxoY6+3gQnMDddVldDRVIRjtxKKbZmnGwNUlG5fmzSzNGFiaMXBl0eqrWwHLrFZSkV9AUfY52utr6Gis83lLXmX1Y8C6lW+1spbc5lsCy5tU99a/AtesTecDlhdEKxXWrE3j87BuBSyLVk59RRGf7XqXopwMCrMzST96iKwTR7kyP/OjsHKsuDpzI7C877mMKuw6ObMWLfM2vW8ChFYmpCw/myMHvqAkP4f0E0fo72rHoFFyeWket92CTiX/IXd1A7RupbC8wPLBSibGrFShk8qYHBmkOD+X6qoy8vPOUZKfS1VRAT2NzRzb8zmP7XiIhJBoIv0jCFobwto1Ifj7hxMQGEZkVDy/ffL35OR69hBIpHLkcjkSiQSNRoNIJMJstPDHF1/m6OETFBeWkZtdQF11EzKpCrHEk7uaFsuZFsl8wBJcU1reDNbkhIhVI5Ni6ls6ySkoY9dn+9m99wCjQhkasxO9bQaDcw6V2YHe4Wn95AYrYo0RtcWJ3jGLUKljz1dH6R6ZZEggYUwkR2+bwexaQKG3ojHa6R4YIz07n4LSag4cOkleYQXOmWUE055Z0BMCCc1tXXT2DLLzo884fiqT8SkxQrECuUqPTKnj+KlMnn7mRd7f+Ql/ev0dPt27n9ffeo+tW+8jNnY9EeGe+MD69akkJSSydcsmnvj1L/jDU7/mrdeeZ9/eD/h095u89+bz5GQcQjDaiUI4iFwwQF1ZDrnph6gqOUvmia8oOZ9BY1UJookRdEoZk6Mj/PHFl9i4IY2U5FRioz0J9nXxyZ7lqAkbSE7YwOa0rdx79wNs2Xw3ifEpxMckERHqGaYXEhhBoF8o/muCWXtHIH6rg/BfE8xtq1YTvDacqJA4AleHcscqP+5Y5efzp0L9I33AigqJIyZsnacNDIgiKiSOyOBYH7CCg6J8wAoLCiQpJozHHtjGx2+/SOaB3Ux0NXDRrmfBbsJtM2MxaLFopSzPGrmyaGV51sjyrJEFl47lWSN/uTpzHbBuAte8Jw1u0+oQDA0zMdDLR+++zcVZK//8y+Vrs9L/65bwVt7VSgW1si288Z2VYLtVS+j1r7wAWmm8e08YPSeKP7yzsiVccltxW3SM9nXQUltOeX4uLTWVFJ3LwqxW3DJj5QWW06T5l62h9/m8TY9Dr8BlVDFr0bLktuIyazGppTTXlKGWTaOUCLHo1WgVEhZnXUiEk1iNOuxmw78Eltd0XwmtlSrLCyyTQolgaJip0SHKiwvIO59NUeF56irLKD2fQ1d9I6e/PMDj9z9MQkg0UQERBPuFsmZ1MAEBEfj5hxAcEsmjv/wNmVk5DI+MIZN71JVEIkEgECCTyVAp1PT3DnDy+Bk+eG8Xh786TkF+KROTIkTTMiRSJdNiOULRNb9qSszEuNB3h1BwrVa9/e5uKqqbGBoVMiVWIlboMNlnEasM6G0zaG1uBAotYp0JvWsOrWMGjd2N0uJgXKaib1zIscwcTp3LZ9+x03QNjmNxLzI4MY11ZgmLc973+0qUeiz2OTR6G0KxCrtrkWmpivyick5nnKO4rJrSilo6ugfQGqxoDVampSqKy6rJzM7ji/2H2fP5AfYfPEZ7Zx+5+WV8sOtzfvbzJ4iJ30BcwgZSUjeRmJhMYuI6Nm9K5cH77uaRB+7h1T8+xa53X+a1F37Lh289T86ZA9QWZyEa7kQy1oNouBPBcAeCoW60sil0chFjg710t7ew6/33SEvdQEpyKps3bSU+LonwsBji4zztYErSRtYnpt0ErHWxyUSGxRIVHkdkWCyhQZE+ZeWF1trbAlnzbwHctmo1t69aS+DqUGLDEwi4I4TbVq3mjlV+PjUV4hfhU2Gh/pEErw3/UWAlx4Zz313r+eitF2gqymDOIEU1OUj2ySPs++wTGmurKM5NRzLZz6LLE2HwwuXyvNV3suct7/WcH5LvdtrrazmfnsGxffs5uPdTzhw5yILTiN2g8EHqx0z3G2ulevKe8q2E1o2e1Y3AWnmK6AXejaeE1wNNx7xDt0JxXV8XZ+1YdQp62hqoryhCNS3ApJIjmRhl3m65JYT+O9DyvWtUsWA3MGfVYdPKmLUZcJo0LDjNTAx2095UR0FOFs11VTTXVaFRSDHp1CzMOLGbDdd5WP8/ZW8aVYWdpf2muyuJgMwICCIOURMzVSpJdVUlqUp1ZTRlKqYyaRLN4KxxFpVJFAFBBVFUFFCReZ458zzP8zlMombqeru633vXuuuu+/F3PxzOyRG1Uu+HvSJHIJ/8rWc//2fvHVn387YiVVYIWnatDpNShddhZaivm5bmawgFgwgGe7lee4HWK1coPnCIN/79ZbIS0kiLnUdCTCKPPjKXubFJxMxNZG5sEv/+m5c5WnSC/oEhVGptWGFpNBpUKhWjwwIG+gbZvzeH0hPllBwvJ+dgHpdq6+nuH0Km0iJTaZFIlcjkQdNdKJCGlZV4ph6qv9bKvoP5bNu5H4FYhdnhw+zwYfdNojLa0dk9WLzjWAOTKC0OVFYn1sAk9Z09vP3xOnYfLuDEmXP86qVXaWjtQmmwobW48E7eQWtx4Rmbxuzw4Zu4jdHmQaW1YDC7MNu8lJysYufuA+zcfYDy09UUHiulua0bo8WJ1eFFptQxKpLzyadfsGX7bg4eLqDuahP9Q0JutHTS3NZL1fl6duzO5eVX32bh0ieYl57F/IyFZGdns2TJIpY9tojnf/kkv3xqKS+9sJLPP1zF5vVrWP/BW2z6dA2Hd3zF5dPFDHc2MtB2lY7rl6ksKaLhwjkuVZ3hy08/ZXHWQp5d+QzpqfNZsng5CzIXsfKJZ1m8aHnYv1qU9RgrHnuSXz79AitXPENWxmIy07OZlzSflMTgBtB5SfNJn7eAtJTgzcDoR+PCnlTcnCRS4tJ5+KEoov4tlqh/iyU1IYO0xEwSolPCiivSu7qfwprzaCyPPhwdBtYfXnyKQzs2cKHkMB6dmLYr5ygvymPDuo+prakm78BOJMOdTAdsjLuNTPksP80NRsDqQcDqaW6hoeYC/3XnW9qu1aORCMP3A2+POx4Ya7jfK2EksEJA+Uf+VOj7QuM291NjIZhFfl/kaE4ojxX5chhpzDtNGr6d9GFSS7l0toLu5kYqjh+l8fJFxIN9925LmFU/B6wxh5ExhxGfVYffpufWmBubXsntcQ9+h4n8Q/s5XnCEi9VnuHr5AlevXMLrtOGymbEYtPcFVuizSOUVAtZsL8umUWPTaTCoFVw8V0VVZTkKuQiTVol4sI+mS5c4kZPDm795hQUJKaTFziNxblIYWAmJqcTGJfPCi78lL7+Int5+5AoVKpUKuVyOUqnEYDAgFkqQSeQY9RaKCovpaO1h+7bdHMzJ5XLDdUQyJVKlBolUiUIZjDWIRXIEo5Jgyl0gRSSQ8pDNGUBrsIfNb7PDh9bkQGW0o7cF/Su9w4tEb8bg9iMzWtE5vQj1Jj74ahO7DuWTd6KcUzWXkekt6KxuHP4pJGojNXWNnDlXy4nyKnbsyUFrcmC0uLG7xrA5A1xv6uRU5XlcvjFOnq7iUt1VlFoDJpsTs92FQqPnTHUN3+w9QOHxEkrKTzMikjIslCBX62hu66azV8Dho+XsP1TEa2+tIS1jMU8+9RyZGdnMn5/JksXZPLYoiyceW8izTy7hV08u5te/fIw3//AC6957gw3vr2L/5vXs+GIdh3ZupujQPvZu2cQXn3zIay//jueffpql2YtYOD+LBRnZpKUuIGN+NkuXPM6yx1by7FPPk5mezdJFK/jl0y/w3DMv8uTjz4ZfClOTM0hNzrirNQxV/NxkEmPmkRgzj4TolLsq9Hk4ZzVTSXNTSYyZR9Lc1HBrmBSfzrykTBLi05jzaCwP/9scEubGkJ2exAsrF7N301pqThyiq+Ec3dcu0dlYz8XqSk4UFdB2vRa/Q8d0wMZNv5Xvb3rCifEfpkPrg+1hHyoEnemAjR+m/Wzd8AVdN5oY7emlvqaasydL8Nn1/PcPN2fBzRUBK+d9NyzcryWcDaTQ5yHAzIbVbP/rH8EuqOSCKmvMZcLvMOCz68N+17jbzJ0JL3aDioDTTN6BXRTm7Ke6vJTzp05y7VINTpMmvKN9OuDCZzfiNGnCe7Xu51tF5rB8Vl0YVh6zBodRHZxl9NpxmjR0tjRSeqyAfd9so7gwl9MnS3DZzJj1Gkw69T1KKtQOhoef76OyIqHlNhqwatWYtCokwiGuNtRy5nQZ586Uc7HyFJfPnKFo3z5WvfQqWYnzSJqTQFJsMnNjEomOSSA6JoGExFSWr3iSI7mF9PT2o9UZUKvVKBQKxGIxer0euVSBVq1DKdfQ1tLJmYpqvvpyC/0DI3yz9wADI0L0ZhudXX2o1HoMekt4S4NQIEU4KmF0WMRDCrUJtc6K3uTEaPNgcfqxuccwuwIYHT68N79lSKrCffMOWocH29gUjd39fPzVZj7fupOvduzhZPVFpDozt/72P1g940g1Jqou1nP4aAllp89xsa6R9p4hzA4fDvc4Lu8kErmO7d/so+LMOequ3aC04gxaowWdyYrN5cXh8TMiknL+0hXqrt3gSEERJeWnMdmcCKUKZCotQ6MS1nz0GW1dw+QXlbN2/UZee/NdkuYt4ImVz7IwawlZmQvIXriAJQszWbownRVLFvDMysX8+tll/PaXK3jn1Zf5cNUb/PmPr/D+26+x5s3Xeen553h2+QoWpKayODOLhfOzwqM1mRmLWJC5mMdXPM2vnvt33lv9Ae++8z4rHnuSJ5Y/zfO//Heee+ZFEuPmsWD+orCXlZqcQXJCWrgS4+YRPzf5J+jMgCgEoxCQUuLSmRc//yeDfeb7QwZ8CFgpiRlhYD3yi6gwsF55fiWb171Lw5kieq9fYPPaNXRcr6Ovsw2TTk3egZ2YNSJ+mPYy5bMwHbDx3ZSb/7zt586Ek7/dCXBrzM7tcQffTgajCv/9wyR//z443Py/f/iRpit1nC07iXx0iFsBbxgit8cd96iyfxZYkUooEkp3Dy7/1OJFAu1BsHoQsIKJ93vN+XG3GbNGxv/8eJtJr52iI/upr6lm42drqS4vparsRDhg6rbo8DtMYRDd9DvDwHpQq+i1GXCb1GHTfdwZfJW06hRIR/pobrjE5ZqzNNTW0NF8nd6OFlpvXEMhEWI16u7KYUW+DEaGRyOBFRlvCCkstVCAWizErFMFH5n0KrQaOVqFBNnIID2NjZwvKWHdO++yIjObeXODGxui5sTx6JzYMLCWLV/JocP5dHX3otbowsCSSCTodDrkUgVqpQaVQkt/7xDX6psoyD/OmcpzHM4/yvHScoYEYswWB6MCCUODgnA7KBRIEYyIGRkS8pBAqkZjtGOye9FaXOhtHmzeCayecbQWFwKlDuf4NBKtCb3Di1RnZsueg5y9fJUvtu1i/ZadKE12tDY3Mn0w9d7eN8KRolJOnKrmeNkZjpedCQdHPf6bSOQ6TlVeYOuOPRw9XkZObgFSpQaLw43TG+DqjRaUWgN1124gU2kZFcsQyZRYHG5MNidytQ6ZSktjSztbtu9m+zcH2PDVNgqKyjh24hQffLye370UnPdLnZfBwgXZZGctJDMthQXp81iSncGS7HSy0pNYkp7GsswMFqXO44nF2Ty5ZCnLsxby7PInePaJp8lKyyQrfSGZ8xeSlpJJSmI6ixcu45WXX+Pjj9ZzJKeAwwfzOZJTwBt/WsVvXnyZZUue4JdPvxBcn5y2MOxfJcbNC7eGIcUVUk4hAN2VXp+BVWpCRrgivzekuCKBFTUnjkd+EUV8TDRZqQksy0xi+/r3qT99FO1oF2eL86itquDw/j1UlBbT1XwVn10f/gf/w7T/LpCEWqwfbwX4X99OzKwVdjLuNmPTK9nx1dfUn6+htKCQrz/9BKVwJAyW//puPNxK/hywIg312WCKbOVmA2t2uv1BoHoQsELKMjKvdXdqPnhIwmnSYNHKabx8Eb1cwvXaC1yqOo1ZIwurqNDIkNdmCCus+7WIkeU2qXEalHgt2mB76ArOM3qsehTCQUTD/ZwsPsrF6jOMDvTQ0niVlsar2M0GjFrVPfGFUIU+n228z/ax/FYLVq0arUKCQipAKh1GpRIhFw3R03qdrutXOV9SwufvrmHlwiXMm5tIfHQc0VFxRMfEh033JUtXcODgEdraO1Gqgr6VQqFAKpWi0WiQSxWoFGrUSh1SsYLRITE3Gts4WX6GEyXl7Nq9n9KyUwyPiBBLFMikKjRqw73AUuos6G0ejA4fGrMz6FtZ3eisblRGOwanD3tgCoPTh9xgxejyMyLXIFDq2Lo3B6nOzMR3f0Pv8GJ0+bnW2k1xxVmGJSoGRQoO5R9nb04+dddbmbrznwjEKg4cKqSzZ5j3P1xHXmExFy7Xo9ab0BjM1F27Qd21G1yqu8rlhuvoTFYUGj1aowWJQo3F4cbm8lJ4vITSijO88+f3OF5cxtur3qWptYsLF+vo6Oxj67Zd/Om1t1my9HEeX/EUK1c+xbJly8jOzmbhwgUsWryAJYuzWb5oCSsWLmZZdrCy52eRlZbJkswlLJyfzWPZwTXIIbX03DMv8u4777N7Vw6nKs7R0dqDXKJGqzIy2DfKqjff5emVz5GVsZiFmUtIn7eAlMR0khPS7oJV6OufA1ZaYiZpiZmkJy0gLTEz6FlFKK8QsCJjDY/8Ioq46CgyU+L41ePZbF73LmeL9qMTdPOd345RIcZtMzM9EWDCE2ztQn7R9zd9TPls3BoLvgL+eCsQ3sZ5e9zFTb+dbyeD65XtBhV7tmyl7eo1Bjs6KTuaz1BXe/iVcMxluAtYdyaCGz6DdfdWhdntYOQr3z8C1uzXv38UcfhHwHqQh/XtpA+/w8RNv5NLZysY7GzDqJTxf/3n9+Tt34NZIwsfTA1taBhzBeMJLrP2Z4E15bHitWhxGVU49AqsOgUeqx6vzYBZI6O/qw3hUB/nKys4X1lBY8MVrtXVIhoZJOBx3hdWkdD6ufCoVixCKxVj1CiwmoI3DiwWDcN9HVRXnKDubCXlebl88vafeXzBwjCwYqLjiY1LIjomgbj4FBYtXsaevQdpbmlDJleiVCpRKBTIZDJUqplZQZnyp1EcpQGpSEn12Qts2bqTQzl5VJyqouZ8LXKZGsGohIH+kXCsYXREzPCQkIeMDl84a6UyO1Ca7ChNdtQWJzp7UG0NS1QYHT6GxEp0VjdSjYkDece4dLUZm38SpcmOwhgc0bna0sXGHXspKjtDY3svnX0jyDUmFFozN9p6OH+xgdNVF6k6d5nzF+sYFclxePz4xqeQKNRs3LqD3MJjfLFxC4fyCjlTXUNbVy8WhxuHxx9WYWdrLtHZ1cP+/QfZtWsXfX0DDAyO0t83TO3lqxQUFvP222v41a9+x/IVT7F4yQqWLV/J0hUrycxeRPqCTBZmLyY1ZT7zUzJZtmgFj2UvJyt9Zu3xgqUkJ6SRFJ9KVsZSVq74Je+8tYbjR0/S2daPXKLFZvagkGowaC1Mjd/GpLcxOiRm1ZvvkpWxmMULl5GVsZiMtIVkpC0kMz2btJTMsH8VUlh3tXcR7V4IWOlJC+4CVqSnlRybRmJc2l3B0RCw5ifN5YnsVP744hNcKstFNdTOQHM97deu0Fh/mfNVpxEP9XBrLLh1YcpnY8xlYjrg4G93xsOKazrgwO8wcHs8mJ/6251x7ky46W1rpO3qNdqvXUfY149Vq2La7wnD786EMwysOxNObo3ZmQ7YmA7Y/qmxm8i5v3v3WP3UxkUCa3Z7+M8CK/L3RpbPbgyrJY9Vz6Wq05yrKOPYkRya6mpxGNXBWUNbcOA48vCEw6i+B1D3GPM2PV6LloA96GfZZu4D2vRKdHIhNVWnOHJgDx++92dOlR6norSY44V5XL5wDpNOfZeaml2R8LofrIKvhGqMShkqqRCZeASZbAS9Xo5aJqCn9Tp1ZyupyM/js9Xv8dSiJaTFJYcVVszchDCwshc9xq7d+7nR1IJUpggDSy6XI5fLUSnUyKXBVLtWbUCjDJZcquJQTh67v9lHW2sXRYXFdHb00tXZh1ZjvAtYQ8NCHjI4fagtzjCktDY3Wpsbnd2D0eVHpjVTUX2J3Tn55BQUs3P/ETbv2EvZ6XN4xqbRWlwYnD5EagNVtQ30DIupqWtk254cugaF2Nxj+CZu09E7TFHJKbbu2MfhvOOcqrxAW2cfU7e/Cysnq9OD3mzj9vf/ic3lRa03YbDYsTo92FxeTDYnJ06e4nD+USoqqzleXELR0QKuXL6EVq1BKpUjkQT73sefeIY9ew7z4Scb+O3Lf2Ll07/mhd/+gVf+4w2e+fVvyVq2gvSsxTzzzK9ZnL2SJ5Y/x6Ksx0mKz2Bh5mMsW/I0S7If55knX+D3L73GqjffY8fWvTRd70Ah1aGU6dEoTcjEKlRyHSODIlx2Hwathb7uIT58fy1ZGYtZMH9R2HxPn7eA1OQMEmJTSIybFzTj76OuIoEVgtVshRX6+xCwkuLTw8B69OFoYqPmkJYQTUbCo/z1zZcoO7Sdg1s+Y7Sjkffe/A9kwhE2fbkejXSUgNPIlM8WflW7NebkP2+PMR1wzMwEBtXQ3+6Mh6Fwa8xJZ1MDe7ZspbKklEuVVfS03GDa72HKZ8Nt0fA/P06FTfrb446wXxRc/WIPh0JnRxVmwyMyijAbWLOHniOV2P3A9c8CK6S0vpvyE3AG4w1GlYSCg/uQjw5xYOc2TuQf4eqlahxGdfjuYGjbQ+hV8OeA5TapcRlVBOwGxp0m3BYdXpuBcbd15nyXGY1cTF7OPhpqa+hub6GitJjtm79GNDJ4Tws4G1Z2veaeOcJIYGlEAnQyMRa9GqtJi1YrRS4fZaC7lbqaSq6er+Z0YQGfv7uGpxYtIT0+hYSY+Ltawti4ZBZmL2XX7v003mhGKlOgUARLpVIhlUpRKzXIJHJkEiVqpQ6ZWIVaoUel0FJx8gzHi0r4dO16zldfZO3HnzEyLGKgfyTYDo5KGB4RMTgk4CGlxYHa5kJtc6G0ONA6PBjcflRmBwKljiuNbew6mEdTey8Gqxuzw4fLO4nbN4XW5MA7eQehSk/7wCj784+x51ABlRfq6BuVBsd5bB56h0Q0tnZz9kIddVdbqL/WSv7RUkxWF2q9CafXh9Pro29omKPFJ9i9/wBfbtrMpbp6FBot4zenUen0WJ0uFBottfUN5Bcd49PPP2PH9s0opSJMOjVqlQLBiJC+3iHOVl+kquoSVefqOJJfwo7duew6WMCeQ0f5bNN2/vDWap5+4WVWPPEiKSmLePbp3/HKS2/xu9+8zup3PmLjV7s5nHOMhrpWujtH6Gjto6t9ALXCiE5tQTSqQC7RYre4USv0WIwOpCIlBq0Fm9lFW3MXr/3xLR5f9hSZ6dlBNZWYHn4xTElMJ33egrsM9cgKfR6psMKjOLOU2P2ANXfOo6TGR7EoNZa3X3mOitxvOJm7m3MlBYz2tHO8IJeGyxdnjkWY8Fi14TjCpNd6V/L8x1uBsCJymdXc9Nv5//7vv2FUSbh+qTYMrJaGK0x5f1JhfocurK6mA7bwbqrgepegEpr9qhdSUZEq5x8Ba/b3/J8CKwTRyDDpT2M7prCHFVJa+Qf2cnjPNzTXX2a0t4vi/BwMSjHfTgYPckz5HLjMWrw2AxOe4Gzgg4AVcJqD84MWbdjLMqokmNRSHEZ18HS8TETAbcfrsCAZHaS+9gJS4Qh6tQKn1YRNp8au19zTDoYg9Y9gFUy6azAopOiUUjRKCVLpMHL5KFqFCKVoiPaGOs6dKGb9X97nyezFpMYmkRATz9yYBObGJt4DrJDCCgErNACtVmqQiKRIRHLUSh2iURlKmZah3mHcNg/X6xrpaO6k7vJVmhpbGegfob9vmJFhEcNDQgYGR+nrH+YhsdGCzuPH4PajMNtRWZ3oXUHFdL2jl28O5FJWWYPW5EBvceENTKPSWrC7xtCZnSj0Vpzj0+HRnettPezOyUemNWNxjyFVGcjJO8am7Xs4e6GOYydOkX+0lFGREpXWhM3lxRMYQyCR885f3qP+ehPbd+0mt/AYIpkct38crdGEd2wSpVbH0eJS9uUcouDYCbbv+AbB6DAWgxaLQY9KKcdpdyCXqREJ5fT2jtLW1seNll4aGju5eKWJ0jPn2bn/CKs/WMdv/vAmz7/4RxYvfZYPP/iK3NxSDhwoYt++QgryTnKxppEzpy7S2T5Ef4+Qvm4BMrEOqUiLYFiBXmNFIlRhM7swaG3o1CYcVh9+zwR6jRWN0sAbf/rzTPRh8czdwsUzvlYGKYkZ4VxVKFMVabJH+lchYEW2jklzU+9a4JcYl8bcqCQe/UUMsY9GMS82muzUWJ5aksqhHc9x9yAAACAASURBVJ9z9kQORTk7OZqzm+K8I5wqLUarEOF3m5iecHFr0o3PZSTgMfLDHT/TARvf3/RwZ8KJz67lx1uB8J50p0nFgW+2cKakmJ7m4GXkAzu3hU9ejblMYe8qpK4id1VFKrXZwHqQoR4JrBBUHuRz/bPAmg3BSOU25jIx5XPgtRm4NeZm0mvHpJJz5VwVl6srEQ/20dd+I2y2h3ZkhXa9h7yoSGjNzmSNO004DUpcRhU+a3BLaOjn7AYV414nWoUEn9OKy2rENBMcteg1OMyGiM0L6rvUVOTnkV/fO0soRy0WoFVIMOrkaFVi1AohWoUouKGiv5fG8+fY/MknPLPkMdLiEkmIiScmOj7cEsbGJZO9aBm79xzgRlPbXcDS6/WIxWLUSg1ioQSJSI5GpUc4IkUp16CRa9GrDCjESuQiBd1tPQwPCujvHUIkkDI0MBqGV0/vIA/pnF6kBkt45Mbo8mPzTyLVmTE4g1sanIGb4RfEUPRBY7Rz5lwtOQXF5B4rI6egmG17ctiwcTt2zzh6iwubewynZyKY77J5sdh9mKweLHYfLtc4FruPgWER7T39nK+t58q1G1y6co3isgoMZgdGqwP/+DQWhxujyc6VumvkFxxnx8497D9wBJfbj9FoZswfwGq2oNPpaGlpY+/e/fT1DnHxwhVGR8T09g0hEErp7Oqjrv46r7+xiv0HDrNl+2627jjA3oOF7NyVy5cbv+Hg4WNs2rqXP/5xNa+/voa33/6QjIzlNN/oQzCiZrBfhkxiRCYyIBcb0aptSMRqnPZxNGozVrMPk9GJwzaG1zOJUe8i52ABLz7/e5YsfoLkxAUkJ2WQnrqYtNSFJMWnk5q8gPmp2STGpTEvKZNHfxFLWkoWcTEppKVkERudHLy4m5IVPAAQm0r2gmXEzoknJSaBjPh5pMelkTo3jeSYDKL/NZ6of40iJS6O9MQolmUn8uW6t6gsO8i1C+X0NF1hsK2F0e4unDYjbreZMZ+diYCdiTEr4wEzE2MWbo7bmJ6wE/AY+O6Wh9tTQfh4bTq+v+nji7V/pbQwj5rTFRzPPUTR4YOYNTKMKgl//34av8PwwC0KoYT5/cz0SLVz79GIn0ZtAk7jfdVV5M/MXp88+yDF1JiDqYCLSX/wqOzsdce3A27GnRYmXFZu+V2cLTuOYnSAggO78Vr0HM87yEBn812vghMeG1adggmP7a7NDKG/j8xmeW06PFY1bosGl1l9T7ktOowqCdMBF1u//JSupusc2L2DQ7t3UlqYh1mtCBvrZrUiDCWjUnYPvEKwioSZWSnHpJBhUIrRqoKlUQpQyYZRiwZRDvbReeUKu9Zv4JnsJaRExZIYE0tsTBxRc2KZOzeF+Pg0shct45td+7je2IJEKkeh+MnHUigUKGRy5FIZcqliplTIpSpUUjXCwVE0MhUt15r48tMNfPnpBk4eL6XseCk1VRcYHhQw0D8SvEso1pnQ2IMDzVKdOTzoPCLX0DkkpLr2Klca23AGbuKZuM2wSIF3/BbuwE0c3gk0ZicGuxeF3oprbBrfxG3ECh12zzg6sxO9yUlg4g4mqweF2oTbN4XbN4XR6MThHsdgdtDRO8iJ8jM0tnZSW3edwRExNqcPb2AKhdqAxz9J4dETlJadRqsz03C1ifUbNlJXfx2vZwyj0YzN5qC4uISKitNs3LiZtrYO3nlnNQKBCJlMQVdXD52d3TQ3t/Lee+/z2mtv8NcPPmHV6g/ILyqn/MxF9h4s5ETZWd5592MWLXmGd1avZe3aTXz44Zc01HXQ2jzIyJAKudSMWm5DJbNg1HtQKcyYjR4MOidmoweTwY3F5KX2YiP79uRx4vgZSoor+fzTzax8/Hky5z/GwgUryJz/GFkZS4mfO4/Y6GQSYlNJiE1lXlImy5Y8SfSjCcTFpLBg/hIS49KInzuPtJQsYuYk8si/zQ1uHI2KZ35cChlx6cyPW8C86Azm/ksicY/Gs2TBQtJTYliUFcfaD17lTOl+blyuoKWumsHmRhw6DU6bEZfbit9vZ2zMTiBgITAWBNbkuJn//l8T3L5pZ2rMyrjPxHTAxt+/nwqPrJhUcoa62pGNDFJzupzi/BxMailjLgt//376vi97QciYZ+puQM1uyWZ7VJH72Geb8pHG/P0Cp/cLlE4FXP8QWC6jBp/VwE2vg0m3DbNKytULZynLP8zJo7mcLi7EYVTjNGnw2Y3hXJbPHtyrHoJVSDVFbnDwOwx3ASsSWqGvx91WjCoJ424rp0uOUn6skK1ffI5BIeXAzm30tjZhnNnDblTK8FiMuEx6rFoVRqXsHljNhpYlElgKERqlIHjHUxoElqyvm7baC+z87HOezs4mec7cu4AVE5NMXFwq2dkr2LX7AI03WmeApUKp/Om1UCkPQetuYMmEUpRiOTqFhpG+ISpLKtizZSebv9jIV599wZ/fXE1LUztdM/c4H1JaHOhdPkzuAK6JW+jsHlp6h2ho7aJzSMioTMOmnfto6x0ODkO7AhhtHswOHxKlPpxqV84s83P6JglMfYvNPYbdMx5OthvMLrQGO1aHH4PZhcnkYuLm99Rcqqf45Gm2796PTK3n0/VfY7a5MVldGC1O3L4JHO4A587XUl5RRUnpKTo6++jqHqCvfxijwcrExBQGg4m6ugbWrPkrX321kfr6q4yMCFCpNGg0OgwGE8PDo2zbtoPPP9/AmjV/5amnn2PX3hxy8o6RW1DK15t3s/q9tfzl/U954433WLXqA95552Oqqxvo6hilu1OAYERDb7eY/m4Jo4NKRodViIUaVAozRr0Lg86JzeLH7Zyk9EQVH/51PceOVnBgXwGF+WUMD8rIOXCUzPmPkZ31OCmJGSxf+hRJ8cGWLjEujYf/NYZf/Es0aSlZJMalMefhOJIT5pO9YBlpKVkkJ8wnLSWLtKT5JEfHkx47j4y4DDITFpIak0nUvySQFJPMM4+vJC05mvR5j/DqS49z4Jt1nDlxkOOHd1F5LA+jTILLasTltOD1WvH7rYwHLGGFNTluxWlV4nFomPBbuD3lCntbLrOWH2+NE3BYuTPuZ8xp46Yv2Ar9P//9I3aDaiaPdC+IItca/xysZm9ZuF97OPuzB31+vzYxBKsQsGavi/l23Mu0z8mUx05DTRUnj+ZScGA3RQf3crbsOJcqy7lRd4Exl4W/3ZkMwyXU/oVgFWr17vaxfgKWx6oNQ8pt0eCxavFYtSiEg/x4axyDUozHqkc2Mkjt2eD1nmuXarh68Xw4a2XTqfFaTWH1ZFLJ720BZyoMrxlg6RWiu4CllgyhEg4g7e2i5eJ5tq1dx1MLF96lsKKj4oiOTiIuLpXFi59gz94cmprbZ14J1SiVymCkQam8C1gh810qViASiFFJlQiHBAgGR5ELpTQ1NHLyeCmVJ0/z8fufcLqiiqv1jXR39fOQyTuGWGdCbrCGVVZtYys5R09QUHqKwpJTyHUWVEY7RocPh3cCm3sMucbE7R/+jlxnCcNMb/OgNTlQ6ixoTQ5KKs5SWn6W3fuOUFt3A6dnAo//Ji7vJB5PMO1ef62ZvTm57D+cT1FJOXqTHb3Jzrc//Bd2lx+N3sK2nXtpau5ALFGycdN2ztdcxmpzY3d48HnHMRhMmM1W9HojTqcbjUaHQCDCaDRjMJjQavU0NbVQUHCU7dt3cv78BfbtO8BHH39KR/cAVTVXOHfhKmfOXub5X/+B9V9uJzf3BEeOFPPCC69SXd3Ajes99HaLEI5qEQl0iEa0GLVulHITWrUNo96FVm1DrbRgNnpwOSYQCdS4HBNIRFrczkkCvttYTF4ctjGMehdlpZU8/8vfkpm+mOhHE3hs8UpSEjOYn5pNZvpiYqOTeXzZM0Q9Ek9iXBopiRn860NziI1ODiqtR2JJnpvMvJhk0mLTyUhaTFpcNlH/kkBCVCIrH1vOkqw0shfE8utns/hy3VuUFuyicN9mThzchVY0ErwO7DDjdpvxeq2M+ayM+c2MByxBaAWsTE84uD3lYsIfBIHDqOb//d9/Y9LjZMxp41bAS1NdLddrL6AUDYVHU368NX4PiCKBFTLfH7Qt9P4/dzfU7me8R9b9zPtIcEXCajxCXYU3MNhN2HVKfpgKELCbmPY50UpGuVxZQWVJEVWlx1CJh3FbgpGEUOJ9OuDCpleGYeUya8MvgD8HrBCsvDYd3076sGjlTAdcSIZ72fT5Ooa62ik4uI+WhivkH9iLQSHFbTaEXwt1MnHYzwoByqSS31VhcCnlGOVS9AoRGrkQtWIUlXwElXgQpaAfeX8PzRfOsfWTtTydnT1zAfonYM2Zk0B8fBpLlz7J/gNHaG7pmPGwVOG2MAQspVwRBpZUrEAikjMyNIpULGNkaBTxiAi1TEVj3TW+2bKDtX/9mG0bt1NceIJtW3bSdKMt6GFpHcEc1qmay+zLKyK/pIK9uUcpO3uBlu5BpBoTNu8E2plNozqzE4FUTVN7L50DAiRqI3KdBYPdy+TtH9GaHKxdvxGT3YtArOLs+SvUX2tFqTFjtnnx+G9iMDiouXSVyuqL7D+cz4aNWzE7PEHvamb4WW+yc6G2ga8376D4RDk5h/IpLTuN3mDl9p0fsVid+H0TmEwW/P4xzGYrAoEIny+AyWTBYrGh1xsRiSTodAYGBoYoKDjKrl17yM3NZ2RUTGfPIFXnLnOh9hrnLzawatX7vP76at58cw2rV39MSXEl7a0DtDT109k+QkfbMMJRDR1twwwNyFErLaiURowGB0qFAYvZjcXsRjAq58cf/oeAf5rxsds47H6kEg1jgVu4XeNYzG40ajNPLH+WTV9t49VXXiM5IY2oR2LJSFtIUnwqqckZxMyJD/85NjpxxrjPZs7Dc4Mvj/GpJM9NITEqlbTEbNITFxPzcDJRv4hh/rxUFs5PJjsznpVLk/nLGy9yMn8XNaV5XDldjHtmf7jLbsLtMON1mfF7gtAa91kZ95m5Nenmu1t+pidc+F2W4BEIt4Mfbk4gGxmk7Vo9XU3X6W9vQTo8gKC/k0mvnR+mx2ae+i33rVBL+HOwmv1zkf5V5O6qBwVH7/f/jmwVJ3yOMKzGImAVatu+m/Ax7rTgtejxWvRM+5yUFR5BIxxmymNn3Gnh4K6tuMxavp30hUdyNNJRbo25g+M3Mye3QsAKqSyfXf9AhRUCl92gwqiS4LEGB6PPVZRRWphHX1szuzZ/zaHdOxH0dYfVlMMQbNNDr4WRsDIqZRiVsrugNRtYKvkIStkwStEAitE+lIN9NF84x5aPP+Hp7GxSY+JJjIllbnRsGFgJCeksW/Y0OYfyaW3rQipTzByRkIc9rEiFJRUHNy+IBFLkciWjo0L6+gbo7uxhsGcA4ZCAruYuzpafJfdgHrXnL1NUcIIrl67+BCylyc7Zy1fJL6ngzMU6rjS1ozQFB6BVRju+qW9RGmxcuHKdE+VVvPr6O+w/XMgXW75Bb/Mg05oxOnyo9FaUOgutXQMcPVHB+YsNiGXasPHu8d9Eo7dx+nQN6z7fSHHpKUoqKnnp1dc4XHAMm9PH9J0fsTq89A8JqTp3ieMlFWzZ+g0FhcX88OPf8fknMZrsuNx+1Co9hw/nUl19ns2bt7J27aecPXsOj8eHRqPDaDSTn19IWVk5hw4d4fHHV5KVlc2mTVvo6uyjp3eIi5evMzAsoam1h/Pn67hy5Qbd3aNcudLMldomrtQ20Xyjj66OUZoae5GI9AwNyNGqbQwOiBgZlqLTWtFqLLicY4yOyNixfR83GjvYsH4zf3n3I85VX8agtzMxfgeT0YnHPcHoiIyGK42cPVPDxfNX0CgNiEZlHCssYdWb77J86UqyMhbPhFcXkxCbQsyceFKTM4iLSQpuNU0IRhvio+aRGJvJ/KQlxEel8ci/zCHmkWiS46LJSI5iUXoMv3tuCYd3rufyqULaL53Bo5fhtRmCPtYMtHxuCwGvLfgP2GvBZlQz5rEx5rExFfBwZ9zPtxMByo4WcOzIIc6fOsm5ijK2bPgMjUSI06QJ3yQMtYT3T5GHrtzcvxV80I71yJ3soaR76LUwNJoT+Qo4u92crbRCsAoBa/bu9TGHmQmXlXGnhTtjHsYcZhprz1NTXkL1yWJO5OVQc6YMi1aOUSXhzoSXKZ8j/GoY6WFF+ljB0t/XdHeaVOE/j7utuC06HEZ10MS3W9BKRRiVMqb9HnQyMS6THp/NHDbY7XrNPa3ggxSWWSHDKJeikwtRywSo5CMopEMohP3IR3qR9/fQeK6KjR98yFMLF4aBFRM1NwysxMT5PP74LzmSe5S29m6kMye5pFIpUqkUmUw2Y7jLkEnkSETBzQvCUQkDA0P09vYjm1FlQwPDSEbF9LX3cTzvOJu+2Mz6tRvYvmknGz77mocMbj9DcjU1DTfoHBKitjgRqQ1IdWbEGiM6qxu7bxKlwYba5ODzr7bSOyTi86+2UnyyEpPTz7BEhXfyDtW1VxHJtRzKP86psxc5XFBMXmEJYpkWt28Kk9WDNzCN2zeFUmlELAsOMKsNFswOD3KNgalb36M32RkalfDnv3xAw/UWOroHOHW6mgMHcxkYFGC2OAmM3cTh9HK2qobt23eSl1dAa2s7J09WYDJZcDrd+HwBnE439fVXyc3N5/TpSkZGBNhsDuRyJSPDIoQiOUPDIrq6Bzhfc5n8vGOUlpyi+mwtnR0DtDR309bay2C/hJEhOW0t/XS0DdLeOsDIkBypSI1GacKgtaGSGxALlFw4V8err7zBR3/9jIqys6z9aAN1tY1IhCrUCiNT498yEbjNmnc/Zs2f/0ruwXwO7jnEsfxidEoDU4FpbEYHwiExZ05W8R+vvMbvXnyZlcueIiEmifmhE1/xoTnCBcTHzCdu7nzmJWaTGDefR38Ry6P/+ggpcXFkpSawNCOR51Zk8tVHb3GqYA+tF8txa0X4rMET5k6LAbfNhN9lY8zjmCkbtyb8TAU8jHudjHtdeCwmbvo8lBcd41TxMdqu1dN54xpr17yLdHiA//ruZlilfDflvyfk+VMFjz/8HLBmz/bN9qN+Lt0emeuKjEKEfiYSVoH77GW3aRVMuKx8O+5FLxNSVXqMS5Xl7N74BWfLjlNelEdBzh5Eg92MuSw4jGpCx1gjf9fseEMQZLp7gOUwKnEYldgNCuwGBRatnEmvPdxeWjRKpv3BKz4WjRKPxYhCMBw2281qBQ6DFq1UdM+yvnvaQY3yHmApZcPIJYPIBX3IhnsQd3dQd7qc9e/+hScyM8Mt4dzoWGKi45kzJ4Hk5EyefPJ58vKP0d7Rg2QmwC0WixGJRIjFYqRiyUzJEAslwe0LI2LEEhlDI8OMCkQMDY3Q3trBQN8gowMCrtc1sv3rHbz1p1W89vu3+ODdT3hIZXWic3o5evIMxaerOVVzmdKqmnDSXWtxhc925R4rQ6LUI5Cq6R0S4fRNord5MLsCWD3jNLb3kldUyskz5zmUf5zik5WMCBXIVUZszgAu72Q43uByjWNzBnB6xrA4vVicXqwuHxa7B7dvAplSR3XNZa42tnL2fC0dnX1cvdZMX/8Ik1N3MJrsCEUyKsor2bfvAEVFxykqOo7N5sDj8WE0mlEq1Xz44cd88MFHbN26nZycw6xZ81cKC4sYGhpBIpEhlSgZHhHz/pqPOXK4kAs1Vzh+rIxfPfdbWpq76ekepq93lOYbPXR1DDM8KGOwX8LwoIyRYSligRKtyszwgJiu9gEarjRRe+Eqhw4UUFRQypGco1RXXsJu8WK3eAl4b2LU2fG5JxEMSxANSzhxtJQvP/uak8UVjHsnCbjH8bvG8DkDjA4IyT9UyP5dBzmWX8z5ygsc2J3D8sWPk5maRUJsOqnJC0mMX0BsTHowNpG4gLlRwes5MQ8/SnJMFAuS57IsM5G3X3mOvV9/RG3pYUySXnxWHU6LAYdZj8tqxOe0hoEVcNuZ8Llw20xM+NxMj/vxWs3c9HmY8ngZ6GjjYuUpOhqv4jLpg5eMzdrwupXgbN3dbVxot7rfocPv0P3DV8LZ/tX9PKrZuarZMYoHZbv+WWB9N+EjYDcx7gz6WW6Tlpb6Swy1N2PXKfFZDQj6OykrysVj1TPmsoSDo6GDr7MT7z9FHe4GltOkCsPKppdj08sZd1ux6ZWMuSyYNTLGnMFjH7u3bOSrdR+zd9tmNq//lP72lvBWUa/VhEYixGXS/6zp/nPAGmlr5mLZCdateocV8+eTEhVLQvRc5kbHMjcmgaioRJKTM3nqqRfILzhOR2cvEqkcsViKSCRCIBAgFAqRiILQkoikYWCNjAgYHBqhd3CAgcFhBgaH6e8doKerl+62HtqbOrhyvo5dW3ZzeF8+L734Bx660tJBxYXLVNU2sG3fIc7VXUdhtKE0BQeftRYXapOD7iERecdPUlRyivLKGm609aAzO4NrkB0+zK4A6zftIP9YGblHS9h3qIC+YTF211g4GW+2eamsrqXkZBW5ucdZ/+VWuvuGMdndTNz6Dr3FgdXhxeUdR2uw4vFPotKamLr1PTq9BY93HJ9/EofTh8nsYNU7f8FosDI1NU19/VV27PiGsbGJsIdltzsxmSw4HC5UKg12uxOZTMHg4DBWqx2pNHiZo7dnkNXvvMcXGzay8eutrHnvQ06fqkYklDM4IJgpEQP9Qvr7BAz0CxkaFDMyLEUqUqNW6BEMS5CKlOjUJvq6h2i40kjlqXNcvthAd0c/cokan3scvcZM5alz7Ni6m8/Xfckrv/kDv33hd1yuuYJcpOD7Wz9gNzmwGe2MecbZtW03e3bs5fD+I+Tl5FNZXoVWoUMuUpB7MJ/lS58hIS6TxPgMsjKX88jDscTHpbBg/iJ+8a+PEjdnLsnRMaTHzWVJWiK/e/oxNqx5jTP5O2mvO8WYQ49ZIwsHFX02My6Tnps+N06jLqyoxpx2xpzB1cp6lZz3V69i3zfb2bN1Ezu+/oK92zZj06n5/mYAh1GNy6zlzoT3riHlyEMQEx7TzPI82z0tY+ShiAe9EEZC7n4zh5EKbLY3Fvl7IoHlv8+ZLr/NyC2/iwmXFbdJy7jTgtukpSQ3h/KiPEoLDnP+dCnDPW3Y9MowrEKzhZH+Vah+ag31M36V6q52MFJhhX5HwGkOHkc16eltbeJE/hGa6y9z8Jvt1NdUs3/HVrRSETadOmy8OwzaMKxm+1ihsqoUWNXBhH0IWErZMCrxILLhHoSdbVwoLebD199gSUoKKVGxJMfGh0332Nh5xMWl8vzzL3GyvJLOrj6kMgWjo0IkEgkikQihUIhIECyxUPKTwhoVIhCK6RsapKevl76Bfgb7h+jp6qWzpYuO5k5OHivnsw8/5w+//RN/fOl1Hio6VUVdayenai5Tfu4SA2IFGqsLz9QdLN5xhAodx8urWPflFtZ9uYV3/7qWc5caMNo86C0u3OO3UOit7M7Jp3dEQveAgMDUt5jsXtQGG07PBAq1CaPFTW3dDb7e/A11V1toaGihoKgMk9UVVldmhwezzc3JU2f5bMNGqs5d4kTZafoGBdyc/g6L1YXRZMfnn2RsfJqr15o4UXyS/PxCLl+uY3r6NgaDCYfDhdFoxul0MzU1jVQqZ2xsAolEhlAoRqczMDg4TGdnN8ODAq7WN7J96zd8sf5rPv/0C3KPFNLa0sXwkCiiJAwNihnoFzI4EPx6ZFhKf88wUpEShzU4CP3l+k0cPpjPn159k327c3j7jdV0tvXicQZQyXWIBXL+9Oqb/O7ff8/WTTtZ9fo75Ow9hEqqJuAeQyqQ8d309/xw+0d0Sj097b3UVF2g9vxlGutvYDXY0Mi1OC0uxjwT3LjWyRuvrSEmKoWE+DQWL1pOdFQcGelZPPKLKOb8WxQxD0eRHB3DgqQEnspOY9XLz3J46yfUnspDOdodHs0JQWvC7cBtNjDpceKzWfh2YgyfzYLLZGB63I/NqCNn7y5OHM2nq+k6SuEIkqF+vFZTWGHdGnPjd5jCAAotxwstyAu2g6Z7PK7Ze9XvdyT1QaM5s/NYkcrq54AVcFvx3+em4ITLik4qYNJt4/tJPy6jhlt+F33N16k4lk/FsXwO7dnO3u0bwz8Tmju8M+ENQyp0ifluaOlmzHZVuCUMAStUoVdGu0GFRSvHbTaglYoY6mpHL5egEo3S29pE+/WG8II+t9lw186rELBmw8qolGFRyrGoFHcBK/RKKB/pRdjZxrniIt7/jz+xKCmJ5DlzSZobFzbdo6ISiY9P4+WXX+NM5Xm6uvtRKNWIxVJGRkbCwBKOCmagJUYkEAfXxYwI6O0boLe/L1i9vfR299HV0U1HcyetjW1cOlvL5i+38trv3+L3v/kPHmofErDrSAGNnX2ozA5EagOeqTvhYeiisjOcu3yNr7fv4WD+cQqLy9FbXOGslcbsRKoxsfdwISdOVVN8spIDR44iUxuxOP2YrB7srjGsDj9CiZqLl69zqvICFy9exeEex+kZw+EdQ22wYHP7+fCTz+nqHWLztl2odWa27dyLwezAbHFid3jp6h7go48/462332Xzlh3s2X2Av/xlDSdPVmA0msP13Xc/YDZbUak0uFwefL4ApaUnqa29QnNzK319A/zqVy/wxfovWfPn9ziWX8Sxo8dZ98mnHDp4GIlIzkDfcHDboUCKYFTKyLA4DLCRYTGCUSkysQrJqIzejn60Cj3bNu6g4PBR3l/9AXt27GPvzv2YdVbMOitumxeZUEHAPY7b5mV0QMj5yho+WvMxW7/ehtVgw2lx4XP6MWnNXK9rJP9QAYM9Qwz3jbD5yy30dfbjtnn44faPKCVq9Bo7l2qu8eTjz5GanEF0VBxxsUlEz4ll0cKlRD88l5hfxJAcHU9mYgKLUxN48YksNrz/R8pyt1F/rhS3SYnPqsFlVOEyaphwWbFqVcGrMC4HU143Y047U143Ez433W3NHM3Noa+zleryUiqOH+VSV4tNJgAAIABJREFU1WlcJj23xz3hUZXgf40Rz/fBp3qfXU/AqSd4Nv7BsHpQcPR+wLoftGbHGu4XgYhsB+8HLKdBzQ9TATxmHS6jhv91exLJYA/5e79BLRrm2OH9tFytpan+IpLhXqQjfQScweMVIaV5vwpCSztTdwdHI6FlN6jwO4LXe6w6BdLhAWrPnmHP1k38+bU/UnBwH4d272TDxx9QWpiH06hDKxWFd2FF+lehgGlkmeTScHBUJR29B1iCjlaqigpY/crvWZiQQNKjMSREzyV6TgxRc2KJjk4iISGd119fTfW5S3R29SGbOTM/ODiIUChEIBAgGBlFOCpAOCpCOCpidFjEyNAoPT19DAwM0N/fT2dnJ53tXfR29NDZ1MmNuiaKC8pY98F6fv+b1/jNi68GXwnLa2o5X99I4PYPqC1O9A4v9sAUfUIZFxuaaOke5HpbDy3dgzh9k2iMdtQGG4XF5TQ0d3LqXC1vvvsBDc2drF2/EYPVjcs/hcXpR29ycu5CPW+uWsOR/GIqq2v5dP0mTp+uITBxB4vdg9nh4db3f8Noc3G1sZV9B3M5XlJBaXklVocXldaE3eHF7vDy7Xd/44MP13GjqR2zxUFHew+rV/8Fo9HM+Pgkfv8YFouNL774ihs3miktPUlhYRHvvLManc6AWq3FZnPQ3NzKhfMX6evs5avPv+TsqSpWvf4227ZsZ7B/aCbUJv3pJppIgVAgQzAqZXREglAgQySUI5eoMeusqKQarl1pJC+ngL0797N900727zqIVqHH6/CjVxlRSTVM+KYwqE1IBXLsJid6lQG1TIPX4WMqcJNx7wRahY5J/xR1F+v57OPP2fLVVnL2HmLvzn2YdRaMGhMeu5eAe5wx9zSny2vYsXU3T6x4ivlpGURFxTA/LYPYmITwlej4OQnMT0gmMzGe5QuSeOcPz7J38wccO7yNvrZ63GYFZpWQSbcFm1aB26Jj2h+8iuMyGbDrtUy4nficNtpuXOXj999l69cbKMzZT0lBLj0tN/BaTXf5P8HRFEP4NSxUkcD6R3GF2aM39xt+np3Rmg2t+3likd97P2BFzvtNum24jBpuB9zc9Dpwm7RMuKxI+rupOVXK/0/Ye35Fea9v37nv/dt2jT0ajcYSu0ZNjEl2uknsxthiF3tDxY6AomABLCiCgqIgSu8M08s15ZqrTGeGpma3372fdT/3i2c9f8LnfjEyQWL2fnEulSmOrjWfdZzH9/iep9ui53ZmOkf376Sx6hn/+x8volMWfNJrgAqprlj9Bi1XDFhdsYYuYHVBSxKMsSmkrX451u5pa6tIPXsqppTMmgaO7d9DY2UZf2uPYNU2IQuWfwsrWbAgW0yxWENPYFmba9FVlJKVnMjihZ8ydtAghvUZEANWv76DGDRoJIMHj2LZsjXk5j2gprYRg9GMIDjQarXo9Xp0Oh26Zi16rQ691oCuWY9WY0DT2Exjo4ampiZqamooffqMqtJK6iprKXn4lFvXstm8bjvfffEjC+Z/yWeffMtbqVm3aDALaG0ufG0vUMMdWCUvJdUN3LpfSNz+I1TUazl6Ohmb24tT9hOIPCfj5l0Kn5SzaNlq9h89xe5DCSSmXiHn/iPcnhB2t5f2l/9E8YbJuJ7Dnv1HuZP7kMwbdzl/8RqSFHiVgm+nTqPnwJHj/Lj8J/YeOMLlazfYe+AIN7JzcUle/KE2WsIdmC0OzBYHz0qrSE65xNFjJ8m+dRePx0ck0obPF8BqFfj++x9pbW0nIyOLq1czcDpFvv76W0RRIhxuxecLEAiEeFxYxNIffuRB7j2KHhby43eLSDmbTEb6tVeze+y/XSGwODCbhN92pJkELGYHumYj+iYDNqPAhp9/4d6d+9jNDppqNQgmO267hMPipDPyHI/by/PWF3SEO1FcKi2+MF7RS8QXoSPUQYunhZAa4tSRU6ScTiF+bzwPcx/yMPchzx49o668js6WTn5t+5XOlk58bj9BOczZ48k0VDciWO0s+Hg+Y8eMpk+vvgx5eziDB46k75/eps9b/RnaZzDDB/RjzNC+LJj1HmuXf8rZo9u4deUMDn01EVXg14gHn8tCR0ClI6ASlEX+3tHKv359jt2gpezJIwSTjscFeZi09TRWllF0PxenSU+rL/pF/7UtSGeL99WIFPl37WC0zZNj67XeZMp339T8pnbwTSrsTeDqefrYMyLRFdlob/HS1mOccXtQJeJx879etPEy7EcRTPyzM8L/96+/0+FT8DqtBCUH//prB26bgedhX2wCaYtHjEUS/hhaztcUVk8fq6sl7Ah58LkFArIjOsPq1R3Bgju3SD6ZwMnDB8i8dAFNdQUep4CgbyYoi7wIB38HK8lmfr3MRmSrGbfNEANWVw7LoqlBU1pC+qnjfDtvPmMGDoydEvbr058B/aOh0cGDR7Fy5XoKHhRhMFrRG0yYzdYYrLRaLVpNM1pN8ytY6aKXmuubaKhrpK6mloqycspKnlJVWklFSRk3rtzk8J54lny3gq8+/Y4vPvuer75Yylve9hcokQ7UcAcOTxA13IFdDZBw7gKrftnKoeNnSb16g0fPqqKLVT0hvKF2vKF2cu4/Qm8TMQhu6rRmAm0v8QTbaH3+d9pe/AO724vH30pOXiGXr93izLmL3Lx9H4fo5e9//9/4gu0o3hAv//Evcgsecf12LhfTM0hJvUxjsxFR9vGP//X/4vGHEd0eCh+VcPPWXRLPXSDr+m1On0kiJfkif/3r31FVLz5fgMZGDVu3bicubhfJyedJS7vM5s1bqaioIhAIYbc7sVhs+HwBVixbyeWLlzA0NXP25CmWL17CL2s2sHHtL3gUL1azDcHqxG6LLnjsvoXWbHFgs0ZnVMtOhdvX7/DJvIVs+PkX1q/ewNZftpGbnUdbqB2DxohgsvO4oIgli5by+YK/sGDuJ3z12dekp6TT4mlBtsuIVpHn4ec4zU6eFj7laupVqp5WUZRfRFlRGU6zE9Eq4nP7CKkh2oPtNNfoWfnDak4dOUVC/BF279jK558tZNiQoYwcPpphg8fQ98/D6P0/3mZgr0EM7duPdwb3YdqEIXzx8QTid68h5eQunuRn0uqxEZQtdAajCxHCqkh7wEub30NnyI/LbEDXWItBU0t21mUup57jwpmTHNy5nfryZ4Q90Vnmf+8Mx1ZV/XYqKPfwo6LG+5tPEOXXQNf9td2v7HQZ+H8ErZ5ge1Ouq7u6ehOwulTVy7Cfv7WFeNHiQ7YZCcsu/tYWIiQ78bkFXBYdgqGJzpbo0D+fWyCoOF9Luv++nP/RdFedlpiZ3xaIRhciXgXVYaM4P4+bV9K4eiGZR3k5pCWdJe9mFiHFjaBvxmU2xBRYF6zcVlOs3gQswaKJ5bBMjVXUFhWSdPgAn02fwej+/RnZ/22GDhhEvz79GThgCP36DWXEiPdYvXojuXkPEOwiRpMFg8EUVVY6Hc3NzTQ3aV6VNqqs6pupr22grqaehppaaiurqC6voKKkjPyce5yMP8Wa5WtZ/sNPLPpmOd9/s4pvv14RjTXI4XYExU/k139SozWRmnETk0vB6JSpbTbFYgt22U+44694gm08KqngyIlEtu4+yLmLVzl74TL1OguyL4yvpSPWNsbtPsTJM+e5ffcBFy5lUNugR/GGcThUOl/+N//81//h0tUsbt29jyAqmKxO9CaBYDgaebAIIqFIJzZB5MrV63z/wzLOJp5Hkn0cP3GGutomAoEQ7e2dqKqXxkYNpaXl6PVGUlMvkZiYhMPhQpKUWDv44sWvaDRaHuQ/JOnMWU4dTeDuzWxavH6cNoHWUAtOqwO7Oaqy7DYHNqsztjrbYo7uTrMLIqIz2tJtXr+FA7sPciszm8upV3iU/xiP24vNKNAWaqf44RO++3IRjTVNqKKHoCdEzs27TJs4BbvJxvNIB23BCC6rg7ZgBMUpxX71SR58kofWQBif5KE91EpbMEJnSyedgef8tf1vtAUj+FUFySnwtKiQuXM+ZEC/t3ln+HiGDBzL231GvdoYPSA6J+vdfsz6YChrli0kPm416UkH0VQ9RLI08SIkE5QEWhQXEa9CQHLRGYqGFt12E2dPxJN5+QI3rl1izbLFHIjbFgsvelzW2PC5rjT3vwNWd5h0V2Jdr+u5xaanIntTwPQ1BfWGNrP78/4TsNr9CqrdzH8/b41NbvhHR5iw7OLU4X1cSTnL3u0bSU08wZ5tv6A6LQRkB50t3thpYRe0fm++d6kq+2ttYPdYQ1fSPSA7opMw7NZY3sph1PGk4B5VJUXk3cwi90YmhoZaPE6BsEeOTW14E6xi0HoFrK6WsAtYVl0dhvoKSu/ncnzXDuZPnMTIPn14Z8BghvQfSN/e/Rg4YAi9eg1i3LgprFixjsRzF2jS6DEYzTFgabXaGLA0jU1oGptpatDQUKehrqae+qo6Gqtrqa+sprToCXezsjmXcJrtv+xg1eKfWLVkDT98t5Lvv1nFN18t5y2nNxRTVlbJS53WzIVrN0i6dI3zl7O4npOP0S7hDXciSD6eVdaTlHqFU+dSEUQP/tYXGAQ3SrCNyKvdgy3tvyKIHp5V1pN+9SaXLl/nwqUMLl+7heBUae34G8+f/xO3249DVDl07CS79x3mYPxxEk4mcvtuPoo3hDcQwR9qI9z2AoPRxo64PUiyj737DvH9D8s4fyGN1tb2WO4qPv4oWVk3qK6uZdOmLVitAkuWLKO+vpFQKIyqejEYTDidIgkJJzh2JIFlPy7m4f18Fn+7CMnpwq96cAl2TFojksONYLVHW8NuwLJaHAg2Fw67G6Pegk/2k3+3gLu3crlzI4fih08oelCM4lJx2yU8bi/HDiWwZuVaNHXN1Fc1UFpcxtpV69i5NQ7J4cYve/ErPhSnRHtLG5raRuqr6mioqsOg0WNqNiA7JTpa2ogEwnjdKq3+VsJKC0G3n4DiIaAoBDwyssvJnezbTJowhRFD32P44HEMGTiGQX2G07/XAAb378Oo4f2ZMGYgC+e8x6aVX3Ly0Caunj+KbNUQkqwE3HZaFBd+V3TRQdeOu1a/zLrVi0lPOcW2DatwWXRcOHMSXV01QVnkbx0t/LU9hFe0xcan9FRJXSviu4DVBZKewIp6Xf8+1vBHIOqCVk9Y9YTbm4DVPTP1r5ftMYUVVkVavRIvw34Cbjun4/dTVlRA7s1rFOXnkHBwNw2VT2OeU/fRMt2h9Vu5CKnCq/o9rHxuKyHVhWw30RZQCMiOWM5KdURPDG9cvsTpI4e4nXGFrLRU0pMTyb99E49TQLKZ3wgs0WL8DVpmY6w9dFh02C0aBHMTFm0t+rpyinOyObR1C7PGjWNorz6MGDCEIf2G0KdXfwb0H0KvXoOZMmUu33+/gs1b4nhc9AxNsyGWw9JqtWg0XbBqeqWumqivbaK+qoHaihrqKmqoKCnj7s07HD90nPWr1rPqx5/5efl6Vi1Zxw/f/sS3X6/g6y+X8ZbbF0byR0jLzObYmRR2HzjK1Zt3OXfhMqeTLmIS3DhlP95QO3sPJXDnXiFGm8gvW3fRpLfi9oVxqkHUUDuBtpdYnQrPKuspKa8lKfUKRxLOknAyiXMp6bG7hOG2XxEEmdbWXykqLuXQkRPk3M0n524+Or2ZUEsbL17+Ha8vRKilDVnx8eBhEUnJ58nIvMm9+wWUlVfj9QWIRNqwmKz4PH6++uJrHj18zIZ1v2A12zh3NontW3cQ8AXxewN4VR8OwUlJ8VOWL13Bd98sYueOODasW8+NjEwMOj2qrOBVPRj1JkwGM26XhN3mwGq2YzJYY0P0BasTnyeI4lIxNpsIqEEseitOqwurwYZP9iM5ZCSHjFfyUVdZz/H4Eyz9fhlLFi1l3U/rybl5F6/kQ3TKBD0h2lufo4oenhQ943j8Cb75ahFHDhzl6y+/Izc7D1X2EfK2oEhewv4IPtlPRyCCrrYJr1umLdiCT1EJ+fyosoeLqZd5d/QE+vcdzrAhYxk5bBwD+w1jQO9BDOwziHeHD2fmpFHMmzaatUu/5NShOK5fSqRFstPhUwiITtq8Htp9Xlo9CiFJ5B8dYeoriiktzMPcXMOje7fJuHiegOSi1afyj8422vweuhYydKXeu5vvPUHUsy3sCa2esOupynq2jH+ksN7UcvZsGXs+N+ITaQtIsfeK+MRYSyrbDTRWlSBatWhqnvHo3i1s+nqehz2EVAcdIaVbdOF1Q72r2gIibQER2W6gxePEL9mQ7YYYtDyu36Al202xpaiyYMHvdlKYc5uHd7IxN9ZTU1LMk/t5nDy4H3NjPaLJ8Nr9QcVuxWUz4bAYcFgMuGwmnFYTgkmH0xq9S2g1NkSv5ehr0daUkn8zkzWLf2Dqe+MY2ncQff5HXwb1GcqAPiPp12cEb789hlGjJvLtt8v59NNvSDmfhsks0KTR0tCooampGZPJQmOjhqqqGjSNOhrqNFSVVlNXWU9VaTXlJRXcvn6H+P1HWbvyF1YuW8uKJRv48bvVLF70M4u+XcVXXyxl4cJFvKX4IzQbBTQGG3kPiqmsa+Z00kWqG3QIoodQ20tENUjatZvs2HOIwiflbN6xl0PHTnPv4RPqtGbkQCuSP4Ig+bC5VNRAKzfu3OfIiUTOX7zGuZR0RDmAQ/TS+fK/kdQQLS3PSUm5zI2bOaRevIJNEDmWcJpb2Xfx+kIEghFUTwCPN4hLVGhsakaSVcwWGzt37aGmtp72jucE/SF8Hj/hUIQnRSU8evgYSZRJOHqcJ0UlBHxBnHYXoUALHsWL2Wjh0IHDPCspRdesj/XWLocT0elCsNpwu0RU2UMo0ILd5sDl+A1SkqjiVQM47e6ov2V2YGw20VjTRNGDYm5m3MJuduCyiTitLmSnQmlxGUmnk/lp2Wru3MhBFNwoLhXBZEeRvPg8QXyeIK3hDiRR5U52Lmt/3sC5syls37qTlctXU15ahSSqdLa/pC3SiSSq2M0CKScTOXX4KKcOH+X44SNcv5qF3xvAo/ixmO0sW/oTAwdEgTV40Gj+9NZABvZ9h/5/HsaIQSMYMeDPLJw9gW8+mcXm1Yu5lnKG+zeuElFEIoqE3+VAFaz8NdJCwG2nseIpB+M2UVf6mINxm9i2YTWJCUdo9amvgqbRjcNdkzp/Uxgi3acQdDfWO0Ld79WJsS94xCe+1g6+6RL0H2W3etab2s0/AlZP3609KMf+nraARGeLSkh1YNXVcWTfdq5cOEPi8YOcOrKXovzbMaUU9rr+I7A8LiNe0cSvbX5aPE7agzIBWUC2G3CYmmj1ywiGptiMMZtOg2Qzx3wsj2Dl/o0scjKucib+UAxeIUnE57S/Zra7rSacVmMMWE6rEbvFiNX4G7DsxkYEQwMWTRUN5cVkX73Ekq++YMKo0Qzp/zb9/zSIQX1G0q/XCPr2HsHgQWOZNetT9u49xpMnlej1ArV1TZgtdgzGaJpdo9FSU1NHdXUtDXUaaqrqqXhaSeWzKiqeVnIz4xaH9sbz84q1fPf1Mr76y498+ZclfP3lcv7y2WIWLljE/PlfMWfO57zla+kg5/4jUi5dI/VyFnkPikk8n051gw7ZF0ZUg1gcMrVNBqobdOQ/esrD4jJMgpvcgiKcahCXJ4SnpYPgqyjDwaOnYjPgLYJEY7OZcNuvON0+7C4PohwgFOokO/s+y5av5rtFS0g4foai4lJa257j87cQCEZobXuO3eHm0eMStm2PY9v2OI6fOMXBQ/F4vH5Et4zP46epQcPWzdvYvnUHa1avJeNqJgf3HyIpMRnZrRAORXDaXbgcInl377H4hyVs27KdNavXsumXjeTdzcVqtuBRVLyqB0WScbskTAYzotONIqkokhdJVKMbPxwSTrsbhyBy5vhZdmyOI+18OnFbdrLup/XkZuchOWRkp4JfCZB3+x5Jp5M5digBq8GGKnpQXCoum4jiUgmoQVTRg+SQUVwqzfVaHuU/5t6d++TdvodBY4yeKEo+IoFWnFYXL9t/xdCkQ7I6+e/nvyJZ7Wxcsw5VVAj6QzQ1aAkGIjTUa9n4yzbeGzuZQQNHMLDfCAb1H8nA3iMYNmA4Y4YOZPyIASyYOZGlX33KuaMHSE44xMOc67T55FiyWzTr6Ax6aKp8xq5N69iyZiU3L6dSVVLE9fSL6OtrkAULLyJ+QqorlkHquvTbfQJBd4XVXXm9aWLB772v1xXZf1JIPU8pu0cruuDzJlh1f7w7YLsgF5AFTJpqbl69gGjVojpNWLS1NNeWxgzzLoXV9W/rbqx31fOwQkgV6GxRcVmaEa1a2oMyPreVsDe6C7Fr5ZdXtGE3aGP5KodRh2qzUF74gN2bfuHCqRNcO59M/K44iu/lYm6sj8FKtBhxmX8DldNqxG7WYzcbsBq0r36ux25sxGFoxNxUTc3TQi4nn+HLj+YzevAQhvR/m0G9hjCoz0h6/2kofXuPYEC/UXz++Y9cv55HTU0zJSVVGIxWDEYrlVU1aLX66Ear+mg7WFvdQFVFLVXldZQ9reLOjRz2xu3jy8+/ZcH8z/jko6+YN+czPpz9OQs++oY5sz5nxrRPmDJlPh98MI+3TIKbvAfF3M57SHFpNY9KKmg2CpjtEv5wJ5K3BYfkw6UE8ATbCESe8+Lv/w91GiPB1heooXa84U6sogc50MrZlDS+W7yS+ONn2bHnEEnnL2NzKLEAqcffiqSGuH79LidOJJGccolzSamcPpOMTRAJRzqwCS6qqutJSk7lzNlkLqSmk5Z+hcysG9zJycXhFAm1RGht60B2K2zfuoPnHS/IyrjOsSMJ1Nc24FV9SGIUPH5vgPx7Beia9eTcvsuV9KukX7rMo4ePuXXjJookE/QHXoFKxGl3EAq04FV9eBQviqTGlJXLIWExCSiSF783xNZftrH0+2WcOHKSnJt3ObjnEAaNMaayrAYbGemZHI8/QeblLExaMyatGcFkpzMSbQFftL3EJ/vxSj7C/giXUtLIzrrN44Ii1v20nsST52KPt/jCKC4VfZOB4gePObLnIAfjdnPmSALZmddxWOw47S6qK+tQZB+S28vF1CuMHvU+A/oP4713P6B/n2EM7jeKIf2GMm74MN4Z0IspY97hmwXz2LD8B84dPcDp+L3UPC0kKAl4nWYiHjemxhp8Lhv1ZU/QVlfidQjcuprOk4J7dIb8tPl/m3LQNXWz+0Xf15Pur5/29VRY3dVY97awp1rq+b49vaw3wap7/ZGH1h00IdURg1YXxCI+EdGq5cDOTWRnXOTGlfPcyUrjXvY1XJbm2Gfvqj9SWF7RRMTnjLWdVl0d1c8KuXD2GEf372Dz2pUcP7SHo/t3cuNKKrWlJQRlEadJHx2D7HKQc+0KD27fQjQZkCwmygofcOrQASSL6TVgOU36bq2gEZtR+wpYzQimZhymZgRdfQxYlcUFnDt2hI+mT2N4/wEM6f82A3sPYUCvofT+01D69RlJv34jmTRpNlOnzmP79n3siNvLocPHKHz0hMamZurqGqitrUevNdDcpKW8tCoGrPy8Qvbt3M/3X//A9CmzmT3jIz6e9wUfzlrI9KkfM3vmp0z9YD6TJ37IhAmzmTTpQ97Kuf+IA0dOkv/oKamXs6iq16IGWlH8EZyyPwYtjcHGnXuFlNc0oTXZ8Yc7sbu9uH1hTA4ZT0sHD56Uc+REIgari2ajQIPWjOBUCUVeoPoiWASJltaXZOcUcOlSJiaTE58/jNOl8PzF31HUAHaHm7/+7b9RPQFu3LzDocPHaNYasQkOTp0+y/ETpwhH2lA9PkS3TErSeU4knOTm9Vv8sOhHbl6/Rc7tuzgEJ+FQhOcdLxCsdpoaNDzIf0jO7btk37zN9cwbnE++wIP8AtwuEUWS8Xm8hAJBZHcUcrJbwe2SUCQVl0PCo/hRJC+q7MOj+Kmpqqfw/iN2bI5j49pNnDx6CqvBRluoHcFkx+P2EvSEiARasRkFRMGN1WDD4/bisDhx2US8kg+zLmrcBz0hih4UczrhDOcTL3A8/gS7tu2mtLgMySHTEe6kvaWDkLeFF20vuXE1i+QTZ8m7kc3Ny9cwNeuQnRKd7c9pCbbi97XQ2fFXzp5JYfasj3ln5LjYhp3hg95lYK9BDPhTLyaOeofh/fowd8pkPprxAZt/XkbauQROx+/GUF+GbNNSfP82udevknfjGrs2biD9XCKnDx/i5OEDFOfnxUYLd21IbvXLMe/q9XZMjFV70P0aIHrCqiew3gS3noqpp5/1n4D1JmXVszWNek3R927xOGPwCip2LiWdoPTxPaqePqSm9BH5dzKpLXuMX7L9Tjm++eqNk/agG0nQoziMWLS1PLh7HZOmGpclChGvaEN1WjA0VvMgJzs2/0q0GLmafI79WzezY/1a9m7ZxMmD+7maksSR3TtpqijDbf0NWl0Kq8vHsug10X2EhmbsRg02fSPW5lochkaMDZU8e5hL/K44Zk2cwNC+A3i7z9v07zUwBqwB/UYxYsQEps38mKSky5SUVFFaVk3Bg8fsjNsbvVFS20B9bfSOYFVFNaVPK6itbuBhfhHH4k/y9ReL+GjuQmZMncvMafOYM/MTZk3/mGlT5jH1g7lMmjCLie/PZNKk2UyZMjcKrN0HjnLv4ROSL15FZ3bQ0v4raqAVNdBKncbI+bQMbty5z+OnlRw4cpLMW7m0v/wnohqMzsBSAqihdlLSM7l45Trn0zJIPJ/Oo5IKfMH2GLS8gTZq6nVs2BTHqlUbOHr0DAcOHuX8hXRkxY/X18Lf//EvPN4ggl3k+IkznDh5ltSLlzl67DipF9NwOEXCkTaCoTBeX4DqyhqeFJVQX9tA9s3bPCwopPjxEywmK3abA9mtUFVRzeW0Kyz69nuOxh/jfPIFtm7expIfl+JVPYRDLSiSjOyWkN0SdpsQayEFq52ALxjdVuuQkN0eQoEIRr2FPbv2c+XiVUTBjeSQ+WjOx2gHK70WAAAgAElEQVTqmmmobiToCeGyibhsIqrowaK3YtFbMessSA6ZkLcFn+wnEmhFcan8tfNvKC6V61dvYNZZyM66zYVzqZh1FrQNOnyyn7A/guSQcdlEMi9nkXImiU2r19NQXkX21UxuZWQRUP0EfEEkUUWWvGibTRzYf4Sy0lqyMu8wfuwHvD1gBEP6v8OUcdN5b/hoBv7PXowdOoyJo95hxoSxLJwzlfg9mzh5OI7jB7fjNNWj2vWI5mZuX73M49y7OPQGJIsVXV012toqBENT9K6b1x1rX6IXgV8HRDTV7Xx1f87xu1aw+zzzrpawO4S6K6EucPweitLvHv+jlrCnuur5ebrUUdf7BBV7DGARn0hD5RMe3bvFzasXKC64Q23ZY0yaal5EvHhFy2v/rp6jYwKygM9tpsVjpyOk4LI047bpOLJvO7Vlj6krL2J/3GY2rVnB1vU/cTszPbbCS9A34xMduAw6FKsZQ10NmannOX/yOOdPHuf04YPkZmVg1TYhWozIggWX2YDdrI/5WBa9BrtZH1VYhiasugYsmhoEXT1NlSXkZ2ex6aeVTBozmqF9BzCo9yD6/ld/+vUeSr9ewxnQ7x1GjBjPoh9/YuvWPWzfvo/NW+JYvGQFy5evJDf3Ho31TTTWN1FTVUvp0zIqy2uoLK8hNSWd779dwoezPmLenAXMmfkx0z6YwwcTZ0dr0hwmT5zN+PemMfH9mUyZMpcZM+bz1q27BRQ8fhY7DXQpAWRfGJ3ZgT/cycGjp7iZk0/+o6fkFhRxMvECNpeK1ang9oRwqkEEyUdKeiZbdh3g1LlUzqdl8LC4DMUfQZQDtLS+RPGGadCYiD92hqKSSmw2Ca3WSmOTno7OvxKOdGJ3SHh9IfQGCwajlctXMjlw8AhXrmZxNjGJmtp6nr/4FUX1IskqDwsfk3r+IrvidnNw/yEOH4wn/tARFEkl4AsS9IcIBVow6k0kJSZz8vgpCu4/4E52Dnt37yMr4zpe1YPT7sCjqPg8XhRJRpUVJFF+pazEV8a9G7dLQXTKSKJKQ52GjRu2sPWXLSQcPkbclh0kHD5GQPXjsjmx6M143CoB1U9q0gUO7jnAzq1xPC54xIVz5zHrTLjtIrpGPa3BNkTBTd7te5xOOMOpY6fZ8PMv3Lh2k83rt0RPA1+l4912iX+8/Cc3M27xy8/r+eGLb9mzZTsH4/Yi2UUUV/RzNzfp8agB7ILIsqWrWLtmIxt/2Rbbkzhs4DuMGjyGBTM/pt9bfZg4eiyjBw9h8tjRTJ/4Ll98MoOjBzZz4cxBtq5bjLmpEkUwcP7kcVYu+o60xHNcv5TGvVvXkQRjTF0FZAe/tkVHuvgl22vXT1r9rlh1gaunmuk5JrhnO9jzbuKbYPVHCupNpnvPx7uroS41FVIdsc/SNVwv4hMJKnZqyx5z/XIKqYkJXEo6QdLJwxw/tAuXpZnnYc/vwqBdp3+/nQIa8UuWGOA8LjOnj+7jxpXzJJ08zL4dm1AcZpqqS9m0ZgX3bl3HYdQh2cx4nAJuk4FOv5fM1POknEggJ+Mqh+K2U/G4kPRzZ2mqKo8Z9U6THptRGzPdu0Bl0zfiMGgQdI1YNHWYGmsoL8znWkoiiz5byLtDhsaA1edP/RjQd3jslPDddyfzl68Wk5J6lStXbpJ9O48L59PYt2c/uTl5PC4soqqimtrqBirLaygtqSTr2i1+2bCdD+d8wswZ85k5Yz7Tp83lg8mzmDhhOhMnTGfC+9N4f/xU3hs7mUkTZzBj+jw+nPMxb3VdUra51FiGSg20xkYhG20i5TVNPH5aSbNRQPK2oPgjyL4wkrcFu+wnOS2Dy9fvsHHHXm7nPWR//ImoumrpwBdsxyF6sdplJDVE8oUrnL94jeTkdBITL/Kw8Ak2QUT1BGlte4HTJdOk0bNt+y4upV1l3/7DpKVf4+KldEItEWTFg+rxEY60IckqquyhJRiOweWzhZ9jNlpiUQbR6UYSZWqr67h96w5nTydyKTWN6soajHoTfq8Pi8lM0B/A5/HiEOyosoLodCO7FVTZgyKp2CwOWoKtKJIXq9mO3ebiRlY2GenXSDx5luQzSeibdFgNFhwWOx3hdgSTjSeFxWz4eT3nE1PYuTWOmvJqlixaTFNtI2F/C+0tHdiMApJDJjc7j6XfL2PdT+sx6yxs2bCV7KzbyE4lNqHBK/mwGmzs27kfl8WFw2DF55LwiyoOs0BrMBJrYf2+Fhx2N5kZN9m+bTf38h5yP/chX3+xiHGj32f4oFFMHT+DL+b/hWH93mZIn74MH9CPD8aN5KNZE/nm81ns2ryS00fiOLJ3MzVPC6ksesTN9DRyMjK5nJRMWtJZ6itK8IrR2U0Rn4RXtBFUoqqhCz6tflesDXy9/lj9/LufdVdjf9Q+dldlfxRreBMEu7dvUePbQlCxv9aGRnwiPreVzhY11r5Jgp6a0kecTTiATV//mlfVBSuf2/paBWQrPrcZ2W6g1e/GK1qoevqQrPRkjh/axdH9O8nOSOPm1YskHNyNTaeJzbOSbGYiioS1qQG7rpnj+/eScSGFC6dOcHTPLtYvX0rlk8cYG+sQLUYcRh0WvQbBpMNhMSCYdFi09dj0jTiNzTgMGiyaOvR1lTy+m01SN/9qWL+BDOwziF5/6sfAAcMZ0G8EvXsP4d33prBxyy527DrIJ599xcoVP5Nw7BTnziaxcMGnnE++wMOCQupqGqmtbuDe3Qfs2rmfTxZ8yexZHzNj+jw+mDyLSRNnMG3qh0yfNpfJk2by/vipjHvvA8aOmcTkSdOZM/sj5s39hLckbwvOV1dufC0dSK/mtneBqQtcguhB8rbEWkVfSwcOyYdBcHP3QTHpWbdJTL3Clazb6C1Ogq0vkH1h3EqQmnod6zfu4Od1W9h74Bi79sZz5swF4uNP4XDKBIKtOF0KPn8Yt+Th8pVM9h+I5/KVTH5cvJwDB49QVV2LrHgIR9qwWAXu5t7jbu49cnPyuJ+Xz60b2RzYd5CnT57hcoi86HwZM91Fpxun3RWbJ9315+jpoQNVVvAoKpLoRhLdqHIUVG6XhNPuwu8NIFidBP1hXA4JXbORlctXcyMrm3t38riUcpF7d/KQHG5cNieKS8ZhseNXfDwresrWX7Ywf/Y8vvrsS3ZujaMgNx/J4cYnewnIAVwWFy6LC9ku47K4sOltiFYRt82Nx+XBaXbSFmiL/b64oJhPPvyEDT9t4NDOfWxbt4kDO/bgsjqiIVRvAFX24PX6OX3qHJcuXmHjL1tpqG+m8EERq1etZe2qdQx/eyQjB43mi4+/5osFX0RH3/75z4wePogZk8Ywa8q7fPfFXE7Ex7Fv2zqSTxzm0M6tnDx4gG0/r6X8USE7N21AtpsIKs5XKXdPTFm1B+VY69elqCJ+B60BZ7T8v59h/iYPq2d1V109fayeHlYX5Hoqp+6xiZ4g7A6YrtYtqNi73f37zdvyuMycTTjA9cspXLuYyO3MSzzMvYHqNKE4jG8Mg3Yvv2TBbYvCLqjY8YoW2gISTdVP0dQ8w6ZvpPrZY65fvkB2RhpmTUPssrPXZUexmvHabchWM3ZdM4JWg8uoR9Bq0FZXYtNp8LrsaKorEC3Rk8EuWBmbG7AbNZgaq7A210bnX9VW0lxZSl5WBjs3rGPK2DGMenswg3v3Y2CfQQzoO5g+vd+mb++hDBgwkg+mzSPhdDJFJZVcTM/geMJpnj2t4H5ePpdT01n+4zJybt5B32TgQf4jEo6cYvGPq5g98xOmT/+I6VPnM/WDuUyeOJtJE6LgmjhhOu+P/4Dx4yYz4f0pTJ82m9mz5jFzxoe8Vacx8q//8/9jdSq4lACRzr/FWkOT4MYTbEMQPXhebcxxyn7sbi8OyYdJcLN2cxzXc/IpKC7j2q1c3J4Qsi8cm+3u8bditrm5dSeflNSrnDxznuQLVzh5MhmHQ0VRA8iKn5ZwB7Li535+IQUPHqN6AgRDrYhuFa8vhCSrOF1uHE4Rm+DgYeFj8u7lcy/3Pvn3Cqgoq8RkMNPR1knAF8Sr+vB7A4RDEfRaA1UV1Wg1OirLq6irqcdkMGOzCOiatUiiG5/Hi+yWYlkskyE6ztXtknAIUViZDFb27z3Ewf3xDB08gkMHjrBzaxy7tu3kWtpVZKeEV/Lgk720BiPYjFa8kgezzoRgsuFxq0gON5LDjSoqOK0ORKtIq78V0SoSVIJoajR0hDqwG+3IdpmAHCAgB7BoLUR8ERSHQmZaJpeSLuEwOdBU1BFwe3Aabbxse47iknE5RCRRRhAcxB9O4OfV6/n8s6/YGbeXjRu2kHM7D22Dji8//Yq3+w5j3MgJfLXwa5Z9v4SxI0fx7oihTBo7kvdGDmLq+yP5ePYk9m5dy96t69m1aR3XL6WyYdkymirK2Lp2FVZdAy0ekaASPe1SnabYF7Uryd3isUfLKxD22WPV89Ss5yLRN0166A6mP1JYb2oh37TkoftpYHev6berMa8Dq+t1XQqsK75gbq5Bthui+/zMGnxuK20BKfb6Llh5RctrJQna2NWcaItoRjA0cDbhAJvXLmfbhtWsX7WE1MQTnD+TwLb1a9DWVtEZ8uMw6vAIVmSLCdlqxuuIbnIWTQYcei0uoz661dlixKbToNitmLSNaOqqMGjqsZu1r1RVDdbmWsxN1RhqK2kqf8qNS6msW7KE90e+w/D+g+j3X33o32sA/XoPonevQfTuPYR+A4ez8IvvSLl0hbLKOhoatWRm3GT/3kOsWrqSlUtWkHT6HE8fl1D2pJzE0ymsWr6OuR8uZMKEmUyYMJPJE2fHatKEWa9gNZXx4yYz7r2JTJ82mzmz5zNv7gLmfvgxb3UBpmubc5PeyvEzKazduJ079wo5m5LGnXuF0emiahCrU4lOYfBHqG7Qce1WLgXFZVzPyefeo6eIahCbS0X2haNqzBfhWtYdrt/K40jCWa5kZJOSepW0tCxMJieKGsDpUgiG2jCaBI4cPcG27btIOH6aHxcvJyk5Fb3BgtcXoKPzBR6vH9Xjw+ly4/FGA6NdodBwKIIqe5DdCk67C5/Hz6kTp/n+ux+YNmU6q1f9zJjRY8m4mknQH6LsWTlOuyO6NdolYrNYcbtEZLeEKntob+2IxSMCvhaqKmp5XPiE65m3KCku5e6dexQ9eMyDe/cx6fTILhGz3oDFYCTg8SLaHTisNpw2AdHuQLQ7cNoEXIIdRXTjcauIVhGn2YndaOfB3Qfk38kn71Ye2RnZlDwsQTAIOEwOVKeKV/TicXnIzshm89rNxG2KI37nfjb+tI4n+Y+QHW4cFjttkXZU2YMoSjx+XMyjR0UUFj6mqak5dhChbWimuqyG7774kQG9BjPxvcmsX72Brz//iv69+zCwz595f8w7fDhtIj9+/Rkfz5xC/O6tJOzdyapFX7P155Wcjt9P8f3bSIIe0aqNnYxJgh6/ZCGkCvglCwHZSkCxEFStBFUrIY8tVt2B0LO6zO03Jd+7qid83uRR9Wz3uldPQHb5TT2BFYWv43cmetjrQrRqafVHT/pa/W6Cih2nWYPHZX5NTXV5VN1LtuuI+KIJd8VhxCtaEAwNpKec4tDuLTRWPaOx6hl15U9ISz7NuhVLKc7PQ1NdEV2G6hAQjfpYpKGxvJS865nkZmVQ/ughhbl3YuOTBX0z+qY6VNGOXxHRN9Ug6KIng9amGkz1lehrKqgtecyFk8f5dsEC3h08hMG9+9H3T727AWsAffsOYeDgd/hq0VKuZN3i7r2H1NVraGzQUlleRWnxM0oKi3mYV0D5k1Lu3Mhhx9bdfPn5ImbN/IjJk+cwacqHjB8/kwkTZjNx4iwmTJjJuHFTGDt2MuPem8T4cZOYOGEKH3wwlVkzZjPvw/lRYIlqEFENIogeTidd5FllPWdT0qio1XA2JY1HJRVEOv+G4o/g9oRQ/BFyC4q4kJ7J6ZQ04vYfYcXaTTSbHXhD7bHnqYFWTFaRIwlnuX4rj2MnzrH/0HGOHk/E5fLS3v43fP4wNkHkWWkVz0qrqKis5emzCkrLqnj0uIQmjZ5QSxtOlxu3pODx+lFULz5/ENEtI4kyJoOZhrpGbBYBn8fPy+e/EvAFsVkEFn37PYUPHvHt19+RcTWTzxZ+jtPuQtesp721A7dLxKOor3amWWNKy2Ky4rS7cAhOnHYXbpfC48InHD54lAP7DnPsyAmOxh9j59Y4Ek+dRjBbcDuctPgDKKIbXZMGu8WKw2pDdUvILhGH1YbkdKG6JdwOJy7Bjl/y01jVyNoVazlx+AQfTvuQhIMJLP1uKeXF5diNdhSHQlugDavOisPkoLigmJPxJ9m2dgsHtu2muqScFsWPW3DhtouYjRYUScVud3LlyjV27drD5s1b2bp1O2dPJ9LcpMUrefC4VfJyCvjLp1/Tv9dA3h8zkZ9XrGH65GkM6f82o4YO5/13RtHrrbdYOHsmX378IZtWLSEpYT+bVy/mwul4HIZGArKA26aLfeEUh5Gw14FfsuBzm/G5zfjlaPUEV09A9VRbfwSq7q1ez/bxTc/troq6v39PVff68Dzhd8Dq/ryALKA4jDRVP+X4oV1sXruc4oI7ZKYlUZCThSToX1NTXZDqahej/1+mWEvY9Ry/ZEMwNNBYVUJd+RMEQxOamjIqSwppqCjFbTVhaqonILmQzEZcBh1usxGrppEHt29xJv4QZ48c5s61KzwpuMfVC8no6qqj13NcAsbmBnSNtZg00TbQpq3D0liNvqYMbVUZzwryiI+LY87kSYwaOIRBffrR/7/607/vIPr1fZvefQbSd8AwBo8Yw4z5C7iZl09NYzMNjVoqK6spL63gcX4hj/MLqSmr4tH9hxyPP8kXn33D+LEfMHbsZCZPnsP0WQtiwJowYTbjx09nzJhJjBk7gffHT+aDD6ayYMFCPvpoAZ98vJC/fPZFNOnua+nAKfsR1SBZ2XkcPHqKU+dSuV9YEstjSd4WrE4F2RemvKaJU+dSeVJWQ4PeSuHTSg6fSERjsv9mxru9KP4INfU6UtMyefDoGTX1OrJzCpA9LUQiLzEY7IhuD+UVtezbH8/mLXEcP3GGw/EJxB85zoXUdMwWO/5AmFBLhHCkjZZwKzbBgc8fxOEUEZ1uykujPXNJ8VPcLgmv6osqDKebirJKrGYbl9OucCk1DbPRgiRGE/Ki041X9eDzeBGdLkSnC6/qQRLdiE43QX8I2R1NjtttLhrqNNzLLWDDuk1s3LCFFctWsuyHpeTcykYwW3AJdhxWGwnxR/jmiy/54dvvKH1SglGrw2kTcNoE3A4nktOFw2rDZjITUkOYGgz88JdF5GTc5pNZH3M5KY3vP/+OhrI6rBozLXIQu86GKshoKhs5E3+Kumc12HU2cjOz2bFhC5qqelSXjCoqKJKK2WjBahUoKnpCevoVtm3bxooVK0g8c5amhkYU0Y1FH22L83ILmDF1DsMGv8N7o8azef1W5s/8KLqkdcAQZkyYzOxJE5k6bjR/mTuDjau+59jeTWxZ+yOXEo/RWFXyasOLBdGqwS9ZaPW7cFma8EkmfJLpd8DqUlg9Yww9vaw3QehNua03mfM9DfqeEOpq895UPU/2up7f00QPyAKZaUkU5t2kICeLy+dPU1deRMrpI5QX56M6Tb9TVarThGw3INsNeEUTVl1NzPdzWZpjiuz+7QxOHz3ApjUr+HnZ9+zYuIY9Wzdx5XwSz1sCOE16PIIV1WZBspgwNdTx4PYtEo/Gc3DHNg7v3EHGxfPE79lJ0f1cjI112Ixammor0TfV4bLoMDdVY2uuxlhXQXPlUxrLSsjLusqmlSuZNHoUI/u/zcDefRnw5wH07zuIvn0G0av3APoNHM6wUePYeTCea9k5FD55Rnl1HbW19dzPy2fNitUsXbSYj2fO5eM58/n4w0/4cNZHzJg6lylT5jJx4hxGvTuF8RPm8P7EObz//izGjp3C6NETGDN2ApMnTWPmzNnMn/8x8+bN49NPFrLo2+94S/aFkX1h6jRGMm/lkpWdx95DCRw/k0JVvRabS40pMFENEog8535hCWs3bifhdDJ7Dh9n54GjJJw9T05BEQarC2+oHU+wjdTLWVy4lEH8sTPk5ReRmJzGlYxsPP5WbDaJSOQlPn8YRQ3gcMp4vCEU1Y9LVPD5W5AVH8FQK27Jg6x4UFQvDY0a7ubeI/ViGr9s3EzaxXQ0jc2EQxG8qo/WcBsexfvq/p+IxWTF5RAJ+kN0tj9HdiuxUGltdR2yW3p1d1BBkWSMegP1tXUYdEZkt4Ld5nh14hii9GkFf/nsK+7lFrD4h2XU1dTz/deLsBiMWI0m/KoHu8XK/t17SE1OoTC/AI8kI7tEXIIdu8WKaHfgU1S8soJLsGPVmDHW66l7VkNVcQUPbudzNeUyD+8U0CIH8Tk9KDYJ0eREFWQKsu+zbtkadm/aydE98ezeuJ387FxMjToEo5WA6sdisuIQnJSVVXD0aAJ79+4nPT2dqqoqbBYrFpMZn6LG7k1WVlZT+KCI6VNmM3TASIYNHM26FZtYMPtT3v7zYN4ZOIIxQ4Yy4Z0RzJ70Ll9+NJWdGxdz+uh29m1bR1rySSpLHiAJekKqQEC24nEZo/fk3MbXoNUdWC1e4ZUh/8dme09/qieE/pNR/6Y2rzuAupvwbxqi1/M13X8ePeUT0DdUcPn8aTavXc5PS77hyL7tXEo6gd3YiOo0xaDVpaC6gCUJejwuIy5LE2GvC5/bik1fj1e04LbpOLxnK9cvX6Cx6hkJB3dzcNdWnhUWELdxPVfOJ2HWNCAa9Tj1WpwGHZLFhGgyoKksJ//WDdLPneVaagoFd25hN2hjp4SiYMZhMdBQ+RRjQyWWpkp01aU0lhVT8aiAi6dPsmjhQsYOHcawPgPo/+e+9PtTP/r2HkCvP/fnv/7cj/6DRjByzHgOJJwkK/ce1Q0aquubePLkKXm3c4nbvJ34fYfYtm4TSxct5i8ff8HsGfNiIdCp0xcwecp8Jkyay/gJcxg3bgZjxnzAu+9OZNz4SUydMpM5c+Yyb9485s+fz9w5HzJ96rToKeHjp5UkpV6JmeWNOgu7DxxF+0oxtbT/iuwLY3UqsUhDVwzC7QvToLfiaenAoQRic7AadRZ+WreZ3fuO8OPS1aSkXiVu9yEMZiehyAvcbj9Opwffq+F8Hm+I1rYXOJwSgl2krf0FHm8Qry+E1xciHGnDLSmcOn2WOzm51NU3YhMc7IrbjWC109n+HLdLwu2SiLS0xlSUyyHiVX24HCKaxmaC/hCq7MEhODHojHhVD1azBUWSCfj86LU6qiuraG7SomvW47S78ChePIqfx4VP2LNrP+mXrvL9d4tZt2Y9xw4dxSsrOG0CXlmhsbaOc6fPcDUtnZuZWdhMZgzNWpw2Ab/qQXaJ2C1WGmvruH83lx3rt7Fv6x42r97ImiWr+XnxT6xctJw717LRVmvw2BXMjUYiagseu0L1k0qqn1RyN/MOt6/eorq4jGcPi3FbHEh2EYfFjiTKNNY3ce5cMsuWLSMxMZGDBw+ybNky8u/dR6/VUV9dg9lowmQwYrPZqK9t4mF+EWNHT2bYwDFMHjOLVT+uZ8GMz3l3cHS908RRI5k2bgTTxg/mo5mj2B+3iuMHt3No9xbOHNtPQU4WNn0tsl2Hy9JESBXwiAa87ii4XgeW5ZXCel3lvMlj6mmQd1+J9Saj/t8ppZ5q6d89v2duqrvX5pdseEUL5uYanjzIoaHyCQ/uXqcw7yaP7t2iICeLp4W5r8Gqq7oDS/2/fL3nVxX2trZtEhvWGLuggIg9mlhijCZqjL33giJSFFCKdBAUQQWxIDZQemexYPXee6VZkt3OOeN5xnj+j+v9sGRtY/Z5P8yBa8Hw4zXuef/uOadNg9emwWfXY9PLg8rLZ9dTU1VGUuxZkmLPEh9ziueP7tPR8Jqc6ymIutpxmw2MOO14Pr4QmhQy1P1CWl694HZuNlcvxnAlNoaki+fJuZ5Cb1szOqUUhViIQizEpA4k2nWSbmTdrfS3NdDyrJprFy+wNiqKOVOmMmP8JCaNnUjIlyFMHD+ZcWMnMW78ZKZ/M5eFi5eSmpXL88YmOgR9tHb20NraTl+3kJL8m5w9cpIT+4/w47ofWLNsLSuXrSEyfCURESuJjFrLvLBlhEeuYWH4akIXrmB+WDQLF0azOGoZy5etZvXqNaxevZpt237m4P4D7P5tF2Pybt4hu+AWKek5XL+RT/6tu8QmXUOsMmD/GAy1uQexuQfxDn3A4gxkqty+QItocvpxfQSXxT2Ie+AdaoONxrYeevsVdHSLqG/qxGzzYncNMvzuH2gNdobf/QOXdwSrzU1rWxdl5RVUPnjM05qX1De0YDTZGBh5j88/gtszgMvtx2S2sv/AIYqKiklLy+Dq1RQa3jTy/u0HrGYbA77Bj+2blSuJVzl6+Bj79x7gl63bOHv6HK3NbVjNNkaG3mLUm/C6fTS9qSc99RpxFy5yNSGRK4lJPKioxGQwMzw4wtvhd2hUWhw2JxqVlicPHnPjeia5mTnUPnuFxWDE63Thc7nxOl04LFbcdgf37pQRc+YsP27YyMmjx3hZ8wy72RI03X0uNxadAXmvmM6GVlLjknn24Ak1FdV0N7VjVZsxq/SYFAb8NjcWlQlxl5ArFxI5sf8ICecuE3vqPMmXEpF09+Ew2TBrjRg1BpwWB709Qvbt2Y+4X4RMIqW3R8CF8zHcyMhEo1Did3vQqdSYDEY0Gg1Wsw1Jv4InD1+wbu1PzJg8n0Vzojmw8zi/bd3DnKnfMGfqNBbOmk7UghksC/+GtcsWcOrgTlLiz5J6+Sxx547wsLwAk6YPt1WJ0yzHa1fjtavxOTT/UWUNe/5a/94R9e8XxtHgacCL+rfH9J/M+s99sf+tFRwF36f1KdwCsYO/AiuQUDfis+t5VV3Bs4fl7N62idfnnyEAACAASURBVNz0K1RXllJ5p5Dc9Cvcys/4E7A+Nd5HgeU0qfDZ9cGU++9DLrSy3iC0zBoZdoMKeV8XDqMap1GHSiTEbTZgVMqwa9VYVArsWjU+iwmXQYdG1Ie4sx1xZztaqYiupnpu5WXT2fgGrUKCUaNAIxejkQrRiQVoxV1IOpsRtjRQ+6iK84cPEzl7bmB/+4TAEZOQsZMIGT+VCeOnMDFkGrPmhrFk2WrSsnJp7xHS1duPoFcUCIp2CmhvbKUkr4Rj+4+xfvV6li1ewfLoNURFriY6ei3Ry9YTtmglYYtWErpwBaGhAW8rInIpS6JXsGzpKpYvX8nSpUs5fPgwmekZZGXeYIxKb+Xh01c8fFaHVGOio1+Gzu7BNfwBm38E/4d/YPUModCauVl6n1NnL7F//3EOHzpFZmYBOqsb59B7zJ7AZejhD//k+atGDhw+RUnJPe7ceUBh4R06O/vxDX7A7XsbjDxYnF6SrqRSX9/Is+cv6e7p43ntG1rae/ANvsPpG8I78B6d0cb7D/9AKlPR0tKGXKrgZn4B0j7JR78qUP/9r/8T3MHudftwOdy4nR6SEq5w/+49fB4vVrOFdyNvMRtNDHi8JFy8THdTO2qpElFPH0pJ4FS2w2bH5/HitDtw2Oy8rHlGYtxlamue097YTF31M3b/vB2tXM6g243DZMJuNPJ+cJDC7GxOHDpEbU0Ndc+ecfHMGX7etAmdQoHf6cSs1eKx2XBb7dwrvk3GlRTOHT3Fo/L7NL54zfF9B7HrzDj0puBPk1JHR30TVy7GY5Cr0IgViLuEiDp7cZhs2I1WbAYLKokC00dolRQUk5xwlXMnz3L+1DkKcwow60wYVDqUYjlGjSE4ZymTKLGY7GhVRu6XV7F183ZCvprKrGnz+G3bbvbu3Mei+eGM/2IcYXNDiQqPYP6sGayOCmPv9o1kp1wi+1osF078Rvb1C/R1vsRtkeAyi/HZlPid2gC47FoGXaY/xR6GPIYgyIKvhx+/GwXbO5+Zdz4zbz1mhlx6Buy6j6tZDHidBvxuE4NeC0M+KyMDdt4NOXk35GTYb2PYb2PIZ2XIZ2XQawnWgMf8F3X1Kbj+twzVp2rJaVJhNyi4W5KLvK8Ds0aCz66np/U1qQkxmNRinCZVEHKfGvEWrRSnSYXDqMZuUOEya/FY9XiseuwGFSa1lKryEnLSrpKZkkBxbgY5aVdJuHCa3PRkGl89xaCQBgebzWoFFo0SWW83NQ/uk59xndyPtyMvnjrOs6oKRF3tmFRyzGoFSlEPmv5uNMJOlN0dtNe9IC81la3r1jN/2jd8PWEKE8ZMYOrE6Uz4MoSvxoQwedI3hITMYMrUbwiPiOZyXBKNDa10tHXT3tpFe1MH9a8aSIhNZPeOvWxY+wNrVm1gxdK1LF2ylmXR37F86fcsWbKGyMhVQZM9dEEEoQsiiIyIZuWKNaxe9R3Ll61mz559xMRcJDMzi/z8QsaMXmlu7RHx8Fkd5Y9qMHoGUFmd+H7/B1qbG63NTWpGLo9qasnMLOD161ays4oQi9W4Bt9jcPtxj/yO3TeCRKlHItfR36+ku1tMr0BKd5cInc6G2z2M2/eWwXd/x+zw0d7Tx4+bt5CUlER2Th7FJbepq29hYPgDo4FWh3eYgbd/o/rpSzJv5KJVB17A8rNzaKh7jd3q4m+//xOPy4/H5UevNZGXU0h8XAIJlxO5kniV5CspmI0mBv0DOO0O7FYbQwOD1NfWsWHVd6TEJhJ35gIpCVe5e6sMpyXwcqjX6uju7KKro5P9u3dxNSEeYVs7Dc9fkJaQyI3kFHxWGwMuF2atliGPB51CQdKlS/y6dSsP793jSWUl+3buJDM1Fatej91oZNDtxqrXo5XLSU9KpiQnn20/bCbnWjonDxzmdl4hJqUGu86IXWfEoTfhNlnJS8vkyO59HNm9jxP7DxF76izVDx7T19WLSWPAqNZj0hiwGSw0v26k4s49ctKzyMvMITvtBjnpWXS3diLrk6AUy1HLVCglCnQaPVq1AaVcg1qpo69XzM3CW+zauZc5MxfwzfQ5bNqwhd927GV59BomjpvGzK/nEzpnARHzZrMmOoydm9eSeP4w2SkXiT21m8SLh3hVfRuLVoBN14/DJMNlUeC16T4qFwuDLgsDLh1+pxqfQ4XPocLvVON3qhlwaRh0axl0axny6Bh2G4I15NIz4Ai0mT6XEb/bxIDH/CdgvR108HbQ8RdgfQ6tz32rz2H1eSzh8xrxWjGpxfS213P/dj7Xky6SmhBD2c1s2uqfBxPwo+rMbdHgMCo/gkqJ06TBblBhN6hwmjR/ApZZI+NJxR0unT3O2WMHuH+7kMZXT3l07zZPH5Qj7mnDbTbgsRhxGLQYFFL0cgkmlRypoIvGl89or6+j4UUNra9f0dPSiE4mpretGY2kH61EiLK3C21fF4qudmofVXH5zGlWR0YzY+JUpoybwtTx05g6cTpfjQnhizETGTt2ChMmTCc8Ipr9+46wasUajh08zquaWnraBfS0C6h7/pqridfYv+cw36/ZxOoVgXBodNQali5ZS3RUQGlFhC8jMmIpC8MiWRgWyeLIpSyNXsnKFWtYv24TW7ds59TJcyQlppCXG7jfMCa3qJQbecU8ePqK529aEKkNDPz+T/x//BPb4FucQ++RG6yUlFXy8Okr4uNTycjIp7ysCr//PVbPECbvICb3AN6RPwKgcQ7gdg+j19txu4YYHPiAzxfY4253BVrLzl4JV1MzaGpuRalU0tcvpqm5ld5+GXaXH73Fxfu//w/+kT/ok6q5cDGe+ISrVN5/yLWU66QkXUGrVDHoH8Hj8vO6toGWpnYUMjVPnzznUdVjnte8oPrxUxQyJR6XG71Wx7/+8U9cDicjQ8PYTGba3zTzpvol3U3tmLVGejt6cFoc/ONvf0cqltDwpp7M9AyeVD3gRtp1SvMLSL4UR0l2DmqRGKfByLDXy4DLhdtqxaLT0fz6NenJyZw6coS48+e5d/s2NoMBh8mEXqnEpNEw7PXitlqxavTkpWVy7ugJslKuI+rsQSbo4513AJNSg9dix6E3Ie0RcuHEaWqf1KAQilD1S+iob0LQ3o1WrsZptqNTaDCodGjlahIuXiY77QZPKh/x/HENjyseUll2n76uXrQfVy6rZSr6uvtRK3UoZGoE3X1IRHJMBit9AgmV9x6xdfN2Zn49l6+nzmH1inXs33OU8LBoJk34mhlTvmH+jOmsWBxG1IKZrIycR8zxfRRkJpEcd4IzR34l5fJJmmur8Ns1DLn02HVynAYlfpsRn1WHz6bGb1fht6vw2ZTB8lpVeCzKoP/1uXkfrE/gMwqkUUh9Dqr/VP/JaP9UVY2a5p97UaMQe+e3M+gy8WHQGYTTaItnUouD7Z/bogl6Vza9HLtB8TFoqsKmV2LTB+A1ulnUYVQH1r1oZDTXPaO6soy2+peoJb3B+4cOoxqrVoVeLgkenXCbDTiNOpprX5B08Txnjx7i4qnjpMZf4tCuXzl9+ABpSfHUPX2MTNCBpLMVdW8Hvc31lOZms3vrFkK/nsWUryYydfxUJoyZ+HHg+WumTJ7J2HGTGDNmHDNnzefXHXtYufxbohYt4U5xGW2N7Qg6hNQ8es75M7GsWbWONas2sHJZYE5wSdSqYEA0YtEKFn7MW82bG0bognCiFi9jSdRyopesYNMPWzhy+ASX45JIu36DwoISbpWUMeZ5XVPwvqB7KHCPUKozB2A18gGhQsutikdojHa8Qx9weobR6Wz87Y//weYcwOwa4N2//g8O/1vEKgPtPSKePH+NUKREr7djMbsZGvydwcHf8XrfBrwvi5uq6pfs3H2A62kZFBUVkZtXQHtHFy7fIN6Bt7gH3tEv06DSW9EarLS2dVNb10BV5UNevajFbXfwzz/+hscVMMStZgc6jZHnNa+oqnzMo6rHPH1SQ/Xjp5gMZuxWG4P+gY+7roZpamgk5sxZirMLKM4u4NLpGBIuXmbIO4jDbMdqtvD+7TvcThfdnV1cOHuGtJRkzp88SUFGJrdz8zAqlLitVmwGA26rlSeVlVw4fZpft24lOy2NR/fvU5CVxe7tgdbRbbXiMJkYcLmwGQwIOztJjIkl/twFridc4fLZGG5m5WLV6PFa7OikCjRiGe+8A2jEMi6fjeHkgcNcOn2OCydOkxgTi1IsR6fQoFdq0Sk0wTp/8iypicmU5N+kICuP/Bu5PLpfhVQoRitXI+kV0d/Th6z/4wbILiGC7j76hRLE/TL6e6X0dot4U9vErl/3sXBBFHNnLSRs/mJ+2rSdndv38c3UWSyYNYcpE8YSPnc261ctZ/3qpez++Qeuxp4iO/Uyl88dJvb0AQoykxC2vcZv0zJgN+AyqvBZdTgMUpxGCU6jBJdJiteqwG9X4bWqcBik+ByaYI1Ca7RVHPQa/3/B9CnE/rf6VFV9mkYfjSC4zGrcFg0eq/YvftToq96HQSc6uRCvTRecK3zntzPssQRfEj1WLQ6jMvh/OYxKbHp5EFY2vRKHUY3LrMVl1uIwqrHplajEAkTdrXS3vEHY0YRa0otBKUba20F7wytePXnI08p7NNe+QNTVjkbSj8OgpaupnquXLtBS9zKgpqQinlVVUJSVgbC9BUlPJ3qpGElnK5LOVl4/eURSzHnWRi9lxsTJTB0bwvSJ05kyITA/OPaLSXz15SS++HIC06bP4sfNv5CSnE5+bhF5N/Lpbuuhsa6JG9ez2b/rIFs3b+enTb+wesU6VixdG5wXjIpcTWT4SsIXLmdh2BLmz1vE/HkLgworMiKaZUtXse2XnZw/F0tSYgrpaVkU5BcHFJbe4uJaZh5tAjEGuxff+7/z/r/+L2bPIEaXn+q6Ro6dv8T1G/kkp2WTlVuMWKZlZOTvge2h/rcojDZ6pWpSb+STlV/C9Rv5NDR3kXg1HYdjAKdzEIvFg8/3Dod7CJ3RQb9Mw73Kxzytec6t0ts8fPQElVqL2e7C6vTg9g3z/FU9XQIRZfeqyMkt4mrydeLjEii9dQelVIbH4WTAN4zT7sFislNcdJuLMXEkXL5CXOxl4mIv8+zpcywmK1KxhHcjbxkeHEIulXElMYnG12+wG60MOrxU339ISsJVBj0DWA0WlHIFXrcHjUrNoQMHaWmo5/TxY5QWFXFw926q71fwzuvDaTYHAXSroICj+/eTcPEi2Wlp7NmxgyP79tHw6hVGtRqNTMaHoSEMKhU6hYL4Cxd4WHYPi1qHTWvgaUUV54+dxKY1YFZpGXJ68FrsGBVqZII+1CIp8t5+dFIFfe1dyAR9yPokaGQqlGI5Vr0ZhUiGUa3nfuldyopLg8AqzM6n5mE1wk4BKokCSa8IkaAfpUSFoKuf7g4hIqGMPoGEtuYu2pp76BPIEHSJqa9r5dTxi8ybHcGkCd+wJHI1367cyMZ1WwidE8aC2fNZsiiChXPnMi1kPKuiIji2/zdOH9lHZspl4s4d4dTBncSfO8rDOwWo+trxWdT4rRpcBjlOvRSbRoRF1YdTL2XApmHAocVjUQZh5XVq8bl0+N16BjwGhnwmhv1mhv3/u/f0n0z5z8Ogn/pTo6AaDXWOGuOfKqTPgeWxaoOrYUxqMTVVZeRlXKUo+xplN7MRdjTgdxh4P+D45GVQF/z7z4HlNGlwmjRBX0st6aWitIiYk4c5vGcHh3ZvZ++OLezdsYXDe3aQGn+J8psFSAVdwdbQZdKj6BNQcbuY3LRU7hTmca+kiMIb6dzMzkTW242oqx1ZTxcKQSfdDXWU5edyYMd2IufOY/r4EKaODWHy2Ml8NWYcX42ZwOSJM5g86RvGjZ/MxJBpzJ4TGpj1C19CzOkLpKdkUphzk9PHzrLu2w0sW7KKVcvXsmLp2sDamI8Ka3QTwyiwQhdEsDhyKcuWrmJp9EqWL1vNj5u2cuzoKRITkklNSSfrRh6FBSWUFN8JKKzHz+rwDP+OZ/h3FEYbzqH3OAbfoTTZKX3whGevm+mTqmnvEaHSWhh5/0/MNi8Wuw+7bwSTe4DkjFzuVD7hyMnzNLb1cPPWPTKzi7DZfNhsPjyeEd6//xfdvVIKi8tJSs3kh82/EHMpjrXff0fVw8eBpXweP3a3D5vTh9HipOrxM4pv30UmV9PZIaCk5DZNDc38PvKBD8PvA4cgXH5UCi2Z6dmoFFrMRhtqpQadRv9JjMGCyWAM7r0qv1PG2ZOniDl1jsTYeMpL7mDRmRhw+3k/9I63wyNYzRYUMjkH9u3nVlEhF8+d5UpcHAd27cJpNuOyWPA7nbgsFhwmExadjjs3b5J/4wZlxcU8f/yYOzdv0lhbGwTboNuN125HJZGQdOkSP2/YxPqV33Lotz1s/m49R/fsJyvlOq8eP8WoUGPTGlAIRUHVZVZp0UrkQaiZtUYcJhs6hQabwUJfVy96pRa9UotKokDeL0Wn0KAQyZD1SRB2CtDIVKgkCmR9EgQdvQi6AhsgezoD6z/amrtoaeyiuaGTpvoO6l428aKmgRvphaxavp7pU+YSOi+KJZGr2b/nKOu/28w3U2cxfdLXRIZFEDp7LvNnzuSHNavYs/0nrsadJedaIjHH93H4ty0kx57i5cMypN1NeM0qBmxavGYVNo0Iq1qEx6TAb9fgtaqC7eCnsBrwGBjwGRnwGf8CoM/rP0UUPvWkPvWmPk2hj0JqFF6fKqxPW8Pfh1wYlP3o5ELyMq7ypOJ2cHC5s+kVOWlJyITtvPXZcJpU2PTyoLoKfA7AatTHGgXVaNn0SgxKMWpJLyqxAJVYgLyvC4mgHYkgoKh0MnGwNRxVWVatCpVISNubWh6Wl/L4XhkVt4vpaqpH3N2BVipCJxMj7Wnn5aMKEs+fZf2K5cyZ+jXTxk0i5MsQxo0Zx+TxUxn3ZQhffTmJMWMmMOaL8cyZG8ba7zay6YetrFi2mkvn41i/ZiPr12xk3bcbWL1sDUujVrIkcjnRi1cRvXgVS6JWfTLYvIzwhctZtDCahWGLiV6ygpUr1rBq5Vo2btjM/n2HuRSbQEpyWhBWt2+Vc6f0HmPECh0u/1tcg+8Z+v1fuIc+oLO6aeoUkltcRnZRKVU1tRR93MQwOiTtH/mDoff/wDvyByKlnjaBmMz8EtKyCsjMvUmPUMb7P/6b93/8d7ANVOuslN9/TE7+LR4/rSXhyjV6+sQkX0+jWyjC7R/CN/SWwbcfcPuHsLt99Aj6+WnLNtZ9/wMZ6dmIRXJcLg9vh99hMVnxugcwG21kZeay/ZedxMUmcPL4GS5fig8m24cGhhnw+dFrdWjVGu7cLqXi3n16uroxaY10tnRQXfUkuGnBY3dj1htw2x3UPH5CS0MjNpORrrZWejracVotKKUSLDodJo2GIY8Hl8VCcV4eu7ZtY93q1WzbvJlN33/Pts2b8dhsOM1mzFotKokEjUzGiM+HvL8fhVCEViJHL1Mi6uxB0t2LvLcfi1rHsMuLRa3DqtHj0JvQiGVIe4Qo+8Q49CbUIilGtRaDSoNKIkMrVyIV9iPrEyEWCOnr6kHU04tCJEEhkmBQaejr6kHWJ0LY2Y2gvZuO5k4EHUIEHULamzppbWgP/Kzv5M2LJmpr6ulsFtDeKKAg6xbZaYUsi/yW6SGzCZu/hKWLv+PwwXPs+vUQC+ZGMGPabMLmLiRsbiiL5s1j47er+G55NPu2b+FafAxXLpxgz88bOLH7Z4rSkmh+VoWiuxWnRoZLK8WqkuDQSXGblHjMquCRBp9Lj99twOcJlNetw+vWfbb54K/zf/9p+HgUTF6b7i+jM6Pfj0Lq85T6X2cBNZjUYrw2HbnpV7h3Kw9B2xu6W+p49rCcnLQk+ruacJnVmDWSYHzBopUGPaxPQfWp4rIbVGhlffjsgUcKk1qKUtSDXiHCopVjVEkCa4+1KiwaZfCV0KZTY1LJUYmEWDRK1OI+1OI+NJJ+XCY9kp5OpIIu2uvr6HhTR0n2Dfb8vJVFc2YF1dXELyYydsw4JnwxmS/GTGDihOkBhTV2EtOnzWJx1HKWL/uWyEXRnD52lp9/3EbUomjCF0Qyf1YoCxdEEr14BZGLlrE4fPmfdlwtWhj9EVZLgkPOS6KWs+77H9j12z7OnI4hKTGFtOs3yMst4lZJGXfLK7lbXhmYJTQ7fMHMlXPgHTKtmfiUDG7ff0TqjXwePX9NRk4Ro7uzLE4//pE/0Jmd9Ct0FJbe501rN4Wl99l/5BT5xWVY7D40ehsGswubcyAYaah+9pr7D57yprGDk2cukFNwk/rmFkY+/A2ndwC92YbF4cblG+TJs5dkZedzv+Ih8ZevcDkuCZfTx9Dgu2Ba3Wn3YDJYyUzPRqcxotMYMegCB1BH18v88eFvOGx2+nqFFOTls2njDyQlJJKbnUNa8nWuX71G85sm3g2+xWlx4LQ4+OPdeyR9/ezbtZu8rGxaGuqpvFvO8+onqGRS/v7hPW67jWGvF4tOh0YmY8+OHVyJi+Po/v3cLizkckwMyfHxaOVy9EolIz4fJo0Gu9GIXqnEbjRikKtwGsyYlBr0MiU+qwOTUoPTYEYnVWDTGrDrjEh7hNh1RkxKDWaVFlW/BL1MiUGlQSmWopEpUEvlaGQKnj+u5uzxk+zatoNrSVdJjk/kZm4+UmE/KokMtVSOsLMbsaCf/h4RPe29dLZ009HcRXtTJy31bTTVBar5dTvPH9dScecxm9dv4/TRC4TPj2Zx2HK+njqPaVMWMH9uNDu2HeLo4RjWrt7E3FkLmT9rAXNmzGb29BlEzp/LmiWL2fbD95w7vJeUS6eJO3GAvVvWc3rfTkqz0+hvbsAk78eiFGPXyHCb1Hgt6o+hSu2fgOVx6XA7Nbhs6j8pns+h9bm6+rTlG1VQ/+kF8FMgff77T6E2CrbR1lAjFfD6WRWlhTe4W5LL0wd36G6pC7aVoyl2r02HUSXCopUGYfUpsKw6RRBabosOrawPmbATrawPg1KMor8bcU8bEkE7/Z1taCT9GJUyzGoFJpUctbgPRZ8AvVxCb1szFo0SQWsTfR2tNL58hqC1CVlvN93NDbyoqiQ5LpZ1K5fzTcgkJn0xPpBq/3IS4z62gl+MmcDYryYzdcosxo+bzJzZoWz9+VdOn4oh/VoW+VmFxMXEszRyOUsjlxMRupjwsChC54WzcEEU4WHRRIQv+7iFYSkLw5Z8rMVELV7G/HkLCV8UxU+bf+HE8TPEXUoMqquc7AJKiu/8G1gGu5e//c//w+EdxuoawD/yByq9lfqWLm6W3ufF62ZaOoXorG5cg+8xOnyYnH5s3mHUJgdJqZk0tQvIzL3JgycveF7XxNOX9egtrsA+LN8IFqcfucpIwc0yOjr6MBgcuFxDGMwOzHYX7oFhXL5BrE7PxzGcAcwWG7V1b6ipeY5YLKW1pZOXL15jNFh5/+5vDA+9x+X0YbM4uX/3AZs2/sSZU+e5kZHDmVPnqX1Zh9ftY9A/hMflxWaxYrfaEAp6uZaSSlnpHfJycrlVfJuqyoe0NLXicrhxmO34XT4cFitysYTigkIqyu9SXJBPUV4u+Xk5WMxGnA4bDosZn8PBu4EBVBIJd2/dorykhKKcHA7u3s2JQ4fobm1F3t+P22oNgspmMGAzGDBpNEh7hAw5PVjUuiC8rBo9LqMFs0qLRa1DL1NSVljMlYtxxJ05z+WzMQha2hG2dQYBpJEp0ClUSIX9HNqzj+ePqzmwaw93b5VS/eAhe3bspLW+EZvBRG9HF6KeXuT9Uno7hQg6eulu66GrNaC4WhvaaKxr5s3LBh5XVvOqpo7HFTVkpGQTdz6RtSvWc2DXETZt2Ma8OUuYNTOSmd9EsGLFRn779Qg/b9nNgrkRfDN1Jl9PmsbMqdNZOHsmSxeFsn5lNL9t2UDsyQNkp8QRe+II+7dt4cTe3ZQX5CBqb0Yv68eqkeO3BeDgNKlwWJT4XHoGvSY8Di0OixK7OaBW/DY9wy4zwy4zI24Lbz3W4PEMn1UXLK9Fi8eswWPW4DapcZvUf3n1+xxQnwY8R/2nT1vC0Vbxrc+GWtLDrfwMBG1v0EgFvKquID8zmaba6qDRblD2f9zVLgtmsD5tA0dfBk1qKUaVBLNGhlWnQCMVIu3tID8zlfLiPKrKSzi2/zcO7fqVvPRrKPoEGJUytFIRRqWM1zVPyEq9SsrlWM4dO8zVSxc4ffgAV2JjOH/8CHeLC3ld84Sc66ls//EH5n89g+khk5kyfhITv5jIxC9CGP/FRMZ+MYmJ4wIrZb78IoQJ46ewJGoFp06fp6S4jLzsImLPxrNl4zaiw1cQPj+KiAVLCJu/mHmzFxEeFsXCBZGEhQZqwfxw5s1dSFhoJIsjl/Ht6u/5dvX3fP/dRn7buZcLMXEkJaaQkpxGbk5h0Gy/U3ovACyjw4fB7sXs8GFx+gPtof9tQHV5htBbXIF5Qv9b3EMfcPjfBnwrpx+pxkRSaiZXr2fx5Plrql+84cGTF2iM9uDiv9FFgEqNmS2/7CImJiEYjbh2LRulxojzI6zkah2vausRiaUUFN7kxMnT5OUV0N0t4FJsAlaLE497ALlMzYf3f8dh9+B1D9De2oVUrEDUJ6WpoZX21i60ah1upweDzvjxGMXfUcoVpF27Tumt27x49pzK+xVs2byVo4ePcXD/IdpbO3g3+BZZv5QnVQ9JjLtMVnoGFeV3KS2+SXZGOiXFRbicdrweFwa9FqNWg1IspjA7m0vnzqGVy/E7ncj7+9HIZFj1ehwmE36nMwisAZcLvVKJUa3Ga7GjFkkpKyymODuP5lev0YhlQWBJunvJT7/BhROnaal9Q8PzV9RUPiQxJhaDXIVZq0clkaFTqJD3ixH19HJ4734unD7LutVruHQuhrPHT3K78Cainl5a6xvRK9XI+kT0dnQh7OpF0NFDT7uArtZOOlu6aGtsp+l1M/WvGmiobaL22WueP3lJzaPn98sZEQAAIABJREFUxJ1PZGX0as4ciyE7s5CTx+P4bu3PTJsaytivZrBgXjTrvvuZH9b/wk+bthMZtpjQ2fOZPX0682dMJ3zuLFYtXshP369k988/kHDuDPFnT3P6wD72/rKV0wf3c6cgG0FLPXpZP3aDKqBmnAYcFiU2kxyXTY3f/XFtjdOEz6rDrpNj08rwmDVBePmsuiCY3CY1LqPqL/Wfogr/W4s42kJ+/pJoNyiwGxSIupu5lZ9BR+PLoP/VXPeUkrx0xD0tOIzKoH/1zm/HqBIFFZVVFzgE8SmsjCoJWlkfXpsBq05BV/NrYs8cI+7cCW7mpJOacJHCG+ns2/ELXU31mNUKupsbUPQJsGiUdDa+ob2+jjfPqrlbXEjhjXTKivK5mZ1JfsZ17hYXcvrwQVZERQUGnMdPYsq4KUz8KoSJX00KhkVDxgfawQnjp/HVlxMJmTiNBaHhrFyxlo3rtvDtsu9ZHLaUsDkRLJwbScSCJSwKDUArbH4EofPCWTA/nNAFESyYH878eYtYtDCK6CUrg63g1i3b2bf3EJdiE0i7foOc7AJuFt3m9q1yyu7cp+L+Q6oePGHMyN/+G5t3mLd//BcO7zBagx2twU5vvwKtwY7DPRTYPOobCcwKDrzF6htGa3OjMjto7uqj8Nbd4P1CscrA0O//QmtxYfMO0yfX4h36QGuHkAePnvPiRQMvXjTQ1dmP0ehEb7KjM9uxOj2IZEpul5bxpLqG1NTrlJeX86jqIVWVD0hMvILb7WXAP4LXM4jPP4LL6ae9tYvU5DTi45K4fCmRc2cuEHMulgHfIGajBbczsJ/d5XBSce8+Z06dRiGTB4Z+u3s4ePAwdXVv2P7LDuRSBS6rk7bGVq5dTebcqdNkZ2Ry7WoyuTcyefbkMf19vdisZoxGPe/eDvP72xHMWi2H9+4lauFCjh04wL6dO9mycSM3c3OxGQxBr8ugUqFXKvE5HKil0kCQVGdE1S+hrvoZjS9qUfVLsGr0OA3moH918eQZSnLy6Wxo5nnVY3KupZOelIxWIsek0aBTKLAZDIh6elCIRDyuqOB+aSmlRUWUFRfzoLwcqVCIXqmkp60NsUCAvL8/4HP1COjt6kbQ0UN3ewddrZ20N7XR/KaJhtp6Xr94Q3XVU+7evsfThzVcOBNL1KIlLFu8grWr1/PjDztZsWIj3323lUWLVjJtyny++Xohi0KXsjRqNeu+3cDyqBWEzQ1l1rSvmTElhNlTJxExbzaroiJYt3IZB3/7lfizZ4g5cZQDO7dzYOd2Lp05SU7aVXrbG1GJu4PGtlUnYdBlwO/QYVGLcBkDCmvQYfyTovKYNTgNShx6xX8sp0GJ06D8U/v3n1rCTz9/CqvRTNVbnw2fXY/DqEQmbKc4N42sawkU56ZxtySX3PQrVJQWYFKLg23oaDto1kj+BCiDUhzMWBmUYowqSdCvGoXZvVsFXDx9lAunjpAUe5ZHd+9w8LcdtNS9DGxjUMmDhrpWKkLRJ6C0IJdzxw5z6cxJdmz+gfjzZ0iIOcvB33bw/eoVzJw+jXFffMnk8ZOYPP7fwBr3ZcC/+mpMCOPHTSVk4tdMmzqTObNDWRy5lJUr1jJj2lzmfB3GglmLCJsTwaJ5i1k0b/FHWC1m/pyFzJsdxry5C1kwPzxYEeFLgi+Ce3Yf4OSJs8RfvkJ6WhbpaVmkXb9Bbk4ht2+VU15W8W9gWdyDGB0+JEo9T1/Wc//BU4pK7nI58RqpaTnIlAasrgFs7kHMrgFcwx+w+IfROjxYfcOUVz2l9N5DJEo9co0pqMDUJgdWzxAO/1sev3jD9RuBnVilpZUkJ2eSnVWE1eplcOR3jDYXQ2//wO0fwuny0NUtIDk5mZMnT3K75BYV9+7j8w3gdnsxGqzYHR7MFide3zBSiRKz0RZMuZ86cRa5VIXX7WNoYJi3w+9QylV4XG462zvIvpFF7IWLXL4Ux83CIl68eEVh4U2kYhlatQ69Shfwsqw2jFodZr0Bm8mM227DYtAz4PcyMjKE2WzEZNSjV6uQ9PaSnpzM06oqnlZVcbuwkN3bt/PmxQusej1+pxO/08m7gQGcZjNPKivJTksjOT6e2FNnyUq5TvX9B0GfatS3cpusaCVyeprbyEq5zpWLcZw9cpyayofIe/sxKtQoRCJUEgldLS1cv3KFg7t3c+zAAc4cO8apI0c4fvAgR/bt4/njxyhEIvRKJVKhEFFPD2KBgH5BD3093QFodXbQ3d5BZ2sbrY1NNL2pp7GugYbaeorzb5KTkU1+VgExp89zcM8hfvt1D+u+38zKlRs4dy6BI0fOsXTJWqZNmcuMafOZM3MRSyNWsmLJKr5dvoaV0StYtGA+M6dPYdb0KSyY/Q3LFoezPCqCH79bw9G9u4k9fZKzRw9xePdO9v+6jSN7fyU/M5XWN89Q9nWik/ZgUYtw6GU4DXKsGikuowqvRYvXog0Cy2VUYVFLsOvkwfoUVKMK69NQ6OcrYEa///xvPFZt8MXPqpMFfzpNKvq7mnj55D6vqiuCg9DS3jbMGkkQUl6bDrNGwoDT+CdQ6eSBHVV6hQijSoJJLcVrM2BUSZD2dgQVV/2LJ1SUFlFdWUZHw2se3b2DuLsj6GVJBV30d7ahlYqQC3u4V1JEWlI8t/KyiTlxlLz0ayReOMe6b1eycP48Jk+YyIQvxzN14pSPwJrE+K+mBNvBcV9O5ssvQoIt4Tcz5rJo4WKil6z8CKklRCxYQvj8KBbOjSRsTgQL5kYQOi+SebPDmDsrlLlzwpg/b1FQaQWAt4bv1m7gx01b2bf3EIkJyeTmFJKZkUNmRg63b5Vzq6SMO6X3uHf3AZUVjxhjdg1gcvopr3xCWlYBdyuekFtwmxs3CqmqeobV4Q8ERn0jGB0+dHYPnRIF1W+aePK6kXtVT3lR24TW5MBgdeMd+QOHP6DC9A4vDe0CDhw/i0CkQK2zolabuXmznDullQwPBYx7s9tHS6eAG7kFZGRmUXKrlHv37nGruISbhUW0t7YxPDiC2WxlZPgDXt8wg4O/8+x5HSnJaZw7c4HE+KtcuhhPQd5NjHoLPo8/uMP99/d/IBGJyc3OIebceU6fPEVc7CVSriaj1eoxma14PD5MBjP/+PB3PHY3DpMFj82B02zFbjTjdTqwGg24nHZ8Pg82mwWn08715Kvs2raNb5ct49iBA2zbvJkThw6xe/t2OpqacJhMeGw21FIpRrUaeX8/Vy9f5mlVFS+rq6l9UkPji1oUQhEesw2vxY5Vo0cnVaCXKRG2dXLp9DkKMrKwavSU5hcRf+4CepkSnVSBSaPB53Bg1mppqqsj6dIlinJy6Glro72xkWePHrH9p5/o6+pC0ttLY20taqmUvq4uFCIRYoEAkaCL/u5u+ro76O3ooKetjY6mJlrr67l+JZms6+mcPnqcfTt3caugmFNHjnFw934yr2Vw8vgZvl39PbEXE0hKTOXE8fNs2ridqIhVzJoRxpSQb5j9zXyiF6/g+7UbWPvtd0SGRzB7xjdMmxTCnG9mEDZvLovDwlgeFcGWH9Zz4vABLp87TdzZU5w5vI/9O7ayb/tmks6f5FnlbZTCNmwaMVa1CK9Fi00rQysRoJUIsGllQaU1CqlRULmMqmB7OOplfR5b+PSF8PPvRv89Ol5j1cmCtwRb3zyjruYBlXcKSYk/T/LlcyRePMWt/AxSE2LobHrFkNuM3aBAJxdiVImQ9rb9BVY6eX/wMIRZI0MiaA9ctdEpgn9XU3WXy+dPcvLQHvZu/5mYE0cpyExDI+lHLe5D2d+LXi5B2N6CSiRE1NVOSW4WiRfOkX4lgfjzZ9i64Xs2rF3NrK+nM2HceCaMm8jkkCmMHxvCuC9DmDB2KuO+nMy4L6cy/qtpjB83NbAaefwUQiZOY+qUGXw9fTaRodGEz48mbM5iQmdHBtvCzxXWv4G1iLDQCKIWL2PVyrXBEZxfd+zm6JGTpCSnBVPtd8srKbtzn7vllVRWPAooLJPTj0JvJT27kLSsAl7WNVP1+AV1dS3odDa8A+9x+d9isnvRWF0oTXZa+yTce/6K4oqH5BaVcursJVo6hYEVyh9NebnBisk9gNbi4kbBLRJTMkhITuf27Qqqqp5ht3ixWjy8/eO/0JidnLkQx8+/7mL3ngPcLi3j6ZNq3tS95m5Z+ceU+hB+/yAOuxejyY5MaaC+oRVBj4jG+hbSrmXS1ytmZOg9VrMjuGZmdJld7IWLvHz+AoVMjrhfRN2rWvr6+tDpjag1OsxmK//853+hUWnRKbW01jdiUGnoaeug5uFjejraGRr0Mzjox263otGp8fk8NNe/ITUxkaKcnGCVFRfT3drKu4GB4Oyg22pl2Oulr6uLU0eOUFZczK2CAmoqH/Li4ROUfWKcBjNOgxmX0YJDb8JrsZMSl8CVi3FY1Dp0UgUd9U1kXk1F2SfGIA+oO6VYjFQoRN7fT9rVq8SePcu927cpyskhMzWVi2fOIBUK0crlqCQSjGo1op4eBO3tSIQ9iHu7A9Dq6QxAq7ONrtYm2hsbKcnPJ+nSJXZv386eHTu5X1rGlo2bWLN8JYW5eZw6cZLly1dy+XIC169lkpGew7mzcfyy5TdWLP2eubMWMm3yLCZPnMGcmQtYumQFq1Z9y4plK1myOIqpk6cwc/rXLJgzm/DQBSwOC2Nl9GK2//gDJw/uI+70SWJPHSXm6H6O79nBoe0/cu7gb9zOSqWjthqFoB2zSozHrMFlVGHVSIOqy2fV/UVVfQ6s/5S3+vQV8XOAjf5udOh59KdGKsCskWBUiWiqraa7pY6m2mo6Gl9SXVmKWtITVFpKUVdwnYxeIfqLuvoUWCqxAI1UiE2vRC3pRdDWQE7aVVLiL1BX85CmV8+pe/qY4/v38PheGaKudpT9vWgk/Sj7e3lWVUFt9SOe3C+nKCuDktwsju3bzdJFocyYEsLUkImM/fIrxo+dwMTxk/lyzHjGfjGRieOmMf6rKXwxJoSxX0xhwvhpTAqZwbSpM5k1cz6hC8KJCI8OtH9zFrNgVgShsyODpntAXS36C7BCF4SzaOFilkavZO2a9WzcsJldv+3j5607+P67jRw6eIz8vJuU3blPft5NyssqgurqQeVjxuisbvrkWiofP+dW+QPq6tuQSDRYLB78/veB/JTBhs7sRGN1IVIb6BDLae6X0CTo5+WbFrJyi5Eo9bz7239jsHvpESvJKSnjTlU1aXk36ZWqedPciVxjoqOjD53Oxv/86//h875Fb3Hh8L9Fptaj0puorWvg1u07HNi3n3NnzqJRKPE6XRj1JiwWG05HYHdWTv4t7lc84m75A5KvXCMuNoFTJ84Gr9u4HG7MRgtWsw25VMHB/Qe4kZFJUUEh98rv8qCiks7OThRKNe/e/47d7kSvN2IymLlwJobqBw95UH6PS+diOHfiFKXFN9FqVOh0Gt6/f4vH58Zqt+Bx2CktKiIvM5PbhYW01tfzoLwch8mEWavFZbEEM1hauZybubnEnDrFrYICyktKKM7O40FpOVqJHI/ZhlmlxaY1YFSosah1FGRkcergEVIvJ5KXlkncmfNU33+ATNCHXqb80+ujw2Ti1dOn5N+4QUl+PtlpaTy8dw9ZXx/Czk5EPT1Y9XrEAkEgaqGSI+3rQSLsRtzbhUjQSX9PB8KuNnram+lsaUQk6OJWYR77d/3Kz5s2kXDxIj989x1rV6wgPTWFvXt2sXHDOgry8km7lk7atUyS4lO4FHuFS7FX+OnHnSyJWsW0qbMJmTiNmd/MIzxiCatXfce6dRv48ccfWRgaRsiEiUybOpkFc2azcN5sIubNYemiUHZu3sSJ/buIP3OMxDPHOLd/F4e3/cT+LRvYv2UDuamJPKu4g7SrBYNUiF7Si04swKIU4zaocGjlwXLqFDh1Clx6JS79R4iZ1X9Ks4/Wp9+PvhKOvhSOfnYYlZjU4mCrZ9FKaX3zjMSLp8i6lhAchE6JP098zAniY05QU1WGUSVC0d+JoO3Nn5TVKLxG/avRkvZ2BF8SNVIhWdeSOHloD8W5GVRX3KXmwX0O797J7fyc4AB0d3MDXU31PH9YSVbqVXLTUkm5HMve7T+zZmkUq5dEMn3SBCaNn8DYL8cxfmwI48eG8MWYcYz9YiIh46cz7svJTBw/g3FfTeOrLwOjORPGT2H6tFnMnRNKWGhkUGEtnBvFonlLCJ8fzaJ5S5g/J5w5M8M+aQlDg+oqInxJcMB5ceRS1q5Zz8oVa1gavZK9ew6SnZXPndJ73Cy6HVRY9+9VBVrCJ89fc/dBNeWVT4hNSOFq6g2kCn3w2s3oimSrZwiRUs+dqmqu5RSSVXKHwrIK7j6sQa4x4fSNYHUNYHb4kGpMxKdkcPDEOWLik4lPySC/uIyYuCs8ePScoaE/kEq1eL1vMVjdqIx2lDoTFY+eUlxaTlZ2LidOnCItLYN+oYgB32DgZLx7ALdngPYOAVt+2cmFi/Hk5RbxuvYN6dczePb0JVaLE5vVxYB/BKvVjtvlR63WUlZaTk31U6oqH3CzsIhXL16iUihxujzI5EpGRt4hkymouFfJjm2/cjO/gJ3bttPe2My1q8ncKSnm3dthrBYTVqsZuVKGw2EjPzuLw3v38sN335F06RKF2dns/fVXRD09DPm8uCwWrHo9HpsNq15PXmYmT6uqaKqro6etjb72DgQtrfisDvy2QJLdoTegkypQCPvobmql8cVLHpSWczsvn67GFhTCPixqXeDvFIoAeIRClJLAy6RaJkbS24tI0IVKIkHW3xsYB1LKgr+XCoXIRUJk/QKkfV2Ie7uC0OrrbqenvZmu1ka625qpfVZNWnISe37dxs8/bmTD2tUsDgtj7cplRIWHsWblMirKy8jLyiY3M4f0lAwS4q4SdzGRY4fP8NuO/Xy/ZhPhYdF8PX02k0KmM+PrOYQuCGf5stVs/XkbW7b8TFjYIiZNnMyM6V8TNm8+C2bNImzmLL6NjuLn9d+ze8smTuz9jcunj3L55GFO79vJ9vXfsn/bZi6fPkp5QRbdDa8wK0TY1FL0kl5sammw7BrZJ6XArpPjNmn/Aq3Rz6PHNT71quwGRfC1b1RhjX5vNyhofPWElPjztLyuQScXolf00fjqCXkZV3n64A4xJw/S0/oaaW8bPrsejVSAWt77J2B9Wg6jGoNSjFWnoK+zGZteibCjifz0FGJOHubQ7u2cP3GI3PRkml/V0N30mr72JrQSIS21z3ha8f+x9l5fVa/ZGqZKzlFUFMw5bnMWBRMiiAkUQQUBBUFFkZwzCEgUEZCcw2Kxck4kMdSuOtWne/Tov+Xpi6Wr9q5T1XUu+uIdP9dPYN09Y875vd87i3mTksiTB/e4cz2YQ/t2s8bbA1cHW2yWL8PBzhFba3M43x+BZW/jyopl9lhbOVlgZW/nhrvbSnxWrmX1KjOM1q/biv/aLfiv3sQan/X4evubn6s24LvKHx8vX1Z6rsFnpS++a/zx9zN7r/bu+Y1jR08RcC6Is2cucOb0eUKv3yTpWSqZGbnk5xVTVl79J1hVVdayrLCkGpV2jgmBlIzcYireNSJVGTAt/Y5p6Xfkujm+/P7fCKRqGtq6yMwrIaewnIp3jYxPSxGrDMx9+xtaS8bVEkKxCpnSgEikQqk0olCbEMwokKoMaE1f+PbX/xOxQodudoms/FIuXQvncshNHsU/421WPsXlVTQ0tqJQajHNLqJU6fiy9APT7CIarRGtzkRdfRO1de8ZGBigvraOlpYWDAYT377/FZFYjkKpJTeviM6uPm7djuRm+F1Cgq8TEnyN+3cjaKh9x9L8ArOz8+h0BpaWvvHly1dGR8d5mvCMZ4lP6eropKKklI62j4inBfwff/2dBZORhflZNGolIsEUxw8doCwvhzPHj5DwOIaoiNvcDL2GRiFFrZKxOGvAqFVh0qnRqeS8efGcJw8f8Dr5GYkPo0lLekpDVQVzag1fDDoMcgWjvd2U5uTS2dJE7L37xN6P5ObVYDJepJAQHUN/Rztf9AZkgklUIiFGpQzlzPRPk6AE6dQ4U0MDTA72IZ+eQjkjYGKgD51MjEIoQD49aXkvnhi1SDQ+gnB0CMHwAFND/UwO9tHd1oJgeICej63UV5TS1dpETUkhNSVFpKckk5wQx8vkp7wrL6eiqIS8jCyKcgp4mZRK8pNk4h48Ier2A0IuXufU4dPs3rwPf5+NrHRZjauTN87O3vhv3MGho2cICAzm5MkL+K/fgpOjO64unnh7rsLN0ZW1q3zYvW0zu7dt5uSR37gTeoWYiHCib4Zy6+IFLh0/QtDRQ9wMOk/qo2gaK0qY7PuMYmoMzcwUBukMRpkIg3QGvUSIUSbBpJSgl/7DqDmrkVkuHxtVEnTyGUvLp1cIf0JrGqNKiFFlBphaLkCrEKGRz6BViBCMDfAyOZ68zDQa3pVTX11KXmYaibEPyMtM42VyPIM9n5AKx1HJplBKJ5FJRpEIRxBPDyMRjiATmUGnFI2jkU6bTw1nJhGO9NPX3sKnxlqaKsspznpD5oskCt6+4E3yE/LSntPf3sDI51bel+dRnvuatMTHxD+4w/VLARzYvYPV3l442NtiZ2OLvb0ZVrZWjthaOWKzwuE/ytHOFS/3Vaxbs4FN67exbfMu/NaZZ1W+a9azbs0GVq/y+3kq6M8qHzPc1qz2Y63vevx+5rXv3fMbRw6f4MC+Q2zbspMtm7azdctONqzfwpWr1yksKiOnoJjSsiqqquuoefeeyqpalkVHx5OUlMaLtCxq3rei+Dk4V81+QTX7BePX3xHINaTnFtPS0UtTWxcNzZ9ISEiluraZ+e//hXpuCanGhGH+GzKlgW9/+W/U6lnm576j1cxhMHzBNP8dvWkJhXYWpWGBCYkSmX6Omvet5BSWk11QRkZuMbkFpeQVllFRXY9ErmHuyzfml75jml3EaFqg7WMnSckvGBgcJu3Na2IeRBMWGoJCoWBubo65+SW+fP+dL9/+ysj4NCKpipa2Tto/dtHW1k5VaSUfmpoxaTTo1SqMehMajQ61WotEIqO+voHXr9PJy8mltLiEooJCPnd28WPpC2q5DI1Czpe5Wb5/WWRsaJDWunfcuHKJ08cOE3TuNJG3w5kaG2ZuVs+XxVl0WiVikQCtUoZ0RkBxXjbJCXGU5eWQl/6a9sb3/NfXLxiVcuY0Khb1WoxKOYLhQUpzs6kpKUImmGRqaADJ5DhjfT3MaVToZBJMKgWLeg2fPzTzOvkpjyLvkBT7kCcP7vEo8g6x9yNIT0liemTQcmVDPDGKWixEIZxCODpkubYhmRz7E7SmRwYRDA8gGh9haqifmbFhulqbLNlK3W0tdLe10FhdSXVxIS3vaqkpLqEiv4C6skqKs3LJe5NF6pPnJD16SmzkYyKu3yU44BonD5xi98Y9+K/ehLu7Lw4uPji5rsJvw07Ong/mxq0HnD9/le3b97PWdxMe7j64u3rg5eHJSm9P/P3WsHvHZvbv2kJI4Fnuh13jWVQkCVERRAZf5sqZEz/NqEFkv0impjCX/o8tyCZGLMBSCyeRT46ad/jJzdlTv07m9AoRJrWUeZ3CUl1pZQI00inUknGUolFk00NIpobMV2g0MlTSaeSiSb7O6xkd+ExNeSGpz+JIS0mkub6Kro9N9H/+SFtTLSrpNGqZEMn0GBLhCBLRMFLxCHLpGGq5ALXc/F0q8QSy6TFEE0NIJ0cY6f5EwZuX3L12maATxzh3+AChFwOICL3MpVNHuHB8PymPIqnMSSPv5VNeJkTzOCKUG5cDOLZ/D+vXrsbd2QU7OztsbOywtvkHrP4dsKyW2WGz4h8/52DrgruLN2t8/Njgt4X1/pvZsH4LWzbvYPu23WzcsJVVPmvx9PDB08OHld5r8PZazZrVfmxYv4WNG7aydctODh86brYzhN3hdtgdoqMe8fhRPOcDLnL02Ckexz8lp6CY4vIqSitrqKyqpaLyHct6ekbo7R1lQiBFY1xEv/AdqcaERGvC9O2vzKj0dAyMkvImm57hSQRiJYMjAjIyCujqGTYP2ee/IlEbMS3+YOn73xmfkvD77/8XAoGM+fkfyGQ6NPoF5Coj+rmvLPz4O7Pf/4Zh6S8WY6rasIBEqUdvWkRvWkQi1zD/5QcylRbTwhIqtR61xkBpWRUVle949DiO4tISOto/cftWOFKpFI1Gw9z8EqbZRVRaE2OTM9y4FUlk1CMCL1zmypVgblwLI+P1G5RiMd8WzQspTKY5DAYTUqmcoqIS0tLeUFlewYuUVIIuBPK5s4uvC/P85esSJp0Wg0bN+3c1ZL9Np6mmivH+XqbHRyjKzeLNyxQmRgaRSoQsLpgYHuojNyeDTx+aibh1g7SUJE4fO0zzu2rK83NJjnvMXxbm0EhEaKViFnQa/vplAa1UTHx0FBFh10lPSSY14QlvnidRX1GGSiREPDHGol6LfHqSuKhIMl+mUFGQS9DpE7x6loB4YpSirLcEXzjH0OcODAoparEQ0fgIWqnIUl2Zqy2zZIIJC7hmxoYt4OpobmC09zNVRfm8TU2mt/0DHc0NfGp6z0hP10+QNdJUU0VTTRVt9e+pKS6jPK+QnLQMMlJfk/b0JcmPnxEb+Zjbwbe4cPw8h/cewXfNRjxXrsPLay0eHmvw9vZn167DnD9/jcuXwzhxPIC9ew7is9IXZ2dXVq5ciZ/fWtatXYWf70r2btvAvq0bOL53J9cunCH6ZgiPIm5w78ZVbgUHcubwXq6cO07UjWBexj+kMi+D7pZ6JGMDGGVCZkYHkAvG0EmFGBVijArxz7Xt5uG9RjyJRjyJWjSGRjyOVjKBQS4w2yo05lXvcxolRqWMycE+lDMCSyTxrxO5p4+iSUtKtCyD0EpFCEeH0KskyMXjyEQjFilmRpALh5EKhhFPDqIUjiEeH0ApGEcrEiAY6KG5qozyY1QWAAAgAElEQVTXT59w99pl6soK6f3YTE1xHg/vhhF1I5i4e+ZDivBLAVw+fZTDu7fht9ITZ3sbHGxssbNzwNbGkRVWdv8RWCuW2f48NXSyyNnBnVXea9ngt4VNG7exZfMOdmzfw/Ztu1nvvxmflb54e63GZ6Uvnh4+eHmuYq3vekvW1Y7tezh75gL3IqN59iSJe7fvEx52m+gHj7l0MZjtO/ZwKfg6bzJzqKp9T1Xte97VNvCutsFcYSWnptP6qQeVfh79wnezvvxAM/8V7cI3ukcmySwo4+mLdNKzCymrfk/f4ARzi2a/1dzPlfZyjYmB4SnyiyoRCGRUVzeSkJBKUVEVxrlvLH3/O/q5rwilasQqAzMKHQrtrMUSodTNodbNojeZgSNT6jDMLSJVavj67XekMhX3ox5y63Ykb9Iz6Oj8TGxsLGVlJXz//p35+Xm0OgNKlQ7D7BfeN7WRV1iGUqVjckLI+PgkMpEYvVqDSiJhwTTLnGkeo3EWtVqL0TiLUCiir28AweQU76pruHkjHJVCiUGj5sfSF1QyKWmpKZw8eoSbodc5e/Qwz5/EcvrYYX7bs5OUZwlMjg7x7esCopkp9DoV9XXVDPR0EXbtCsV52Zw7eYzy/Fziou5Rnp+LQSHj+5yJBZ0Gg0KGaHwUtXiGgc5PdDQ30lr3jsbqSkpzs2moqkAnk6CTSTAq5SzqNUTdukH41UvERUVydN9uEmKiaKmtJurWDVLiYxGODlnMhL8SKX9djFUIpyz6Z2iJxkcQjY8wMzaMQjhF1qtUju7bTVpSIk01lfR3fKS6uIDmd1V0NDfQ2dLE5w8tdLY00VBZRW1pBdVFpZRkF5D96i1vkl/yIj6FxOh47t+IJOxKGFcuXWPHzn2sWe3PypV+ODl6Ym/vyZpVm9ix7TcOHTzJlcthBF64ws4de/HxWY2dnR329rasW7sK/zUr2bR2JdvXr+PAzs0c/203F04dIuxKAA9uhfA4MpzIsCtcv3CaoBOHuHzmMJGhF3mZEE1RRirDn9sRDPUiF4yhEQvQiAUoheYtyKqZcUxKEQa5ELVoDNnUIKKxXkRjvUgm+pFNDWOQi1AIp5ga6rckImS9SiUtKZHe9g9IJscY6emiMDOdtKREBMMDqMVChKNDiCeHf7aVkyhFo8iFw8imh37KbNOQTAwiGutnZrgf4VAf0vFhZob7Kct+y+XTx7kacIqkxw9IiXvM7WuXCL90gXuhwUSEXCHs0nn2bNqAv48XLvY22Cxfho2VLQ52jtjZOmFtZf+/qrCsl9v/6WccbF1Y5b2WLRt3sGXzDjZv2s7mTdvZtHEb6/03s9Z3Pat81uKz0hcvz1WsXrWO9f6b2bJ5B9u27uLgb0e5FhxGXGwiT2ITCQ+5yeGDxwg4F0Tw1VDOnL3ArYj7ZOcXkVtYQmFpBVXVddTVN7Es9VUmWbkl9A1PYlr8gdKwgERttMDqU/8IlQ2tFFfV8+JtLmkZebR19mGY/YpCbWL2619RGRctm3JepGXR0z/G8+dvSEpKIze3lOLiaqaEcqQKPfq5r+ZlrD/+bvk9hXYW0+IPFNpZmlo/0dT6CalCi864wMLXH5gWlpgRyTCaFiguqaCnd5Dmlg+UV1RRV1eHTCZDrVbz/S8/0OoMlJSWE/ngIcdPn+PU6QBiHsYRF5tIbOwTivMLkM6IGB8eYWZKgEKmRK830tc3QF5eAU+eJHDr1h1Sn6eQkf6Wvp5evn/9xpe5WaQzQmamJjl78gTZb9Pp/NjGzo3rCb0URE15CcN93Qgnx5jVa/j2dQGTUYtGLefr0jxapYyailKi7t4i6NxpUuLjKM3NRquQopKK0Mgl6JQyRgd6SXkaz2BPF0rJDLkZb5gaHWJOr6G5/h2fWptQSUXIZgSIBRMYlTIEwwNUFuZRVZTPQGc7lYV5JD58QEHGGz7Uv2NOo7RcjtXLJWgkM4jGRzAopChnBChnBP8SWr/AJZkcY2Kgl8yXKezevIGTB/cTdPoEQadPEHEjmOKcdDpa6unv+Mhg1yc+f2ihvfE97Q2NtNbWUV9eRXleIUWZOeSnZ5P96i2vnqbwNDaBqHsPuHD+EgcPHGHXzv34+W7GxdkbextX7O3csFrhyOZNuzhx/CxBgVe4euU6R44cY82atXh4eODt5YaPlyu+Kz1Z7+vDxnWr2eS3ih2b/TiwczOBpw8TevkcD26FEHf/Fg/vXudW8HkunznMuSN7uHTqGPdCg3mbnEhDeTH9H5uYHuxGMTWCVjTJzEg3kvE+FIIhVMIR1DOjaMXj6KXmSksjEiKbnEAjmkElnEY4PERdaQkxt2+R9jSRspxsqgsLyHn1ktfPnjIzMox8ahLJ+Jh5y83kAOKpPiQT/T8hOIhsahDp5ADSiX4EA5+RjA0gGRtgrLudgQ/NDLa1UFeYR1zkbYJOHick6DxhF4MIDbrA7eAr3LgUxIn9e9m02odVLs542DvgYGWF7U/7gp2NIzbWjlhb/eeW0GaFA9bL7f/0b3sbZ7NFZfMutm7ZaQHVxg1b2bxpu6UtdHH2YKX3Gksaw5bNO9i1cx8B54K4fy+G58kvSXuZTurzV1y7GkrAuSBCr9/kWsgNQq6HcyP8Dvfux/AsKZW8/GLzDOv5i7d86Ohl8ft/8df//n/QL3xHN/8NoVJHfVsnlQ2t5JXXkFNcSUVdM+nZhQyOTWNc+I7W9AWJUo9u/hu62SVqG9s4eOQ0SSlvePUqi5GRad68yaWxsR3TvHmhhNb0BbnGhERtRKadRazQMSGUIZJrmZFpqH3fQk1dE2KZGpXWhFpvwjC3SG/fEJevhJD8/CVBF6/y6HEcZ84GkJ+fz+LiIr//7a8oVEpkP42gTR/a+djZTV//MKkvXvPmzVtqa+ro7e5h3mhC/XPF1fSUkB8/fkepVNPT00d+fiFVVTVUVVTS19OLUq5Ao1KjUynRKOTkZ2exe/s2SgsLyH6bzrXA86QmPKGzrYXhvm60ShkmnRqVUopBr0YmnWF+zkBX+weqy0u4HRbC3fBQUuLjaG98j1Q4hUYuob2lkbqqctJSkrgbHopYMEFtZRmnjx1manQI0dQ48Y+i6f7UxrxBi14lZ2nOiHJGQGFmOo8i73D/Zhhledn0d3xkrK+b0twsqosL0MsllggSlWjakp2kkcygEk1b9Atcv6AlnRpnZmyYmbFhROMjDHS2U5iZzovEJyTERJGWlMjlgJNUl+Qx3POJ0b5Ohrrb6WptoqvVXG21va+j+V01DZVV1JdXUFtaRmVBIYUZ2WS8es2jB9E8T0zmbvgddm7fg5frSpwdPHF18sbbw5dV3n44OniwbJkNzk4e7N51gDOnz3MuIIiA84Fs2bKFld6eONjb4ubkiK+PFxv9fNnk58vGdavZu3UT+3ds4tCurZw4sJsLJw4SfuU8sRHhpMZF8+hOOPfDrhF+6QIh589w4+I5Ht0JIz3pCaVZr+lsqmbgUyOCwU6kE/0oBEM/NYhyehitZBr51AQzI0NIxkeZHhpgoq+Hhooy3peXkvY0gRfxceS8ekFDRRl6qRjR6DDC4UH0shmkkwPIBAPIBUPIBUNIJwcQjnQz3vuRwY4mpvq76Gl9T2tNGZV5GbyOjyX2djj3rl0hNPA8V8+dJej0SQJPnuLimVMEnjjOod078ff2wtnKGsflK7BfYY29tQ32VnZmY6iVPVYr7Fmx/D+3hHbWTlgvt7fMsn5VW55uPmz038qB/YfZvWs/mzZuY63vestgfa3venxW+rJmtZ8lRXTH9j3s33eIoMArPHr4hDevM0lJfsnzpBcEnA1k5469nA+4SPjNu1wIvMzGTdsIuniVuCdPKSoup7qmnmUDowJk2lkU+nlGBBJmFDq+//3/RiDXkPI2h3ct7bR+7qd7aAK5bg6pxoRp6XfUpi9oTV8wLf5g4dvfmJao6B2aoKXtMy1tn+nqGab5QxdimRaF2oRaN49aN49+7iuL3/+LCaGMvuFJ6pvbaWjtoOJdI+2fBxCKFSjUBuYWzWkOcrUOjWGWxKfPyc0roqq6jvtRDxkcGuFaSChKtQqZQo5CqUap0vD9x+9IpHJev3lLeUUVzc2tJCY+I/LuPbIyshEKZtBp9Jh0en58+85fvv9Ob28/N2/eJioqmoMHD1NcXErc41hKiopRKZSolSpEginmDHoeREZw4shhAs+dZdumjWxeu4bQS0GcPXGU8JCrCCfHWJo38WVxFq1Gwe9/+Up/32eexcdSVVbMSH8PHR+aLaeEOqWMv31fYqC7k4LsDAJOHSfhcQxahZS0lCSeJz5Bp5TR3tJIeMhVxgb70CllSIVTKMRCqoryCQk6b/HjPHlwj5dP4+lt/8D5E0cpy8tGJpiwVFfSqXH0coklM+mPUouFqMXC/wEvhXAK6dQ46SlJ3A65ysUzJ7kScIbq4gKCA8/wsbEa4VgfE4NdjPZ9or/zAwNdbXS1NtHeWM/Hhjo+NtTT9r6O1rp3NFRVUFNcQnlePqX5+RRm53LlQhA+HivZtn4bxw6eYN+Og2zbvAcHWzfsbVzx9FjDWt8NuHv4YO/giqfXavzXb+bwkRMcPnScAwcOsmXTVrw8vHG0d8DLzZ31a33x9fZmg68vuzdv5OCuHRzes5Mje3dxbN9Oju/fReDxw1wLOM3da5d5ePuGBWA3Lp7j6tnjhJw/ReT1yyQ9iiA37Rm1Jdl0NlUz1tOGeKwX8fgAatEU0skRRGODvCvJpyjzNVkvk3keF8Ob5ATepjwl/XkiSY8fUJGfhWCoF6NCjGCoG+lEPzMj3Uz2f2K4q4Xu1lpa35VQW5xLRe5bXj+N5eHtUO6FBhN9M5T7IVe5fSmQm0HnuX4hgHNHj3Hy8GFOHDrCwT172LTGFy8XFzwdHHG1d8RuuRW2y22wW2Fr8VrZWjlitcKe5cts/1fAWrHMFqtldthZO/2MS7bH0c4Vb4/V7Nq5j98OHOG3A0fYvm0369ZusNgXNm7Yynr/zaz3Ny9G3b/vEAf2H+bokZPcuhnBm9eZFBaUkpdbRMTdKMv1nIL8ErIy87hz+x6BFy6T8vwV9XVNvK9vZplQrkU799WSxKBf+I5IqafuQwdPUtJIep1JytscUt5k8yozn2mZBrluDtXPAb1cY0IgVtLQ2kFGbjGh4ZHEJaTwJDGV5g9dzEjUGGa/ojctmdtI7SzTEhUZucXEJ73kXswTkl++Jez2fRKfpzEllDL/5QfGuSUUagPG+S9IlRpevkrnxcs3ZGTmEhh0hch7UWRm5aBQKVFrNXz99gPT7Dw6vZGGxmYyMrOprKrhwYMY2ts7SH/9lsT4p5bV83q1Bq1ag1arp6KiitDQGzQ2NnP8+Enq6t5zLyKS5sYm5mfnWJibx6BRM2fQMzEyzMTIMKODA0iE00yPDDHS85nJkUEmRwZZmjdZKiyxSEBvTycF+dlcOHuKhtpqejvb6frYyrPHD8l9k4ZBrUCnlGHUKBkf6ufYwf2Eh1zl2ZPHHP1tH9cuBfLq+TMeRUVy58Z1ZDMCVFIRJq0KtUxMQkwUEWEh9Hd8RDkjYHpkkNshVwm+cI7De3ZaBu46mZh5rcpy3+zX8Pdf6Re8flVjM2PDDHd3EnopkPjo++S/fc2D2+FUFecSePowbQ1VCEZ6GB/oRDjWx/RoryVzvK+jld72D3S3tdDZ0kh7Yz0f6t/RUltDS20NtWVmf9m5EyfYun4jN0NuEB8Tz41rNwm7eotDe4/h4boKRzt3vL3W4O62EhdXLzy9VuPhuQpPT19Wr97A9m17OHrkFCeOnmHPzgP4rfbH08WLlW5erPJYyTovH/y8V7FhlS9b1/mxZ/MWDu3cwZFdOzi8cytHdm3j1AFzi3jzciAPwq8TGxFOXORNYiPCibl1ncjQi9wOPk/E9SAe3b3O05g7vHr6kMKMVEpz0vhQV8azRxE8vHud10mPeZkYw5vkWJJj75GT9oyqwgyqCjP4UFdGT1s97yvyqS3JpiwnjczUeJ7H3iPu3g2ib4ZwL/QKESGXeBB+jfth13gQfp3I61e5cfE8oYHnuHrqOMf27OLw7j1s37gZ/9W+eLu642Blg4OVDY7W9lgtW4GjjQP2Vg5Yr7DDxsrcztnbOGNj7fi/qrBsrRxZ/jMm2cHWBXsbZwvAHO3MV3R279rPxaCrBAVe4cD+w2xYv8VSbW3bugu/dRstJ4N79/zGls07uHD+Ei9fvCHjbQ4F+SU8e5rCjbDbBF64TMC5IM6dDWTXzn2cPhVAyvNXNDa0Ul/XxDKZfu5PCQzGL3+hoa2LyvoWBFI1AqkauW6OaZkGoVyLTD+HbvE7cz/+C5l2Fv3cV5paO8ktKGdy2tza9Y9M8TI9hw8dvcwtmd3sCu0sUpUB49w3Oj4PcuXaTZpaOwm7fZ93DR+IiXtGW2cfSo0RrWEejX4O49wSEoWaha8/mJgUIpEqEc5IGRsXMDk1jUyuRKZSo9YbWPr6HZ3eiEyupLyiigsXLnD9+nVampqpe1dLdFQMk+NTLM5/YWFu0bIl2mSao6enjzt3IggPv8XJk6eJioomPzcPrVqDWqlCIZMjEU5j0KgxajUYNGoWZ03IxSL0cikLOg2LJj16lZwFk56leRPC6Qn6+z6TEP+YuNgYIm7dIP5xDE/jHvH4wT0e34ugu60Vk1bFrF6DTiVnYmSQloY6yosLKCvKp6ailNqqcorzc6ipKKWnsx21XIJRq0ImmmZOr6G3/QM5r1/S96kNhXAK8cQog12fePk0nvs3w5geGUQmmEAnE2NUyizw+pVO+WtH3a/Pf4TWrzA4g0LK1FA/iQ8fcC0wgOAL5zi0ewe3r18mPuYuXR9qEU0MIJ4cZGa8n7H+DoRjfUgFw4z2fWKkt4Oh7nb6Oz/Q097M57ZGOlsa6WhuoL2xnvqKMsKvXmbnho1EhN8iPzOXhIcJRNy8x+5te/Ffu4mtm3Zy8Ldj7Nn9G37rNuLhbjagujj54OTgg5ODNx5uvqxbs4XtW/azb/dhftt3jK0btuO3ej0rXX1wd3DHy9kLXy9fNqzZwJa1/mz382f3Bn/2b9nEwe1bObxzO8f37ubMwQOcP3qQy6ePc+PieaJvhhJ//zZPoyNIfHCXxAd3eRpzh4cRIUTfCeb+zctE3rhIRFgQkTcuEnXrCg9uX7U8o+8E8yjyOo/vhVoWc0TdukJk6EUir1/mfthV8wnnnTAe373J47s3eXQnnIe3bxB5/Rqhgee5dOoEAUcOcXzfHg5s3cwOfz82rPJljdcq3J3ccLJ1xN7KDnsrOxysHc2zKiv7/zGPsl5uj/UKOzPE/vn9T/1x6P5r8P7H9xbQ2Tji5OjGKp+1HNh/mItBVzl54iwb1m9hpfcatm7Zyf59h/jtwBHOnrlAyLUbnDsbSOCFyyQnvaCkuMJywbkgv4SXL97wJO4p8U+ekRCfRPqbLEpLKmlq/EBT4weWKU2LSLQmlKZFphVa+semeZ1dyMuMPKrem4ftTe3dDE2KMH79HdO3vyJU6hBrjCj083zuHyU7r5Rnz1/T/KHL0t69zsxnWqJCqjJY8rVU+nn0piW6+0Z5/CSZiuoGgq6G8TjhOS/eZDM+LUVvWmRu8TtylR6F2sDs4lckCjUyuZqv335HMC1GKlOxsLiE0TTH7OIXpEoVgukZZkQS9AYTbR8/0dzczMePH+lo/0RXRyfTU0IMOiMyiRyt2nw5Wq81MD4+SWNjMyKRhKKiElJTX5Kdnctg/wAmg5H52Tm0ag1zBj2zeh16tQq1XIZCImbBZGROo2JBp0GnlCGbEaBTyVmcNaDXqdBqFOh1Kj62NfPpQzPV5SW8fZVKaUEuDVUVGDVKdEoZBo0So1aFTiVHKRWhkMygUUgxalWo5RKEk2NIZwRoFFLmjTpm9Rpkomn0agXzWhXD3Z2WNU+/niM9XQx3d1oC3QwK6f+A1R+Xb/7SP1dZOpmY2rJiGqrKKcp6S0p8LLH3I4i9H0FBZhrvq4pQzIygkU4hmTJ7k6ZHe5kc+szg5w9MDn1mYrCLsf4uC7gGutos1VfTu3J62z9QmJnOqUO/sdnPj9927+XgngPs274Pv9X+HNj9G2HBN7gfGc3VyyEcOXKMPbv2snnTDlZ5r8fDbR0uDqtwtvfBw2Utq7w2snb1Zvx8t3Jg12F2b93PlnXbWee9nlVuvng6eeFq64GTtRO+bl74eXmyyceHLb5r2L52LTvX+7F/82YO7tjGsT27OHlgH+ePHibw5BEunTrG1YBThF+6wJ2Qizy+F8rDiGBi7l4l+s4VYu5e5VHkNWLvX+fJgzCePAgjPvoGCTHhPH10i2ePb/P00S0SYsKJi7rxs4K7ZdHjuzeJuRXOvdAQ7gRf4dKpE5w7cohju3ezf+sWdm1Yz+a1a/DzMm/i9nBywcXe+WclZYe9lYOl9bOx/tcD9F+w+t8C61+9/wWtFcttsVphh62NI16eq9i4YSt+6zZanO2bNm7j+LHTBAVeIeTaDaLuPyQuNpHUlDRKSyrJyy2isKCU4qJyyzWcstIqS5xMWWkV7+ubaXjfYr6aY/z+V2TGeeZ+/zumH39DrDFS2/qJ8tomiirrqGlso/HjZ9r7hpFoTWgXviHSGpEZzQtWewfGaWvrJjuvlKzcErLyS/ncP0rP8CSa2SUkaiO6+W/0j0zRPTDGwPAUfYMTNDd30D80SVtnH/XN7cjURuaWfjdDauEbWsM8epPZ0iBTaZHKVGi0RjRaI4tfvqNUaTDNzltmXIvfviNXqMjNzyMqKopLQRe5GBjE7RvhBAWcZ2hgEL1Wh1FvMsswj2BKRErKCx4/jqOu7j1RUdGEhYUTHBzC6PAI01MC9FodYyOj6FRKxNMCBnt7mJmaZLi/j8+f2hFPjDGvVbNg1KFXydGrFejVChRyMVKJkJbm99y6GUpWehoZr1/y7MljivOyaW98j1omZt6gxaRTo1cr0KnkaJUyNAopKpkYlUzMnEGLTiVn3qjDpFNj1KowaJQoJDPo1WbjqFEps5wC/kqd1EpFmFRyy7zqV3X1C0h6uQSTSo5OJv7TUP5X1fVrnjXa+5kHt8O5ev4sJ37bR9jlIO5cDyYiLIR7N0MozHrF1HC3BVRy4ehPg+UkM+P9TI/2IhjpYWq4+w/w6mC079PPeVcL3R+baK2vojAznfjoKMIuXebiufMEnjlP7INHpD59Tl5GDjlvs0lOSCI66gE3Q8M4dyaAA7sOs23zPvxWbcbb1RcPp1W4OazEzWElrvbeeDitwstlDT7u61jt6c9qT3983H3xdvXFy9kbD3vzvGelkzM+Lq6sdjUHDfp7r2T9qpVs8V3DVr+17PD3Y8cGP3ZvXM/+7Vs4vm8PZ44eIODEfgJO7uP8qf1cOH2AoLMHuRRwmCsXjhIcdJywq2cIu3qGG8FnuRkSwK3r57kZEkDY1TNcv3SakMCzXDt/juCAs1w5e5qgk8c5c+ggR3bvYv/WLezdvInt6/3YtHoN67y8WePugZeLC262djhY2WC33Abbn7Kxsv3TCeDyFXZYWzn8WT9BZbvcrP8ErH/33vL/VvZYW9mzbJk1K5bb4mDvgoO9Cx7uK9m8aTvbt+3mtwNH2L1rP2tW++Hvt4mAc0HEPk4g7dVbsnMKKCuvprikguKicmrfNVBTVUd+bhF5OYU0NbRSVfGOyvIamhpaWTal0CA1zKGaX6JjaIyK9y2kZuSSWVBGYUUtnf2jSDUm1HNL6Ba/Y/rxNwzffmdGY6Ch/TPJqen09Y0hkesQilUMjQuZ//pXc8aWVI1u/htSjYkPHb2UVtXz+m0eaem5xMUlExv/nFdvckjLyGN8Wmr2Z8nUyFV6xqdEtHf20j88Rv/wGFXVdbxJz6KltZ2v335HJleiUmtR601MzUiQq3X0DQ0TFRXF2NjYz/jjPPKysomNeYhQMI1Oo2XONI/BYEKl1DE8NM6JE6coKiohMPAiiYnPKCgoIjDwIiLhDP29fQwPDqFSKBkZ6CcxLpaggHMEBZzj4vkArl2+ROLDaHrb2zCoFczq1Jh0amb1GowGDXKZiPq6aqIfRNLaWM/0xChTo0MM93UjGh/FqFFi0qrQqxVolbI/SS2XoJSKUMslyETTGLUqtEoZSqkInUqOWi5Bp5IjE0wgGh+hvbGe7rYWulqbqC0rpqu1iZGeLoxKmUV6ueRP1dUvoP1RfwSWSjRt+fsNVeWcPXqIhxG3SYp9yJ3rwRw/sJfkJzGM9LajlkwiFZgNj5Ips4/IPMv6h36B6xe8Joc+Mz3ay/uqIuJjInn5LI6GqnIaqyupKinhXXklZQVFFOXkUZJXQEleHjnp6WS8esWLpERiHzzg5rWbXL0QzOkjZ9i/4wBb/bfht3IDPq5rcHf0xsnGDRc7D9wcvHB39Mbd0Rs3By9c7b1xdXDH3cEdTwdnPB1c8XRwxsPeCU8HZ7wcXfB2csbbyZVVrm6s9fTC38ebDatWs8l3NVvX+bF9/Tp2bvJlx5Y17Nm6lj07/Diwcz0H9mzk0J5N/LZ3EycO7uDYoR2cOLiD44d3cvLQTo4f3smxA9s4sm8bB3dt5+CO7RzYtp19WzazZ9Nmtvv5s3HVatZ6euHnvYrVnt74uLjj4eSCu6MzLg6OOFkqKjtsrGzNsjFXOtY25v2By5bZYGXtgJX1L2D9qq7+CLl/wOhftX//CVi2No7Y2zlja2NuDx3sXbC3c8bTw4ft23Zz+NBxTp8K4NLFYC5dDObK5RAexsSRlZlHcVE5uXlFVFS+o7CojKLicmpr3pP+OpMbobe4ejmEqHsxPLj/kKSnKeTnFrFMOruAeuk7vRPTFFTX8Xl4gt4xAc2feqiub6GwrIZJsRL13BJijZEphQaxzsSYXEVV4wdCwyN59OgpD2OfkZTyhsy8EgZGBebc96W/IJBrmJZpmJyRU9/cTl5hBUOj00xOSsM1xloAACAASURBVJAq9IxNihErdCx8+xumxR9oDfOUV9WRlJJGxH2zl+ru/WjepGcREfmAayE36B8YMa8Em51HrTchkqswzn+hf3iE69ev09DQwP17ESTGxRJ9L5Lq8jJzW2eaZXZ2ni+L39FqTAwNj1NQUMSNGzepqamlp6ePzMxs2ts7kEtltLd9ZGJsnOkpAWHXgjl68DfysjJpqq+jpqKc0sIC9mzZRHVxISqpCN1PoOjVCuZm9cwIJwm/EULw1YtE3g4nKuI2CY9jSH2WwGhvt2XupVcrMGiUGDRKdCo5uj+8mzfqLJWWSadGo5Ayq9egVytQyyUIhgd49SyBmLu3uHDymNkbFRbCg9vhdLY0WgD1z2D61SL+UX/cvvILWr9OCquK8jl37DC1ZcWYVHKmRwZ5kfiEl8/imBruxaSWWgLmxJPDSKZGEI4NMDM+aJFwbOCf1IdwcoDRwU/cvXmVE4f3kfosnsKcTN48T+Jl4lNeJCTyOvkZVUUFtDe+531lGYWZ6WSlPedtajJpT5+R/OgJD+/e41bwdS6fPc+pg8c4sH0P2zduZf3q9az1Xou3mw+uDu7Y2zhjZ+2EvY0rjjbOuNm74WrvjIutCy52TrjYOeFq7/xTjtivsMXJxg53R2e8XFzwdnVnpZsb3q7ueLu6stbHk7WrvfBfsxL/tWYf2Aa/1WzyW8NG/zVs9vdlo/+a//F5w9pVrPf1Yb3PKvy8V7LWcyW+Hp74enizxt2LVa4eeLm44e7oiou9M862jjjaOOBgbY+djT32Vg7YWNlib+uAnY0ZWNbWtlhb2WNlbc8KK3uWLbdlubUDy60dsLK2/wksG3OczE9Zr7D7E6z+3czq31VcVivssLN1soDLydENB3sXPD182LZ1F/v2HmT3rv2cOnmOsNBb3Ai7TVjoLR7GxPHyxRvyC0ooKqskv6CE8ooaGuqbSUl+ycWASwScOs+5kwHcvxNF3OMEbt+MYJl8/gtTah0F1XU8fv6SvvFpRGoDHT1DlFW/p39kCqVhAc3sEuq5JVTzSygWlhBo9DR/7qN/aJKxsRnzc1LMmECCVGNCt/idKZkapWkR7cI3BFI1yS/fcvrcJZ4kpvLs2StSU9/S2NLB5IwcoVSNXGNifEpEbHwSuQWljE+JePr8BR87u+kfGCEnt5An8c/o6R1EoVQjksmZnJZQ29hKWdU7Wts/0d8/iFgspr/7M/U11fR97uL7l0XLXkKJWIFcpkarm2Vh8RsSsQKxWIrBYGJ0dByRSIJarWV+dg6VQsnMtJDC/AIung+gOD8PjUJuXj4xN0vz+3p2bPCnvqIMnVLGnF7zj+pIIeFjWzPBVy9SX1fNyEAv/d2d9HV9oreznTmNCtPPudUvWGmVMuRiIdIZATLRNEqpCLlYyHB/DzLRtKWymtVrMGpVaBRSxof6uH8zjIaqctKSEklLSqSxuoIHt8OZHOxDLRaikcxYoPVHOP0zvH59/uPQ3aSSI5+eZOhzB/HR9wm9FEjopUCi79w02ybyM5ke7UcuHEcqGLVEomik0yhmJiy79P61hhju/8hw/0cuXTjB1o2ribx1ndth1wg4foSLZ05y8uABzh07zMOI21QV59JWX03LuzLeVxRSV5JHeU4GRW/TyEpN4mXCExKjo3hwM5wbly5y+ew5Du87wJ5tO9iwdj2rPH3wcPPGzcUTFyd3nB3dcLRxsmyJcVhhXh7qbGMGmLOtI47W9n+QLU42DrjYOeDm4ISbkzPO9uZMKVdHJ9ycHHFzcv7T08PFFXdnJ9ydXXB3dsLDxRUPF2fcnV1wdXTC09kVD3sn3GwdcLWxx9XG0QJOJwukHC2zKRsre2x+OdStHbCxssZq+QqWL7cya4Uty23sWWHjaIHVL2BZWdtivcIKa6vl2K5Y/v8bsGysHbBaYYe1lT0O9i44Obrhu8af3w4cIeBcELt27sPfbxObNm6zbHc+dfIcjx7HU1hURmFpBYVFZVRV19FQ30zm2xxi7j0k6u4DrgYFczvsDqEh4Zw+eY5lsvkvzBhm+TAwzIvsfDKLysksKqeu6SMDowJzIujcVxT6ebQL39At/WBUpqTqQzsPk1J5kZZFXV0rY5NijHPfkKmNTElUllNHoVKH0rTIhEhhhmBlPc0fumhsbKeiop6unmHzMH7uK8aF7/QNjvEwNpGs3CJGJ4T0Do4wPD5F2usMniWl0tLazty8eeCu1OoQy9S0tHeRnpXL0+cp5Obmk5SURHlxEd0dn5gaG8Wo1SATiZkzzTI/t4RSoUUkVqDRGlEqtGg0OpaWviESSdDrjajVWjQqNeIZEQadnvuR9zh17CiNdbWIpwUIxscYHRwg5v49wi5f5POHFlRSEYs/TwjnDFp0WiUf25rZt3cnSc/iKSvKp7K0iJryEsYG+zCpFGgVUtRyCSqlOdlBpZSiVJg/azUKjAYNgwM9NDbUMjLcj1IhQSoRolHL0WoUaBRShvs+8zDiNoWZ6cRFRXI75Cqvk5+SFPsQ8cTon4bsv1rBfwWtf24L/zjr+mUiHez6RHVxARkvnlOQ8YasV6n0d3xEKxUhn55EMjmGSjRtWTM1PTKIVDCKVDCKbHrsX2gEvVrI6PAnwsMCuRl2ibqqEmrKC3lfVUJ/5wc+NdTTUFlCa20lAx0tjH42Gyo/NVRSV5pNS2UBDaU51OSnU5r9ioL052SkJpIa/4jER/eJuXeHW6HXCDx3lmOHDrJ75y78/Pxwc/PAxsoWF3s3HG2csV9hjgZ2tHHG0cYZB2sn7K0ccLZzwdHG6WfOufn0zdHGAWc7J5ztnHCydcbBzhkHWxcc7V1wtHPF0d4FJ3s3nBxccXXyxNXZAxdHD1ydPXBz9sLd1cv8dPLA09kdd0dX3BxccLU3V3xu9m642rma/7a1o+UOn421o0XmBFAnrJavYMXyZSxbtozly63M1ZWtgxlYto4ss/n/AtZyrFf8A1IrltlaLAt/vJLz74BltczOMnC3trLHxtoBRwdXPNxXsn3bbi5dDCYxIZnYxwmEXr/JhfOXuHQxmKtXrnP/XgyZWXlk5xRQWFpBReU7KirfUV1ZS3lpFbkZebx6nkbg2SBOHjnF0cMnOHv6PMv6JoW0D4wwOC1mcFrM8LSED90D9I9NMz4jR6I2YvzyF5Qmc+Ko1DCHRD+LQKnlQ/cAaem5hIVFcOtuNJ29w+gXvpvvCBoXmFaYf6aoup7Ih/HklVZTXd9CSXktFRX15OWVMSNRo/jpeJer9IikKkbHBEwJxEwJRAwOjTEwOEpnVy8qtZ4ZkQypTIFpYRGFRotKZ0SiUDMjktH28RM1NbXExsby2/4DXAu+wujwCFq1hvmfIYAKmRK9bha9bhaFXINGo0MsljI0NIJGo0MuVyIUipifncOg0zM+Okb66zccO3SQc6dO8iAygitBgQSeO0vM/Xt0tLYyp9eglsvQqczVl1JhrrDaPjSRnZXOi9QkUp4lkPIsgRdJiQz3daOSilgw6pgzaNHrVKhVMmTSGcQiATPCSYvEIgFdnR+RiKdZmDeiUkpRyMUo5GKUUhEzk6N0t7VYZliFmemkpyTR2/4BlWj6T1aGf66yfr3/d9DSycSWYX5tWTFJsQ9Jin3I00fRpCbEWVz1WqnIYjbVSkVIJseQTo2bDac/gfXvoDU5+pmxoQ7SUuPIyUhlsPcjo32dTAx2mz1cH5sZ6vqIYKib8b4Oetvq6W9vYLT7A4MdjXQ2lNFeV0xTVQH1ZTnUlmRRWfCW4qw08t6mkp76lKT4hzy8f5e7t0K5FnyJUyePsm3rZlZ6ebPS3QcPZ09cHdxxtnPBydbZAiibZbY/QWWWGVZOZoissDcPri0+JmdsrRyxs3axtJxm35LrT+CYPUwOtm5mqNm542Drgt0Kc5663Qp7y3f8+u7ly6wtp3G/Bum/HOrWVmaA/WrxrKyssLGxw8bWERtbR1bYOLLMyt5cYdmY20TrX8BaYfUTVlb/K2D9EVp/hNWK5XYsW2aNjbUDdrZO2Ns5W67jHNh/mJvhd3n8KJ7nyS8JC73Fzh172bZ1Fzt37GX3rv2cOHmWlFdvKCgp511tA+UVNZSWVNL4voX62kay03OIjowhLuYJcY8TiI56xLLnrzKIf57G89dZvM4uJDUjl6ziCtoHRpDoZ1HOfUFqmLPcLZwUK2n7PEB5bRM5heUkJr7g7dt83je1MyGUoTIuojQsIFIbmFbpaOzsITohmdA7UaRlFfDiTTZ5hRUUF1fT8XmQyRkpGuM8EqWWkopqKirfMTY6RXFROTHRsTyIekRExD0yMrIQS2So1FokCjmzS4uMTQmorn5HdmYOz54lk5ycQkZGFuXllTQ1tdDR0YFWq8dgMEfIaNU6TIZZJseneF/XQE3VOz60tJHwJJ5HMQ/p7vpssTFoVGq0ag0i4QyT4xM0NzaRl5NLTlY2OVnZVFdWMTQwiFqpQq8z+7V0WjU6jRalQsbw0ABFhfk8iXtMTHQU0ffu8uRRNK9fPEcuFjKr1zBv1FlOFSdHh2isqyE3M53kxCc8jr5PbEwUGa9fUl9TiUIyg0GjRCkVoVXKqCorpqOthaa6al4+jefJg3vE3o/g8b27vE5+Smtdzb+F0R+lVUj/JM3/S9t7fUd1Z2u72MbG2bQzJhgwYHLOOQmQhARCQkI555xzzjnnnEPlsEJFlRLG7r3PGd9f9JyLkqrB7u69z9j7u5hj1Vq1KHH1jDnn753vNInvhKhTYVAvEej3nFe+z0iJjyQxJoyo0ADc79+kv70F3fwsdqMem0GHRafBpFEhqRRY9VpktdIVJo0Kk0aFWat2hk6JrFtEOTtKQWYikUEvSIoOJibYj+ggX5KjgslKjKI0J9U5ALw0zcxwD9r5CWaGe5gd6WZqsIOJ/jZGe5oZ7Kint6WazqYq2hsqaK0ro7GqyAWu/KwUEmPCCHr5jOeebpw5foRjhw+xd89P/Pj9D+z88is+/mgHP/24i+3vf7jpc+7MmD7+8HOXe8E/TO6cz7bU41uapx0fOrOij7Z/wscf/sMnfev+4482M6YPPub9bR/ywXsfvSM12IqtMuuDzc8fvPXMmWltlYibTffNE7u3451/t9lw/+C97a5wlnVOCL637SNXvP+eE0gfvP/xX2Lru63v33t/Bx9s/8Q1gfDr0VO4PfIkLDyGhMQ0wsJjuP/gCafPXOShmwdx8SkEBUdw/sJVrt+6T15xOXWNbdTUNtHe0UNHew/1dc2UFJXz3NsXf79ACrLz6WhuZ9vQ6AxDozNMzatY0AjMawVUogVp9TXSxhtMv/2BzupAa7KzqJfoH5uhrXuQgeEpJqaXmJlRotSImOzrODb+jm39D+TlDQzWFbSWZcYWVfSMTtHaM0RWYTnJGXnEJmWwoNBjtq3z5j//D0brMvXNbXj5+NHe0UNRYRnxsUkMD45h1AtER8cSExOHRqvnzX/8HcfrdZR6LbnFhVy7cp2I4HDaWzvQqnUIgoTBIGC22PjtzR9YrHYsVjtWq5319dfIoomMtEwqisuZGB4nODCImqpqMtMzqKmqRqNSI4sSayurSIJITlY2CXHxpCQl097ahkGnxyTJSILIss2OLMtYLBaWl5ex2+2YzWZmZ2cpLMjjpd8L0tNSuHP7JrWVZbi73acgJ5NVu4UVmxnJoMVmEulsbSIjJZHs9BSqy0toqqumpaGWjpZGCnOzyEpLprayjMXZKZYtzkyuramegZ5O+ttbqCsrpqIgl9rSIioL86gvL3HtqfsvgWUyOeNfAMsmG9Eq5slJTyY9KY6R/k4Ge9oY7GljdmKIhbERrHot62YZh2hkWTBg1WuRVAokleKvkNKqseg0ztCrWBZ1iKo5aopzSIoMIiU6hKjAF0QFviAxIhCPe9d5eOMi9WX5qGfH0C9OYdIuopweQT07xvzEALNjfUyP9DA+0MFIbytD3c0MdDYy0NlId0sNLbWlVJfkUF2SQ0FmImnx4bzycefgvu/47usv+OrLT9n51Wd89eWnfPnFZ5w8cYyD+w9w+JdDfPv1d+z88htnSffZ1+z84lu++vw7Pt2x0zmmsqkg39I+7fjw03diy83zkx2fu1w93373XQg5tVNvw+bP92+/v32zn/Xv4p+C8L2P/hHv/xVYfwbSv4PWtm0f8v4HH/PB9k/4aMfn/LhrH1ev3ealfzCxcclkZuWTnpFLcEgkDx668+jxUwKDwnnpH8zNOw85dvIcMYmplFXWUVnTSENjK41NbbS2dFJX20R4aBRREbGU5BfT1drJtq0Zv+XNhapbIlLLayeopNXXTKv1DEzO0dY/Ql5pNbFJGSQkZ5GRXURJeR3dfaMsqo3oJRs62Y7B7AScUjBTWFVPdUsntS1dZBWWk5Vfin9wJEqNiH3lDWqDhGhfoaC4gvtuHvj6veLc+cuUl1Vjs67Q2NhMaGg49fWN2OwOJIsVvSwj2SzoJIHG+iYKsvOJiogmJCiUhIQkqqprmZicRhBll17LsbKG3e5Ap9ETGBBEfFQcsREx9HR1U1NVTX5uHrIosb66xuL8AivLDhbnF2hqaCQ6MorI8AgXsMyyCbNsYtlmx2q1YjKZcDgcWK1WVldXWVpaIjEhjhc+z2huauDO7ZsM9/cQHvyK9uYGtMpFZKOOP16vse6wMT0+wvT4CFZZYNVucemwTIIeqyywNDfNcH8PerWCZYuMYn6G7PQUAnyf8/yJG1FBAcSFBZMSE0noyxfEhgYxMzLIG4ftfwwsi6hnbnKUnPRkHt27RXiQHwEvnhIW6EtJfiaKyXEsOg0O0YjNoHNBy6RRIauV/4DTZlj12n+EQY2gXsAqqJifGGBmtBfNwoQLQnPj/Qx2NfHsyV2SY0JYmh5G1i263jHpl1DNjaCYGWJxaoD5iT5mx3qYHulieqSLqeFOxgfaGOltpqu5kvaGMhqrCqguySIm1Jf9e77h/p3rPHG7yzPPJzzzfML92zfw8fLg5tUrnD5+gtPHTnFw7wG++fJbPt/xBV98/CVffrKTT7Z/xgfbPtws6T52lXRbpeKH2z5yxccffOIqJT/c9hHbt33IR+/teAdYf86m3n/vI95/76N3IPb28y3B5v8GsLbg89/Jrv4c2977iO2bUopPPv2KQ4eP89TrBbFxySQlZxAXn0JKahbRMYl4eD7n6rXbXLx0nbPnLvPr8TPcuutGbFIaFdUNtLT30NzSQX1Di2sUJysjl4iwaPx9XuLt7sU2k3UN0bLimg8Ul9eRHBuY1t8grmygkq30Tc7SPTLJxKKayQU1gxNzDE/MMToxz/DYLAbRxvrv/y+rv/0nltU3SPZ1lgwyg1Pz+IZEkpxTSF5pNaU1TZRU1pORW8zcohbZsopkdbDxx//D/JKGodEpmls6aG7pYG52ibHRKdrbO+nt7WfZserMmJYdLK+to5dFjLLE3NwCC3OLdHV0Exoazpmz57lx8zaVVTUuUK2tv3aWkpIJg0GgvbWDnvZuGqrrWZxfoKerm+HBIV6vb2CzWBGNAnarjdLiElKSknnlH0BGWjrTk1OYJBmLyYzDvszayiobGxuYTCZsNhtGo5G1tTVEUaSoMJ+S4kI6O9rw9vLEx8uD6PAQlAuzLtmCw2pCNuoY7u9hfHgA9dI80+MjTI0No1UuolcrUMzPsGq3YBL0rrEci2RkoKeT8OBXBL30obOxjtnRIWZGBslPTyE6+BVTQ/3/jQxL+i+BtWwWsZsERgd6KMzJICU+ktSEKHLSE0lNiGJpygmsZcGARafBbtS7Plv12r9C6q2wGLSbS0NVTA13M9DZyFB3M90tNXQ0VtJcU0J2Sgw3L50iOsSP+YkBRM08esU06vlx9IpptIvjaBbG3gHXwmQ/8xN9zI33Mjfey8xoNyO9zQz3NNHbVkNHYzkFmfHcunySuzcuce/2NW7fuMzNq5c4f/oEL328CQ8OIsj/Jd4enty8coMDe/bz6Yef8MG27Wzf9iGfbHcuHd1qjL8NpS2AbT1/uze1BbQd73/Mjg+dGdq/KuO2oLQFqPe2fch72z58B1r/U2D9GVZbwPp3kHpHiLoJqx0ff8H3P+zh8pWbBAaFk5ScQXJKJqlp2eQXlFJaVk1+QSlJyRlERScQHhFLeEQswWHRhEXHk5yWTUNzB+0dPTQ0trpGcXq7B2isb6GssJS8zFy2DYxO09Y9yNDkPEbLCtaNPzCt/oa0+hrBsU7rwAjZZVUkZuWTXlBKak4R8Wk5JKRmk5CazfDYLEqNiNG0jF6yOX9j7XcM1hUmlzSEJ6RS2dTO4MQclQ1tNLX3MjGrwLr8GsfaH9hWXzM+s0B33zCJKZk89/EnLDyGuPhk+gdGmJ5ZwGxZZnVtgyWFCoMko9LpyS0uJiEllYiIKFKSUinIK6S0tJya2nr6+gdR6fROsIkSRtnExus3rK5tMDg4THl5Ja/8AwkNDiM7M4uxkVFneSdKmCSZjbV1dBotPV3dZKSlk5OVTV9PL7IoYTVbMMsmHHbnSaIkSRgMBqxWKwqFAq1Wy9LSEs1NDSwtzjM+NoJSsUhTXTX93R0uGcOWzmpmYpTQQH/u3brOSx9vwoICiAoLJjE2iriocJrqql1jOVui0S09Vm1lGfFR4XS1NjHc183YYB9VpUUU5WahVy2xYjX9pUf1l/hvZFhTo4NEhwWRFBuJh9sd0pNiGOhupSQ/E+3CLCsmkQ2b2WVXs+X0YBP073ht/bOQdQomR/pIS4zG5+kj3B/e5smDWzzzeIj7w9t4PblPsP9zOlvqUC1MsTQ7jsmoxirpWJwdQa+YRKcYR7M4imp+GMXsIIvT/SxO97Mw1cfSzABzEz1MjXQwO97NaH8zA111tDeWEh/hz43LZ7l28TTnTh7h/KljHN6/B68nD0mKjSIxOpqYsDBC/F/x+N4DThz+lR+//p5d3/zAL3sPcOLwMfbt2suub3/kx29+YNe3P/LD19/zzZdf8/UXf+O7nd/yt8938vmOz/j4gx3seP8j1wnjZx996pIpbP/gk3dOALdgsOWosG3bh674cwb0vwGsf9W72vo//CtYfbj9Uz7a8Tnvf/AxX3z5DSdOnsPzqQ/hEbEkJqWTmpZNUnIGKalZZGUXUFBYRlFxBXn5JeTkFpGTW0RqRi7ePv48fPyUtMw8mls6nPKGrj46OnsZGZ6gvq6ZqIhoHt53Y1vv0ASlVQ1UNrQxo9Ahr7xGXnmNwb6K1rKMQjQzqdQyrdQxpzEyMa9idGaJOYWOJY2AybqGY+0P595C2xqCdRW9aZmR2SWqWzpJLyglKbuA6qYOMvJLXaWjfeUNgrzMyOQsecXllFXWUVJeQ0JiGvfuPyYxKY1Hjz1p7+jBalvhze9/R7baWNl4jVKro6GtjaGxcWZm5liYW0ShUKHTGZBNFmx2B7LVhkGScaxvYFl2IEomOrt6iI9PZHBwmJ6uXlQKNYnxCZSXlmGzWPn773+wsuxgZdmBYDCysuxAFiUkQcQsm5BFCZ1Gi06jxag3oNNosVgs2O127HY73d3dJCUl4eHhwdUrlwjw9yM0JIi42GiiwoIpyMnEbpZYd9jQqxWYRQN6tYKYiFC8PR5TXV6CYn4G1eIcS3PTKBdm0SoXWbVbWHfYXBovQafGJOjpamsmLjKMuMgwAv18iI8Kpyg3i/6udpeK/n8KLFGnoqW+Gm93NxprKogKDSAjOZbyohxeeD1GMT3hmlXcgtVWbFkxvx1/Btay2YioUzDc10F3WwM97Y30djTR19lMbUUR1WUFNFSXMjHci141j045h1GziMmoxqCZw6iaxqCaRK+cQLs0hnphBOXcEMq5IRSzg6gXRlDMDrIw1YdqfpiZsS4mh9sZ7W+mJDeZlIRw1yFCQnQozz0fExcZSkVxAYU5TkV9bno6aQkJvHrxgvs3b3Pz8lXu3biF25173Lh8ncvnLnHxzAUunrngKiH3/LCbPT/sZvf3P/H1F39zKtK3befjD3a4hpQ/3Lad97Zt/wuI3s56/l25tv2DT/7HwHobVn/Orv4MrLdB5ZJX7PicHR9/we49B7h77xHBIZHExCaRlJzhglR2TiFZ2QXkF5RSUlpFSWkVpWXVlFfUUlPfQkh4DDfvPCQ4LJrauiZaWjtpa++msanNNWOYkZZJaHAY28ZmFbT2DNE1OI7SYEJeeY157Y0zy3I4m+cGqzPz2vJuF6yrTvM966qznLSvY7KvI1lXMVpWUBnN9I5MUVLdSHldC5EJaQRGxJFZUIZkXUUv2dAKFmaXtCSl55KSmc/A6CRqg0RZZR3PXgTQ0T3Ac99XdPYOoNIZMUhmzPYVHOsbaEURpV6PYDLjcKyybHPKEWTZjNXmzMbsq2vIVhui2YJtZRWd3khFZTUxMXFMT8+ytKBgfHSC7Oxc6uoaMJmczqNqtRa73cHGxm9oNDr0eiOybMZksmA2W1ldXWd9/TV2uwOr1Y5Wq8VsNmO1Wpmbm6O+vp7s7Gxyc7Koqa6kvKyEmupKxob60asV/PF6zXXa95+/v+bN+gqzk2MM9nahVS5iN0sIOjUGjRKbScRulpA2h6q3zAFtJpE/Xq8hGbTolIvMjI8wPtTP4swkok7Nmt3ChsOGqFP/rwCrtqKER/duERMejNvd63g9uU94kB+hr16wODmGrFVhNeow6dRYjTrXTOOfPbbeNgrcCkG7hGRUoVHOolXNsTg3zuhQN+0ttWSkxvHyhSdhwX4UF2SiWJhkxS5h1C2hUc4iGZbeAZZOMY52aQzN4qgrdIpxdIpxVPPDqBdGXNnXaH8zqXEhPLx1iWvnj3P615+5dfk0Jw7t46nbHSoL82isLKOyMI/q4kLy01MJ8/fj8e073Ll8hZsXLnLl3DluXLnK9ctXuHPjJk8euuF27z5XL17izImTnD5+ghO/HuXA3n1897evnSM1Oz7msx0f8+lHO/hk+8fOJuFq/AAAIABJREFUE8JNgaZTFvGZywLm7djyovqLBcz/JWC9neW9Dax/6MA+46MPP+OTT7/ihx/3cu78FZ77+BMVnUBCYhqpadkuUGXnFJKTW0RWdoEr60pNy3beZ+QSGhHLlet3uPvgCamZOdQ1tdLW3u3qZXV19pGbm4+fnz/bqhrbaekeZE5lwLL6BvPaG8Rl5xIKg3XFmW1tQktvcWAwO7CsvsG2/gcGs4Pl9T+wOF4jWlYQzA4k+zry8gYqo5mJeRVjswqmFjWk5RbT0j3IotqIbFvDZF9HpZdJzsjj2u2HhETGEhQeTXRcMtV1zUTGJFJcVo1RtmBf3cBsX2Fl4w2i1dl0X33zBp0gYjAISIKMJJkQBAlRMm3qs1Yw2eyY7cuYbHZUai31DU1ERcUQExNHemoGYSHh1NbWI0kmbLZlLBYbDscqouj8PavV7vpOkkyIouwSlgqChNVqx2QyYbFYkGUZs9mMwWBAp9NhMcsY9Fok0ciy3YqgU/PbmgPJoHW6OdjM9Hd3UJSXzVBfN1rlIqJe45It2M2SC1AmQc/vG6vYzRJ2s4RJ0PN6ddmpfrfImAU9Gw4ba3aLa0RoxWpiw2H7HwNr2SwyPTZEZkoCr3yfcffGJbzdH5AUG05PeyOiWuHqiW35Z21ZL8ta1b80CLQadZgFHctWAaNuif6eVsqKc4iOCMT3uTueT+5x7vSvXLt8hvycVMZHetGp5zGJGgzaRXTqeYy6BXRL/wDVVmxBagtigmYa7dKYq2TULI7S11GD79P7eD++w4ObF7l1+TR+Xm7cvnKOgOceNFaW0dFQS1dTPXVlxSREhPHw5nVOHjrIoT0/8fMP37Hrb1+x/6efOHzgIJfPX+DpE3de+rzA28OTJw/dcHd7xO3rN7h07jzHDh9h766f+P7rb/jmq518u9NZMrrEpF98y9dffc83O3/g27/96IovPv0bn3+yk093fOkC1zvWxf8XgbXlmfXvgPXVzu/49egpHrp58CowjKjoBJKSM0jPyCUjM4+c3CKKSyopLqkkITENd49nnD13mWPHz3Di5Dl+PX6Gy9dus2vPAX746WeePveluLyKjs5eWlo7aW3pZGhwjMbGZjIzs9k2OqdAcmy4SkGtZMNgdrD+9/+DTrajNJiwrL5BK9nQiFYXwIy2VeQVp0+WaFtzwuv1fzCn0JFfUkV6ThFR8anEp2QRm5RBSWW9Uzm/8htGywqaTeuZ6QU13X2jtHT2Mzg2w5xCx4LKwKJaj9ogoRPNSFYHBtmCbHOw8vp3xmfmychxKt+jomKIjY4jJiaOiooqNFpn70qyWDGazSh0OmaWlpiYmWV0bILOzm5qaupoqGukp6sXtVqLw7HqGsnZ2PgNUZRdGZUsO0d3TCYLBoPA+Pgkg4PDKJVq7HaHy0/ebDa7oLW6usqKw45JFrHbLKhVCqyywG+bQlGToEevVhAZGoTn44ckxkaRl5VOU101yoVZjFoVBo3Stctwy63Bbpbe0WPJRh2qxQUWZqZRLS5g1GpYtdvYWHEg6nWutWT/LraA9VdQbQFMQK9apKG6nMSYCKJCA6gqzaertR6DegGzoMMqGbCbBOwmAatkwCzokA0aZIMGk1HrCrOgwyLqsUoGLKIek1GL1WREo5wnJTGGKxfPcOn8KcKC/cnLTuOp+0M8Ht+ns60Rs6THqFMi6FVYTUZkQYtes4CocXqiG9VT/zRE7QzqhRH0ygmM6ilU88MsTvfT3VpJSmwwbrcvE/7qBY/uXOPJvRucOXoQ9/s3aagsZrSvg66mevramslOTuDkoQMcP/gzr5578eTuLb774jNuXLrExdNn2f/THu5cu0FUSBhRIWFEBIXg6/WMID9/7t24xd3rN7l5+SrnTpziwqkznDl2gsP7D3Hs15P8cuAI+/f9wsH9hzn8y1F+OXCEfXsOsHvXPvbtOcDe3fvZvWsfu37Yww/f/cT33+7iu29+5LtvfmTnl9/w2SdfuiQUW1cnjLa7ZBfb39/Be5sl6Hvbtjv7V5t9sa2Twq0+2RaMtvpnW72099/bwcc7vuCTj7/kbzu/5+CBX7lw8Rr37j/G1y+QiMg4V3aVlV3g6lVt9a4yMvMIDArn0eOnPHr8lOc+/nh6+/LI3ZvHHs94+PgpoZExVNU10tTcTmNTmxNabV20tXfS2tbBtt6xadSSE0S21393WcIo9DJ9o9MMTc7T0T9KTXMneaXVdA1PINjXMNpWnZt1Nt/fAprGaGZ4Yo6Wzn7XtX9kinml3qlm37RZ1sl21IKFJY2AQi2gFSyu0lIv2dCJZgwWO9aVDawrGxhNVnSiiQWVlrTsPIrLq2ht66K1tZ3m5lZaWtoYHBpBqdVhkGQMJhOm5WUq6urwDQzk2q3buLl74Ovnj5fXMzzdn+Ln58/Q0IhzRf1miSeKMlqtHrPZiiBIqNVadDoDc3ML5OcXcuvWHa5fv0lOTh5KpZqVlRUcDgfLy8usra1hNBrR6/Uolhaw2yzYrGaW7U6Tvi2ZwqrdgmJ+hnu3rlNRUsj48ADlxQUkxEQSHx1BcnwMHS2NzE6Ose6wIRt1bKzYebO+wrJFZmPFTn93B9npKaQlJZIUF0tmagplRYWMDg4g6nWYBCNv1tdYtpj/ffwLYG1By6BeIik2kvSkOF54uXP53Am6WuvJzUiiojgX2aBxQettEL0NrK3Pf37PLOgwS3oMWgXVFcUE+D3D/dE9Av19iAh9xdVLZ3lw9wbFBdmolmYxiToEvQqdehG9ZgmzoHEBS1DPOCGlmn7natIvOGG1ea9bmkDUzqBdHGegs57CrBTK8jNJiAzmlY8nD29dIT4iiOaaMoZ72uhvb2Gws43m6gp8PZ9w8tABjh3Yx5F9uzm6fx9Xzp3j+sXLnDl2gif3HxIbHklidCyp8YnEhkcS4v+KQN+XRIeGE/wygMf3HvDo7n3cH7jx6O597ly/zeWLVzh7+gKnT57h1ImzHD96gl8PH+fIoV85euQEvx4+yuFfjnLo4GEO7j/Mwf2/cODnQxz4+RD79/3yDtR+/H73O0D76ouv+WSHU7z6yQ7nGNHbgtUtIG3/4JN3GvxvZ1wf7/iCLz7/ml0/7uP4sTOcO3uZq1du8cjNE3ePZ/j6BRIeEUt8QirJKZmkpeeQnVNIfkEpBYVlFJdUUlZeQ1l5DXn5JaSl55CZlU9hUTn5ReXkFZZRXddMZU0jFTX11Da20NDYSm/f0Casumlr76SltZ1tKtmK3uYs+VSiBcG6itJgorNvhJbOfipqmykqr6WyoY34tBxK65pRiRZmNAZnY95kd84Lrr5BZTQjWlbQGM1UVDdRWlFPWmYBXb0jaAULsm0No2WFGYWOwqp6vF8GE5OQSUJyDnHJmUTFpxKdlEFBeS3DU07/LZ3Jit5sQ7SvIC2vMjm3SEBIOPXNbYyNTzM3t8DU1AxqtRarbRmzfRmDJKMRBJR6PVMLC6RmZxMeHUNTWzuzcws0NDaTkJBEdHQsBr2EyWxHlCwIohm1xoBGa8RktqPRGrEvryFKFpQqHYNDY64TjLl5BVqdwXVKKMsy8/PzlJeXk5qaSnpaCvNzM1SUlzI2Oux0cFhdZm3ZimTQMtjbhbfHY2YmRp0jNholc1PjDPV101hbRU9HK0tz084N0psmfqJew6rdwvT4CK/8fKguL2G4v4/p8THamhqJiQinKC8Xo1aDw2pB1Ov+28D6Z+Wg3SSiUy7g7e5GelIcpQU5+Ho/oae9kZAAH/KzUpD0akxGLRZR74LQFqC2QtKr3wGWTTa6oCUbNFhEPaqFGYb7umiqraS6rIii3EwC/Z7jdvcmfs88KS3IYX5qzPVbzqxNvWka6HQ7NaqmMapmXVdBPbPpgjq1uedvBu3iJAal0+pmcqiLqtJ8ctKTSYqNJCI4gKjQQNqb6hgd6GF2YoTxoT4GutsZ7uuisaaCjOR4Ql/54ffMk6jQIDKTkynIyiI5Npa0hAQKs7PJz8wkLyODtIQEokNDCfT1xdfLC+8nT3h87x4eDx/i9djp+XX35i1uXbvOras3uXfrNndv3OH65StcOnuRS+fOc/bEGc6ePMXpY6c4dew4J389wcmjxzhx5Dgnjhzn6JETHD96ipPHz3Ds15McOXSMw784AXfk0DGOHz3FgZ8PsXf3fg78fIhfDhxh7+797PphD7t37WPvnoPs2/sL+38+zL69v/DD93vY+dV3/G3n93z/3W6++/YnfvxhL3t2H+DY0dPcvvUAt4cePHLz5KmnD4FB4YRHxBIbl0xCYhqJSekkp2SSkZlHbl7xO032yqp6qqobqKpuoLqmkbr6Fuqb2imtqKWqtomq2iZqGpppauukvrmNrr5BWjt7aO3s+QewjMtrzhGc9d/RW5w9qJHpReJTsohLzqSksp6q+lY6+kcpr2uhfWAUwb7GnE5gfEmNRrYxpdAyvaSlob2XuORMAkKiiI5Lpam1h77BCRRqwdXj2srGqpo78H4ZTF5RNVW1bdQ2dVBe00RJdSPtfSMs6iUs679jXn+N0e5AdqyxqDNSXFGNm4cXYVGxhEfHkZCQRFxcApVVNcwvLKEXJSSbDcvKCkazmbGZGfJKSsjKy2dobBylSkNLazs5OXkUFBQhm2yYLcusrb9BpxfJyS3k2XM/EhJTqW9owSiYMBhlBNGMViegUGo35xmtqDU6bLZlVCoVSqWS/Px8IiIi8PLyIiQ4kM6ONgL8/Wior0UyaF3meyZBz/z0BA01lcxNjbMwM4lRq0KjWEAyaLHKAhrFgstC5j/ebLCxYuf16jL/8WaD0cE+Hty5SWVpEYO9PS5niujwMEoLC3BYLfzn72+cJd//D2BtQcsmC9hkAatkZHZihKjQQJ55PCIs8CXXL53h0b0beLjdob6q5J8C6+0SUNKrXWEyal3A2oLWVpm4bBZxWCQkvRqtYh7l/DRjg7201FdTmJNBY00FqoUZV4ZmMmrRLM25XB8E9dwmtGZdds1/DoNyxuXJtTg1xFh/J/4+Xvg8fYLP0yd4u7vx5MEdwoP8qSkvZnJkgPmpMUb6uxnu66K7rYm2xlqaaispzsuiOC+LkvwcqkpKXCeJBVlZlBcWUpKXR05aGnkZGbx68YIr585x5tgxTv36K78eOMDRgwf5Ze9eft79E4cP7Ofy+Qu4uz3Ex8sbz8ePcLt3nwd3bnPt0mWuXrzA5fMXuHj2DOdPn+HcqZOcO3WasydPcfzoCU6dOMvpk+c4deLsO5+PHz3FxfNXOHfmImdOnef0yXOcOXWes6cvcOHcZS5duMrZM5c4e+YS589d4dzZyxw5fIJdP+5j14/7OLD/iHP9/O4D7N1zkJMnzuH+xJtXAaEEBYYTFhpNSGgUkVHxxMWnkJCY5mqoZ2blk5dfQll5DaVl1ZSUVlFWXkNFZd07UVRaRVpmHulZ+aRn5VNSUU1zexf1zW00tnY4YdXVS3tHl7MkVJts6KzOYeUt2+OpRQ35JVVU17UyODJN79AE9W091LV20z8xy5JBZmB6nsySCiqb2gmMiicqMZ2O/lGKK+oIjoijuq71H+JQ8wpawYJCK6IRrS7ZQ2VDG9PzWrQGK4JpFZ3g7JlpJRtakx2FaEZrsaGSTIj2FYan50jPKaCtu5/RyRlmFhTMzS0wOTmNRqvHvryCYDKjl50l4ZJBj0oUKKmtwS8oCC+fF7z0f0VMbDzNza3OvpV9FY3WiN4gMTO7SGFRGXHxyZSWVTE8MoHeIG3qwH5zLmTVGNDpxc2szMTiooK+vj46Ozt5/vw5qampxMXFUVVZzuBAHx7uj2lva0E26hD1Gpfx3lBfN0V52aQnJ5CdnkJ48CsSYiKpKitmuL8Hk6DHLBqwygJGrYoVmxmrLKBemkcyaCkvLiAmIpSstFSS4mLJSEmmvLiIydERRL0Oo1bz3wKWXZb/KbCskhGLaEC1MENTbSW5GSlkpiQQGeJPbEQQnS11KOYmkAUtJlGHRTZglvSYRB0m0VnqWWQDokHtClnQYpENWE1GZ0gG5wYgjQqzXovFoENUKzHrta5FsQ5ZRLsw51ouK6qViGrl5rsKJO2Sy65GUC/8JSxGNSa9EoNyDt3SDIJ6Ab1iltmxAYZ72njh5U5WWjJNddV0t7eQGBvFw7u3KC3MY356grmpcSZHhxgZ6KUwNwu/5148uHOTOzev8NzzMbeuXuLBjWvcu3YFt1s3iA0NpqakiIaKMmpLiynPzyU+PJRHt2/icf8uj+/c4vzxo1w/f5YHt29w9eI5bl27jLeHO1FhwSTERBMc4Ie3hzvubvd58vABjx/c5eHdO9y7dZ07N65z8+olbly5zPXLl7h4/hIXz1/h/NlLnD19gYvnr3D54jXOnDrPkUPH2Lt7vyvj2vPTz+zetY9fDx/n4vkrXL18g0sXr3Pp4nWuXrnFtau3OXf2Mod+OcaB/Uc4cvgEe3Yf4KddP/Pdtz+x/+fD3Lxxj+fPXhLgH0JIcCSRUfEuVXt6Ri6ZWfnk5BaRX1BKUXGFS76wlVXV1DZRV99CQ2MbDY1tlJRW8cL3FRev3OTIsdMcP32OOw8eERIRTU1Dswta7d09tHZ2OTMsg30VnXmZea3A1KKGrv5RKmua6egeYmxygckZBROzCmejfLNBr7M6aBscpX9ilqTsAp4HhJKUmU9cciZp2YWotBIW+waCvIxsWXWtpDev/IZgXUUlWljSSegEO0bJgdZoQ6Uzo5Vszr+x9huCYx2D3YHOakdnsVHR0Iybhzdl1fWUVdXS0NJOa2s74+OTSLIZq2PFVQ4arBaMNisqUWByaZGBsTH6R0cZG59kZnYejUaHyWRBlCwsO9ZZdqzT1NzOC98A/F4GUlJayeKSGoNRRqcXESWLq3SUTTYk2YpSpUGl0rC4uMjQ0BA+Pj5ERERw7do1fJ57ExIcSEpyItNTE1hlAbNoQDJoGR8eICUhlqy0ZKrLSygpyOXqxXPER0eQnZ5CcIAf6qV5LJKR/3izwfKm7/uW37tk0DI21E9NRSl1VZWUFhbQXF/H3NQka8t23qyvYZFEfltb/S+b7nZZdkLrT8CyiAbMgp6h3k6CXvpQX1XG4swEyvlJdMo57CYDBvXCO3CyyIa/AEsyahANaiSjxgU2q8nofF/U45BFZK2aFZOE1ajHqFxC0qgwKBYxKpewGvWYdBpMOg2yVo2oVmI16rGLRiSN0/ZG0jqXvQrqBQTVkusqahYR1QqnqeDmc0mjZGq4l/L8HBJjIrh/+wbBAX4kxERSkJNJkL8vZ08eIzM1if7uDqeH2fgICzOTNNfX4PvsKUcPHWD/3h+5c/MKXk/c8H70kOdPHvHC4wlZSQl0NNTRVldDe30t7fW1FGSk8eyxGwHPvPD3fsqFE8c4dfgXjh06wNFf9nPs8EGuXTrPSx9v4qMjiI+OICYilLiocAJ8n+P/4hm+z57yzPMJT5+44e52n8cP7vLo/j3u333A3dsPuHHtNlcuXef61Vtcv3qLM6fOc+DnQ3z+6Vd8+/UPfP/tLr74bCefffIlP36/m+NHT3HpwlWuXb3Ntau3uXnjHnduP+TWzftcvHCNUyfPu/pVZ05f5MjhExw7epq7d9zw8w0kNCSKmOhEVym41WjPyS0iL7/E1WgvLqmkorKOmtomauuaqa1rpr6hlcamdhqb2klITOPW7Qdcv3WfV8ERxCam4BsQhJv7U0IioqmoqaeprZOOnl7aurrZprE55wUN1hXUkpWB8VkKy2pISc8jNiGdmPg0UjPy6RuexGB2Lp+QHBuIKxsYVtZZNMqoJSuDE3Ok55Xg7RvIi4BQyiobmJ1VIQg2dEYLWsGCxmhmQSMwpzKgMJqcDqYGK3rBjlFeQTSvIVjXMVjXUJtsLAkmdFYHetsKSlGmsrEFb98AEtOyiEtMIyElndzcfAYHhzEYRQSTGdFsQbRaXcAS7DYMVgsaQWBJq0Wj1WMUJJdMQZQsGIwyc/MKSsuqyMzKo7auic6uPuYXlFhtK5gty9iX1zBbllEotSwsqjAKJixWO1qtHqvVyuzsLK2trbS1tfHy5UvSUpNpaW5Eo1ay4rBjlZ12MHq1grqqcvxfPKOtqR7ZqGOwtwu/517kZaWTkZLIM88nTI+P8Hp1GUGnZtkiY5UFZKMOqyyQnpxAWFAAuZlpxMZEkZQYT2FBHrU1VcxMT2K1mJAlAavFhMUs/8uwmeR/CiyrZMQs6DEZdQz1dnLn+mXCg/xpbaihv6uF0YEuJoZ7sYjad2BllvTIghbJqHFlXlv3bwNr612zoMNi0CGrVaxIIksT4/Q2N9Hb3ERTRTl1JcWMdHWinJpEUCxh0qhZM8msm02YtRr0C/MuaInqTSiptrZVKxHVCnSL85ubrJVIGiWyVs1ITydZSQkE+/vi4+XBg/t3uX3rBrduXufunVvcvXOL8rISxkaHWZifZWJ8FMXSHPNzUzQ31ZGYEMOrAF+S4qLpam2is7Ge7uZGGirK6GysZ7i7k5aaKjoa6qgvL6UoKwPPB/fwe+pBXFgIr557E+L3Al9vT4Je+uDj7Y6fz1PiY8LJSk8iNSmW+Jhw4mPCiY4IJjIskPCQAIJf+fLq5XP8fb3x83mK77OneHl64/3UB48nXjy8/5gH9x7x4N4jrl6+wbFfT/LdNz/yt6++ZeeX3/D1zu9c118OHOHKpX9kVtev3eHG9bvcvvWAa1dvc+L4WfbsPsC33+zixx/28v13u9n9034uXriGp8dzAl+FER2VQHxCqkvVnpGZR3ZO4TvAKimtorKqnpraJqprGqmuaaS2rpnqmkbKK2opKCzD86kP9908CAmPIS0rl4iYeB55eOHu9ZzcwhJqGppp7+5xAktndSCvvEYtWTGYHcwpdPQNTzK7pGVsepG65k6yC8qYWdQg2dcR7M4FFItGGWHtNVrLMirZyoJOZGh6gdGZJWpbusgpLEejNyFbVhHMDgSzA6NlxSlpkG2oRIvzb0oOjJIDwbSKwbyK1uRAIy+jszoQVzbQmO2oZCtzWj29oxNUN7RQ19hGV+8QnV39jI5NYbbYsC+voRNEJIsds8OBTjShMhhQ6ozoJAmDbEEvSmiNEoLo7EFtwUoQzVisDheMxidmqKtvpqd3kKnpecYnZlCqdNjsq9jsq5jMdldJOD09zcjICAkJCVRWVlJbW8vjx4/xeupBakoSc7PT2G0WRMGAxSyytmynr7eTe7du8tLvOTERoYQEBxAa6M+rAF+iwoKpqypHMT/jEo5uhVGrYmFmkvDgV1SWFtHd3sLgQB/dXR2Mjgy5TiZXHHaMBh3Lditmk/RvwypL/xJYskFLf1cb8VFhPLxzg2cej3j5/CnB/s+JjwpjbnLUCZ7NkAWtq/zbgtbb8XbmZZY2ZQ1GPZr5WeZGhslOTsTn8SP8vZ/i5+GOv/dTPO7eoTAznYm+XvRLC9iNBme2pVaxZjFtAkvlKhWdwFK47mWtGqtRj0GxiH5pAZtgQLc4z3B3J70drSTFRZOakkBvZxttrY10tDTSUF/NcH8PszMTaJWLTE+NMT89wfjYIKODffT1dtBcX0N7cwMD3R2M9HQxPz7KUFcHAx1tDHS0UV9eSndzo2v/YqDPM+5evczVs6c5fnA/ty9f5PY15/zixbOnuHn1EgG+z0lJiCUjJZG0pHgy0xJJTYwjOSGaxLhI4qLDiIkMISo8iIjQV0SEBOL3wpegV8EEBgTx4rkvz7ye4/30GY8ePub61Rsc3P8LO7/8G1989iU//bibXT/s4asvdrJ71z4uX7zGwwdPcHvozv17j7l3142HD9y5d9eNUyfP88P3uzlx/CwXzl/h/LkrXLxwFbeHHvi/DCIyIo6kxDSSUzJJTsnYBFauS8ZQUlpFeUUt5RW1LkjV1bfQ2NROc0sn9Q2tVFTWUVvXTHxCCp7evly4cp2zF69w9eYdLl69wZUbt0nLyqW8pp7Wrl5aOnvYJprXMMorLCgF+odnaO0coq1rmO7+CbqHpsgrraVrcBKNaMe89gfi8mu0lhU0Zgdaywo6+zoqswOddRWtZYUFg4l5vYxKtKEUrBhtq5jX3jCrNiDY11AIErMaHbMaHWNziyyqjcwuaFhQGdCbltFbHCwZZBSiGXFlA6VkYXxJTXJOIZEJady4+4iU9Dxqa1uJiU1iaHQK24rTWlkwWdFsnvqZzMsoVTqmphcYG59mfGKW/uExunqHmFtSYbatIpicm3i0OgOSbMZgFGlt6yA6Jo5z5y8SEhpOTW09YeGRNLe0YTJbEUQZnd6ITm/EbLGhVCrJycnB39+f8vJyQkNDyczMJD09HX9/f+bm5lAqldhsNiRJQKfRotGo6O/to7y8lNqaKtrbWxka7GdkZIjpqQk0aiWSaHSJTiXRiFWWsJlkhvp6eebpQWJsDG1NjdTVVtLSXE9fbyezMxMIRq3TjdRmwiQbXWZ/Jtn4Tmw931p2sbX84u3emaBTszg7RVVZMfHREQQH+BEWFEBWehL11RUszk3+pQR8O8t6O95+x9XDMjmtawStktrSItwf3iUrKZ72pjoGOlrpanVu0rl19SJRQQGoF2eRNEoM6iVWzRJ61aLrFFLUqTBqFBg1CgStElGnQtSp3vl+67mgVaJVzLM4M0FZYS7Pnj6mvCiPrvYmulobaW+pZ3yoj6nxIVQLM2iU887m+2AXZYW5hIe8JCk2ksKcDMoKcykvyiM3I4Wk2EiSYiMJCfDF38eLwpwM2hprGehup6m2koTocB7du8UPX3/JzSsXCAnw44W3Fw8f3OOl3wtioiNJTkogKzOdjJRkcjPTyExNIT05gfSkeNKT4klLjCM1IZbkuGgSYiKJjYkiJjqSyIgwwkKDCQoMwP+lL74+L3jx3IdHD924duUqp0+e4tyZs1y6cJmTx09w9vQ5Hj18zJMnHjx+7I7XUx+n3MfjGS9e+HH/3iNxswcoAAAgAElEQVR2797LoV+OcuXKNR4/8sTT0wtPj2f4+fkTFRlHcnIqGZm5ZGXnkpdfTGFRCUXF5RQVl1NaVuVaLFFVXU9NbSP1Dc7e1VY52NjUTktrJ+UVzsomOiYBLx8/7jx4xBOv54RFx5FfUkF1cxuN3b00dveyTTStIppWGRqbp6isnryiakoqGimuaqK4qomByQXmtRKCfQPJ8Rt62xp62xriym+Y1v9AZ3+N0rSCxrqKzr6OehNietsai0YzGrMdjdnOgk5ELVmp7+wmKSeP4Nh4XkVE8/xlMJFxKVQ2tDGnMiCvvEZcXkdtsqEQzcxqjdS0dpGS7XR8iE1Ip7Wjn9qaFhITM5lbVCOY7ZisK1jsa5gtDgxGE6UlVaSmZOH/MpjAV2GEhccQn5BKflE5Q6NTGGQrknUZvUHCZnfOGg6PjBGfkER6RhaeT72JjIqhuKSMR4/dyds0EJRkM6JkQhBltDoDCoWClJQU3NzcCAsLIyoqitraWkpKSoiPj2dychKNRsPq6ipmsxlBEDCZTGg0GjQaDVNTEygUi2g0KpTKJVQqBaJoxG6zsGy3YrOaMckiZlHAqNUw2NtDaOArYiLCyUhJJjMjhZTkeEpLCpiZHsduM7ncS7dAJUsGZMmAJOqRRL3r3iQ7t/Js6cO24LU1aK1RLJAcH8MLb0/8nnvxwtuTwJcviA4PoaGmErP4z8vAP5eCfwbW232sZbPIxHA/YYEv8XZ3Y3JkAFGnQjE3hUG9xPzUGE8fP8Db3Y2h3k4XdOwmAaNG8U+B9Ta0tt6RDRoM6iW0inl0ygWMGgWiTkVjTRl3rl/k8f2beLjd4d7Ny1y7eJrQVy/obKljaXYcrWIW5fwkS7PjtDfVEBMeiK/3E9wf3ub2tUvcvXGFezev8ujeLfyeefLK9xnhQf4U52XR0VxPZ0sDHc31tDfVUV6Ux5MHdwh66UNuZhrV5WVkZ2aRm51DXk4uJUXFVJSVk5+dRX52FnlZmeRkpJOdlkxWahJZqUlkpiSSnhTvdLBNTiAlOZ6kxFgS4qOJjYkgKjKUiPBQwsNCCA0J4sH9u/x6+Ag/793HLwcOcujgL1w4dx7vp148e+aDj48vL1744eX1DG/v57x8GYC7uyenT59l//6D/PzzAfbs2cfu3Xs5ePAQV69eJyAgkNTUdDKzcsjMyiE7J4/cvAIKCospKS2nsqrOtb6rpraRuvrmTa+r9reijbb2bjo6u2lobCYzKwe/V8E8fOLJXbcnPHjiyX0PL0Ji4smvqKW6rYttBsmBTrDTNzRNY2sffUPT9A1N09E/zsS8BpVow2hbR3L8hmDfQGdddYXG7EBe/Tui43fEld9cGZbG7MC0+jvi8muWDDJKwYxOtjO9pKWwsobKxhbq2jpp6xukobWbjt5hhibnmVMZUIkWtCY7apMNlWyla3iCkNgkfF6FEZmQRlBoDKUV9WSk55OZWYhaJ7Ko1iOZl1lQaFGq9ChVetLTcqisqGNwYIyhwXG6ugfo7OpnYnoBjV5CL1kwyBZ0ehGzxYZao6N/YAjvZz6EhUfi9ugJIaHhxMUn4uvnT2tbBza7A53eiMEoYrHa0RsEBEGgtraWjIwMsrKyqKqqoqWlhbKyMjo7O9Hr9UiSxPLyMnq9nuHhYfLz84mOjqasrIysrAyyszPJysogNzebhoY6ZmamkCUBm9WMXqdBFAyYRQGzKCAbDUyOjjA3Ncnk6AgL89OMDPczMT7syq4kUY/RoHF5wIuCDlHQIRi1CEat614S9djNErJRh0nQu5r6NpOIqNcwOzmG33MvXvp4U11eQmNtFRUlhQQH+JGfnYFyYdZ1Mvg2tLbiz+Xhn6FlkZ0SBZ1ygZT4aG5fu0R9VRmqhRl0ygVMRi0j/d288n1GWOBLpkYHsYh69KpFDOollybrnwFrC1pbGZxs0Lje0asWUc5PMzM+zNhgN9mbbqRZqfHkZSaTk55IRXEusxNDLM6MoZyfZGF61AWuge5W2hqrqSzJo7Qgh/ysNLJSE8nNSKG0IIea8mLaGmsZ7OlgfKiPwZ4O+jr/v87etLuN81zT9a/o06d7Z6d3Thwnju3YkS1LsuZ5oESRFClxFinO8wACJAGQIOYZBEiQIAlwxlyoKhRmDpLtOOndZ63zm67zgSJiezs7vfrDs1AACsOna93P/d7v83rYDPrxOiw01T3l4Z0bPHlwl1cvGqh/XkdDXT2NDS8YGRrGsLCIVqNmYX4O/dws8+oZZqcn0EyNo54cQz05xszEKNPjI0yNDTM+NsTY6CCjIwMMD/W9h9dZdXd1cvPGNX713/+F//pf/i9+99sP+fD/+S3/9uv/wUcf/o7nz+vp6HhNW1sHL1400dzcSltbB3V1Ddy9e59f//rf+OSTz7h58zY1Nc/OVNaTp7S2tjM+PsnsnBaNVsesTs+cfgHtooEFowmD2caSxY7Jdpatsjjc2Fxe7K7latlcXhYNZmx2J/NaPQ0vmrjw9RU++/NXfHbhIh//6c98+tUl7j19zphGh9kT4IPdwwwOzxr9wypGJ+exOleYX7CxaPWSO/qe/OkP5E/PjPDs0Xcop3+h8O3fyL/7K9LRtyRzJ6Typ8SVMoHIAVqrG5N7hXBUIKlUzmZrffs3ckffYnT4aOnuxb68wmp4h7WtHdbD+8TSWbLlt+SPz/YrKsffIlZOSeRK5E6+Y85o42VHD02tXTx8Us/Y5Cxu9yrZbIXS0TvkQoVv//LvlI7eUTl6x+5ejPa2bsbHVNhtHryeFZyuZVaDm4jZIuXT786S9OVjTr79C6XyEWlBJLAS5OGjJ9y+c48/fvIZX371Nc0tbZjM1uowQCEjkS+UfgKsTCZDPB5nbm4Or9fL9vY2a2tr5PN5Tk5OKBQKlMtlSqUS4XCY5uZmLl26RG9vL2q1iunpSSYmxpidVeP3+xCEFOVSgXwu+3e/6T2sjooFKoWzFrGcz3F6Uq62gOVSjnxOoljIVg+y+Dmsfg6tc4VVKSjV6MVRMUdOEtiLbPLs8QPqnz3B57KzFvDhspl58fwp48MDxA92yclpyoWzLTaVYvYnMYaCkvlFYP245HScd0dFll02bly5yIPb13nd+pLxob5qe/X8yQPGh/qI7UWo5GWUTJKCLHBSyv0HYOXEFDkx9R/AdQ6to0IWKRVj2WVjanSQkf4uXrc20t3+khe1j+hobmDgTTsTw73shdfIiQmUTJzo7ibx/TCp6A6JgwhS6pDk4TaJgx32wiHC6yscbG+yH9lgP7JB4mCH3a11tjeC7G6tsxn0s+b3sOJ1MqeaoKO5kZqH93jy+CF1tc9pbHjBi/oGRoaGsZjMmBYXsJmMLOl1LGrn0WlUzKkmqzU7PYFmeoKpsWEmxn8JWv0MDfbzurOdG9ev8m+//h988vEfefLoMc9qnnLxy6/43W8/5ObN27S0tPH6dTdtbR309vbT29tPS0sbr161cOHCV1y8eIk7d+7x/Hk9tbV1PHr0hMbGlwwMDp+pKp0e/ZKRRZOZJYsVk83OksWOfsn8U1i5fTjcfhxufxVavuVVgmshzBYbrW0dXL15hyvXb3Hj7gOu37nPl1dv8OXVG7x83Yt60cwHa5sH2FyrTGsMmGzLrEWi6M1u5gx2UtkK5e/+neK7v5E9+g6x9Jbs0XcU3/2N/OkPyJVvyZ38ldzJX8mf/kBcLrEaOSS0EyeTP6Hy7b8jFo6JCwrBzV0GRqd5UPOcofFpOnsGqH/Zysy8geXgFkm5WPWw8qffn0GrdMJhRmEnkWF9+xAhW2J7L3E2C14sImbLSPkyKaVAUlTIyAXSQpbZuQXqnjfR1NhKz5tBRoYnGZ+YwWR2cBgXkPJlhGwBpXSEUqxwcBhjcyuCyWxFMzuP1ebAbLExPjFFa1sHe/uHlCvHCBmJQrFM5egEJVdAyRXONjofHxOPx2loaGBxcZGjoyMqlQqVSoVyuUyhUKBYLJLL5YjH4+j1evr6+vB4POzubpNIxBBFAVkWKRRyHB9XOKqUULISpydHHB+VOSoWKCpZpHQKWUgjC2mKSpasLKBkM9VDK4qFbNWf+nEbeA6oH6urUvHMrzpXV+V8lrycqUYn4ge7tDQ1cPXSV9Vl9YbaGj77+CNqHt5Dq1FxsLtFVkxWIw35rEBOTlNQMj+JNPzYeP9x21guyIjpGMnYHjbzIqNDvTQ1PKPlZT0Nz58w0Puaec0UoeAykhCnmBOrn8/J6SoYz39XkVIoUoqcnCYnp6v/4fy9fFYgGdvDbjHQ39NJT1cbbc0v6Ghtormpjhd1Ndy8domb1y7hc9tIxffJyWkyqSip+D6xg20OdreIH+4Q2Qyyv71VzWklo/vE9nfY3lwnurfN5toK4VCQna0Qm2srbAQDhENBgn4vM5NjvOlso/FFPe3t7QwNDPKmq5uxkVFMS0ZMRgM2qxmzYZElvQ79nJp59TRa9TTzM1PMz0wxq5pkVjXJjGoC1fQ4U5OjTE6MvIfXMKMjQwwPDfC05jEf//4PfPTh7/jm8hWuXvmGj3//B379q3+ttndv3vTy5k0vw8OjDA+P0tvbz+DgMA8ePOLzz//Mb37zWz766A98+umf+OKLC9y4cYv6hkbGxidRzc6hXTRUoWW2O7A43JhsTiwON1an5wxWnmWcngBOT6AKLYvVidPlw2J1MjY+TX1TM3cfPuHa7Xt8c/MOl2/d5d/+8Alf3bhFe/8gHwyMzDA+rWNsSovO4CCwsYdnNYxjOcReQiZ79B350x/O2sGj70jljtiOi3jWIizYvFi86yw5V/CFdthPK6SyFcTCKdnyt4iFsxNx9uMZ7J4V7J4VnL4VQpE9XN4V/KsbBDd3iaWzKJV3yKXTM8M9X0Eqn6Icf4tUPqVw8j1xQSFfeYecOyIjl/j++/+XfOktxeN3HP/lbyilY+RChfXNHXr7hrGYnezuRNndiRLZPiAc2SeWFMmVT8iVTxDyJeRCma2dfXp6+7l1+y4Xv77Ms9o6ntXW8fTZc65eu0Fv3wCJZBolV0CSFU5O3yHJCsmUcDbFtFgkk8mwtrZGV1cXVquVTCZDNpulUCggy2czs4rFIhsbG/j9foLBICsrK0SjUdLpJOVykdPTY2RZZH9/l8PDfSRRqKqsQl55fyrPMeV8jnfHR5TzOf763bfkcxJbm2sE/B6ih7tVEOVzUtWvOn/t51UunYHpfJpppaBUw63HpTyp2AEOi5G2V428elFH/bMndLS85P7tGzy4c5OXDc/ZWPOTjO1VwZEVk1VQ/LNVw1Je4t1JCSF5iCKlONwLYzUt0NXRTHdnC51tL5mZGsXvdZCT07w9LlJQMhSUDOWCTFZM/iKszoGVzwo/uUcS4tX/l4jusr7qI+Bzsr7qI7IZZCe8zuZ6APX0GNe/uUh7SyOb6wEkIV79XjEdIxXfJxXfZ3M9gNdpw2UzMz0+wrx6mnn1NDOTYwT9Xg53IxzuRthaX2Ut4COysUZo1Y/NZKClqYHaZ4+5e/sODx8+pLO9g7aWVlqbW1BNTWMyGnDYrViNS5gWFzDo5liY17Awp0Y/O4NWPc3czBRzsypmNdNo1FPMqCaYnhpjcmKEifGz7WEzqikG+nt58ugxf/78C37/u4/413/5Ff/tv/7f/PpX/8qTJ0/p6eljakrF5OQ04+OTjI6OMzo6zvj4JFNTKl6/7ub583oePnzMjRu3uHr1OjU1z+h+08u0Zhb9khGj1caC0YR20YDBbMHq9GBzeavAOk+unwPrHFou9zIebwDf8ioOp5c5vYHB0Qm6+gZ5MzBMY/trLt28w61HNfSMTfDBqErHwLiGjt5ReoanWbB4CIYPScpl3v71/0PIHVdbQ6FwwtZhGrNnlZEZHS1vhhie0tE9OM2Mzkz4IF3NUynFdwhyBSl/xHJwi46uAaZmdNhdy7i8Kzjcfg7jAgcJkbRSpnDyPaW3P6BU3iHkKiTlIgmpQCZ/FiaVC2dZLjl3RDZ/TKH8DkmpEEtLiMUKxeOz1nDJ7ODO/SdMTmmwO7y43H4cTh+hjW0EKY9SOkYpHZOtnJArHxNLZRifmOLe/YfUNzQyNDxKa1sHrW0dDAwOYzJbkWSFYqlCuXJM5eiEZEogmRJIpTOEQiHsdjsGgwGNRsPS0hIOh4OdnR1kWSYajZLP5ykUCng8HmZnZ7HZbPh8PkKhEAcHe8TjUXZ3t/F63VitZlZXA2SEFCfHFQp5hWIhx0n5rC2U0ilOK2VSsShi6mzJ3emwYFzSE1pfQRJTFPJy9fzCX1JZPzHf3/tX5zPkz7cG5eUMkY01TIs6xob6UU2MMquaxLigZVE7i35OjdNqYn9nEzEdo6BkUKQUWTFZTbWft4TnwDqH1vn1+XuSEGfV76anq432lsZqLulFXQ1NDc9ofdWAyaBFSJ6t2InpWDU1/5/BqqBkENOx6rWcSZCT01SKWRQpxcHuFnvbG8QPd9iNhNhY87MVWmHZY6fu2SMa658S3lit/mYqvk8iukt0P0JkM4jJoOXh3Vs8eXCXP370W778/FOuXb7ItcsXmR4fYWcrxG54g41ggPWVZbY319kIBvC57Lx6UcfjR/dobHjBo0eP6OzspL29ndraWoaGhrDbLHjcTmxWMxazEbNBj3FBy5J+HoNuDv2cGq1GxfzczE+gpZ6ZRDU9zvTUBNNTE6hnptHOzzI2MsrLxibu3r7D119d5OKXX3H75i0ePXpCW3sn0yo1s3NaxiemGJ+YYlqlZmJymonJadraO7l3/yFfXbzEHz/5jD9+8hlXr93geV0DIxOT6AxL2FxuTDZ7VWWde1fnKuu8JfwxsJyeAG6PH7fHj9Prx+72Yba7WLLYWbI6MTs8aA1mRmdmGVPPsWB18MHK5j5m1wpGh5+1SJRYpkBCKpFWjiic/EDx9K8UT/9KpnhKOCrgXNlkweZFvWhlcn4JsyuISmvB5AwQyxQoHv2FbOEt2cJbCpXvyShlgpu7PKt7RVPza0bGVfQNjtE/NI7B4kAsHCPkKgi5Cpn8EZn8EUKuglg4rk50SEgFSiffc5iU2NlPEk9liSYk8pUzdRWXFDLKmflusXuorX9JX/8I3W8GGBmdYmxchdu3iiDlz9rBfAm5fExGKZDMyMTiSWx2J26PD7fHh8vtxWZ3sra+QSqdoVw5RskVyOWL5PJFiqUKGVFmdk5LW1sbXV1dtLS0UFdXR1NTEwaDgXQ6TTQaJZFIIIoixWKRlZUV+vv7efXqFc3NzfT09NDf30t/fy89Pd0MDPSh12sJhzfJKTKVcpFiIUchr5CXJdLxGHuRMEfFArvhLbbW19jfixA93CWVjCJLaUpFpWq2Z2XhF9vBH4PrvCU8bwOLikQ5nyVxuIfTanqfqL7Bs8cP3m8VuUVXewumRR1iKl71sM7GvaSqQDh//nNg/RxWipQiGdtjcmyQe7evMTM1isWox2LUE/A5WdRpqHl0l5aX9WyuByjmRPJZgXxWqP7eOSjPpzict6Tn95byEvmsgJxJVFXX2ooXjWqcwb4uervb6epopu9NBx2tTTTWP+WbSxcYG+5jK7RCJhUlnTggnThAEuIIyUPCG6toVONcvfQVNQ/v8eXnn3LnxlWePLjLN19/yUBPFxvBAJGNNQ52wuyGNwit+lnxudlaX+V1WzN3bt+krq6Oy5cvU1tbS21tLVevXqW9vR2rxYTb5cDpsGG3WbCbl7AaF7EsLWBa1FUVl143i143i06rQafVoJ1Xv4eYmrlZNVOT46hnpunv7ePpkxq+/uoiv/vth/zrv/yK3/zmN3z44Udc+eYaXd09qGY0jI1PMq1So9UtMK1So5md51VzK9dv3OLO3fs0t7TR1d1Dw4smbt+5R23DCwZGRt9Dyv4jH8uJ0erAaHVgtruqbeHPgXU+QuZ8/+D5fVaXD6PNhdnhwelbwer1Y3b7+MDgWGZYpaWtdwSLN4hYeotUfodceodS+Y7yu/9JWjlCLr0jtBOnf0zN4MQss4s2OvvG0Jk8qPU2okKetHKElDuhdPwD61uH7BwIZ5A5TBEIhlnb2CWyG8Xq8KJbNLMe3iVbflv1q+JygbRSJnf0LbnyW5JiHjFXQX4/hsa7ssH07AK6JRvhvfjZ60qBjYMo27Ekkf0YdteZ7FwNbmK1uQmshIjFBaKJDGK2SOHoLZlCGal0hFgsky2UcTjdNLxo4vGTpzypecY3V6/zrLaOySkVopQlq+SRZIXK0QlZJU8qnSGyvUtHZxfz8/Osrq6ytbVFIBBgfX2deDxOJpNBFEUkSeL09BRFUZAkib29PXw+H36/H5PJhMm0hM1mwet1EwqtkUzGKZUKlEsFJFGgWMhRLOTY346gmhjHbjZhNiwyOjhAS1MjvT2vWdDPoWQzVMp5corIyXGJfE6ikJfJ56Tq9S+Z7qWcTDmfrc6NP0/kC4koWo2K+7dvMDrYx9zMFPo5Nfo5NXMzUwT9XgrZv8PjH9W5l3Sucn5eWTFJIrpLU8MzXr6oZXM9QCq+X23fUvF9JscGuXr5S5w2Y9WPOv/OHyurX6rzdlDOJJAziepvbq4HWNRpaH35gpamBtqbm+hqb6GrvaV6fqTVuMjBTphMMkY2k0JMxau1v73FstvB4/v3uHvzBr1dr3l8/x7ffH2R61cu09XehttuY387wv52hO3NDfa3I4RD6wS8HjwOO6rpSZqbm7lx6yY3b96ksbGR7u5uVCoVdrsVj8eFy2nH43bidtmwWY3YTAZsJgNW4yKmRR3GJT1LBh1LBh2LC/Ms6OfeQ2wenXYOvW4evW6e8dExHt5/wEcf/o6Pf/8HLn99icuXL/PNN9eqIJqcUjE7p0U1o0EzO8+S0cyiwUhPbz/3Hzzi3v2HdL/pRadfRDWjobWtg5t379HV38+C2cySzYZ2aYkFsxmT3VUts8ONxenB6vJi9/hxeAM4fSu4llerJrzbt4rdtYzJ6sLtW8UXWMdi9+DwBrC6fNXPf+Ba3UJrdjEyo8O1ukUqd0Qqd0S2/C1H3/0vckffk5TLpJUjtqMZrJ4gntUwTv8Gb4amMNj8eIM7pJUjhNwxcv6UnQMB7aIdb2CLtFzE6Qtic/o5jIts78VQaXRMq7VE9mMIuQpxuYBQOCJ/+j1i4Zi9hEgsnSVXfktKKrAXE6oV2U+wG00TFxQO01lissKUboHmrh5aunt51d5FZ3d/9QDHea2Bw7iAmC0iZAtIpSOEfAmhWCaZzeFbWeNVcysNL5qob2jkeV0Dz+sa6O0bwGK1cxiNI2dz5N9PM60cnVAsVXB7fNy6fZfe3l70ej1ms5mlpSV8Ph+Hh4dkMhkkSSKVSlEsFpFlmVwuhyiKxONxcrkckiQRix0Sj0dJJGIIQop8XuHo/daZUjFPsZAjI6TQatQ01j1Hq1HT2drC00cPmVfP8OD+bcZGB0kloxQL2arKyikilXK+CqxfglYhL3NcynNSLlDKyZRyMjlJIC9nONgJMzbUz9cXPqe7o7Xq0SzMa1jSzxPZWDsz6f83gPVjWP14BbGgZJCEONH9CC9f1FLz6C66ORVOmxGf24bdYmBBq6ajtYmb1y7htBmrIPqlVvAf1fm9WTFZ/S/nHta5r7QW8BFa9bMRDLC5tsJueINkdJ9MMoaQiJKOHyIkooipOJlkjNj+DjtbIRbm5xgbGmRePUNHSzN3blzn2uVLDPX1sux2sbO1yV4kTGQjxMHONgc72+xsbRJaXWFWM8PAwAA1z55y/fp1Hjx4QFtbG7Ozs/h8HtbXg7hdjiqw7DYTTqsJl82M3byEaVGH2bSI2bSIybhQhZdhUcvigo7FBR1zs2o0ahUDff08fviISxe/5t6duzS/fEV7eztNL5tpaW1ncGgE3ftDXBYNRnT6xerj7JyW7je93Lv/kGvXb3L33gNu3rrDZ3++wKcXLlD38iUavR6Ly4XJ4cBgtbJotrFgsmJ2uKvAsrl92D3+Kqxcy6tVe8jt+/u1ZzmI3bWMem6B172DvGrvov5lC88bX/HBdlzEtrzOmGYBR2CjuhIoV74lUzyl/O5/Ujj5gUz+hNBOHJcvRGBth9XQHkv2ZYLhGHLl++pKYlo5wujwMzQ5h827hn8tzKRah80dQMiW8K9tMjqlxu5apnB0pq5ShUo1f7UdTWN0+DBYXPhXt1DPGegbnGBiep5AMExaPjuhJ1t+S1opE8/mcK6uYfEs41vfxL+2iW81hMXuYWxSTX1jC1vbByiFI1JSjkyhjFisnCXuMxJ2t4+GF004XR42NsMs+1dwe3ysBtc5jMbPogvFMoVimbQgImdzxBMpJqdU3Ll7n9raWtra2ujo6KCrqwudTkckEkFRzvYY5nJnM7MkSarCam9vj0wmgyzLyLKIJGWQZZFcLksulyWblZClDFlZpJBXSMSjmBYXaKqvo+3VS/q6u5hVTbOk1/GioRadVkNGSFAsZFGymSqwioXsT4D1S+A63594rrJykkAhK7IX2aS3q4MvPv2Y2icPefb4AfduXefRvdt0d7QS9Hsp57O/qJp+XL8Eqx9DKyPE2dvdoqP9FXfvXKeh/ilNjc959bKehw9uU/f8Cc+ePuTJ43vYbUaSiQMkMUmxIJNTMshS6j8tMZMgp2TIKRkkMYkkJskpGbJymnQqWt0jGD3cJR7bJ5U8e01IxxHScXKKiJCOk4gfkE7FSKdiJOIHxKJ7xGP7rAVXWDIs4PO60c7P0lD/nIcP7qFRqwhvbbCzHeZgf5dIeJPdnQi7OxF2tsME/D6GhwaoqanhRVMjTa9eUtdQT23dc142v2J6epLV1QB+vw+/34fP68TpsOCwm6uPFrMBu82E3WbCZjVitSxhMRveA8xQLdX0JC/qG/jTp5/xL//tv1cjDp999hl/+PgT/vDpZ1y+dp2mllYmZ9RVH8pgtmAwW7C53Gi0OppaWnn8rJamllZaOjqpbXjBy/Z2Br78U0EAAA7vSURBVMfHWbRYcPh8WFwuDFYrS1YHFqenWmfqavkn6srtD+JZXsfhXsHlDeL1h/D61/D61zCY7AwMT3Dl+i0+//JrPvrjZ/z+kz/xQXA7inNlk3mTk9XIYTXRnj/9gUzxlL2ETGgnjsW9yuSsgZGJOUYm5picWUCtt7C8sU9SOSYmFauxhnH1wllKfieOSruERmcksp9gLyYwOqWmf2SC4OY2KSn395Bo8Zj9tIxvLYzeaEczv4R2wcK0Wk9rRy9v+kZxeYMkMjmy70fUZMtviUpZEkoeIV8iIedIZLKIuRKbkX0mpmd58qyBjfAe2eIRaTmPVDoiUygTlbLsJlL0DY1y4cuLNLe00fm6m/aO1/T1D+L1+RGlLKXyEZKskMsXq48bm2EGh0aYnFKxtrbG2toabrcbh8PB1tYWgiCgKArFYpFsNlttB0VRJJVKEY/HkSSJQqFwBqf3sKpUSlQqJfJ5BSUrkVNk0qkEGSHF5lqQkYF+WpoaWdLrCIfWUU2Mo9fNshFaRZbSKNlMNYNVyMvIUroadzivn8MrJwlVH+t8lbCoSEQ21mhvbqKhtoaZyTG0GhUTI4MM9HShnhonHAoipRP/FFj/CFbVOEJOREjHsNuMaOdnmJ9TMTc7zZJBy9zsNDqtGot5EavFwN7uFmImUYVOKnn4T4ElSynyOZGckkHMJBDSMSQxiSylkMQkGSFBMnFI9HCX6OEuGSGBks2QERIcHuyQiB8gpONIYuo/3Bs93GV+TkNbazMLei3TUxM8rXnM40cP6Oxow2oxEQlvEosesL+3w+5OhEh4k/DWBj6vm97eN9y8eZPe/j6MZhMmi5mRsVFq657T2tqM1WrG7Xbi9/sI+D143PYqsFxOa7WcDgtOh+Un4LJaTFjMRqwWEzOqKRrq6rn45Vd88vEfz2D1yad8/vnnfHXxEp/9+QJfXb7C07p6hsbG0RmWWDCamNMvMKdfYNFkZmZunpaOTp7VN9Dc3kHf0DCDo2NMqNVMqNWodToMVmtVYZnsLlzLK1hdXqwu73t1tfwTWLn9QXyBDZyeVVzes2uvfw3PchCDyc7Q6BRXb97hwtdX+PSLL/nThYt8oLW6Wd7aY+MwRbp4QuHtX0nnj5HK78id/AUhd0xoJ47Ds4Y/uM1eVGQjEmN5NcL6doykckym9C3J/BHJ/BE6m4fWnmHmTU6MrgCdA6PM6Ixs7sXxrG7SNzaJ0elBOTo985Eqp0hHb0nnK2zsx9GZHPSPTDEwPMXUjA6bzcfYmJqJ6XlW17fJKGWU0ilCrkJUUBDLR0iVY9K5IgdpkZSUQ8qXCQQ36ekfQaXREU9JZItHZJQicvnM9zoUZXbiSYbHp6h5Wsu9+w+5feced+7e50nNM6w2B0JGQpIV0oJ4lrl6v4fQ4XRT39BI95teTCYTFosFi8VCIBAglUpVWz9BEKpeVjabRRRFRFFElmUkSSKbzZ7BSZHJ5bIUCjkKhRyKIpOVRZSsRD6XJZ/L4nM50WrUzKqm0WrULGrnUU2MYzIucLC/jZhJVhVBuZSjWPh7RuvHOa2fw+v84ItSTqaQFclmUihimnAoSGfrK2oe3mN0sA/d7AxajQrVxChmg55kdP9Mjf0fAOsn6isvoWQF0qkoGSFOMnHAwX4EIR1DzCSIx/YQMwkyQpyMECcrp6sQEtKxfworJSugZAVkKUVGiFe/NyPESaeiiJkkuztb+LxOvB4He7thxEyS7cgGJuMCVssSO9ubZGUBIR0nFt0jET8gHttnbzfM9NQE31y5xKuXjTyteczVby5T+6yGa1ev8LqzHf+yl73dbQ4P9jjY32VnO8zuToStzRBzcxru3LlDXUM9b3p7UKlnGBkb5d6D+1y6dJGGhjrGx0dZWNDh9TjwL7vxuO24XTY8bnv12u2yVcHlsJvfg8uMzWrGbrOwZFhgbGSUvp5ehgYG6ep8TUNdPQ0NDTQ2vaLmeR2Pnj6jsbmFsalplixWjFYb2kUDOsMSRqsN/ZKR7r5+bt69x58ufMnla9d5/KyW+zU13Hv2lIa2VsY0apacDsweN0bnWZndXiweH1bvMlbvMjZfAPvyCg7/WUt4Diy3bw2vP1SFl83pY15v5EltPXcfPuHW7fvcun2fD2yBELvpLIlc5WwDc+VbdhISob0Ega2zFUTNghWN1ox7eYPIXor1rUM2t8/CoULhLftCgT1BIRzP0DM+w4P6V3QOjFPf2s2j+pc0drxheGqWUdU8IyoN/o0wcvmYhJInUz4hWTpCKByxmxTRG+20dw8wODKN07OK3b7M/LwRg8nJ9l4CpXSKUjolcpjC7PKjtdiYNZrRLBqZWzKzYLKhN1rRzC8yqZpjey+GnDsLigrZAmKxgpAvkcoXiUTjzC8sMa/Vo9bMYbbYWFhcwmiycBiNky+UEKUs+UKJrJInLYiIUpZl/wqdr7tpaW2nubmZ5uZm2tvbUavVbG5ukk6nEUWRXC6HoihVtZVOp0mn0+TzeRKJBHt7e4iigKLI5PMKkpQhnU4iCCkkUUASBYR0EqvFxJvODob6eql5+IAHd27T3PiC+7dvMaOaIB7bJ5+TkKU0WVkgIySqiuuX6sfQOk+4K2KanCQgC0nycoZU7IB59TT3bl2n5uE97t++we3r33D/9g2G+t5wsBOmqEj/1MP6JbP9x/7WuWKSpRTZ988T8X1i0V2SiQPSqShCOlZt4ZSsgCQmKeSlKrz+szq/55d+J52KkkpGWV3xMTerYkY1QcDvIZk4JLi6zPjYECPD/fiX3aRTsaq6Om8X9/ci2Kxmbly/yuVLF/nTZ5/wzZVLdHa0ceXy19TX1eJy2glvbbC/t8PB/i7hrQ3CWxvs7kRwOGzUNdRz595dbt25zfP6OupfNPDNtatcuPAFd+7c4tWrJsbGRrDbTKwEvKwEvPiX3VXAej2On8DrHFoOuxW7zYLNena9tGjAsLDIon6BzvYOrly6zIULF/jsT1/wyedf8PmXX3Hjzl3aXncxp1/A4nBistmxudyY7Q6WLFZmdXq6+/p5Uvuce48eU1Nfz93Hj7n7tIb61hZG1TMYXU7s/mXMbi9LDlcVWOfQOgfWeZ1DyrO8jmd5HbsrgMO9gtu3itXhPctk9Q7Q3tFNS2snH+xncmTKb4nKRRK5CmLpLbtJGe/6NnNGB4MTs/SPqRmb0qKeN6HRmtEu2llZ20GQK6Typ8Ryx6RKpyQKx3i39rAEQgQiBzhWN7GvrONe38K1uoFnbYtwLEEqX0QolkkXSsSVIodKgZiUJxJLV8fZGC1udncTBIMRtrYOiKeyKIUTlNIpmfcHZMwuWZmY1zE+p2VgSkX30Ci9Q2OMq2ZxegLEUxKClEfMFs/8K6VIMpsnoeTZS2fQW2zUNzVT87SWtvZOVDMa3vT0EVgJIkpZCsUyGVGmWKqQFsSq4gquhTAsmZjX6qsZLJ1Oh8/nI5VKkc1mkSSJfD5fvZYkiVAoRCgUIplMsr6+jsPhwONxEY0eUCzmq9BSFPnvcYZcFu38LIO9PSzpddy/fYvaJ4/RTE/x8O4dZlQTSGKqui2nkJerLYwkpsjKQrV+CV5F5awtlNKJ6nVOEsgkY9hMBob7e+hsfcXzmke8eP6U9uYmdLMzxA92SccPqyt2/6j+kRF/bohnhDi5H3lZqeQhOSVDPLbHzvYG25EQ25FQtYUrlxSEdKyquP4ZsM59q3NQndf5e1lZIBGP4l/2YlxaxL/sJRGPsr+3g91mYVYzw0pgmWQiRioZJxGPIqSTCOkk0cN9ln0eet50ce3qFa5dvUJ9XS3DQwPUPX9GR3sryz5PFVAH+7tsbqwTWg+yuxPB7/dhspiZ1qiZUk0zo1EzMTXJyNgoU6pJNHNqxsdH0enmcbltBFa8rK74CK4usxLwsuxzsexz4fM6qwA7V1supx2nw1YNoBoNS5iWjCwtGnjZ2MSnf/yEjz/+mM+/OGsHr968xb1Hj2np6GRaM8uiyVz1sbSLBub0CywYTdWA6MzcPGMqFRNqNeOzGqZ1WrRmE0aXE6vPi9W7jMXjw+z2/gxafmy+QLW8/hAO95mX5Qts4HCvvFdcq9icPjzeAAuLJiYmZxgemeCDAzFfnayQyFUQCiccZvKEowLe9W38oV3cK1t4/JvVCoWjJNJ50lKZmFwhVXpHsnjCvlRgXypwmC1xKBWIykV20xJi5ZSYlGcvJSEfnSAfnRCVsqSLZYTSMcnSEVuHSfRWFyOTmrOWcGCCN2+GMRqdRCJRCuV35EtnUYdUtkRSLrKxH8cVXCe0f0hwZw9vaJON7X0OkxniKYlEWkbMFhGzRaT8WZThIC0SiSdxrAR52viS1s5ubty8TefrbqZVap7UPGM9tEkqnSGZEqorhLF4kowos7a+QefrbuobGmlsekV9fT2NjY309PTgcDgQRZF8Pl9dJSwUCqTTaSKRCFNTU/T19TE1NUVjYyPXr1/nxYt6DIYFYrFDMpk0yWScTCZNVhbJCCk2QmuopidpfdmEcUFPZ2sLL57XMjLQT3vzK3RaDbKURpbSiJlkdWXw3MP6MbB+CVrnbWA2k+KomCObSRE/2CUcCqKeGqftVSMP797i2uWL1D97wshAL8tuB4WsiCL+81W6n4Pr57kpMZMgnxPZ2d5Ar9NgtxkJrQdYXJhjcOANHe2v6HnTgdtlJRJer3pX55/73zHdz8CUrqqzjBBHzCTIymn293bICCn2drcxLi0yo5rCZDTg9bhw2K2sBJbfD/BLIGbSpFOJKrhi0QP2drfZ2Q4zPDTAjGoKw6Iew6Ie9cw0Ou0ca8EVIuFNdrbDRA/32dkOEwlvkohHiUS2iOxsE1gLsr4RIrS5wUpwlc3wFuHtLVweJ6HQGhsb66ytB/AHPAT8HoKry6wF/VW15V92V8F1rrjcLgdulwOvx4V/2YvVbMFiMmM2mmhvbePKpcvcvHmT1rYO3vQPMDAySv/wCGNT0+iXjJjtjiqcLA4nVqeLJYv1/cZmC0arjUWLhQWzGaPLiW3Zh9XnxexxY3K7MLk8GJ1uTC7Pz6C1jNXrr4LL69+sAsu/uoVneR2XN4jD7cdocWJ3eJia1tDS2smz2gb+f2pL1ab+yaE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4" name="AutoShape 4" descr="data:image/png;base64,iVBORw0KGgoAAAANSUhEUgAAASwAAADgCAYAAAC5IFsOAAAgAElEQVR4nOzdZ3xTZ7r3+7w45znPTmZCCt2mmxaaDYQWaoCQRtqkkjrpvZMESAMCIQRC7x0MxoBtbGPj3qtsufei3ntzAZL5nReyhCzLhTKzZ2fPi/9H0lpasjDS19d9rXutdUujQkejQodIqUesMiBRG5FqTMi0ZmRaM1KNqcsotMYuo9SZ2sV7fXevL1YZ2kWk1N/USNoiVRnaxXO5TG1EpjYi15iQa0wotOYuo9RZ3PF+rNJbURts7miM9i7T2fO0JgdakwODuRmDuRm9qQm9qQmd0YHO6EBrsKM12N2PO4tre8/X8Ex322v0NvfP8vx5Pd3eO1pDU7to9A5M1ssYTJdRaRzoDK3u+0q1g+gLOTz2+BvMmPkIQZMXMXL0NAb6j+P1Nz8jM7sMtbbJGZ29Lda2mFHrzGi1dp9xPV+jd6DRO1B3EpXO7nOZSmdHqbW573tGrXegMTShMTT5fE3XOs9ojc1ojc3oTC3oTC3oza3oza3t/v+MlpYOMVlbO8Rsu9Tj+Nq+s9fytd71Pjzfp+dnrcNnXe9AqbWh0FjdkastyFRWpEoLt3QGlgut7kCRawxdpius/qeB5ULr3w2szoD5V4DlCytPsLpLx9dsbgeWztiMwexEymi+glrbhFbfgsF0mboGLT9v2M+8+U8zc9ajjL1nNoOGTGTW7EfYtSeYRrEBja7ZmTZ4NHpbWyxo9BZ0OofPXH1+12B1hth/wLp2sDRGu/v35w2WXG1DprJ2BMsbrRsFyxdSnuslamOX+Wdi1VOwrrXK+leCda3A/LPA8l7eU7A6/pzmdmi5HusMrdgcoFDZ0OiaMVv/IDm1kCf/9jqTpyzm3mkPMnhIEMNGTOaDj74lv6AGneHSDYPlrvQ6iTc0nmh1BZb38/9dwbpR3K4XrI5Vlg+wPKusnkam1ncZX0i5IlPrewyWNzSu932j6SlY14LW/yawOsu1gnX1ZzW3i2tYqNY2Ybb+gVxpxWi+gkrjYPOWg8ya/QjTpj/EuPFz8R88gQcefI7jwZFI5RZUGgdafYsz7qrNVRFandDeJLC8l3nj1Bla/wHr6mfZF1iu2y7B8kz3YHUd15fbFe/13j+vuyHgzYKqp2B1VWV1hta1gOU5pPIVV0XgvfxmQdEdWNeb64erpQNaOmMzam0TOkMrKo0Di+0fFAhrefnVD5m34AnmLXiCQUMmMnbcLH5YvZXScgkaXctVsNr1xbx+jzoHeq1vtHQ6Hz017+h99900ekf7HpjO3i7eQ07PeL+eZ6WpN7WgN7U4h8l/ArBcWLnRagNfqbW54wJLrrZ1BMsbru7A8v6ie8cXYp7rr2X4drOx6ilY1zo0/N8EVmfb+qrguoonWJ5oGcytzmXGS260ZAoLBw+fYcHCx5m34DFmzHqI/gPHsvTxl4iITEGtdQ4D9cZLPvDzqC4NDgy6Jgy6JvR63+lQ8XnHCxVPtNQ6ewfAegLXvxNYFvvlLvPPAstVZV1Fy941WJ1VXN65FrB8rb9erBrk2puSnoJ1LQ34fyVYer3d+cVri9HY5I7J1Nzusa+YTM3udPfca9ne9X481/tKxw9xS7sYzK1o9A7M1j/cewmzcsp4463PmDX7Qabdu5Bx98wgcNIctm45RHmZBL2+Bb2+BaPxEgZDs1cc7dMGlndcYLm281X1+ey1eQxj2w0p/wPWdYF1dXh4k8Dy9cX2TGdYudb/d2J1PWB5V1n/DmB5ouUNyT8bLLO5xedrXA9Yzg9ye7B0xmbkKjMW2z9QaRyoNA5On4nlvjkPcd+ch5g0cTajRk7hb0+9RlFRHQZDK3p9CxbL721oeaf9+/8PWP+9YOnMV9MjsG54L5vC6I5YbugQz/W+0t2QzRcy9TJNp7lWsERyLWKFDnEXw8OuqkbvHl1XeKn01g7R6G3odLYOlZI3RJ3lRhHy9RrXsn1XWPmq+DxjNvv6MLe2A8tsu4LO2IxSbUdnaKVAWMvHn35L4OS5zJn3CH5+o1m8+ElOnIigrk6FyXSZpiZQKp1zrLqrsIz6Zkz6Zoxt6YCX1/beYLmWdxhKevfCvOZ5+eqXeSPpK94A9wSsrhC6mWD1FK12rQNzU7umu/ee0w5N95sFljdUIpkekUx/08HqCqsbBcuF1r8SLJ3uvxesG92+uyFhV1i5wGqPVmsHtDR6BybL7yjVdvbuP8XDjz7P9JmLGTdhJiNHBvHpp9+Sl1eBWu2EwGhsQa9vwmq90mWFZTI2YfICqwNafwKwukLrX1VhdQZWu+FgT8C60aZ1Z1C54qvq8kxPYfGGqU6qpk6qvmG0RNdRZf07gWVyffE8YjY19zg3su31vp7F3ILFC6yrH+jWdtEanLPUTZbfERTW8NrrHzMpaA6z5z6M36CxLF78OGdOR6NV27CYLqHXOvf6Wc2XsZovYzK0OOPj92QyNmE2tGA2tLjhcsUFlhuxLhD5nwDW9e4d7ClYXUHl+f/rvWPGGyzvCbj/FLC8kWqU6tzxXueda4HKhZSvXC9aoutA688Kli9YbhSwzrBygdURrfZgufo2jWI9O3YdY/GSvzHl3gUETZlHwKjJfLtyHRVljZgMLRh0TVhMlzAbW7Fbf0ejsvYYLG+0jN5V158ALF9oXctM9mudytBVdeWeeOxZXRk7zlvrMHH0RpvWnUHVKNXRINF2WOad7oZ4vnCqlajc6Q6u7tIo03QKVmdo/dnA6hKVfwJUFnMLVksrlra0/5Bfwmi51A4sq+MPMrNLWfbSu8yd/ygzZj2A36CxPPzo85wPj0ersaDX2dBqLDjsV7CYW7BZL6HVWDr+flyAtcXsI38msLqD62aC1RVUvrDSGR0dJ0l7TbLtcCzhtX7BO3zhfSB1LekpWJ5I1UpU1IiV1IiVPaq2ugOrK7T+p4PlDYV3uoPln7G91dLaAayrH/hL7aLRO1BpbRw6cpaZ9y1h+szFjJ84C//B9/Dj2k1UlNe7X9dkbMJqacVocGA2NWO3Xe6Ip7G1XSxt8UbrzwZWZ3sMbxZYXUHlCZb3YV3eYHlidXU4eNPBMtAg0bdLvVjXg3Q9zOsKKldutNJq9EKrJw34PytY14pVV9u7UeoEK19gOT/47cFS6+ykZwl5650vCJoyj6Ap8xg2YhKPLH2BmLh0NGozRoON5qYrWMxNGA0ON15Njt97BJbN4Buta4HrfwJY14tWV+muqup0KOiatuN1CJonVkqtre3AZy+w6uTXAVVbnJXS9WClo1biBKtW5kxHsLTUSjTuVEvUbVG6UyNVUSNVuV+rTqp13zrfq67dbaNU53zvrttuqqx/Jlhq3b83WL7A6cn27VDqIViuW7PZCyxtEwcPn2HqtPuZcu8CJgXNYdiISaxeu4XKGil222XUKgPNTVcwGe0Y9HZaW8DY9rvpaYVlcS3zGCqa/heAdaPA9QSrmwpWrUxNjfwqGt54uCqYeq80iNvuizXtUPGOE5DOUymRUVzXQIVYSr1C2/YznaDUibRUizTUSfVUS7SU1MkpblBQJddSIddQ1CijRq6lrFFOWb2CWpkWkdpCvUJPrURHjVjtruRqGtRU1sqob9QiU5qQK62IZXrq2qq0BrnWfSiSSHl1Z0Bnx1p6HkcpVxlRqE0o1CaUGjNKjRmV1oJKa3E/9lzmiidYLrS6mrl+PdMSfE0l8Mz1VFW+GufXG4PRRlPzFey2VgwGBw7bH1gsl9FoHJjNVygS1rP00WXcN+tBFsx/jN69h7J06QukpgvR6B1dgthtzJfb4LqMyXAJo/GS+9aob8VgaHXe94jB0OqRtr2Jers7ep3tmtIVXL7w6jhNowWTqbVdzOZLPYwLpOZOY7Q0dRmDtcUdvaW5QzrMs/LAybtn5TkEdCJldkeqNCFRGLmlWqbCM1crFq9eUVvqRVdTJ1ZSI1Zfd6olSirEUmoUCmoVKirFUkrrpFTUy6kRa6kRa6lq0FBer6JCpKFKoqVCqqVYJEfQIKGwXkJMWg7n49MIi00mMiGduPQ8sgrKqahXItXYEMmMyNU2VBoHMoWFRrGe+kYt9fVqKmukSJUmGuRa97+1VqJyVmJtSHUFlqQNq56A5Qur//VgWZqwWpppbrqM1dKMzdpydSqC8QoKuZV9e08xa+YSpk5ZwD1jpzN27L2sW7eNkjIRBoPvqvBa4vySX3bHG6huwboBrG4WWNePlqsy6hqlnoDlCypPrDoDy7uiutqzao+VG6wqqRLPeA63qiXKDmB5p1uURKouoqC8UUyjWkOtXElpfSOVIiV1ch01Uh3VEi1VYg3VUh21cgMVIjWZwiqOhV9gxfpNvPzuhzz/97d57pU3efrFv/O3Za/xzEuv88a7H7Piu/Vs2rqPiKhEUjMKKClvoKZeQV2DhgaRDrHUiExp6tBHc02J8J6+cb1g+crVs17+Byy7rRW7rQWjyU5T89WJnhbzH2RllrLshXcInDSHyUHzGDhgNEuXvkB6uhCZzIDFcvmGwfL+Ent/8dsNv3wN0zrBSqe19iw3CSxfaHUPV/dgGcyOLtMZVN5gdRj6uVojPrDyBMsTK7Hc0D1Y1SIF1SIFtZ2ka5BUVDUqu4icarGMermS8kYxpXViGpQGGlVGyhtVlNYrKK1XUCXRkimsYvuhE7z50ZcsffZFFi19irkPPMSc+xczb9ES5i9awpwFi5hx33xmzbmfhQ88wtInnuP1tz7k65Vr2bH7CGfCYolPzCU3v5KKKhmNEi21jSoaFTqkGhMipd4NlzdanQ0JrxUsT6z+14NlbsFqacZqaUKnt2C3O8GyWq+gVNjY8ttBpk9bxL1T72fSxNmMHTON77/fiERiQKu1Y7P9fsNgWSyXsVgudwpXZ1i5UfFVNfUUq5sMVmdodRVnj6lrlLoDqzOkPKHyhZVSZ2mHlWd15YLKEyux3MAtFWIlFWIllSLf6QybmgZnugapu8ipE8upFcmoqJdSKZJTJVZR2iBDWCejVKSiVmUiLCGDL39YxyNPv8jshQ8xd+ES7l/yCIsefIT5CxZy/6KFLFh4P3Pnz2PmrNlMnzGL6TNmM33GHKbPmMOiRY+ybNnrfPbZCtau38LOPUcJPhVFeGQCBcU11DTK3QdouxrwroZ7Z9McZNcIljdUroOa/93B6v4Lf2MxmR1YrM0YDI62ZZexWq+QlVnKC8+/zdQpC5g+bREjhgfy2NIXiYlJR69vcn85/9lgdddcv26obhJYnS2/NrA6T7fnPWs7oaDO1NLh1DveJzn0Hv75Pnd7+6rK89A/kUzfPViVDYobSldg1TTKqaqVUFnT6IRCoaO4TkJRvZQqpYEqpYEz8Wm8vXwl0xYsYe6SR/nb8y+x9MmnmTd/EXPnzmfpow/z6CNLeOjBRdy/cC7z5s5m9uzZzJgxi8lTpjNufCATJ01l+ow5LFnyOM8te4P3PlzOym83sP6X7WzddYDQ8AvkFJS64VIbbMg1JhplmhsGyxsqT6z+A1YrZksTNnsrNttljEbn8X9isZ6tWw4xc8YDzJi+2H1GBmd1pcNqvYLVegW9vumfPiTsEisPsLwh0mosPcrNAqunDXnv9PREjJ2eIrsTpLrDyhOqrrDyPuTvlopGBV2lvEHeaSrqbyxV9VKqq8VUVNYhbht6CWtEVMm1lEqUnE5I4dFXXmfmg48wdd5C5i15mPmLljBr1mwefOAh3nztVR5/dAnPPb2Ul154mhee/xvPPvU4jzz8AHNmzyIwMJBJk4K4Z+xExt4zicCgacyZs5hHH32al197j48+XcHf3/6Q5St/ZOuuA5w9H0uesByRXItMbaReorrpYHli9WcA60ZisbRisTZjtrXgaPlH2+/DQXx8Nn976jWCAucydcoCxoy+lycff4mY6DRslivYLFc6nXJxzWB5TXPwngnf2VkcXMcs+qqaeorVzQarJ0NG79wssLqDqjOsXGcSlams7qkLEoUZicKMWG5CLDchkhkRyYw0Sg3c0hVIPUl3KJXXyTpNZa0MsVhNRWUd9RJnE76gqoEapZ643EJe/ewL7l3yEDMfeoj7Fi/hvvkLmb9gIUsWP8DDix7ggQVzefPVF/jmyw/47def2LNzM9u3bGT19yt4+62/8+QTjzFjxgwCAyczZvR4Akbew6jR45k0aTrz7n+Ix596gXc/+Jw33/uEv7/9IR9/sYIdew+Tll1AvUSFRKn/D1j/ZLDMbY3d5kug0tqQSo3s3RvM2DHTmDplAePHzeSesdP5ac0WRA1a5wHObVVNk+PGe1jdQdUVVr7Auhas/h3Aut5z9rsPrenmwhxdgeW6Go4LLKnS4gbLhZULrEapwQWWkq4irJY4pxOI1BTXytyN8KIaKaV1ckqqxRSW11NU2UhFvZxqkYryOhnFVSKKq0SU1kgorZFQVit1ItU2VKyol1NZK6OqVkKDWEVFrZiKRhmVEhUFNSI+X/0Tsx56lKD5C5k0Zy5BM+9jyvQZzJw5kyUPLOLVZc/x+fvvsG3zT5w5dYCUhEgyUmLIzkhEkJtBclIcZ0JD+O7blcydO5fJk6cydswEBg8ZwdBho5g4aSozZy/kwUeeYukTz/HsC6/x4itv8fJr7/Dl199zPjoBndGBTGlALNOiUJuoa1Sg0lrQ6G1UVIswmJvdUHmD5auX5QsvrdbaLp6A6XS2DhNFrwewrk7vcrPBslkvtYtPqNpe22RqRqu14mj5B/Zm0OgdJKUIePjR55k44T6mTlnAyIDJPLb0RRLisjEbL2PQOWew28ytGHXWa34/nu/JYm4/8dVkbMJocLjT2VQFT6A0anOHeILU2XKtxtJpD6srwLqaWOpr8mp3Q9quzi3foxhaUOub20Wla3JHqXW4o9DY3Sfi86yqfGHlWVV5Tki/paxeQVcprVdQUienqEbqRKptWXGtjMIqMaV1UgSltaTnlZCWW0xecTVFlY2U1UqpFqncOJXVSt14eaaiVkxlnYSyWjGC8hoqJSr2njzLk6++zqQ585k0azbDx09gXFAQc+fPY968OTy0+H4+fu8tdm75hajwk6QmR5KXlUhuViL5OamUFuUiLMwlKzOV1JQkoiIjeOihhwgMnMzoMeMZPGQEw0eMYdTo8UybOZ+5Cx7k0cef5alnXnLfLv/mBw4eOUWDWIVSY0Yk1aDR25ApDTRK1JisrTSIVTcEllpn/dOB5Y1EV2CZTc1Y7JfRm5ynkJHIDaz5aSvz73+MiRPuY3LQPCaMn8Wa1Vuor1Vhs1y5CozBzqXmP64bUc/34HnWCk+sejJdoadg+cSqh2D1BK3OZtp3t/5GweoKK0+wrgUrX2C5jo65pbROjq+UtKWsrcoqrJUirJNRUCOhqN4547ygUkRceh7xaXlExqURHpNMfFoeGfml5BZVueFy4VRSLW5XbVXUyymrl1BU3UB5g5T8ihoE5XW89t6nBM2ax7ipMxk5IRD/YQFMmDSR+fPnsvD+uby87Bl2/LaBhNgw8nOSEQjSEArSyc9PRSDIoLg4l/IyIRXlxdTX15Kbm01qairPP/88U6bcS0DAKPr386df/0EMCxjHuIn3MnveAyx5+EkWLHqE++Yu5sFHnuKlV9/mxKkwlBozcpWRepEStc6KVKFHoTYhkes6gOWNVnd7C//Hg2VqwWpqwWZubRe75RJ2y6UOy23mq9uYTc04WnAPIy4mZvHAg08zKWguEyfcx4jhgTzx2EtkpBXRZAeL6RJNtiuYDU2Y9DautHLNkHaorgxN7pj0Dkx6B0ad3R2D1oZBa0OvsbaLTm1Bp7Z0C5bPYWA3ewl7ilanF87oYhvv17xRsLyB6qyqcmHVESorUqUVicKCWG5GLDcjkplolBpplBppkBioF+upF+upE/UArOJaGUU1UkoalQjrZORVNiKskyGoFpOQJWTz7kOcOBPFuehEwmOSiUnKcic9rwRBaS3CigZKqsVupMrrZE7I6qQU14nIr65DWC+irFHK4ZBw5ix6mOGjJzB2fBCDh4xg1KgxTJ06lVkz7+XhJfezbs0qkhMiyctOIj8/lTxBKoWFWRQV51JcnIuwKI/ionxKy4RkZKRRXV1JYWEh2dnZvP76mwQGTsbPbxADBg7Gz38YQ4aPZWLQDO6bu5jZ8x5g2sz53Dd3MYsffJyXXn2b0HPRKNQmquukSOQ6dEYHlTVitAZ7hx7WtaL1ZwHLF1qdxRMsnbEZvbkVicLIZ8t/JHDyPEaOnsr4cTMZNXIKv/6yB7XSRrMDDLomWhx/YLe0YLe0YDE6uu+T+fh3tBsKdoKVL6hcSHnmWsHqybSGG0HL1/O7Oq7R13nmryWeOHWGlK/G+tXmusWNlUhmcmPVIDG4saoT6agT6aht1HJLcY0UX3ENAV0VVVG9HGGdjKJGBYJaCWFJmfy88yDfrtvEkVPhnL+YSnhMMiHhsew+dJId+49zNiqB+LQ80nKLEZTWUlojobxORmmNhOIqEYWVDeTXNJJT00B2RS0FNSJeeesDgqbNZtCgkQwfNprhg0Yw8Z5xzJg6hTkzp/Hay88SEnyAoqIMMrPjyMtPJ1eQjrAoj7LKIioqiykuLaS4pIDyimJqaqooKipEIMijoCCf4uJiXnnlFcaOHYuf/2AG+g1lgP8IhgWMY2LQDKZOn8uUaXOYOn0uM2cvZO6CB1n6xHPExqdhMDdTL1IiUxpQaS1IFXo3WNcL1787WN2CZuqYawFLobGiMjYRHpXM7PmPEDh5HgGjpjAyYDLPPfsmWRklmI2XsZl+x2JsxWFqxWFu5veWf6BTm7qf2OrjoO52w0C9DZPehlFnxaizYtBaMGgt6DVm9BozOrWpQ7Qqozs9BcsbKtcQ0/ug6M7SHVydodTVAdgajQ2V9sbiiVNXSHnvAbw6/Ou+qqpt1FLbqKWmQdM9WK6hYG5FA4JqMaUSNXG5Rfy4ZTfL3vmEbfuPEXYhiYjYFA6fDGPDlj28/t5nvPDau6z4cQMHjp/h5LkLRCdkkJZbTG5RFQVldRRVNlJUKya3TkReo4SsqjrOXEwmcPocJgROZ9DAYQwdMJSJAeMJGjOOGZMCeWrpQ6xf+y2xsWfIyUsgMzcegTCLPGEOguJ8hGWFlJQJKSkTUlZRTGV1GfX1tQgEeRQVFVJRUUZeXh4FBQUsW7YMP79B9O3nz119/Ok7YCgjRk1gYtAMJt87m8n3zmbKtDlMmzmfSZNn8sbbH1FUWoPe1ERNvQyN3uYTLG+0uuppqbSW//FgWYzNWIzN14SWJ1hm++8UV4l4+/3lTAiazbgJsxg6fBJjRt/Lnt3BKOVWjPpWHJZ/0OL4A7PWjlln5Urz71hMdqym7sHydQZVd7+qDSpfWHmC5YmUVmVEozQ40w1YvqY9ePbEegpWZ2d48JWuXkOjsbXLjYLliVNX/anOpyt0X1XVNGioadBQXa/mlqJqCb4ibIugWkxRvZys8jpyKhvIKK3h1/3HWPbep7z64ZeERsUTl5pLeEwyh0+G8fNvu3nqhb8za8FDvPDau2zcto/t+45x8MRZToXFEBGbQnxaHpmCMvLKa8mqbSCjroGc2kY+WvkjI+4JZNSoifj3G8zIgcOZOjqQmROCuH/GdD5+5++cPX2E9PQYktOjyC5IJkeYTX5JPoKSQvKLCxAUF1BUXkxpVRll1eXk5udQWFRAdXUlZWUl5OVmI8jPJS83mwULFuDnP4zevf25666B+PmNYPToSUyaNJ3Jk2cxZcp9BAbOYNas+wkKmsm33/5EXZ0MqVSLSKRCo7EgUxqQKQ2douUNljdafxawfKHVGVzeFdaew6eZPHMhYybNZPioyQwPCOLFZe+Sm1OB2XgFo76VFjs02a5gMzRjMzqw6K002Vu7BcvXKWba7Q3sprLqFKrrBMu7iX8tYPUErZ5CpVZbUautKNX2G4ovpDoO+3zPq3I21Y09xqqqTsUtwioxvlLYlvzyBkpFKvKrROSU1xOemMnrn3zNg8+8zOpN24mISyUxQ8CFxEyiEzIIPR/Hp1//wCNPLeP19z5j296j7Nh/nF0Hg9l96CR7j4RwNCSCc9GJRKdkkVRcTnxRKVlVdcxc9CCjxgUxcMAQ+vbqy8iBQwkaOZZFM2bx1INL+OGbz0lNiqawMI3k9Cjyi9PJEWZTWF5IcUUJhaUFFJYKKa0qoay6nNLyIuoaasnJy6SkpIjSMiHZWRmUlxWRkZ5KaGgo94ydiP+g4dx5Vz/uvKsffv7DCAgYz9ixQYwfP5VJk6YTFDSToKCZzJu3hMOHT2EyNaNQGJBKtciUbfOyrgEtldaCRuOMtpsPtOdudtc5njxz42A13ViMjnaxmpra0hGsjtMaWsnIKebF1z9k+Kggho8KYtjIQMZPnMXRI2HI5Was5j+cFZb1dwxaB62237nS/AcqqQaHublHYHmj5QLL2bNyYmVqA8vYhpWhDSx9G1R6pRmN0oBOYUKjNLlv/93B8obKE6ubAZY3VD2rqq7Oq/IeBnpi5QKrul7tCVYjXaW0Tkp+RR2CynpSBSVs3nuYl9/9mA+//o7DIeEkZxWSmlNITFIG0QlpHA0J4433P+XJ519h7cat7D50gsMnz3Lk1Dm27zvCytU/8+4ny1n+7Rp2HDzB8chYjl+IY/VvOxkTNI1hI8fQv/9Aet32FwLvuYcZgRNZNGsmzz72CCcO7iY2+hzx8RFkZsaTmZVEfmE2AmEOxaWFlJQXIiwWUF5VTFVNOcUlAsrKiyguEVBeUUxFZTGFwjwKCnMQFuWTl5/F2rVr6dOnD35+g7j77j707+fPwAFDmDrlPoYMHsWEcdMYPTKQKUGzmTh+Ogvvf5iy0loUcj0qlQmRXI1cb6JeokCuMaAz25FrDGj0FlRakztanblddFpnPIcfeo3Z/ZfeFc8hi6vf0i5Ge5cxmxxdxmZpcsdqdmA1O7CY7O7Yrc3Yrc2dPsdhbsJucmA12LAabM5hmtn52u1/vsmfE6EAACAASURBVPN4QZOpGYulFa3WTm2Dkp9+3krAmCDGjJvKiFGTGDhoFJ99torc3HKM+masxitYjK1Y9S1Y9S1YdM2YtXZsuibsxhZMegdmgx2rqQmbuRmrqcndkzLpbZgNdrQqIya9DbulBaPOik5tckNl1lmxGuwYlEbUMi1GpQWj2opRacGstaMW61BL9ehkZvRKMyaVHb3Sik5mRiMzoVFanBNINXYUMiMqhdl9tR2NyopcakCrtmHQNaFV21ApzKiVFnQaO0Z9MzpNE1q1A63agV7bjEHXgl7rXK7TNLnva9UONCo7KoUVlcKKVu28pqITIDMqlQml0ohSaUStNrurdaXSiEplQq02u+N6rkJhaDe8U2qs7ijUlg6Rq8zIlCZkShNShdGZtkNpOp67ygnVVbg6NtYbpUZEUguNEjMNYhP1IiN1jQZq6nVU12mprtNSVatxp7pO2zOwBOV15JfVkldaQ1x6HifDYzh7IZG0/BLS84rIFJSQkJ5L2IUENu/cz8tvvs+rb3/Ijv1HOR4awYkz5wk9H8vuQyd4+c33mTJrPkufXsbaTdvYsOsQ2w4H8/wb7+E3YhQDBg3lzjvvZOCAfowbHcD4gGE8tGAun73/Jof37SD4yD5OHN1HWNhJLl6MIC09kazsVAqFuRSXCNpwcjbfhUV5ziZ8iYCS0gLKyoUUlwgoKs6nUJhLVnYqUVHneeGF5/jLX/7CgAED6HX73QzoPwh/vxGMHRPI+HvuZcSw8UwYN40J46Yxa+YCvvh8JWqVCbFYjVihQa43IdUakGj0SJRaxAoNCrUBhdqAXKVHrtKjUhtQa4xo1Ea0GpMbLNdfd1fMOmunseht7XLzwLK7YzXb2sVisnaI5/pmaxNNFgcOs915a2vBYWvBZnWehcFscmAxN9Hc/A+s1ktoDXYcLf9ApjQREZXI4gefZPQ9UwgYHUh/vwDmzXuIU6fOo5AZnVfAMbRgM1+m2f4PWpug1fYPHKbLWHTNmDSOtr177RF3AeawtmIxOpwVk9aC2WBHpzahURrcfwy0Cj0mtRmrzoZFa8WksqKTGVGJtCga1BiVNkwqO0alDb3c4oRLbsGgsKNX2tGqrGhUVrRqG1q1DY3KilppccdkaEGttKCUm9xw6TR293oXTJ4gKeUWlHILKoUVtdKGRmVHp2nCoGtxnlhQ1+K+r9E4Jx97HiGh19vRaq3uKl6jsbQDy7O6d8PjFRdMnvH1PF+X8nNekMbgdep0gzsurBqlRmob9NTU6zpFqqZeR2WNmvIqJWWVCm4prGygqwirGhGU15FbUk1eaQ3CqkaKqkUUVNSTW1JNVkEpablCYpMzOXD8NB8vX8UzL73OZ998T/DZSGKTMzkdEUNkXAqh52N579OvuO/+B3nhtbf5bc9BNmw/wKZ9R5g6bzF9Bw+jd38//vrXvxIwYhjDB/sxdfxYnn3sETav/5E92zex47cN/PzTd6xf/z1bt24g+OQRzoWFEBN7npTUeLJz0igU5rpRKq8oct93VlxCSssKyRdkkZ6RhFBYwJEjh/D396dXr17c+l+307+fP3ffNZCxYwIZOWIio0cGujNxwr3cMzaImAtJyOXOQ3VESj0Gawtqgw2xQodCe7VP5RoSuj4orr98romJ3j2Uf3WF5VlNueKqoqxm3xVYu7RVVmZjW3XVNiR0VVgmo/OMnK6Lmmo0NkymVpJS83j9rY8ZODCAUaMC6d9/OMOGjWPVqnVUV0uxWC6j0zk6Hi6ja2p3OS7XfC+rqaXdnCqLsdk9XcE1LcE1TUGrMqNVmZ1TFZQGNHIdBrUJo8aMWqpHLdVjUFnQK82opUb0Sit6pRW11Oh+bFQ3YVA5UCvMKOUm1EqL+7AdTRtieq0Dg64JhcyITKJHq7Zh1DejVdvcVZZaaXNXWBqVHY3K3q7akkmMyKUmFDIzSrnFDZhaaUMpt6BQmFAqzahUFtRqKyqVBaXSjEJhQi43uiOTGdyRy43ubTxBkqvMyFXmdlWVL7hcz5OrzB2u8H4VLefQzxssT6wapUbqRUZ3ZVXXaGgHWE29jnqREzUXZN2ClVtSjaC8DkF5HXmlNW64sosqScsvIa+4kuQsAZFxKWzfd4R3Pv6SN97/lE079nH+YjLRCWmEhF8gMi6Fk+ei+ODzb3jy+Vf4ctVq9hw9yf7gMNZv28OoSdPoM2god/bpT+/evRkxfChD/frzyML5vPHi8xzY+Rt7tm9i/56trFuzis8+e4/lyz9i67Zf2bd/J8eOHyT0TDBR0WHExJ4n+kI4MbHnSUq+SFp6IhmZyeQLsigrF1JWLqSgMId8QRYFhblkZqbzxhtvcNttt/GX2+6gT+8BDPIPYED/ofgPHMnE8dMJGD6BIYPGMHrURMaOCeTFZa9TUyNBotRTUS91nqPdYEOqMqDSW909LO/muruZ7p5JbUGvc+LkGiK6brWatqGLvg0tQ9sueM/bGwTLZLC2i9l4FR/vIaFrKOh6jslgpcnSjMPsHI7ZLS002S7RZLuE3Xa1Z2U0OGdcWyyXsdv/oKZGxroN25gQOJOAgIkMHz6egQMDeP7510lNzW93TJzrDApGfTNard197UG79XdsliuY9I52OBl1djdSGqUJvcaKUWd3z5ty3VcrjG1omZFL1GjkOnRqEyqJDrXCiFlrR6+xohTrncM+pRW1woxOYcGgdaBX2pGLje6qSuNRaek0dvdyhcyIWmlxP1bKTcilBnfFpVJY3VC58HINCzUqO0Z9K3ptM2qlDYXM7B4OatUO5/Pb+lRqtRWl0twOL43Ghkpl6TK+QPJEqbMKrLsKy9Wnutqv6jhdoU6kaweWCyvPKqu4TEpJuYzSCjnlVUpuKaiop6vkldaQX1brBiy/rJYsYQU5xVUIyusoqqwnLVdIQnouIeEX2LhtD9v2HibsQgIXU7KITkgjJimDmKQMNm7bw2PPvMhTL7zK2o1bORAcSnD4Rd79YgV+AePo1bs/t/W6C39/fwYPHMDYgGEse+pxPnnnTY4d3E3wkX2cPX2MLZvWsXz5R3z/w9fs2PkbR47uJ/jkEUJOH+fsuVMcPLSHXzb+xM8b1rBn73ZCTh8nMuoc8QkXyMpOJSMzmeSUODKzUsjITCE3N5uQkBDGjRvHX267gzt69WaQfwC9bu+L34AARo8MZMjgUQwZPIqAEeOYMnkWo0eNZ+/eoyjUJmobVYikunb/2RK5AbnK3K7B6dn41KptbdfTs6DTd35r0FvRG5xoGYxOpFy3NwMs79doV315NdjdyHk832pyNd6dewpdDXaLuQWzsRW91uE8YFnfgsXyO0qllYMHT7Nw4eP4+Y1kxLDx9Os7mJkzF3D48ClkMp2zt6IyYTa3OA8INzl3GuiMV3tgJlMzGo2zSvGsbHQau7sacw3BLKZL7n6SCxOl3NTWFDcjl2lQyXVtfzhsaNRmVHIDUonGiZPWgb5tO73Gjl7rQKu0I5ea0Gsd7p/lgsjV05JLDShkRndPSyk3IZPo3X0smUTvHu5p1Q73EFCrdqCUWxA1aNGqHeg0TWhUdhQyMwqZ2Y2bQmZGqbS6o1BY3HEtk8vNyOVm9zKFwoJcbkYqNSKRGJDIr0Ys07sjkuoQSXVIFcZ2613LGyVaGr0u2ed5mb96sfOaDFcPq9F3wKpO5HsoWFmjprJGTUW1irJKBaUVckor5M4hYXdgCasayS6qJEtYgaC8zl115ZZUI6xqpLC8lkxBCdmFZWTkFxObnEliRh4Z+cVcTMkiJbuAhPRcTpw5zydffcvjz77Ex8tXcSj4DKFRFzkbk8LDz7xI3yGjuLXX3dx6+534+/szoE9vpgVN5OVnnmLNyq85c/II4aEnCAk+xLp13/HV15+w+bf1HDy0h7Dw0+7K6kJMBHv2bmf5V5/y8SfvsW79jxw6vJeQ08cJOX2c0DPBHDi4212ZnY88R8T5s0RGRvDyyy/z17/24rZbe3HnHX3p22cQg/1H06/PUAYOGEbAiHEMGzqGoUNGM35cEPcvfJCqWhlaY7MbK7XOjkxpQmtoQmto8rmXRqu1O784bRWX3mB1x2C0tUtX6wzGmzAk9ELJeQbQq/FcZrO2YLO2tJ3WuBWH/YrHcMw1JGtxX4HGZHCi1doMDgeoVDZiYtJ59tnX6dt3OH5+I+nfdxgjA8azcuUaKioa0GqtqNVmjMYmXBdJMNsuoTc1ufew6sxN7qMM9Pqmtua1HaXchFJuclcyogY1EpEWjcqKqEFNTZXUPTyrrZbR2KBAIlYjFimorRHRUC9FqTAgFqmor5OhkOuRinWIGtSIGtRIxTokIi2N9SqkYgMalZ2GOiVSsQ6ZRI+oQd22TodCZkQhM7bbTtSgbkPKWY05l+vdSClkZmQSo7vqUsotNNZrUMjMqJU25FITMonR3eOSig1IJAZkMhMKhQWVyoZKZXNDJZOZkMlM7dBy3ZdKjUilxg5Ndc949628YRN1cnFk15W06sW6bntYviorF1YV1Spq6nWUVSoQCBvIzKnkFtdwr7MUVjaQU1zlrqrySmvcj7OEFeQVV5JdWEZecSWC0mr3bW5RBUmZ+e7h4u5DJ/h27S9899NG9h09xfmLyVxIzuDMhWSmLVjCHQOGctsdvbnr7n7069OXof5+PLBgLq88+zf2b99C2OnjhJ0+zq7tv7Jy5eesXPUFO3dt5lTIMeLio4lPuEBiUizJKXEcPrKPb7/7mhUrv2Tb9k2cCwvhfORZQs8Ec/zEITb8spbPv/iIlauWc+ToAY4dP0Rw8HF+/PFHRo4cza3/dTt//ctd9Ovrj9/A4fS+2w+/gcMZPmwsQwYH0Kf3QAIn3Yv/oOFs3LybBrEGkUhDfb0SmcxAQ4MKo7GlXc/Au9fgapaq1Wb3nkS1zoxGb0FrsKI1WNEZbe77rseeuRlgeZ5qprPT0rjiOU3C1eB1XTRCr21uazw73Hu3XHu45FITEpGetJQCvvz8BwIn3scgvzGMGDaeUQGTeGDxUs6ERtJQL6euToZWa0Uu11NWVkdBUSWlFfWUVTdSUum8LasVU1haTVp2AQkJWWRkFJKbW+pOVlYRFy+mExISSWhoNMnJuaSk5JGamo9QWE1GRiFnzlzg1KlwYmNTyMktJC09h/SMXITCSpKSsggLiyEjQ0Bqaj6pqfnk5pYiFFaTnl5AREQ8Fy6kkZNTRlqagPT0AvLzyykqqiEjo5CoqCRiY9PIzS0lJ6eE7Oxi8vPLKSysIju7mMTEbFJT8ykoqCQ7s4SykkaqK2UU5FeRnlpIdmYJJUX1VFfKKCtppLZaQV2NkrKSRooKa6koE1NbraC2WkF9nYa6WjW1NSpqa1TU1appqNciatQjFhmQiI2IRQZEjXoaG3SIGvVIxEZkUidc9SI19SI1DWKNu2oSSXVulGoblNQ2KKlrVFHXqHI/37VNnUjtTr3H49pG55WqXLc1DRqq6lRU1iqpqFFQXi13pq2ZXlQqIb+wnqzcKtIyy0hKLSIhuZDEFCExcbmEnU/lVGhc92DlllS3a77nFFe5+1i5JdUUlNWQX1JFblEFOcJycosqyC+pIr+kihxhOel5RaTnFZGQnktsciYxSRlExadyMSWLrIJSDoecZ9Skafw/t93Nrb3upv+AQdzZ6w4mjB3DM08s5dXnnub00UOcOXmEkOBDbNr0Ez/8+A2/bFzDkaN7uRATQXpGEolJsVyMiyIxKZajxw7w07of2PDLWk4EHyYlNZ70jCTi4qOJig5j1+6trFy1nB9Xr+LI0QOcPRfC6dOn2Lr1Nx544EFuu+2v3HlHX/7r/97O3XcNZJB/AEMGj8Jv4HAG+Q9n6JCRDBkcwOhR4wkMnOH+cGZnF1NSUodAUIFYrEUgqKC6WkpNjYzaWjn19UpEIg0SiQ6pVI9MpkOq0CNVaJEpdchVepQaYzvAugJLdxPA8sTH83qIrl6baw+TUmlELtcjkWgQiVQ0NCior5dTWS6hrKQRYUENgrxKBHmVFAqqERbUICyoITkxj+NHwzhy6AyrVqxnwrgZ9O09jJEjAunXZyhjxwSy5IHHOHjgBGHnLnDubDS5ucVERFxk27Z9fPzZN6xdv5n9R04SGn6Bs1FxHDsdzvrNO/jo82945/0vWLVqHb/9tpf9+4M5fPg0e/ceZ82aTXzwwXLee+8LNm7cyd69xzlxIozo6GQOHQrhyy+/5513PmH16l8IOR1GZNRFYmITSU7OZseOA3z44ZesWrWWU6fOc/ZsDPHxmaSm5nP8+Dm+++5nVqxYx+bN+wgPjyM0NJro6GQSErI4fPg0X331I19/vZrdu48SERFPREQ8cXEZxMVlsG/fCb7+ejWrV//KiRNhhIZcIP5iFkkJuZwKjmTrbwfYsnk/Rw+fJfxcPBeiUom/mEXU+WROHAvn4P4QTp44T9T5ZOJiM0lNKSQhPpeoyFTOnY0nPCyRmAsZpKYUkpNdTmZGCelpRaQkF5CUmE9KcgGZGSXk5VZSWFhDVk4Z2Xml5OSXkVdQgUBYRUFRNcKSWoQltQiEVe2WFZXWUVLeQGlFozOVIsqqxO1SWimipEJMSYWYsiopJRVihKWNCIrqyBFUkZFTRlpWCSkZRaRnlZOcVkxsfB7hkWkEh8Ry8Eg4u/aGsH1XMMdPXuD4yQucOBXDydMXnUNCF06uqQsujFwweS/LKa5yp6CshrziSjdWglInYq7kFlWQKSghR1hOXnElGfnF7qkQablCNu44yIDhY/m/vfpx+5196XVHb/r27sOcmTN4+fln+OSdN7lwLpTE2POcCTnKuXPBhJ45TnhECHGJUWTnpJGalkBmVgpZ2amcCwvhl40/8dO6H9i1eysR58+Qk5tOZlYKaemJpKYlsH3HZr76+jP27N1OeEQoF+OiiY6O5OTJE6xa9R233voXet89gNtuvYM77+hPn97+DOjvHBb6DRyKv98wBg8azrChoxh3z2See+Y1Dh04RWREAmFnY4mLTSc0NJqNG3eybdsBIiLiiYlJJSEhi8xMIVlZRWRkFHLhQhLpWQVk5wkprailuKyayppGKqobKCqtolGipEGsQCRVIZapkcg1yFV695QJhdqA2eRALtOg05rdwzqD3opaZaDJcRmLuQmbtQW9zoJaZXD3vpQKHVKJyt0vqq2VUlBQTkFBOUVFVRQUlJOfX0pRURXx8ekcPBjM4cOnCAmJ4Ny5CyQmZpKamsvpU9Gs/mET77z1OT9+/yuhIReIOp9MRFgCcbGZfLvyZ95/dzmLFz7BPWPuJWD4JPwGjMJvgHOO25OPPccTS5/mo/c/Y/++I8TGJBIfl8KZs+fZs/cQn325gvc/+pwPP1vOt6vXsW7jb3y/9mc++XolH3z6FY89uYwnn3yRZ555lZdeepu33vqE99//kg8+WM7773/J0qXP8dxzf+f9979k9epf2bbtALt2HWHTpt2sXfsrH3y8nHUbNnMsOJTo2ETSswpISs1hz/5jfPTp1+w9EExiSi6lFY0IhFWkpAs4H53E5i0HeOudLzh9Oors7GKysopISxOQn1/OqVPnWbFiLStX/kR4eBy5uaXk55cjEFSQk1PCli37+OCD5fzyyw4uxqSRk1VMbnYJKUm5HD96luVffM+3K9cRF5vOxZg00lMFFAoquRCVzE9rNvPNV6vZt+c4MdFppKUKibmQQWxMJvv3hfDF5z+yedN+LsZmEXk+hcSEPCLPpxBy6gI7th/l5/U7OXokjJTkAtLSComITCYiKpFjwWFs33WYI8fPEp+UTXJaPuci4oiISiQ45DxHT5zjTFgsMXHpxCVmEROXTlRMCufOxxMelUhUbCqxCZnEJWUTm5BJZEwaYZFJnAiJIiwyieiLmUREp3I2IpEz4QmcCIlm36FQDh2N4OiJKELOxHM+OoPo2GzORaRw+Nh5tu8K5ueN+/ht21GOnogiOjb7aoWVX1brBssFkydY3lC58WqDqKCshsLyWvdwMEdYTo6wnMLyWnc8ccsuLCO7sIwvvl1HH/8A/u9f+nDb7Xdz5x196Nu7Dw8/sJhXlz3Hys8/ITH6PJkpccTFhJOSEktScgypGfHkFWRQKMwlLz8TQUE2+YIsYmLPc+jwXg4c3M2ZsydJTUugpLQAQUE2SckXCQs/zc8b1vD9DysIPnmExKRYcnLTSU1L5Ny5M6xdu5YxY+7hjl69uevOftzRqx+97/ajf78hDBzgjN/AoQzyH8aQwQEM8g9gVMAkNm7YwYlj57gQlczxo2fZtGk3r7zyLm+++TEbN+7k2LGzREYmcvZsDJs37+Gbb9bw3nufsXHzdk6FhpOQnEFcYhpnw6M5eCSYjZu3c+LUWc5Hx5GakUt+YSkCYRmZOQXExCWTkJxBeUUtJcWViEUKpBIVFeW1FAhKKCmupLqqgcqKOgoEJZSX1VBcVEFSYjrnI2K4GJtESnImSYnpZGcVEh2dyO5dh/juu3WsWf0LR46EEBuTTHx8OrExyezefZhPPv6Kl19+i1Ur1xAaGkncxVTOR1wkLjadTRv38OrL7/PWG5+yZ9dxkhJyyUgTkp5aSOyFdD764BvG3zOd4UPHMXJEIP4DRzL+nuk887dXCD0Vwerv1/HlZ9+wZdMOTgafIfhEKNu27ua779fy7HMvcf/ih5k6fTZB02YRNHUm90yawqhxkxg9PpBhw8YyfPh45/ST0UGMGzuV8eOdc+bGjbuXcWOnMmbMZMaOnszEiTOYMW0B8+Y9xKL7l7Jo0aPMmbuQx596jjff+ZCvVnzPL5t2sHvfUX7btpfvV2/gqxVr2LX3GBcuppErKKeiWoKwpJYTJyP58qs1/PLLDqKikigra3BX0UJhNQcPnuLNNz9m587DpKcXUFbWQElJHRUVImJj0/j552189dWPhJ2NpVBQiahBjbhRgyCvnH17jvPDdxvYtmU/grxy8nJKKSqsprpSQlJCNuvW/sbqHzYSERZHYWENwsI6SoobSUsVsn9fCGvXbGX/vhAy0osRFtYhLKwjN6eCsHMJ/LpxLxt+3kXIqQtkZzsrq+y8Ui4mZHLwyGk2b93H3gPBxMSlIxBWkZZZSGZOMdGxqezae4xNW/Zy9MQ5LiZkkpZZSFZeKZExKRw8Gsru/Sc4djKcyJgU4pPzSEwVcDQ4gv2HQ9m17yQHj54jMiadtKwSLibmcjI0ho2bD7Jl+zH2HzrH2fBkEpILyciuID2rnJT0Ek6FxrFj90nWbdjD+l/2cosLKl/VlefQL6e4iuyiSjdYrr2H2YVl5Jc4Ky1BaTXZhWVkCkrIKiglR1hOVkGpu7eVIyxvd7+grIanX36bO/oN4b/+2pf/79Ze9Ok9gIH9B/DKshf4+0svsP77VSTHRJGVGk9qUgx5eWnk5acjEGZRVJpHUXE+wqKrt1nZqe6pDIKCbIpLBO7Jo1nZqURFh3Ho8F6OnzhEaloCqWkJ5AuySElN4OzZUH755Reeeupp/s//eyt//cud9LrdCVffPn4M6D+4Da3B+A0cgr/fMIYPGcOIoWN54dlXiT4fT1ZmAakpOZw6GcYXn6/kvXc/Zd/eo0RHJ5KWlkdiYiaHD5/i++/X88orb7N6zc+cPRdJTGwiUdFx7N13mB9Xr+eFZa/yzYrvOX7iNOcjYzkfGUvI6TB27T7AZ59/zedffMPhI8GEng4nIz2X2JhEjh45yfp1v7Jm9c+cDD5D2Lko0tNySExI43RIGD/+sI733v2Yn9dvIjwsmpgLCaSlZhMRfoE9Ow/w5RcreP+dj9ny204S41LJSM8lL7uQ5KQMgo+d5sMPPuOb5d+SmJBGaVElpSU15GQVk5ZWyN69wXz11Rp27jyKQFBFdaWEjLQCfvl5O48+/AwBw8Yz2C+Au3oNpH+fwby87C3OhUaRlZ7HT6s38OzflvHMUy/w3NMv8uCSpUydMpNRI8cxauQ4/AcNp1//QfT3G4r/oOH09xvKAP9hDB4S0Fb1DmfQwBH4DRyOX/9hzmq4n7MiHuI/kkH+Ae71gwaOYPCgkQwbPJrhw8bi5z+MYcNHM2bsRCZOmsqMGfNZtOhRli59hieeeJ5HH32WV155l2++WcOuXUeIjk4mPb2AqKgU9u07yYpv17Fj9xGyckuobVBSVStDqjCSmVPMim/X8c2qnzh99gJ5BRWUV4mRyA1U1kg5fjKc5ct/YNuW/cRfzKCyXIS4UUNDnZKLMWls3LCDFV+vIexsLMKCKupq5O6G/5nT0Xy3aj0/r9tKZGQyhYU1VFfLqa6Wk5ZWyPr121mxYh1nz14kO7uU8nIxjY1aSkoaCA2N4aeftrJp014iI5MpLqunolpCeZWYlHQB+w+dYsOvOzly/CwZ2UVU1kgpqxSRX1hJVEwK23cdZv0v2zkWHEZOfhklFY3kFlQQfTGNA0dOs3nbfvYePElMfBbF5SIERbUkpORz+Hg4v2zex+Zthwg5e5HM3HJKK6VkZFcQEZXOnv2hbNx8kG07TxByJp60zDKKy6SUVsiJSxRw9EQUew+c4RbPIZ83Vq5KyoWVK55gCUqrEZQ6K620XCHJWQJScwrJyC8mU1BCYkYeWQWlZAqcs+LziivJL6lyQzfz/ke4vc8g/nLHAP7r1l706+vHiGHD+fT993l12XPs2ryRxNgoUpNiSE6OcZ9OJq8oC0FJjnsyaHlFESWlBQiL8igpLaCispia2nJq6yrcc69cs99z8zLIF2QhLMpznpamXEhuXiYJibGcPn2anTt3MqD/IHrdfje3//Vu7ryjL73vHkC/vv4M6D+oXfz6DyFg2BiGDxnDzm17EQrKKRCUEB+Xxjdff8eXX6wiPCyazMwCsnMKKCysIDdPyJEjIbz+xrv8tmUnSckZpKfl/P+kvWd4nPW1vpvrOnv/E8DYajOjaRr1Ykm2sTG40Dthp7BJSCMEUkgIgYQEQgnkEAiBAKGEBAPGR9RqDwAAIABJREFUYMAYd1u9l9GMNL333ruaC8ZAsu/zYaTBlJ29zzkfnmtm3tHoiy7ds9bze9Z6MZkdTIyr2bf/CL+86x4e/9PTdB3pZ3xCzdjoFCOjSg4d7OGhhx/lV7+8l51vvMNA/yhajYnBgTG6uwZ44k/P8MNbf8rfXnyFocFxJiemUU1pUat0vPH6Ln71y3v5wyN/ortrANWUFofVg83sQqc28NorO7n3V/fx3DMvolXpcdl9+JwB/J4wVoOdhx/8A7+649d0H+7HZnQQj6QJBtOEQjl27TrCbbf9mkcffRadzoHJ4GbH9t1cfeXXaW7qRCxUUK9oZeP6rdz0nVt48vFn2f7yG/zi9l9xxaXX0NbcSVN9G7XyRsRCOcJKCZUV1YiFcqpFcuSyehrqW2mob0Uuqy9VugpZA3U1TTQp2qhXNFMnbUIha6BB3lL8u8iaaapvo7PlHDpXn0Nnyzm0NLbTUtdOY10rLc0dNDS2UVvXjKK2CZmsEam0AYWihaamTlpazmHNmk1s3nw5V199Pd/97o/55S8f4JFHnuHPf/47L/xtB3/9++v0DSpLvo4/lMbjT9A3qGT33m76BpUYLV7CsTzp3DGiiVk0egf7DvazZ3cXygk9dmuAgC9JMj6HxxVlsF/JO28f4u03D+CwBYlHC3jdMUKBNFazjz27u3j2mW0cOTKKzRYiFMoRDucJBrMMDKjYvv1dDhwYZGrKjN0eJhTKEY3OYreH2b9/gFdf3c2hQ8OYbX6cniihaA5/KI1SbWL33m7e2dNF36ASty+O0xPFH0rjDSQZHFGz7dW32fXuEXRGF2Z7AF8ojS+UZlJt4s13DrH9jT30D0/j8iVxehO4/SmM1iDd/VO8/tYhdu3pZUxpwu6O4/Hn0BkDDAzrOHhkgsPdSoZGDczovJisEayOOAZzCK3Bj0bv4wunA+rzPKplfRpYy9WX0eFDa3ExqTExODHNwLiaYaWGgXE1RwbGONAzRM/wJP1jKgYnppnUmErp+FGVjpY1m1hRKWVlhZQzzypDJJSybs1a7rv7br534w3semM740N9jA33MDExgE4/hdYwhd46UwKWy23F7bFhsxux2gyl0Ry7w0Qw5CnBKxjy4PU58PocuNxW9IZpPF47bo8Nk1mHTj+NVqtlZmaGCy+4lLPOXMWqlVWUrRJQUS5CUCWhWiQrSSSUIhbJqFoloF7eyFVXXIt22oh6SsOB/V38/Pa7+MMjf2KgfwSd3oJOb8ZscTI9o2f7a29y8w9+zGvb30SrMWHS2wgGYtjMLgYHxrj7rnt5+KFHGR4Yx2xy4Hb48XnD6DVm/vLMX/ntbx7kte1vopkx4nEHsZidOOxe3ty5mzt+/iteefl1ptV6TEY7bleARDzLxLiahx96lAfu/z1dR/rxuUMEPSFC3jAeq4c9b+/lgV8/wHNPPY9uSkfIGyYTzeBz+tFN6Xji0Sd57KHHmBiexG1xk07kSaUWcLgjvP32QR599BneeusAk5N6XnzhNb587fW0tqylrraZlsZ2Nqw7n+uu+Ro//9md3HrTj9iw5lzqa5uQimtKEgkkyCQKGutbaKhrRiGpRSZRIJMoij8jlCGukiATyamT1SMVypBX11ArrkMhqUVRXUuNWEG9tIFGRRNNNc201LfS3tjB6qZ22upX09rQRkdTJ2va1tHa0kljQxuNDW2sbltLZ8e5dLRvoLPjXNatLQaGW5rWsbp1A+1t59LWsp6O1Rs5f+NlXHrpV/j+Lbfzo9t+ye9+/wSvvPYOBw4P0j80xYzOjtsXxxdMYXeF8YfSxJJzBMIZ/Eu5vWAkS8AfJxxKEQ6liEWzZNLzJBMFAv44HncYjzuMzxslFs2STBSIRjKEQyn8vhg2qxenM0wgkCISyREKZQiFMgSDaVyuCBaLD78/SSSSw+9PEgikSCTm8Hhi6HQOrFY/Lm8Mjz9ROgF0++KYbX6MFi8mqw+rI4gvmCIYyeL0RNEanExrbRgt3mJl5oni9ifwBJLYXGF0Jjczegd6sw+rM4LB4sfmiuL0JrG5YhitQfRmf0kmawSzLYrVEcfhTpUiDRZ7DIM5xIzOi8Ecwu5K4vSk+cLnwenzQPXfvb9cPY1PG0rA6hudYu+Rfl59812eemEbT72wjZffeId3DnRzsHeYYaWGYaWGPYf7kDV0LhnuElacXUFVZTWXX3oZ9//613z7hq9zcM8uRgd6GB44glI5hFanZFo7gcakYtqgZGp6vNT6Wax6bHZjCWAOpxm3x4bbY8Pnd5ag5nJb8foc2OxGHE7z0mcNWKwGnE4nTqeTn99+F2d8qXhaWLZKQHmZkMqKaoQCySeA1VzXQuXKKjpaOqkRK3jhub+RiKXp6x3i3d37Gegfwenw4g9ECEcS+PxhplQaDh/pZftrO5kcUxP0RfF7wnhdQTRqA71dgzz+6J95ddvrGLQWQv4Y8UgavyfM1MQMLz6/jScff4YDe49gs7qJRlJ4PSFMRjvv7j7AU39+jsOHerFaXORzC0TCSbyeEBPjal595Q12vPYWM9MG0ok8yUiKZChJ2BNGPaZm39v7GOkdIewJk0/kOZo/SjqSJuqLMj0+jW5KRy6eYy49x4mFkyQSBRLpBcLhLHZ7kIEBJY888iRXXH4dDfWtrG5by8Zzt3DxBZez+fwL6GxfR1tLBw01jVScXYlYJENSLUcqrkFYJaZ8VRXVQikykZyys8qprhQjrpIgEUiRCWTIBDJqRDU0SRtoq29DWiVFLpRTI6r5hBTVCuokddRJ6miUN9JS20JLbQtNNU00yhtpVhRBVlfTRI28gVpFE22ta9iwfgtbNl/KBVsv56ILr+TSi7/MJRddy0UXXM3WzVewccNFSwPx62lsXIdM1sza9VvZuOlSLrzkWr713R/xi1/ez6OPP8ubuw7S0z+BUm3C6YkSCGfw+BOEY3lS2aPEU/OkU3PEolli0SyJeJ54LEcknCYSThOP5chlFwkGEsRjOQr5Y8SiWSLhNJn0PKnkbAlA4XCWRGIOrzeO358kkZgjHM4SixVIJOYIhTJ4vfHStUgkRzSaxx9KFwOgkSzeQLIEr2AkW4ouePwJHO5ICW7L8gVT+EJpHJ4oZnsAqzOEyxfHG0zh8iWxuaK4fEns7hgmWwijNYjZHsbhSZTiDR5/Doc7hdkWRW8KojMG0BkDaA1+tAY/dlcSiz2G0RLGYA7xhdMrp88Dk9rk/ERVtVyBqU1OVEYHI1NaJmaKGxuGlRoGJ6bpG51iz+E+Xtm5m8eeep4H//AEz730Grv2d/HuoV4GJ6YZmpxh2+u7ENeu5t/OqmRluYTyChGCKjHf+853efCee7j5OzdyZP+7DPUeYbDvEErlEOrpMUbG+xhRDjAw1sPwWD9TqjH0hmnMFh12h6kEJH/AVWoXl4edNdqpUntotujQ6pRodSqcLitOlxWXy4XFYuHNne9QI6+nsqK6BK1ilSUuAqtaQnW1hBqxHKlQgrxahriqmssvvYJYJI7d6iCVSBOJxMhm80RjCZKpDLF4Epvdid3twR+IEPLHyCUL5JIFYsEEIW+EoCeMzehgNjNPJp5jIX+U+dwi6ViWgDuEWWfFbfOWZgmXTwGDgRhGgw2D3koknOTo4knm546TzcyRiGeJRlLEYxnSqQLpVIFkLMt8Zp5juaLmkjnysTQL6QLvzR7l/fnjZCNJZhNZjmbnWEgXmE/lWUgXij+bKpDNLpLOHcPuCvLOnsPcfvvdrFu3icaGdjZvuohLLr6S88/byurWThrrW2iqbUZeLUMiEFMnq0UskiGorEYkkFAtlFJdKUZeXYNCUouwXISkUoJcKC8CSKRAIZAjr5QiKxcjLRdTL66hXlxDg0RBo7SWZnk9zfJ6GqW1NEgU1IpkNEgUtNQ00FbbREtNAw0SBQqhFGmVlJbG9pJX1tLcQWfHuWw89wI2nX8x5593EVdf+XWuuep6rr7y61xx2Ve45KJruWDLlWzccAlr1myhs/N8Npx3Mas7z6OmbjWNLetYu34rWy68imuu+wa3/vhOHn7kz+zYuZfuvnGmps3YnKFSvikUTBIOpUglZ8mk54nHcsRjOVLJWZKJAl5PhHgsRzJRIBJOE41kiMdyhILJ4nvxPMFgkmRylnz+GNFollAoVdrZFljKtoXDacLhNH5/nEAgQSiUwuuNluAUiuYIhDN4A0ncvjgubwynJ0o8NY/DHcHmDBGO5YkmZnF6oqVW0u1P4PYX74Bld0ewOIJYHEHs7hhObwKbK4rDEy8ByuqMYrQGMVgCmGwhDOYQRku4VGXZnAmsjjhmW/QTLeG01sPUtPOzwPo0tJaBdfqJ4YzFjcroQKW3l9LsEzNGhiZn6B9TMTCupmtwnHcP9fL2viP89ZU3ePdQL8NKDd1DE0xoLYzMGHl22+vIatv4P2dUUF4uplokRyyS8Ms7fsHDD9zPj2/5Pr2H9zM80M3wwBHU6lFU6lH6Bg/T1X+YfYf3oFSPodFOlbyrZS1XV8uG+8hoP13dB5hSjWG1GdBopxge6ePwkT309R9aOmWcZnpaxeDgIMPDozS3tCOokiydFgqWvKxqqkUyxGIpkmop5asqaKptpEasQCGpYXVTG10HjpBP5YhHE8SjCQqFOaLROPF4klx+lkw2TzZXIJ5IkcvMkk7mKGQXSMYzzGbmySULRAPx0kDuXHahuJdpCWy5ZIFsIk82kSeXniMey5DPLTA/d7w0QpPNzDE/d4xkIsfxo8W1K9l0gVx6rjgHWDjGXGGRuUyB4/mFIpBycxybXWQ+O0shleNoYYET88c4OrtIJp6lkJ5lIb/IXHaeo7PHyKWL3+LjSj3/96NPc8XVX2fDhgvZuPFCNm+6hK1bLqGxoQ1FTQMVq4RUlgupldYhLBew8oxVSIUSxFUSKldWIK4UoRDLkVRVIyoXIBWIkQmrUQjF1Iok1Iuk1IukNIrltNYo6KxrYE1jE+e0tLKuuYVzWlrZ0Laa8zvXcH7nGja2d3BOSyvnrm5nfWsb65pb6GxopKO+gfa6elbX1tFWW0etREZ9jYL6GgU1Yjm1UgUt9a20Na4utpLNnWxcv5lLtl7GBZsvY9P6Czhnzfl0tJ1LS+Na1nRupLmpk9aW4vOO9g20tZ1Da+s6mpo6aW1dx8aNF3LVtV/nR7fdyR+feJ7X3thNV+8YGr0NpzOI3x8vZdx8vhjhcJpEokAwmCQcTjM7e4JIOI3HHSabWSAZy+P3RCnkjxEOpUgmZ4lEMnjcYQL+OPFYjmgkQzCQIJ2aw+eNEgwmSSQKBAIJgsEkkXgOXzBBKJrD40/g8sZK8PIFU3gDSfyhNHZXuNTGnu7Rnf7a7o4UIbfkd9lcYWyuKHZ3DJcvWcphmWwhrM4oNlcMmyuG1RktVV56UxCdyYfOGEBv9hdBZg2iNfiLcLNGMFgCfEFtcaG2uJi2upmxeUparqaWYaWz+4rxB6uXGZOLKZ2NiRkzymkz41MGhiZnGFTOMKSapn9yiiPDoxzoHeBAVx99w+N0D4zRNzrFuMaMyupF64vyq4cfp0pUQ2WZiLPPLKdaKEVeLeOpPz3BQ/ffx2/vvZu+7oMMDnQzNjrA6NgAPb2H2H9gNwcP76NvsKu4ccGsLW1lMBhnsNoMuD02PF47BuMMQ8O9HDy0h4HBbgzGGWx2I9Mzk/QPHKar613sdi1GY3F7Q09PFzveeJ3unj5+8KPbqBJIOHtlJQKhlJVnVyISSqkoE1AtFCMWSShfVYVcWotCUodMJGd1Uzt3/fQucvEcMX+MiDdCLplnPjdHNp0jkUiRSmdJZ3IkkmkymVxR6QLZbJ5cZpZ8do58do5Cbp7ZzBzzuSK0cskCheQsC9lFFrPHmc8tkkvPkc/Nk8vOkUkXyGVmmc0vLA0zL1DIzbOQn2chv8h8bo657Dxz2VnmsvPMZgqcOnaSTCxBJpZisbBALpklHIyQjGeYmz1a/N35eaKJLIFworTzyxeOM67S8dQzL/Od7/2UtedcyJp1F7Bpy1VsOO9impvXUVPTjFAgRyiQIqoqGumCCjFVFSKqyqsRlouQVVajqKqmTiBekog6gYh6oZCGaiHNUjFrGhRsXrOayzet57pLtvCNL1/KLTdcx2033cBv7/gJD//6Lh697zc8et9veOz+e3jy4Qd48uEHePzB3/LY/ffwyL1389Ddd3L/nbdz920/5Gff/w43Xf8VvnHt5Vx78XlctmktW9a2saG1ns5GBW0KOa01MlprinBsq61jtaKBVkUjbTWNtCoaaZE30SxrpFZYQ2tNM+2N7bQ3ttPZ3Mk5Hes5p2MD7a1raW9dS0tzB03N7axuX8fGTRfz1etv5K677+eJp17g3X1djIxr0JncmGx+bN4owUSBcGoOdyiFJxgnFM0Qj+eL/lUgSTyYJhHKFBWbLY3+RENZYoEMsUCGRChHKlIgGkoTDRVbzFAoRTAUxx+K4wvH8YYSxbYvmCUQyHyuvN4kPl8Kny+F35/G70/j86XweBK43VHc7ihOTxiXK4TDHcLpDGN3hT+G2fJzRwSbI4LFEcbiCGO2hzDbQxgsfgwWP0ZrEJMtuASwAAZLAL3Zh97sR2fyojP50Bo9fEFldrKsZXBNW92fG2tQm5yo9PbSPQgnZsxMTBkYmdAyODFdBJa6qAGlit7RCfpHJpiY0jA2pS0a7mYP084AU+4Qt9x9P0JhDZUri9+44qpqmmobef6Zp3ns0Ud4/I+P0N93hL7ew6U5wa7ug3R1H2R4pB/19GTJaD99F5bLbcVmN6I3TNM/0EVv32GGR/qY0RTbv/GJIQaHehgc6sKgncBhm0apHCr9/gOHDqLW6njq2Rcoq6xmZbkQmbyeFWdXUFEmoLJciFQoQVAmpLJMhERUg1QoR1QhRiaQ8dWrv4pqSIll2kQ2liUeiOOxu7GYrDjtLsLhKMlUhlQ6SyabJ5XOkssVmJtbIJPJEQiECPjCJGJp0rEMhfRsqdJayC6ykF0kHcngcwZwObyEgjGSiWwJWIXcPHOFojLxND6nF6vBgsvqJB6Mko6lSIbjRPxhnGY7IZ+fuews6WQGvdbA2NgEVpuLdKYYUjVanPSPTDAwMYXaYGNoSsNfXtrOD+/4NVsv/jLnb76KTVuuZvPWq+lcuxWptImqqhrE4jpEwhqEAilV5dVUlhVBJRJIkIprqJPUIS2rQlFWSW15FQ0CAe1yOZvbV3Pt1k188+oruOPmb3Pvz37IH+/7JX99/CFef+FJ9rz2PN27X2Xo4JtMdO9jevAIutFetCM9aEd6MIz3Y5wYQD/Wh2G8H91oL5rhbtQDh1H2HmD44Dt0v7ODA29s480Xn+SVpx/h6Yd/ze/u+gm/+MG3+P7Xr+GGqy7huksuYFNnOxtam+moraVJLKVhqdJrqK6hXiSnWVxLs7iWRrGCepGcenENrYpG2hvb6WjqYF37ObS3raG1pZOm5nYam1bT0trJ+g2buODiK7jxO7dw972/528vv8mBnhEmNRasvijuSBpnKIkvmiYQTRMIF9vHeCRLNj5LOpwj4kuRjBbnC+ORPPFInkQoRzKYIxHIkgzmiAfTJWiF/xfA8vvT/y2wfL4UXm8Srzd5GrDCuN1FYLlcRWA5nR8Dy+GO4HBHsDujJWCZ7aElOAWXYBX4jJZBVoRVUVqjhy9MmRycrmVwLXtWy+M5KqODCa2F8WkT49MmJjWWIrhURsaUeoYmZxia0jAyo2VUo2N0RsuIaoZR5TTTWhMao70YgXCG0HrCjNm8fP3WnyEQyClfUcnZX1qJqELIhjXr2fbiX3n2L0/z8rYXGRzo5sjhfew/sJtDh/fS19/F+MQwGq0Ki7UYY1Cpx5mYHEarU+FwmrE7TMxolIyM9nOkaz/DI33o9GqMJg2jYwPsP7CbI137UU4N4/eY0UwP0dt7gIOH9tA/0I1SNYXT62NobBKxrI6yymrqG1o5e2UlK85cRWW5EJlITvmKCqoFMsRCOVKhHHGVFOEqIRvXbGTnS69jVhuJeCMY1AYGewYYGhhGrzUQCIRIpjJkcwUKs/NFeC3J6XQzPj6JcmIKu9VBIpYmk8ozmylWR4uFoyzkF4l4I+jUetRTGhwOF/F4kmw2X1I+WyCXyRP0RzAZrBh0ZgK+MOlYBp8niE6tZ3R4jInhcbxuH3OFRbzuAF2He9m/7zBanZnoUsJerTHy1rsHeeKZv/KLu+/jP274DuduvZy2dZtY3bGJjiW1tp6LXN5GZbmM8lUSqiqllK8UUFUhWjLOxUgEYsRV1YirqpFUCWkQS+isq2Pr2rVcd/HF3Pyf/8lv77id5/74CDv//gIH33qN/v3voBo6glk9jNs4RcCmIeIyEPeaCTsNxD02kj4HcY+NmNtKwmsvvU4HXKT8TpI+R0lxj42ww0TApsVvUuPRK7FMDaEcOEjf/rfYt3Mbb770PNuff4bHH7yf++68gx9/9zvccO01XLn1As5fs5aOhmaaZAoaxXJqBWJqKkUoqqqpFUmoq5ZSJ1XQIK+jua6JxvommhvbaG5aTUN9CzXy+uKkRH0LDQ3tbDjvYr56/Xe5/c7f8scnX+D1dw4yrNRhcgZx+xP4l8zvcDBDNJQlES2QDOeLFdXSAHQ0nCMWzhGP5EmGi+CKBTL/I7D8oWI0JRBI4fcnSwoEUgQCKXy+BF5vHK83jscTK1VVH+tfA2s547UMrGVYLUPp04D6tD4DLJXZ+S+BpbP7mLG4UeptjGvMSyuRzUzpbKgNDmZ0dqZmLIyp9YyodYxqdIxp9Yxr9YzP6BhXaZjWmtCZnZicfgyuMHpflBGLm8tu+C6VlVJWnVnOyjNWIaoQcuUlV/DqS3/nheef5e23Xqen+yB73n2Lt97ewaHDe5lUjqLTF/0mjVbFwGA33T0H6R/oYnpmErNFh06vZlI5wshoPyr1+NJKZC2TyhEOHtrDnr1vMzTci8k8g9kwRW/XHrq69jIw2I1KPYHVbsHudmGy2dly0aWUV4lR1DZRVi4sAUsqlFG5sgqxUI6oSopUKKdGXIukUsKaljX85bGnSfhiOE1OlMNK+o70MjmuxO30EFsy4NOZHLn8LMlUhkgkhtPpZnJyip6ePibHlbgcbtLJDNl00eDOp3JLHtIsIXcIrUrDjFqDx+Mjk8mRyxVIp7NkMjmy2TzpdJZoOIHHHSAUiDI3e5RCbh6zyc5A/yhdR/qYUeuIhOIszB0j4AszOaFGrdLicPpwuvwcONjNk08/z00/uI2LLr+Wc87dyuq1G2nrPI/2tZvYsuUq1nRsRipupmylmIoyKWKhgmpBsdUXVC7BSSBGKqpGVi2mVialpa6OjuZmvnL5Zdz6rW/y+1//mpeeeYq9r7/G0OGD6CdGcBpmsM1M4jJOE7IbiXrMxL0Woh4zUbeJsMtIyu8kFXSRCbpJh9xFQJ32Ohf2ko14S4/5iI9c1Ec+UlTSbyMdtJMOOoj7rMS9FuI+Owmvk6jHjtdsRKccZ+jwIfbsfJ2/P/MXfnfvvdz2/Zv59te+ziXnb+G8jk7aaxtplsmpF8uQV4mQVAmRi8RIlyAtE0mplSqok9WjkNSgkNdTX9tU3ABS105T01rWnLOFiy+7jm/f9BN+/+jTvP7WfvqGptAZXQSDacLhLD5PHL8nTjSUJZ2YL+WvwuFsKS2/DLR4MPsZYIWC8Y+hFYwRDH4+sJah5fcn8fkSJVi5XBFcrsj/Glh211KL6IhgtYc/ASyjNfAJeOnNPnQmL3qz7zPA0ho9RWAte1if1rLprtTbmNRZi7Ca+WR1pdLbmdHZUWmsTMwYGZsxMKrRMa4zMKk3MqU3odaZ0OgtGKxuzK4AOkcQgz/GkMnJxqu+Qnm5mLO/tGrpCFvEt/7zRl596e88+5eneWfXTvbueZudb7zKGztfpbvnIBqtCqNJy8TkCN09hzh0eC+9fYeZUo1hMhf3tSunRlFOjS6d/lmw2Y2o1OMcPrKPffvfYWi4F61OhdmiYXjgEAf27mRg4DAa7RQWqwGXx4nebMLqdPHzu+6mQihGKJJRJZBQdnYV5SsFiCqqqa4UI6oqtjvVlRLk1QqkVVLa6tv47S/uoRDL4ba4Mc2YMGmN+Dx+0skMmSX/Kp5IkVzysWKxBFarHZVqGo1Gh88XKEIokyeXyZLL5Cnk8sxmCiQiUZwWBxqVGofNTiwWo1AokMvlSKezxQorN19s6RJZPN4gPm+YTHaOdKqA3eFFr7djs3vwuIOEgnE87iAD/aO8vG0Hzz37N/7wyJPcdttdfO1r3+KSS66ho6N4Crb8j7VuwwWsWbOJWnkrtfJWJKJ6KsvElK8UIaooRhGE5QLkYgkyoRBxZSVSYSWtDbVcesFmbvn2N/nNHT/jxaefZNeObYx0HUavGsOhn8Zt0RF0mIn6HMS8DuIBF+mQl3TEQzbiJRP1lh4L8QD5RIi5ZITZVIS5ZIRCMsxcMsJ8JsZCOvaZx4VsnKPZBMfzCeZTYY5mIxzNxigkg8wmgizmErw3m+HEXIYTsznyqRjpcJB4yI/fZUerVtLfdYj9u9/muT89wYO//hU/uPFbXHPJRWxau472+gYaJFJqRdU0y2tRiKXIhNXIRWLkIilSgQipQIxcKKe5djUKWQsKWUtpe0VHx3lccsmX+ca3buGBhx7npVfeYmhIhcnkweEI4XFF8XtThAJZQqEckdhccd3LErRikTyJaIFoKFuC1enAWoZWYAlYnwer0/V5wPoYXP8aWBZ7oChbCIstVPKulvV5wFqGlt7sK4HqE8Ba9q2Wpba4SutjhqZ0DKv0DKv0jE4bGVMbGZ82Ff2rGTOTKiMTKiNjaj1jMwbGdQaURjPTFhtaqwOzw4PJ6sLi9GP1hNDaAxj8Mfr1Nlo2XUxZWTUrvriyWK1UVfOzH/2U7dte4pmn/8zePbuK1dWbr/HO7p309R9BPT2TrJyGAAAgAElEQVSJSj1Bb98R9uzdxeBQTwlWZouuNJqjUo9jtuhK13p6D3Hg4LsMDvWgN0xjNGlQTo3S172fwb4DTE0NL7WTZpxuBxqDHpvLzSs7diKS1lBeIUIsUVBVXs3KsyqoWiVAJpIXk9gCGZIlyQQymmqa+PZXb8Rv9WLWmLHpbfhdPhKxJNl00WRfNt7TS/5VPJ7EbndiMlnwev2kUhlyuQLZdIZMKs1svsDi/AKZRBK72cK0cgqVcopQKEQmk2F2dpZMpgjD2dl5srk5orEUFmsxqGow2ojFM+RyRwlG0jg9YTz+GIlEAYfdS9eRfh579Elu+t6tfOU//pNLL7mGjvYNNDV20NKylpamdTTWd9LcuJb2tnNpblyLXNpMxYpqhGUSxOUyRBVihKtEiMpEiMoFCMsqEK1chUxURXtDHRedt4FvX38dv7vnLna89Cy9B9/BoB7Fpp/CazPgd5jwO0wEXRYSQTe5eJBM1E8m6icbC5CLB8knQkUwpaPMZ2JkYwGysSVopaPMpiLkEyEKyTDzmdhntPy5xVyCY4UUx2fTnDqa4+RCjrlsnPlMjBMLOf7x3gL/eP8oH508xomjsxyfL3Dy2ALvHZ0nn0uRiASJBn34nDZM0yr6Dx1g+4sv8OiD9/OzW27my5ddwsaOTloVtdRVi5FVVpXaxpKEUuSCWqSCOhTiJuoVq6mraUMubaa+tp3Vq8/l4ouv5cYbb+HBB//Ijh3vMjysRq93otO5UKksON1xwtHisshIvEAoVNwBFovkiQQznwBWJPgxsELBOMFArNT6LYNpWZ+G1ukt4f8bYJlt/qKswRKwlo13iyP83wLr05VVCVilFnDpdHDa6kZldqLU25jQWhiY1DCo1DI0pWNEbWBUZWBMXQTXqMrA8NgMIxNaRqa0jE7rmdAbUZmtaO1OjE4Pdk8Ai92DzR3E5g2XgNWjMSPrPJfycjErvrgSQZkQcVU19/7qHl5/9RWef+4v9HQfoqf7IN1dB+jpPbS096qP/oFuevuO0Nt3pDRmM6NRMj4xxMhof8nPWm4Du7oPsP/AboaGe0vt4cTkMN09BxkZ7MKkV2HQF1PvNrsJp9uB0WrB4XEzMDJKTX0DlVXVyOR1VKwSsuKMMspXVBaN9iopMnEtMlFNscoSymmqaeLCDVtRDkwwMTiBacZE0BMgHk2QjKeKbdtStCGfnyUWS+BwuNDrjSVgxWIxkskkuVyOVCpFoZBjfn6WgN/L+NgIoyNDmE0GYrEY2Wy29HOZbJ584WNYdfcNMzSqxGzzEksWCIQzjCn1vLX7MK/u2MVTT/2Vu+9+gG9+8/ts3Xo5ra3raG39eHd9a/M5SMWNiKoU1CtWs2HdVjas20pDbTtVKyVIK2sQrhJRdWYlVWdXIS4TIKsUohCKqRdLaJHL2LJ+LTfd8FUevudOXn3hSbr37mRmrBe7QUnYYyLstxD220qKh13kUkHm8zHSsQCpqJ9UNEgqGiQdC5GJh8nEw6RjIXLJKNlEhEI6zkI+zXwuRT4VI5eMMptJMJtJMJ9LsZBPl95fLGQ4Pp/n5NE55nMp3lssPl+YzXB0NsuH7x+D//oQKOqjD9/jo1PH+cdHJ/ng1HHm5rNk0jGymTgnFgqcPDrH0VyamM+NTTfDSM8RXn72Ge678xd89YrLueS8jaxrbqJNrqCxWkKdQISiUkCdQIy8XIqsQo68sgZZlQK5oB65qIEaaTO1NW001HXQ0XEeF198LTfddBuPPPIMO3bsZe/ePnbv6WV80ojFESa0tAk0EM4QDmeJRIoLA5dDqMvACgfiJf0rYH0etJb9rGVoOZ3h/98V1qeN9mVoaY0eNAZ3SSVgTZkcn4g1TFvdKI12JrQWRqeNpepqRG1gRP0xrJY1NDrN8LiGkSktYzOGzwDL4vRitDixugLYvGE0Nj/GQJzuGRPCljVUVEhY8cWVCMtFiKuqefj+h3hzx2v8/W9/ZXRkAOXkCFPK0dLOq67ugxw6vI+h4T40WlXphhLDI30c6drP4FBPaXe71WZgeKSvtGl0RqPE7bExo1HS1X2Avft2MTnWT8Brw2rR4/M7sdqMON02rC4bdrcLtVZHQ0sromoZ8pp6Vq2o5KwvraLsrAqqKyWsWlGJWChHIpBRtUpYAlZnQzuHdh1gfGAcu8FOMpIgncwUlc6SSmeJJ1Jks3nsdifj45OMj0+i1xvxeHwkEgnm5uaYm5sjlUqRy2XI57NYrWa6u48wNjpMOBwkkUiQzWbJZrMkk8kSCN2eAGPjU+w90MW4cgZfMEEwkmZwdJrHnniem394Bzfc+AMuv/w61qw5r5QZam5eQ339amrkTQgFcuSS4jf/2o7z2bzhYlY3rqNiRTVn/3sF1WVSKr5UTuUZ5YhXCpFVViNZVYmkrJxmmZyN7av5xpev4ee33sQzjz3E/rdeQTl0CKt2jIBDS9RvJuw1EglYSUScpGJu0nEf6biPTMJPJuEnHQuQjgXIxMPkklHyqRiFdLwEpeXHQjrOYiHDfC5FLhklEw9/4r3TobVYyHBiocCp4wss5NO8f2yeU+8tcnQ+x+Jclg9OHoV/noL/+oB/fHSSU+8f48MPThTh9Y+TLCzmyeYS5PJJjs7n+ODEIqcW51jIJEsK2q1M9veyb+cbPP+nx7nz1lv52uWXc0HnOjrktTQJxTRUiakplyAvlyIvlyMtl1FTpUAhqqemuhGJqL7Ycte0UV/bTmfn+VxzzTf4xS/u58mnXmLbK++we18fEyozLl+8uDhvaYwmGi36Wv8KWCF/bGlpYvJfAuvTUPN4Yv9rYFkdwaLsYSy2j08HT4fUp6GlM3nRGNzM6F2fgdYXVGZnCVZqi4sJvZUxrRml3sa02cWUwc6kzsqE1sKEtuhdnR5rUKpNKKfNTGpMTBmsqC02NHYnBpcHk8uLze3H5Q1h94TQ2zxYfHEM/hi7BicQNHeycqVw6Z9fTK1UwfNPP8eLzz3LKy+/xOTECAb9NJoZJYNDPby75y3e2f0mff1daHVqrDYjk8oRunsOcvDQHkZG+zEYZ0qp9vGJIbq6DzA41FO6m45KPU5P7yEOH9lH/0AXFqMGn9uG3+fE4TTjcFrw+JxYnFZUWjWHurv41vdu4syzVtHQ2EplmYgv/fsKqitkVJ4tomKVkKryauTVilKsoUZUw+a15/PEw49jN9iJ+WMU0nkioSipRJp8fpZ0JkcmmycajaNWz9DT04dSqSIQCBXzWLkc2WyWhYUFstks+XyeaDSKUqnkSHcXGo2GRCpJNB4r+WHxRIp8YYHC7CIOp4/evmF27z3EO3sOsu3VN3ngocf4zk0/4tIrrmPdhgtobltPe/sGGhrakckaEYvrStsPaqSN1EgbkQlrOf+crVx2wVV0Nq1DuFJMxZkCBGcJqfhSOZJVIoRnraJ6RRnyyipqq4S0KxR8+aKLuOOWm3ngrp+z/fmnGO87gE03jtc6TdRrIBm0EA+aycRcJKNOEhEHyaiTdNxDNukjlwqSTQbIxINLCpNNRMin4uRTcXLJGNlEdOlaEWKng+x0mC1XVQv5NEdns5w8Osf7x+Z5b3GW44sF/vHBCRbnsuTSMU69fxz4iA8/eI+PPjzJRx+e5NQHJ3j/1HFOvn+Mo8fmyOSSxJMREskw+UycfCZKPhVhLhvn1OIcvH+Cfxxb5Hgug9dkwDA5ztD+/bz54os8ft99/PjGG7ni3I2sUdTTKKpBUSFFXiZBViZBukqM6GwhkjIpNcI65KLixonl1dwKRRtr127ma//5Pe66+0H+9NTf2bnrMONTBiyOT54qBiNZIpFMMeW+NK8YCSYI+WOEfVGCvigBfxy/P47PF/uEvN5oSf/dex5PsSX0eCI4HAGMRid6vROTyYPFHijBajmHZbYGS62e0RrA6ox85pTw9Aprucqa0buY1jmZ1jk/Nt2VRjvjOgvD0waGpw2Ma8xM6qwlWI1rzIxrzCXvanzaxJjayNS0makZC1M6C2qTnRmbA63D9QlgOT1BrK5ACVg6b4TXjgxQXt/GypVCVp1ZjrBcRK1UwYvP/pVtL/6V13dsZ1o9iXJyhInxIYZH+hge6WNSOcr0jBKVeoKx8SGGhns5dHgvXd0HmJ6ZxGozoNWpGB0bYGi4l9GxgSUzXb+0RqbYNi6b8m6HGZ/bhttlXRqatmJ3WlBp1fQO9bHv0EEe/P3DrCqrQCiSopA1cMb/OZvyswQIVokpXymgYpWQ6koJVauEyAQyasW1nNOylrt+/AuCriDxQJxMPE08miCfLeatItE4LrcXlWqaiQklMzNafL5A0TDPz5LP50vV1XK41O3xMaWaRqPVEwpHS6n54uMs8USGUDhebAV7Btn28g7uvOs33HzrbVx77fWsXb+ZhoZ2FIoWFIoWamqaEQjkpee1ihaaGjuQSRuoq2nhgs2X8ZMf3M5Xr/06a1vWIyqrpvyLFQjOqqJ6pRjJKhE1FUJqKqqQriqnTiBgy5o13HT917jn9p/y0N13smfHNpQDh/BaZoj7LSSDNnIxJ7NJD/mkm9QSsJJRJ6mYi0zC+z8Cq5BOkE/F/yWw8qlYSadXV8fmcsWK6vgCJxYKvH9igQ/fP8biXJa5fIqPPjwJfMRHH57kHx+9zwcfvlcC1on3Flk4Okt+NkMqEyeeCJOIh0jFl6vAIAuZJO/N5TmRzzKXiJH0eYi6HHiNRixKJeNHjrDrpZd44oEH+M2Pf8rVWy7lvLZ1NItrqRfIqBcpqBPWIK+QIF5VjUwgR1JVg0RUi1zWSK2ihYaGTjo6zmPDeRfzne/9lHvuf4xXX3+XobEZzPZACVjFaqu4HTYYTBIKJov+lT9GyBvB7wn/fwaWxxPB44lgt/txOALYbD6mp010d49y4EA/I+MaHO4IZpsfiz1QOiU0WgMlQ11v9n2mHfzvgLUMrS8st4AjM0YGVToGprQMqnSlNnC5sjodWMtZrPFpE2qNFbXWxrTRjsbqQutwoXd5MLq9mFxerC4fdpcf89JyP7M3htYT5q+7D7JS0cyqVSJWnlGGoExInayWl1/cxmsvb+PNna+j1ahQTY0xNjpQiigYTVr0hhmUU2NLflYX/QNdTCpHMJo0aLRTDA71lK6dbsb3D3QtGfcTpbU0Ppcdj8OK02EupeNNVh3DE0PsP7KPnsFe9h06iFRWw1kryljTvp4zv1jGmf9WhrBMUhw5KRMhKBNRcXYVNaIaGmQNtNe18bUrv0LMHyMdSZOKJsmksmRSxVO8QDCM2WLDaDRitVrx+QIklk4No9E4sViieEqYn2V27ijxRIYZjYGR0UmsTg+xVBZvMEI4niIcL24mtTq8DAyO8fQzL/C9m27lggsvY9Pmi+joXE9dbTPymgYUNY3UKooDv3JZcQGhVFJfDHhWyqiraeLSi67ktlt/xgP3/I7bfvBTtmzYQsVZlaz49xUIVwgQnS1AcFYVohUVKCoFSM8+m8bqai47fyO3fPMGfnvHT3n+8T+wZ8c2bFolEbeJXNRDLuYmG3VRSHiZTfvJJ72k425SMTfJqItUzE0m4SWX8pNLBYvQSoRKwPpkS1issorXIsxmYhTSxee5ZJh8KlKqeuZzCeZzCRbySU4s5Dh1fI5Tx+c4sZDjo1PHef/EAvOFNMcW8vBfHwAf8uEH7/HPf5zi/VPH+eDD9zh58gSLi/PMz8+yuDhPrpAlHo8SCftIRAPEI37ikaLXlktGycejZCIhkn4fSb+PVMBP2u8n5vLg0OiY7O2n5929PPvon7j7J7fzlUuv5NzWDlql9dQLZCgqxMgrJNQKaxBXSBCUiRBWSpbW7SgQi+uQyZpZs2YLl195PT/9+W949oVXOdI7hs7kxuWL4wkkS6FTf6gIrXAoUVQg/r+usD4NrdOBVWwDgzgcAQwGB93do+zcuY89+3tRqk2YrL4SsGyOCCZb8BNQ+jz/6tPAOr3K+oLK7GRcZynBakitZ2TGyIjawNCUrgSsUls483GVNamxMKOzozEUb0ahd3gxuIv6PGCZXQEsvjhaT5gnX3ublYpmysqqWXlGGcJyEc11Tex4+TXe2P4qO9/YgVo1gVo1XvSxVGNodSo0WhXjE8MMDfcxOjbIxOQwesN0aT6wt+8wBw6+y8hoPxarHo/Xjnp6goOH9rD73TcZGOzGZNbiclux2gx4nTZcNnMJWA6nGY1excjkMP0jfegtBjQGPR2dazlrRRkb129mxRkVnPlvZVStlFCxqro4clImonKlAEW1gqaaJtrr2th6zmbcFjf5RJ5MPE0hN0ssEicajeMPhHC6PLhcLjweD6FQhGQyTS5XoFCYY25ugcWFE+Ty88TiGfQGK4cO9XOoaxCnJ0xu9jihaAa3L0pP/xiPP/kcN9/6My677MusO+c8OjrXc87684ugktVTI62noba4I0ourUVcJUVQIUYha6BG2simjRfxH9d+nVtv/gkvvfAyr217nR9+/0e0N7YjWCngzP/rTKpWViCrkCBYUU7FGSsRr6xAsnIlHTVSvnzxhdx+83e57xc/4/EHf8ve11/GNjNJwm8jG3GTi3pIh5ykgg4yMRfZmIdMtAiodNyz5F8tt4OfBVY2ESn5UZ9s/cIlYJ0OrXwqQiEdLcFqLhtnsZDi5NECH5yY59TxOd5bzPPPD49zbCHPXD7FqfcWgQ/5r3+e4oNTJ/jnP05x8v1jfPDhe7z33nHm5grMz8/y3nvvMbcwTywWIxYNkowVlYgGSIT9JMJ+0uEgmUiImM9DxOMi4nIScTmJuj2EHE48JjMOjQ7t6Di9e/bw4hNPcNcPf8h/XHIZG1raaJbUUC+UoKiSIK8SI62SIhFIi3GRSglSSS319atRyFtpbT2XCy64im9990f87vdPsHPXQSbVJmyuMN5QAl84iT+ULPqYoTiRcJJIOEkwEMP/vwTWp7XcDnq9H2ex3O4wer2Tvr4J3t59mNff3IdqxoLW4MRiC5WCox+P4/zP7eDpwJrRu/jCpMHGqMZUAtWE3lpsDzXm4qngtLFYWS2Ba7nCWs5i6YwudCZ3cZe704fRs6RPAcvi9GPzhrH44mjcIR56fhtlda0lYImrJHS0tPPWjjd5Y/urvLb9FSbGhxkd6WdaPVG63fykcrR4W67ug4yODaI3TJdWxIyODZTuP6jTq7HZjWh1Knr7DvPunrfo6T2EVqf6xPoZv9uB227BajGg00+jnBpldGKQKc0kRpsBT9CLSjPDpZddQVm5gDXt66ksE7PqDAGVZy/ljqqkCJaqLGmVlDpJHZ0N7Zy7ej3jA+MUkgXSsRRzhXmS8RSRSAyb3YnRZEGr1eKw2QmFQqRSqSX/qkA6UyCRzBFPZPF6o6V94kMjGkbH9RzsGuWFv+/k5h/ewXVf+zZbLrqa9RsvoqPjPGprW5dumNFIrbwRmbgWqVBWzI2ViaiuEFInqWN1w2q2nnch1//HDdz7q/vY/tJrjA6MMTE4we/v+z2t9c0IVlVStbICUbmA6ooqBCvKKfvimYhWltMokdJRp+DGay/nNz/7Mfff+VOefPg+unbvxKFXEXFbiiHNmJ9c3E864ikq7ika6nEfhWSQXNxPNuYjF/eTTwSYTYWYTYUoJIsxhmUVkuFSLGEuHaWQDC9dCzOfiTCfiTCXDpc+P5cOczQfZzEXYzEX48RcilNHc3x4vMCHxwu8fzzPR6cWmC8kmS8k+ccHx4BT/PPD9/jg1Ak++vAk7588wQenTnL86DHmCrMcPXqUU6c+ZHHxGNFonEQ8SioWJhULk4yGiIcDRIM+EqEQqUiEVCRCPBgk4vYQdrmJuH1EPf7io9uD12zCYzJgUU8xeHA/Lz/1FL+89Vau3XIh6xqbl6BVjaJKQq1IhkwkRSSQIKwqLguQS5qQS1upU6yms/N8rrzmeu745f1s276LnuEp9DYPdl8EXziJNxDH448QCMYIBGP4/BH8gSj+QBSfP/IJeX1hvL4wHm+o9Pz0a25PsKjTTHeHI4DTGcZgcHGkZ5SXXnmLfQf76R+aYlrjKEYblqIMJlvwE/D6dHV1utF+OrS+MK6zMKoxMTJjZFxnKaXdlXobYzMmhqZ0JWiNaz5uB5eDo0aLF6O1uK/d6PIXq6tPAcvhDhRv0eSLoHeGmLS4uevRP1NW11pqCWUiOeva17Lrjbd5Y/urbH/1ZSYnRv4f0s4yPM7DaNc950uT2BbvrpjNbCcOOg1Dw8xJ4zichpmhwSZp0I6ZZVnMzLirZWaUViwLTTLe58erXctue76e7/yYS7vva/nnrZlnnplB2t6EWiULZlDlFcXk5WdRWVWKrKMVpUqKQtlOU3MtVdWlNLfUBWcLW1rrycndS07u3uDgcwBURpMGq82A227BrNfQ1ip4uwqLcqisKaVDLcXiNKE1aSiuKOGJJ9cgEscKWy2T5xMVEo8oNI6wWWLEkbFEhYqRRAgepARxAsvmLGHFvGVs+30bg/5B/J4uhgb209fTj9vtpbGpharqWuSyDhw2O319fVOdvl56ugfo7dtPX59w4l6jsVFVI2VfdgU//ryNV1//jFvveJylK//E4uWrSZu7goSURSSkLCI5eREJCXOJj51NUvxsJFFxxEsSSYpOIi02icXp87nm4it44Na7WfvwX3j52Zf5+ftf2LFxB7VltVi0Ftb9+CsXLb+QxOh4RKGRxEaJiRNJEIWGE37uDEQzZ5EaE8vSubN5/J47eOmJh3n/lef5x98+ojhzJza1jH6vjR6XmaEu5xR4nAx0OYLdv74uF71ddvb3uIPvBrocgnlzGrCGuj1BYE33Xwmeq9NgGu33nQGs4V7PGcCaGPJzZKyfoxODTI4PcHRikBOHhpk8OMT+AR8To/1w8jCcOMTxyXFOHj3M0UkBVocPHWBsZJTR4TEOHTrCsaOnGBs9SKe3i26fF7/Xhd/rCgLL67TR6XQGodXt8dDlctHpdNLpdNPpdOO1O/FZbbjNBrwWPV6TDodWiba5iZKMPfz9ww954dFHufGSy1k5dz7JUdHEhEQIfzhEMcRECVJEjDiF6KhUYsQpxMWkM2fOMq64+maeeu41PvvmJwor6miRazFNQcvu6sTp8eP2+IOw+u+AdTa0pgPLbHbjcHRhtXpRq82o1VYMBhdSuYHyqma2bN/H3qxiyipaaG3Xo9Q6gobR6SM4/y67OlvL+kODXEt9h4Y6mZr6Dg1NSj3NqtOdwZpWBfVSNc0KvRAdOlrketpVJuQ6Gxq9A7XeIVzJMdlRmK1nlIRaky0ILL3NQ4vKTHmbksdff4+ZCemEhUUTen44iTFJrFyygr07M9i5dQu7dm5HIW/HZNRg0AvWhfqGKqqqy4KzhGqNnKbmWmpqy4MGUo1WjlanoLWtgYrKYvZl7aa8oijoejdbdMGVyRarUA4qZVIqK0rIzdtHSWk+rdJGVHoFKr2C6oYqsgty+Pa7vyMSCyt7L1xxGbP+KAoCKyo8mrAZEcSK4omNjCU2MpZlc5awdPZi3nr5LQb9g/T4uunu6sFudaBQqMgvKKKyqkZwqvs8DA0NTbnVh+jv209nVx82m4+yyia++2Eja59+nZtvfYRVl9zIoqVXsmDxFcxbeDnpCy4mec4KElIWEx0/F4kkDYkkhfjY2aQmzSMxJpmF6Yu4bPkl3HLVDTz76JN89f7H/Pzlt3z38Zf8/dNv2LFxB9WFlShbZBRm5nL3n28n5NyZREdEET5jFpGzZiEKDUUUGoo4LIzkuGguWrGU266/hg9efYE3nn+Crz58g8r8DFxGBX6HHr/DyGCnkDkJ2ZMgngd8Vd2dwuf9PV72+z0MdbkZ6nKz3y+41Ie7heen3zkZ7nYz2utltNfLSI+H4W43w91uRnpcjPV5GOvzMNorfB/pcTHa62a838vEgI/Dw90cG+/n6FgfR0Z6ODbeD5MjHBrvZXTIx7HDw8BhTk5OcHxyHE4c5fiRg5w8Osmh8QmGh0aYGDvA8aOnOD4JI0MT+Dx+/F4PPpedTreLbp+Xbp+XTrcLr9NBp9tFp9uDz+UOhtfhwWN347I6cVks+F0WOh0G3CY1Tp0Cl0aJWdZGa2kphbt28s377/PsI49w1YUXMS8xiURRNPHiaOKjY0iMSSI6IhFxRDLRomQkomSio1NJSlvExZdfxy13P8wHX3zLloxsGtqVaC0uLE4vDq8fp8eP3dX5HwMrAK3AZ4vVhdnixGr14nB0YbP50OvtaDQ29HqhQ6jW2SkormFfTikZmSXkF9ZS16QMdgnlatu/FNunZ1T/BKwmpZ7pWVYAXIESsK5dRZNcF9yL1a4yIVWbURocaC0eNAYnKqMTpcGBwmgTdKxporvGOGUeNTnQWlzUSlXk1bZwzzMvcV50EiEhYkLOCyUhOpEVi5ezd9dudu7Yxr7M3ZiMWowGNWpNB+3SJlrbGlBr5FhtRnR6FS2tApRKSvOpratArelAq1PQ0FhNaVkB5RVF1NVXolC2YzCq0RtU6A0qLFY9NrsRi1lHR1szjbVVlBTmUJCfRXNLnbCZ1KSmobmGvIJsikryyc7NQSIR1iRf/acb+V9/mEFEaCyRYRIiw8WEnBdGQnQi8ZIEYiNjWTpvKQvTF3Lfnfcz2CNsUXA5vLS1dlBSWsmejCzapQrcbq8gtvcM4PV1Y7W5aW6RCZdqXn2Xe+55jNWrb2Lp0stYvOhSZqevIDF5MQnxi5DEzCEkLIEocSoxMbORSFKQiJJJip/NwnnLWbX8Ym674TYeuucBnvvLU3zw+lts/20DdcXlVOUVsWPdRvZs28WGX9ZTX1lLY3U9Tz32FPGieMShYsRhUcRGRRMTFklseBTxkVEkSUQsmpvGvbf+mfffeInXn3+CLz98g/w9m7FpOxjudjPY6aDbaaHHZaXXa6fP5wh20Xp8Lrq9zinTp1Di/SfA2u93/Vtgjfa6GevzTQHLOwUsT234rmYAACAASURBVPD5+KCPIyN9HDswwOT4AAeH/RydGIRjYxwY7WV0v59Tx4Vy8PjkOCeOHoRTxzkxeQSOn+DA6BhDA/s5OHGIUyfg+CQMD47T5RaAFcioejp99Hd14fd6hGzK7aLX14Xf66PT6cbjcOK22nHbHXjtbrx2Oy6rHr/LhN9lwWvR49KrcWjVWOUdGNpaqcrLY/uvv/LeS69w901/5oIFC0mWRBMTKSJeHEucKIk4UQqxklSixSlERSUSIUokMXUhC1dcyk13PMAb739KRm4xjVIVaoMFo82F1eHFbHOfBpa9878F1vQIAMtscQpzpyZXUNfS6WwoNVYUagtqnZ2yyia2bN/Hpi37yC+spUWqR6URQKVU21ForCjVUyWh8t8DS6a08IeAPjXdwhD43qzQ06I00KoyBi8/T9+NpTQ50Tv8wTNhOrsHo6sTrcWFwmBGrjehNljQ2wWXe22bnILqRgrqW7h37QuEx6cyKySSkJnhxEjiWbFsJRm797Bn906KCnOnuoF11DdU0dRch0ojx2IzYzDpaZO2UlNTRUlpATXVZSgV7ZhNWjpkLRQX5ZKXm0lFeREKeRtGgxqLWYdep8SgV2G3CbBSKaV0tNbT2lBFa0MVHe0NGHVyHFYdUmkD+/btYE/GdmrrKtHpdCxatARRVAwXXnApoSFiZp4XQXhoFFGhkUSGi4mKkCARxQqrU5LnMm/2IlZffjUOuxeL2YlGa6KiooHsvFLyCiswWT24vP2odXbKq5r5fdNuXn3jQ26//UEuvfRaVl24OrggLjlBOM4QiICNQhweTXRkLOlJc0iKTWbFomWsvugSnnz0cd565TW++fxz/vHNN2z89VdyMjKpq6hC2tRCS10TVWXltLY2U11dSXtrG++/+wGxongiZ4iJjUgg7JxwxDNFJEbGkSyKQzIrhLkJcTx632189OaLvPzcozz3l/spztmNy6iiz+egx2Oj12vH77TRUFGKtKGWtrpqXCY9fV5h1GbQ76bXaw+WegNdruDYzVC3R8i6erxBjWr68+kjNvt7vMJsYK+Xsb4uxvuFkZvRfh/DvT6Gez1MDPUwPODj+MERTh4dY2K4j8MTA5w6eoDDBwYZGvJz8NAwJ04c5MTxwxw/dogTx49w6uRRTp08zvGjxxge2s9A3yCHDx6Bk3D88An2940IwHJ7hdLP5f6//ux2TpWENjsemw2vxY7basVjt+Cxm3HbTEKYDbhMBhwGHXa9FpNCTkdDPcX7Mvnpqy95+pGHWb1yBWkxscIfEUkCsZJExJGxhIaICQuLRRSdQkzcXCRxc5i/+GKuu+kuXnnjQzZtz6C2qQ2d2Y7dI5SGdnvn1BbSnmCmFBDTnU5/EF5Wm3sKUA7MFgcWqxOL1YnRZMNktgfhZbY4MZkFq4PB4JjyZhnIyysjL6+CwsJqsnLLaG/XCptM9U6UGjMKhXDEVa220qE0IZUbgsddO5QmOhQWOhQW/hAAU2AUJzjkPOXDCswUTt86Oh1YHQYhAmft1SYHKqNd0K5sLgwONy0KNUXVDezKKyKrtJrihjbuXvMcf4yIZuasCEJmhhMbHceKZcvZvXMXO3dsIyc3k7b2Jppb6mhrb0ShkqHVq1CqFTS3NlHXUE9dQy1trY1o1B2YjBo6ZC2UFOeRtW835WWFyKTNqFWyILDMJi02qwGnw4zZpEWtaEfaXItS1oBRK8VuVmExyJG21lBZlk9h4T5qa8pRqzpQKZRceunlxMYkcsnFV5CUOAdRVCwRYSJEYVFEhkcRFSFCIoolPjaJ1JS5zJ2ziHnzl1BRWYfH04tMpqWyppXsvHI2bskgJ7+C737cxEuvfcSNtzzA8pV/Ys68C0hPX0JayiLS0xYiiYoT9kdFJ5IUm0hSTAKJ0fHCFgBxLItSF7Bq0QWsvuASbrjiKu65+TZee+55vvvqb2zbuJ71P/+DDb/+xLZNG6kuL0MtV+CwWFF3qGhubKJdJkWlUfLNN9+wZMkyImZFET5DhGRmLAkRyYjPFxMTIiY+LIpFycncfv1V/HXtw7z63CO8uPZ+cjM24zAqg1AZ7PLS73PjNhspy8uhKCuTsrwcjMoO/E4BZkPdHvo7A/rVfwasgIb1r4HVyVhfF2N9XYxOzQMG/s3oYDdjQz0cm5oNHB/p4/CB/Zw4OsHExCDDI70cmhzlxMkjHD9xmKPHDnH8xBFOnjzOqVMnOHpkktHhEUb2jzJ5+CgchyMTk1MrrbvocXnpcbn/2+h2uvA7nHTZHfisNkG/slrxOW14HFY8DituuwW3zYzLasJhNmA36fFYTNj1WnTSdhrKStm14Xfeffklbr3qKpakzyZBEicI8KI4AVyiBMLD44iKSiYmbi6x8fNYsOhibrz5Hl5540M2bN1NdUMLKr0Zk9091RHsCl4nD3QAA871M/QqixOT2X5GnAaWYyqmgGWyYzDapspEC3V1bVRXN1NZ2Ux+fiXl5Y1Th2f1qFQmlEojUqmG9nYtHR0CrJrb1MgURmQK42lgtSgNZ2xkqGtXCUPOUjWNHdozdrmfDasAsFQWL1qbF7XFjWrKvmCyu7E4vWitDkpq6tmWmcvWfbmUNrTRqDLw4LMv88eIaM6fERYE1vKly9i5fQfbt20hKzuD5pb64FygAKsOautrKCoppKyinMbmBrQaBSajBrVKRlVlCdlZeyguyqW9rRGjQY3RoMZk1GA2aTGbhBJTqWinqbGGqsoScvbtprGuHK2qHYtRhbKjmdysXezesZnKimKk7c3Y7CZ0Oh1r1qxFIo5jztxFpKUtZOaMQGYlCoYoMprY6ARSkmczb+4ili65gPXrNqNWm9m2bS/f/7ied97/jHsfeJzb7nyIlRdexeKllzF3/oXMnr2UpKT5REcnExkRS0S4BMnU5oO4qDjEYVGIQiNJT0zm6ksu58E77uWZR5/ir0++wOP3Pcyzj6/hr888x8ZffyU7YxcVxQVsWvcLG3/7ma0bNyBtacZmMuP3+uholVFZXkVFRRU5uflcffW1nPNf5yOJiCEyRIRohpjoEAmxoRKiZ0SQJonh9muu4fXnn+Kvax/mr089xHd/exe9ookupxGfXdiqMNDpod/nxqxWkr93D1k7t1OcvQ+LRhnMsIa6PcKmhaku4P8LsM4U3YXMKgCtkR5f8P1In7CVYWTALwwzHxnn6MERxkf6mDw0wvHJcUZGepk4MMTk0XFOnDzCseOHOHrsECdOTnLq1AlOnTrBgfEJxkZGOTB+kONHT3By8hQTwwfo9w/Q7fX/j4DVabPjs9rw2Gx0uuz4psLrtOF1CFmXy2rCZTXhNhvxWEx4TEaceh1GeQfVhQX8/dNPeOL+B1ixaAlJsYmIQ8XEiuKJFycTGRZDWEgMYnEyYnEq4uh00ucu4+rrbuPFV99mw9ad1DS2ojZYpmwM/mkjOH6cTn8w05qeOQWAZTTZMJpsGIzW4OfTEDsNK4PRhsnkQqezodVakUqF69glJXXs2pVLdrZw/k6nswV9XIFrPhq9I5hlSeUGZHIzMrlZyLCmwypgZWjs0NKiNDD90GrgSnQAVkqTACudw4/e0YnG6hG8VhYXaoMFqVJLRUMz2cVlZJdUUtbYKmyEMNh4+PlXmRWdGARWjCSWxQsXsW3LVrZv20JefhayjlZ0eqVwSMKsQ6NT0treQkNTPe0yKXqjDoW8ndaWeqoqSygrLaCutgKloh2DXhUsAQPQMhk1KBXt1NdVUlqST1FhDsVFuSgV7Zj0KlRKKa1NtezN2MGe3dtolzajUncgl8toaWnjiy+/JSIymqSkuaxefQN//GMokRESRJFixFGSKWhJiJHEk5yUztw5wvmovzz+FB9//BUPPvgEN910J1dcdSMLl1xIctoC5i28gPj4OYSGxhAaKiEmJoWU5DkkxKcSIxGuxcSKYkiNT+byVRfz2AMP8farr/PJ2+/xwetv8d3nX/PtJ1/z/mtv8+k77/PL9/+grqKC9qZ6mmqr2L7pd7ZtXM+ubVvRKOQ4LFZcNjvlRWXs2Lab9es2c+99DyMWxU2tzYkjcmYkceExRPxxFslR0aSKo7l61SpeevIJXntuLU8+dDdfffQmHY0VdDmNdLvNdDpM9HrtjPX3MNzThVEppzh7H1k7t1Oen4vTqGOwyxssCf9TYP13toYAsEZ6fIL21StAa7RfyLaG+7s4MrGfk5MTHB4fYmK0n8lDI0weGmFoyM/k5BjHTxzkxMkjHD12kKPHDnHy1FFOnTrByZPHGR0eYXx0jCOHJjlx7CTHDh1ndHCMge5BBrr7/8fACpSG04Hlc9mFjGtapuU06oUSUafFplHjMuixazU0lJWy/fd1vPjkWq67/E8kS+IRhYiIFyUQL05GHBlPRFgcMZJ0xOJUoqNTmTN/BdfecAcvvf4uW3ZmUtskRadzYLWe3osV8GUFvFkmsyMIKyHLcmAy2zEYregNliCwTsdpWBmMAog0GgtWqxeVyoRUqqOmpo2tWzPZsyefoqIq6uvbkUo1yGRCdqVQmJApjLS0a2jvEK5TSztMArDqpWoCEciuGju0tKqMSLWWIKT+FayUJicaWycqi1coBy1udFYhy2pql1NSWcuu7DwKKqppUxuQm2w0qwwU1bdyy8NrgsAKnRVBtDiG+XPnsWnDRnbu2EZZeRF6g9DJU6lltEmbaZe1oFDJ0ejU6I0GzFYTrS31VFYWUlqaS3NzNUajErtdj9msRqfrQK+XYzKpsFq1mM1qlMpWmpqqaGiooLWlHrWqA6fLilIhFQar87PJztlLUXEeKpUCuVxGZtY+du3O4Odf1jNrlojouHTuuvcx/uu/BGCJowTtShwVE9SxkhLTmDN7AWmp87j8sqtYdeFlLF6ykoTENBKT0oV959HJREbGES0R3MsScTyREdGntbDoeC5asYqH7rmPT995nx+++JKvPvqYLz74kN/+/h2ZW7exa+M2Nv20gXU//srvP/9KfWU1RrUavVJJWUEBVWWlVJWVUldVLcDK4UavNbBvbw4/fv8rzzz1CrHRacw6X4Q4Mp5Z54YQOSuc2PAoYsPCSZWIuGzZIp599EHeeO4pnnjgTt5+6RmqirODninBPyWAZ7DLi89mprW2mryM3WTt3E5FQR5Oo44+r4tut3UKQE5G+33/EbCmvwsAKfD+DFgFdmJNAWtsyjR69OAIxw+PcXB0gIPjg0weGuHg+CD793dz4vjhaeXgQY4dP8wpjsGpY5w8McnY6DAHJsY4dvgIx49McnD0AEO9ghG439/3/wSs6dDqsjvw2gVAeafHVIYVAFan3Uq3y4HPZsGqVWPTaXCbjZjVSmSN9WTv2M6nb7/DTVdcTXpMEvHhMSSJEomPSkIUGoMkKglxVBISUSoxMWmkzl7CldfcIpSHWzKoq5OiVluDg84B17rF4sFu7wyC6nQIOtbZGZbBaJ2C2Fmht6NSmbBYPMFZw/Z2Lbm55ZSU1JGTU0J+fjlVVU3IZFrUaityuZE2mQ6p3EB7h16AVocJaYeJPwRGcKaXgS1KA1Kt5Yys6l9mV2aXMMxs9qA0OdHavOisbtpVBqrqmyksqyK7uIwGqRyTuwuZwUJeZT0b9+Zy5e33cb4oLggscZSE2WnprP9tHTu2b6WisgSTWXCjt7Y1UFNXSXNrA2qtCqPZgM6gR6VR0tJaT3NzNVJpA0ajEofDgNWqxWRSYbFosFg02Gw6rFYtGo2UtrY64b5hx9R2UrkMtVpJaWkpmzZtICNjN7W11cjlMgwmPbX1dezNzKKktJLikkoSU+YxMzSaP9/yAOeeG0FkRDQSUXTQzCeKjBZgE59Ceto8Fi1czorlF5GcNJu01HlEiWIJCxcTGRVDaEiU8PviOCSiWCLDxUSL41i6eBl33Xonzz/9DOt+/Jmf/v53/vHlV/z09Tds/Olndm/eSM7OHRRk7KUku4A9m3axc/N2dm7eiqZDgctiwWk2U19ZiVGrwaBRYzdbhBa7p5O2lnY2b9zGO29+xPy5FxAWEo84IpnQ8yIJOy+MuAgR4X88h2RJBAuTY3nkrpt4/9VneeGJB3jxyUfI27MVv8tEj8dCn8+G32VioMuF32XBZzPjMGhprq6kPD+X8vxcmqsr6XJYGej0BIE10OVguNfzHwNroMsVfDcdWAFQBeOsknB8fy9HD45wZGI/B0b6OXJwmMMH9jM23MvoaJ8gtE/BavLoAY6fOAIch1PHOH7sMAcPjHPo4ARHDhzkwKiw7bW3swe/p4tuj+8/gtXZwApqWQ6HAKjpMQ1WLqsJh0FHl8NGj9uJz2bBZTLgNhtxGvVYNCpUTU2U7tvHl2+/x21XX8+ChHTiw2OIDYtBHBJDVEg04shEYkRpSESpREUlkpK+mBtvvoeXXn2PHTuyqalpw2h0Y7f7MZlcGAyO0y72M2B1OsM6uzTUGyzoDRZ0essZwNLpbOh0tiC4tFo7arWVpiYFbW0aKioayM8vp6ioitZWJVqtHZXKglxlRmtwni4LA8AK7LkKwKpZoadNbQrucz+7JJwOK5XZhcbWidLsQWP1oLV5aVXoKKqsp6C0koraRhqkcmRaAwqjjZL6ZrZlFbAhI4dr736IGeJ4zjs/NAistJRUfv7xJzZv2kBRcR5qjeCpUqqkKFQyDCYtVrsFk8WIWqtBruyYWtQnw2bX43Aasdn1WKxaLFYtVpsu+F2paqO2rozyigIaGivpkDej1nTQ3NxIY3MTpWUVZOVkU15ZgUqjRqVRU9vYwJYdO9myYydZeYVk5xVz8WVXExoRx5VX30Zi4jwiwiVEi+OIi0kkNjpBuAgTFUN8bBJpKXOE68VT5aEoKoaY6AQBUOI4EuJTkIiiSYxPYvmiZdz+59t47a+v8vevvub7r77h8w8/5Mevvmbd9z+wff3vZO/aQVlONg1lJXQ01KFpa6UkO499u/aSuTOD8sJizFo9PV4vXqcDjUKORiHHoFHT3eXH43Lj7+ymtLiCTz/6ghuuvZXzz5EgCk9FEpZM+AwRsVHRxEaEIZ51LnMTRdx4xQW88fxjvPH8X3jhifvZtu57XEYVA10ufHYjvV4rXU7j6WV6Pjf9PjeqthaaqytprCxH3txIn9fFkN9Hj8fGoN8d9Gf9d8AKvDt7eV9wUd80K8RIj++fFvYFZgcnhvuYGO7j6OFRDowNMDzo5+DB/Zw4fphjxw8xefQARyYnOHH8NLCOTh7k4NgoEyPDDA/009/tp9fXRY+3E7/bS6fzP4PVdGBNh1an0xkElndaTIeWSavCZtThtpnxOqy4bWacFiMOswGnUY9VpUDb3Ezlviy+/+hTHr7lTpanLyQpIo640Bhiw+KIDosjWpQ8ZXtIRiRJY+HiS7jmujt5882P2bBhFw0NHej1TkFot3pPj99Msy8I+tTZJeBpYOn0ZnT6M6Gl1Voxm90olUbUajMGgwu12opKZUGhMNHYKCM/v5ydO7PIyiqiqqqF1lZ1MMOSKYxBYLXLjKeBFegKtigNZwArcIvwbA0rACy50SUI72YXHXobRZX1bNiewc692VTVNyPTGmhRqClvaGVLZg4bdmexq6CM2x5dywxxPOeeFxIEVkpSMv/4/gfWr/uV7Jy9tEubaWquRSprRju1p0qjU9PS1kxNXS3VtVU0t9RhMCpxeyzYHQbsDgNenw23x4LRpMJoUqHRymhorCQvfy8FhftobqlBp5ejN6iob2ygrr6R+oam4M/a+jp27NnNB598zAsvv8Kap5/jjrsf4L4HH2PB4lWERyVw0SXXsWDBKsLDhKwoPjZJOFs/Bay4mERSktJZsmg5yYlprL78Kv54zgzEoljEolgiIySkpaTz6IMP8dlHH7Nr23Z2bt3G9998y6cffsA3n3/Ob//4RxBUlYX5tNRU0dFQh7K5EU1bC7oOKdKmFhRtHSjaOuhyeehyCR6g+uoqsvdmUFNRTntzE73dPbgcbvp6BsnKzOXZp14kLjqNqLAUIkNSOfcP4cSExxMTFknIOf+LRWmxXLI8nWceu52P33qGpx+9jbdeXIOmvY7R3s4zNKkup5HhXgFG3S47nXYLtaXF7NuxjYqCPJqrK/HZzPR6nHS7rezv8Qad7f8TYJ2hb3W6GOoSViQH1iBP7xIeHh/iyMR+Rge7mRju4/jkOBOj/Qz1d3L08CjHjx3i6LGDHJmc4MjkBCdPTALHOXXyKJNHDjA6NMhgb8+UQdRJl8tDj7czCK3/H2D5HaeB5XPahPLwLGj5nDacFiM2ow6H2YDLasJu0mMz6nCZDHj1OpxKJaa2dhoLi/jpsy+474ZbWJYyjzRxEokR8USHxCAKjSFalIw4KoXIyCSiY+cwe+5KbrnlPt566xP27i2ktVWNweAIwspg+Bddv6lM6uxyUKc3o9WZ0OrMZwBLrTZjt3fS0aFDrTZjNLqRy41otXZkMj1arZXq6mZ27NjH5s27ycuroLVVjUJtCQJLpjCeBlYguwrsvwrAKRBamxe5wY5MZ0VpcqK2uIMWBp3dh9rqo8PgpF1jpqJRytY92WzcsZfSqjoUWiOFlTUUVtbQ2KFmV14R+VUNdJid3PH405wXFcuskEjO+d/nTd34i+DLv33B+nW/sm37JlpahWs4Gq0cm8OMwaSlqaWRsopSqmtraGlrxmwRNiw4nGbcHhtujw2nyyIYQ6fGcKprysjOyaC4JI+29kZsdiN2hwmFUkpTcytVdY1k5xfxy/rfefPd93j48b9w4y23cuW117Hyoku5ZPWVzJ23mAULl7Fy5WpCQ2NYvnw1q1ZdScisSKIiJKQkpZMQlxw8tZ6SlM7stHnMnT2PeXPms2jBYkSRYpYvXcHll67m7Tff4bMPPyUrYy9bf/+dH77+mrdffZVXX3iBtY8/wk/ffUN2xi4aKsqQNtTRXl+LXi5F3d6CVtZGl8OKRtrG7q3bycvMIX9fNt0eHx6Hky6Pl5qKcrZt2khxYRE2i5VObxcuhxu1Ss/nn33NooUrkUQlIQpPRRyaQtTMOMShEmLDI0gUhXHBgmTuufly3nzxYV5++l6efOhmvv/8bWxaKUNdblwmPYNdAjz8LlNQGPc7bWhlbRTu20vm9q3k7tmFRtpGr0fIvgLw6fPZGPQ76fXa6fHY6PHY6PM5gmAKxPT1yP8qxvq6GPA56fc6BHvDgD8ItfHBbo4fHmNsqEfIrqa6hMODfg6OD3LsyBhHJw9w5PA4Rw6PTy3pOy4A69gRDo2PMNDTRZ/fR4/PTZfbMTVeI4zddHs8QQAFOn8+q41Omx2/w0m300WX3UGv20Ov2xPUrnpcbnrdwu92TgntZ2dYTqsJu9lwRjitJlw2c/CdzajDrlHhVKtwqVTom1uozs5hwzff8Zfb72W2OIGYmSKSIhNIECUjCo0hPDQWsTiZ6Ng5SGJms2LF5dx66/18+OFX5OaWI5fr0etPG0Gnm0SNJnsQTDq9+V9kV+bTpaDeIsBrWkmo19uDJZ9KZUGjsSGX61EoDDQ3y8nJKeH333eyadMeSisa0egdyFVmVFobLW06Wtp0gug+Xbc6G1iBrCogqitNzuBzjdWD0iysPW5VGSmrbyOvtJralg40RmHbaFVTK0VVtdS1K6hobqdVY0JqtHPbo2uZKUkgNEzE+efOIjE+CVFkFJ9+/Ak//fgDv/72I9U15ZgtOuGsvE5JS1sjldUVVNVU0iZtR2fQ4nAKcDJbhCvPFqsBu8OEw2nB6bJQ3yAs8SstCxyqkKNSy6iqLmPz1k289d77PPPCS9x9/0Ncc8OfufSKP7HyootZsGQpaXPnkZg6m/kLlpCWPp85cxexdOlFzJolYd68C7j15vuYNTMCcVQMSQmpJCWkCufWoxOIj00iWhxHcmIKC+cv4tqrr+PLv33Fl3/7io8++JjPPvyUn3/4B+t/+olff/iBrz79lLdeeYXPP3qfH775ktqKUuRtzbQ21GJQdGDRKLHrNdj1GjwWI06jjsaaSopz8ynKKUArV9Ll8tDt66TP343DYsbncmLUGxgaGKTH34vD5iY7q4Dbb7sHiTiRkBliImfGE35+LJEzxESHiIkLD2NeUjS3XnMJrz77IB+9uZZH77mGLz74K4qmMhz6DjxmIbvq9TiDnqqhbg+9XvsUSFspysqkJCeLsrwcDIoOul12ul32IJQCg9B9Pge9Xju9XntwN/t0O0NgZ/vZIAtkZuP9foa6hEwrcGAikIkdmNKvxoZ6ODDSz+SBYcaGexke9HNoYogTR4VNopNHJpg8MsGJ44eDYvvRQxMcGN1Pf3cnvV1eur2uM4DV5XIFjaEBMAW6f112RxBYfocz+G8C7wIA8zucQVgJBlLLGcByWIxBWNlMeuxmAw6LEYfFiG0qy3Ib9bj0Wjw6LQ6VEm1jE9XZOXz/4Sc8dNPtLEpIJykiTlhhHRKDODKeyPB4IiISiRSlEB8/h+XLL+PBB5/k229/paSkBrlcj8HgwGRyneHBEqB1WmA3GK1B86hGa0Sp0qFSG9BoTcEsS6sVQqOxoNEIxtBAaDTCMRSZTEt7u5qGBin5+ZVs3ZrJtp3Z5BZU0tCsoEMpdAibW7X8IeBmP/vCc0C/6tDbzsisAu8DAGtWmsivbGJ3bgmZhRVU1Lci11nQmmw0SxXUtcmobm6jVaVHZXWisXupbFNwy8NrECXPISIymvPPnUWMJJaIsHDeffsd1v32C+t//4W29iaMJo2wKbS9iYamWppaGpHJpegMesxWCzqDFpNFj9PtoNPvwdflxWw10NreQnllCRVV5RQW51FSVkxldRm5+Tn88tuPvPDX57nuhuu55Y67ueKq61m0bCWpc+aTmjabtPQ5pKankZSSjCQ6lri4BBITUklKTGfZ0ouIiowjLiadNU88x8wZ4UimSsKUpHSSE9OmoBVHZHgUKfHJpCWmcumqi9i4bj1ffPoZb732Omsf1m3J1QAAIABJREFU+wtvvfIa2zZtJGPnNrZt+p3ff/2JnMw9VJeXoJZLaaytQilrw2bU4XVYseg1eOwWenxuFO0tlObnU5ybT96+XAZ6eoWRD6eL9uYWSooLaWttxml30Nvdg8/XhbxDzTtvf0hS4hxCZkqIDIsjYmY0YedGIpoRRUxYJMliEatXLOKFx+7ly/de5JmHb+bxu69h3/afGPbb8ZhVOIxqxgd66fO66PHYpgaWvYI+1eXFqlVRU1KErLGexspy7HotvR4nvZ7TxyICA88BIAVA9q9Kwum2hukx6Hcz3u8PCu5jfV1T/7ebkb5ODo8OcGhsMLgH68jEfkaGuhke9DN5aEQYdD52iCOHx5k8MsGpk5Nw4giTh8Y4MLqfiZEh+v0+ejs9dHtPZ0M+pw2/0063S4BPj8t9RvdvOrACnwNA67I7giDzWc/sCrpt5iC4AplUAE5mkw6zSYfFrA+GdaostGnU2NVqHBoNLo0Gs0xGVVY2P3/2BXddcyOLk+ciOj9C2GQqTiYiNJpZsyRERSUSHh5HQsJcLrroKtaseZHffttCXV1b0BtlMjvOiIBBNFAGqjWGYLYl2B1saHVm1BojKrUhCKuAOTSQWWk0tilwmWlvVyOTadFoLLS0qMjIKODn37byy7ptFJbU0tSqQqNzCcbRgIt9enY1vSsY+B64AB3oBqrMLtrUJnLLG/hx4y5+2riDktoWZBoTjVIVhWVV7MrMIa+skpqWdho71NR3qCisaWL97iyuvP0+wuNTmT1nISEzw4mKEBEWEsorL73Mju1b2b5jMxqtgnZpEy2t9TQ01dLS1ohCJUdv1GE0mzCaTdidDiw2M0azCZPFiNFsQq1V0dzaQmV1Bbn5efy2/lc++uRjXnzpBR59/DHuf/A+7rz7Lq69/jouvORyLrj4MpauXMXchYtITkkjNj6OuIR4EpISSU5ORSyOJi42iWhJPBcsv5ikxDmEzYrmpb++ScisSERRMaQkpbN44TLmz11EQlwy8bEJRIuFHV+pCSmsWLKU1156mddffoUP332PH7/9ju0bN5K9dze7tm3mu6+/4Luvv2Dfnp20NdXjtJrQqeTBv6wehxWDRkmny06Xx0ldZRmlhQXs25NBYU4BwwOD9Pm76fN3U1NRyZ7dOykuKsButeFxeenpHiAvt5gbrr+N0BAxs2aIEUcmIgqTEDEjAtHMcOLCI1iSlsL9t1zPOy+s4Z0X/8I9N17KD5+9gbSuCK9Vhd+hp8djCYKm02EIOta73VZG+7qx6zWU5+fSXl9LY2U5DoOOfp9bEN6nrAmBrQz/SsOa3gWcDqsAyKYDLWBpGOnxMdbXFXw+PtjN8YMjTAz3BYF1aGyQ/QNdjO7vEQacTwpHJQ4fGgsC6+SxQxwYG2J0qJ+JkSF6Oz30+Nz4Pc7/K7DO1qYCwAqUh//OPDrdKDodWO5p0LKZ9FNztRpMRm0QXmaTTninVWFWK7GqVdjVatxaLdrGJsr3ZvLFW+9yz3V/Zk5MMnHhMcSLEhCHxRIeFj1lLE0mJiaN2bOXctVVN/Pqq++ye3cObW0qAVqm02ZQvUHIqgI+LI3WiFyhQac3B58pVXpkHWoUSh1anfkMYCkUBlQqC1rt6dJQq7Uik2mRSjVBn1ZxcS3bdmazcUsGm7dlsi+nlJY2HQqVjT/8Oyf7dIG9Q28LerJ0dh8aq4cGmYb8ino2Z+SzfkcWhVWNAsiMdoqrGtiRkcWm7bspqamnXa2jQaYis7icTRk5rNu1j5seeJzw+FSuvubGKaFaQrRYwjNPPU3m3j1s3baRpuY6WtsahGhvokPRjlYvnOGy2m3YHHYsNisWmxWrzYHZakGhVFNSVsq69Rv45LNPee75F3niyTU8sWYtTzy5hvsfeIjb77yDa6+7gQtXXcy8+YtZuGgZi5esYMHCxaSnzyExMZG4uDji4mJISUpGIhKTlJCMRBTLyiUXMjd9IaHnRfLe258QE51IRLiYC1ZcxC1/vp0rr7iGxQuXkRSbSJw4FklkFJLIKNITk3nonvt446WX+PWHHyjLzaO+spKczD1s+P1XPv3kA3779UdKivNRKWV43E5cTjtdnV7sNgsetxOnw0ZPpw+L2UhRXi7lxUXUVFRi1BgY6OllsLcPq9lCUUEhRQWFdEhlwg1Efw893QN8+smXJMSnExEWx3l/jCJkRhTisCgkIaGIZ84gRSLiuktX8fLax3j7+TX85e4/88HLT9NSnofXrMSmldLrtjDU7cLrMNHpstDtNjPcK2RCXU4zQ34fWlkbuzZtELqaeTmYVIpghhUo/YQy0vVPXquzbQv/DlZBaE11CUd6fIz2nj7jdWikn5OHxxgd7A4C68BIP/sHupgY7efksQNw4hBHDo5yeGKUY4cPcOrYEY5PCgv9Apd1AsPafo+DLrcwI3k67MHy7t9BK5BRTS8DA6VjQHSfbmMIQMtlM+OymbHbTFgtBkxGLQa9GoNRuDsQCKvFhMmox2o0YNHpMCsVODQa7EoFqrp6Cnfs5NPX3uS6S1aTKkkgOkQszKBGxiIWJZwBrfnzV3LrrffyySdfk58v6FkmswOL1YXJ7Jgq8yxBS4NWZwoK72qNgYbGVgqLyikqrqCpWYreYJ2yMgjQCmRYOp0DrdaOUmlGrTYHYdberqalRUVjo5yK6hYKimvYlZHPzj15lFe2Ilda+UMAVtOBdTa0AqWixupBZXZRL1WTVVzFpt3Z7Moto6xBhtxgp0VpIKuwnB2ZeeSXVFBR24hcb6JDZ6SyqZ3Ne7PZkVNEcUMb9z/9V6KSZnPX3Q8QHhoV7BI+8tDDZGdlsmnzegqLcqmuKaO1rQGtXoXdacHtdeF0O7DYrEJWZbbS2iYlJzef39b9zmeff8Hrb7zFs8+9wBNr1rL2qWd44MGHufOue7j5ltu45trrufqa67jm2utZfcWVrLroMpYuu4D5CxYxd94CFixYwPz580lNTSY+PhZRZBSiyCjSk9KIFcWwaO5iFs1dQsRMMR++8zEXr7qM0JBIbvnz7bzx2tusXfMMt958B6kJKUSFRpKenMLctHTmpabz12eeY92PP1JVUkJbbR0qqZTcfRls37aJ9et+pqG+GrNJh8Nuxm6zYLWY8Hf5sNss+Lxuenv8+Lxu2lqbydq3l8L8AlQyJeP7xxjo6cXnclNVUcm2LVvJzc7BoNPT1zeA1WqnrLSaa6+5if/9h1lIRMmEzoolPERC5KxZRIfNIjZ8JsvnpfHEfXfw7kvP8urax1h7/+0U7t5KR20pnRYdvW4LnTa9oD11ufA5zfR6rcHSrtttZbDLi1bWxp4tm8jYupny/FwsGlVwZCewvaG/085wr+efgBWA09nZ1b/LsAJdwgC0hnt9jA34OTw6wPGDIwz3dwWBNTEsCO6HD+wP7r06ND7CkQNjHDt8gONHDjJ5aIyD4/uZGB5gbKjvDGD5PY6gFheIHrfzX7rZp5eAbpMZh96Ay2jCa7EGYdXr9gSd7S6rCafFGIRWsCS0m4PAMho0ZwLLqMdkMmE0GrGaLVgMekHvVClxazVYZTJklVVkbtzIq2ue4tKlK0mIikEcLkESEU1EuISI8Jip2cNEEhLmsnLlZTz66FP89tsW6uvb0erMwhoZmzvYJQwMPxtNp7uGSpWOmtpGsrIL2JORTV5+CVXVDbS1qVAqjeh0tuC+rACwFAoBVDqdDY3GglSqoa1Ng1xupL1DT32TnMqaVjKzS8jILKGgqO5MYP27LCvwTKazUt7Qzo6sQjbuymJHViGVzQpq2tRUNErZkVXIj+u3sH1vLk3tcrQmGwqDmcLKGjILy9iwO5O8ynrq5Fpue3Qt4fGpPPTwXzj3nBlEhEWSlpLKTTfcSObePezYuYX8gmzKK4pobKpBrVVgsujRG3W0SVspqygnJy+Xr77+ls8+/4r33v+Y115/mxdefIW1Tz3Ho4+t4cGHHuOuu+/nllvv5Nbb7uLW2+7ihhtv4brr/8w1197IZZdfyZ+uuIZVF17KwoWLmTt3PvPmzGXO7DRSkhOJj4shViwiTiImJS6B2KhoFs9ZzKqlqxCFiFn76FOsXfMMM84P5cEHHuWH73/mb599xVtvvMvSBUuICo0kViwhRiQmQSLh7ltvpWBvJormFvQdcuStrWTu3sX2bVvY8Ps6WpobMRp0uF0OfD4PAwN9uN1OXC4HPp+P/v5+jEYjZWVlFBcXU1xcjEalZbh/P4O9fRi1OirLKygqKKS8tIwuXydebydtbVJeeP4VJOJ4zj0nnKiIBGHGLDKeiFnnkxA1i9mxUdx85aW8++LTvPHME7z4+IN8/f6bNBYXUFeYjVXVwX6/i06bni6nkaE+D36vhV6vlW63mYEuV9CHZVYrqCjIC1oxvFYzwz1dDHRO16Sc/wSsgIY1XaOaDrJ/NWd49lqakb5OJoZ6ODTSHzyOOjrYzYGRfsb39zK6v4djR8bg5GGOHBzm4Ngwxw4f4MTkISYPjnP4wAhHDgoHKoZ6u07fQ5zKEAMdzR6PjR63gx63858sC9M7hj6rDU27lKbKKtpq6zDIFXjMltMlo8uO12ENDjw7LEacVlMwHHYzNqsRk1kXBFXgUIreqEOr16HRaTEajRgNOnTKDsxKBU61CrNMirG1lZayMrb84x88+eBDXLBwCbGiGERhYiLCJYSHRRMaGkNkZAKxsemkpi5g9erreP3199mzJ5fWNjlanRmL1TVlbbCeASylSodGa0SrM9EhV1NT20Refgl7MrLZsXMvlZWNtLerg1mWWm0NloQKhQmVyjQFMjNKpRGFwoRSaUamENzuNfVSsvPK+XXdTr77YaNQEgYiAK3pJtGAv0qqtVDbpmRbZj5f//Q767ZlUFLbglRrI6esns17cti8J4ddWQWUVDfSodYLNwlNVjLyCsktqSK/op4WtZF2g4NbH1pD8sLlPP3cK/zxnBmEhUaRlJTCqgsuYvv27ezevZuiogJaW5tpaWmivrGOsopS9u7L5Lf16/jyyy/54IMPePfdd3nzzTd56aVXePbZZ1m79mmefPJJnnrqGZ5++lmef/5FHn74Ue68826uv+EmLr/8Ci67/Ar+9KeruOyy1Vx+2ZVcdumfuPjiS1m+fDkL5s1ndnoqc2anMW/ubBbMmU1qYgKxUVFER0SxYtEyrll9FZEzI7l29bV8/fk3nH/uDB5+8BF+X7eB335Zxy8//czll64mNjqOuJh4xFES5qXPZuXipTRW1yJvasau01OUm0Xm7l3k5+VQVJiPy2kXVu52d+H1uPB63Xi9bnp6/HR3d9Pf349cLqe4uJjW9jYaGxvxd3Yx2NvH8MAgjQ11VFWW09hQR3lpGR6Ph8GBEaTtCq7803XMmhlFjCSVGedFERkeT8jMcCRh55MaHcLS2XE8ds/NfP7Oazz98P089dB9ZG7ZREVuNk3lpZiV8qlz8XZ6PBZ6Om34vRYG/U78LlNQIPfZzOiUMhoqymiorkDV1oLfaWfI7wtmV2euRHYHYTcdTmdrW/9OdA/szApEAFgH9vcyPtgdBNbEcB/j+3sZ3987VQ4e5uC4cED15NHDcOwIhydGOTw+zLFD4xwcHaKvS9Cvenwu+ryuM8raALC6XY5/GrsJ6lMWK06DkcaKSrJ27KRgbybS+gYcekPwfZfbcQawpncCHRYjLpsALItZf4Z2ZTRpMRg16I0GtFotBoMBk1GPUaPEqlVj16oxyNqxKeQY2lqpzM3l6w8+4NZrrmV2fBKScBExUbFEhIoJDRETFRlHTHQyEkkS6emLuPfeR/nymx+pqGhAJtMKIzsmOwa9FbPJjsXswKC3YDIGfFgWVGoD7VIlVdUN5OQWsXNXJvn55TQ2ys7oEgaApVQKtge5XI9MpkWlMk1ZHQSzqFxlprlNTW2DjJ178vjxl838QWawITc5UJiddBjtwVP1gRJQbXHTrNBT1dzB7twSvvtlExu2Z1LVKKNNbaJFaSK7pJaswkoq6tupa5bRrtChM9vRmmwodRY6tGbqWpWCYG/vIqeyidsfeYqEucu4677HCY+QMCskkrT0+cyds4i/f/cj23fsYW9mDoUFpWzatIWvv/6Wv/3tS/72ty/55JPPeP/dD3j37Xd4+/VXeOHZJ3nx2ad4/53Xee/dN3n2mTU8+sgDPP7YQ9xx+83cdOO13HjDNVx3/VWsvvxiLl99MVddeTlXrL6MSy++jIsuvJQLV67ighUruWDFSpYtXcyiebOZk5rE4vlzWLJgLjdddzVvv/4aG9f9xntvvU1MVDTzUtPJ3LmbmeecwyP33UdNRSltrY2UlhXy5ddfII6WECWKITEpjfi4FJYvvYDW+mYsag15Gbv55e9fs+m338jYuQt5u5Sezi463R7cThc93V309vhxOe0MDvTh8bjo6fHT39+L3W6lu7sLv7+T0eERHBYr42MjFORnszdjJ/uy9lBfX8vQ/hGG9o/z2WffkhA3h/P+GMH/Yew9o+Msr/V91n8lBBfJ6u4Vh+aYGiAEQm+BhCQnBEJCKCZUU2zj3ptkqzer997LqPcymt5704xGo+5KDSEnJ7n+H17NIAM55/dhL2nesUf6omvdz/3sve+QoBWELY0iKnQ5wdddx5qwRdywaikP3nkDh3a+zZFd7/Orxx4kPT6W3LQUKgsKkfT24TIZGHdY59WFjUm3hdlxR8A49wdDTI6NUlFSSHebiMrSIrrbRIw5bVyY8AoAGh9lzuvgyvSYEE4xsXArqWve1xJWKvuf+Xe9X5gcvep94abRHWgSPT/hFppFPznP367MBZ7/7cocn12Y4tK0l398fgn+5yv4+nMhiOLKHP/+x9/4ny8/4+svPuHrT6/w1ZVLfHXlEud9XmY8Y8x6PcyNC0faaY+LyVEHE6NWJlx2Zr0eZsbcTHtGmRx1XtXe4HM4cZttSHoHqC0pp660gpriMmxaA1OjY8Jud5cdj8PCqM0UKLfdzKjNhMtqxG0347KbcNqM2C16bGYdVpNWKKNuvgxYjQYsBi0WgxazTo1Jq8KiUWFWKrColCj7+2koKeHYzp089tN7WR8SzqrgMKKWRhAWJPhaIUFRrFi+nrVrf8xtd97PG2/vIL+omr5BhRCOanCgU1uwm5yMWtzY9HYMWgtGgw2jwYFeZ8Ogt6NSGhE1d5GVWUhebintbX0oFQY0ajNqlQmD3o7R4ECtMqFWmwOlUplQKAzzQ9AGlEojUqmWkRE1Q0MK+vulXDOsMV0VpCo12FBZhfEbf7d7W7+Exs4BWnrFiLqG6B5SINNakWmtVDZ1UVQtoq6lhyG5HoXWzJBUTUtnLxW1jTS2diNVGZCozUh1VvokeopqWnnmhW2su+lOHn3yN4RFrmHx4jA2bLiJ9etvZO++w5zLyCUzK5+c7ELi45I5fOg4e/fuZ+/ufXy8czcfbP+Q9959m7+++mfee/NVtr/1Gm9ve5m/vv4n3npD+PrKn5/n9799ll8++QhPPfkIzz7zBE88/hAPPXgfD9x/D3f/9HYefvAhHnzgIR5+8BEee+RRHnn4Qe772U+5+45b+entW/nLSy9w4shBqstLaK6voSgvl/feepPF1/6I1ZHLaa6qJuS6a3nlheeRSwZxuUw4Ri3U1lcRtWolK9asJ2rlOlavElJrutu6sBuNKAf7qS0tIvfcOdpFLdjNFqbGffg8Y0x6x5mZnmRq0sfkxDgXL8zh9XqYnZ3GbrcyNuZGoZRgMhmYnZzi00sXMRn11FSX09Epoqu7DZfbybhvkvb2fp555nmCl67k2h8sI2SxsHs++LqlLF+2lE1Ri7n35jW88/JvObTzbf760u95+fnfkZWcSKdIREdzC1q5nFGrlTGn0K0+Oy5Aa8ZrZcpjZ2LUGjg6uR1WyoryaRc1Ul5cQF9XO+MeBxcnBaBc8LkEYE2NMjtm/dYaZVcASt8G2UJg+b/3A8s/EO1vZ/jblTn+dmUu8PzLy7PCIPSsj39+eQX+9Xf4+nMBXl9/zr+++pR/fHaFv12+wH9//in//upLPj9/IeAzzY55mRsXwCWoKidTHjtTnv8dWON2B9NuLzatgeaqWtrrm+hsFCHrH2LCOYbPMTpvuJtxWY3fKafFEICY02LAYdZjN+mwGbVYDZr50mI1aLEZdVj9wNJrMOnUGLUq4YioVWNSyBF3dFCSns67L/2JezffwNqgEFYEhROxOIzwpREELwkjInw1y5evZ+PmrTz9qz9w9GQiVXUdaLV2LCYPZq0du96FU+/AqDJh0AqwMujt6LRW9DobWo2F/j4JNdXNFOSX09jQzvCQApXSKEBKZUKntWLQ2+eNeEvAeP82sPw3iBKJBrFYJQSp+iPqxVozMqMdjV3ouRKrhfScyqYOKhrb6RlRIdVYGJLraesdobKhncTMIoprWujolwrrk9VGmtp6yCksJSO3kNKqBqQqA0qDg45BGaW17aTklvP4b19m/c13cftPf8G6dTewZEk4GzbcxKrVG3j5L9uIj0vh7JkEkhLTOHs2jqOHj7F718fs+PAjdn60g48++JDt773FzvffYu+ud9m94212vP8G+/e8z9now8TGHOPood28/NLzPPX4Qzxw/7088vADPPzQ/Tzy8AM89eSjPP3UY9x/38+547bbufUnW/nZvXfz1GOP8qcXfs+BPbvITE+ivqacmsoSCvMySYyNIS0pkZNHj7BhzWpClyyhuaqalaHL+NXjj1JfU87QUBdGi5bu3g6uv/EGQiKWExqxkhtvuJXVK9aTmpAiDCUr5Uj7eygvLESrVDEz4WPSO8bEmEeYWZueZMLnZcwzyvTUBNPTkwwO9pOTk0VlZTmtrSLOn59lbmqav3/xOUOD/RQV5lJTW057h4jxCS/TM3Ps3HmA0NDVXPuDUJYsiiBkcQTLw1Zw3f/3A1aHh7B8yTU8/fOt7H3vFfa+/wbPPHQfKWejyUlNxqhWo5LIcFks84O6NmbG5sMkxuzzCknYceWPhx+1W6gqK6a1qZ7y4gIGejrxuu3CjKFvlPPjTua8Di5Pupgds3J+3MnsuIPZccf8bKEfRFcDayG0vg0sv6/lB9aXl2f54tJMAFhfXJrh0/OTfHZhCr7+HP79Nf/66lO+/uwi/PeX/O3KHP/9+Sd8dn6Grz+9Av/6J5/NneeCb+J7gTXt+Wazqh9WU27XVcD6xsNyMWqy0lJTT2ttA70t7TRV1uDQm/Da7AFg+VWVX1n5y//aaTEEYGXRqzHrVJh1qgCw/PVtYOlVciwaFRaVEv3ICP1NTaSdPMUfHn2c68OjWBsaSeTSUCKDIwlZEkZ4yEoiItYQHrWeLbf9jFe2bScpLY/hYTVmoxuT3oFV78Smt2PWWDDq7JiMTgx6O1qNBZ3WitHgQKU0MjQop7GhndoaEY0N7fT2iJFJtSgVBtQqE/r5dgd/CfuwjAFg+csPLalUKxwJ/cdAmdGO3OQQAKazItVZySuvI7eslmpRF/0yLXKdjSG5HlHXEBX1beSVN9A1rEKiNtMzrKSuuYPMvBIy84pobO2kb1iOxmhHojZT395HcXUrWSV1PPX7V9n0k3vY9ONbueWWO1m6NIL1629k5ar1PPHks8REx3HqVDTx8YkkJCQQczqa/fv2sHPHh+zZvYN9e3ex++MPiTl5IFDRJ/Zz/MhuDh/YweEDuzh2eA/b33mD53/3K55+6jF++fTjPPzQ/dx7z53cc/cd3HP3XTz6yEM89+tneX/7uyQmnCUnI43khDMkxceQnZFEXnYqOZnJpKfEczb6OFnpKaQlJbL15psIvu46zsUncOsNm7nvjttIiD1NcXE2orYGGppq+fXvfsuy8CjCIldxw4+3smr5Ov766hvUlpejGOhjpLeL3vZ2vKNuLs7OMDHmYXZygouzM0xN+pia9HH50gWcDhsGg46UlCSyszPJy8tBLpcyNzfD9OQUF2ZmmZudZsLnwTfh5tPPLjE1M41WZ+AXv3iCa65ZxKIfRbA8Yj1hQRGEB4cR9KNFrAoP4u6b1rP91d9xYvd2/vL7Z9j20n/RUFFKWmIc7U1NGNVaxl0uprxuxkft820JzkDW4JVZH7Pjwg2aw6xnuL+HlIRY0pMTiDl5jKG+bjwuq3CjNuZgzutgdsweANac13EVsPxgmvM5A8++rbIWQu3bRv2VWV/Av1o4ovPJ3ARfXp6Ff/4N/vV3/vnlFf7+6QWh9WFugn9/9QWfzE7x2flZ+Por5rzjXJ6aZs47LtS3FJYfWFNuV6C+D1hOgxmH3sRgRzd1pRV0NoqoLSlHK5ELN4gOQbl6Xd+sSvYDzG0347QYrlJXVoMGs06FSavEqFH8r8AyzR8NjRolZqUCg0SCsreX5uISDrz1Dr/YejsbIlawIiicVSEriAyOFEKBI9awLGw1azbczKNP/obd+09Q29CBTDYPGo0Vq8GO3eTEpHdgNrkwGhxXAcv/WiHX0yLqprCggpLiajra+5HLdGjUZgFcCxSWH1j/CVYSiUYIUh1SG5HorahtbsRaM6I+MU1dg3SLlVSLuhiQ61CZXQwpDTS09ZFXWktyZiHxabn0y/RorGMMKwyU17VyLqeI1Mx8KmobUWiNGG1upCoDHf1S4TOHNbT0yfjdX97lxjvuZ/nKH3PbbfexZEk4q1dfz4qV67jrp/dx/NhpoqPPcOLECWJjzxAfF8OJ44c4sP9jDh7YzYEDO9m793327HyLU8d2kxx/nNjog+ze+Q5vvfEn3n93G/v3fMhbb7zCb3/9NI8/9hBPPP4wjz7yEL98+kn+/Kc/8u47b1Gcn0dORhq5mekUF2STk5lK3JnjJMSeJDcriXOpZ8nLTqamsojqimLqa8rJyzrHHVtvIXjRtbz9yqs89+Tj3HHzjZyNPk51dTG1DZUUFOVyIvo0YVErCQ6NIiJ8NTdu3sJrf34Vo1qN12rGZdJjN+mNZWkOAAAgAElEQVSZnZxgdlKIjLo0N8uFmWkmfF7mZqe5dPE8vvEx5HIphYX5dHS00dbWwsTEONPTk3z2yaeoFEpaW5qpKC+mtq4S34SHsXEvWdn5rFl9PdddG0rQ4khWLd9AyJJQgn60iDXhEawJD+apX9zFgQ9e58Tu7Tz/zCM0VxVjUEjRq+QYNUo0CjljLifT4x58bsf8H6qd2TErFyeENJwpj53pcQFoWqWMhppKRA21NNRUopSKhUTkeVVyftzJ7JidSxNOZjwW5ryOBWM6joCamvM5A8++rbL83/uBtdCU/2RuIgAo/62if5nfV5+cF4D1jy/4x+eX+Mfnl/j33z8TvK3PrnBxcpxPZqf591dfBo6Dc95xzo/7OO8TVJbfw5p0C4k3k6PO75TPaQ+Y6uN2B26zBZfRQkN5Fc1VtbTVNSLu7sNrE8x2P7C8LttVfpbbbsZh1gdqocLyA8um02DTab4DLD+0bEYdZp0am0aNWS5HPzyMtLOTgsQk3vzDH9myZiMrg0JZtUxI9A4LiiA8ZCUhIatYsXozt9x6L398+U1S0vPp6BgS2hRUJnRaM0adFaPBhtnkwGS0o9dZ0GqE9/Q6CzqtGZPRzuCAhNKSKlJTMiksKKOnexC1yoBaZQjMEvp9LD+w/CprIaxGRtRCVL1fXY3oLDR2D3KuqILU3BIKqxoprmlmQK5DprfR1i+hqrGDivo26lp66OiXIjc4EastNLb3k1NcTUFpNfWiTgYlwjxhv1hBTWMb1U2dtPVLUJvHGFZb+f2r27n5rl8QGr6eW2/9GYsWhRIZuZblK9ay+cc38/HHezh9+jSHDx8k5sxJUpLjSEk5S1zcSWJiDnPy5H5OHt/N/t3vcOrYx5w+vod9H7/DR++/wcc73mbXR+/w3tuv8dyzT/LkYw/yzC+f4KU/Ps97777N2TPR1NXU0t/XIxxdSvLJzkjhXGocyQnRxJ05SlpyDEX56TTVl1FWnEVlWT7VFYW0NtdRW1XKgz+/l9Cli3j6oYf56O032bAiioP7dlFSkkNxWT7RZ06SW1jA2o2bWblmI2GhK9m47sdClFlREWU5WTRUlHJ+ysfMhI+pcS9zU5OBNSYTPi/n52aYnZlibnaaxsZ6CgvzKS4upL+/l5mZKT777DMmfVO4XaNIJWL6ejsZkQwyOenDYrPy9C9/zeJFoYQEryR4SRSRy1ay7LplLPnhD9m8ZiW3bFzFq394lthje3jl+WfZ8fYr5Gck01hTRkN1BY01lSilEtwOwaMSGkXtgn/lsXDB55ifC3Ry5fw0n1yYwTvqQKuUoVcrMGpVWAxazs/4hE73cRcXfC5mPDYujNuZGjUxOyZ8nuCJ2QOKanbccRWwFkLr28Ba2HTqX9zn97T8qss/qsPXn/PPL6/w1Sfn+ddXn/I/f/tE8MGmJ7gw4eXvn1yGf/6DS5NTgWZP/5FwbnyMmbHRb0z3eeN9wuW4ClgTLkcAWJOuUdxmCzOecdrrm6gpLqOzUURrbQNaiRSHWfCp/OrKZTUGAOU/BtpNuqugtVBlfR+wFkLLrFNjUCuw67XYtRoMEgnGkRG6qmuIPXCQJ+7+GRvDlrNiSRiRi0NYdt0yQpeGExwUSVTUBtasv4lHnniO/YdOU1XbikSiEW77dGbUKgMGvXXedLcFgOWHkUqpR6XUo1To6GjvJTeniLTULKoq6xkckKBU6AJjOX5wfR+w/CWVagVgyU0OBpR6qlu7Sc0vJS4jj3MF5ZTUigId7j0jKqpFXTS299M5IGNAqkVjHmVIaaJ9QE59ay91LT109olR6a1ojFb6xTJyiyrILiijsb2fnhEVMp2TLrGGX7/0Jrfd9xihEWvZsuUuFi8KJTxsFatWrmfN6g1s2/ZXjh49ypHD+zl54jCxsSdISjpNUvxJ4mOPkJRwnPTU06QkHOfMqX3s2fkmb7/xIm++8SLvvf0K77z5Cq/95QXee3sbOz54hxPHD5OWmkxhfgENdfW0ilqor6uhsa6S4rwMUpPOkBh3grTkGHKzEygvzaS+tpCSonTKSzNpba2hra2Wjo5G6usqeezRBwlftpQ7brqZ6COHCFt8He+9vY3jx/eTkp7A7r07Ka2sICg0gojla1i9ahM3XH8Lt968lYqiIrqbGphw2bk0O8XUuIeZCS+X5qY5Pz3FzISPmWnBx5qdmUKnVRMXF0d0dDQFBQW43W5mZmaYmZkRwjwnJpmYGMdqNfPJpxe5cGGO2vo61m/YzKLrQgheupzQ4OUEXbeMkMXBRAYtYfPqKJ544C72bH+dUwc+4sVfP05nYwU5aQk0VJfS3txAV5sInUrOmMvO5JiL8VHr/FYFBzMei2CaT3oE5TQ1js/tQDLUT0NNJcX5ORTkZGIz6ZmbHg/0MPmBdd5r+15g+QHlN/a/fVxcWP68Q39LxEI1JaywcQdmF/1m/D+/vMKXl2cDx8NPz08KQ9bjHs77xrg0NcGFifH545yRcbtDUFtj7gCwptzOALB8ThsTLjuTo8JqnQCwHDa8divjdgcuowmfw4lWIqWlpp4eURvt9U3I+gewGXW4rMZAao7TYsBm1AYgtfB7fy30saxaNTadRhjP+R5gmXRqNHKJ8O80arTDw5hkMpS9vVRkZPLRq9u4+8c3sSYojBVLwghfFDpvwEcQHraKqJWbuP2uB3jl9fdIyyikd0CK1mBHo7egUOrQac1XlUZtDEBKqdAhk6rRakwo5FpaW7ooKiwnP6+Eqsp6RM0diMWqq6Dlh9X3AUsm03GNP56+sXuQhKwCjsYmc66ogta+EcRqEwqjg5ZeMUlZhZxNzaaqsYPuIQUDUi1Kg4MhpYlusZohuR6Z1opKb8Vk9yBT66mobSQ26Rx5xZUMyYWNEL0jOuraB3n2xTd44PHfELF8g+BhLQknPGwFa1ZvYMWKVbzwwgvs37+XA/t3s2fPB+zd+yEHD+7gyKGPOH50JwlxR8jLSeDk0V3s+/htdn7wOh++9wrbXnuev/zpd+zb/QG5WSl0tDZSX1NOUWEu6WkppCanUJhfQHlpGbk5WaTEnyE2+jCnT+wn7uxhsjPjKC/NpLoyh6qKbLo762hrqaSrq5GWlmr6+toY6O/iN889Q8jSRawKDSMp5jQrQoL5eMd29uz5gNRziRw8vI8GUTOr129i+ar1rF61iVXL1/GTG7dQmJ1NR32t4OlMjjMxNsrF2Sk+uTjH1LiXad845+dmmPB5GejvpUXURENDA0VFRQwPD3P58mVmZ2cDwBI1NdPW1kZOThajbjs2m4W33n6XpUGhhCxbztJFEawMX8uSHywhKiiEDSsi2bA8hJef/yVnju3m9T/+hndfexGluIeq0nziY47T3SGipCAXm0mPb8zJhMfJmNP8zVoYj4WpUZMQ6eW2cXFmghmfB/nIEKKGWgpzs8jPzsCoVTHhdeG1W/C5LIFE6AvjdmY8FmY8tu8Ay6+u/jdgLQxo9QPL3+XuPw4uVF5+M/7rzy7y2YUpvrg0A//6u7CH/vwkl6cnmBkbxaiU09fWQn9bO32tbbjNFuG2zzPKrFeYh5z2uJjy2AMbVn1O238E1oTThddmx2uzc8E3gXJoBPnAMGqxFLNKjd2kZ9RmCnhYLqsxoKqcFgNWgwabURtQXH7VZTVosOjV/yewnFYTGoU00OagGhrEqlRiVyrpqa8n/VQMz9x7P5vDV7I2NFI4Gs4HkYQtE1bRbNy8lSee/h0Hj8RQ29CGVKFHoTYgkWvQaL9RVBq1EY3aGFBXC59rNSZkUjWtLV0U5JeSlppFelo2Q0MKRkbUyGS6q3wrP7AkEg0SiQapVCsAa0Rnoai2mXNFFWSVVpNeWE5Fc0dg3UyvRE1dWy9JWYXkV9QjVhpRm1z0ilUUVTZy7GwqOaV1NHcOorW4UWjN6MxOpCodaoOFIakandmJ2iRseGhoHyKnrIHHf/sy9z/2HOs23sLqVZsIDgonZFkk12+6keDgEB5+8CFOnTzO7o8/4siRPRw9tJsP3nudHR9u4/jRncSc3kdy4lH2736Hk0d3cXDvdj7a/hrHDn9Mfk4KTfUVdLU3UltVSklhDvFxMeTmZFCQn0t5WQnn0tLJy83mxOG97N31LscO7SIvK4Hayjwq54HV2V7NwKCI5uZy+vpaGBhoY3Coi57edn7z22cJDVnK8uBl5KalEHztD3jphd9x5Mge4pPOUFtfhVSp4IZbthKxfA1RkWtZs3IDN11/I2dOnMBntzLjdXJ5blrYt+QbY9LrZmbCy6eXzjMzPYlep6GxoY7Ojjbq6uro7e1FrVYzPT0tRNpPz9JY34SoqZns7GyGhwe5fPkiIyPD3HzzlvlgieWEBK0gKmQVS3+4lBXLQrhh7Qruu+3H7PtoGzvfeZUXf/s0xTmpeB0GRPWV1NeUImqsQSkbxu204HEJHot/dtB/JJzxWAIrj/0jLN3tLXS0NFFdXkJczCm8ow7GPY5vjGqPTSi3WQCeR/jMwOd+C1oL/a2F6sv//pTHHsg4XLge2T+PuDBpx7822T9nyP98xZTHLtwoTk8w5XaikYhprq6kt6WV3pZWnAajcLQLgEgAlP/nLhzTmRx1MOGy43MKsPLarUyOOnEa9Uw4Xdh1eurLymkoryAnJZXirGxGbWZsRi1jTis+tyOgpvzw8h8Dv+9YaNIqMSrlGJVyTFoVNqMOu9mA1ajDoFej16kwaJSYdGr0KjkGhQyzUoF2RIyyvx/d0BD1+QV8/JqgstYGh7MqSFgzFLZEAFZk+DpWrrye2+96gFe3bSctq4DOPjFyjQn1/EYGrcaITmtCrzOj05rQqA0o5BpkUhVKhRaN2oBWY0Sl1CGTqujvG6apsZWy0mq6uobmZwhVDAzIAuk6HR0D6PV2pFJtwMOSSDRck1dZT1ZpNcV1ImraemgdkAjJNjorDR39pOaWkFlUSXFNM1KdFZ3VQ62om6zCSrIKKzkSk0xFYycjKhN62xht3YNU1onIyi8mr7gciVKPSi8kRvsV1oDCxAvbPmTr3Q9zw813EhW5lpUr1hEcFEZU5CoiIqL4yS1bOHhgH0ePHGDf3p0cPrCLo4d2cfjghxw68D6nTuwm89wZMlKjSU08SWriSSpLcxjobaGns5Gy4hwy0uJpqK0gNyuNw4f2ERcbTWZGqgCq40c5cmAv0ccPEn/mKNnnYqkuz0HUUEJrUxmd7dX09zbS3lGNVNpNT08zIyO9dHSKKCnN57XXX2bliggilwZRlJXBhhVRPPX4Q+zZ8wFpGUnUNVTT0dPNPT//BeFRq1mz+nrWrd7EDRt/zPGDB7no8zLnG2V81M60b4xPLs5x5cIsPo+LcbeTmenJ+Zs/r2C8+3yBY+Df//53ZmbmMJks1NXU09LcSnp6OhKJmMlJH8eOHSNkWQTLgiOEo+CPQglbHEn44mWsCA5iy4ZV/OaJ+zi5/32OH/iIV//4WwY6mzBqJVw6P4FRJ8fttDDQ24HHZcXjMjM+asXn/kYNzY5ZmR2z4nWY+PT8JLMTY3hdNjpbm6kuL6G8uIDm+pr/Z2BNui1Meaz/J7AWlqDCHIEkHj+cFg5Pf3uk5/LMOJ9fnObrzy7yr68+5cqsT+gj87iY9boZNRuR9PUgqq6hra4etXgEp8HIrNfDpSlhvGjK7cTrMOEya781DC0Aa9whwGrM9k1M17Tbw5x3HK/NjlGhxKxSo5dLUUqGmRxzBRSW227GpFUGfKqFwPJDa6GPZVYrhQZRnRqzv/dKo0SvU2E0CCpLp5Kjnb9IMShk6KUSdGIxOrGYvvoG4g4e4rkHH+GmlWtYFRxGxJIQwpaEf6OywtayefOtPPvci5yMTqCxtRuxXItUoUWp0qNW6QNQ0s0DTK3SBwC1sOQyNcNDUpoaWyksKKWmRkR1dTMDA7JANqFfZQ0PKwOgCpju+VUNVIo6aekfoUeqZlhjYlBloK6tl9TcEk4nnqOmpRux2oTaMkpb7wgJ6XnEp+WSU1xNc7cYjXUMk9PHgFRLXnElecWVVDeI6B2SoNJbGVHoaOkeJjYth4MnE8kureeZF7Zxx32Ps/X2ewkPW8H1G25kWVAYSxcvY8O6jaxasZL3t7/LmVPHObT/Y44e2k1szBFOH9/H0YMfcfb0ATJSY0iMPUpuZiL11UUM93WgkA7Q3lJHQW46mekJpCbFkpJ4lpjo46SlJpBxLpm01ESOHzvE6ROHOXv6EEXZSTTXFNFaX0pbczl9XfUMDYgY6Guip6cRjWaIEWkPao0E8Ug/be3NvP/hdqIiw4kKCiYt7ix3bbmZu+/cyu7d75OemUxFVSmNLSJ+/+KfCAlfwdo1m1m/5no2rd3IB2+/zRfnZzk/4ebrLz7h/IyP2SkvVy7OcOXCLJfmppmbncY3PkZtdQ2tohZiY2PRaDTMzV3A55tkcnKasrIK+nsH6OroJi4ujs7OTqRSKc8++ywhyyIIWhomJOH8cBlBPwxhZUgkK5cFce/WzXz89kucOfoRv3z0Z8SePordpMGklTPU30FLUzX19eXo9XLcbgtetwCribEFKmgeWF9cmmHSLfyxaeQjpCTEEhdzivTkBOLPnBb2lbvtVwFr2m0NAGvabZ2Par8aWP4jof/n/WdofbP4b+Fg9P822nN5ZpzPLkzx5eVZLs+MMzvu4pPZKcZsZs77vGQlJ6IZkaAZkZB4Olro9u/rwWHQMeGyB8ZzJt22b5nvgroSgGVhzGbGYdAxajYGwOIymmgor0BUXUNpbjb1VeVXNYpOeJwBOH1bYX0fsCwaVeBIaNQo0ank6FTyALBsViMqpRSDRonNqEMvl6KTSTAp5GiGhlD39lKTk8OO117nvlu2sipYMN+jlkYSujSckKAolgVHERW1gZ/e+zDvfbCb4rJa+obliKUq5AotSoUWlVIXgNa3S6nQIhlRIJUokcvUDA1KqKttIjMjl1On4omLS6O8vJ6eHjFDQwoU8+0OfX0SRkbUgRKLVVxzrqiC4joRoj5xAFa17b0U1zRT09JNtagr0JPV2jdCRn45x2KSOJdXRn1rL8MqMwqjcEQsqW4mI7eY2qZ2xHI1OrMdqcpAeU0T2UVVxCRnklVUS49Exyvv7eWnDzzFbXfeR1Tkatat3kRYSCRLFi3lhs03EhURyfP/9XtOHDnM0YP7OHxgNyeO7uPogY85cWQ3CWePcfr4Pg7u+YjCnHTammporqugojSPgtx0cjKTyc9JIyXxLMUF2YGswXPpSRw7eoBdO9/nyMGPOZdyhrryXHpaa+huqaaztYrB3ibEQ60M9jcjkXQhFndhtmgQj/TT3iFCIhHz9rtvsXbtaqKCgtn13js8/sDPueXGTRw8uIvElFhy8jKpa2rk4NETBIdGERW5lnWrN7F+1Tqef+45Pp2ZElayeJxMeF1cnJvkk0uzgePhhM/LqMtBRVk5jfUNqNVqJicFUH3yyWcoFCrq6xuJPROHqKkFiUTCxMQEubm5bNq0mSWLlxEcFM6KsHUEXxfGsh8GszZsBevCQ/n1w/eSeHwHR3a+zp+f/xUl+ZnExxwnPSWW4oJM1IphEhOjUSiG8HiseDxWJsasgWHn2TE7c/PAsqhl83Fa08If2Pz+Lp1KzrjbGQDW5KhDOEbNA2t61HQVsCZGzYEknoWw+r6j4tXl+t5NpYFh7O/ZVvpt1eW26rkw4eWLi3P4nHaUw4NU5Bcgqq6hr7UNo0LJtGeUi5M+IarM7WTcacZt1eNzCd6cz2n7Dqw8VhOzXo9g4jtsTLgczHnHGersorW2jsbKciqK8+nvasNq0OCyGgPtDU6LAZ/bcVU7g9+AX9jeYFDIMKuVWLVqoePdpA/sz9LrVIyIB+jqbEUtlwh+llyCVjoiGPAjYgziYQaam0g6fpxnH3qIDRErWL40jJXLlhMRFEl4kHBhEx66hhtuuJ3nn3+ZxJQs2rsGkcg1AYX17dKoDWjUBgx6Cxq1AblMjUyqQiHXMCKWI2pup7ionMOHT5OZWUhKSjb5+eWIxSoUCgNDQ4rAWM7CusbvWXWNKOlX6Kjv7CejuJKCygZ6RlSozC76pBpKakUUVTeRU1xNbEo2ZbUtyLRWRjRWRD0jZBZUcCoujZzCcnqHZGhNNuQaA90DEjJyiymsaKC2tYdBuQmZwcW2Dw9y+88e4/bbf8bG9ZsJC4kkImw5y4JC2LBuI6uXr+DuO+7kwJ7dHNq3m10fvMeB3Ts4emAPxw7uJvb0UQ7v20lSbDQl+dmUF+WRl5lGRloiyQlnOHP6GKdPHCYnM5nyklwqKwvJzz9HamosR47sYd++jzh+ZDeNVUV0NlYx0NnAcE8zQ30iRgbbkI50IpN0oVAMIJX2ojcoqG+oIiklnsrqCt58+y22bNlC2KLF/P7ZX/L6Sy+ybnUUe/Z8QPTZEySnJpBXVEh+cRlRK9cRHBTJutWb2LB6PQ/ddx9TLofwhzMzzsykG9+YE7fTwrjbyWeXL/DpJ5fxuF1o1RomfRPYbA5cLjejLi9zs5dQKXUkJ6UTE3OWyspqvF4vs7OzvPzyy4SFRfCja5cIiT4hawhbGkXoj0JYExrJTWtXsu0Pv+Lcmb288/Kv+OCtV8jPOUd7SwNtonrUimHMZjU9PS3MzIzh8ZgZG7MsAJYAKj+wLk958TpMXJyZQCUdJjMtmdTEOMqLC2htqv8OsKbd1gCwJl1GpkYFWPmB5QeUH1b/yd/6xtP6LpT+E6y+D2j+UAy/D3Vx0kdNSREdDY2knDlLdVExQ51d2PVaxmwWvHYLk6OOwGpnr8OE12Fi3CmkXy+ElcdqwmHQzpcuEM9lVMppqqqgr62FnnYR5UV5WPRqfG4HNqMWn9uB1aAJ9GH9J2BZDRqcRj12vRazWolOKUMtlyAe6KW2poLMjFRKivPJz8uip6MVs16DWjaCWjaCXa/FKJdhEA+j7u+hMjuLN158kVs33RDoyQpfGkF4kLBWOTJ8HWvX3siDDz7Jx3uPUFUrQqrQCiuR50ujNqBUaJHL1MhlahRyDcp5BaaQa5DL1AE1JhlR0Nc7RG1tCx0dA2RlFZGVVUR39zD9/VKGhhQolcbvAqtjWM6AUk+vTEN5UzsJWQXEZ+ZTVt9K55Aw4NzaN0JSViHx5/IormqiqWMAqcaCwe6lT6qjqrmbjPxykjIKaO0aQGO0Y7S5GBgRBqHbe4YYUQlHSo3Fy4DCxJ4TiTzx3IvceefPueWmrQQtCSEsJJLQZWGEh0awfvUaVi9fwe4dOzm8fx8fvvMOJw4fIDnuDCcO7yf29AniY05RXpRPbkYaiWejiYs+yZlTxzm4bxf7dn9E9MkjFOSmCz1U1cVkZMSTkhJDTMxhsrISaagtYbCrmcGOJoa6m5ANtiMf6UIm7kQu7Uat7Eevl6LVSmlrb6K6ppz0jDRKy8s4cPAwGzdez7JrF/HQvXcTc/QwocGL+OtfX+bQ0X2ciT3NyZhoquubuGnL7SwLjmLtqo1sXLOBu7ZuxapWCr1C017mpseYmx7n4twkn12+wPnpCVpETXz4wXbe+uubnDh2HLvdyfnzF5mcmGVyYpac7AJEze309PQhErViNBppa2vjpptuIjw8kkXXBREVuZrQJcsF/2pRGGtCI/n5bVvY/c7LJBx7n20vPkFBZhLxZ06jkosx6pQMDHTQ19eGwaDA4TB8F1jzZvvs/Nfz46NMjFpxWgx0iBoQNdSSkSp8pnigF4/Txtio7SpgTY1aAsCadJnxuUz4XKZAirQfVv6j4kLl9Z8U1sKgCv9rv/L69tZS/w2ikPhj5fLMOHPjHqbcTnpbRcgH+6ktKaWjoZG60jLkA4OMO2xMe0YDLQyTbhvjTjNjdmOgvA4TYzZzAFhuixGv3YLLpGfMJoSiWrVqRs1GRDVVdIuakAz2kpuRikY+woTHiVmnYsxp/U7DqH928NvQMinkQqmErnePw4rTamJosJeqylLycjPJykxD1FCLRiFFp5ShVUgxq5UYFFIM0mGMI0N01tdyYs8enrj/ATZErhTmCxcJ3mfkMiEmbOXyTWz9yU/54x9fIz09j4FBCVqNEb3OjEFvQac1oVRokUlVSCXK7zXdFXINKqUOlVInvKc10d09TF5eGQUFFeTmlgY2ng4MyBCLVVfVNWKtmerWbjKKK4nPzCc+M5/ypvZAik5FYztNXYNkl1STnF1EdVMnErUZjXmU7iEFKTmlZBZV09DWR+eADL3FhUSpp627n9yiMrILyiiprKe5c5AhpQGjcwqt3UdcZim33/co99zzIFu33E5k+AqCl4YSEhxK8NJlbF5/PcvDI3jt5b9w6thx9u7YxZkTJ8jLyCA+5hRpCQnkZWRQkJXFuaQkzp48yeljhzlx5CAH935M9MkjFBdkU1NZRH1NKdXVhaSmnuHcuThSU6OprS1keLAV6UAH8oFOFMPdqEZ6UUt6UMl6USsG0SiHMJlU9PW1kZefSWlZIZXVFfQPDnDmbBwrV64mcukybtqwjoKMdJYu+gEvvvgb3tn+Vw4fPcDegwfILy7j/gcfIypyLatXrGfdyrXcetNNKAb6uDg1xviolclxJ3PTY8xMupme8HD5vDCao9WoMBmMuBxOnM5RvvzyKy5d/JS+3iESE1KpqqyjoqIKpVLN1NQUKSkphIdHsnjxUn507RKWR60h+LoIlv1ImMrfvGo1z//yMU7ufYeTe19j97svohrp5VxKInW1FTTUV3H48G5SU2Pp7W/B7tTh8ZjxeMz4PCYmxsxMu4Wamf8653XhMKr59OIs46N2JsZGGXPZMes1eOZX/Y6NzvcquW0BYE25jFcBa9xpxOcyBVSWH1jfVl7fhZYrUAtBtRBYfogtVFn+htdxp5npMUcg2OPS1ATywX4Ug0PkpqZRmpOLuLuHMZuFyVEn4w6rUE4zHpvhqvKDy2Mz4LYYcVuMAZU1ajYy7rDhsZrxWOB/Ir8AACAASURBVM3IBvoQ1VTR1lRHRXE+fZ2tVymqCY/zqr6r7wOW3aTDYzYxajRg0ajQKqSoZSMM9XVTWlJATPQJysuKyM/LorysiL7eTnQqOQaNoMaMShlGmRijTIyku5PCtDRef/GPbNmwmcgl4UQtjSB0UQShSyIJD1lNVMR6Nm64iUcffYYjR6JpFnWgVGjRavXo9UZ0OgMqlQa5XIlMpkChUKFSadDpDFe95y+pRIlCqaOzc5CcnBLy8sqIj08nOjqR5uYuOjoGGBpSXFXXiLVmzqbnsPtYNEk5RVQ0d9Ar06AwOuiXaYlLz6WgsoHimmaau4cYkuvpGpRTK+oms6iShIxCCiqbGJBq6ZdoGJSoKKtupLCshozcYs7Gp9HVP4Le7EZpcCDTO1CaPZQ1dPLIM7/nnvse5pabb2Xd2k0sXhTMsqAQQoJDueXHN7NhzVoeffAhzp48zdH9Bzl24BBZqamkxseTk55O7rlznEtKIjcjjYyURJLjzpCRmkRBbgalRblUVxRSkJtOcsIpTp8+yOHDuygpyaChoYT+fhHDg63IxN0YlMMYtRJ0qmE0in4MmmGMOila7QhK5TC5eelkZqWSlBxHRtY5ZAo5x46fZMuWrayJWkXokiCKc3MJWbqE5//wW1586Xl27d7JwaNHSEhM5ZfP/Ia1azaxPHIVqyJWcNsNNzLU0c6s182VizNMTY4xPeVldsbH5MQYDruZgf5eCgsLqa2uwev1cv78RS5evMzU5BxSiZLUlAxysgsoyCvE6xnD4XDw/PMvcO0PFxMetlxQV8GRhCwKZdkPg1i9LJxbr9/Ie3/5A/HHdnJkx1+IPf4RTpOK2soyOjtEdHaIGBrsYXCwE5VKzOSkk7FRC163GZ/HwqTbNH+kMzPtsghKaczBjM/DqM1Ewtlo0pLiaaytoqejFatRh8cpeDLjowKwpjx2pkYtTLrMTLqEo+D3AcuvrP4vYPkTd74PXAsVl//5QmAt/D9XZn24THpcJj3doibaG+ooyc6hPC8fSW8fXrsVn9MegNCY3cioRYfbqv8OuBYCy6+wHAYtLpMen9OOVipGPTJMdkoiVaVF9Ha00NJQE2hv0CokTI+7A7eEfmBZ9OqrGkntJh0WjRKbTo1VK9wU2kx6bCY9I+IBGhtqKCnO51x6MinJ8dRUV6JUyDDrdejVKix6DTr5MDrpAMqhXpoqytj93nbuvuVWVi2LZE3YKiKXRBByXbiwkih8DWvXbObeex9ix479VFY2IpEqUSjVwu2gzoBapUehEJSVSqVBMqIIvFYohFtChULwsqQSJUPDMnQ6GyUlNeTklJCZWcj+/cdJT8+js3OQgQHZVXVNv0xLa98IvRI1PSMqtDYPMr0NtWUUidYSiAATq00MKQ1IdVayS6rJKKyguKaZY2eTaeoaRKqxoNDbGZJoiYlLJzktj+q6NkSiXpQaKyabF5nWitLgQG0R0nb+68/buO2nP+e2O+9l0/U3sWhxMMHBIUSEhRMREsodW7awac0aog8fISk6hu1vvsnR/QfZu+tjEs7GUpCTS0pCLMkJZ8jPOUd5SS65WSlkpidQWpRNQ20JmelxZGckEH/2GKnJpygtPkd7axUySRdDAy0opH3IRnrQa0awW9QYdGLU6kGMRikmi5ze/hbq6supqi6lpq4ShUqO1W4jLiGe1avXEhG6gtDgSEqLKgkOCuM3z/2eJ596lldefZ33tn/Ajh27eP3VbYQsWcbmdZu4ftVably7jvriUi5NCMPNZrMRr9fD2Jgbj2eUtLQ0kpOTaWvv5NixE0xNzzIxOcvs3CV8EzOkpWfR0NhCU5OIgpxcxlxOmhqaWbF8DaEhUYQsW05k2ErCloQRtWQZy5csYXNkCI/e9RNOfPwOaTH7ee3Fp2mtK0Q23EtGahK1lWVUl5fQ1SairroMnVrG7JQwP+jzz825LUy6rPOwEW7HZnxjKCTD9Ha20S5qJCM1ifTkBPKyzgk5enYzHodlvo/LwYTHGWi69B+rxp3mb8zrBeV/PjFqFdTZgm2f/vUu/qV6s153IHV61usO1ML3v/N8fpD7G0ja8Lks882ho9j1WjxWM+qRYbx2Ky6TACKHQcuk2yYcAf2Kyqr/3vK5LLitehxGNU6TBrdFAJ1JJUclHkRUX0NdZRlNtVVIh/oDt30WvYYxp+2q4WcBUhrsJg02ozpQVoMKq0GF2aDGpFdh1CkxalUYtSq6uzqorqqguamB6FOnkYhHMOoNDPYPYTLq0apGsBjk6OSD9Lc1kREfy28ff5z14ctZG7KcFUGCnRAWFEFk2GpWrdzI1q1388Kf3uB4dDzFZdVYnW6UKj0DYmGlsmvUS2/fMCMSBVKZGqlMhUzq97W08z1aaiQjSiQjamRSLd1dQxQVVrLjo30kxKeTn1fGnt2HaWxoR6kw0Nsjpqd7mGtyy2rJLKqktrWHziE5YrWJsvpWMgoriD+XR/y5PLqGFYGto51DcpKyCknMLCAhI58eqZpBhR6re4qK+jZSzhWw9+ApPt57DJGoV8ge09pQam2o9Q5kWiv9EkHBxaXncu+Dj3PLbXdz05Y7WblqHYsXL2Xp4iUsDw/jJzfcwE0b1vHGn18iIyGR6GPHiI2OIS7mDMmJKSQnCmoqIfYkJ4/t58zpI2RnJFBfU4yosYLqinyaG8qpqy6itPgcoqYy+noa6etpRDrSychwO2r1MArFAGr1MGr1MFrtMHa7mlGPAaNZRt9AK02iSmrqK6ipr0ChkjPqcZGansYNN95MRPhqli6O5OSJWKIi13Lbbfdyy5bbuf+Bh3ns0ad47JHHueen9xIRHMLG1WvZtGIlN6/fQElGFlOuUXzeccYnfFjtNi5cusiox016xjmSU9KIOROLTm/k8y/+xtT0edweH82idqqq6xl1j3PmTCwj/f14nU727txDcFA4oSEriIxYQ2hwJMHXLSXs2mtZG7yIG6OCeenpB4ne8w4Jx3fx4V//iHy4HafFgF6twGk18fmVi1ycmWTMaePzy+cZc1q/aYycB8TUqC1QEy47HqcNvU5DakoSr736F44d2s/Jo4d449WXhSCFBcAaH7XPA/Cb8hvWfkgFRl4WgGti1Do/w+jfePoNtKY9rv8VWgth9Z335renTrpNAaPf6zDhturRSkfoaKynvaGO1rqaALQmXHZGzQYm3TbcVv13gOVXXQtfO4xq7AaVAKx5ReYwqjGrFehVcvRKJXaTHq1CyvkpH2NOW6BzfSGs/MBaCCuLQY7FIMekV2DUyTFoFRi0CvRqoerrajh18jilxSVkZ2ZRXl6JWCzB5RzDYDCgVY1g0InRyQcZ6WujPEcw37eu28i6sChWh0QRuSRc6MsKjiQifDUbN2/hl79+gY/2HuboibP0D0kZkanRGW2otCbau/qxOzzoDVYkUhUSqQqpRIVcpkEh16JU6JDLBGiNiFXIpFqGhxQMDcqpqmwkP6+M6NMJHD92hoL8cjo7BhgeUiCVaLgmMbOAgsoGxGoTeoeXAbmOlJxi4tJzySwSbgs1VjditYmuYQXJ2UXsPRZDVnEVjZ0DgXiwrkE5+WV15BRUEh2bRlllE3KVGZ3RhUxpQqGxYnH40FrciJVGrGPTtPVLeP7Pb/CTO+7l5p/cxcZNN7LouiCWLFrMysgINq1by483rOWuW7dw6ughUhNiSYqLJftcOjkZmcSfiWHf7o84c/oImekJFOVnUFmWKwCqKJO05Bih2fTADk6f3Et9bSEjw+0M9otQKfowGSTzoBpBqx1BoxGj04mxWBRIZN1UVudRXplHbn4qpRWFtHY0odVrMJj0HDx8iA0br2flig0sXRTBH198ldtuvYeIyFVELV/Dpo03sGnjDWxYt5HI8CjWrVjFhlVr2Lh8Bbds2EhBajoTThcXz1/AaDbhm5xg1OOmraOd7R+8T0VlNa++to3klDTUGh1O1xh///p/sDvcFJdUIGrpQCKRMenxIh0c5p477g4Aa3nUOoKXhAWAtSk8mNvWRbFr2x+IO/gBR3a+wemDHzLm0PD55fOIB3pRyyUM9HQi7u9msKeDS7OTjNpMVwWdTo85mHbbmXbPH+vcQrrL1KSP/r4eTp86QWNtFdXlJbz5+itYDNoAsMac1quA5QeT36xeqKa+XX515f89Fv4+34RBuP4jmBY+u+q9cRfjTiPjTn1gDGhi1IrTpGGoq4OirAwaKsqoKSmiqqgAk0oRuAWc8thxGNXfHAHn4eQvP7CcJg0OozqgsPzvjVp0uEx6zpw8RkJMDOVF+aQlxiEXDwaaQC16zXfM9+8AS6/Eoldi1ikwab8LLKlETEF+LvW1dTQ1NJKWkk5leRVqtZa+vh60qhF0miF08kFUI7101tdyZOdOfnHHXawLi2JlcAThi0IJWRRKaHAk4WGr2HD9LTz17PNs37WfUzGJnD6TwMCwDLlKL8wYqg1odWYGh6RXAUsmVX8HWFKJBqlEQ1/vSKDq61o5djSGgvxykhIzyM4qorNjAPGwkmtaesX0y7SoLaMMq4wU1zRzIi6VpKxC6tp60do8DCkNnEpIJymrkOikDM6kZFHf3heI+qpp6SYuNYekjAIaRD1U1bWh0trQ6B0oNVa0BicqnR252kKv+P8n7b3C6yyvdW3vRcC2eq9WsWTZBhcwoQUSQhIIgYQeCJ3QbFOMAdu4VxXLktV777J673NOzd57V5cbLW2t7P2v6/r/o/s/mJ4TuYS1rr0OxmX7m59cDnT7Gc/7vGPomJRoECj0FNc0c/h4Fr958nm2bH+QxPWbiQiPITQ0nJCgYKLDw7hv+3buSkth57tvc+b4EbIz0jmffZbSwgLOpp/h/LkMSgrPUVacS21VMZ3tdfR0NlJfU0xRfiYVpblUlObSUFeEVDyMySBBKh5GLh1FKR9Hq5Wi1UoxmRRYrWpsNhUWi4IpYT9VNfmMjHXTfqGB0YlBrA4jcwuzqDRKPty1k42b7iQ+Zj3+a8LZcc9D/O7J51izNoiwcM+dyNiYBOJi4gkPjWB9QiKJMXEkRUWTFr+O1spqvllcwqg38I//+HcuXbnMt99/R0tbKw1NjVRUVtPW3sHM7DyXr3zNt9/9je//8g9m55b47vu/Mze/zMzMHN9eukJu5lliI2KIi00iOCiK8LA4gvzDCPELIMrPjw2RIfxiawqnv/iAwlP7+OSdF6gvzea7S24uzrspyM1mdLCP8eEBBns6mLGbWZ7zqKyVi06/WZ7lm0UvtDwgWZpzMzoyhEIupamxnmOHDtBQU8n48IBnvfq1MSneESoX5z1/plc9eY3qG4HlG9/imxAxc51X5YXWyovHt2r9/jvAWp4x+U4iL887mXeYEI+PUlNSxHh/L+P9vTRWlmPTaVh02pizmbk87/xRYN2otBacZubsRmZtBmZtnmW083YLowO9tNTVMTbYx4XmBiSCCRZnnL7lFNfDynRTK7iyJXSYtTe1hFaLCYVcSkVZOcWFRWSmZ1FeWoFYLGV5aQGrSY1JL8OgEWNUSZBNjFF67izPP/5bksIjiQ4II2xtEMFrQggJ9FyITkq5k988+Ty7Pv2SzOwCvth/mAmBhCmRjEmhFKXGiGhajtXmRq0xorrWAnraQsMKWOkYGpxkWqREozb7VJRCrif7bAHlZXWkn8nh0MGTNNS3MzYqYpXWNotIZaS9f4zSulZyS2uoau5kYFKCwuhAorUwIlJwvqyW1t4RWnqG6RqeQqa3oba4GZySUlDZQGlNC1l5ZfQMTKLU2hDL9GgNTh+wFBorIqmOMZESidrMwKSE0zlF7D+Uziuvf8iDD/+G9Ru2kLJ+E1GRcfzk324nLCSUtPXJbN6QyiMP/JT33nqdc5lnyDx9gqqyYmoryyg4f5aOtnrGhnsY6G2nrrqIc1nHKczLoLerifRTByk4n05NVR7jo52olZNoVFOYjVIMumkMBgUq1TQGgwyHQ4fTqcfh0GG2qlCoBFhtOvQGBXaXmZl5B2arCYlMzNt/fodt2+8lPiYJ/zWeSRPP/OGP3P4TP0JDooiJXkdEeAzRkTHERscRFRbOuqgYUmLXkRQRQ1d9I99fvMSVS5eZmZvl+7/+BZPFzL4D+2lqaaa8ogqd3sjyxct88+33/P0f/xuJVElLawetbZ1kn8tjbm4Bt9XO04//lqjQaBLWpeDvF0ZoSAxhwVEEr/UnLiiI1Ihgfv/wPaTv20lJ+ld8+NrvEQ61890lN06LgYxTx1FIhUyND2HUKJh32bi6PM+lhZmbjOtvl34If15ddHtAND/D+PAA57Mzqasqp/tCK6MDPTgtBh+wbvSpLs7afR7Q/whY19691Tsr31v57HrV6OLyvJWLs1aW3D+0eBrJNG11Nb68VE9rM3M2C8tuB26zgSW31dfe3QpW3loZe7ipPXRY0avkNNfW0tHSyEh/D8111eiUMpwWIyat6qak+42+1Y3A8g338wLLaGBhxk1TYz0N9bVUlldQWlxCc2MTUsk0DqsBk16BXiXBqJKgEk7RWl3J+396jU3xCcSHRBHhH0LI2lBC/MM8Y2dik7n/Z7/mT2++xxf7j3I64xznC0qZEEjQGW3ojDZUagN6gxWd3oJG+4Oi8pZCrkUu0yCTqpFKVJhNDpQKHUKBFKPBRktzB40NbRQVlnP40AmKCstpqG9l1ei0kq7hKQoqGzhbWEFuaQ3dIwLEGrPPgPeOS5Yb7ExINcj0NnT2OabVJl8+q76tl6aOAYQSLUqtzaeuVFobcpUZsdyA1uhCobcj19mobevhwLEsfv/cG7z82of8/pnX2Hr3Q2zYsJXoqHXcftsa3zf6tjs3k5acwBOP/YL0k8c4uO9zss6cpKK0gPqaUl90YXigk9GhTirLznPs8OecPLaPtuYqRoc6mRjrQi4dRasWoNMIsZhkqBQTGI1KtFopVqsal8uAwSBDqRSg0ohQa6dRqqZxuc0sX57H5jCjUMlRazW89faf2Zh2F8kJGwgPiWXtHcH86rHf4bc22HOHLySSkOAIQoJCiYuJJ8jPn6T4dWzbsIm0dUm0VFXztytX+dtf/sqVr6/y93//BxlZmeQXFlBUUszZ7Bzm5hf5/i9/49vv/sLi0mVycgv4/IsDVNc0UFPbiNPppr+zm5R1iUSFRhMZEYff2lBCQ2KICI3B7yd3EBsUQFpUKK/97lEy9u8i58ge9r7/J1wGGd8sO7EZtfR2ttPT2crwQDdjg724bSb+v//nP7iydH1UwAssH7SWZlia9ezP06sV1FdX8MWej9n7yW4mhvs9n10D1spw5Y2w+p+0hDe+s/K9lSb9rb7Wu0zj4qyZ5RkLiy4TF2ftfHdpnlmrGcHwID2tzfRfaKO+vPTaFmszSy7P39/rSflaPLvRV7dSWSsV1rzDxKLTxuhAL/nZ2eRknmGkv4eq0iJkoinfFp3rYWW8DlBeSK1sCa0GDVbDDy2hTqXEbjYhl0lwOe0o5QoUMjkGnR6tRoXVpMWok2PUyNCrJKhFAoY62jm8Zw8Pbd1OQlgUUf6hhK8NJTQgnOCgKKKjk7j3/kd54ZU3Sc/K40xmDrs/+Zz0rFy6eodQ68xMTonR6S3oDVa0OvN1wFIqdD5gOeyziIQypBIVcpmGocFxNGoj4mkFMqmaC+09FBdVUJBfSm5OIavkBjsyvY1JmRaZ3oZQaUBldiHWmJHqrJjcSwwJZAwL5fSNT/vax9FpJYVVjby7+3Oy8sqoae5iUqJBa3QxKVLhnL2MWG5AobEiU5mZlulRam0MTUpp7R5mz/5jPPX867z0p/f5+LMjfLHvFL/93R9JS7ub+PhUwkKjiIz0bF6+/757uWfrnTz403v44rOP2PXBO7z79msc/mov1RWeyQx93a20NFbRUFtCXs5pMs8cpqo8j4nRHpSySRSyMTSqKXQaIVq1AItJhkY1hV4vx2RS4XAY0OvljI5209PTTN9AG739rSiUIpwuE5euLjK34MZs9axWev2Nt9iYdhepyZuIi05kze0BbL3zHiLCYwkOiiA4KJyw0CiCgkKIiYolLDCU1MQUdmzewrYNm8g5mc7frnzD4vwC3377LQ6Hg66uLs6dO3dtMoOIq1e/YXn5Ev/85/9BqzFyob0buUxNXW0T57LzmHHNsvu9D4gNjyYyJIqw0GiCAiMJCgz33Mu8Yw1xwYHsSInnwz8+zfljezm0+w3SD37C1TkLVxYcNNaU0dPZyr7PP0Eln6YgJ4u/fnPZt9n5B1XinTT6Q3295Elk93S0UVtZRk1FKb0drbQ21DA22IteJbslsP4VrP5vTPeVCsv7zspTxB//zMGS28zyjIlLczaWZyyeETjXgDU52E9vWwu9bS1caKhjqKuDGYuRizMe723ObvyXwFoJLe+vfa2gV4HZLTgtRsSTk9RVljE22Ed7Uz3Dfd2ecTBmw03AuhFWrmt1I7AsejUWvZpZpw2dSo5ocoLRwQGKCvMpLyuhvc0zXkmjlqFTy7Do1Zi0SnSSacSjwxRmZPDsrz2nhdEBYZ4gaVAkoUHRREcncc9Pf86zL7zKgUMnKSmvYVIoRTAtR6U1Yba5mZicxmR2eGClMfpAtVJlKRU6JGIlU5NiREIZJqMdmVSNVmNCKlEhnlYwNDhOS3MHGennOH7sDKvKG9opqW2hvKHdN1lUbrDT2DlAUXUTuaU1nDibz4hIgUDhOREcESlo6OinvKGdY+m55BRVIVaZPFtzDE50JjcKjRWJwohIqkOhsSKUaBkel1Df1kvjhX4OHMvg1Xc+Ir+4nvKqDmrru3n/wy/ZvPk+UlO3kbAuhTtu9yPAL5CE+HXcs3ULd2/ZzCe73+fQgc/Z8/H75OdmUJTvaQmb6isoLcqhsa6UtuYqOtpqEUz0I50eRaeeRq2c9JiLBgl6rQi7VYnFqMBgUGC1ajGb1YyN9dHQUEZbWw0jY92MTfSyuOTCZtdjtZtwzzowmIyIpRKe+O3v2Jh2F4nxKcRFrmPNbX7ERK4jPibJB6zIiFhCQ8OJiIgiKjSSpLhENq1PZUtKGnve28nXC8sszi/wn//5n7S2tvLxxx/z3HPPsWvXLgQCEQsLSywvX+K77/6CUqGlsaGV4qJyiovK0evMTE2I2Ji8gcSYdUSFerJXEeHxrF0TxNrVAUQEBZEQFsSjd2/ms7deoizzELtf/T1FmYf5bsnJ8oyFOaeZqfEhZOIpbGZP7ue7K8tcXZ7l8rURKp5y3wSsb5Y9LWFlaRF557I4efQQZ8+c4MThAzTWVPDdleUfBdaiy/I/jjWsbBtX1sqW8l9/7mB5xsTleStXF50suX8wyWVTE9SXl9JQUYZwZIgFhw2rVs2y24HTqMNt0fH10sx17eCtgLXosjDvMF3nXXnh5b52EmgzGKgpL6GhuoKutmbam+ox69TXKSzv1ZwblZW3xbyxJfSWSafGqFWhUcgZHRygrraaqspyykqLyc87h1QiRKkQe3wvgwaDQopaJKChpIS3X3yRDTFxxIdEEBkQSmhAGP5rggkKjCQt7W4e/dXvOHDoJKUVtWTnFpKZnUdxWTX5ReWo1AamxQrUGqMn2nBNVXl9LE+8wVN22wwSsRKpRMXUpBiZVI1ErGRaJEcmVdPfN8L+fYfZvWsPq/YeOsn5slq6hqfQWGcQa8xMSDXkV9RzNCOXho5+6i/0oTA6UJqcZOaX8fG+Ixw8dZY9Xx2npLqZqWk1OpMbqdKEWGVCaXAg1ViYEKuRqM1MSjR0Dkywe+9ByqqaKSyt4/P9x3nl9Q9paRuirqGHmrouikubeP3N3Wzf8TCpqVsICAzzpMkjI9m8KY177t7CH556nJdffIaTR/ZTW1FEZ3sDNZVFFBdkc/irvZw8to+M04foulCPWDiMRilELhlHqxZgNcsx6sU+heV26HE6jSwuuDGZVHR1NdPT00pjYyU9vW3I5ALmFxxYbTqWLy1QU1dJQVEhp86cZse997E+OY3UxDQSY5OJCo0m0D8E/7VBhASFe/yrqHgiwmOIjUkgIjicTSkb2Zi8gS1pd/Lrnz3K0swCRr2Bmpoarly5wvz8PPPz8xiNRv7xj/9gbm6Bixcvs7x8iQ/e301nRy9NjW28/94uensG2fXhx8RHxhITFkVkSBThYTGEhsQQ4B9KgF8gof7+RAes4alH7mXf+69w/theXn/6F4x3N3iS6ksuz8r5xRkuLrqwmtT0djRj0Sv5+uIcV5ZmrrvPd3XR6Uu6f73guUZzdXme5TkXuVlnaKypYLivi32ffYxobMAHHS9wLs87uTRj5aLb4qsb278b/S0vtFYCy6usPM9/KO+dxJV143Pvu96w6tVFO3N2rQ9Y8w4TDqOaoa4OLjTU4TTqOfzFXlTTQsTjo74AqNuiuynO8F+pq5Unhm6LDrfZgMtqYtZup66yjAvNDZw+dhjx1Dh1lWWeIOg1UP0wy12NzajGbtJ4PKwVKstt0eEy6XGZ9D5wmXUqHGY9Rq0KwfgI/d0d9HS00dpYR3lZEVWVpVRVljI9NY5aJkYrnUY2McbQhTY+e+89dqRtIjogxAMsv1ACVgcRGhJDQsImduz4Ga+/9QGlFbWcO19EXmEZGWfP8+4HHzE4NI5UpsZgtCGRqpCIlRj0Vp9X5VVSSoUWuUyNeFqOSChFMCVGKJAgEkqZFslQKXUIBRL6eodobmpnVWPnAHKD3dcKjkvUnDibT2PnAHnldXQOTSJUGuifEFPV3ElpXSunc4rYdyyd9JxipqbVKLU2VDo7YrkBscqEVGNBrDL50u8CmY5RoYI9+4+x/9Bp9nxxhMxzxTS39zM4LKZ/cJqKqnbO59dwJqOQJ558idTUbaxbt4Hbf7KWpKT1JCcmce+Ou9m6OY2Xnv89r770HO+99Sdys0/T0lhFRWkeWenHOPzVHloaKxjsa2N44AJjw13IxGPIpaMoZGNYzXJcnxMVqwAAIABJREFUDg0Om8oHLLVKyuhoLxUVBdTWltLaWotUNoXFqkWtkWC1Gejt76Kj6wL1jQ0cOnyUBx/6OfFxSaQmprE+LoXYiDhCAzzjcYIDwwgPiyYmeh0x0etIWOeJNmxcn8adqZvYvnkrj97/MIppGe/9+V3y8vIoKiqirKyMxsZGxsfHuXr1G/7+93/nn//8P1gsNnJzCrjQ3k1XZx+jI5PIZWp23H0fcRExRIdEExkSTXhYjGfCqBdYAWtJigjixccf4din75B79FPee+FJpCPdXHQZUUsmaKotp7/nAkP9HfR1t7I4Y+Nv317im0vzXF2e/S+BdXHWztXled83lFmnwqRVcmXBxYxVf13LdmXB5bmKM2P1rLyftf2oulqpvm78fX6A3M2QuhWwvHcVveU5HbRwcdbMjFXNpTkbiy6TT/mppoVIJ8cZ7+9loKOdiYE+5IJJ9HIJCw4r319ewKZXXgcmL5RuVFM/Biy7Sc+l+Xm0Ciljg33UV5VTUVzA6EAvM3bPuBmX1YjdpPMcXsw7cdsMWA0qbEb1dcBymVem3j3AsujVPk/LqFVh0Cgx6zWeNWAWAy6XA7VaiUg4hdNqQiMXY9WqEA72k37oK35+zz3Eh4YR6RdEqH8wAauDCA6KIj52A/fe+zAvv/oOZ3MKKK2o5cTpLEorasnJKybr7HnGJ0RMCSRodWbMJgcKuRaRUIZMqkYu0yASeoCkkGuQSVVIxArE03JfScQKREIpQoGEqclppianWaUwOhiXqBEo9DR2DnC+rJbPD58ip6SanlEh4xI1JvcSPaNCckqqqWntprath+qWLkQKA2q9A5XWhkJjRam1+RTVmFiFQKFHoNAjVBoYnpIxIpDTPyxEpbMzMi5hZFxCR9cYXT0TFJU0sGfvUXZ98hUPPPwEW+9+iM1b7iUiMo6Q0EhiY2PZkLqe+3ds55GHfsqzTz3Bm396icNf7SXzzFEyTh+hrDiXuuoixMJhFNIJVPIppgVD6DViX7JdrxWhVQtQyMYw6qTMzlqZFk3Q19tBbU05nZ1NCIUjzC84WFh0snxxDqVKQlZ2OgLRFFK5jBMnT5OYlEpEeAypiRtIiU9hXXQCkSFRBPqHEOgfQmhIJDHR64iLTSQpMZXoyDg2JKWxNW0r92+/n0d2/Iza8mocFiuXli8yPzvHv//9H3xz9Wtm3TNcvniFhblFLi1fZmlhmUvLV7l88WsuX/ya7775K00NrUSFRhMbFusDVlhoLMFBUfj7hRDg5094kD/ro0J49elfkrF/F5kHdvLZWy9hV4lYcujpbK5mYriXkcEuLrTWUVyQzeKMjQW3lcVZC3Mu4woFY+PKgmckjLc8CXE3V5fnEYwN0dvRythgL6MDPfy///wryzM2H2R8J4vzDi7P2rg8a+PK3PWt4q08rBtbxpsVme26y9M3KikvsDx5K6tPWXlN9gWnHrdFxaLLxLzDc/p3ed7JrNXMrNWMXi7FptMw1teDQjiFUjSFUSnzme4rgeSF0crc1Y0g88HqGrDmXXZ0CgXzLjt2kx6dUsaC24FGLsF1DSAWvdq3KcdmVOO2GZh1eDJZTqMOl+EHZeU06nAadTgMWk9d+0/Eq7TsFj1GnRKtSopWo0AimaaxsR6JWIRKJkYhFmBUyhhsb6W6II8/PPYYyVHRRKwNJCwghKC1Ifj7hREVkcQ99zzEsy+8SmZ2Hn2DYzS1dtLVO0RzWxeffPoF5/OKkUhViCVKJGIlCrkWrcaETmtGozaiVnmu5yjkGuQyNTKpCqlEiUSs8MFrZHiC0ZFJJidEiIRSVo1L1PSNT/Pl0TMUVjWSkVfK4TPn6ByaZFptQmF0IFDoGROrGBbKGZySMinTItFaEMr1SBRGpAojKp0djcGJWGVCINMh1piRGzzbnruGp8jILeHwqWz2HzrNhe4RJoVKhGINEwIF5VXNHDuRw8t/ep8Pdu9j58cH+OjTA6SkbWfDhq34B4QSERFFbGwsjzz4APfv2M5Lz/6ene++xYmj+zl2+EuKC7Kpqy5hsK+N9pZqhgcuMDXeh1ohQCGdQKOawqgXY9BN+zys5QU7s7NWrBY9RoMaldIz/2lhwcHMrBW9QYHLbUUsmaKyuoIzGaeprqmjpraeLVvvYWPaXaQkpJISn0JybDKxEXEEB4bhvzbINz01JnqdD1jJials27ydR+57hIfveYj9n32JSWukpqqazgsdtDQ1c/niJa5evsLXV77h26+/Y9Y9h9loobS4gokxAVcvf4tcquKXv/g1a3/iR0xoDFHB0UQGxxIWGktQYCR+a4MJ9A8gItifLetj+PBPfyD36Gfse/+P7HnzRQziMeSTA5w89Dl9nS001Xu2ArU11/i8kb9+u8TSnPW/BNbleSf9Xe0c/PIzMk8d40JzPZ/sfA/l9IRvyN1KYF2Zs/uA9d9VWN4RLjfCzfOe9SZgrbxAvVJNeWILnvLAysi8Q8esTcOcXc+sTcec3ejJVjntLLudjPZ2U11ciGB4kImBPvRyCTMWIy6z1jd19FbAulFt3aSurgFr1mFlweXCoFb4Jo+8/dordLU1k37iKA6z3ucDOi0GLHolNqP6h0iDXovLoPOBygsru17jKZPOp3qtBg1GnRKxcJyuC81UVZZSWVnJ2XPZNDU0opJJ0Sll6OUSpvp7uVBbzevPPsuGuFjC1qwlPDCUEP9Q/FaHEBIUy5Yt9/Pk0y+QnpVLR/cASo2R4TEBEwIJCqXOk79SG5DK1CjkWt+Md5lU7TsFlElV15UXWNMima8tFAokCKbECKbErNLZ5+ifEPPZwROU1LZQ1dxJZVMHE1INEq0FjXWGs4UV7D10kiPpOaSfL6FjcAKtbRaxyoRKZ0epsaLS2ZGpzAjlepQGj981IlJwYWCcnXu/4rlX3ubVd3ZRVFZPd/8EcpWZju4RquvaOZN5nsPHMtn50ZdkniumqKyekopGfveHl0lOvYuU1M0EB4UTF+cZOfPowz/j1794mN//9td8+tF7ZKUfo7erhd6uFoYHLtDRVsv4SDfCyQHUCgHjI93IJCMYdNPIJCMY9WKcdjXTgiFGhvuYGB+mt+cCF9qbsNv1zM5acc9YWFh0Mi2epLKqhPHJMYZGBjGZrZzNziEwKIw7N29jfXySrxJi1hEeGoX/2iD8/YIJC43yASsuJoGkhBS2btrGw/c/wkM7HuKlZ16gua4Ju9WGRqXmrTfeRCya5tuvv+HrK9+wMLfIwtwii/NLvPXGn9FrTbgcs5QWVxASFM7m1Ds9sAqKIiLI418FBoThtzaIQP8AokID2b4hnk/ffskTGH3jD6R/uZt5kxLt9ASF59JxmLVYjCpUciFOm55Liw7mXEYuLzlZnLVwed56XV3xTlmYt1wzq90Y1HLG+jspzTtL5olDqCVTvrHFV+bsnkvSK6Y0XJ4xe2rW5jPFb/SwvK2ZF1Qr80ze00UPwKw3QWvlBFNvvmrBafTVD7AyMGfXXoOWtzxgmbdbmbdbGe/v5dShr+i/0EZFQR6NlWW4TPrr4gk/1hL+K1h52zejRsm804lZp8akVTHQ3UF9VTljg31kp5/ynNwppZi0SmbsZuacZk+iXa/0GPB67XXlVVZ2gwqbXolJK8dqUGHRK31fY9ErGRvuobKihPb2dlpa2zn01UFk0yK0Cik6mRi9REhjWREfvv4qdyYlEr7Wj4igMMKDIvBfE0qAXyQpKVt5/MlnOZWeTUV1AxMCCZU1jWTnFlJWXkNGZg6554sYHBrHZLSj1ZgQCWVIxEqf+S6VKJFKlMikKp/KWgksr681OSFickLkSbpn5JWSW1pDTkk1/RNihEoDAoUenX2OSZmWmtZu8ivqaekZZkquQ6a3oTQ50Vk9CXbltXZQqjQhlOuR62x0Dk2y/3gGh8+c4+1dn/H6ux/R3jvK8LgEsdyAUKxBIjfw8Z79HDmewZHjGRw6eoa6pi4KSmopKqvnfGEVT/zuObbveIjIqHhP1CE8io0pqdy3fTu/efQRnvvDk7z3zqscPfQFPZ3NvhiDWDiMViVCrRAgnBxAIRtDKR9HMj2E3apErZyk4Hw6+XnZlJUWUlZaQGVFMWq1GKtVi91hwD1jYWx8kPqGKi50tlPXUItao2P3R5+wafNWEhNSWB+fREpsIinrkklJWE981DqCAkI9kyeCwomNSSA5aQNJCSmsT9rAXWlbePDeh3jkvkd47JFfcvzQMcpLy9j/5T5yz+Xw1+//wvfffseMa5YZ1yxmowWXw41OY2R+dgmnfYaU5DTiYjwtaGRQFBGBkUQE/eBfrV0TSFBAIDHhwWxLjePTt18g7/jnfPDHJ6nPS+fbOSs68STdrfUU5mbS0VbP+XNnmBofYHHWwtKcFbtZxXdX57k0Z7muLs9eqzkzl2ctfH95gWMH99FQWcyxA3upLSvgxMEvWHRZcJm1NwHryqxlBbAsnms+K3ypS3MOlmdsPkP7RmDdeNF4ecbiqxvhdWnO5oPVDwpKz7zD4APWjFXNosuAy6xm3uEBkMusZcFhY8ZiYsFho6Igj4qCPBoqyig4m4FkYhSXWfvfBtZK5eVeaZSb9FgNWsxaLTN2C26bmS8+/Yjhvm5OHP6KngutNNVWohALmHfZcFoMmLRyT5zBqsesU+DQaXDoNNcBy67XYNMrrwOWSStHpxRjNahw2wyo5EK6u9ro6+vjXM55aqvrqCorRSkRoRYLkY4N0dVQw77dO7l380aiAgKJCAojIjCCgLVh+K0OIy7O42N9unc/NfUtjE+JUWqMDAxPcOp0FqdOZ7H38wPkni9ioH8UlVKPTmv2pd09akvlg5W3VvpZY6NTjI1OMT4m8ADrs4Mn+PLoGY5m5FLd0oXS5GRabcLoWsTbLo5OK32xBqXJ6WsRtZYZ1Do7UoURpdaGUmtDpDAgUZtp7h5i15eHOJVbxLHM83zy5RGUBgfTMj0iqY6Ms4Xs2XOA4yfSSc84x5HjZ8gvqmRkwpPTKqttpaC8nr37jvHIo0+QtnELoSGRpCSnEuTnz7ZNm3j8lz/niV//gt889jOeefo3ZJw+QkOtpy280FpDd0cDgol+JKIR5NJRNKopbBYFNosCkaCf9pZqqipLqKkuZ1o0gcNu4uqVJeZmHWh1MppbamhorOarg19w7MRRevt7cDjd/OLRx1iXsN4HrPUxCaQmrGdTykZSEtYTHhqBv18wgQGhREbEkpiQQkpyGqnrN7Jl41YevPchnnj0CX7188dIP3GGK5cu89fv/8Jfv/8LSwuLXL54CYfNiVqpYdY9xz///X8zP7uE2znHn99+n/VJG4gMjyE0IMwDqxXA8vcLYc3qAIIC/YmNCOHBbRv44v1XOHvwY1576ud0VOThUItpKi+ksiiX/Xs/Ij83g4zThzBoJfz12yW+vjSD06ph3m26GVhz5h9q1sLXSy6U0xPUlRcy2NXKWH8nkslhH4C8sFo5GvnKrMVTc1auzruuU1leYHnhtFJNeZ95YwIzVv011aT31aLLcF0tOPXM2bXMWNXMWNXM2jTMO3S+973AshsUzNn1LDjNnnbP7fRN8qwoyKMwO4v2+lp6WpuYHOzDYVT7slg/5mHdCKsbgTXntGEzeCY0eNPtFcUFjPT30FBdQX1VGQqxgAW3HbtJh0Et9bXtapnQB6yVZdeqsemVWHUKX+lVEtQyIRq5CJ1SjFI6gWBimMbGRo4dP8nYyDjnMjOYHBlEJxMjHRtCMjrImYP7+OX9PyU+NIywgCDC/MMI8o/Ab3UY4eEJ/Pznj/PKa29TWlFLV+8QZpsbrcFKTW0T7Rd6KCgs4/SZsxQVliOYkmAxO5FJ1YyNCpiaFHvUlUzhK6lUjlQqRyKRIRZLEYulTE9LEInEiERiVp0rriKroJyu4Smm5DpEKiNG1yLZRZUcSc/h88OnOJ1TRP2FPqakWjRmNwb7PBqzG7nOczookRtQ6TwJdoFMh9Yyg8Y6Q3v/GO39YwwJZEg1nnX1MpWZ6rp2Gpq7OXUqmxMnMzibnUdtQysTAhm9QxM0dw5SVdfOvoOn2PPFEf70+rvcfe/PSN1wJ6EhkayLS2BddDwbU9bzyAP38uIzT/LJzj+z8903yDpzmMbaEiZGuunurGN0qBOxaJCJsS4k00Oo1SIaG8vJzj5Bd3cLfb0dFBWfZ2x0AINehU6rwGE3sXxxjt6+Dvr6O2lqrmN0dBi5Usb09DR3bdlGdFQ8yUkbSElIJTkukQ0JG7gr7U7SUjcTHRlHYEAogQGhhARHEBuTQEpyGmmpm9m6aRs/u+9hnnv6eZ56/GleeeFl2lsvIBXL0Kp1XFq+jEal5ZOPPuPUiXTGR6fQaYzMuOY5fTKDdbHJrF0dQHREPFGhMT5ghQZFXweskAB/4iKD+dndG/ni/VfJ+uoj/vz8b5AOd3HJYaC1ppzu1nq62xupqy6itrKAebfBc/PfJOe7q/PMuw3/JbAuzTn4enEOo1LGO6++iHJ6giW3lVmbwTMB4RqsfGHTBbsHVNfGI3uUkOOmlnAlpFZ6WIsuC3N247VvfDVzdg+QVtasTeMrr0fltqhwmZXMWNXXAWvWpmHRZcCilTJj1TLvMOE0aXx5q4szTtrra6grK+H9N14lPyudtrpqLFq57995kze1on4MWE6Txjd47/KcG6NGwazDwq733karkGJQy2moLufM8cNkp59EMDbEgtuOw6xFr5J5jHid+pbA8oLKpJZiVEkwamRYrikunVKMQS3FatBQVlJKX08/n3+2l+ryMkryc5FMjKIVixjqaCfvzCme/uUvSI6KJtwvkJC1IYT4RbB2dRihofFs23Y/9z34c7LO5TM4MolMqWNCKKand5Cq6npOn8ni2PHTZGaco6G+lalJ8XXhUfG0HLFYimRaeh2gvCUSiZmaEjI2NsHw8CirzpVW0tI3hEhjQKwzManQIFTryS4q5+CpTDLPF9PRP4pIoUOps2CwehZLSJR6dGYn00o9OqsbkUKHXGdBpjWj0FvpHZmirWcIhd6KWGVApbeiNTnQGuw0NHeSm1/GR5/u49jJLDq6hxgeEzEyPs34lJR9h07w1eFTFJfVsv/gCZ578TU+3L2Xe376MDGxiSQkphIZFU9SQjL3bNzErx+8nz8+9QQfvPYyhz//iKrCs4z0tiAW9COc6kMqHmZiogehcAiJdJK29noKCnOoraugqPg8rlkLEukkLrcZjVZOfUMVZeWFnM/LpqAwl/qGasRiEW63k/M5uWzevJm4mHjiY9eREJ9MSkIqqYlpbEq7i2137SBpXSoBa0O4/d/WEhYcRZB/GOEh0aQmb+LurT/lwfse4TePPcmLz/yRF5/5I7vf/5jMU2e5svQ1865FnBY3zXWtdLX10NHSRUt9G59/8iXr16Vy26rVRIfFkrJuI+GB0Z6Z20ExRITGERoS4wNWaGAACVEhPLQ9jc/+/DLp+3by9jO/ofzcaXJOHuatl1+krrKUmop8SgoyGOpuYsamYtFlYNau5sqCje8uu7g4Z+LinIlL82YuzZu5vGDx1ZUFG5fnZqjIL6D0fA4Zxw5TmncW0djAtXHHnvp6ycHXSw6uLtq5PG+91lrarosbrBzcd33swOr7udc4X3SZfD6U26LBbdEwY9Xe1PItOI3XtYTez7w1Z9f7lNeMVesrr/k+ZzcyY9Vzcdbu84YWnTbfCGS3+WZV9WPlBZbTpMFhVOMwqtFIBVxddLPoMKOVCTEoxTiMampKCinLy6GqtJD2pjrcNhM6pRSjTsnCrIN5twOtQuKZGqpVecYdXyurVoVNp8amU/uemdUKTCo5RqXsutKIZVQWl5Jx6jSiyQmqy0vo67qASjqNeHyU6vx8XnnyaVKj44kJDCfkjiAC1wR7TqP9w4mLT+b+Bx7hy30H6esfRqXWo1JrkckUCAQiDh48zOjoOFMTAg4fPEZr8wXkUhXDA+MoZVqkYgVyqQr5tALB5DTCKTHSa6eE3jjD5ISIiUkR4xNCVg2JpMiMVgzueUYlCvafTOdkTj5F1Q0cPnOWE5m5jAikGG0zSFUGFFozVsc8BrMLmdqIRG1E75hFa3Mj1Zkpr2vhZNZ5Ms8X89qfd9LQ2oXVtYBIpkEk0zAyPs3eLw/z5YFjnErPITu3mEmhnGmphq7eETp7hsk4m8+b7+xk75eHOX7qLLUNHmP+z+9/zL33/5yE5E3ExKcQG5NIcmQs25OT+e1DD/LmC8+w842X+ezDN8k+fZC2pjIE4x7DXSEbo729loLCbC50tTA6NkBFdQlns0+h1IjR6eVYrFpMZi0Dg91MCcYYGOwhJzeLickRFhfm0KiVPPP7P3DP9rvZkJJKWupGkhJSSE3exIb1m7lr03Z2bL+fDes3ExoUScDaEO64zQ+/1UGEBUcRF53IuthkNqbexWO/eJw3Xn2HV55/nYNfHKUkr4JZ+yLLs1dYmrlMwbkS3vrTu/z59Q/YseV+AleHErg6lKiQOEL8IvC/PZigNWGEB0Z7dsetANbaFcB6YGsq773yNOn7dvLRG8/j1snQiKcoLThPYV42tWV5tNYXoxQPc2nezMU5EwsuHYtuPTM21XWwuhlYDsxqJQc+3UNNcQkVBefJyzyDaKyPGav22tgWD6y+WXZeBywvqG40yldOIF0JrJXgWnnKd2OthJGnxfM885rqXmh5PS0vsFaCbyX8rDoFiy4LMsEogpE+JBOjDHS04TTqmLdbbjLVf0xprVRYXmgt2A1Y1BIMciFLTo8XJp4YIi/rFM01ZbTUV9PZ2ujJUulU2M0G1HIJNpMet92CTae+CVreX3uf3Qgrg0KKQSHFqJTT1dhEfVklWadO0d7cREN9NV2dbQz1djHa2019cSlvPfsCd8atJy4wgtDVIQReS7v7+4cTHhHLlq072LnrE1rbOpFI5ajUWlQqFXK5HIFAQG5uLgf2fcXxoyfoaO+mt3sAg9bC5JgIqVCGQqxEJVUjn1YgFskQXzPcvQFSkVCKQChBIJSwalKmRmefYUggYXBKTGFVPZn5JZQ3tFLZ1M6YSI7G7MTomENltKM02FDprcg1JlR6Kwb7LEbXPGqLk75xIek5hZw6m8fJrPM0XuhFqjKgNtiYXbrK6JSE4rJaRsanae8c4OiJTNQ6K0OjQlRaC81tPbz48ps0tnRRU9/Gr5/4A2WVDYxOiGm90EdTazePPPoEKWlbSdt8NyHBkaTEJpIcEcVdick89sD9PPfbX/HKc0/y4duvcHDfbhpri+hor2Zqoofu7iYyMo5wJv0olZWFVFUXo1IJkcon0Oul2GwajEYlZWV5VFYUU1dbweBAD0qFhIX5Wdpam9m+dRtb79pCcuJ6UpJTSUpIISVpIxvWb2bL5rv56T0PsjltK9ER8YQFR3H7v61lze0BBPqFEugXyprbAwjyD/NB65MP93Lwi6OcPppJd1s/KokOjczAF58cIDEmhfjIJO5Y5cdtq1YT4hfBuqhkokPjCQ+M9v14I7DW3OFPaGAAidGhPHzPJt59+SnS9+0k69AezLIpelsbqKsso6+7nbH+C8iEA7gsCh+kFt16ri7ZfhRWlxcsXJ63Y9NpaK6qxmkwUltaRGNlGbM2HRdnrXx70eWD1TfLTr5e8sQjPCeO10PKW16zfCWgvEb6Sph5ldOt1NdKeHlUlNYHJC+IVgLLbVH5Pr8RWgtOM8rpCc4cPUBuxgl625qpKSlELRZiUEhvmbG6MX1+Y60EltukxqKWYNfJWXQYcRjVqCVTNFWXUlOaT11lKS311bQ21KCWTfvWqNlMemwmvS++4AXXjdC6EVgGhRS9XHKtpOgkUixqDXUVFWRnpFNXW0lrSwO9HW2oxSLaqmrY9eob7Ei5k/igSMLWhBK4JpgA/3D8/cMJCo5gfcomXn3tLSqr6picEqJQqtFoNKjVagQCAYWFhVRVVFNXU09ebiEjQ+PIJWoUUg3CKTFikQy5VIVSrkEqViCcEjM1Oe2LNUyLZAhFUoQiKav0thmGhVLO5BaSVVDK4TNn+WT/Yc4WliHTW7DOLCHXWZhW6tGYnRjss77Wz+iYQ6jUUX+hhzO5heSV1/DKW++zc88+Dp/KQnGtDZRrTAgkKsqqGzlyPIOS8jpy8koZHBEgVxnRGR2otBYkch17Pj/ImczzHD91lrLKBoRiFT39YzS1dlPf1MFLr7zFb596ni3b7ycuPpnUxA1siE8mNS6BzUnJPLBjO08/8Ste++OzvPXa8+z+4A1qK/PoaK+mIO80WRmHyEo/wrms41SU5mLUi1HKxxEJ+snLOc2Rg5+RnXmCxrpKqipLMBo06HUqZFIxn3y8m7u3bSdxXQLrk1KIj/UopuSEDaxPTOPOjdu49+4HuHPjNmKjEogMiyXIP4y1dwRyx21+rP6JP6t/4u8DWGRYLIkxKdx950/51SNP8NvHnuaR+3/JnanbiAiKYfX/8ue2VasJ9Y8kLiKRsIAoAu4IIdQ/kujQeKJC4ogIiiEsOIbwkFhCgqPxWxt8HbAe2bGZ9155mr3vvEh7ZR4G8ThTgz3UV5XT0lhDyfkMetqr0SsnWXDpuDRv5utlO18v21maMdwMqRuAZVIpePGppzmfnkFlYR6ttVXMWLX8/Zsl3BaVZy3YRRffXnRdp7JuNbt9JahuBNaN12q8cFqZrVpZXoh5YeUyq3GZ1T4QeetWwFoJLatOwdVFN10tdeSkH+fsyWNUFJxHLpjwmOY3RBdWAslp0vwosJwmDQa5kBmzhmWXGYfe4zktOM1Ip0bIP3uar77YQ3d7M811VZh1KuRiIW67BaNW5dk/6D0VvIXS8sLKrFbcBCudTOwpiRSH3kB3Wxunjh2lsqKE/Lxz5J/LorW2mu6GJvZ9sIuf3bWDhJBowteG+cKj/v7hBAaFE79uPc8+9xIFhaWMjk0glSlQKpUoFAqMRiPDw8OczcxCZRgsAAAgAElEQVQmK+MsxYVlZGWco7O9F6VMy/Q1JSWZlntOB6flvjbQq7K8GawpgZhVrZ39HDh2hmPp56huukB5XQsjAilCuRaJ2ojSZEdusKI02VGZHSiMNuQGKzK9BbHGiNE1z+EzZ/noy4MUVTfw4mvvsHvvAQQyDVqLC63Jgdkxx7n8UrLzSvhw917efGcnXb0j2F2LmG1uTFYXB4+c5MjxM3yw61M+2PUpH+/5Eolcw9jkNF29Q3y850sef/IPvPbmu/z+2ZdIXL+R5PUbiY5aR2J8ChuS0khJWE9qUjI7tt3Fk4//ktdeeY7PPn6XT3e/xZ6P3ibj1H5KCzPIPP0VpYWZGLXTyEWDGNUCZhwa5OIRmuvLkIpGMGnlmA1q1HIJbruF6qoKHnrgQTakpBETFcumjVtYF5/s2YQTn0LSulQ2p21lx/b7uXPjNuJjkoiJXEdYcBQBa0NY/RN//FYHeSaB+nsuka65PYC4iERC/CIIXhtO4OpQQvwiWP2//Fl7W6Cv7fO/PZjA1aE+zypoTRghfhFEBscSEeSBlRdYa9cE+YCVFBPGvZuTOPLZe+Qc2cNgSyUjFxoY6+3gQnMDddVldDRVIRjtxKKbZmnGwNUlG5fmzSzNGFiaMXBl0eqrWwHLrFZSkV9AUfY52utr6Gis83lLXmX1Y8C6lW+1spbc5lsCy5tU99a/AtesTecDlhdEKxXWrE3j87BuBSyLVk59RRGf7XqXopwMCrMzST96iKwTR7kyP/OjsHKsuDpzI7C877mMKuw6ObMWLfM2vW8ChFYmpCw/myMHvqAkP4f0E0fo72rHoFFyeWket92CTiX/IXd1A7RupbC8wPLBSibGrFShk8qYHBmkOD+X6qoy8vPOUZKfS1VRAT2NzRzb8zmP7XiIhJBoIv0jCFobwto1Ifj7hxMQGEZkVDy/ffL35OR69hBIpHLkcjkSiQSNRoNIJMJstPDHF1/m6OETFBeWkZtdQF11EzKpCrHEk7uaFsuZFsl8wBJcU1reDNbkhIhVI5Ni6ls6ySkoY9dn+9m99wCjQhkasxO9bQaDcw6V2YHe4Wn95AYrYo0RtcWJ3jGLUKljz1dH6R6ZZEggYUwkR2+bwexaQKG3ojHa6R4YIz07n4LSag4cOkleYQXOmWUE055Z0BMCCc1tXXT2DLLzo884fiqT8SkxQrECuUqPTKnj+KlMnn7mRd7f+Ql/ev0dPt27n9ffeo+tW+8jNnY9EeGe+MD69akkJSSydcsmnvj1L/jDU7/mrdeeZ9/eD/h095u89+bz5GQcQjDaiUI4iFwwQF1ZDrnph6gqOUvmia8oOZ9BY1UJookRdEoZk6Mj/PHFl9i4IY2U5FRioz0J9nXxyZ7lqAkbSE7YwOa0rdx79wNs2Xw3ifEpxMckERHqGaYXEhhBoF8o/muCWXtHIH6rg/BfE8xtq1YTvDacqJA4AleHcscqP+5Y5efzp0L9I33AigqJIyZsnacNDIgiKiSOyOBYH7CCg6J8wAoLCiQpJozHHtjGx2+/SOaB3Ux0NXDRrmfBbsJtM2MxaLFopSzPGrmyaGV51sjyrJEFl47lWSN/uTpzHbBuAte8Jw1u0+oQDA0zMdDLR+++zcVZK//8y+Vrs9L/65bwVt7VSgW1si288Z2VYLtVS+j1r7wAWmm8e08YPSeKP7yzsiVccltxW3SM9nXQUltOeX4uLTWVFJ3LwqxW3DJj5QWW06T5l62h9/m8TY9Dr8BlVDFr0bLktuIyazGppTTXlKGWTaOUCLHo1WgVEhZnXUiEk1iNOuxmw78Eltd0XwmtlSrLCyyTQolgaJip0SHKiwvIO59NUeF56irLKD2fQ1d9I6e/PMDj9z9MQkg0UQERBPuFsmZ1MAEBEfj5hxAcEsmjv/wNmVk5DI+MIZN71JVEIkEgECCTyVAp1PT3DnDy+Bk+eG8Xh786TkF+KROTIkTTMiRSJdNiOULRNb9qSszEuNB3h1BwrVa9/e5uKqqbGBoVMiVWIlboMNlnEasM6G0zaG1uBAotYp0JvWsOrWMGjd2N0uJgXKaib1zIscwcTp3LZ9+x03QNjmNxLzI4MY11ZgmLc973+0qUeiz2OTR6G0KxCrtrkWmpivyick5nnKO4rJrSilo6ugfQGqxoDVampSqKy6rJzM7ji/2H2fP5AfYfPEZ7Zx+5+WV8sOtzfvbzJ4iJ30BcwgZSUjeRmJhMYuI6Nm9K5cH77uaRB+7h1T8+xa53X+a1F37Lh289T86ZA9QWZyEa7kQy1oNouBPBcAeCoW60sil0chFjg710t7ew6/33SEvdQEpyKps3bSU+LonwsBji4zztYErSRtYnpt0ErHWxyUSGxRIVHkdkWCyhQZE+ZeWF1trbAlnzbwHctmo1t69aS+DqUGLDEwi4I4TbVq3mjlV+PjUV4hfhU2Gh/pEErw3/UWAlx4Zz313r+eitF2gqymDOIEU1OUj2ySPs++wTGmurKM5NRzLZz6LLE2HwwuXyvNV3suct7/WcH5LvdtrrazmfnsGxffs5uPdTzhw5yILTiN2g8EHqx0z3G2ulevKe8q2E1o2e1Y3AWnmK6AXejaeE1wNNx7xDt0JxXV8XZ+1YdQp62hqoryhCNS3ApJIjmRhl3m65JYT+O9DyvWtUsWA3MGfVYdPKmLUZcJo0LDjNTAx2095UR0FOFs11VTTXVaFRSDHp1CzMOLGbDdd5WP8/ZW8aVYWdpf2muyuJgMwICCIOURMzVSpJdVUlqUp1ZTRlKqYyaRLN4KxxFpVJFAFBBVFUFFCReZ458zzP8zlMombqeru633vXuuuu+/F3PxzOyRG1Uu+HvSJHIJ/8rWc//2fvHVn387YiVVYIWnatDpNShddhZaivm5bmawgFgwgGe7lee4HWK1coPnCIN/79ZbIS0kiLnUdCTCKPPjKXubFJxMxNZG5sEv/+m5c5WnSC/oEhVGptWGFpNBpUKhWjwwIG+gbZvzeH0hPllBwvJ+dgHpdq6+nuH0Km0iJTaZFIlcjkQdNdKJCGlZV4ph6qv9bKvoP5bNu5H4FYhdnhw+zwYfdNojLa0dk9WLzjWAOTKC0OVFYn1sAk9Z09vP3xOnYfLuDEmXP86qVXaWjtQmmwobW48E7eQWtx4Rmbxuzw4Zu4jdHmQaW1YDC7MNu8lJysYufuA+zcfYDy09UUHiulua0bo8WJ1eFFptQxKpLzyadfsGX7bg4eLqDuahP9Q0JutHTS3NZL1fl6duzO5eVX32bh0ieYl57F/IyFZGdns2TJIpY9tojnf/kkv3xqKS+9sJLPP1zF5vVrWP/BW2z6dA2Hd3zF5dPFDHc2MtB2lY7rl6ksKaLhwjkuVZ3hy08/ZXHWQp5d+QzpqfNZsng5CzIXsfKJZ1m8aHnYv1qU9RgrHnuSXz79AitXPENWxmIy07OZlzSflMTgBtB5SfNJn7eAtJTgzcDoR+PCnlTcnCRS4tJ5+KEoov4tlqh/iyU1IYO0xEwSolPCiivSu7qfwprzaCyPPhwdBtYfXnyKQzs2cKHkMB6dmLYr5ygvymPDuo+prakm78BOJMOdTAdsjLuNTPksP80NRsDqQcDqaW6hoeYC/3XnW9qu1aORCMP3A2+POx4Ya7jfK2EksEJA+Uf+VOj7QuM291NjIZhFfl/kaE4ojxX5chhpzDtNGr6d9GFSS7l0toLu5kYqjh+l8fJFxIN9925LmFU/B6wxh5ExhxGfVYffpufWmBubXsntcQ9+h4n8Q/s5XnCEi9VnuHr5AlevXMLrtOGymbEYtPcFVuizSOUVAtZsL8umUWPTaTCoFVw8V0VVZTkKuQiTVol4sI+mS5c4kZPDm795hQUJKaTFziNxblIYWAmJqcTGJfPCi78lL7+Int5+5AoVKpUKuVyOUqnEYDAgFkqQSeQY9RaKCovpaO1h+7bdHMzJ5XLDdUQyJVKlBolUiUIZjDWIRXIEo5Jgyl0gRSSQ8pDNGUBrsIfNb7PDh9bkQGW0o7cF/Su9w4tEb8bg9iMzWtE5vQj1Jj74ahO7DuWTd6KcUzWXkekt6KxuHP4pJGojNXWNnDlXy4nyKnbsyUFrcmC0uLG7xrA5A1xv6uRU5XlcvjFOnq7iUt1VlFoDJpsTs92FQqPnTHUN3+w9QOHxEkrKTzMikjIslCBX62hu66azV8Dho+XsP1TEa2+tIS1jMU8+9RyZGdnMn5/JksXZPLYoiyceW8izTy7hV08u5te/fIw3//AC6957gw3vr2L/5vXs+GIdh3ZupujQPvZu2cQXn3zIay//jueffpql2YtYOD+LBRnZpKUuIGN+NkuXPM6yx1by7FPPk5mezdJFK/jl0y/w3DMv8uTjz4ZfClOTM0hNzrirNQxV/NxkEmPmkRgzj4TolLsq9Hk4ZzVTSXNTSYyZR9Lc1HBrmBSfzrykTBLi05jzaCwP/9scEubGkJ2exAsrF7N301pqThyiq+Ec3dcu0dlYz8XqSk4UFdB2vRa/Q8d0wMZNv5Xvb3rCifEfpkPrg+1hHyoEnemAjR+m/Wzd8AVdN5oY7emlvqaasydL8Nn1/PcPN2fBzRUBK+d9NyzcryWcDaTQ5yHAzIbVbP/rH8EuqOSCKmvMZcLvMOCz68N+17jbzJ0JL3aDioDTTN6BXRTm7Ke6vJTzp05y7VINTpMmvKN9OuDCZzfiNGnCe7Xu51tF5rB8Vl0YVh6zBodRHZxl9NpxmjR0tjRSeqyAfd9so7gwl9MnS3DZzJj1Gkw69T1KKtQOhoef76OyIqHlNhqwatWYtCokwiGuNtRy5nQZ586Uc7HyFJfPnKFo3z5WvfQqWYnzSJqTQFJsMnNjEomOSSA6JoGExFSWr3iSI7mF9PT2o9UZUKvVKBQKxGIxer0euVSBVq1DKdfQ1tLJmYpqvvpyC/0DI3yz9wADI0L0ZhudXX2o1HoMekt4S4NQIEU4KmF0WMRDCrUJtc6K3uTEaPNgcfqxuccwuwIYHT68N79lSKrCffMOWocH29gUjd39fPzVZj7fupOvduzhZPVFpDozt/72P1g940g1Jqou1nP4aAllp89xsa6R9p4hzA4fDvc4Lu8kErmO7d/so+LMOequ3aC04gxaowWdyYrN5cXh8TMiknL+0hXqrt3gSEERJeWnMdmcCKUKZCotQ6MS1nz0GW1dw+QXlbN2/UZee/NdkuYt4ImVz7IwawlZmQvIXriAJQszWbownRVLFvDMysX8+tll/PaXK3jn1Zf5cNUb/PmPr/D+26+x5s3Xeen553h2+QoWpKayODOLhfOzwqM1mRmLWJC5mMdXPM2vnvt33lv9Ae++8z4rHnuSJ5Y/zfO//Heee+ZFEuPmsWD+orCXlZqcQXJCWrgS4+YRPzf5J+jMgCgEoxCQUuLSmRc//yeDfeb7QwZ8CFgpiRlhYD3yi6gwsF55fiWb171Lw5kieq9fYPPaNXRcr6Ovsw2TTk3egZ2YNSJ+mPYy5bMwHbDx3ZSb/7zt586Ek7/dCXBrzM7tcQffTgajCv/9wyR//z443Py/f/iRpit1nC07iXx0iFsBbxgit8cd96iyfxZYkUooEkp3Dy7/1OJFAu1BsHoQsIKJ93vN+XG3GbNGxv/8eJtJr52iI/upr6lm42drqS4vparsRDhg6rbo8DtMYRDd9DvDwHpQq+i1GXCb1GHTfdwZfJW06hRIR/pobrjE5ZqzNNTW0NF8nd6OFlpvXEMhEWI16u7KYUW+DEaGRyOBFRlvCCkstVCAWizErFMFH5n0KrQaOVqFBNnIID2NjZwvKWHdO++yIjObeXODGxui5sTx6JzYMLCWLV/JocP5dHX3otbowsCSSCTodDrkUgVqpQaVQkt/7xDX6psoyD/OmcpzHM4/yvHScoYEYswWB6MCCUODgnA7KBRIEYyIGRkS8pBAqkZjtGOye9FaXOhtHmzeCayecbQWFwKlDuf4NBKtCb3Di1RnZsueg5y9fJUvtu1i/ZadKE12tDY3Mn0w9d7eN8KRolJOnKrmeNkZjpedCQdHPf6bSOQ6TlVeYOuOPRw9XkZObgFSpQaLw43TG+DqjRaUWgN1124gU2kZFcsQyZRYHG5MNidytQ6ZSktjSztbtu9m+zcH2PDVNgqKyjh24hQffLye370UnPdLnZfBwgXZZGctJDMthQXp81iSncGS7HSy0pNYkp7GsswMFqXO44nF2Ty5ZCnLsxby7PInePaJp8lKyyQrfSGZ8xeSlpJJSmI6ixcu45WXX+Pjj9ZzJKeAwwfzOZJTwBt/WsVvXnyZZUue4JdPvxBcn5y2MOxfJcbNC7eGIcUVUk4hAN2VXp+BVWpCRrgivzekuCKBFTUnjkd+EUV8TDRZqQksy0xi+/r3qT99FO1oF2eL86itquDw/j1UlBbT1XwVn10f/gf/w7T/LpCEWqwfbwX4X99OzKwVdjLuNmPTK9nx1dfUn6+htKCQrz/9BKVwJAyW//puPNxK/hywIg312WCKbOVmA2t2uv1BoHoQsELKMjKvdXdqPnhIwmnSYNHKabx8Eb1cwvXaC1yqOo1ZIwurqNDIkNdmCCus+7WIkeU2qXEalHgt2mB76ArOM3qsehTCQUTD/ZwsPsrF6jOMDvTQ0niVlsar2M0GjFrVPfGFUIU+n228z/ax/FYLVq0arUKCQipAKh1GpRIhFw3R03qdrutXOV9SwufvrmHlwiXMm5tIfHQc0VFxRMfEh033JUtXcODgEdraO1Gqgr6VQqFAKpWi0WiQSxWoFGrUSh1SsYLRITE3Gts4WX6GEyXl7Nq9n9KyUwyPiBBLFMikKjRqw73AUuos6G0ejA4fGrMz6FtZ3eisblRGOwanD3tgCoPTh9xgxejyMyLXIFDq2Lo3B6nOzMR3f0Pv8GJ0+bnW2k1xxVmGJSoGRQoO5R9nb04+dddbmbrznwjEKg4cKqSzZ5j3P1xHXmExFy7Xo9ab0BjM1F27Qd21G1yqu8rlhuvoTFYUGj1aowWJQo3F4cbm8lJ4vITSijO88+f3OF5cxtur3qWptYsLF+vo6Oxj67Zd/Om1t1my9HEeX/EUK1c+xbJly8jOzmbhwgUsWryAJYuzWb5oCSsWLmZZdrCy52eRlZbJkswlLJyfzWPZwTXIIbX03DMv8u4777N7Vw6nKs7R0dqDXKJGqzIy2DfKqjff5emVz5GVsZiFmUtIn7eAlMR0khPS7oJV6OufA1ZaYiZpiZmkJy0gLTEz6FlFKK8QsCJjDY/8Ioq46CgyU+L41ePZbF73LmeL9qMTdPOd345RIcZtMzM9EWDCE2ztQn7R9zd9TPls3BoLvgL+eCsQ3sZ5e9zFTb+dbyeD65XtBhV7tmyl7eo1Bjs6KTuaz1BXe/iVcMxluAtYdyaCGz6DdfdWhdntYOQr3z8C1uzXv38UcfhHwHqQh/XtpA+/w8RNv5NLZysY7GzDqJTxf/3n9+Tt34NZIwsfTA1taBhzBeMJLrP2Z4E15bHitWhxGVU49AqsOgUeqx6vzYBZI6O/qw3hUB/nKys4X1lBY8MVrtXVIhoZJOBx3hdWkdD6ufCoVixCKxVj1CiwmoI3DiwWDcN9HVRXnKDubCXlebl88vafeXzBwjCwYqLjiY1LIjomgbj4FBYtXsaevQdpbmlDJleiVCpRKBTIZDJUqplZQZnyp1EcpQGpSEn12Qts2bqTQzl5VJyqouZ8LXKZGsGohIH+kXCsYXREzPCQkIeMDl84a6UyO1Ca7ChNdtQWJzp7UG0NS1QYHT6GxEp0VjdSjYkDece4dLUZm38SpcmOwhgc0bna0sXGHXspKjtDY3svnX0jyDUmFFozN9p6OH+xgdNVF6k6d5nzF+sYFclxePz4xqeQKNRs3LqD3MJjfLFxC4fyCjlTXUNbVy8WhxuHxx9WYWdrLtHZ1cP+/QfZtWsXfX0DDAyO0t83TO3lqxQUFvP222v41a9+x/IVT7F4yQqWLV/J0hUrycxeRPqCTBZmLyY1ZT7zUzJZtmgFj2UvJyt9Zu3xgqUkJ6SRFJ9KVsZSVq74Je+8tYbjR0/S2daPXKLFZvagkGowaC1Mjd/GpLcxOiRm1ZvvkpWxmMULl5GVsZiMtIVkpC0kMz2btJTMsH8VUlh3tXcR7V4IWOlJC+4CVqSnlRybRmJc2l3B0RCw5ifN5YnsVP744hNcKstFNdTOQHM97deu0Fh/mfNVpxEP9XBrLLh1YcpnY8xlYjrg4G93xsOKazrgwO8wcHs8mJ/6251x7ky46W1rpO3qNdqvXUfY149Vq2La7wnD786EMwysOxNObo3ZmQ7YmA7Y/qmxm8i5v3v3WP3UxkUCa3Z7+M8CK/L3RpbPbgyrJY9Vz6Wq05yrKOPYkRya6mpxGNXBWUNbcOA48vCEw6i+B1D3GPM2PV6LloA96GfZZu4D2vRKdHIhNVWnOHJgDx++92dOlR6norSY44V5XL5wDpNOfZeaml2R8LofrIKvhGqMShkqqRCZeASZbAS9Xo5aJqCn9Tp1ZyupyM/js9Xv8dSiJaTFJYcVVszchDCwshc9xq7d+7nR1IJUpggDSy6XI5fLUSnUyKXBVLtWbUCjDJZcquJQTh67v9lHW2sXRYXFdHb00tXZh1ZjvAtYQ8NCHjI4fagtzjCktDY3Wpsbnd2D0eVHpjVTUX2J3Tn55BQUs3P/ETbv2EvZ6XN4xqbRWlwYnD5EagNVtQ30DIupqWtk254cugaF2Nxj+CZu09E7TFHJKbbu2MfhvOOcqrxAW2cfU7e/Cysnq9OD3mzj9vf/ic3lRa03YbDYsTo92FxeTDYnJ06e4nD+USoqqzleXELR0QKuXL6EVq1BKpUjkQT73sefeIY9ew7z4Scb+O3Lf2Ll07/mhd/+gVf+4w2e+fVvyVq2gvSsxTzzzK9ZnL2SJ5Y/x6Ksx0mKz2Bh5mMsW/I0S7If55knX+D3L73GqjffY8fWvTRd70Ah1aGU6dEoTcjEKlRyHSODIlx2Hwathb7uIT58fy1ZGYtZMH9R2HxPn7eA1OQMEmJTSIybFzTj76OuIoEVgtVshRX6+xCwkuLTw8B69OFoYqPmkJYQTUbCo/z1zZcoO7Sdg1s+Y7Sjkffe/A9kwhE2fbkejXSUgNPIlM8WflW7NebkP2+PMR1wzMwEBtXQ3+6Mh6Fwa8xJZ1MDe7ZspbKklEuVVfS03GDa72HKZ8Nt0fA/P06FTfrb446wXxRc/WIPh0JnRxVmwyMyijAbWLOHniOV2P3A9c8CK6S0vpvyE3AG4w1GlYSCg/uQjw5xYOc2TuQf4eqlahxGdfjuYGjbQ+hV8OeA5TapcRlVBOwGxp0m3BYdXpuBcbd15nyXGY1cTF7OPhpqa+hub6GitJjtm79GNDJ4Tws4G1Z2veaeOcJIYGlEAnQyMRa9GqtJi1YrRS4fZaC7lbqaSq6er+Z0YQGfv7uGpxYtIT0+hYSY+Ltawti4ZBZmL2XX7v003mhGKlOgUARLpVIhlUpRKzXIJHJkEiVqpQ6ZWIVaoUel0FJx8gzHi0r4dO16zldfZO3HnzEyLGKgfyTYDo5KGB4RMTgk4CGlxYHa5kJtc6G0ONA6PBjcflRmBwKljiuNbew6mEdTey8Gqxuzw4fLO4nbN4XW5MA7eQehSk/7wCj784+x51ABlRfq6BuVBsd5bB56h0Q0tnZz9kIddVdbqL/WSv7RUkxWF2q9CafXh9Pro29omKPFJ9i9/wBfbtrMpbp6FBot4zenUen0WJ0uFBottfUN5Bcd49PPP2PH9s0opSJMOjVqlQLBiJC+3iHOVl+kquoSVefqOJJfwo7duew6WMCeQ0f5bNN2/vDWap5+4WVWPPEiKSmLePbp3/HKS2/xu9+8zup3PmLjV7s5nHOMhrpWujtH6Gjto6t9ALXCiE5tQTSqQC7RYre4USv0WIwOpCIlBq0Fm9lFW3MXr/3xLR5f9hSZ6dlBNZWYHn4xTElMJ33egrsM9cgKfR6psMKjOLOU2P2ANXfOo6TGR7EoNZa3X3mOitxvOJm7m3MlBYz2tHO8IJeGyxdnjkWY8Fi14TjCpNd6V/L8x1uBsCJymdXc9Nv5//7vv2FUSbh+qTYMrJaGK0x5f1JhfocurK6mA7bwbqrgepegEpr9qhdSUZEq5x8Ba/b3/J8CKwTRyDDpT2M7prCHFVJa+Qf2cnjPNzTXX2a0t4vi/BwMSjHfTgYPckz5HLjMWrw2AxOe4Gzgg4AVcJqD84MWbdjLMqokmNRSHEZ18HS8TETAbcfrsCAZHaS+9gJS4Qh6tQKn1YRNp8au19zTDoYg9Y9gFUy6azAopOiUUjRKCVLpMHL5KFqFCKVoiPaGOs6dKGb9X97nyezFpMYmkRATz9yYBObGJt4DrJDCCgErNACtVmqQiKRIRHLUSh2iURlKmZah3mHcNg/X6xrpaO6k7vJVmhpbGegfob9vmJFhEcNDQgYGR+nrH+YhsdGCzuPH4PajMNtRWZ3oXUHFdL2jl28O5FJWWYPW5EBvceENTKPSWrC7xtCZnSj0Vpzj0+HRnettPezOyUemNWNxjyFVGcjJO8am7Xs4e6GOYydOkX+0lFGREpXWhM3lxRMYQyCR885f3qP+ehPbd+0mt/AYIpkct38crdGEd2wSpVbH0eJS9uUcouDYCbbv+AbB6DAWgxaLQY9KKcdpdyCXqREJ5fT2jtLW1seNll4aGju5eKWJ0jPn2bn/CKs/WMdv/vAmz7/4RxYvfZYPP/iK3NxSDhwoYt++QgryTnKxppEzpy7S2T5Ef4+Qvm4BMrEOqUiLYFiBXmNFIlRhM7swaG3o1CYcVh9+zwR6jRWN0sAbf/rzTPRh8czdwsUzvlYGKYkZ4VxVKFMVabJH+lchYEW2jklzU+9a4JcYl8bcqCQe/UUMsY9GMS82muzUWJ5aksqhHc9x9yAAACAASURBVJ9z9kQORTk7OZqzm+K8I5wqLUarEOF3m5iecHFr0o3PZSTgMfLDHT/TARvf3/RwZ8KJz67lx1uB8J50p0nFgW+2cKakmJ7m4GXkAzu3hU9ejblMYe8qpK4id1VFKrXZwHqQoR4JrBBUHuRz/bPAmg3BSOU25jIx5XPgtRm4NeZm0mvHpJJz5VwVl6srEQ/20dd+I2y2h3ZkhXa9h7yoSGjNzmSNO004DUpcRhU+a3BLaOjn7AYV414nWoUEn9OKy2rENBMcteg1OMyGiM0L6rvUVOTnkV/fO0soRy0WoFVIMOrkaFVi1AohWoUouKGiv5fG8+fY/MknPLPkMdLiEkmIiScmOj7cEsbGJZO9aBm79xzgRlPbXcDS6/WIxWLUSg1ioQSJSI5GpUc4IkUp16CRa9GrDCjESuQiBd1tPQwPCujvHUIkkDI0MBqGV0/vIA/pnF6kBkt45Mbo8mPzTyLVmTE4g1sanIGb4RfEUPRBY7Rz5lwtOQXF5B4rI6egmG17ctiwcTt2zzh6iwubewynZyKY77J5sdh9mKweLHYfLtc4FruPgWER7T39nK+t58q1G1y6co3isgoMZgdGqwP/+DQWhxujyc6VumvkFxxnx8497D9wBJfbj9FoZswfwGq2oNPpaGlpY+/e/fT1DnHxwhVGR8T09g0hEErp7Oqjrv46r7+xiv0HDrNl+2627jjA3oOF7NyVy5cbv+Hg4WNs2rqXP/5xNa+/voa33/6QjIzlNN/oQzCiZrBfhkxiRCYyIBcb0aptSMRqnPZxNGozVrMPk9GJwzaG1zOJUe8i52ABLz7/e5YsfoLkxAUkJ2WQnrqYtNSFJMWnk5q8gPmp2STGpTEvKZNHfxFLWkoWcTEppKVkERudHLy4m5IVPAAQm0r2gmXEzoknJSaBjPh5pMelkTo3jeSYDKL/NZ6of40iJS6O9MQolmUn8uW6t6gsO8i1C+X0NF1hsK2F0e4unDYjbreZMZ+diYCdiTEr4wEzE2MWbo7bmJ6wE/AY+O6Wh9tTQfh4bTq+v+nji7V/pbQwj5rTFRzPPUTR4YOYNTKMKgl//34av8PwwC0KoYT5/cz0SLVz79GIn0ZtAk7jfdVV5M/MXp88+yDF1JiDqYCLSX/wqOzsdce3A27GnRYmXFZu+V2cLTuOYnSAggO78Vr0HM87yEBn812vghMeG1adggmP7a7NDKG/j8xmeW06PFY1bosGl1l9T7ktOowqCdMBF1u//JSupusc2L2DQ7t3UlqYh1mtCBvrZrUiDCWjUnYPvEKwioSZWSnHpJBhUIrRqoKlUQpQyYZRiwZRDvbReeUKu9Zv4JnsJaRExZIYE0tsTBxRc2KZOzeF+Pg0shct45td+7je2IJEKkeh+MnHUigUKGRy5FIZcqliplTIpSpUUjXCwVE0MhUt15r48tMNfPnpBk4eL6XseCk1VRcYHhQw0D8SvEso1pnQ2IMDzVKdOTzoPCLX0DkkpLr2Klca23AGbuKZuM2wSIF3/BbuwE0c3gk0ZicGuxeF3oprbBrfxG3ECh12zzg6sxO9yUlg4g4mqweF2oTbN4XbN4XR6MThHsdgdtDRO8iJ8jM0tnZSW3edwRExNqcPb2AKhdqAxz9J4dETlJadRqsz03C1ifUbNlJXfx2vZwyj0YzN5qC4uISKitNs3LiZtrYO3nlnNQKBCJlMQVdXD52d3TQ3t/Lee+/z2mtv8NcPPmHV6g/ILyqn/MxF9h4s5ETZWd5592MWLXmGd1avZe3aTXz44Zc01HXQ2jzIyJAKudSMWm5DJbNg1HtQKcyYjR4MOidmoweTwY3F5KX2YiP79uRx4vgZSoor+fzTzax8/Hky5z/GwgUryJz/GFkZS4mfO4/Y6GQSYlNJiE1lXlImy5Y8SfSjCcTFpLBg/hIS49KInzuPtJQsYuYk8si/zQ1uHI2KZ35cChlx6cyPW8C86Azm/ksicY/Gs2TBQtJTYliUFcfaD17lTOl+blyuoKWumsHmRhw6DU6bEZfbit9vZ2zMTiBgITAWBNbkuJn//l8T3L5pZ2rMyrjPxHTAxt+/nwqPrJhUcoa62pGNDFJzupzi/BxMailjLgt//376vi97QciYZ+puQM1uyWZ7VJH72Geb8pHG/P0Cp/cLlE4FXP8QWC6jBp/VwE2vg0m3DbNKytULZynLP8zJo7mcLi7EYVTjNGnw2Y3hXJbPHtyrHoJVSDVFbnDwOwx3ASsSWqGvx91WjCoJ424rp0uOUn6skK1ffI5BIeXAzm30tjZhnNnDblTK8FiMuEx6rFoVRqXsHljNhpYlElgKERqlIHjHUxoElqyvm7baC+z87HOezs4mec7cu4AVE5NMXFwq2dkr2LX7AI03WmeApUKp/Om1UCkPQetuYMmEUpRiOTqFhpG+ISpLKtizZSebv9jIV599wZ/fXE1LUztdM/c4H1JaHOhdPkzuAK6JW+jsHlp6h2ho7aJzSMioTMOmnfto6x0ODkO7AhhtHswOHxKlPpxqV84s83P6JglMfYvNPYbdMx5OthvMLrQGO1aHH4PZhcnkYuLm99Rcqqf45Gm2796PTK3n0/VfY7a5MVldGC1O3L4JHO4A587XUl5RRUnpKTo6++jqHqCvfxijwcrExBQGg4m6ugbWrPkrX321kfr6q4yMCFCpNGg0OgwGE8PDo2zbtoPPP9/AmjV/5amnn2PX3hxy8o6RW1DK15t3s/q9tfzl/U954433WLXqA95552Oqqxvo6hilu1OAYERDb7eY/m4Jo4NKRodViIUaVAozRr0Lg86JzeLH7Zyk9EQVH/51PceOVnBgXwGF+WUMD8rIOXCUzPmPkZ31OCmJGSxf+hRJ8cGWLjEujYf/NYZf/Es0aSlZJMalMefhOJIT5pO9YBlpKVkkJ8wnLSWLtKT5JEfHkx47j4y4DDITFpIak0nUvySQFJPMM4+vJC05mvR5j/DqS49z4Jt1nDlxkOOHd1F5LA+jTILLasTltOD1WvH7rYwHLGGFNTluxWlV4nFomPBbuD3lCntbLrOWH2+NE3BYuTPuZ8xp46Yv2Ar9P//9I3aDaiaPdC+IItca/xysZm9ZuF97OPuzB31+vzYxBKsQsGavi/l23Mu0z8mUx05DTRUnj+ZScGA3RQf3crbsOJcqy7lRd4Exl4W/3ZkMwyXU/oVgFWr17vaxfgKWx6oNQ8pt0eCxavFYtSiEg/x4axyDUozHqkc2Mkjt2eD1nmuXarh68Xw4a2XTqfFaTWH1ZFLJ720BZyoMrxlg6RWiu4CllgyhEg4g7e2i5eJ5tq1dx1MLF96lsKKj4oiOTiIuLpXFi59gz94cmprbZ14J1SiVymCkQam8C1gh810qViASiFFJlQiHBAgGR5ELpTQ1NHLyeCmVJ0/z8fufcLqiiqv1jXR39fOQyTuGWGdCbrCGVVZtYys5R09QUHqKwpJTyHUWVEY7RocPh3cCm3sMucbE7R/+jlxnCcNMb/OgNTlQ6ixoTQ5KKs5SWn6W3fuOUFt3A6dnAo//Ji7vJB5PMO1ef62ZvTm57D+cT1FJOXqTHb3Jzrc//Bd2lx+N3sK2nXtpau5ALFGycdN2ztdcxmpzY3d48HnHMRhMmM1W9HojTqcbjUaHQCDCaDRjMJjQavU0NbVQUHCU7dt3cv78BfbtO8BHH39KR/cAVTVXOHfhKmfOXub5X/+B9V9uJzf3BEeOFPPCC69SXd3Ajes99HaLEI5qEQl0iEa0GLVulHITWrUNo96FVm1DrbRgNnpwOSYQCdS4HBNIRFrczkkCvttYTF4ctjGMehdlpZU8/8vfkpm+mOhHE3hs8UpSEjOYn5pNZvpiYqOTeXzZM0Q9Ek9iXBopiRn860NziI1ODiqtR2JJnpvMvJhk0mLTyUhaTFpcNlH/kkBCVCIrH1vOkqw0shfE8utns/hy3VuUFuyicN9mThzchVY0ErwO7DDjdpvxeq2M+ayM+c2MByxBaAWsTE84uD3lYsIfBIHDqOb//d9/Y9LjZMxp41bAS1NdLddrL6AUDYVHU368NX4PiCKBFTLfH7Qt9P4/dzfU7me8R9b9zPtIcEXCajxCXYU3MNhN2HVKfpgKELCbmPY50UpGuVxZQWVJEVWlx1CJh3FbgpGEUOJ9OuDCpleGYeUya8MvgD8HrBCsvDYd3076sGjlTAdcSIZ72fT5Ooa62ik4uI+WhivkH9iLQSHFbTaEXwt1MnHYzwoByqSS31VhcCnlGOVS9AoRGrkQtWIUlXwElXgQpaAfeX8PzRfOsfWTtTydnT1zAfonYM2Zk0B8fBpLlz7J/gNHaG7pmPGwVOG2MAQspVwRBpZUrEAikjMyNIpULGNkaBTxiAi1TEVj3TW+2bKDtX/9mG0bt1NceIJtW3bSdKMt6GFpHcEc1qmay+zLKyK/pIK9uUcpO3uBlu5BpBoTNu8E2plNozqzE4FUTVN7L50DAiRqI3KdBYPdy+TtH9GaHKxdvxGT3YtArOLs+SvUX2tFqTFjtnnx+G9iMDiouXSVyuqL7D+cz4aNWzE7PEHvamb4WW+yc6G2ga8376D4RDk5h/IpLTuN3mDl9p0fsVid+H0TmEwW/P4xzGYrAoEIny+AyWTBYrGh1xsRiSTodAYGBoYoKDjKrl17yM3NZ2RUTGfPIFXnLnOh9hrnLzawatX7vP76at58cw2rV39MSXEl7a0DtDT109k+QkfbMMJRDR1twwwNyFErLaiURowGB0qFAYvZjcXsRjAq58cf/oeAf5rxsds47H6kEg1jgVu4XeNYzG40ajNPLH+WTV9t49VXXiM5IY2oR2LJSFtIUnwqqckZxMyJD/85NjpxxrjPZs7Dc4Mvj/GpJM9NITEqlbTEbNITFxPzcDJRv4hh/rxUFs5PJjsznpVLk/nLGy9yMn8XNaV5XDldjHtmf7jLbsLtMON1mfF7gtAa91kZ95m5Nenmu1t+pidc+F2W4BEIt4Mfbk4gGxmk7Vo9XU3X6W9vQTo8gKC/k0mvnR+mx2ae+i33rVBL+HOwmv1zkf5V5O6qBwVH7/f/jmwVJ3yOMKzGImAVatu+m/Ax7rTgtejxWvRM+5yUFR5BIxxmymNn3Gnh4K6tuMxavp30hUdyNNJRbo25g+M3Mye3QsAKqSyfXf9AhRUCl92gwqiS4LEGB6PPVZRRWphHX1szuzZ/zaHdOxH0dYfVlMMQbNNDr4WRsDIqZRiVsrugNRtYKvkIStkwStEAitE+lIN9NF84x5aPP+Hp7GxSY+JJjIllbnRsGFgJCeksW/Y0OYfyaW3rQipTzByRkIc9rEiFJRUHNy+IBFLkciWjo0L6+gbo7uxhsGcA4ZCAruYuzpafJfdgHrXnL1NUcIIrl67+BCylyc7Zy1fJL6ngzMU6rjS1ozQFB6BVRju+qW9RGmxcuHKdE+VVvPr6O+w/XMgXW75Bb/Mg05oxOnyo9FaUOgutXQMcPVHB+YsNiGXasPHu8d9Eo7dx+nQN6z7fSHHpKUoqKnnp1dc4XHAMm9PH9J0fsTq89A8JqTp3ieMlFWzZ+g0FhcX88OPf8fknMZrsuNx+1Co9hw/nUl19ns2bt7J27aecPXsOj8eHRqPDaDSTn19IWVk5hw4d4fHHV5KVlc2mTVvo6uyjp3eIi5evMzAsoam1h/Pn67hy5Qbd3aNcudLMldomrtQ20Xyjj66OUZoae5GI9AwNyNGqbQwOiBgZlqLTWtFqLLicY4yOyNixfR83GjvYsH4zf3n3I85VX8agtzMxfgeT0YnHPcHoiIyGK42cPVPDxfNX0CgNiEZlHCssYdWb77J86UqyMhbPhFcXkxCbQsyceFKTM4iLSQpuNU0IRhvio+aRGJvJ/KQlxEel8ci/zCHmkWiS46LJSI5iUXoMv3tuCYd3rufyqULaL53Bo5fhtRmCPtYMtHxuCwGvLfgP2GvBZlQz5rEx5rExFfBwZ9zPtxMByo4WcOzIIc6fOsm5ijK2bPgMjUSI06QJ3yQMtYT3T5GHrtzcvxV80I71yJ3soaR76LUwNJoT+Qo4u92crbRCsAoBa/bu9TGHmQmXlXGnhTtjHsYcZhprz1NTXkL1yWJO5OVQc6YMi1aOUSXhzoSXKZ8j/GoY6WFF+ljB0t/XdHeaVOE/j7utuC06HEZ10MS3W9BKRRiVMqb9HnQyMS6THp/NHDbY7XrNPa3ggxSWWSHDKJeikwtRywSo5CMopEMohP3IR3qR9/fQeK6KjR98yFMLF4aBFRM1NwysxMT5PP74LzmSe5S29m6kMye5pFIpUqkUmUw2Y7jLkEnkSETBzQvCUQkDA0P09vYjm1FlQwPDSEbF9LX3cTzvOJu+2Mz6tRvYvmknGz77mocMbj9DcjU1DTfoHBKitjgRqQ1IdWbEGiM6qxu7bxKlwYba5ODzr7bSOyTi86+2UnyyEpPTz7BEhXfyDtW1VxHJtRzKP86psxc5XFBMXmEJYpkWt28Kk9WDNzCN2zeFUmlELAsOMKsNFswOD3KNgalb36M32RkalfDnv3xAw/UWOroHOHW6mgMHcxkYFGC2OAmM3cTh9HK2qobt23eSl1dAa2s7J09WYDJZcDrd+HwBnE439fVXyc3N5/TpSkZGBNhsDuRyJSPDIoQiOUPDIrq6Bzhfc5n8vGOUlpyi+mwtnR0DtDR309bay2C/hJEhOW0t/XS0DdLeOsDIkBypSI1GacKgtaGSGxALlFw4V8err7zBR3/9jIqys6z9aAN1tY1IhCrUCiNT498yEbjNmnc/Zs2f/0ruwXwO7jnEsfxidEoDU4FpbEYHwiExZ05W8R+vvMbvXnyZlcueIiEmifmhE1/xoTnCBcTHzCdu7nzmJWaTGDefR38Ry6P/+ggpcXFkpSawNCOR51Zk8tVHb3GqYA+tF8txa0X4rMET5k6LAbfNhN9lY8zjmCkbtyb8TAU8jHudjHtdeCwmbvo8lBcd41TxMdqu1dN54xpr17yLdHiA//ruZlilfDflvyfk+VMFjz/8HLBmz/bN9qN+Lt0emeuKjEKEfiYSVoH77GW3aRVMuKx8O+5FLxNSVXqMS5Xl7N74BWfLjlNelEdBzh5Eg92MuSw4jGpCx1gjf9fseEMQZLp7gOUwKnEYldgNCuwGBRatnEmvPdxeWjRKpv3BKz4WjRKPxYhCMBw2281qBQ6DFq1UdM+yvnvaQY3yHmApZcPIJYPIBX3IhnsQd3dQd7qc9e/+hScyM8Mt4dzoWGKi45kzJ4Hk5EyefPJ58vKP0d7Rg2QmwC0WixGJRIjFYqRiyUzJEAslwe0LI2LEEhlDI8OMCkQMDY3Q3trBQN8gowMCrtc1sv3rHbz1p1W89vu3+ODdT3hIZXWic3o5evIMxaerOVVzmdKqmnDSXWtxhc925R4rQ6LUI5Cq6R0S4fRNord5MLsCWD3jNLb3kldUyskz5zmUf5zik5WMCBXIVUZszgAu72Q43uByjWNzBnB6xrA4vVicXqwuHxa7B7dvAplSR3XNZa42tnL2fC0dnX1cvdZMX/8Ik1N3MJrsCEUyKsor2bfvAEVFxykqOo7N5sDj8WE0mlEq1Xz44cd88MFHbN26nZycw6xZ81cKC4sYGhpBIpEhlSgZHhHz/pqPOXK4kAs1Vzh+rIxfPfdbWpq76ekepq93lOYbPXR1DDM8KGOwX8LwoIyRYSligRKtyszwgJiu9gEarjRRe+Eqhw4UUFRQypGco1RXXsJu8WK3eAl4b2LU2fG5JxEMSxANSzhxtJQvP/uak8UVjHsnCbjH8bvG8DkDjA4IyT9UyP5dBzmWX8z5ygsc2J3D8sWPk5maRUJsOqnJC0mMX0BsTHowNpG4gLlRwes5MQ8/SnJMFAuS57IsM5G3X3mOvV9/RG3pYUySXnxWHU6LAYdZj8tqxOe0hoEVcNuZ8Llw20xM+NxMj/vxWs3c9HmY8ngZ6GjjYuUpOhqv4jLpg5eMzdrwupXgbN3dbVxot7rfocPv0P3DV8LZ/tX9PKrZuarZMYoHZbv+WWB9N+EjYDcx7gz6WW6Tlpb6Swy1N2PXKfFZDQj6OykrysVj1TPmsoSDo6GDr7MT7z9FHe4GltOkCsPKppdj08sZd1ux6ZWMuSyYNTLGnMFjH7u3bOSrdR+zd9tmNq//lP72lvBWUa/VhEYixGXS/6zp/nPAGmlr5mLZCdateocV8+eTEhVLQvRc5kbHMjcmgaioRJKTM3nqqRfILzhOR2cvEqkcsViKSCRCIBAgFAqRiILQkoikYWCNjAgYHBqhd3CAgcFhBgaH6e8doKerl+62HtqbOrhyvo5dW3ZzeF8+L734Bx660tJBxYXLVNU2sG3fIc7VXUdhtKE0BQeftRYXapOD7iERecdPUlRyivLKGm609aAzO4NrkB0+zK4A6zftIP9YGblHS9h3qIC+YTF211g4GW+2eamsrqXkZBW5ucdZ/+VWuvuGMdndTNz6Dr3FgdXhxeUdR2uw4vFPotKamLr1PTq9BY93HJ9/EofTh8nsYNU7f8FosDI1NU19/VV27PiGsbGJsIdltzsxmSw4HC5UKg12uxOZTMHg4DBWqx2pNHiZo7dnkNXvvMcXGzay8eutrHnvQ06fqkYklDM4IJgpEQP9Qvr7BAz0CxkaFDMyLEUqUqNW6BEMS5CKlOjUJvq6h2i40kjlqXNcvthAd0c/cokan3scvcZM5alz7Ni6m8/Xfckrv/kDv33hd1yuuYJcpOD7Wz9gNzmwGe2MecbZtW03e3bs5fD+I+Tl5FNZXoVWoUMuUpB7MJ/lS58hIS6TxPgMsjKX88jDscTHpbBg/iJ+8a+PEjdnLsnRMaTHzWVJWiK/e/oxNqx5jTP5O2mvO8WYQ49ZIwsHFX02My6Tnps+N06jLqyoxpx2xpzB1cp6lZz3V69i3zfb2bN1Ezu+/oK92zZj06n5/mYAh1GNy6zlzoT3riHlyEMQEx7TzPI82z0tY+ShiAe9EEZC7n4zh5EKbLY3Fvl7IoHlv8+ZLr/NyC2/iwmXFbdJy7jTgtukpSQ3h/KiPEoLDnP+dCnDPW3Y9MowrEKzhZH+Vah+ag31M36V6q52MFJhhX5HwGkOHkc16eltbeJE/hGa6y9z8Jvt1NdUs3/HVrRSETadOmy8OwzaMKxm+1ihsqoUWNXBhH0IWErZMCrxILLhHoSdbVwoLebD199gSUoKKVGxJMfGh0332Nh5xMWl8vzzL3GyvJLOrj6kMgWjo0IkEgkikQihUIhIECyxUPKTwhoVIhCK6RsapKevl76Bfgb7h+jp6qWzpYuO5k5OHivnsw8/5w+//RN/fOl1Hio6VUVdayenai5Tfu4SA2IFGqsLz9QdLN5xhAodx8urWPflFtZ9uYV3/7qWc5caMNo86C0u3OO3UOit7M7Jp3dEQveAgMDUt5jsXtQGG07PBAq1CaPFTW3dDb7e/A11V1toaGihoKgMk9UVVldmhwezzc3JU2f5bMNGqs5d4kTZafoGBdyc/g6L1YXRZMfnn2RsfJqr15o4UXyS/PxCLl+uY3r6NgaDCYfDhdFoxul0MzU1jVQqZ2xsAolEhlAoRqczMDg4TGdnN8ODAq7WN7J96zd8sf5rPv/0C3KPFNLa0sXwkCiiJAwNihnoFzI4EPx6ZFhKf88wUpEShzU4CP3l+k0cPpjPn159k327c3j7jdV0tvXicQZQyXWIBXL+9Oqb/O7ff8/WTTtZ9fo75Ow9hEqqJuAeQyqQ8d309/xw+0d0Sj097b3UVF2g9vxlGutvYDXY0Mi1OC0uxjwT3LjWyRuvrSEmKoWE+DQWL1pOdFQcGelZPPKLKOb8WxQxD0eRHB3DgqQEnspOY9XLz3J46yfUnspDOdodHs0JQWvC7cBtNjDpceKzWfh2YgyfzYLLZGB63I/NqCNn7y5OHM2nq+k6SuEIkqF+vFZTWGHdGnPjd5jCAAotxwstyAu2g6Z7PK7Ze9XvdyT1QaM5s/NYkcrq54AVcFvx3+em4ITLik4qYNJt4/tJPy6jhlt+F33N16k4lk/FsXwO7dnO3u0bwz8Tmju8M+ENQyp0ifluaOlmzHZVuCUMAStUoVdGu0GFRSvHbTaglYoY6mpHL5egEo3S29pE+/WG8II+t9lw186rELBmw8qolGFRyrGoFHcBK/RKKB/pRdjZxrniIt7/jz+xKCmJ5DlzSZobFzbdo6ISiY9P4+WXX+NM5Xm6uvtRKNWIxVJGRkbCwBKOCmagJUYkEAfXxYwI6O0boLe/L1i9vfR299HV0U1HcyetjW1cOlvL5i+38trv3+L3v/kPHmofErDrSAGNnX2ozA5EagOeqTvhYeiisjOcu3yNr7fv4WD+cQqLy9FbXOGslcbsRKoxsfdwISdOVVN8spIDR44iUxuxOP2YrB7srjGsDj9CiZqLl69zqvICFy9exeEex+kZw+EdQ22wYHP7+fCTz+nqHWLztl2odWa27dyLwezAbHFid3jp6h7go48/462332Xzlh3s2X2Av/xlDSdPVmA0msP13Xc/YDZbUak0uFwefL4ApaUnqa29QnNzK319A/zqVy/wxfovWfPn9ziWX8Sxo8dZ98mnHDp4GIlIzkDfcHDboUCKYFTKyLA4DLCRYTGCUSkysQrJqIzejn60Cj3bNu6g4PBR3l/9AXt27GPvzv2YdVbMOitumxeZUEHAPY7b5mV0QMj5yho+WvMxW7/ehtVgw2lx4XP6MWnNXK9rJP9QAYM9Qwz3jbD5yy30dfbjtnn44faPKCVq9Bo7l2qu8eTjz5GanEF0VBxxsUlEz4ll0cKlRD88l5hfxJAcHU9mYgKLUxN48YksNrz/R8pyt1F/rhS3SYnPqsFlVOEyaphwWbFqVcGrMC4HU143Y047U143Ez433W3NHM3Noa+zleryUiqOH+VSV4tNJgAAIABJREFU1WlcJj23xz3hUZXgf40Rz/fBp3qfXU/AqSd4Nv7BsHpQcPR+wLoftGbHGu4XgYhsB+8HLKdBzQ9TATxmHS6jhv91exLJYA/5e79BLRrm2OH9tFytpan+IpLhXqQjfQScweMVIaV5vwpCSztTdwdHI6FlN6jwO4LXe6w6BdLhAWrPnmHP1k38+bU/UnBwH4d272TDxx9QWpiH06hDKxWFd2FF+lehgGlkmeTScHBUJR29B1iCjlaqigpY/crvWZiQQNKjMSREzyV6TgxRc2KJjk4iISGd119fTfW5S3R29SGbOTM/ODiIUChEIBAgGBlFOCpAOCpCOCpidFjEyNAoPT19DAwM0N/fT2dnJ53tXfR29NDZ1MmNuiaKC8pY98F6fv+b1/jNi68GXwnLa2o5X99I4PYPqC1O9A4v9sAUfUIZFxuaaOke5HpbDy3dgzh9k2iMdtQGG4XF5TQ0d3LqXC1vvvsBDc2drF2/EYPVjcs/hcXpR29ycu5CPW+uWsOR/GIqq2v5dP0mTp+uITBxB4vdg9nh4db3f8Noc3G1sZV9B3M5XlJBaXklVocXldaE3eHF7vDy7Xd/44MP13GjqR2zxUFHew+rV/8Fo9HM+Pgkfv8YFouNL774ihs3miktPUlhYRHvvLManc6AWq3FZnPQ3NzKhfMX6evs5avPv+TsqSpWvf4227ZsZ7B/aCbUJv3pJppIgVAgQzAqZXREglAgQySUI5eoMeusqKQarl1pJC+ngL0797N900727zqIVqHH6/CjVxlRSTVM+KYwqE1IBXLsJid6lQG1TIPX4WMqcJNx7wRahY5J/xR1F+v57OPP2fLVVnL2HmLvzn2YdRaMGhMeu5eAe5wx9zSny2vYsXU3T6x4ivlpGURFxTA/LYPYmITwlej4OQnMT0gmMzGe5QuSeOcPz7J38wccO7yNvrZ63GYFZpWQSbcFm1aB26Jj2h+8iuMyGbDrtUy4nficNtpuXOXj999l69cbKMzZT0lBLj0tN/BaTXf5P8HRFEP4NSxUkcD6R3GF2aM39xt+np3Rmg2t+3likd97P2BFzvtNum24jBpuB9zc9Dpwm7RMuKxI+rupOVXK/0/Ye35Fea9v37nv/dt2jT0ajcYSu0ZNjEl2uknsxthiF3tDxY6AomABLCiCgqIgSu8M08s15ZqrTGeGpma3372fdT/3i2c9f8LnfjEyQWL2fnEulSmOrjWfdZzH9/iep9ui53ZmOkf376Sx6hn/+x8volMWfNJrgAqprlj9Bi1XDFhdsYYuYHVBSxKMsSmkrX451u5pa6tIPXsqppTMmgaO7d9DY2UZf2uPYNU2IQuWfwsrWbAgW0yxWENPYFmba9FVlJKVnMjihZ8ydtAghvUZEANWv76DGDRoJIMHj2LZsjXk5j2gprYRg9GMIDjQarXo9Xp0Oh26Zi16rQ691oCuWY9WY0DT2Exjo4ampiZqamooffqMqtJK6iprKXn4lFvXstm8bjvfffEjC+Z/yWeffMtbqVm3aDALaG0ufG0vUMMdWCUvJdUN3LpfSNz+I1TUazl6Ohmb24tT9hOIPCfj5l0Kn5SzaNlq9h89xe5DCSSmXiHn/iPcnhB2t5f2l/9E8YbJuJ7Dnv1HuZP7kMwbdzl/8RqSFHiVgm+nTqPnwJHj/Lj8J/YeOMLlazfYe+AIN7JzcUle/KE2WsIdmC0OzBYHz0qrSE65xNFjJ8m+dRePx0ck0obPF8BqFfj++x9pbW0nIyOLq1czcDpFvv76W0RRIhxuxecLEAiEeFxYxNIffuRB7j2KHhby43eLSDmbTEb6tVeze+y/XSGwODCbhN92pJkELGYHumYj+iYDNqPAhp9/4d6d+9jNDppqNQgmO267hMPipDPyHI/by/PWF3SEO1FcKi2+MF7RS8QXoSPUQYunhZAa4tSRU6ScTiF+bzwPcx/yMPchzx49o668js6WTn5t+5XOlk58bj9BOczZ48k0VDciWO0s+Hg+Y8eMpk+vvgx5eziDB46k75/eps9b/RnaZzDDB/RjzNC+LJj1HmuXf8rZo9u4deUMDn01EVXg14gHn8tCR0ClI6ASlEX+3tHKv359jt2gpezJIwSTjscFeZi09TRWllF0PxenSU+rL/pF/7UtSGeL99WIFPl37WC0zZNj67XeZMp339T8pnbwTSrsTeDqefrYMyLRFdlob/HS1mOccXtQJeJx879etPEy7EcRTPyzM8L/96+/0+FT8DqtBCUH//prB26bgedhX2wCaYtHjEUS/hhaztcUVk8fq6sl7Ah58LkFArIjOsPq1R3Bgju3SD6ZwMnDB8i8dAFNdQUep4CgbyYoi7wIB38HK8lmfr3MRmSrGbfNEANWVw7LoqlBU1pC+qnjfDtvPmMGDoydEvbr058B/aOh0cGDR7Fy5XoKHhRhMFrRG0yYzdYYrLRaLVpNM1pN8ytY6aKXmuubaKhrpK6mloqycspKnlJVWklFSRk3rtzk8J54lny3gq8+/Y4vPvuer75Yylve9hcokQ7UcAcOTxA13IFdDZBw7gKrftnKoeNnSb16g0fPqqKLVT0hvKF2vKF2cu4/Qm8TMQhu6rRmAm0v8QTbaH3+d9pe/AO724vH30pOXiGXr93izLmL3Lx9H4fo5e9//9/4gu0o3hAv//Evcgsecf12LhfTM0hJvUxjsxFR9vGP//X/4vGHEd0eCh+VcPPWXRLPXSDr+m1On0kiJfkif/3r31FVLz5fgMZGDVu3bicubhfJyedJS7vM5s1bqaioIhAIYbc7sVhs+HwBVixbyeWLlzA0NXP25CmWL17CL2s2sHHtL3gUL1azDcHqxG6LLnjsvoXWbHFgs0ZnVMtOhdvX7/DJvIVs+PkX1q/ewNZftpGbnUdbqB2DxohgsvO4oIgli5by+YK/sGDuJ3z12dekp6TT4mlBtsuIVpHn4ec4zU6eFj7laupVqp5WUZRfRFlRGU6zE9Eq4nP7CKkh2oPtNNfoWfnDak4dOUVC/BF279jK558tZNiQoYwcPpphg8fQ98/D6P0/3mZgr0EM7duPdwb3YdqEIXzx8QTid68h5eQunuRn0uqxEZQtdAajCxHCqkh7wEub30NnyI/LbEDXWItBU0t21mUup57jwpmTHNy5nfryZ4Q90Vnmf+8Mx1ZV/XYqKPfwo6LG+5tPEOXXQNf9td2v7HQZ+H8ErZ5ge1Ouq7u6ehOwulTVy7Cfv7WFeNHiQ7YZCcsu/tYWIiQ78bkFXBYdgqGJzpbo0D+fWyCoOF9Luv++nP/RdFedlpiZ3xaIRhciXgXVYaM4P4+bV9K4eiGZR3k5pCWdJe9mFiHFjaBvxmU2xBRYF6zcVlOs3gQswaKJ5bBMjVXUFhWSdPgAn02fwej+/RnZ/22GDhhEvz79GThgCP36DWXEiPdYvXojuXkPEOwiRpMFg8EUVVY6Hc3NzTQ3aV6VNqqs6pupr22grqaehppaaiurqC6voKKkjPyce5yMP8Wa5WtZ/sNPLPpmOd9/s4pvv14RjTXI4XYExU/k139SozWRmnETk0vB6JSpbTbFYgt22U+44694gm08KqngyIlEtu4+yLmLVzl74TL1OguyL4yvpSPWNsbtPsTJM+e5ffcBFy5lUNugR/GGcThUOl/+N//81//h0tUsbt29jyAqmKxO9CaBYDgaebAIIqFIJzZB5MrV63z/wzLOJp5Hkn0cP3GGutomAoEQ7e2dqKqXxkYNpaXl6PVGUlMvkZiYhMPhQpKUWDv44sWvaDRaHuQ/JOnMWU4dTeDuzWxavH6cNoHWUAtOqwO7Oaqy7DYHNqsztjrbYo7uTrMLIqIz2tJtXr+FA7sPciszm8upV3iU/xiP24vNKNAWaqf44RO++3IRjTVNqKKHoCdEzs27TJs4BbvJxvNIB23BCC6rg7ZgBMUpxX71SR58kofWQBif5KE91EpbMEJnSyedgef8tf1vtAUj+FUFySnwtKiQuXM+ZEC/t3ln+HiGDBzL231GvdoYPSA6J+vdfsz6YChrli0kPm416UkH0VQ9RLI08SIkE5QEWhQXEa9CQHLRGYqGFt12E2dPxJN5+QI3rl1izbLFHIjbFgsvelzW2PC5rjT3vwNWd5h0V2Jdr+u5xaanIntTwPQ1BfWGNrP78/4TsNr9CqrdzH8/b41NbvhHR5iw7OLU4X1cSTnL3u0bSU08wZ5tv6A6LQRkB50t3thpYRe0fm++d6kq+2ttYPdYQ1fSPSA7opMw7NZY3sph1PGk4B5VJUXk3cwi90YmhoZaPE6BsEeOTW14E6xi0HoFrK6WsAtYVl0dhvoKSu/ncnzXDuZPnMTIPn14Z8BghvQfSN/e/Rg4YAi9eg1i3LgprFixjsRzF2jS6DEYzTFgabXaGLA0jU1oGptpatDQUKehrqae+qo6Gqtrqa+sprToCXezsjmXcJrtv+xg1eKfWLVkDT98t5Lvv1nFN18t5y2nNxRTVlbJS53WzIVrN0i6dI3zl7O4npOP0S7hDXciSD6eVdaTlHqFU+dSEUQP/tYXGAQ3SrCNyKvdgy3tvyKIHp5V1pN+9SaXLl/nwqUMLl+7heBUae34G8+f/xO3249DVDl07CS79x3mYPxxEk4mcvtuPoo3hDcQwR9qI9z2AoPRxo64PUiyj737DvH9D8s4fyGN1tb2WO4qPv4oWVk3qK6uZdOmLVitAkuWLKO+vpFQKIyqejEYTDidIgkJJzh2JIFlPy7m4f18Fn+7CMnpwq96cAl2TFojksONYLVHW8NuwLJaHAg2Fw67G6Pegk/2k3+3gLu3crlzI4fih08oelCM4lJx2yU8bi/HDiWwZuVaNHXN1Fc1UFpcxtpV69i5NQ7J4cYve/ErPhSnRHtLG5raRuqr6mioqsOg0WNqNiA7JTpa2ogEwnjdKq3+VsJKC0G3n4DiIaAoBDwyssvJnezbTJowhRFD32P44HEMGTiGQX2G07/XAAb378Oo4f2ZMGYgC+e8x6aVX3Ly0Caunj+KbNUQkqwE3HZaFBd+V3TRQdeOu1a/zLrVi0lPOcW2DatwWXRcOHMSXV01QVnkbx0t/LU9hFe0xcan9FRJXSviu4DVBZKewIp6Xf8+1vBHIOqCVk9Y9YTbm4DVPTP1r5ftMYUVVkVavRIvw34Cbjun4/dTVlRA7s1rFOXnkHBwNw2VT2OeU/fRMt2h9Vu5CKnCq/o9rHxuKyHVhWw30RZQCMiOWM5KdURPDG9cvsTpI4e4nXGFrLRU0pMTyb99E49TQLKZ3wgs0WL8DVpmY6w9dFh02C0aBHMTFm0t+rpyinOyObR1C7PGjWNorz6MGDCEIf2G0KdXfwb0H0KvXoOZMmUu33+/gs1b4nhc9AxNsyGWw9JqtWg0XbBqeqWumqivbaK+qoHaihrqKmqoKCnj7s07HD90nPWr1rPqx5/5efl6Vi1Zxw/f/sS3X6/g6y+X8ZbbF0byR0jLzObYmRR2HzjK1Zt3OXfhMqeTLmIS3DhlP95QO3sPJXDnXiFGm8gvW3fRpLfi9oVxqkHUUDuBtpdYnQrPKuspKa8lKfUKRxLOknAyiXMp6bG7hOG2XxEEmdbWXykqLuXQkRPk3M0n524+Or2ZUEsbL17+Ha8vRKilDVnx8eBhEUnJ58nIvMm9+wWUlVfj9QWIRNqwmKz4PH6++uJrHj18zIZ1v2A12zh3NontW3cQ8AXxewN4VR8OwUlJ8VOWL13Bd98sYueOODasW8+NjEwMOj2qrOBVPRj1JkwGM26XhN3mwGq2YzJYY0P0BasTnyeI4lIxNpsIqEEseitOqwurwYZP9iM5ZCSHjFfyUVdZz/H4Eyz9fhlLFi1l3U/rybl5F6/kQ3TKBD0h2lufo4oenhQ943j8Cb75ahFHDhzl6y+/Izc7D1X2EfK2oEhewv4IPtlPRyCCrrYJr1umLdiCT1EJ+fyosoeLqZd5d/QE+vcdzrAhYxk5bBwD+w1jQO9BDOwziHeHD2fmpFHMmzaatUu/5NShOK5fSqRFstPhUwiITtq8Htp9Xlo9CiFJ5B8dYeoriiktzMPcXMOje7fJuHiegOSi1afyj8422vweuhYydKXeu5vvPUHUsy3sCa2esOupynq2jH+ksN7UcvZsGXs+N+ITaQtIsfeK+MRYSyrbDTRWlSBatWhqnvHo3i1s+nqehz2EVAcdIaVbdOF1Q72r2gIibQER2W6gxePEL9mQ7YYYtDyu36Al202xpaiyYMHvdlKYc5uHd7IxN9ZTU1LMk/t5nDy4H3NjPaLJ8Nr9QcVuxWUz4bAYcFgMuGwmnFYTgkmH0xq9S2g1NkSv5ehr0daUkn8zkzWLf2Dqe+MY2ncQff5HXwb1GcqAPiPp12cEb789hlGjJvLtt8v59NNvSDmfhsks0KTR0tCooampGZPJQmOjhqqqGjSNOhrqNFSVVlNXWU9VaTXlJRXcvn6H+P1HWbvyF1YuW8uKJRv48bvVLF70M4u+XcVXXyxl4cJFvKX4IzQbBTQGG3kPiqmsa+Z00kWqG3QIoodQ20tENUjatZvs2HOIwiflbN6xl0PHTnPv4RPqtGbkQCuSP4Ig+bC5VNRAKzfu3OfIiUTOX7zGuZR0RDmAQ/TS+fK/kdQQLS3PSUm5zI2bOaRevIJNEDmWcJpb2Xfx+kIEghFUTwCPN4hLVGhsakaSVcwWGzt37aGmtp72jucE/SF8Hj/hUIQnRSU8evgYSZRJOHqcJ0UlBHxBnHYXoUALHsWL2Wjh0IHDPCspRdesj/XWLocT0elCsNpwu0RU2UMo0ILd5sDl+A1SkqjiVQM47e6ov2V2YGw20VjTRNGDYm5m3MJuduCyiTitLmSnQmlxGUmnk/lp2Wru3MhBFNwoLhXBZEeRvPg8QXyeIK3hDiRR5U52Lmt/3sC5syls37qTlctXU15ahSSqdLa/pC3SiSSq2M0CKScTOXX4KKcOH+X44SNcv5qF3xvAo/ixmO0sW/oTAwdEgTV40Gj+9NZABvZ9h/5/HsaIQSMYMeDPLJw9gW8+mcXm1Yu5lnKG+zeuElFEIoqE3+VAFaz8NdJCwG2nseIpB+M2UVf6mINxm9i2YTWJCUdo9amvgqbRjcNdkzp/Uxgi3acQdDfWO0Ld79WJsS94xCe+1g6+6RL0H2W3etab2s0/AlZP3609KMf+nraARGeLSkh1YNXVcWTfdq5cOEPi8YOcOrKXovzbMaUU9rr+I7A8LiNe0cSvbX5aPE7agzIBWUC2G3CYmmj1ywiGptiMMZtOg2Qzx3wsj2Dl/o0scjKucib+UAxeIUnE57S/Zra7rSacVmMMWE6rEbvFiNX4G7DsxkYEQwMWTRUN5cVkX73Ekq++YMKo0Qzp/zb9/zSIQX1G0q/XCPr2HsHgQWOZNetT9u49xpMnlej1ArV1TZgtdgzGaJpdo9FSU1NHdXUtDXUaaqrqqXhaSeWzKiqeVnIz4xaH9sbz84q1fPf1Mr76y498+ZclfP3lcv7y2WIWLljE/PlfMWfO57zla+kg5/4jUi5dI/VyFnkPikk8n051gw7ZF0ZUg1gcMrVNBqobdOQ/esrD4jJMgpvcgiKcahCXJ4SnpYPgqyjDwaOnYjPgLYJEY7OZcNuvON0+7C4PohwgFOokO/s+y5av5rtFS0g4foai4lJa257j87cQCEZobXuO3eHm0eMStm2PY9v2OI6fOMXBQ/F4vH5Et4zP46epQcPWzdvYvnUHa1avJeNqJgf3HyIpMRnZrRAORXDaXbgcInl377H4hyVs27KdNavXsumXjeTdzcVqtuBRVLyqB0WScbskTAYzotONIqkokhdJVKMbPxwSTrsbhyBy5vhZdmyOI+18OnFbdrLup/XkZuchOWRkp4JfCZB3+x5Jp5M5digBq8GGKnpQXCoum4jiUgmoQVTRg+SQUVwqzfVaHuU/5t6d++TdvodBY4yeKEo+IoFWnFYXL9t/xdCkQ7I6+e/nvyJZ7Wxcsw5VVAj6QzQ1aAkGIjTUa9n4yzbeGzuZQQNHMLDfCAb1H8nA3iMYNmA4Y4YOZPyIASyYOZGlX33KuaMHSE44xMOc67T55FiyWzTr6Ax6aKp8xq5N69iyZiU3L6dSVVLE9fSL6OtrkAULLyJ+QqorlkHquvTbfQJBd4XVXXm9aWLB772v1xXZf1JIPU8pu0cruuDzJlh1f7w7YLsgF5AFTJpqbl69gGjVojpNWLS1NNeWxgzzLoXV9W/rbqx31fOwQkgV6GxRcVmaEa1a2oMyPreVsDe6C7Fr5ZdXtGE3aGP5KodRh2qzUF74gN2bfuHCqRNcO59M/K44iu/lYm6sj8FKtBhxmX8DldNqxG7WYzcbsBq0r36ux25sxGFoxNxUTc3TQi4nn+HLj+YzevAQhvR/m0G9hjCoz0h6/2kofXuPYEC/UXz++Y9cv55HTU0zJSVVGIxWDEYrlVU1aLX66Ear+mg7WFvdQFVFLVXldZQ9reLOjRz2xu3jy8+/ZcH8z/jko6+YN+czPpz9OQs++oY5sz5nxrRPmDJlPh98MI+3TIKbvAfF3M57SHFpNY9KKmg2CpjtEv5wJ5K3BYfkw6UE8ATbCESe8+Lv/w91GiPB1heooXa84U6sogc50MrZlDS+W7yS+ONn2bHnEEnnL2NzKLEAqcffiqSGuH79LidOJJGccolzSamcPpOMTRAJRzqwCS6qqutJSk7lzNlkLqSmk5Z+hcysG9zJycXhFAm1RGht60B2K2zfuoPnHS/IyrjOsSMJ1Nc24FV9SGIUPH5vgPx7Beia9eTcvsuV9KukX7rMo4ePuXXjJookE/QHXoFKxGl3EAq04FV9eBQviqTGlJXLIWExCSiSF783xNZftrH0+2WcOHKSnJt3ObjnEAaNMaayrAYbGemZHI8/QeblLExaMyatGcFkpzMSbQFftL3EJ/vxSj7C/giXUtLIzrrN44Ii1v20nsST52KPt/jCKC4VfZOB4gePObLnIAfjdnPmSALZmddxWOw47S6qK+tQZB+S28vF1CuMHvU+A/oP4713P6B/n2EM7jeKIf2GMm74MN4Z0IspY97hmwXz2LD8B84dPcDp+L3UPC0kKAl4nWYiHjemxhp8Lhv1ZU/QVlfidQjcuprOk4J7dIb8tPl/m3LQNXWz+0Xf15Pur5/29VRY3dVY97awp1rq+b49vaw3wap7/ZGH1h00IdURg1YXxCI+EdGq5cDOTWRnXOTGlfPcyUrjXvY1XJbm2Gfvqj9SWF7RRMTnjLWdVl0d1c8KuXD2GEf372Dz2pUcP7SHo/t3cuNKKrWlJQRlEadJHx2D7HKQc+0KD27fQjQZkCwmygofcOrQASSL6TVgOU36bq2gEZtR+wpYzQimZhymZgRdfQxYlcUFnDt2hI+mT2N4/wEM6f82A3sPYUCvofT+01D69RlJv34jmTRpNlOnzmP79n3siNvLocPHKHz0hMamZurqGqitrUevNdDcpKW8tCoGrPy8Qvbt3M/3X//A9CmzmT3jIz6e9wUfzlrI9KkfM3vmp0z9YD6TJ37IhAmzmTTpQ97Kuf+IA0dOkv/oKamXs6iq16IGWlH8EZyyPwYtjcHGnXuFlNc0oTXZ8Yc7sbu9uH1hTA4ZT0sHD56Uc+REIgari2ajQIPWjOBUCUVeoPoiWASJltaXZOcUcOlSJiaTE58/jNOl8PzF31HUAHaHm7/+7b9RPQFu3LzDocPHaNYasQkOTp0+y/ETpwhH2lA9PkS3TErSeU4knOTm9Vv8sOhHbl6/Rc7tuzgEJ+FQhOcdLxCsdpoaNDzIf0jO7btk37zN9cwbnE++wIP8AtwuEUWS8Xm8hAJBZHcUcrJbwe2SUCQVl0PCo/hRJC+q7MOj+Kmpqqfw/iN2bI5j49pNnDx6CqvBRluoHcFkx+P2EvSEiARasRkFRMGN1WDD4/bisDhx2US8kg+zLmrcBz0hih4UczrhDOcTL3A8/gS7tu2mtLgMySHTEe6kvaWDkLeFF20vuXE1i+QTZ8m7kc3Ny9cwNeuQnRKd7c9pCbbi97XQ2fFXzp5JYfasj3ln5LjYhp3hg95lYK9BDPhTLyaOeofh/fowd8pkPprxAZt/XkbauQROx+/GUF+GbNNSfP82udevknfjGrs2biD9XCKnDx/i5OEDFOfnxUYLd21IbvXLMe/q9XZMjFV70P0aIHrCqiew3gS3noqpp5/1n4D1JmXVszWNek3R927xOGPwCip2LiWdoPTxPaqePqSm9BH5dzKpLXuMX7L9Tjm++eqNk/agG0nQoziMWLS1PLh7HZOmGpclChGvaEN1WjA0VvMgJzs2/0q0GLmafI79WzezY/1a9m7ZxMmD+7maksSR3TtpqijDbf0NWl0Kq8vHsug10X2EhmbsRg02fSPW5lochkaMDZU8e5hL/K44Zk2cwNC+A3i7z9v07zUwBqwB/UYxYsQEps38mKSky5SUVFFaVk3Bg8fsjNsbvVFS20B9bfSOYFVFNaVPK6itbuBhfhHH4k/y9ReL+GjuQmZMncvMafOYM/MTZk3/mGlT5jH1g7lMmjCLie/PZNKk2UyZMjcKrN0HjnLv4ROSL15FZ3bQ0v4raqAVNdBKncbI+bQMbty5z+OnlRw4cpLMW7m0v/wnohqMzsBSAqihdlLSM7l45Trn0zJIPJ/Oo5IKfMH2GLS8gTZq6nVs2BTHqlUbOHr0DAcOHuX8hXRkxY/X18Lf//EvPN4ggl3k+IkznDh5ltSLlzl67DipF9NwOEXCkTaCoTBeX4DqyhqeFJVQX9tA9s3bPCwopPjxEywmK3abA9mtUFVRzeW0Kyz69nuOxh/jfPIFtm7expIfl+JVPYRDLSiSjOyWkN0SdpsQayEFq52ALxjdVuuQkN0eQoEIRr2FPbv2c+XiVUTBjeSQ+WjOx2gHK70WAAAgAElEQVTqmmmobiToCeGyibhsIqrowaK3YtFbMessSA6ZkLcFn+wnEmhFcan8tfNvKC6V61dvYNZZyM66zYVzqZh1FrQNOnyyn7A/guSQcdlEMi9nkXImiU2r19NQXkX21UxuZWQRUP0EfEEkUUWWvGibTRzYf4Sy0lqyMu8wfuwHvD1gBEP6v8OUcdN5b/hoBv7PXowdOoyJo95hxoSxLJwzlfg9mzh5OI7jB7fjNNWj2vWI5mZuX73M49y7OPQGJIsVXV012toqBENT9K6b1x1rX6IXgV8HRDTV7Xx1f87xu1aw+zzzrpawO4S6K6EucPweitLvHv+jlrCnuur5ebrUUdf7BBV7DGARn0hD5RMe3bvFzasXKC64Q23ZY0yaal5EvHhFy2v/rp6jYwKygM9tpsVjpyOk4LI047bpOLJvO7Vlj6krL2J/3GY2rVnB1vU/cTszPbbCS9A34xMduAw6FKsZQ10NmannOX/yOOdPHuf04YPkZmVg1TYhWozIggWX2YDdrI/5WBa9BrtZH1VYhiasugYsmhoEXT1NlSXkZ2ex6aeVTBozmqF9BzCo9yD6/ld/+vUeSr9ewxnQ7x1GjBjPoh9/YuvWPWzfvo/NW+JYvGQFy5evJDf3Ho31TTTWN1FTVUvp0zIqy2uoLK8hNSWd779dwoezPmLenAXMmfkx0z6YwwcTZ0dr0hwmT5zN+PemMfH9mUyZMpcZM+bz1q27BRQ8fhY7DXQpAWRfGJ3ZgT/cycGjp7iZk0/+o6fkFhRxMvECNpeK1ang9oRwqkEEyUdKeiZbdh3g1LlUzqdl8LC4DMUfQZQDtLS+RPGGadCYiD92hqKSSmw2Ca3WSmOTno7OvxKOdGJ3SHh9IfQGCwajlctXMjlw8AhXrmZxNjGJmtp6nr/4FUX1IskqDwsfk3r+IrvidnNw/yEOH4wn/tARFEkl4AsS9IcIBVow6k0kJSZz8vgpCu4/4E52Dnt37yMr4zpe1YPT7sCjqPg8XhRJRpUVJFF+pazEV8a9G7dLQXTKSKJKQ52GjRu2sPWXLSQcPkbclh0kHD5GQPXjsjmx6M143CoB1U9q0gUO7jnAzq1xPC54xIVz5zHrTLjtIrpGPa3BNkTBTd7te5xOOMOpY6fZ8PMv3Lh2k83rt0RPA1+l4912iX+8/Cc3M27xy8/r+eGLb9mzZTsH4/Yi2UUUV/RzNzfp8agB7ILIsqWrWLtmIxt/2Rbbkzhs4DuMGjyGBTM/pt9bfZg4eiyjBw9h8tjRTJ/4Ll98MoOjBzZz4cxBtq5bjLmpEkUwcP7kcVYu+o60xHNcv5TGvVvXkQRjTF0FZAe/tkVHuvgl22vXT1r9rlh1gaunmuk5JrhnO9jzbuKbYPVHCupNpnvPx7uroS41FVIdsc/SNVwv4hMJKnZqyx5z/XIKqYkJXEo6QdLJwxw/tAuXpZnnYc/vwqBdp3+/nQIa8UuWGOA8LjOnj+7jxpXzJJ08zL4dm1AcZpqqS9m0ZgX3bl3HYdQh2cx4nAJuk4FOv5fM1POknEggJ+Mqh+K2U/G4kPRzZ2mqKo8Z9U6THptRGzPdu0Bl0zfiMGgQdI1YNHWYGmsoL8znWkoiiz5byLtDhsaA1edP/RjQd3jslPDddyfzl68Wk5J6lStXbpJ9O48L59PYt2c/uTl5PC4soqqimtrqBirLaygtqSTr2i1+2bCdD+d8wswZ85k5Yz7Tp83lg8mzmDhhOhMnTGfC+9N4f/xU3hs7mUkTZzBj+jw+nPMxb3VdUra51FiGSg20xkYhG20i5TVNPH5aSbNRQPK2oPgjyL4wkrcFu+wnOS2Dy9fvsHHHXm7nPWR//ImoumrpwBdsxyF6sdplJDVE8oUrnL94jeTkdBITL/Kw8Ak2QUT1BGlte4HTJdOk0bNt+y4upV1l3/7DpKVf4+KldEItEWTFg+rxEY60IckqquyhJRiOweWzhZ9jNlpiUQbR6UYSZWqr67h96w5nTydyKTWN6soajHoTfq8Pi8lM0B/A5/HiEOyosoLodCO7FVTZgyKp2CwOWoKtKJIXq9mO3ebiRlY2GenXSDx5luQzSeibdFgNFhwWOx3hdgSTjSeFxWz4eT3nE1PYuTWOmvJqlixaTFNtI2F/C+0tHdiMApJDJjc7j6XfL2PdT+sx6yxs2bCV7KzbyE4lNqHBK/mwGmzs27kfl8WFw2DF55LwiyoOs0BrMBJrYf2+Fhx2N5kZN9m+bTf38h5yP/chX3+xiHGj32f4oFFMHT+DL+b/hWH93mZIn74MH9CPD8aN5KNZE/nm81ns2ryS00fiOLJ3MzVPC6ksesTN9DRyMjK5nJRMWtJZ6itK8IrR2U0Rn4RXtBFUoqqhCz6tflesDXy9/lj9/LufdVdjf9Q+dldlfxRreBMEu7dvUePbQlCxv9aGRnwiPreVzhY11r5Jgp6a0kecTTiATV//mlfVBSuf2/paBWQrPrcZ2W6g1e/GK1qoevqQrPRkjh/axdH9O8nOSOPm1YskHNyNTaeJzbOSbGYiioS1qQG7rpnj+/eScSGFC6dOcHTPLtYvX0rlk8cYG+sQLUYcRh0WvQbBpMNhMSCYdFi09dj0jTiNzTgMGiyaOvR1lTy+m01SN/9qWL+BDOwziF5/6sfAAcMZ0G8EvXsP4d33prBxyy527DrIJ599xcoVP5Nw7BTnziaxcMGnnE++wMOCQupqGqmtbuDe3Qfs2rmfTxZ8yexZHzNj+jw+mDyLSRNnMG3qh0yfNpfJk2by/vipjHvvA8aOmcTkSdOZM/sj5s39hLckbwvOV1dufC0dSK/mtneBqQtcguhB8rbEWkVfSwcOyYdBcHP3QTHpWbdJTL3Clazb6C1Ogq0vkH1h3EqQmnod6zfu4Od1W9h74Bi79sZz5swF4uNP4XDKBIKtOF0KPn8Yt+Th8pVM9h+I5/KVTH5cvJwDB49QVV2LrHgIR9qwWAXu5t7jbu49cnPyuJ+Xz60b2RzYd5CnT57hcoi86HwZM91Fpxun3RWbJ9315+jpoQNVVvAoKpLoRhLdqHIUVG6XhNPuwu8NIFidBP1hXA4JXbORlctXcyMrm3t38riUcpF7d/KQHG5cNieKS8ZhseNXfDwresrWX7Ywf/Y8vvrsS3ZujaMgNx/J4cYnewnIAVwWFy6LC9ku47K4sOltiFYRt82Nx+XBaXbSFmiL/b64oJhPPvyEDT9t4NDOfWxbt4kDO/bgsjqiIVRvAFX24PX6OX3qHJcuXmHjL1tpqG+m8EERq1etZe2qdQx/eyQjB43mi4+/5osFX0RH3/75z4wePogZk8Ywa8q7fPfFXE7Ex7Fv2zqSTxzm0M6tnDx4gG0/r6X8USE7N21AtpsIKs5XKXdPTFm1B+VY69elqCJ+B60BZ7T8v59h/iYPq2d1V109fayeHlYX5Hoqp+6xiZ4g7A6YrtYtqNi73f37zdvyuMycTTjA9cspXLuYyO3MSzzMvYHqNKE4jG8Mg3Yvv2TBbYvCLqjY8YoW2gISTdVP0dQ8w6ZvpPrZY65fvkB2RhpmTUPssrPXZUexmvHabchWM3ZdM4JWg8uoR9Bq0FZXYtNp8LrsaKorEC3Rk8EuWBmbG7AbNZgaq7A210bnX9VW0lxZSl5WBjs3rGPK2DGMenswg3v3Y2CfQQzoO5g+vd+mb++hDBgwkg+mzSPhdDJFJZVcTM/geMJpnj2t4H5ePpdT01n+4zJybt5B32TgQf4jEo6cYvGPq5g98xOmT/+I6VPnM/WDuUyeOJtJE6LgmjhhOu+P/4Dx4yYz4f0pTJ82m9mz5jFzxoe8Vacx8q//8/9jdSq4lACRzr/FWkOT4MYTbEMQPXhebcxxyn7sbi8OyYdJcLN2cxzXc/IpKC7j2q1c3J4Qsi8cm+3u8bditrm5dSeflNSrnDxznuQLVzh5MhmHQ0VRA8iKn5ZwB7Li535+IQUPHqN6AgRDrYhuFa8vhCSrOF1uHE4Rm+DgYeFj8u7lcy/3Pvn3Cqgoq8RkMNPR1knAF8Sr+vB7A4RDEfRaA1UV1Wg1OirLq6irqcdkMGOzCOiatUiiG5/Hi+yWYlkskyE6ztXtknAIUViZDFb27z3Ewf3xDB08gkMHjrBzaxy7tu3kWtpVZKeEV/Lgk720BiPYjFa8kgezzoRgsuFxq0gON5LDjSoqOK0ORKtIq78V0SoSVIJoajR0hDqwG+3IdpmAHCAgB7BoLUR8ERSHQmZaJpeSLuEwOdBU1BFwe3Aabbxse47iknE5RCRRRhAcxB9O4OfV6/n8s6/YGbeXjRu2kHM7D22Dji8//Yq3+w5j3MgJfLXwa5Z9v4SxI0fx7oihTBo7kvdGDmLq+yP5ePYk9m5dy96t69m1aR3XL6WyYdkymirK2Lp2FVZdAy0ekaASPe1SnabYF7Uryd3isUfLKxD22WPV89Ss5yLRN0166A6mP1JYb2oh37TkoftpYHev6berMa8Dq+t1XQqsK75gbq5Bthui+/zMGnxuK20BKfb6Llh5RctrJQna2NWcaItoRjA0cDbhAJvXLmfbhtWsX7WE1MQTnD+TwLb1a9DWVtEZ8uMw6vAIVmSLCdlqxuuIbnIWTQYcei0uoz661dlixKbToNitmLSNaOqqMGjqsZu1r1RVDdbmWsxN1RhqK2kqf8qNS6msW7KE90e+w/D+g+j3X33o32sA/XoPonevQfTuPYR+A4ez8IvvSLl0hbLKOhoatWRm3GT/3kOsWrqSlUtWkHT6HE8fl1D2pJzE0ymsWr6OuR8uZMKEmUyYMJPJE2fHatKEWa9gNZXx4yYz7r2JTJ82mzmz5zNv7gLmfvgxb3UBpmubc5PeyvEzKazduJ079wo5m5LGnXuF0emiahCrU4lOYfBHqG7Qce1WLgXFZVzPyefeo6eIahCbS0X2haNqzBfhWtYdrt/K40jCWa5kZJOSepW0tCxMJieKGsDpUgiG2jCaBI4cPcG27btIOH6aHxcvJyk5Fb3BgtcXoKPzBR6vH9Xjw+ly4/FGA6NdodBwKIIqe5DdCk67C5/Hz6kTp/n+ux+YNmU6q1f9zJjRY8m4mknQH6LsWTlOuyO6NdolYrNYcbtEZLeEKntob+2IxSMCvhaqKmp5XPiE65m3KCku5e6dexQ9eMyDe/cx6fTILhGz3oDFYCTg8SLaHTisNpw2AdHuQLQ7cNoEXIIdRXTjcauIVhGn2YndaOfB3Qfk38kn71Ye2RnZlDwsQTAIOEwOVKeKV/TicXnIzshm89rNxG2KI37nfjb+tI4n+Y+QHW4cFjttkXZU2YMoSjx+XMyjR0UUFj6mqak5dhChbWimuqyG7774kQG9BjPxvcmsX72Brz//iv69+zCwz595f8w7fDhtIj9+/Rkfz5xC/O6tJOzdyapFX7P155Wcjt9P8f3bSIIe0aqNnYxJgh6/ZCGkCvglCwHZSkCxEFStBFUrIY8tVt2B0LO6zO03Jd+7qid83uRR9Wz3uldPQHb5TT2BFYWv43cmetjrQrRqafVHT/pa/W6Cih2nWYPHZX5NTXV5VN1LtuuI+KIJd8VhxCtaEAwNpKec4tDuLTRWPaOx6hl15U9ISz7NuhVLKc7PQ1NdEV2G6hAQjfpYpKGxvJS865nkZmVQ/ughhbl3YuOTBX0z+qY6VNGOXxHRN9Ug6KIng9amGkz1lehrKqgtecyFk8f5dsEC3h08hMG9+9H3T727AWsAffsOYeDgd/hq0VKuZN3i7r2H1NVraGzQUlleRWnxM0oKi3mYV0D5k1Lu3Mhhx9bdfPn5ImbN/IjJk+cwacqHjB8/kwkTZjNx4iwmTJjJuHFTGDt2MuPem8T4cZOYOGEKH3wwlVkzZjPvw/lRYIlqEFENIogeTidd5FllPWdT0qio1XA2JY1HJRVEOv+G4o/g9oRQ/BFyC4q4kJ7J6ZQ04vYfYcXaTTSbHXhD7bHnqYFWTFaRIwlnuX4rj2MnzrH/0HGOHk/E5fLS3v43fP4wNkHkWWkVz0qrqKis5emzCkrLqnj0uIQmjZ5QSxtOlxu3pODx+lFULz5/ENEtI4kyJoOZhrpGbBYBn8fPy+e/EvAFsVkEFn37PYUPHvHt19+RcTWTzxZ+jtPuQtesp721A7dLxKOor3amWWNKy2Ky4rS7cAhOnHYXbpfC48InHD54lAP7DnPsyAmOxh9j59Y4Ek+dRjBbcDuctPgDKKIbXZMGu8WKw2pDdUvILhGH1YbkdKG6JdwOJy7Bjl/y01jVyNoVazlx+AQfTvuQhIMJLP1uKeXF5diNdhSHQlugDavOisPkoLigmJPxJ9m2dgsHtu2muqScFsWPW3DhtouYjRYUScVud3LlyjV27drD5s1b2bp1O2dPJ9LcpMUrefC4VfJyCvjLp1/Tv9dA3h8zkZ9XrGH65GkM6f82o4YO5/13RtHrrbdYOHsmX378IZtWLSEpYT+bVy/mwul4HIZGArKA26aLfeEUh5Gw14FfsuBzm/G5zfjlaPUEV09A9VRbfwSq7q1ez/bxTc/troq6v39PVff68Dzhd8Dq/ryALKA4jDRVP+X4oV1sXruc4oI7ZKYlUZCThSToX1NTXZDqahej/1+mWEvY9Ry/ZEMwNNBYVUJd+RMEQxOamjIqSwppqCjFbTVhaqonILmQzEZcBh1usxGrppEHt29xJv4QZ48c5s61KzwpuMfVC8no6qqj13NcAsbmBnSNtZg00TbQpq3D0liNvqYMbVUZzwryiI+LY87kSYwaOIRBffrR/7/607/vIPr1fZvefQbSd8AwBo8Yw4z5C7iZl09NYzMNjVoqK6spL63gcX4hj/MLqSmr4tH9hxyPP8kXn33D+LEfMHbsZCZPnsP0WQtiwJowYTbjx09nzJhJjBk7gffHT+aDD6ayYMFCPvpoAZ98vJC/fPZFNOnua+nAKfsR1SBZ2XkcPHqKU+dSuV9YEstjSd4WrE4F2RemvKaJU+dSeVJWQ4PeSuHTSg6fSERjsv9mxru9KP4INfU6UtMyefDoGTX1OrJzCpA9LUQiLzEY7IhuD+UVtezbH8/mLXEcP3GGw/EJxB85zoXUdMwWO/5AmFBLhHCkjZZwKzbBgc8fxOEUEZ1uykujPXNJ8VPcLgmv6osqDKebirJKrGYbl9OucCk1DbPRgiRGE/Ki041X9eDzeBGdLkSnC6/qQRLdiE43QX8I2R1NjtttLhrqNNzLLWDDuk1s3LCFFctWsuyHpeTcykYwW3AJdhxWGwnxR/jmiy/54dvvKH1SglGrw2kTcNoE3A4nktOFw2rDZjITUkOYGgz88JdF5GTc5pNZH3M5KY3vP/+OhrI6rBozLXIQu86GKshoKhs5E3+Kumc12HU2cjOz2bFhC5qqelSXjCoqKJKK2WjBahUoKnpCevoVtm3bxooVK0g8c5amhkYU0Y1FH22L83ILmDF1DsMGv8N7o8azef1W5s/8KLqkdcAQZkyYzOxJE5k6bjR/mTuDjau+59jeTWxZ+yOXEo/RWFXyasOLBdGqwS9ZaPW7cFma8EkmfJLpd8DqUlg9Yww9vaw3QehNua03mfM9DfqeEOpq895UPU/2up7f00QPyAKZaUkU5t2kICeLy+dPU1deRMrpI5QX56M6Tb9TVarThGw3INsNeEUTVl1NzPdzWZpjiuz+7QxOHz3ApjUr+HnZ9+zYuIY9Wzdx5XwSz1sCOE16PIIV1WZBspgwNdTx4PYtEo/Gc3DHNg7v3EHGxfPE79lJ0f1cjI112Ixammor0TfV4bLoMDdVY2uuxlhXQXPlUxrLSsjLusqmlSuZNHoUI/u/zcDefRnw5wH07zuIvn0G0av3APoNHM6wUePYeTCea9k5FD55Rnl1HbW19dzPy2fNitUsXbSYj2fO5eM58/n4w0/4cNZHzJg6lylT5jJx4hxGvTuF8RPm8P7EObz//izGjp3C6NETGDN2ApMnTWPmzNnMn/8x8+bN49NPFrLo2+94S/aFkX1h6jRGMm/lkpWdx95DCRw/k0JVvRabS40pMFENEog8535hCWs3bifhdDJ7Dh9n54GjJJw9T05BEQarC2+oHU+wjdTLWVy4lEH8sTPk5ReRmJzGlYxsPP5WbDaJSOQlPn8YRQ3gcMp4vCEU1Y9LVPD5W5AVH8FQK27Jg6x4UFQvDY0a7ubeI/ViGr9s3EzaxXQ0jc2EQxG8qo/WcBsexfvq/p+IxWTF5RAJ+kN0tj9HdiuxUGltdR2yW3p1d1BBkWSMegP1tXUYdEZkt4Ld5nh14hii9GkFf/nsK+7lFrD4h2XU1dTz/deLsBiMWI0m/KoHu8XK/t17SE1OoTC/AI8kI7tEXIIdu8WKaHfgU1S8soJLsGPVmDHW66l7VkNVcQUPbudzNeUyD+8U0CIH8Tk9KDYJ0eREFWQKsu+zbtkadm/aydE98ezeuJ387FxMjToEo5WA6sdisuIQnJSVVXD0aAJ79+4nPT2dqqoqbBYrFpMZn6LG7k1WVlZT+KCI6VNmM3TASIYNHM26FZtYMPtT3v7zYN4ZOIIxQ4Yy4Z0RzJ70Ll9+NJWdGxdz+uh29m1bR1rySSpLHiAJekKqQEC24nEZo/fk3MbXoNUdWC1e4ZUh/8dme09/qieE/pNR/6Y2rzuAupvwbxqi1/M13X8ePeUT0DdUcPn8aTavXc5PS77hyL7tXEo6gd3YiOo0xaDVpaC6gCUJejwuIy5LE2GvC5/bik1fj1e04LbpOLxnK9cvX6Cx6hkJB3dzcNdWnhUWELdxPVfOJ2HWNCAa9Tj1WpwGHZLFhGgyoKksJ//WDdLPneVaagoFd25hN2hjp4SiYMZhMdBQ+RRjQyWWpkp01aU0lhVT8aiAi6dPsmjhQsYOHcawPgPo/+e+9PtTP/r2HkCvP/fnv/7cj/6DRjByzHgOJJwkK/ce1Q0aquubePLkKXm3c4nbvJ34fYfYtm4TSxct5i8ff8HsGfNiIdCp0xcwecp8Jkyay/gJcxg3bgZjxnzAu+9OZNz4SUydMpM5c+Yyb9485s+fz9w5HzJ96rToKeHjp5UkpV6JmeWNOgu7DxxF+0oxtbT/iuwLY3UqsUhDVwzC7QvToLfiaenAoQRic7AadRZ+WreZ3fuO8OPS1aSkXiVu9yEMZiehyAvcbj9Opwffq+F8Hm+I1rYXOJwSgl2krf0FHm8Qry+E1xciHGnDLSmcOn2WOzm51NU3YhMc7IrbjWC109n+HLdLwu2SiLS0xlSUyyHiVX24HCKaxmaC/hCq7MEhODHojHhVD1azBUWSCfj86LU6qiuraG7SomvW47S78ChePIqfx4VP2LNrP+mXrvL9d4tZt2Y9xw4dxSsrOG0CXlmhsbaOc6fPcDUtnZuZWdhMZgzNWpw2Ab/qQXaJ2C1WGmvruH83lx3rt7Fv6x42r97ImiWr+XnxT6xctJw717LRVmvw2BXMjUYiagseu0L1k0qqn1RyN/MOt6/eorq4jGcPi3FbHEh2EYfFjiTKNNY3ce5cMsuWLSMxMZGDBw+ybNky8u/dR6/VUV9dg9lowmQwYrPZqK9t4mF+EWNHT2bYwDFMHjOLVT+uZ8GMz3l3cHS908RRI5k2bgTTxg/mo5mj2B+3iuMHt3No9xbOHNtPQU4WNn0tsl2Hy9JESBXwiAa87ii4XgeW5ZXCel3lvMlj6mmQd1+J9Saj/t8ppZ5q6d89v2duqrvX5pdseEUL5uYanjzIoaHyCQ/uXqcw7yaP7t2iICeLp4W5r8Gqq7oDS/2/fL3nVxX2trZtEhvWGLuggIg9mlhijCZqjL33giJSFFCKdBAUQQWxIDZQemexYPXee6VZkt3OOeN5xnj+j+v9sGRtY/Z5P8yBa8Hw4zXuef/uOadNg9emwWfXY9PLg8rLZ9dTU1VGUuxZkmLPEh9ziueP7tPR8Jqc6ymIutpxmw2MOO14Pr4QmhQy1P1CWl694HZuNlcvxnAlNoaki+fJuZ5Cb1szOqUUhViIQizEpA4k2nWSbmTdrfS3NdDyrJprFy+wNiqKOVOmMmP8JCaNnUjIlyFMHD+ZcWMnMW78ZKZ/M5eFi5eSmpXL88YmOgR9tHb20NraTl+3kJL8m5w9cpIT+4/w47ofWLNsLSuXrSEyfCURESuJjFrLvLBlhEeuYWH4akIXrmB+WDQLF0azOGoZy5etZvXqNaxevZpt237m4P4D7P5tF2Pybt4hu+AWKek5XL+RT/6tu8QmXUOsMmD/GAy1uQexuQfxDn3A4gxkqty+QItocvpxfQSXxT2Ie+AdaoONxrYeevsVdHSLqG/qxGzzYncNMvzuH2gNdobf/QOXdwSrzU1rWxdl5RVUPnjM05qX1De0YDTZGBh5j88/gtszgMvtx2S2sv/AIYqKiklLy+Dq1RQa3jTy/u0HrGYbA77Bj+2blSuJVzl6+Bj79x7gl63bOHv6HK3NbVjNNkaG3mLUm/C6fTS9qSc99RpxFy5yNSGRK4lJPKioxGQwMzw4wtvhd2hUWhw2JxqVlicPHnPjeia5mTnUPnuFxWDE63Thc7nxOl04LFbcdgf37pQRc+YsP27YyMmjx3hZ8wy72RI03X0uNxadAXmvmM6GVlLjknn24Ak1FdV0N7VjVZsxq/SYFAb8NjcWlQlxl5ArFxI5sf8ICecuE3vqPMmXEpF09+Ew2TBrjRg1BpwWB709Qvbt2Y+4X4RMIqW3R8CF8zHcyMhEo1Did3vQqdSYDEY0Gg1Wsw1Jv4InD1+wbu1PzJg8n0Vzojmw8zi/bd3DnKnfMGfqNBbOmk7UghksC/+GtcsWcOrgTlLiz5J6+Sxx547wsLwAk6YPt1WJ0yzHa1fjtavxOTT/UWUNe/5a/94R9e8XxtHgacCL+rfH9J/M+s99sf+tFRwF36f1KdwCsYO/AiuQUDfis+t5VV3Bs4fl7N62idfnnyEAACAASURBVNz0K1RXllJ5p5Dc9Cvcys/4E7A+Nd5HgeU0qfDZ9cGU++9DLrSy3iC0zBoZdoMKeV8XDqMap1GHSiTEbTZgVMqwa9VYVArsWjU+iwmXQYdG1Ie4sx1xZztaqYiupnpu5WXT2fgGrUKCUaNAIxejkQrRiQVoxV1IOpsRtjRQ+6iK84cPEzl7bmB/+4TAEZOQsZMIGT+VCeOnMDFkGrPmhrFk2WrSsnJp7xHS1duPoFcUCIp2CmhvbKUkr4Rj+4+xfvV6li1ewfLoNURFriY6ei3Ry9YTtmglYYtWErpwBaGhAW8rInIpS6JXsGzpKpYvX8nSpUs5fPgwmekZZGXeYIxKb+Xh01c8fFaHVGOio1+Gzu7BNfwBm38E/4d/YPUModCauVl6n1NnL7F//3EOHzpFZmYBOqsb59B7zJ7AZejhD//k+atGDhw+RUnJPe7ceUBh4R06O/vxDX7A7XsbjDxYnF6SrqRSX9/Is+cv6e7p43ntG1rae/ANvsPpG8I78B6d0cb7D/9AKlPR0tKGXKrgZn4B0j7JR78qUP/9r/8T3MHudftwOdy4nR6SEq5w/+49fB4vVrOFdyNvMRtNDHi8JFy8THdTO2qpElFPH0pJ4FS2w2bH5/HitDtw2Oy8rHlGYtxlamue097YTF31M3b/vB2tXM6g243DZMJuNPJ+cJDC7GxOHDpEbU0Ndc+ecfHMGX7etAmdQoHf6cSs1eKx2XBb7dwrvk3GlRTOHT3Fo/L7NL54zfF9B7HrzDj0puBPk1JHR30TVy7GY5Cr0IgViLuEiDp7cZhs2I1WbAYLKokC00dolRQUk5xwlXMnz3L+1DkKcwow60wYVDqUYjlGjSE4ZymTKLGY7GhVRu6XV7F183ZCvprKrGnz+G3bbvbu3Mei+eGM/2IcYXNDiQqPYP6sGayOCmPv9o1kp1wi+1osF078Rvb1C/R1vsRtkeAyi/HZlPid2gC47FoGXaY/xR6GPIYgyIKvhx+/GwXbO5+Zdz4zbz1mhlx6Buy6j6tZDHidBvxuE4NeC0M+KyMDdt4NOXk35GTYb2PYb2PIZ2XIZ2XQawnWgMf8F3X1Kbj+twzVp2rJaVJhNyi4W5KLvK8Ds0aCz66np/U1qQkxmNRinCZVEHKfGvEWrRSnSYXDqMZuUOEya/FY9XiseuwGFSa1lKryEnLSrpKZkkBxbgY5aVdJuHCa3PRkGl89xaCQBgebzWoFFo0SWW83NQ/uk59xndyPtyMvnjrOs6oKRF3tmFRyzGoFSlEPmv5uNMJOlN0dtNe9IC81la3r1jN/2jd8PWEKE8ZMYOrE6Uz4MoSvxoQwedI3hITMYMrUbwiPiOZyXBKNDa10tHXT3tpFe1MH9a8aSIhNZPeOvWxY+wNrVm1gxdK1LF2ylmXR37F86fcsWbKGyMhVQZM9dEEEoQsiiIyIZuWKNaxe9R3Ll61mz559xMRcJDMzi/z8QsaMXmlu7RHx8Fkd5Y9qMHoGUFmd+H7/B1qbG63NTWpGLo9qasnMLOD161ays4oQi9W4Bt9jcPtxj/yO3TeCRKlHItfR36+ku1tMr0BKd5cInc6G2z2M2/eWwXd/x+zw0d7Tx4+bt5CUlER2Th7FJbepq29hYPgDo4FWh3eYgbd/o/rpSzJv5KJVB17A8rNzaKh7jd3q4m+//xOPy4/H5UevNZGXU0h8XAIJlxO5kniV5CspmI0mBv0DOO0O7FYbQwOD1NfWsWHVd6TEJhJ35gIpCVe5e6sMpyXwcqjX6uju7KKro5P9u3dxNSEeYVs7Dc9fkJaQyI3kFHxWGwMuF2atliGPB51CQdKlS/y6dSsP793jSWUl+3buJDM1Fatej91oZNDtxqrXo5XLSU9KpiQnn20/bCbnWjonDxzmdl4hJqUGu86IXWfEoTfhNlnJS8vkyO59HNm9jxP7DxF76izVDx7T19WLSWPAqNZj0hiwGSw0v26k4s49ctKzyMvMITvtBjnpWXS3diLrk6AUy1HLVCglCnQaPVq1AaVcg1qpo69XzM3CW+zauZc5MxfwzfQ5bNqwhd927GV59BomjpvGzK/nEzpnARHzZrMmOoydm9eSeP4w2SkXiT21m8SLh3hVfRuLVoBN14/DJMNlUeC16T4qFwuDLgsDLh1+pxqfQ4XPocLvVON3qhlwaRh0axl0axny6Bh2G4I15NIz4Ai0mT6XEb/bxIDH/CdgvR108HbQ8RdgfQ6tz32rz2H1eSzh8xrxWjGpxfS213P/dj7Xky6SmhBD2c1s2uqfBxPwo+rMbdHgMCo/gkqJ06TBblBhN6hwmjR/ApZZI+NJxR0unT3O2WMHuH+7kMZXT3l07zZPH5Qj7mnDbTbgsRhxGLQYFFL0cgkmlRypoIvGl89or6+j4UUNra9f0dPSiE4mpretGY2kH61EiLK3C21fF4qudmofVXH5zGlWR0YzY+JUpoybwtTx05g6cTpfjQnhizETGTt2ChMmTCc8Ipr9+46wasUajh08zquaWnraBfS0C6h7/pqridfYv+cw36/ZxOoVgXBodNQali5ZS3RUQGlFhC8jMmIpC8MiWRgWyeLIpSyNXsnKFWtYv24TW7ds59TJcyQlppCXG7jfMCa3qJQbecU8ePqK529aEKkNDPz+T/x//BPb4FucQ++RG6yUlFXy8Okr4uNTycjIp7ysCr//PVbPECbvICb3AN6RPwKgcQ7gdg+j19txu4YYHPiAzxfY4253BVrLzl4JV1MzaGpuRalU0tcvpqm5ld5+GXaXH73Fxfu//w/+kT/ok6q5cDGe+ISrVN5/yLWU66QkXUGrVDHoH8Hj8vO6toGWpnYUMjVPnzznUdVjnte8oPrxUxQyJR6XG71Wx7/+8U9cDicjQ8PYTGba3zTzpvol3U3tmLVGejt6cFoc/ONvf0cqltDwpp7M9AyeVD3gRtp1SvMLSL4UR0l2DmqRGKfByLDXy4DLhdtqxaLT0fz6NenJyZw6coS48+e5d/s2NoMBh8mEXqnEpNEw7PXitlqxavTkpWVy7ugJslKuI+rsQSbo4513AJNSg9dix6E3Ie0RcuHEaWqf1KAQilD1S+iob0LQ3o1WrsZptqNTaDCodGjlahIuXiY77QZPKh/x/HENjyseUll2n76uXrQfVy6rZSr6uvtRK3UoZGoE3X1IRHJMBit9AgmV9x6xdfN2Zn49l6+nzmH1inXs33OU8LBoJk34mhlTvmH+jOmsWBxG1IKZrIycR8zxfRRkJpEcd4IzR34l5fJJmmur8Ns1DLn02HVynAYlfpsRn1WHz6bGb1fht6vw2ZTB8lpVeCzKoP/1uXkfrE/gMwqkUUh9Dqr/VP/JaP9UVY2a5p97UaMQe+e3M+gy8WHQGYTTaItnUouD7Z/bogl6Vza9HLtB8TFoqsKmV2LTB+A1ulnUYVQH1r1oZDTXPaO6soy2+peoJb3B+4cOoxqrVoVeLgkenXCbDTiNOpprX5B08Txnjx7i4qnjpMZf4tCuXzl9+ABpSfHUPX2MTNCBpLMVdW8Hvc31lOZms3vrFkK/nsWUryYydfxUJoyZ+HHg+WumTJ7J2HGTGDNmHDNnzefXHXtYufxbohYt4U5xGW2N7Qg6hNQ8es75M7GsWbWONas2sHJZYE5wSdSqYEA0YtEKFn7MW82bG0bognCiFi9jSdRyopesYNMPWzhy+ASX45JIu36DwoISbpWUMeZ5XVPwvqB7KHCPUKozB2A18gGhQsutikdojHa8Qx9weobR6Wz87Y//weYcwOwa4N2//g8O/1vEKgPtPSKePH+NUKREr7djMbsZGvydwcHf8XrfBrwvi5uq6pfs3H2A62kZFBUVkZtXQHtHFy7fIN6Bt7gH3tEv06DSW9EarLS2dVNb10BV5UNevajFbXfwzz/+hscVMMStZgc6jZHnNa+oqnzMo6rHPH1SQ/Xjp5gMZuxWG4P+gY+7roZpamgk5sxZirMLKM4u4NLpGBIuXmbIO4jDbMdqtvD+7TvcThfdnV1cOHuGtJRkzp88SUFGJrdz8zAqlLitVmwGA26rlSeVlVw4fZpft24lOy2NR/fvU5CVxe7tgdbRbbXiMJkYcLmwGQwIOztJjIkl/twFridc4fLZGG5m5WLV6PFa7OikCjRiGe+8A2jEMi6fjeHkgcNcOn2OCydOkxgTi1IsR6fQoFdq0Sk0wTp/8iypicmU5N+kICuP/Bu5PLpfhVQoRitXI+kV0d/Th6z/4wbILiGC7j76hRLE/TL6e6X0dot4U9vErl/3sXBBFHNnLSRs/mJ+2rSdndv38c3UWSyYNYcpE8YSPnc261ctZ/3qpez++Qeuxp4iO/Uyl88dJvb0AQoykxC2vcZv0zJgN+AyqvBZdTgMUpxGCU6jBJdJiteqwG9X4bWqcBik+ByaYI1Ca7RVHPQa/3/B9CnE/rf6VFV9mkYfjSC4zGrcFg0eq/YvftToq96HQSc6uRCvTRecK3zntzPssQRfEj1WLQ6jMvh/OYxKbHp5EFY2vRKHUY3LrMVl1uIwqrHplajEAkTdrXS3vEHY0YRa0otBKUba20F7wytePXnI08p7NNe+QNTVjkbSj8OgpaupnquXLtBS9zKgpqQinlVVUJSVgbC9BUlPJ3qpGElnK5LOVl4/eURSzHnWRi9lxsTJTB0bwvSJ05kyITA/OPaLSXz15SS++HIC06bP4sfNv5CSnE5+bhF5N/Lpbuuhsa6JG9ez2b/rIFs3b+enTb+wesU6VixdG5wXjIpcTWT4SsIXLmdh2BLmz1vE/HkLgworMiKaZUtXse2XnZw/F0tSYgrpaVkU5BcHFJbe4uJaZh5tAjEGuxff+7/z/r/+L2bPIEaXn+q6Ro6dv8T1G/kkp2WTlVuMWKZlZOTvge2h/rcojDZ6pWpSb+STlV/C9Rv5NDR3kXg1HYdjAKdzEIvFg8/3Dod7CJ3RQb9Mw73Kxzytec6t0ts8fPQElVqL2e7C6vTg9g3z/FU9XQIRZfeqyMkt4mrydeLjEii9dQelVIbH4WTAN4zT7sFislNcdJuLMXEkXL5CXOxl4mIv8+zpcywmK1KxhHcjbxkeHEIulXElMYnG12+wG60MOrxU339ISsJVBj0DWA0WlHIFXrcHjUrNoQMHaWmo5/TxY5QWFXFw926q71fwzuvDaTYHAXSroICj+/eTcPEi2Wlp7NmxgyP79tHw6hVGtRqNTMaHoSEMKhU6hYL4Cxd4WHYPi1qHTWvgaUUV54+dxKY1YFZpGXJ68FrsGBVqZII+1CIp8t5+dFIFfe1dyAR9yPokaGQqlGI5Vr0ZhUiGUa3nfuldyopLg8AqzM6n5mE1wk4BKokCSa8IkaAfpUSFoKuf7g4hIqGMPoGEtuYu2pp76BPIEHSJqa9r5dTxi8ybHcGkCd+wJHI1367cyMZ1WwidE8aC2fNZsiiChXPnMi1kPKuiIji2/zdOH9lHZspl4s4d4dTBncSfO8rDOwWo+trxWdT4rRpcBjlOvRSbRoRF1YdTL2XApmHAocVjUQZh5XVq8bl0+N16BjwGhnwmhv1mhv3/u/f0n0z5z8Ogn/pTo6AaDXWOGuOfKqTPgeWxaoOrYUxqMTVVZeRlXKUo+xplN7MRdjTgdxh4P+D45GVQF/z7z4HlNGlwmjRBX0st6aWitIiYk4c5vGcHh3ZvZ++OLezdsYXDe3aQGn+J8psFSAVdwdbQZdKj6BNQcbuY3LRU7hTmca+kiMIb6dzMzkTW242oqx1ZTxcKQSfdDXWU5edyYMd2IufOY/r4EKaODWHy2Ml8NWYcX42ZwOSJM5g86RvGjZ/MxJBpzJ4TGpj1C19CzOkLpKdkUphzk9PHzrLu2w0sW7KKVcvXsmLp2sDamI8Ka3QTwyiwQhdEsDhyKcuWrmJp9EqWL1vNj5u2cuzoKRITkklNSSfrRh6FBSWUFN8JKKzHz+rwDP+OZ/h3FEYbzqH3OAbfoTTZKX3whGevm+mTqmnvEaHSWhh5/0/MNi8Wuw+7bwSTe4DkjFzuVD7hyMnzNLb1cPPWPTKzi7DZfNhsPjyeEd6//xfdvVIKi8tJSs3kh82/EHMpjrXff0fVw8eBpXweP3a3D5vTh9HipOrxM4pv30UmV9PZIaCk5DZNDc38PvKBD8PvA4cgXH5UCi2Z6dmoFFrMRhtqpQadRv9JjMGCyWAM7r0qv1PG2ZOniDl1jsTYeMpL7mDRmRhw+3k/9I63wyNYzRYUMjkH9u3nVlEhF8+d5UpcHAd27cJpNuOyWPA7nbgsFhwmExadjjs3b5J/4wZlxcU8f/yYOzdv0lhbGwTboNuN125HJZGQdOkSP2/YxPqV33Lotz1s/m49R/fsJyvlOq8eP8WoUGPTGlAIRUHVZVZp0UrkQaiZtUYcJhs6hQabwUJfVy96pRa9UotKokDeL0Wn0KAQyZD1SRB2CtDIVKgkCmR9EgQdvQi6AhsgezoD6z/amrtoaeyiuaGTpvoO6l428aKmgRvphaxavp7pU+YSOi+KJZGr2b/nKOu/28w3U2cxfdLXRIZFEDp7LvNnzuSHNavYs/0nrsadJedaIjHH93H4ty0kx57i5cMypN1NeM0qBmxavGYVNo0Iq1qEx6TAb9fgtaqC7eCnsBrwGBjwGRnwGf8CoM/rP0UUPvWkPvWmPk2hj0JqFF6fKqxPW8Pfh1wYlP3o5ELyMq7ypOJ2cHC5s+kVOWlJyITtvPXZcJpU2PTyoLoKfA7AatTHGgXVaNn0SgxKMWpJLyqxAJVYgLyvC4mgHYkgoKh0MnGwNRxVWVatCpVISNubWh6Wl/L4XhkVt4vpaqpH3N2BVipCJxMj7Wnn5aMKEs+fZf2K5cyZ+jXTxk0i5MsQxo0Zx+TxUxn3ZQhffTmJMWMmMOaL8cyZG8ba7zay6YetrFi2mkvn41i/ZiPr12xk3bcbWL1sDUujVrIkcjnRi1cRvXgVS6JWfTLYvIzwhctZtDCahWGLiV6ygpUr1rBq5Vo2btjM/n2HuRSbQEpyWhBWt2+Vc6f0HmPECh0u/1tcg+8Z+v1fuIc+oLO6aeoUkltcRnZRKVU1tRR93MQwOiTtH/mDoff/wDvyByKlnjaBmMz8EtKyCsjMvUmPUMb7P/6b93/8d7ANVOuslN9/TE7+LR4/rSXhyjV6+sQkX0+jWyjC7R/CN/SWwbcfcPuHsLt99Aj6+WnLNtZ9/wMZ6dmIRXJcLg9vh99hMVnxugcwG21kZeay/ZedxMUmcPL4GS5fig8m24cGhhnw+dFrdWjVGu7cLqXi3n16uroxaY10tnRQXfUkuGnBY3dj1htw2x3UPH5CS0MjNpORrrZWejracVotKKUSLDodJo2GIY8Hl8VCcV4eu7ZtY93q1WzbvJlN33/Pts2b8dhsOM1mzFotKokEjUzGiM+HvL8fhVCEViJHL1Mi6uxB0t2LvLcfi1rHsMuLRa3DqtHj0JvQiGVIe4Qo+8Q49CbUIilGtRaDSoNKIkMrVyIV9iPrEyEWCOnr6kHU04tCJEEhkmBQaejr6kHWJ0LY2Y2gvZuO5k4EHUIEHULamzppbWgP/Kzv5M2LJmpr6ulsFtDeKKAg6xbZaYUsi/yW6SGzCZu/hKWLv+PwwXPs+vUQC+ZGMGPabMLmLiRsbiiL5s1j47er+G55NPu2b+FafAxXLpxgz88bOLH7Z4rSkmh+VoWiuxWnRoZLK8WqkuDQSXGblHjMquCRBp9Lj99twOcJlNetw+vWfbb54K/zf/9p+HgUTF6b7i+jM6Pfj0Lq85T6X2cBNZjUYrw2HbnpV7h3Kw9B2xu6W+p49rCcnLQk+ruacJnVmDWSYHzBopUGPaxPQfWp4rIbVGhlffjsgUcKk1qKUtSDXiHCopVjVEkCa4+1KiwaZfCV0KZTY1LJUYmEWDRK1OI+1OI+NJJ+XCY9kp5OpIIu2uvr6HhTR0n2Dfb8vJVFc2YF1dXELyYydsw4JnwxmS/GTGDihOkBhTV2EtOnzWJx1HKWL/uWyEXRnD52lp9/3EbUomjCF0Qyf1YoCxdEEr14BZGLlrE4fPmfdlwtWhj9EVZLgkPOS6KWs+77H9j12z7OnI4hKTGFtOs3yMst4lZJGXfLK7lbXhmYJTQ7fMHMlXPgHTKtmfiUDG7ff0TqjXwePX9NRk4Ro7uzLE4//pE/0Jmd9Ct0FJbe501rN4Wl99l/5BT5xWVY7D40ehsGswubcyAYaah+9pr7D57yprGDk2cukFNwk/rmFkY+/A2ndwC92YbF4cblG+TJs5dkZedzv+Ih8ZevcDkuCZfTx9Dgu2Ba3Wn3YDJYyUzPRqcxotMYMegCB1BH18v88eFvOGx2+nqFFOTls2njDyQlJJKbnUNa8nWuX71G85sm3g2+xWlx4LQ4+OPdeyR9/ezbtZu8rGxaGuqpvFvO8+onqGRS/v7hPW67jWGvF4tOh0YmY8+OHVyJi+Po/v3cLizkckwMyfHxaOVy9EolIz4fJo0Gu9GIXqnEbjRikKtwGsyYlBr0MiU+qwOTUoPTYEYnVWDTGrDrjEh7hNh1RkxKDWaVFlW/BL1MiUGlQSmWopEpUEvlaGQKnj+u5uzxk+zatoNrSVdJjk/kZm4+UmE/KokMtVSOsLMbsaCf/h4RPe29dLZ009HcRXtTJy31bTTVBar5dTvPH9dScecxm9dv4/TRC4TPj2Zx2HK+njqPaVMWMH9uNDu2HeLo4RjWrt7E3FkLmT9rAXNmzGb29BlEzp/LmiWL2fbD95w7vJeUS6eJO3GAvVvWc3rfTkqz0+hvbsAk78eiFGPXyHCb1Hgt6o+hSu2fgOVx6XA7Nbhs6j8pns+h9bm6+rTlG1VQ/+kF8FMgff77T6E2CrbR1lAjFfD6WRWlhTe4W5LL0wd36G6pC7aVoyl2r02HUSXCopUGYfUpsKw6RRBabosOrawPmbATrawPg1KMor8bcU8bEkE7/Z1taCT9GJUyzGoFJpUctbgPRZ8AvVxCb1szFo0SQWsTfR2tNL58hqC1CVlvN93NDbyoqiQ5LpZ1K5fzTcgkJn0xPpBq/3IS4z62gl+MmcDYryYzdcosxo+bzJzZoWz9+VdOn4oh/VoW+VmFxMXEszRyOUsjlxMRupjwsChC54WzcEEU4WHRRIQv+7iFYSkLw5Z8rMVELV7G/HkLCV8UxU+bf+HE8TPEXUoMqquc7AJKiu/8G1gGu5e//c//w+EdxuoawD/yByq9lfqWLm6W3ufF62ZaOoXorG5cg+8xOnyYnH5s3mHUJgdJqZk0tQvIzL3JgycveF7XxNOX9egtrsA+LN8IFqcfucpIwc0yOjr6MBgcuFxDGMwOzHYX7oFhXL5BrE7PxzGcAcwWG7V1b6ipeY5YLKW1pZOXL15jNFh5/+5vDA+9x+X0YbM4uX/3AZs2/sSZU+e5kZHDmVPnqX1Zh9ftY9A/hMflxWaxYrfaEAp6uZaSSlnpHfJycrlVfJuqyoe0NLXicrhxmO34XT4cFitysYTigkIqyu9SXJBPUV4u+Xk5WMxGnA4bDosZn8PBu4EBVBIJd2/dorykhKKcHA7u3s2JQ4fobm1F3t+P22oNgspmMGAzGDBpNEh7hAw5PVjUuiC8rBo9LqMFs0qLRa1DL1NSVljMlYtxxJ05z+WzMQha2hG2dQYBpJEp0ClUSIX9HNqzj+ePqzmwaw93b5VS/eAhe3bspLW+EZvBRG9HF6KeXuT9Uno7hQg6eulu66GrNaC4WhvaaKxr5s3LBh5XVvOqpo7HFTVkpGQTdz6RtSvWc2DXETZt2Ma8OUuYNTOSmd9EsGLFRn779Qg/b9nNgrkRfDN1Jl9PmsbMqdNZOHsmSxeFsn5lNL9t2UDsyQNkp8QRe+II+7dt4cTe3ZQX5CBqb0Yv68eqkeO3BeDgNKlwWJT4XHoGvSY8Di0OixK7OaBW/DY9wy4zwy4zI24Lbz3W4PEMn1UXLK9Fi8eswWPW4DapcZvUf3n1+xxQnwY8R/2nT1vC0Vbxrc+GWtLDrfwMBG1v0EgFvKquID8zmaba6qDRblD2f9zVLgtmsD5tA0dfBk1qKUaVBLNGhlWnQCMVIu3tID8zlfLiPKrKSzi2/zcO7fqVvPRrKPoEGJUytFIRRqWM1zVPyEq9SsrlWM4dO8zVSxc4ffgAV2JjOH/8CHeLC3ld84Sc66ls//EH5n89g+khk5kyfhITv5jIxC9CGP/FRMZ+MYmJ4wIrZb78IoQJ46ewJGoFp06fp6S4jLzsImLPxrNl4zaiw1cQPj+KiAVLCJu/mHmzFxEeFsXCBZGEhQZqwfxw5s1dSFhoJIsjl/Ht6u/5dvX3fP/dRn7buZcLMXEkJaaQkpxGbk5h0Gy/U3ovACyjw4fB7sXs8GFx+gPtof9tQHV5htBbXIF5Qv9b3EMfcPjfBnwrpx+pxkRSaiZXr2fx5Plrql+84cGTF2iM9uDiv9FFgEqNmS2/7CImJiEYjbh2LRulxojzI6zkah2vausRiaUUFN7kxMnT5OUV0N0t4FJsAlaLE497ALlMzYf3f8dh9+B1D9De2oVUrEDUJ6WpoZX21i60ah1upweDzvjxGMXfUcoVpF27Tumt27x49pzK+xVs2byVo4ePcXD/IdpbO3g3+BZZv5QnVQ9JjLtMVnoGFeV3KS2+SXZGOiXFRbicdrweFwa9FqNWg1IspjA7m0vnzqGVy/E7ncj7+9HIZFj1ehwmE36nMwisAZcLvVKJUa3Ga7GjFkkpKyymODuP5lev0YhlQWBJunvJT7/BhROnaal9Q8PzV9RUPiQxJhaDXIVZq0clkaFTqJD3ixH19HJ4734unD7LutVruHQuhrPHT3K78Cainl5a6xvRK9XI+kT0dnQh7OpF0NFDT7uArtZOOlu6aGtsp+l1M/WvGmiobaL22WueP3lJzaPn98sZEQAAIABJREFUxJ1PZGX0as4ciyE7s5CTx+P4bu3PTJsaytivZrBgXjTrvvuZH9b/wk+bthMZtpjQ2fOZPX0682dMJ3zuLFYtXshP369k988/kHDuDPFnT3P6wD72/rKV0wf3c6cgG0FLPXpZP3aDKqBmnAYcFiU2kxyXTY3f/XFtjdOEz6rDrpNj08rwmDVBePmsuiCY3CY1LqPqL/Wfogr/W4s42kJ+/pJoNyiwGxSIupu5lZ9BR+PLoP/VXPeUkrx0xD0tOIzKoH/1zm/HqBIFFZVVFzgE8SmsjCoJWlkfXpsBq05BV/NrYs8cI+7cCW7mpJOacJHCG+ns2/ELXU31mNUKupsbUPQJsGiUdDa+ob2+jjfPqrlbXEjhjXTKivK5mZ1JfsZ17hYXcvrwQVZERQUGnMdPYsq4KUz8KoSJX00KhkVDxgfawQnjp/HVlxMJmTiNBaHhrFyxlo3rtvDtsu9ZHLaUsDkRLJwbScSCJSwKDUArbH4EofPCWTA/nNAFESyYH878eYtYtDCK6CUrg63g1i3b2bf3EJdiE0i7foOc7AJuFt3m9q1yyu7cp+L+Q6oePGHMyN/+G5t3mLd//BcO7zBagx2twU5vvwKtwY7DPRTYPOobCcwKDrzF6htGa3OjMjto7uqj8Nbd4P1CscrA0O//QmtxYfMO0yfX4h36QGuHkAePnvPiRQMvXjTQ1dmP0ehEb7KjM9uxOj2IZEpul5bxpLqG1NTrlJeX86jqIVWVD0hMvILb7WXAP4LXM4jPP4LL6ae9tYvU5DTi45K4fCmRc2cuEHMulgHfIGajBbczsJ/d5XBSce8+Z06dRiGTB4Z+u3s4ePAwdXVv2P7LDuRSBS6rk7bGVq5dTebcqdNkZ2Ry7WoyuTcyefbkMf19vdisZoxGPe/eDvP72xHMWi2H9+4lauFCjh04wL6dO9mycSM3c3OxGQxBr8ugUqFXKvE5HKil0kCQVGdE1S+hrvoZjS9qUfVLsGr0OA3moH918eQZSnLy6Wxo5nnVY3KupZOelIxWIsek0aBTKLAZDIh6elCIRDyuqOB+aSmlRUWUFRfzoLwcqVCIXqmkp60NsUCAvL8/4HP1COjt6kbQ0UN3ewddrZ20N7XR/KaJhtp6Xr94Q3XVU+7evsfThzVcOBNL1KIlLFu8grWr1/PjDztZsWIj3323lUWLVjJtyny++Xohi0KXsjRqNeu+3cDyqBWEzQ1l1rSvmTElhNlTJxExbzaroiJYt3IZB3/7lfizZ4g5cZQDO7dzYOd2Lp05SU7aVXrbG1GJu4PGtlUnYdBlwO/QYVGLcBkDCmvQYfyTovKYNTgNShx6xX8sp0GJ06D8U/v3n1rCTz9/CqvRTNVbnw2fXY/DqEQmbKc4N42sawkU56ZxtySX3PQrVJQWYFKLg23oaDto1kj+BCiDUhzMWBmUYowqSdCvGoXZvVsFXDx9lAunjpAUe5ZHd+9w8LcdtNS9DGxjUMmDhrpWKkLRJ6C0IJdzxw5z6cxJdmz+gfjzZ0iIOcvB33bw/eoVzJw+jXFffMnk8ZOYPP7fwBr3ZcC/+mpMCOPHTSVk4tdMmzqTObNDWRy5lJUr1jJj2lzmfB3GglmLCJsTwaJ5i1k0b/FHWC1m/pyFzJsdxry5C1kwPzxYEeFLgi+Ce3Yf4OSJs8RfvkJ6WhbpaVmkXb9Bbk4ht2+VU15W8W9gWdyDGB0+JEo9T1/Wc//BU4pK7nI58RqpaTnIlAasrgFs7kHMrgFcwx+w+IfROjxYfcOUVz2l9N5DJEo9co0pqMDUJgdWzxAO/1sev3jD9RuBnVilpZUkJ2eSnVWE1eplcOR3jDYXQ2//wO0fwuny0NUtIDk5mZMnT3K75BYV9+7j8w3gdnsxGqzYHR7MFide3zBSiRKz0RZMuZ86cRa5VIXX7WNoYJi3w+9QylV4XG462zvIvpFF7IWLXL4Ux83CIl68eEVh4U2kYhlatQ69Shfwsqw2jFodZr0Bm8mM227DYtAz4PcyMjKE2WzEZNSjV6uQ9PaSnpzM06oqnlZVcbuwkN3bt/PmxQusej1+pxO/08m7gQGcZjNPKivJTksjOT6e2FNnyUq5TvX9B0GfatS3cpusaCVyeprbyEq5zpWLcZw9cpyayofIe/sxKtQoRCJUEgldLS1cv3KFg7t3c+zAAc4cO8apI0c4fvAgR/bt4/njxyhEIvRKJVKhEFFPD2KBgH5BD3093QFodXbQ3d5BZ2sbrY1NNL2pp7GugYbaeorzb5KTkU1+VgExp89zcM8hfvt1D+u+38zKlRs4dy6BI0fOsXTJWqZNmcuMafOZM3MRSyNWsmLJKr5dvoaV0StYtGA+M6dPYdb0KSyY/Q3LFoezPCqCH79bw9G9u4k9fZKzRw9xePdO9v+6jSN7fyU/M5XWN89Q9nWik/ZgUYtw6GU4DXKsGikuowqvRYvXog0Cy2VUYVFLsOvkwfoUVKMK69NQ6OcrYEa///xvPFZt8MXPqpMFfzpNKvq7mnj55D6vqiuCg9DS3jbMGkkQUl6bDrNGwoDT+CdQ6eSBHVV6hQijSoJJLcVrM2BUSZD2dgQVV/2LJ1SUFlFdWUZHw2se3b2DuLsj6GVJBV30d7ahlYqQC3u4V1JEWlI8t/KyiTlxlLz0ayReOMe6b1eycP48Jk+YyIQvxzN14pSPwJrE+K+mBNvBcV9O5ssvQoIt4Tcz5rJo4WKil6z8CKklRCxYQvj8KBbOjSRsTgQL5kYQOi+SebPDmDsrlLlzwpg/b1FQaQWAt4bv1m7gx01b2bf3EIkJyeTmFJKZkUNmRg63b5Vzq6SMO6X3uHf3AZUVjxhjdg1gcvopr3xCWlYBdyuekFtwmxs3CqmqeobV4Q8ERn0jGB0+dHYPnRIF1W+aePK6kXtVT3lR24TW5MBgdeMd+QOHP6DC9A4vDe0CDhw/i0CkQK2zolabuXmznDullQwPBYx7s9tHS6eAG7kFZGRmUXKrlHv37nGruISbhUW0t7YxPDiC2WxlZPgDXt8wg4O/8+x5HSnJaZw7c4HE+KtcuhhPQd5NjHoLPo8/uMP99/d/IBGJyc3OIebceU6fPEVc7CVSriaj1eoxma14PD5MBjP/+PB3PHY3DpMFj82B02zFbjTjdTqwGg24nHZ8Pg82mwWn08715Kvs2raNb5ct49iBA2zbvJkThw6xe/t2OpqacJhMeGw21FIpRrUaeX8/Vy9f5mlVFS+rq6l9UkPji1oUQhEesw2vxY5Vo0cnVaCXKRG2dXLp9DkKMrKwavSU5hcRf+4CepkSnVSBSaPB53Bg1mppqqsj6dIlinJy6Glro72xkWePHrH9p5/o6+pC0ttLY20taqmUvq4uFCIRYoEAkaCL/u5u+ro76O3ooKetjY6mJlrr67l+JZms6+mcPnqcfTt3caugmFNHjnFw934yr2Vw8vgZvl39PbEXE0hKTOXE8fNs2ridqIhVzJoRxpSQb5j9zXyiF6/g+7UbWPvtd0SGRzB7xjdMmxTCnG9mEDZvLovDwlgeFcGWH9Zz4vABLp87TdzZU5w5vI/9O7ayb/tmks6f5FnlbZTCNmwaMVa1CK9Fi00rQysRoJUIsGllQaU1CqlRULmMqmB7OOplfR5b+PSF8PPvRv89Ol5j1cmCtwRb3zyjruYBlXcKSYk/T/LlcyRePMWt/AxSE2LobHrFkNuM3aBAJxdiVImQ9rb9BVY6eX/wMIRZI0MiaA9ctdEpgn9XU3WXy+dPcvLQHvZu/5mYE0cpyExDI+lHLe5D2d+LXi5B2N6CSiRE1NVOSW4WiRfOkX4lgfjzZ9i64Xs2rF3NrK+nM2HceCaMm8jkkCmMHxvCuC9DmDB2KuO+nMy4L6cy/qtpjB83NbAaefwUQiZOY+qUGXw9fTaRodGEz48mbM5iQmdHBtvCzxXWv4G1iLDQCKIWL2PVyrXBEZxfd+zm6JGTpCSnBVPtd8srKbtzn7vllVRWPAooLJPTj0JvJT27kLSsAl7WNVP1+AV1dS3odDa8A+9x+d9isnvRWF0oTXZa+yTce/6K4oqH5BaVcursJVo6hYEVyh9NebnBisk9gNbi4kbBLRJTMkhITuf27Qqqqp5ht3ixWjy8/eO/0JidnLkQx8+/7mL3ngPcLi3j6ZNq3tS95m5Z+ceU+hB+/yAOuxejyY5MaaC+oRVBj4jG+hbSrmXS1ytmZOg9VrMjuGZmdJld7IWLvHz+AoVMjrhfRN2rWvr6+tDpjag1OsxmK//853+hUWnRKbW01jdiUGnoaeug5uFjejraGRr0Mzjox263otGp8fk8NNe/ITUxkaKcnGCVFRfT3drKu4GB4Oyg22pl2Oulr6uLU0eOUFZczK2CAmoqH/Li4ROUfWKcBjNOgxmX0YJDb8JrsZMSl8CVi3FY1Dp0UgUd9U1kXk1F2SfGIA+oO6VYjFQoRN7fT9rVq8SePcu927cpyskhMzWVi2fOIBUK0crlqCQSjGo1op4eBO3tSIQ9iHu7A9Dq6QxAq7ONrtYm2hsbKcnPJ+nSJXZv386eHTu5X1rGlo2bWLN8JYW5eZw6cZLly1dy+XIC169lkpGew7mzcfyy5TdWLP2eubMWMm3yLCZPnMGcmQtYumQFq1Z9y4plK1myOIqpk6cwc/rXLJgzm/DQBSwOC2Nl9GK2//gDJw/uI+70SWJPHSXm6H6O79nBoe0/cu7gb9zOSqWjthqFoB2zSozHrMFlVGHVSIOqy2fV/UVVfQ6s/5S3+vQV8XOAjf5udOh59KdGKsCskWBUiWiqraa7pY6m2mo6Gl9SXVmKWtITVFpKUVdwnYxeIfqLuvoUWCqxAI1UiE2vRC3pRdDWQE7aVVLiL1BX85CmV8+pe/qY4/v38PheGaKudpT9vWgk/Sj7e3lWVUFt9SOe3C+nKCuDktwsju3bzdJFocyYEsLUkImM/fIrxo+dwMTxk/lyzHjGfjGRieOmMf6rKXwxJoSxX0xhwvhpTAqZwbSpM5k1cz6hC8KJCI8OtH9zFrNgVgShsyODpntAXS36C7BCF4SzaOFilkavZO2a9WzcsJldv+3j5607+P67jRw6eIz8vJuU3blPft5NyssqgurqQeVjxuisbvrkWiofP+dW+QPq6tuQSDRYLB78/veB/JTBhs7sRGN1IVIb6BDLae6X0CTo5+WbFrJyi5Eo9bz7239jsHvpESvJKSnjTlU1aXk36ZWqedPciVxjoqOjD53Oxv/86//h875Fb3Hh8L9Fptaj0puorWvg1u07HNi3n3NnzqJRKPE6XRj1JiwWG05HYHdWTv4t7lc84m75A5KvXCMuNoFTJ84Gr9u4HG7MRgtWsw25VMHB/Qe4kZFJUUEh98rv8qCiks7OThRKNe/e/47d7kSvN2IymLlwJobqBw95UH6PS+diOHfiFKXFN9FqVOh0Gt6/f4vH58Zqt+Bx2CktKiIvM5PbhYW01tfzoLwch8mEWavFZbEEM1hauZybubnEnDrFrYICyktKKM7O40FpOVqJHI/ZhlmlxaY1YFSosah1FGRkcergEVIvJ5KXlkncmfNU33+ATNCHXqb80+ujw2Ti1dOn5N+4QUl+PtlpaTy8dw9ZXx/Czk5EPT1Y9XrEAkEgaqGSI+3rQSLsRtzbhUjQSX9PB8KuNnram+lsaUQk6OJWYR77d/3Kz5s2kXDxIj989x1rV6wgPTWFvXt2sXHDOgry8km7lk7atUyS4lO4FHuFS7FX+OnHnSyJWsW0qbMJmTiNmd/MIzxiCatXfce6dRv48ccfWRgaRsiEiUybOpkFc2azcN5sIubNYemiUHZu3sSJ/buIP3OMxDPHOLd/F4e3/cT+LRvYv2UDuamJPKu4g7SrBYNUiF7Si04swKIU4zaocGjlwXLqFDh1Clx6JS79R4iZ1X9Ks4/Wp9+PvhKOvhSOfnYYlZjU4mCrZ9FKaX3zjMSLp8i6lhAchE6JP098zAniY05QU1WGUSVC0d+JoO3Nn5TVKLxG/avRkvZ2BF8SNVIhWdeSOHloD8W5GVRX3KXmwX0O797J7fyc4AB0d3MDXU31PH9YSVbqVXLTUkm5HMve7T+zZmkUq5dEMn3SBCaNn8DYL8cxfmwI48eG8MWYcYz9YiIh46cz7svJTBw/g3FfTeOrLwOjORPGT2H6tFnMnRNKWGhkUGEtnBvFonlLCJ8fzaJ5S5g/J5w5M8M+aQlDg+oqInxJcMB5ceRS1q5Zz8oVa1gavZK9ew6SnZXPndJ73Cy6HVRY9+9VBVrCJ89fc/dBNeWVT4hNSOFq6g2kCn3w2s3oimSrZwiRUs+dqmqu5RSSVXKHwrIK7j6sQa4x4fSNYHUNYHb4kGpMxKdkcPDEOWLik4lPySC/uIyYuCs8ePScoaE/kEq1eL1vMVjdqIx2lDoTFY+eUlxaTlZ2LidOnCItLYN+oYgB32DgZLx7ALdngPYOAVt+2cmFi/Hk5RbxuvYN6dczePb0JVaLE5vVxYB/BKvVjtvlR63WUlZaTk31U6oqH3CzsIhXL16iUihxujzI5EpGRt4hkymouFfJjm2/cjO/gJ3bttPe2My1q8ncKSnm3dthrBYTVqsZuVKGw2EjPzuLw3v38sN335F06RKF2dns/fVXRD09DPm8uCwWrHo9HpsNq15PXmYmT6uqaKqro6etjb72DgQtrfisDvy2QJLdoTegkypQCPvobmql8cVLHpSWczsvn67GFhTCPixqXeDvFIoAeIRClJLAy6RaJkbS24tI0IVKIkHW3xsYB1LKgr+XCoXIRUJk/QKkfV2Ie7uC0OrrbqenvZmu1ka625qpfVZNWnISe37dxs8/bmTD2tUsDgtj7cplRIWHsWblMirKy8jLyiY3M4f0lAwS4q4SdzGRY4fP8NuO/Xy/ZhPhYdF8PX02k0KmM+PrOYQuCGf5stVs/XkbW7b8TFjYIiZNnMyM6V8TNm8+C2bNImzmLL6NjuLn9d+ze8smTuz9jcunj3L55GFO79vJ9vXfsn/bZi6fPkp5QRbdDa8wK0TY1FL0kl5sammw7BrZJ6XArpPjNmn/Aq3Rz6PHNT71quwGRfC1b1RhjX5vNyhofPWElPjztLyuQScXolf00fjqCXkZV3n64A4xJw/S0/oaaW8bPrsejVSAWt77J2B9Wg6jGoNSjFWnoK+zGZteibCjifz0FGJOHubQ7u2cP3GI3PRkml/V0N30mr72JrQSIS21z3ha8f+x9l5fVa/ZGqZKzlFUFMw5bnMWBRMiiAkUQQUBBUFFkZwzCEgUEZCcw2Kxck4kMdSuOtWne/Tov+Xpi6Wr9q5T1XUu+uIdP9dPYN09Y875vd87i3mTksiTB/e4cz2YQ/t2s8bbA1cHW2yWL8PBzhFba3M43x+BZW/jyopl9lhbOVlgZW/nhrvbSnxWrmX1KjOM1q/biv/aLfiv3sQan/X4evubn6s24LvKHx8vX1Z6rsFnpS++a/zx9zN7r/bu+Y1jR08RcC6Is2cucOb0eUKv3yTpWSqZGbnk5xVTVl79J1hVVdayrLCkGpV2jgmBlIzcYireNSJVGTAt/Y5p6Xfkujm+/P7fCKRqGtq6yMwrIaewnIp3jYxPSxGrDMx9+xtaS8bVEkKxCpnSgEikQqk0olCbEMwokKoMaE1f+PbX/xOxQodudoms/FIuXQvncshNHsU/421WPsXlVTQ0tqJQajHNLqJU6fiy9APT7CIarRGtzkRdfRO1de8ZGBigvraOlpYWDAYT377/FZFYjkKpJTeviM6uPm7djuRm+F1Cgq8TEnyN+3cjaKh9x9L8ArOz8+h0BpaWvvHly1dGR8d5mvCMZ4lP6eropKKklI62j4inBfwff/2dBZORhflZNGolIsEUxw8doCwvhzPHj5DwOIaoiNvcDL2GRiFFrZKxOGvAqFVh0qnRqeS8efGcJw8f8Dr5GYkPo0lLekpDVQVzag1fDDoMcgWjvd2U5uTS2dJE7L37xN6P5ObVYDJepJAQHUN/Rztf9AZkgklUIiFGpQzlzPRPk6AE6dQ4U0MDTA72IZ+eQjkjYGKgD51MjEIoQD49aXkvnhi1SDQ+gnB0CMHwAFND/UwO9tHd1oJgeICej63UV5TS1dpETUkhNSVFpKckk5wQx8vkp7wrL6eiqIS8jCyKcgp4mZRK8pNk4h48Ier2A0IuXufU4dPs3rwPf5+NrHRZjauTN87O3vhv3MGho2cICAzm5MkL+K/fgpOjO64unnh7rsLN0ZW1q3zYvW0zu7dt5uSR37gTeoWYiHCib4Zy6+IFLh0/QtDRQ9wMOk/qo2gaK0qY7PuMYmoMzcwUBukMRpkIg3QGvUSIUSbBpJSgl/7DqDmrkVkuHxtVEnTyGUvLp1cIf0JrGqNKiFFlBphaLkCrEKGRz6BViBCMDfAyOZ68zDQa3pVTX11KXmYaibEPyMtM42VyPIM9n5AKx1HJplBKJ5FJRpEIRxBPDyMRjiATmUGnFI2jkU6bTw1nJhGO9NPX3sKnxlqaKsspznpD5oskCt6+4E3yE/LSntPf3sDI51bel+dRnvuatMTHxD+4w/VLARzYvYPV3l442NtiZ2OLvb0ZVrZWjthaOWKzwuE/ytHOFS/3Vaxbs4FN67exbfMu/NaZZ1W+a9azbs0GVq/y+3kq6M8qHzPc1qz2Y63vevx+5rXv3fMbRw6f4MC+Q2zbspMtm7azdctONqzfwpWr1yksKiOnoJjSsiqqquuoefeeyqpalkVHx5OUlMaLtCxq3rei+Dk4V81+QTX7BePX3xHINaTnFtPS0UtTWxcNzZ9ISEiluraZ+e//hXpuCanGhGH+GzKlgW9/+W/U6lnm576j1cxhMHzBNP8dvWkJhXYWpWGBCYkSmX6Omvet5BSWk11QRkZuMbkFpeQVllFRXY9ErmHuyzfml75jml3EaFqg7WMnSckvGBgcJu3Na2IeRBMWGoJCoWBubo65+SW+fP+dL9/+ysj4NCKpipa2Tto/dtHW1k5VaSUfmpoxaTTo1SqMehMajQ61WotEIqO+voHXr9PJy8mltLiEooJCPnd28WPpC2q5DI1Czpe5Wb5/WWRsaJDWunfcuHKJ08cOE3TuNJG3w5kaG2ZuVs+XxVl0WiVikQCtUoZ0RkBxXjbJCXGU5eWQl/6a9sb3/NfXLxiVcuY0Khb1WoxKOYLhQUpzs6kpKUImmGRqaADJ5DhjfT3MaVToZBJMKgWLeg2fPzTzOvkpjyLvkBT7kCcP7vEo8g6x9yNIT0liemTQcmVDPDGKWixEIZxCODpkubYhmRz7E7SmRwYRDA8gGh9haqifmbFhulqbLNlK3W0tdLe10FhdSXVxIS3vaqkpLqEiv4C6skqKs3LJe5NF6pPnJD16SmzkYyKu3yU44BonD5xi98Y9+K/ehLu7Lw4uPji5rsJvw07Ong/mxq0HnD9/le3b97PWdxMe7j64u3rg5eHJSm9P/P3WsHvHZvbv2kJI4Fnuh13jWVQkCVERRAZf5sqZEz/NqEFkv0impjCX/o8tyCZGLMBSCyeRT46ad/jJzdlTv07m9AoRJrWUeZ3CUl1pZQI00inUknGUolFk00NIpobMV2g0MlTSaeSiSb7O6xkd+ExNeSGpz+JIS0mkub6Kro9N9H/+SFtTLSrpNGqZEMn0GBLhCBLRMFLxCHLpGGq5ALXc/F0q8QSy6TFEE0NIJ0cY6f5EwZuX3L12maATxzh3+AChFwOICL3MpVNHuHB8PymPIqnMSSPv5VNeJkTzOCKUG5cDOLZ/D+vXrsbd2QU7OztsbOywtvkHrP4dsKyW2WGz4h8/52DrgruLN2t8/Njgt4X1/pvZsH4LWzbvYPu23WzcsJVVPmvx9PDB08OHld5r8PZazZrVfmxYv4WNG7aydctODh86brYzhN3hdtgdoqMe8fhRPOcDLnL02Ckexz8lp6CY4vIqSitrqKyqpaLyHct6ekbo7R1lQiBFY1xEv/AdqcaERGvC9O2vzKj0dAyMkvImm57hSQRiJYMjAjIyCujqGTYP2ee/IlEbMS3+YOn73xmfkvD77/8XAoGM+fkfyGQ6NPoF5Coj+rmvLPz4O7Pf/4Zh6S8WY6rasIBEqUdvWkRvWkQi1zD/5QcylRbTwhIqtR61xkBpWRUVle949DiO4tISOto/cftWOFKpFI1Gw9z8EqbZRVRaE2OTM9y4FUlk1CMCL1zmypVgblwLI+P1G5RiMd8WzQspTKY5DAYTUqmcoqIS0tLeUFlewYuUVIIuBPK5s4uvC/P85esSJp0Wg0bN+3c1ZL9Np6mmivH+XqbHRyjKzeLNyxQmRgaRSoQsLpgYHuojNyeDTx+aibh1g7SUJE4fO0zzu2rK83NJjnvMXxbm0EhEaKViFnQa/vplAa1UTHx0FBFh10lPSSY14QlvnidRX1GGSiREPDHGol6LfHqSuKhIMl+mUFGQS9DpE7x6loB4YpSirLcEXzjH0OcODAoparEQ0fgIWqnIUl2Zqy2zZIIJC7hmxoYt4OpobmC09zNVRfm8TU2mt/0DHc0NfGp6z0hP10+QNdJUU0VTTRVt9e+pKS6jPK+QnLQMMlJfk/b0JcmPnxEb+Zjbwbe4cPw8h/cewXfNRjxXrsPLay0eHmvw9vZn167DnD9/jcuXwzhxPIC9ew7is9IXZ2dXVq5ciZ/fWtatXYWf70r2btvAvq0bOL53J9cunCH6ZgiPIm5w78ZVbgUHcubwXq6cO07UjWBexj+kMi+D7pZ6JGMDGGVCZkYHkAvG0EmFGBVijArxz7Xt5uG9RjyJRjyJWjSGRjyOVjKBQS4w2yo05lXvcxolRqWMycE+lDMCSyTxrxO5p4+iSUtKtCyD0EpFCEeH0KskyMXjyEQjFilmRpALh5EKhhFPDqIUjiEeH0ApGEcrEiAY6KG5qozyY1QWAAAgAElEQVTXT59w99pl6soK6f3YTE1xHg/vhhF1I5i4e+ZDivBLAVw+fZTDu7fht9ITZ3sbHGxssbNzwNbGkRVWdv8RWCuW2f48NXSyyNnBnVXea9ngt4VNG7exZfMOdmzfw/Ztu1nvvxmflb54e63GZ6Uvnh4+eHmuYq3vekvW1Y7tezh75gL3IqN59iSJe7fvEx52m+gHj7l0MZjtO/ZwKfg6bzJzqKp9T1Xte97VNvCutsFcYSWnptP6qQeVfh79wnezvvxAM/8V7cI3ukcmySwo4+mLdNKzCymrfk/f4ARzi2a/1dzPlfZyjYmB4SnyiyoRCGRUVzeSkJBKUVEVxrlvLH3/O/q5rwilasQqAzMKHQrtrMUSodTNodbNojeZgSNT6jDMLSJVavj67XekMhX3ox5y63Ykb9Iz6Oj8TGxsLGVlJXz//p35+Xm0OgNKlQ7D7BfeN7WRV1iGUqVjckLI+PgkMpEYvVqDSiJhwTTLnGkeo3EWtVqL0TiLUCiir28AweQU76pruHkjHJVCiUGj5sfSF1QyKWmpKZw8eoSbodc5e/Qwz5/EcvrYYX7bs5OUZwlMjg7x7esCopkp9DoV9XXVDPR0EXbtCsV52Zw7eYzy/Fziou5Rnp+LQSHj+5yJBZ0Gg0KGaHwUtXiGgc5PdDQ30lr3jsbqSkpzs2moqkAnk6CTSTAq5SzqNUTdukH41UvERUVydN9uEmKiaKmtJurWDVLiYxGODlnMhL8SKX9djFUIpyz6Z2iJxkcQjY8wMzaMQjhF1qtUju7bTVpSIk01lfR3fKS6uIDmd1V0NDfQ2dLE5w8tdLY00VBZRW1pBdVFpZRkF5D96i1vkl/yIj6FxOh47t+IJOxKGFcuXWPHzn2sWe3PypV+ODl6Ym/vyZpVm9ix7TcOHTzJlcthBF64ws4de/HxWY2dnR329rasW7sK/zUr2bR2JdvXr+PAzs0c/203F04dIuxKAA9uhfA4MpzIsCtcv3CaoBOHuHzmMJGhF3mZEE1RRirDn9sRDPUiF4yhEQvQiAUoheYtyKqZcUxKEQa5ELVoDNnUIKKxXkRjvUgm+pFNDWOQi1AIp5ga6rckImS9SiUtKZHe9g9IJscY6emiMDOdtKREBMMDqMVChKNDiCeHf7aVkyhFo8iFw8imh37KbNOQTAwiGutnZrgf4VAf0vFhZob7Kct+y+XTx7kacIqkxw9IiXvM7WuXCL90gXuhwUSEXCHs0nn2bNqAv48XLvY22Cxfho2VLQ52jtjZOmFtZf+/qrCsl9v/6WccbF1Y5b2WLRt3sGXzDjZv2s7mTdvZtHEb6/03s9Z3Pat81uKz0hcvz1WsXrWO9f6b2bJ5B9u27uLgb0e5FhxGXGwiT2ITCQ+5yeGDxwg4F0Tw1VDOnL3ArYj7ZOcXkVtYQmFpBVXVddTVN7Es9VUmWbkl9A1PYlr8gdKwgERttMDqU/8IlQ2tFFfV8+JtLmkZebR19mGY/YpCbWL2619RGRctm3JepGXR0z/G8+dvSEpKIze3lOLiaqaEcqQKPfq5r+ZlrD/+bvk9hXYW0+IPFNpZmlo/0dT6CalCi864wMLXH5gWlpgRyTCaFiguqaCnd5Dmlg+UV1RRV1eHTCZDrVbz/S8/0OoMlJSWE/ngIcdPn+PU6QBiHsYRF5tIbOwTivMLkM6IGB8eYWZKgEKmRK830tc3QF5eAU+eJHDr1h1Sn6eQkf6Wvp5evn/9xpe5WaQzQmamJjl78gTZb9Pp/NjGzo3rCb0URE15CcN93Qgnx5jVa/j2dQGTUYtGLefr0jxapYyailKi7t4i6NxpUuLjKM3NRquQopKK0Mgl6JQyRgd6SXkaz2BPF0rJDLkZb5gaHWJOr6G5/h2fWptQSUXIZgSIBRMYlTIEwwNUFuZRVZTPQGc7lYV5JD58QEHGGz7Uv2NOo7RcjtXLJWgkM4jGRzAopChnBChnBP8SWr/AJZkcY2Kgl8yXKezevIGTB/cTdPoEQadPEHEjmOKcdDpa6unv+Mhg1yc+f2ihvfE97Q2NtNbWUV9eRXleIUWZOeSnZ5P96i2vnqbwNDaBqHsPuHD+EgcPHGHXzv34+W7GxdkbextX7O3csFrhyOZNuzhx/CxBgVe4euU6R44cY82atXh4eODt5YaPlyu+Kz1Z7+vDxnWr2eS3ih2b/TiwczOBpw8TevkcD26FEHf/Fg/vXudW8HkunznMuSN7uHTqGPdCg3mbnEhDeTH9H5uYHuxGMTWCVjTJzEg3kvE+FIIhVMIR1DOjaMXj6KXmSksjEiKbnEAjmkElnEY4PERdaQkxt2+R9jSRspxsqgsLyHn1ktfPnjIzMox8ahLJ+Jh5y83kAOKpPiQT/T8hOIhsahDp5ADSiX4EA5+RjA0gGRtgrLudgQ/NDLa1UFeYR1zkbYJOHick6DxhF4MIDbrA7eAr3LgUxIn9e9m02odVLs542DvgYGWF7U/7gp2NIzbWjlhb/eeW0GaFA9bL7f/0b3sbZ7NFZfMutm7ZaQHVxg1b2bxpu6UtdHH2YKX3Gksaw5bNO9i1cx8B54K4fy+G58kvSXuZTurzV1y7GkrAuSBCr9/kWsgNQq6HcyP8Dvfux/AsKZW8/GLzDOv5i7d86Ohl8ft/8df//n/QL3xHN/8NoVJHfVsnlQ2t5JXXkFNcSUVdM+nZhQyOTWNc+I7W9AWJUo9u/hu62SVqG9s4eOQ0SSlvePUqi5GRad68yaWxsR3TvHmhhNb0BbnGhERtRKadRazQMSGUIZJrmZFpqH3fQk1dE2KZGpXWhFpvwjC3SG/fEJevhJD8/CVBF6/y6HEcZ84GkJ+fz+LiIr//7a8oVEpkP42gTR/a+djZTV//MKkvXvPmzVtqa+ro7e5h3mhC/XPF1fSUkB8/fkepVNPT00d+fiFVVTVUVVTS19OLUq5Ao1KjUynRKOTkZ2exe/s2SgsLyH6bzrXA86QmPKGzrYXhvm60ShkmnRqVUopBr0YmnWF+zkBX+weqy0u4HRbC3fBQUuLjaG98j1Q4hUYuob2lkbqqctJSkrgbHopYMEFtZRmnjx1manQI0dQ48Y+i6f7UxrxBi14lZ2nOiHJGQGFmOo8i73D/Zhhledn0d3xkrK+b0twsqosL0MsllggSlWjakp2kkcygEk1b9Atcv6AlnRpnZmyYmbFhROMjDHS2U5iZzovEJyTERJGWlMjlgJNUl+Qx3POJ0b5Ohrrb6WptoqvVXG21va+j+V01DZVV1JdXUFtaRmVBIYUZ2WS8es2jB9E8T0zmbvgddm7fg5frSpwdPHF18sbbw5dV3n44OniwbJkNzk4e7N51gDOnz3MuIIiA84Fs2bKFld6eONjb4ubkiK+PFxv9fNnk58vGdavZu3UT+3ds4tCurZw4sJsLJw4SfuU8sRHhpMZF8+hOOPfDrhF+6QIh589w4+I5Ht0JIz3pCaVZr+lsqmbgUyOCwU6kE/0oBEM/NYhyehitZBr51AQzI0NIxkeZHhpgoq+Hhooy3peXkvY0gRfxceS8ekFDRRl6qRjR6DDC4UH0shmkkwPIBAPIBUPIBUNIJwcQjnQz3vuRwY4mpvq76Gl9T2tNGZV5GbyOjyX2djj3rl0hNPA8V8+dJej0SQJPnuLimVMEnjjOod078ff2wtnKGsflK7BfYY29tQ32VnZmY6iVPVYr7Fmx/D+3hHbWTlgvt7fMsn5VW55uPmz038qB/YfZvWs/mzZuY63vestgfa3venxW+rJmtZ8lRXTH9j3s33eIoMArPHr4hDevM0lJfsnzpBcEnA1k5469nA+4SPjNu1wIvMzGTdsIuniVuCdPKSoup7qmnmUDowJk2lkU+nlGBBJmFDq+//3/RiDXkPI2h3ct7bR+7qd7aAK5bg6pxoRp6XfUpi9oTV8wLf5g4dvfmJao6B2aoKXtMy1tn+nqGab5QxdimRaF2oRaN49aN49+7iuL3/+LCaGMvuFJ6pvbaWjtoOJdI+2fBxCKFSjUBuYWzWkOcrUOjWGWxKfPyc0roqq6jvtRDxkcGuFaSChKtQqZQo5CqUap0vD9x+9IpHJev3lLeUUVzc2tJCY+I/LuPbIyshEKZtBp9Jh0en58+85fvv9Ob28/N2/eJioqmoMHD1NcXErc41hKiopRKZSolSpEginmDHoeREZw4shhAs+dZdumjWxeu4bQS0GcPXGU8JCrCCfHWJo38WVxFq1Gwe9/+Up/32eexcdSVVbMSH8PHR+aLaeEOqWMv31fYqC7k4LsDAJOHSfhcQxahZS0lCSeJz5Bp5TR3tJIeMhVxgb70CllSIVTKMRCqoryCQk6b/HjPHlwj5dP4+lt/8D5E0cpy8tGJpiwVFfSqXH0coklM+mPUouFqMXC/wEvhXAK6dQ46SlJ3A65ysUzJ7kScIbq4gKCA8/wsbEa4VgfE4NdjPZ9or/zAwNdbXS1NtHeWM/Hhjo+NtTT9r6O1rp3NFRVUFNcQnlePqX5+RRm53LlQhA+HivZtn4bxw6eYN+Og2zbvAcHWzfsbVzx9FjDWt8NuHv4YO/giqfXavzXb+bwkRMcPnScAwcOsmXTVrw8vHG0d8DLzZ31a33x9fZmg68vuzdv5OCuHRzes5Mje3dxbN9Oju/fReDxw1wLOM3da5d5ePuGBWA3Lp7j6tnjhJw/ReT1yyQ9iiA37Rm1Jdl0NlUz1tOGeKwX8fgAatEU0skRRGODvCvJpyjzNVkvk3keF8Ob5ATepjwl/XkiSY8fUJGfhWCoF6NCjGCoG+lEPzMj3Uz2f2K4q4Xu1lpa35VQW5xLRe5bXj+N5eHtUO6FBhN9M5T7IVe5fSmQm0HnuX4hgHNHj3Hy8GFOHDrCwT172LTGFy8XFzwdHHG1d8RuuRW2y22wW2Fr8VrZWjlitcKe5cts/1fAWrHMFqtldthZO/2MS7bH0c4Vb4/V7Nq5j98OHOG3A0fYvm0369ZusNgXNm7Yynr/zaz3Ny9G3b/vEAf2H+bokZPcuhnBm9eZFBaUkpdbRMTdKMv1nIL8ErIy87hz+x6BFy6T8vwV9XVNvK9vZplQrkU799WSxKBf+I5IqafuQwdPUtJIep1JytscUt5k8yozn2mZBrluDtXPAb1cY0IgVtLQ2kFGbjGh4ZHEJaTwJDGV5g9dzEjUGGa/ojctmdtI7SzTEhUZucXEJ73kXswTkl++Jez2fRKfpzEllDL/5QfGuSUUagPG+S9IlRpevkrnxcs3ZGTmEhh0hch7UWRm5aBQKVFrNXz99gPT7Dw6vZGGxmYyMrOprKrhwYMY2ts7SH/9lsT4p5bV83q1Bq1ag1arp6KiitDQGzQ2NnP8+Enq6t5zLyKS5sYm5mfnWJibx6BRM2fQMzEyzMTIMKODA0iE00yPDDHS85nJkUEmRwZZmjdZKiyxSEBvTycF+dlcOHuKhtpqejvb6frYyrPHD8l9k4ZBrUCnlGHUKBkf6ufYwf2Eh1zl2ZPHHP1tH9cuBfLq+TMeRUVy58Z1ZDMCVFIRJq0KtUxMQkwUEWEh9Hd8RDkjYHpkkNshVwm+cI7De3ZaBu46mZh5rcpy3+zX8Pdf6Re8flVjM2PDDHd3EnopkPjo++S/fc2D2+FUFecSePowbQ1VCEZ6GB/oRDjWx/RoryVzvK+jld72D3S3tdDZ0kh7Yz0f6t/RUltDS20NtWVmf9m5EyfYun4jN0NuEB8Tz41rNwm7eotDe4/h4boKRzt3vL3W4O62EhdXLzy9VuPhuQpPT19Wr97A9m17OHrkFCeOnmHPzgP4rfbH08WLlW5erPJYyTovH/y8V7FhlS9b1/mxZ/MWDu3cwZFdOzi8cytHdm3j1AFzi3jzciAPwq8TGxFOXORNYiPCibl1ncjQi9wOPk/E9SAe3b3O05g7vHr6kMKMVEpz0vhQV8azRxE8vHud10mPeZkYw5vkWJJj75GT9oyqwgyqCjP4UFdGT1s97yvyqS3JpiwnjczUeJ7H3iPu3g2ib4ZwL/QKESGXeBB+jfth13gQfp3I61e5cfE8oYHnuHrqOMf27OLw7j1s37gZ/9W+eLu642Blg4OVDY7W9lgtW4GjjQP2Vg5Yr7DDxsrcztnbOGNj7fi/qrBsrRxZ/jMm2cHWBXsbZwvAHO3MV3R279rPxaCrBAVe4cD+w2xYv8VSbW3bugu/dRstJ4N79/zGls07uHD+Ei9fvCHjbQ4F+SU8e5rCjbDbBF64TMC5IM6dDWTXzn2cPhVAyvNXNDa0Ul/XxDKZfu5PCQzGL3+hoa2LyvoWBFI1AqkauW6OaZkGoVyLTD+HbvE7cz/+C5l2Fv3cV5paO8ktKGdy2tza9Y9M8TI9hw8dvcwtmd3sCu0sUpUB49w3Oj4PcuXaTZpaOwm7fZ93DR+IiXtGW2cfSo0RrWEejX4O49wSEoWaha8/mJgUIpEqEc5IGRsXMDk1jUyuRKZSo9YbWPr6HZ3eiEyupLyiigsXLnD9+nVampqpe1dLdFQMk+NTLM5/YWFu0bIl2mSao6enjzt3IggPv8XJk6eJioomPzcPrVqDWqlCIZMjEU5j0KgxajUYNGoWZ03IxSL0cikLOg2LJj16lZwFk56leRPC6Qn6+z6TEP+YuNgYIm7dIP5xDE/jHvH4wT0e34ugu60Vk1bFrF6DTiVnYmSQloY6yosLKCvKp6ailNqqcorzc6ipKKWnsx21XIJRq0ImmmZOr6G3/QM5r1/S96kNhXAK8cQog12fePk0nvs3w5geGUQmmEAnE2NUyizw+pVO+WtH3a/Pf4TWrzA4g0LK1FA/iQ8fcC0wgOAL5zi0ewe3r18mPuYuXR9qEU0MIJ4cZGa8n7H+DoRjfUgFw4z2fWKkt4Oh7nb6Oz/Q097M57ZGOlsa6WhuoL2xnvqKMsKvXmbnho1EhN8iPzOXhIcJRNy8x+5te/Ffu4mtm3Zy8Ldj7Nn9G37rNuLhbjagujj54OTgg5ODNx5uvqxbs4XtW/azb/dhftt3jK0btuO3ej0rXX1wd3DHy9kLXy9fNqzZwJa1/mz382f3Bn/2b9nEwe1bObxzO8f37ubMwQOcP3qQy6ePc+PieaJvhhJ//zZPoyNIfHCXxAd3eRpzh4cRIUTfCeb+zctE3rhIRFgQkTcuEnXrCg9uX7U8o+8E8yjyOo/vhVoWc0TdukJk6EUir1/mfthV8wnnnTAe373J47s3eXQnnIe3bxB5/Rqhgee5dOoEAUcOcXzfHg5s3cwOfz82rPJljdcq3J3ccLJ1xN7KDnsrOxysHc2zKiv7/zGPsl5uj/UKOzPE/vn9T/1x6P5r8P7H9xbQ2Tji5OjGKp+1HNh/mItBVzl54iwb1m9hpfcatm7Zyf59h/jtwBHOnrlAyLUbnDsbSOCFyyQnvaCkuMJywbkgv4SXL97wJO4p8U+ekRCfRPqbLEpLKmlq/EBT4weWKU2LSLQmlKZFphVa+semeZ1dyMuMPKrem4ftTe3dDE2KMH79HdO3vyJU6hBrjCj083zuHyU7r5Rnz1/T/KHL0t69zsxnWqJCqjJY8rVU+nn0piW6+0Z5/CSZiuoGgq6G8TjhOS/eZDM+LUVvWmRu8TtylR6F2sDs4lckCjUyuZqv335HMC1GKlOxsLiE0TTH7OIXpEoVgukZZkQS9AYTbR8/0dzczMePH+lo/0RXRyfTU0IMOiMyiRyt2nw5Wq81MD4+SWNjMyKRhKKiElJTX5Kdnctg/wAmg5H52Tm0ag1zBj2zeh16tQq1XIZCImbBZGROo2JBp0GnlCGbEaBTyVmcNaDXqdBqFOh1Kj62NfPpQzPV5SW8fZVKaUEuDVUVGDVKdEoZBo0So1aFTiVHKRWhkMygUUgxalWo5RKEk2NIZwRoFFLmjTpm9Rpkomn0agXzWhXD3Z2WNU+/niM9XQx3d1oC3QwK6f+A1R+Xb/7SP1dZOpmY2rJiGqrKKcp6S0p8LLH3I4i9H0FBZhrvq4pQzIygkU4hmTJ7k6ZHe5kc+szg5w9MDn1mYrCLsf4uC7gGutos1VfTu3J62z9QmJnOqUO/sdnPj9927+XgngPs274Pv9X+HNj9G2HBN7gfGc3VyyEcOXKMPbv2snnTDlZ5r8fDbR0uDqtwtvfBw2Utq7w2snb1Zvx8t3Jg12F2b93PlnXbWee9nlVuvng6eeFq64GTtRO+bl74eXmyyceHLb5r2L52LTvX+7F/82YO7tjGsT27OHlgH+ePHibw5BEunTrG1YBThF+6wJ2Qizy+F8rDiGBi7l4l+s4VYu5e5VHkNWLvX+fJgzCePAgjPvoGCTHhPH10i2ePb/P00S0SYsKJi7rxs4K7ZdHjuzeJuRXOvdAQ7gRf4dKpE5w7cohju3ezf+sWdm1Yz+a1a/DzMm/i9nBywcXe+WclZYe9lYOl9bOx/tcD9F+w+t8C61+9/wWtFcttsVphh62NI16eq9i4YSt+6zZanO2bNm7j+LHTBAVeIeTaDaLuPyQuNpHUlDRKSyrJyy2isKCU4qJyyzWcstIqS5xMWWkV7+ubaXjfYr6aY/z+V2TGeeZ+/zumH39DrDFS2/qJ8tomiirrqGlso/HjZ9r7hpFoTWgXviHSGpEZzQtWewfGaWvrJjuvlKzcErLyS/ncP0rP8CSa2SUkaiO6+W/0j0zRPTDGwPAUfYMTNDd30D80SVtnH/XN7cjURuaWfjdDauEbWsM8epPZ0iBTaZHKVGi0RjRaI4tfvqNUaTDNzltmXIvfviNXqMjNzyMqKopLQRe5GBjE7RvhBAWcZ2hgEL1Wh1FvMsswj2BKRErKCx4/jqOu7j1RUdGEhYUTHBzC6PAI01MC9FodYyOj6FRKxNMCBnt7mJmaZLi/j8+f2hFPjDGvVbNg1KFXydGrFejVChRyMVKJkJbm99y6GUpWehoZr1/y7MljivOyaW98j1omZt6gxaRTo1cr0KnkaJUyNAopKpkYlUzMnEGLTiVn3qjDpFNj1KowaJQoJDPo1WbjqFEps5wC/kqd1EpFmFRyy7zqV3X1C0h6uQSTSo5OJv7TUP5X1fVrnjXa+5kHt8O5ev4sJ37bR9jlIO5cDyYiLIR7N0MozHrF1HC3BVRy4ehPg+UkM+P9TI/2IhjpYWq4+w/w6mC079PPeVcL3R+baK2vojAznfjoKMIuXebiufMEnjlP7INHpD59Tl5GDjlvs0lOSCI66gE3Q8M4dyaAA7sOs23zPvxWbcbb1RcPp1W4OazEzWElrvbeeDitwstlDT7u61jt6c9qT3983H3xdvXFy9kbD3vzvGelkzM+Lq6sdjUHDfp7r2T9qpVs8V3DVr+17PD3Y8cGP3ZvXM/+7Vs4vm8PZ44eIODEfgJO7uP8qf1cOH2AoLMHuRRwmCsXjhIcdJywq2cIu3qGG8FnuRkSwK3r57kZEkDY1TNcv3SakMCzXDt/juCAs1w5e5qgk8c5c+ggR3bvYv/WLezdvInt6/3YtHoN67y8WePugZeLC262djhY2WC33Abbn7Kxsv3TCeDyFXZYWzn8WT9BZbvcrP8ErH/33vL/VvZYW9mzbJk1K5bb4mDvgoO9Cx7uK9m8aTvbt+3mtwNH2L1rP2tW++Hvt4mAc0HEPk4g7dVbsnMKKCuvprikguKicmrfNVBTVUd+bhF5OYU0NbRSVfGOyvIamhpaWTal0CA1zKGaX6JjaIyK9y2kZuSSWVBGYUUtnf2jSDUm1HNL6Ba/Y/rxNwzffmdGY6Ch/TPJqen09Y0hkesQilUMjQuZ//pXc8aWVI1u/htSjYkPHb2UVtXz+m0eaem5xMUlExv/nFdvckjLyGN8Wmr2Z8nUyFV6xqdEtHf20j88Rv/wGFXVdbxJz6KltZ2v335HJleiUmtR601MzUiQq3X0DQ0TFRXF2NjYz/jjPPKysomNeYhQMI1Oo2XONI/BYEKl1DE8NM6JE6coKiohMPAiiYnPKCgoIjDwIiLhDP29fQwPDqFSKBkZ6CcxLpaggHMEBZzj4vkArl2+ROLDaHrb2zCoFczq1Jh0amb1GowGDXKZiPq6aqIfRNLaWM/0xChTo0MM93UjGh/FqFFi0qrQqxVolbI/SS2XoJSKUMslyETTGLUqtEoZSqkInUqOWi5Bp5IjE0wgGh+hvbGe7rYWulqbqC0rpqu1iZGeLoxKmUV6ueRP1dUvoP1RfwSWSjRt+fsNVeWcPXqIhxG3SYp9yJ3rwRw/sJfkJzGM9LajlkwiFZgNj5Ips4/IPMv6h36B6xe8Joc+Mz3ay/uqIuJjInn5LI6GqnIaqyupKinhXXklZQVFFOXkUZJXQEleHjnp6WS8esWLpERiHzzg5rWbXL0QzOkjZ9i/4wBb/bfht3IDPq5rcHf0xsnGDRc7D9wcvHB39Mbd0Rs3By9c7b1xdXDH3cEdTwdnPB1c8XRwxsPeCU8HZ7wcXfB2csbbyZVVrm6s9fTC38ebDatWs8l3NVvX+bF9/Tp2bvJlx5Y17Nm6lj07/Diwcz0H9mzk0J5N/LZ3EycO7uDYoR2cOLiD44d3cvLQTo4f3smxA9s4sm8bB3dt5+CO7RzYtp19WzazZ9Nmtvv5s3HVatZ6euHnvYrVnt74uLjj4eSCu6MzLg6OOFkqKjtsrGzNsjFXOtY25v2By5bZYGXtgJX1L2D9qq7+CLl/wOhftX//CVi2No7Y2zlja2NuDx3sXbC3c8bTw4ft23Zz+NBxTp8K4NLFYC5dDObK5RAexsSRlZlHcVE5uXlFVFS+o7CojKLicmpr3pP+OpMbobe4ejmEqHsxPLj/kKSnKeTnFrFMOruAeuk7vRPTFFTX8Xl4gt4xAc2feqiub6GwrIZJsRL13BJijZEphQaxzsSYXEVV4wdCwyN59OgpD2OfkZTyhsy8EgZGBebc96W/IJBrmJZpmJyRU9/cTl5hBUOj00xOSsM1xloAACAASURBVJAq9IxNihErdCx8+xumxR9oDfOUV9WRlJJGxH2zl+ru/WjepGcREfmAayE36B8YMa8Em51HrTchkqswzn+hf3iE69ev09DQwP17ESTGxRJ9L5Lq8jJzW2eaZXZ2ni+L39FqTAwNj1NQUMSNGzepqamlp6ePzMxs2ts7kEtltLd9ZGJsnOkpAWHXgjl68DfysjJpqq+jpqKc0sIC9mzZRHVxISqpCN1PoOjVCuZm9cwIJwm/EULw1YtE3g4nKuI2CY9jSH2WwGhvt2XupVcrMGiUGDRKdCo5uj+8mzfqLJWWSadGo5Ayq9egVytQyyUIhgd49SyBmLu3uHDymNkbFRbCg9vhdLY0WgD1z2D61SL+UX/cvvILWr9OCquK8jl37DC1ZcWYVHKmRwZ5kfiEl8/imBruxaSWWgLmxJPDSKZGEI4NMDM+aJFwbOCf1IdwcoDRwU/cvXmVE4f3kfosnsKcTN48T+Jl4lNeJCTyOvkZVUUFtDe+531lGYWZ6WSlPedtajJpT5+R/OgJD+/e41bwdS6fPc+pg8c4sH0P2zduZf3q9az1Xou3mw+uDu7Y2zhjZ+2EvY0rjjbOuNm74WrvjIutCy52TrjYOeFq7/xTjtivsMXJxg53R2e8XFzwdnVnpZsb3q7ueLu6stbHk7WrvfBfsxL/tWYf2Aa/1WzyW8NG/zVs9vdlo/+a//F5w9pVrPf1Yb3PKvy8V7LWcyW+Hp74enizxt2LVa4eeLm44e7oiou9M862jjjaOOBgbY+djT32Vg7YWNlib+uAnY0ZWNbWtlhb2WNlbc8KK3uWLbdlubUDy60dsLK2/wksG3OczE9Zr7D7E6z+3czq31VcVivssLN1soDLydENB3sXPD182LZ1F/v2HmT3rv2cOnmOsNBb3Ai7TVjoLR7GxPHyxRvyC0ooKqskv6CE8ooaGuqbSUl+ycWASwScOs+5kwHcvxNF3OMEbt+MYJl8/gtTah0F1XU8fv6SvvFpRGoDHT1DlFW/p39kCqVhAc3sEuq5JVTzSygWlhBo9DR/7qN/aJKxsRnzc1LMmECCVGNCt/idKZkapWkR7cI3BFI1yS/fcvrcJZ4kpvLs2StSU9/S2NLB5IwcoVSNXGNifEpEbHwSuQWljE+JePr8BR87u+kfGCEnt5An8c/o6R1EoVQjksmZnJZQ29hKWdU7Wts/0d8/iFgspr/7M/U11fR97uL7l0XLXkKJWIFcpkarm2Vh8RsSsQKxWIrBYGJ0dByRSIJarWV+dg6VQsnMtJDC/AIung+gOD8PjUJuXj4xN0vz+3p2bPCnvqIMnVLGnF7zj+pIIeFjWzPBVy9SX1fNyEAv/d2d9HV9oreznTmNCtPPudUvWGmVMuRiIdIZATLRNEqpCLlYyHB/DzLRtKWymtVrMGpVaBRSxof6uH8zjIaqctKSEklLSqSxuoIHt8OZHOxDLRaikcxYoPVHOP0zvH59/uPQ3aSSI5+eZOhzB/HR9wm9FEjopUCi79w02ybyM5ke7UcuHEcqGLVEomik0yhmJiy79P61hhju/8hw/0cuXTjB1o2ribx1ndth1wg4foSLZ05y8uABzh07zMOI21QV59JWX03LuzLeVxRSV5JHeU4GRW/TyEpN4mXCExKjo3hwM5wbly5y+ew5Du87wJ5tO9iwdj2rPH3wcPPGzcUTFyd3nB3dcLRxsmyJcVhhXh7qbGMGmLOtI47W9n+QLU42DrjYOeDm4ISbkzPO9uZMKVdHJ9ycHHFzcv7T08PFFXdnJ9ydXXB3dsLDxRUPF2fcnV1wdXTC09kVD3sn3GwdcLWxx9XG0QJOJwukHC2zKRsre2x+OdStHbCxssZq+QqWL7cya4Uty23sWWHjaIHVL2BZWdtivcIKa6vl2K5Y/v8bsGysHbBaYYe1lT0O9i44Obrhu8af3w4cIeBcELt27sPfbxObNm6zbHc+dfIcjx7HU1hURmFpBYVFZVRV19FQ30zm2xxi7j0k6u4DrgYFczvsDqEh4Zw+eY5lsvkvzBhm+TAwzIvsfDKLysksKqeu6SMDowJzIujcVxT6ebQL39At/WBUpqTqQzsPk1J5kZZFXV0rY5NijHPfkKmNTElUllNHoVKH0rTIhEhhhmBlPc0fumhsbKeiop6unmHzMH7uK8aF7/QNjvEwNpGs3CJGJ4T0Do4wPD5F2usMniWl0tLazty8eeCu1OoQy9S0tHeRnpXL0+cp5Obmk5SURHlxEd0dn5gaG8Wo1SATiZkzzTI/t4RSoUUkVqDRGlEqtGg0OpaWviESSdDrjajVWjQqNeIZEQadnvuR9zh17CiNdbWIpwUIxscYHRwg5v49wi5f5POHFlRSEYs/TwjnDFp0WiUf25rZt3cnSc/iKSvKp7K0iJryEsYG+zCpFGgVUtRyCSqlOdlBpZSiVJg/azUKjAYNgwM9NDbUMjLcj1IhQSoRolHL0WoUaBRShvs+8zDiNoWZ6cRFRXI75Cqvk5+SFPsQ8cTon4bsv1rBfwWtf24L/zjr+mUiHez6RHVxARkvnlOQ8YasV6n0d3xEKxUhn55EMjmGSjRtWTM1PTKIVDCKVDCKbHrsX2gEvVrI6PAnwsMCuRl2ibqqEmrKC3lfVUJ/5wc+NdTTUFlCa20lAx0tjH42Gyo/NVRSV5pNS2UBDaU51OSnU5r9ioL052SkJpIa/4jER/eJuXeHW6HXCDx3lmOHDrJ75y78/Pxwc/PAxsoWF3s3HG2csV9hjgZ2tHHG0cYZB2sn7K0ccLZzwdHG6WfOufn0zdHGAWc7J5ztnHCydcbBzhkHWxcc7V1wtHPF0d4FJ3s3nBxccXXyxNXZAxdHD1ydPXBz9sLd1cv8dPLA09kdd0dX3BxccLU3V3xu9m642rma/7a1o+UOn421o0XmBFAnrJavYMXyZSxbtozly63M1ZWtgxlYto4ss/n/AtZyrFf8A1IrltlaLAt/vJLz74BltczOMnC3trLHxtoBRwdXPNxXsn3bbi5dDCYxIZnYxwmEXr/JhfOXuHQxmKtXrnP/XgyZWXlk5xRQWFpBReU7KirfUV1ZS3lpFbkZebx6nkbg2SBOHjnF0cMnOHv6PMv6JoW0D4wwOC1mcFrM8LSED90D9I9NMz4jR6I2YvzyF5Qmc+Ko1DCHRD+LQKnlQ/cAaem5hIVFcOtuNJ29w+gXvpvvCBoXmFaYf6aoup7Ih/HklVZTXd9CSXktFRX15OWVMSNRo/jpeJer9IikKkbHBEwJxEwJRAwOjTEwOEpnVy8qtZ4ZkQypTIFpYRGFRotKZ0SiUDMjktH28RM1NbXExsby2/4DXAu+wujwCFq1hvmfIYAKmRK9bha9bhaFXINGo0MsljI0NIJGo0MuVyIUipifncOg0zM+Okb66zccO3SQc6dO8iAygitBgQSeO0vM/Xt0tLYyp9eglsvQqczVl1JhrrDaPjSRnZXOi9QkUp4lkPIsgRdJiQz3daOSilgw6pgzaNHrVKhVMmTSGcQiATPCSYvEIgFdnR+RiKdZmDeiUkpRyMUo5GKUUhEzk6N0t7VYZliFmemkpyTR2/4BlWj6T1aGf66yfr3/d9DSycSWYX5tWTFJsQ9Jin3I00fRpCbEWVz1WqnIYjbVSkVIJseQTo2bDac/gfXvoDU5+pmxoQ7SUuPIyUhlsPcjo32dTAx2mz1cH5sZ6vqIYKib8b4Oetvq6W9vYLT7A4MdjXQ2lNFeV0xTVQH1ZTnUlmRRWfCW4qw08t6mkp76lKT4hzy8f5e7t0K5FnyJUyePsm3rZlZ6ebPS3QcPZ09cHdxxtnPBydbZAiibZbY/QWWWGVZOZoissDcPri0+JmdsrRyxs3axtJxm35LrT+CYPUwOtm5mqNm542Drgt0Kc5663Qp7y3f8+u7ly6wtp3G/Bum/HOrWVmaA/WrxrKyssLGxw8bWERtbR1bYOLLMyt5cYdmY20TrX8BaYfUTVlb/K2D9EVp/hNWK5XYsW2aNjbUDdrZO2Ns5W67jHNh/mJvhd3n8KJ7nyS8JC73Fzh172bZ1Fzt37GX3rv2cOHmWlFdvKCgp511tA+UVNZSWVNL4voX62kay03OIjowhLuYJcY8TiI56xLLnrzKIf57G89dZvM4uJDUjl6ziCtoHRpDoZ1HOfUFqmLPcLZwUK2n7PEB5bRM5heUkJr7g7dt83je1MyGUoTIuojQsIFIbmFbpaOzsITohmdA7UaRlFfDiTTZ5hRUUF1fT8XmQyRkpGuM8EqWWkopqKirfMTY6RXFROTHRsTyIekRExD0yMrIQS2So1FokCjmzS4uMTQmorn5HdmYOz54lk5ycQkZGFuXllTQ1tdDR0YFWq8dgMEfIaNU6TIZZJseneF/XQE3VOz60tJHwJJ5HMQ/p7vpssTFoVGq0ag0i4QyT4xM0NzaRl5NLTlY2OVnZVFdWMTQwiFqpQq8z+7V0WjU6jRalQsbw0ABFhfk8iXtMTHQU0ffu8uRRNK9fPEcuFjKr1zBv1FlOFSdHh2isqyE3M53kxCc8jr5PbEwUGa9fUl9TiUIyg0GjRCkVoVXKqCorpqOthaa6al4+jefJg3vE3o/g8b27vE5+Smtdzb+F0R+lVUj/JM3/S9t7fUd1Z2u72MbG2bQzJhgwYHLOOQmQhARCQkI555xzzjnnnEPlsEJFlRLG7r3PGd9f9JyLkqrB7u69z9j7u5hj1Vq1KHH1jDnn753vNInvhKhTYVAvEej3nFe+z0iJjyQxJoyo0ADc79+kv70F3fwsdqMem0GHRafBpFEhqRRY9VpktdIVJo0Kk0aFWat2hk6JrFtEOTtKQWYikUEvSIoOJibYj+ggX5KjgslKjKI0J9U5ALw0zcxwD9r5CWaGe5gd6WZqsIOJ/jZGe5oZ7Kint6WazqYq2hsqaK0ro7GqyAWu/KwUEmPCCHr5jOeebpw5foRjhw+xd89P/Pj9D+z88is+/mgHP/24i+3vf7jpc+7MmD7+8HOXe8E/TO6cz7bU41uapx0fOrOij7Z/wscf/sMnfev+4482M6YPPub9bR/ywXsfvSM12IqtMuuDzc8fvPXMmWltlYibTffNE7u3451/t9lw/+C97a5wlnVOCL637SNXvP+eE0gfvP/xX2Lru63v33t/Bx9s/8Q1gfDr0VO4PfIkLDyGhMQ0wsJjuP/gCafPXOShmwdx8SkEBUdw/sJVrt+6T15xOXWNbdTUNtHe0UNHew/1dc2UFJXz3NsXf79ACrLz6WhuZ9vQ6AxDozNMzatY0AjMawVUogVp9TXSxhtMv/2BzupAa7KzqJfoH5uhrXuQgeEpJqaXmJlRotSImOzrODb+jm39D+TlDQzWFbSWZcYWVfSMTtHaM0RWYTnJGXnEJmWwoNBjtq3z5j//D0brMvXNbXj5+NHe0UNRYRnxsUkMD45h1AtER8cSExOHRqvnzX/8HcfrdZR6LbnFhVy7cp2I4HDaWzvQqnUIgoTBIGC22PjtzR9YrHYsVjtWq5319dfIoomMtEwqisuZGB4nODCImqpqMtMzqKmqRqNSI4sSayurSIJITlY2CXHxpCQl097ahkGnxyTJSILIss2OLMtYLBaWl5ex2+2YzWZmZ2cpLMjjpd8L0tNSuHP7JrWVZbi73acgJ5NVu4UVmxnJoMVmEulsbSIjJZHs9BSqy0toqqumpaGWjpZGCnOzyEpLprayjMXZKZYtzkyuramegZ5O+ttbqCsrpqIgl9rSIioL86gvL3HtqfsvgWUyOeNfAMsmG9Eq5slJTyY9KY6R/k4Ge9oY7GljdmKIhbERrHot62YZh2hkWTBg1WuRVAokleKvkNKqseg0ztCrWBZ1iKo5aopzSIoMIiU6hKjAF0QFviAxIhCPe9d5eOMi9WX5qGfH0C9OYdIuopweQT07xvzEALNjfUyP9DA+0MFIbytD3c0MdDYy0NlId0sNLbWlVJfkUF2SQ0FmImnx4bzycefgvu/47usv+OrLT9n51Wd89eWnfPnFZ5w8cYyD+w9w+JdDfPv1d+z88htnSffZ1+z84lu++vw7Pt2x0zmmsqkg39I+7fjw03diy83zkx2fu1w93373XQg5tVNvw+bP92+/v32zn/Xv4p+C8L2P/hHv/xVYfwbSv4PWtm0f8v4HH/PB9k/4aMfn/LhrH1ev3ealfzCxcclkZuWTnpFLcEgkDx668+jxUwKDwnnpH8zNOw85dvIcMYmplFXWUVnTSENjK41NbbS2dFJX20R4aBRREbGU5BfT1drJtq0Zv+XNhapbIlLLayeopNXXTKv1DEzO0dY/Ql5pNbFJGSQkZ5GRXURJeR3dfaMsqo3oJRs62Y7B7AScUjBTWFVPdUsntS1dZBWWk5Vfin9wJEqNiH3lDWqDhGhfoaC4gvtuHvj6veLc+cuUl1Vjs67Q2NhMaGg49fWN2OwOJIsVvSwj2SzoJIHG+iYKsvOJiogmJCiUhIQkqqprmZicRhBll17LsbKG3e5Ap9ETGBBEfFQcsREx9HR1U1NVTX5uHrIosb66xuL8AivLDhbnF2hqaCQ6MorI8AgXsMyyCbNsYtlmx2q1YjKZcDgcWK1WVldXWVpaIjEhjhc+z2huauDO7ZsM9/cQHvyK9uYGtMpFZKOOP16vse6wMT0+wvT4CFZZYNVucemwTIIeqyywNDfNcH8PerWCZYuMYn6G7PQUAnyf8/yJG1FBAcSFBZMSE0noyxfEhgYxMzLIG4ftfwwsi6hnbnKUnPRkHt27RXiQHwEvnhIW6EtJfiaKyXEsOg0O0YjNoHNBy6RRIauV/4DTZlj12n+EQY2gXsAqqJifGGBmtBfNwoQLQnPj/Qx2NfHsyV2SY0JYmh5G1i263jHpl1DNjaCYGWJxaoD5iT5mx3qYHulieqSLqeFOxgfaGOltpqu5kvaGMhqrCqguySIm1Jf9e77h/p3rPHG7yzPPJzzzfML92zfw8fLg5tUrnD5+gtPHTnFw7wG++fJbPt/xBV98/CVffrKTT7Z/xgfbPtws6T52lXRbpeKH2z5yxccffOIqJT/c9hHbt33IR+/teAdYf86m3n/vI95/76N3IPb28y3B5v8GsLbg89/Jrv4c2977iO2bUopPPv2KQ4eP89TrBbFxySQlZxAXn0JKahbRMYl4eD7n6rXbXLx0nbPnLvPr8TPcuutGbFIaFdUNtLT30NzSQX1Di2sUJysjl4iwaPx9XuLt7sU2k3UN0bLimg8Ul9eRHBuY1t8grmygkq30Tc7SPTLJxKKayQU1gxNzDE/MMToxz/DYLAbRxvrv/y+rv/0nltU3SPZ1lgwyg1Pz+IZEkpxTSF5pNaU1TZRU1pORW8zcohbZsopkdbDxx//D/JKGodEpmls6aG7pYG52ibHRKdrbO+nt7WfZserMmJYdLK+to5dFjLLE3NwCC3OLdHV0Exoazpmz57lx8zaVVTUuUK2tv3aWkpIJg0GgvbWDnvZuGqrrWZxfoKerm+HBIV6vb2CzWBGNAnarjdLiElKSknnlH0BGWjrTk1OYJBmLyYzDvszayiobGxuYTCZsNhtGo5G1tTVEUaSoMJ+S4kI6O9rw9vLEx8uD6PAQlAuzLtmCw2pCNuoY7u9hfHgA9dI80+MjTI0No1UuolcrUMzPsGq3YBL0rrEci2RkoKeT8OBXBL30obOxjtnRIWZGBslPTyE6+BVTQ/3/jQxL+i+BtWwWsZsERgd6KMzJICU+ktSEKHLSE0lNiGJpygmsZcGARafBbtS7Plv12r9C6q2wGLSbS0NVTA13M9DZyFB3M90tNXQ0VtJcU0J2Sgw3L50iOsSP+YkBRM08esU06vlx9IpptIvjaBbG3gHXwmQ/8xN9zI33Mjfey8xoNyO9zQz3NNHbVkNHYzkFmfHcunySuzcuce/2NW7fuMzNq5c4f/oEL328CQ8OIsj/Jd4enty8coMDe/bz6Yef8MG27Wzf9iGfbHcuHd1qjL8NpS2AbT1/uze1BbQd73/Mjg+dGdq/KuO2oLQFqPe2fch72z58B1r/U2D9GVZbwPp3kHpHiLoJqx0ff8H3P+zh8pWbBAaFk5ScQXJKJqlp2eQXlFJaVk1+QSlJyRlERScQHhFLeEQswWHRhEXHk5yWTUNzB+0dPTQ0trpGcXq7B2isb6GssJS8zFy2DYxO09Y9yNDkPEbLCtaNPzCt/oa0+hrBsU7rwAjZZVUkZuWTXlBKak4R8Wk5JKRmk5CazfDYLEqNiNG0jF6yOX9j7XcM1hUmlzSEJ6RS2dTO4MQclQ1tNLX3MjGrwLr8GsfaH9hWXzM+s0B33zCJKZk89/EnLDyGuPhk+gdGmJ5ZwGxZZnVtgyWFCoMko9LpyS0uJiEllYiIKFKSUinIK6S0tJya2nr6+gdR6fROsIkSRtnExus3rK5tMDg4THl5Ja/8AwkNDiM7M4uxkVFneSdKmCSZjbV1dBotPV3dZKSlk5OVTV9PL7IoYTVbMMsmHHbnSaIkSRgMBqxWKwqFAq1Wy9LSEs1NDSwtzjM+NoJSsUhTXTX93R0uGcOWzmpmYpTQQH/u3brOSx9vwoICiAoLJjE2iriocJrqql1jOVui0S09Vm1lGfFR4XS1NjHc183YYB9VpUUU5WahVy2xYjX9pUf1l/hvZFhTo4NEhwWRFBuJh9sd0pNiGOhupSQ/E+3CLCsmkQ2b2WVXs+X0YBP073ht/bOQdQomR/pIS4zG5+kj3B/e5smDWzzzeIj7w9t4PblPsP9zOlvqUC1MsTQ7jsmoxirpWJwdQa+YRKcYR7M4imp+GMXsIIvT/SxO97Mw1cfSzABzEz1MjXQwO97NaH8zA111tDeWEh/hz43LZ7l28TTnTh7h/KljHN6/B68nD0mKjSIxOpqYsDBC/F/x+N4DThz+lR+//p5d3/zAL3sPcOLwMfbt2suub3/kx29+YNe3P/LD19/zzZdf8/UXf+O7nd/yt8938vmOz/j4gx3seP8j1wnjZx996pIpbP/gk3dOALdgsOWosG3bh674cwb0vwGsf9W72vo//CtYfbj9Uz7a8Tnvf/AxX3z5DSdOnsPzqQ/hEbEkJqWTmpZNUnIGKalZZGUXUFBYRlFxBXn5JeTkFpGTW0RqRi7ePv48fPyUtMw8mls6nPKGrj46OnsZGZ6gvq6ZqIhoHt53Y1vv0ASlVQ1UNrQxo9Ahr7xGXnmNwb6K1rKMQjQzqdQyrdQxpzEyMa9idGaJOYWOJY2AybqGY+0P595C2xqCdRW9aZmR2SWqWzpJLyglKbuA6qYOMvJLXaWjfeUNgrzMyOQsecXllFXWUVJeQ0JiGvfuPyYxKY1Hjz1p7+jBalvhze9/R7baWNl4jVKro6GtjaGxcWZm5liYW0ShUKHTGZBNFmx2B7LVhkGScaxvYFl2IEomOrt6iI9PZHBwmJ6uXlQKNYnxCZSXlmGzWPn773+wsuxgZdmBYDCysuxAFiUkQcQsm5BFCZ1Gi06jxag3oNNosVgs2O127HY73d3dJCUl4eHhwdUrlwjw9yM0JIi42GiiwoIpyMnEbpZYd9jQqxWYRQN6tYKYiFC8PR5TXV6CYn4G1eIcS3PTKBdm0SoXWbVbWHfYXBovQafGJOjpamsmLjKMuMgwAv18iI8Kpyg3i/6udpeK/n8KLFGnoqW+Gm93NxprKogKDSAjOZbyohxeeD1GMT3hmlXcgtVWbFkxvx1/Btay2YioUzDc10F3WwM97Y30djTR19lMbUUR1WUFNFSXMjHci141j045h1GziMmoxqCZw6iaxqCaRK+cQLs0hnphBOXcEMq5IRSzg6gXRlDMDrIw1YdqfpiZsS4mh9sZ7W+mJDeZlIRw1yFCQnQozz0fExcZSkVxAYU5TkV9bno6aQkJvHrxgvs3b3Pz8lXu3biF25173Lh8ncvnLnHxzAUunrngKiH3/LCbPT/sZvf3P/H1F39zKtK3befjD3a4hpQ/3Lad97Zt/wuI3s56/l25tv2DT/7HwHobVn/Orv4MrLdB5ZJX7PicHR9/we49B7h77xHBIZHExCaRlJzhglR2TiFZ2QXkF5RSUlpFSWkVpWXVlFfUUlPfQkh4DDfvPCQ4LJrauiZaWjtpa++msanNNWOYkZZJaHAY28ZmFbT2DNE1OI7SYEJeeY157Y0zy3I4m+cGqzPz2vJuF6yrTvM966qznLSvY7KvI1lXMVpWUBnN9I5MUVLdSHldC5EJaQRGxJFZUIZkXUUv2dAKFmaXtCSl55KSmc/A6CRqg0RZZR3PXgTQ0T3Ac99XdPYOoNIZMUhmzPYVHOsbaEURpV6PYDLjcKyybHPKEWTZjNXmzMbsq2vIVhui2YJtZRWd3khFZTUxMXFMT8+ytKBgfHSC7Oxc6uoaMJmczqNqtRa73cHGxm9oNDr0eiOybMZksmA2W1ldXWd9/TV2uwOr1Y5Wq8VsNmO1Wpmbm6O+vp7s7Gxyc7Koqa6kvKyEmupKxob60asV/PF6zXXa95+/v+bN+gqzk2MM9nahVS5iN0sIOjUGjRKbScRulpA2h6q3zAFtJpE/Xq8hGbTolIvMjI8wPtTP4swkok7Nmt3ChsOGqFP/rwCrtqKER/duERMejNvd63g9uU94kB+hr16wODmGrFVhNeow6dRYjTrXTOOfPbbeNgrcCkG7hGRUoVHOolXNsTg3zuhQN+0ttWSkxvHyhSdhwX4UF2SiWJhkxS5h1C2hUc4iGZbeAZZOMY52aQzN4qgrdIpxdIpxVPPDqBdGXNnXaH8zqXEhPLx1iWvnj3P615+5dfk0Jw7t46nbHSoL82isLKOyMI/q4kLy01MJ8/fj8e073Ll8hZsXLnLl3DluXLnK9ctXuHPjJk8euuF27z5XL17izImTnD5+ghO/HuXA3n1897evnSM1Oz7msx0f8+lHO/hk+8fOJuFq/AAAIABJREFUE8JNgaZTFvGZywLm7djyovqLBcz/JWC9neW9Dax/6MA+46MPP+OTT7/ihx/3cu78FZ77+BMVnUBCYhqpadkuUGXnFJKTW0RWdoEr60pNy3beZ+QSGhHLlet3uPvgCamZOdQ1tdLW3u3qZXV19pGbm4+fnz/bqhrbaekeZE5lwLL6BvPaG8Rl5xIKg3XFmW1tQktvcWAwO7CsvsG2/gcGs4Pl9T+wOF4jWlYQzA4k+zry8gYqo5mJeRVjswqmFjWk5RbT0j3IotqIbFvDZF9HpZdJzsjj2u2HhETGEhQeTXRcMtV1zUTGJFJcVo1RtmBf3cBsX2Fl4w2i1dl0X33zBp0gYjAISIKMJJkQBAlRMm3qs1Yw2eyY7cuYbHZUai31DU1ERcUQExNHemoGYSHh1NbWI0kmbLZlLBYbDscqouj8PavV7vpOkkyIouwSlgqChNVqx2QyYbFYkGUZs9mMwWBAp9NhMcsY9Fok0ciy3YqgU/PbmgPJoHW6OdjM9Hd3UJSXzVBfN1rlIqJe45It2M2SC1AmQc/vG6vYzRJ2s4RJ0PN6ddmpfrfImAU9Gw4ba3aLa0RoxWpiw2H7HwNr2SwyPTZEZkoCr3yfcffGJbzdH5AUG05PeyOiWuHqiW35Z21ZL8ta1b80CLQadZgFHctWAaNuif6eVsqKc4iOCMT3uTueT+5x7vSvXLt8hvycVMZHetGp5zGJGgzaRXTqeYy6BXRL/wDVVmxBagtigmYa7dKYq2TULI7S11GD79P7eD++w4ObF7l1+TR+Xm7cvnKOgOceNFaW0dFQS1dTPXVlxSREhPHw5nVOHjrIoT0/8fMP37Hrb1+x/6efOHzgIJfPX+DpE3de+rzA28OTJw/dcHd7xO3rN7h07jzHDh9h766f+P7rb/jmq518u9NZMrrEpF98y9dffc83O3/g27/96IovPv0bn3+yk093fOkC1zvWxf8XgbXlmfXvgPXVzu/49egpHrp58CowjKjoBJKSM0jPyCUjM4+c3CKKSyopLqkkITENd49nnD13mWPHz3Di5Dl+PX6Gy9dus2vPAX746WeePveluLyKjs5eWlo7aW3pZGhwjMbGZjIzs9k2OqdAcmy4SkGtZMNgdrD+9/+DTrajNJiwrL5BK9nQiFYXwIy2VeQVp0+WaFtzwuv1fzCn0JFfUkV6ThFR8anEp2QRm5RBSWW9Uzm/8htGywqaTeuZ6QU13X2jtHT2Mzg2w5xCx4LKwKJaj9ogoRPNSFYHBtmCbHOw8vp3xmfmychxKt+jomKIjY4jJiaOiooqNFpn70qyWDGazSh0OmaWlpiYmWV0bILOzm5qaupoqGukp6sXtVqLw7HqGsnZ2PgNUZRdGZUsO0d3TCYLBoPA+Pgkg4PDKJVq7HaHy0/ebDa7oLW6usqKw45JFrHbLKhVCqyywG+bQlGToEevVhAZGoTn44ckxkaRl5VOU101yoVZjFoVBo3Stctwy63Bbpbe0WPJRh2qxQUWZqZRLS5g1GpYtdvYWHEg6nWutWT/LraA9VdQbQFMQK9apKG6nMSYCKJCA6gqzaertR6DegGzoMMqGbCbBOwmAatkwCzokA0aZIMGk1HrCrOgwyLqsUoGLKIek1GL1WREo5wnJTGGKxfPcOn8KcKC/cnLTuOp+0M8Ht+ns60Rs6THqFMi6FVYTUZkQYtes4CocXqiG9VT/zRE7QzqhRH0ygmM6ilU88MsTvfT3VpJSmwwbrcvE/7qBY/uXOPJvRucOXoQ9/s3aagsZrSvg66mevramslOTuDkoQMcP/gzr5578eTuLb774jNuXLrExdNn2f/THu5cu0FUSBhRIWFEBIXg6/WMID9/7t24xd3rN7l5+SrnTpziwqkznDl2gsP7D3Hs15P8cuAI+/f9wsH9hzn8y1F+OXCEfXsOsHvXPvbtOcDe3fvZvWsfu37Yww/f/cT33+7iu29+5LtvfmTnl9/w2SdfuiQUW1cnjLa7ZBfb39/Be5sl6Hvbtjv7V5t9sa2Twq0+2RaMtvpnW72099/bwcc7vuCTj7/kbzu/5+CBX7lw8Rr37j/G1y+QiMg4V3aVlV3g6lVt9a4yMvMIDArn0eOnPHr8lOc+/nh6+/LI3ZvHHs94+PgpoZExVNU10tTcTmNTmxNabV20tXfS2tbBtt6xadSSE0S21393WcIo9DJ9o9MMTc7T0T9KTXMneaXVdA1PINjXMNpWnZt1Nt/fAprGaGZ4Yo6Wzn7XtX9kinml3qlm37RZ1sl21IKFJY2AQi2gFSyu0lIv2dCJZgwWO9aVDawrGxhNVnSiiQWVlrTsPIrLq2ht66K1tZ3m5lZaWtoYHBpBqdVhkGQMJhOm5WUq6urwDQzk2q3buLl74Ovnj5fXMzzdn+Ln58/Q0IhzRf1miSeKMlqtHrPZiiBIqNVadDoDc3ML5OcXcuvWHa5fv0lOTh5KpZqVlRUcDgfLy8usra1hNBrR6/Uolhaw2yzYrGaW7U6Tvi2ZwqrdgmJ+hnu3rlNRUsj48ADlxQUkxEQSHx1BcnwMHS2NzE6Ose6wIRt1bKzYebO+wrJFZmPFTn93B9npKaQlJZIUF0tmagplRYWMDg4g6nWYBCNv1tdYtpj/ffwLYG1By6BeIik2kvSkOF54uXP53Am6WuvJzUiiojgX2aBxQettEL0NrK3Pf37PLOgwS3oMWgXVFcUE+D3D/dE9Av19iAh9xdVLZ3lw9wbFBdmolmYxiToEvQqdehG9ZgmzoHEBS1DPOCGlmn7natIvOGG1ea9bmkDUzqBdHGegs57CrBTK8jNJiAzmlY8nD29dIT4iiOaaMoZ72uhvb2Gws43m6gp8PZ9w8tABjh3Yx5F9uzm6fx9Xzp3j+sXLnDl2gif3HxIbHklidCyp8YnEhkcS4v+KQN+XRIeGE/wygMf3HvDo7n3cH7jx6O597ly/zeWLVzh7+gKnT57h1ImzHD96gl8PH+fIoV85euQEvx4+yuFfjnLo4GEO7j/Mwf2/cODnQxz4+RD79/3yDtR+/H73O0D76ouv+WSHU7z6yQ7nGNHbgtUtIG3/4JN3GvxvZ1wf7/iCLz7/ml0/7uP4sTOcO3uZq1du8cjNE3ePZ/j6BRIeEUt8QirJKZmkpeeQnVNIfkEpBYVlFJdUUlZeQ1l5DXn5JaSl55CZlU9hUTn5ReXkFZZRXddMZU0jFTX11Da20NDYSm/f0Casumlr76SltZ1tKtmK3uYs+VSiBcG6itJgorNvhJbOfipqmykqr6WyoY34tBxK65pRiRZmNAZnY95kd84Lrr5BZTQjWlbQGM1UVDdRWlFPWmYBXb0jaAULsm0No2WFGYWOwqp6vF8GE5OQSUJyDnHJmUTFpxKdlEFBeS3DU07/LZ3Jit5sQ7SvIC2vMjm3SEBIOPXNbYyNTzM3t8DU1AxqtRarbRmzfRmDJKMRBJR6PVMLC6RmZxMeHUNTWzuzcws0NDaTkJBEdHQsBr2EyWxHlCwIohm1xoBGa8RktqPRGrEvryFKFpQqHYNDY64TjLl5BVqdwXVKKMsy8/PzlJeXk5qaSnpaCvNzM1SUlzI2Oux0cFhdZm3ZimTQMtjbhbfHY2YmRp0jNholc1PjDPV101hbRU9HK0tz084N0psmfqJew6rdwvT4CK/8fKguL2G4v4/p8THamhqJiQinKC8Xo1aDw2pB1Ov+28D6Z+Wg3SSiUy7g7e5GelIcpQU5+Ho/oae9kZAAH/KzUpD0akxGLRZR74LQFqC2QtKr3wGWTTa6oCUbNFhEPaqFGYb7umiqraS6rIii3EwC/Z7jdvcmfs88KS3IYX5qzPVbzqxNvWka6HQ7NaqmMapmXVdBPbPpgjq1uedvBu3iJAal0+pmcqiLqtJ8ctKTSYqNJCI4gKjQQNqb6hgd6GF2YoTxoT4GutsZ7uuisaaCjOR4Ql/54ffMk6jQIDKTkynIyiI5Npa0hAQKs7PJz8wkLyODtIQEokNDCfT1xdfLC+8nT3h87x4eDx/i9djp+XX35i1uXbvOras3uXfrNndv3OH65StcOnuRS+fOc/bEGc6ePMXpY6c4dew4J389wcmjxzhx5Dgnjhzn6JETHD96ipPHz3Ds15McOXSMw784AXfk0DGOHz3FgZ8PsXf3fg78fIhfDhxh7+797PphD7t37WPvnoPs2/sL+38+zL69v/DD93vY+dV3/G3n93z/3W6++/YnfvxhL3t2H+DY0dPcvvUAt4cePHLz5KmnD4FB4YRHxBIbl0xCYhqJSekkp2SSkZlHbl7xO032yqp6qqobqKpuoLqmkbr6Fuqb2imtqKWqtomq2iZqGpppauukvrmNrr5BWjt7aO3s+QewjMtrzhGc9d/RW5w9qJHpReJTsohLzqSksp6q+lY6+kcpr2uhfWAUwb7GnE5gfEmNRrYxpdAyvaSlob2XuORMAkKiiI5Lpam1h77BCRRqwdXj2srGqpo78H4ZTF5RNVW1bdQ2dVBe00RJdSPtfSMs6iUs679jXn+N0e5AdqyxqDNSXFGNm4cXYVGxhEfHkZCQRFxcApVVNcwvLKEXJSSbDcvKCkazmbGZGfJKSsjKy2dobBylSkNLazs5OXkUFBQhm2yYLcusrb9BpxfJyS3k2XM/EhJTqW9owSiYMBhlBNGMViegUGo35xmtqDU6bLZlVCoVSqWS/Px8IiIi8PLyIiQ4kM6ONgL8/Wior0UyaF3meyZBz/z0BA01lcxNjbMwM4lRq0KjWEAyaLHKAhrFgstC5j/ebLCxYuf16jL/8WaD0cE+Hty5SWVpEYO9PS5niujwMEoLC3BYLfzn72+cJd//D2BtQcsmC9hkAatkZHZihKjQQJ55PCIs8CXXL53h0b0beLjdob6q5J8C6+0SUNKrXWEyal3A2oLWVpm4bBZxWCQkvRqtYh7l/DRjg7201FdTmJNBY00FqoUZV4ZmMmrRLM25XB8E9dwmtGZdds1/DoNyxuXJtTg1xFh/J/4+Xvg8fYLP0yd4u7vx5MEdwoP8qSkvZnJkgPmpMUb6uxnu66K7rYm2xlqaaispzsuiOC+LkvwcqkpKXCeJBVlZlBcWUpKXR05aGnkZGbx68YIr585x5tgxTv36K78eOMDRgwf5Ze9eft79E4cP7Ofy+Qu4uz3Ex8sbz8ePcLt3nwd3bnPt0mWuXrzA5fMXuHj2DOdPn+HcqZOcO3WasydPcfzoCU6dOMvpk+c4deLsO5+PHz3FxfNXOHfmImdOnef0yXOcOXWes6cvcOHcZS5duMrZM5c4e+YS589d4dzZyxw5fIJdP+5j14/7OLD/iHP9/O4D7N1zkJMnzuH+xJtXAaEEBYYTFhpNSGgUkVHxxMWnkJCY5mqoZ2blk5dfQll5DaVl1ZSUVlFWXkNFZd07UVRaRVpmHulZ+aRn5VNSUU1zexf1zW00tnY4YdXVS3tHl7MkVJts6KzOYeUt2+OpRQ35JVVU17UyODJN79AE9W091LV20z8xy5JBZmB6nsySCiqb2gmMiicqMZ2O/lGKK+oIjoijuq71H+JQ8wpawYJCK6IRrS7ZQ2VDG9PzWrQGK4JpFZ3g7JlpJRtakx2FaEZrsaGSTIj2FYan50jPKaCtu5/RyRlmFhTMzS0wOTmNRqvHvryCYDKjl50l4ZJBj0oUKKmtwS8oCC+fF7z0f0VMbDzNza3OvpV9FY3WiN4gMTO7SGFRGXHxyZSWVTE8MoHeIG3qwH5zLmTVGNDpxc2szMTiooK+vj46Ozt5/vw5qampxMXFUVVZzuBAHx7uj2lva0E26hD1Gpfx3lBfN0V52aQnJ5CdnkJ48CsSYiKpKitmuL8Hk6DHLBqwygJGrYoVmxmrLKBemkcyaCkvLiAmIpSstFSS4mLJSEmmvLiIydERRL0Oo1bz3wKWXZb/KbCskhGLaEC1MENTbSW5GSlkpiQQGeJPbEQQnS11KOYmkAUtJlGHRTZglvSYRB0m0VnqWWQDokHtClnQYpENWE1GZ0gG5wYgjQqzXovFoENUKzHrta5FsQ5ZRLsw51ouK6qViGrl5rsKJO2Sy65GUC/8JSxGNSa9EoNyDt3SDIJ6Ab1iltmxAYZ72njh5U5WWjJNddV0t7eQGBvFw7u3KC3MY356grmpcSZHhxgZ6KUwNwu/5148uHOTOzev8NzzMbeuXuLBjWvcu3YFt1s3iA0NpqakiIaKMmpLiynPzyU+PJRHt2/icf8uj+/c4vzxo1w/f5YHt29w9eI5bl27jLeHO1FhwSTERBMc4Ie3hzvubvd58vABjx/c5eHdO9y7dZ07N65z8+olbly5zPXLl7h4/hIXz1/h/NlLnD19gYvnr3D54jXOnDrPkUPH2Lt7vyvj2vPTz+zetY9fDx/n4vkrXL18g0sXr3Pp4nWuXrnFtau3OXf2Mod+OcaB/Uc4cvgEe3Yf4KddP/Pdtz+x/+fD3Lxxj+fPXhLgH0JIcCSRUfEuVXt6Ri6ZWfnk5BaRX1BKUXGFS76wlVXV1DZRV99CQ2MbDY1tlJRW8cL3FRev3OTIsdMcP32OOw8eERIRTU1Dswta7d09tHZ2OTMsg30VnXmZea3A1KKGrv5RKmua6egeYmxygckZBROzCmejfLNBr7M6aBscpX9ilqTsAp4HhJKUmU9cciZp2YWotBIW+waCvIxsWXWtpDev/IZgXUUlWljSSegEO0bJgdZoQ6Uzo5Vszr+x9huCYx2D3YHOakdnsVHR0Iybhzdl1fWUVdXS0NJOa2s74+OTSLIZq2PFVQ4arBaMNisqUWByaZGBsTH6R0cZG59kZnYejUaHyWRBlCwsO9ZZdqzT1NzOC98A/F4GUlJayeKSGoNRRqcXESWLq3SUTTYk2YpSpUGl0rC4uMjQ0BA+Pj5ERERw7do1fJ57ExIcSEpyItNTE1hlAbNoQDJoGR8eICUhlqy0ZKrLSygpyOXqxXPER0eQnZ5CcIAf6qV5LJKR/3izwfKm7/uW37tk0DI21E9NRSl1VZWUFhbQXF/H3NQka8t23qyvYZFEfltb/S+b7nZZdkLrT8CyiAbMgp6h3k6CXvpQX1XG4swEyvlJdMo57CYDBvXCO3CyyIa/AEsyahANaiSjxgU2q8nofF/U45BFZK2aFZOE1ajHqFxC0qgwKBYxKpewGvWYdBpMOg2yVo2oVmI16rGLRiSN0/ZG0jqXvQrqBQTVkusqahYR1QqnqeDmc0mjZGq4l/L8HBJjIrh/+wbBAX4kxERSkJNJkL8vZ08eIzM1if7uDqeH2fgICzOTNNfX4PvsKUcPHWD/3h+5c/MKXk/c8H70kOdPHvHC4wlZSQl0NNTRVldDe30t7fW1FGSk8eyxGwHPvPD3fsqFE8c4dfgXjh06wNFf9nPs8EGuXTrPSx9v4qMjiI+OICYilLiocAJ8n+P/4hm+z57yzPMJT5+44e52n8cP7vLo/j3u333A3dsPuHHtNlcuXef61Vtcv3qLM6fOc+DnQ3z+6Vd8+/UPfP/tLr74bCefffIlP36/m+NHT3HpwlWuXb3Ntau3uXnjHnduP+TWzftcvHCNUyfPu/pVZ05f5MjhExw7epq7d9zw8w0kNCSKmOhEVym41WjPyS0iL7/E1WgvLqmkorKOmtomauuaqa1rpr6hlcamdhqb2klITOPW7Qdcv3WfV8ERxCam4BsQhJv7U0IioqmoqaeprZOOnl7aurrZprE55wUN1hXUkpWB8VkKy2pISc8jNiGdmPg0UjPy6RuexGB2Lp+QHBuIKxsYVtZZNMqoJSuDE3Ok55Xg7RvIi4BQyiobmJ1VIQg2dEYLWsGCxmhmQSMwpzKgMJqcDqYGK3rBjlFeQTSvIVjXMVjXUJtsLAkmdFYHetsKSlGmsrEFb98AEtOyiEtMIyElndzcfAYHhzEYRQSTGdFsQbRaXcAS7DYMVgsaQWBJq0Wj1WMUJJdMQZQsGIwyc/MKSsuqyMzKo7auic6uPuYXlFhtK5gty9iX1zBbllEotSwsqjAKJixWO1qtHqvVyuzsLK2trbS1tfHy5UvSUpNpaW5Eo1ay4rBjlZ12MHq1grqqcvxfPKOtqR7ZqGOwtwu/517kZaWTkZLIM88nTI+P8Hp1GUGnZtkiY5UFZKMOqyyQnpxAWFAAuZlpxMZEkZQYT2FBHrU1VcxMT2K1mJAlAavFhMUs/8uwmeR/CiyrZMQs6DEZdQz1dnLn+mXCg/xpbaihv6uF0YEuJoZ7sYjad2BllvTIghbJqHFlXlv3bwNr612zoMNi0CGrVaxIIksT4/Q2N9Hb3ERTRTl1JcWMdHWinJpEUCxh0qhZM8msm02YtRr0C/MuaInqTSiptrZVKxHVCnSL85ubrJVIGiWyVs1ITydZSQkE+/vi4+XBg/t3uX3rBrduXufunVvcvXOL8rISxkaHWZifZWJ8FMXSHPNzUzQ31ZGYEMOrAF+S4qLpam2is7Ge7uZGGirK6GysZ7i7k5aaKjoa6qgvL6UoKwPPB/fwe+pBXFgIr557E+L3Al9vT4Je+uDj7Y6fz1PiY8LJSk8iNSmW+Jhw4mPCiY4IJjIskPCQAIJf+fLq5XP8fb3x83mK77OneHl64/3UB48nXjy8/5gH9x7x4N4jrl6+wbFfT/LdNz/yt6++ZeeX3/D1zu9c118OHOHKpX9kVtev3eHG9bvcvvWAa1dvc+L4WfbsPsC33+zixx/28v13u9n9034uXriGp8dzAl+FER2VQHxCqkvVnpGZR3ZO4TvAKimtorKqnpraJqprGqmuaaS2rpnqmkbKK2opKCzD86kP9908CAmPIS0rl4iYeB55eOHu9ZzcwhJqGppp7+5xAktndSCvvEYtWTGYHcwpdPQNTzK7pGVsepG65k6yC8qYWdQg2dcR7M4FFItGGWHtNVrLMirZyoJOZGh6gdGZJWpbusgpLEejNyFbVhHMDgSzA6NlxSlpkG2oRIvzb0oOjJIDwbSKwbyK1uRAIy+jszoQVzbQmO2oZCtzWj29oxNUN7RQ19hGV+8QnV39jI5NYbbYsC+voRNEJIsds8OBTjShMhhQ6ozoJAmDbEEvSmiNEoLo7EFtwUoQzVisDheMxidmqKtvpqd3kKnpecYnZlCqdNjsq9jsq5jMdldJOD09zcjICAkJCVRWVlJbW8vjx4/xeupBakoSc7PT2G0WRMGAxSyytmynr7eTe7du8tLvOTERoYQEBxAa6M+rAF+iwoKpqypHMT/jEo5uhVGrYmFmkvDgV1SWFtHd3sLgQB/dXR2Mjgy5TiZXHHaMBh3Lditmk/RvwypL/xJYskFLf1cb8VFhPLxzg2cej3j5/CnB/s+JjwpjbnLUCZ7NkAWtq/zbgtbb8XbmZZY2ZQ1GPZr5WeZGhslOTsTn8SP8vZ/i5+GOv/dTPO7eoTAznYm+XvRLC9iNBme2pVaxZjFtAkvlKhWdwFK47mWtGqtRj0GxiH5pAZtgQLc4z3B3J70drSTFRZOakkBvZxttrY10tDTSUF/NcH8PszMTaJWLTE+NMT89wfjYIKODffT1dtBcX0N7cwMD3R2M9HQxPz7KUFcHAx1tDHS0UV9eSndzo2v/YqDPM+5evczVs6c5fnA/ty9f5PY15/zixbOnuHn1EgG+z0lJiCUjJZG0pHgy0xJJTYwjOSGaxLhI4qLDiIkMISo8iIjQV0SEBOL3wpegV8EEBgTx4rkvz7ye4/30GY8ePub61Rsc3P8LO7/8G1989iU//bibXT/s4asvdrJ71z4uX7zGwwdPcHvozv17j7l3142HD9y5d9eNUyfP88P3uzlx/CwXzl/h/LkrXLxwFbeHHvi/DCIyIo6kxDSSUzJJTsnYBFauS8ZQUlpFeUUt5RW1LkjV1bfQ2NROc0sn9Q2tVFTWUVvXTHxCCp7evly4cp2zF69w9eYdLl69wZUbt0nLyqW8pp7Wrl5aOnvYJprXMMorLCgF+odnaO0coq1rmO7+CbqHpsgrraVrcBKNaMe89gfi8mu0lhU0Zgdaywo6+zoqswOddRWtZYUFg4l5vYxKtKEUrBhtq5jX3jCrNiDY11AIErMaHbMaHWNziyyqjcwuaFhQGdCbltFbHCwZZBSiGXFlA6VkYXxJTXJOIZEJady4+4iU9Dxqa1uJiU1iaHQK24rTWlkwWdFsnvqZzMsoVTqmphcYG59mfGKW/uExunqHmFtSYbatIpicm3i0OgOSbMZgFGlt6yA6Jo5z5y8SEhpOTW09YeGRNLe0YTJbEUQZnd6ITm/EbLGhVCrJycnB39+f8vJyQkNDyczMJD09HX9/f+bm5lAqldhsNiRJQKfRotGo6O/to7y8lNqaKtrbWxka7GdkZIjpqQk0aiWSaHSJTiXRiFWWsJlkhvp6eebpQWJsDG1NjdTVVtLSXE9fbyezMxMIRq3TjdRmwiQbXWZ/Jtn4Tmw931p2sbX84u3emaBTszg7RVVZMfHREQQH+BEWFEBWehL11RUszk3+pQR8O8t6O95+x9XDMjmtawStktrSItwf3iUrKZ72pjoGOlrpanVu0rl19SJRQQGoF2eRNEoM6iVWzRJ61aLrFFLUqTBqFBg1CgStElGnQtSp3vl+67mgVaJVzLM4M0FZYS7Pnj6mvCiPrvYmulobaW+pZ3yoj6nxIVQLM2iU887m+2AXZYW5hIe8JCk2ksKcDMoKcykvyiM3I4Wk2EiSYiMJCfDF38eLwpwM2hprGehup6m2koTocB7du8UPX3/JzSsXCAnw44W3Fw8f3OOl3wtioiNJTkogKzOdjJRkcjPTyExNIT05gfSkeNKT4klLjCM1IZbkuGgSYiKJjYkiJjqSyIgwwkKDCQoMwP+lL74+L3jx3IdHD924duUqp0+e4tyZs1y6cJmTx09w9vQ5Hj18zJMnHjx+7I7XUx+n3MfjGS9e+HH/3iNxswcoAAAgAElEQVR2797LoV+OcuXKNR4/8sTT0wtPj2f4+fkTFRlHcnIqGZm5ZGXnkpdfTGFRCUXF5RQVl1NaVuVaLFFVXU9NbSP1Dc7e1VY52NjUTktrJ+UVzsomOiYBLx8/7jx4xBOv54RFx5FfUkF1cxuN3b00dveyTTStIppWGRqbp6isnryiakoqGimuaqK4qomByQXmtRKCfQPJ8Rt62xp62xriym+Y1v9AZ3+N0rSCxrqKzr6OehNietsai0YzGrMdjdnOgk5ELVmp7+wmKSeP4Nh4XkVE8/xlMJFxKVQ2tDGnMiCvvEZcXkdtsqEQzcxqjdS0dpGS7XR8iE1Ip7Wjn9qaFhITM5lbVCOY7ZisK1jsa5gtDgxGE6UlVaSmZOH/MpjAV2GEhccQn5BKflE5Q6NTGGQrknUZvUHCZnfOGg6PjBGfkER6RhaeT72JjIqhuKSMR4/dyds0EJRkM6JkQhBltDoDCoWClJQU3NzcCAsLIyoqitraWkpKSoiPj2dychKNRsPq6ipmsxlBEDCZTGg0GjQaDVNTEygUi2g0KpTKJVQqBaJoxG6zsGy3YrOaMckiZlHAqNUw2NtDaOArYiLCyUhJJjMjhZTkeEpLCpiZHsduM7ncS7dAJUsGZMmAJOqRRL3r3iQ7t/Js6cO24LU1aK1RLJAcH8MLb0/8nnvxwtuTwJcviA4PoaGmErP4z8vAP5eCfwbW232sZbPIxHA/YYEv8XZ3Y3JkAFGnQjE3hUG9xPzUGE8fP8Db3Y2h3k4XdOwmAaNG8U+B9Ta0tt6RDRoM6iW0inl0ygWMGgWiTkVjTRl3rl/k8f2beLjd4d7Ny1y7eJrQVy/obKljaXYcrWIW5fwkS7PjtDfVEBMeiK/3E9wf3ub2tUvcvXGFezev8ujeLfyeefLK9xnhQf4U52XR0VxPZ0sDHc31tDfVUV6Ux5MHdwh66UNuZhrV5WVkZ2aRm51DXk4uJUXFVJSVk5+dRX52FnlZmeRkpJOdlkxWahJZqUlkpiSSnhTvdLBNTiAlOZ6kxFgS4qOJjYkgKjKUiPBQwsNCCA0J4sH9u/x6+Ag/793HLwcOcujgL1w4dx7vp148e+aDj48vL1744eX1DG/v57x8GYC7uyenT59l//6D/PzzAfbs2cfu3Xs5ePAQV69eJyAgkNTUdDKzcsjMyiE7J4/cvAIKCospKS2nsqrOtb6rpraRuvrmTa+r9reijbb2bjo6u2lobCYzKwe/V8E8fOLJXbcnPHjiyX0PL0Ji4smvqKW6rYttBsmBTrDTNzRNY2sffUPT9A1N09E/zsS8BpVow2hbR3L8hmDfQGdddYXG7EBe/Tui43fEld9cGZbG7MC0+jvi8muWDDJKwYxOtjO9pKWwsobKxhbq2jpp6xukobWbjt5hhibnmVMZUIkWtCY7apMNlWyla3iCkNgkfF6FEZmQRlBoDKUV9WSk55OZWYhaJ7Ko1iOZl1lQaFGq9ChVetLTcqisqGNwYIyhwXG6ugfo7OpnYnoBjV5CL1kwyBZ0ehGzxYZao6N/YAjvZz6EhUfi9ugJIaHhxMUn4uvnT2tbBza7A53eiMEoYrHa0RsEBEGgtraWjIwMsrKyqKqqoqWlhbKyMjo7O9Hr9UiSxPLyMnq9nuHhYfLz84mOjqasrIysrAyyszPJysogNzebhoY6ZmamkCUBm9WMXqdBFAyYRQGzKCAbDUyOjjA3Ncnk6AgL89OMDPczMT7syq4kUY/RoHF5wIuCDlHQIRi1CEat614S9djNErJRh0nQu5r6NpOIqNcwOzmG33MvXvp4U11eQmNtFRUlhQQH+JGfnYFyYdZ1Mvg2tLbiz+Xhn6FlkZ0SBZ1ygZT4aG5fu0R9VRmqhRl0ygVMRi0j/d288n1GWOBLpkYHsYh69KpFDOollybrnwFrC1pbGZxs0Lje0asWUc5PMzM+zNhgN9mbbqRZqfHkZSaTk55IRXEusxNDLM6MoZyfZGF61AWuge5W2hqrqSzJo7Qgh/ysNLJSE8nNSKG0IIea8mLaGmsZ7OlgfKiPwZ4O+jr/v87etLuN81zT9a/o06d7Z6d3Thwnju3YkS1LsuZ5oESRFClxFinO8wACJAGQIOYZBEiQIAlwxlyoKhRmDpLtOOndZ63zm67zgSJiezs7vfrDs1AACsOna93P/d7v83rYDPrxOiw01T3l4Z0bPHlwl1cvGqh/XkdDXT2NDS8YGRrGsLCIVqNmYX4O/dws8+oZZqcn0EyNo54cQz05xszEKNPjI0yNDTM+NsTY6CCjIwMMD/W9h9dZdXd1cvPGNX713/+F//pf/i9+99sP+fD/+S3/9uv/wUcf/o7nz+vp6HhNW1sHL1400dzcSltbB3V1Ddy9e59f//rf+OSTz7h58zY1Nc/OVNaTp7S2tjM+PsnsnBaNVsesTs+cfgHtooEFowmD2caSxY7Jdpatsjjc2Fxe7K7latlcXhYNZmx2J/NaPQ0vmrjw9RU++/NXfHbhIh//6c98+tUl7j19zphGh9kT4IPdwwwOzxr9wypGJ+exOleYX7CxaPWSO/qe/OkP5E/PjPDs0Xcop3+h8O3fyL/7K9LRtyRzJ6Typ8SVMoHIAVqrG5N7hXBUIKlUzmZrffs3ckffYnT4aOnuxb68wmp4h7WtHdbD+8TSWbLlt+SPz/YrKsffIlZOSeRK5E6+Y85o42VHD02tXTx8Us/Y5Cxu9yrZbIXS0TvkQoVv//LvlI7eUTl6x+5ejPa2bsbHVNhtHryeFZyuZVaDm4jZIuXT786S9OVjTr79C6XyEWlBJLAS5OGjJ9y+c48/fvIZX371Nc0tbZjM1uowQCEjkS+UfgKsTCZDPB5nbm4Or9fL9vY2a2tr5PN5Tk5OKBQKlMtlSqUS4XCY5uZmLl26RG9vL2q1iunpSSYmxpidVeP3+xCEFOVSgXwu+3e/6T2sjooFKoWzFrGcz3F6Uq62gOVSjnxOoljIVg+y+Dmsfg6tc4VVKSjV6MVRMUdOEtiLbPLs8QPqnz3B57KzFvDhspl58fwp48MDxA92yclpyoWzLTaVYvYnMYaCkvlFYP245HScd0dFll02bly5yIPb13nd+pLxob5qe/X8yQPGh/qI7UWo5GWUTJKCLHBSyv0HYOXEFDkx9R/AdQ6to0IWKRVj2WVjanSQkf4uXrc20t3+khe1j+hobmDgTTsTw73shdfIiQmUTJzo7ibx/TCp6A6JgwhS6pDk4TaJgx32wiHC6yscbG+yH9lgP7JB4mCH3a11tjeC7G6tsxn0s+b3sOJ1MqeaoKO5kZqH93jy+CF1tc9pbHjBi/oGRoaGsZjMmBYXsJmMLOl1LGrn0WlUzKkmqzU7PYFmeoKpsWEmxn8JWv0MDfbzurOdG9ev8m+//h988vEfefLoMc9qnnLxy6/43W8/5ObN27S0tPH6dTdtbR309vbT29tPS0sbr161cOHCV1y8eIk7d+7x/Hk9tbV1PHr0hMbGlwwMDp+pKp0e/ZKRRZOZJYsVk83OksWOfsn8U1i5fTjcfhxufxVavuVVgmshzBYbrW0dXL15hyvXb3Hj7gOu37nPl1dv8OXVG7x83Yt60cwHa5sH2FyrTGsMmGzLrEWi6M1u5gx2UtkK5e/+neK7v5E9+g6x9Jbs0XcU3/2N/OkPyJVvyZ38ldzJX8mf/kBcLrEaOSS0EyeTP6Hy7b8jFo6JCwrBzV0GRqd5UPOcofFpOnsGqH/Zysy8geXgFkm5WPWw8qffn0GrdMJhRmEnkWF9+xAhW2J7L3E2C14sImbLSPkyKaVAUlTIyAXSQpbZuQXqnjfR1NhKz5tBRoYnGZ+YwWR2cBgXkPJlhGwBpXSEUqxwcBhjcyuCyWxFMzuP1ebAbLExPjFFa1sHe/uHlCvHCBmJQrFM5egEJVdAyRXONjofHxOPx2loaGBxcZGjoyMqlQqVSoVyuUyhUKBYLJLL5YjH4+j1evr6+vB4POzubpNIxBBFAVkWKRRyHB9XOKqUULISpydHHB+VOSoWKCpZpHQKWUgjC2mKSpasLKBkM9VDK4qFbNWf+nEbeA6oH6urUvHMrzpXV+V8lrycqUYn4ge7tDQ1cPXSV9Vl9YbaGj77+CNqHt5Dq1FxsLtFVkxWIw35rEBOTlNQMj+JNPzYeP9x21guyIjpGMnYHjbzIqNDvTQ1PKPlZT0Nz58w0Puaec0UoeAykhCnmBOrn8/J6SoYz39XkVIoUoqcnCYnp6v/4fy9fFYgGdvDbjHQ39NJT1cbbc0v6Ghtormpjhd1Ndy8domb1y7hc9tIxffJyWkyqSip+D6xg20OdreIH+4Q2Qyyv71VzWklo/vE9nfY3lwnurfN5toK4VCQna0Qm2srbAQDhENBgn4vM5NjvOlso/FFPe3t7QwNDPKmq5uxkVFMS0ZMRgM2qxmzYZElvQ79nJp59TRa9TTzM1PMz0wxq5pkVjXJjGoC1fQ4U5OjTE6MvIfXMKMjQwwPDfC05jEf//4PfPTh7/jm8hWuXvmGj3//B379q3+ttndv3vTy5k0vw8OjDA+P0tvbz+DgMA8ePOLzz//Mb37zWz766A98+umf+OKLC9y4cYv6hkbGxidRzc6hXTRUoWW2O7A43JhsTiwON1an5wxWnmWcngBOT6AKLYvVidPlw2J1MjY+TX1TM3cfPuHa7Xt8c/MOl2/d5d/+8Alf3bhFe/8gHwyMzDA+rWNsSovO4CCwsYdnNYxjOcReQiZ79B350x/O2sGj70jljtiOi3jWIizYvFi86yw5V/CFdthPK6SyFcTCKdnyt4iFsxNx9uMZ7J4V7J4VnL4VQpE9XN4V/KsbBDd3iaWzKJV3yKXTM8M9X0Eqn6Icf4tUPqVw8j1xQSFfeYecOyIjl/j++/+XfOktxeN3HP/lbyilY+RChfXNHXr7hrGYnezuRNndiRLZPiAc2SeWFMmVT8iVTxDyJeRCma2dfXp6+7l1+y4Xv77Ms9o6ntXW8fTZc65eu0Fv3wCJZBolV0CSFU5O3yHJCsmUcDbFtFgkk8mwtrZGV1cXVquVTCZDNpulUCggy2czs4rFIhsbG/j9foLBICsrK0SjUdLpJOVykdPTY2RZZH9/l8PDfSRRqKqsQl55fyrPMeV8jnfHR5TzOf763bfkcxJbm2sE/B6ih7tVEOVzUtWvOn/t51UunYHpfJpppaBUw63HpTyp2AEOi5G2V428elFH/bMndLS85P7tGzy4c5OXDc/ZWPOTjO1VwZEVk1VQ/LNVw1Je4t1JCSF5iCKlONwLYzUt0NXRTHdnC51tL5mZGsXvdZCT07w9LlJQMhSUDOWCTFZM/iKszoGVzwo/uUcS4tX/l4jusr7qI+Bzsr7qI7IZZCe8zuZ6APX0GNe/uUh7SyOb6wEkIV79XjEdIxXfJxXfZ3M9gNdpw2UzMz0+wrx6mnn1NDOTYwT9Xg53IxzuRthaX2Ut4COysUZo1Y/NZKClqYHaZ4+5e/sODx8+pLO9g7aWVlqbW1BNTWMyGnDYrViNS5gWFzDo5liY17Awp0Y/O4NWPc3czBRzsypmNdNo1FPMqCaYnhpjcmKEifGz7WEzqikG+nt58ugxf/78C37/u4/413/5Ff/tv/7f/PpX/8qTJ0/p6eljakrF5OQ04+OTjI6OMzo6zvj4JFNTKl6/7ub583oePnzMjRu3uHr1OjU1z+h+08u0Zhb9khGj1caC0YR20YDBbMHq9GBzeavAOk+unwPrHFou9zIebwDf8ioOp5c5vYHB0Qm6+gZ5MzBMY/trLt28w61HNfSMTfDBqErHwLiGjt5ReoanWbB4CIYPScpl3v71/0PIHVdbQ6FwwtZhGrNnlZEZHS1vhhie0tE9OM2Mzkz4IF3NUynFdwhyBSl/xHJwi46uAaZmdNhdy7i8Kzjcfg7jAgcJkbRSpnDyPaW3P6BU3iHkKiTlIgmpQCZ/FiaVC2dZLjl3RDZ/TKH8DkmpEEtLiMUKxeOz1nDJ7ODO/SdMTmmwO7y43H4cTh+hjW0EKY9SOkYpHZOtnJArHxNLZRifmOLe/YfUNzQyNDxKa1sHrW0dDAwOYzJbkWSFYqlCuXJM5eiEZEogmRJIpTOEQiHsdjsGgwGNRsPS0hIOh4OdnR1kWSYajZLP5ykUCng8HmZnZ7HZbPh8PkKhEAcHe8TjUXZ3t/F63VitZlZXA2SEFCfHFQp5hWIhx0n5rC2U0ilOK2VSsShi6mzJ3emwYFzSE1pfQRJTFPJy9fzCX1JZPzHf3/tX5zPkz7cG5eUMkY01TIs6xob6UU2MMquaxLigZVE7i35OjdNqYn9nEzEdo6BkUKQUWTFZTbWft4TnwDqH1vn1+XuSEGfV76anq432lsZqLulFXQ1NDc9ofdWAyaBFSJ6t2InpWDU1/5/BqqBkENOx6rWcSZCT01SKWRQpxcHuFnvbG8QPd9iNhNhY87MVWmHZY6fu2SMa658S3lit/mYqvk8iukt0P0JkM4jJoOXh3Vs8eXCXP370W778/FOuXb7ItcsXmR4fYWcrxG54g41ggPWVZbY319kIBvC57Lx6UcfjR/dobHjBo0eP6OzspL29ndraWoaGhrDbLHjcTmxWMxazEbNBj3FBy5J+HoNuDv2cGq1GxfzczE+gpZ6ZRDU9zvTUBNNTE6hnptHOzzI2MsrLxibu3r7D119d5OKXX3H75i0ePXpCW3sn0yo1s3NaxiemGJ+YYlqlZmJymonJadraO7l3/yFfXbzEHz/5jD9+8hlXr93geV0DIxOT6AxL2FxuTDZ7VWWde1fnKuu8JfwxsJyeAG6PH7fHj9Prx+72Yba7WLLYWbI6MTs8aA1mRmdmGVPPsWB18MHK5j5m1wpGh5+1SJRYpkBCKpFWjiic/EDx9K8UT/9KpnhKOCrgXNlkweZFvWhlcn4JsyuISmvB5AwQyxQoHv2FbOEt2cJbCpXvyShlgpu7PKt7RVPza0bGVfQNjtE/NI7B4kAsHCPkKgi5Cpn8EZn8EUKuglg4rk50SEgFSiffc5iU2NlPEk9liSYk8pUzdRWXFDLKmflusXuorX9JX/8I3W8GGBmdYmxchdu3iiDlz9rBfAm5fExGKZDMyMTiSWx2J26PD7fHh8vtxWZ3sra+QSqdoVw5RskVyOWL5PJFiqUKGVFmdk5LW1sbXV1dtLS0UFdXR1NTEwaDgXQ6TTQaJZFIIIoixWKRlZUV+vv7efXqFc3NzfT09NDf30t/fy89Pd0MDPSh12sJhzfJKTKVcpFiIUchr5CXJdLxGHuRMEfFArvhLbbW19jfixA93CWVjCJLaUpFpWq2Z2XhF9vBH4PrvCU8bwOLikQ5nyVxuIfTanqfqL7Bs8cP3m8VuUVXewumRR1iKl71sM7GvaSqQDh//nNg/RxWipQiGdtjcmyQe7evMTM1isWox2LUE/A5WdRpqHl0l5aX9WyuByjmRPJZgXxWqP7eOSjPpzict6Tn95byEvmsgJxJVFXX2ooXjWqcwb4uervb6epopu9NBx2tTTTWP+WbSxcYG+5jK7RCJhUlnTggnThAEuIIyUPCG6toVONcvfQVNQ/v8eXnn3LnxlWePLjLN19/yUBPFxvBAJGNNQ52wuyGNwit+lnxudlaX+V1WzN3bt+krq6Oy5cvU1tbS21tLVevXqW9vR2rxYTb5cDpsGG3WbCbl7AaF7EsLWBa1FUVl143i143i06rQafVoJ1Xv4eYmrlZNVOT46hnpunv7ePpkxq+/uoiv/vth/zrv/yK3/zmN3z44Udc+eYaXd09qGY0jI1PMq1So9UtMK1So5md51VzK9dv3OLO3fs0t7TR1d1Dw4smbt+5R23DCwZGRt9Dyv4jH8uJ0erAaHVgtruqbeHPgXU+QuZ8/+D5fVaXD6PNhdnhwelbwer1Y3b7+MDgWGZYpaWtdwSLN4hYeotUfodceodS+Y7yu/9JWjlCLr0jtBOnf0zN4MQss4s2OvvG0Jk8qPU2okKetHKElDuhdPwD61uH7BwIZ5A5TBEIhlnb2CWyG8Xq8KJbNLMe3iVbflv1q+JygbRSJnf0LbnyW5JiHjFXQX4/hsa7ssH07AK6JRvhvfjZ60qBjYMo27Ekkf0YdteZ7FwNbmK1uQmshIjFBaKJDGK2SOHoLZlCGal0hFgsky2UcTjdNLxo4vGTpzypecY3V6/zrLaOySkVopQlq+SRZIXK0QlZJU8qnSGyvUtHZxfz8/Osrq6ytbVFIBBgfX2deDxOJpNBFEUkSeL09BRFUZAkib29PXw+H36/H5PJhMm0hM1mwet1EwqtkUzGKZUKlEsFJFGgWMhRLOTY346gmhjHbjZhNiwyOjhAS1MjvT2vWdDPoWQzVMp5corIyXGJfE6ikJfJ56Tq9S+Z7qWcTDmfrc6NP0/kC4koWo2K+7dvMDrYx9zMFPo5Nfo5NXMzUwT9XgrZv8PjH9W5l3Sucn5eWTFJIrpLU8MzXr6oZXM9QCq+X23fUvF9JscGuXr5S5w2Y9WPOv/OHyurX6rzdlDOJJAziepvbq4HWNRpaH35gpamBtqbm+hqb6GrvaV6fqTVuMjBTphMMkY2k0JMxau1v73FstvB4/v3uHvzBr1dr3l8/x7ffH2R61cu09XehttuY387wv52hO3NDfa3I4RD6wS8HjwOO6rpSZqbm7lx6yY3b96ksbGR7u5uVCoVdrsVj8eFy2nH43bidtmwWY3YTAZsJgNW4yKmRR3GJT1LBh1LBh2LC/Ms6OfeQ2wenXYOvW4evW6e8dExHt5/wEcf/o6Pf/8HLn99icuXL/PNN9eqIJqcUjE7p0U1o0EzO8+S0cyiwUhPbz/3Hzzi3v2HdL/pRadfRDWjobWtg5t379HV38+C2cySzYZ2aYkFsxmT3VUts8ONxenB6vJi9/hxeAM4fSu4llerJrzbt4rdtYzJ6sLtW8UXWMdi9+DwBrC6fNXPf+Ba3UJrdjEyo8O1ukUqd0Qqd0S2/C1H3/0vckffk5TLpJUjtqMZrJ4gntUwTv8Gb4amMNj8eIM7pJUjhNwxcv6UnQMB7aIdb2CLtFzE6Qtic/o5jIts78VQaXRMq7VE9mMIuQpxuYBQOCJ/+j1i4Zi9hEgsnSVXfktKKrAXE6oV2U+wG00TFxQO01lissKUboHmrh5aunt51d5FZ3d/9QDHea2Bw7iAmC0iZAtIpSOEfAmhWCaZzeFbWeNVcysNL5qob2jkeV0Dz+sa6O0bwGK1cxiNI2dz5N9PM60cnVAsVXB7fNy6fZfe3l70ej1ms5mlpSV8Ph+Hh4dkMhkkSSKVSlEsFpFlmVwuhyiKxONxcrkckiQRix0Sj0dJJGIIQop8XuHo/daZUjFPsZAjI6TQatQ01j1Hq1HT2drC00cPmVfP8OD+bcZGB0kloxQL2arKyikilXK+CqxfglYhL3NcynNSLlDKyZRyMjlJIC9nONgJMzbUz9cXPqe7o7Xq0SzMa1jSzxPZWDsz6f83gPVjWP14BbGgZJCEONH9CC9f1FLz6C66ORVOmxGf24bdYmBBq6ajtYmb1y7htBmrIPqlVvAf1fm9WTFZ/S/nHta5r7QW8BFa9bMRDLC5tsJueINkdJ9MMoaQiJKOHyIkooipOJlkjNj+DjtbIRbm5xgbGmRePUNHSzN3blzn2uVLDPX1sux2sbO1yV4kTGQjxMHONgc72+xsbRJaXWFWM8PAwAA1z55y/fp1Hjx4QFtbG7Ozs/h8HtbXg7hdjiqw7DYTTqsJl82M3byEaVGH2bSI2bSIybhQhZdhUcvigo7FBR1zs2o0ahUDff08fviISxe/5t6duzS/fEV7eztNL5tpaW1ncGgE3ftDXBYNRnT6xerj7JyW7je93Lv/kGvXb3L33gNu3rrDZ3++wKcXLlD38iUavR6Ly4XJ4cBgtbJotrFgsmJ2uKvAsrl92D3+Kqxcy6tVe8jt+/u1ZzmI3bWMem6B172DvGrvov5lC88bX/HBdlzEtrzOmGYBR2CjuhIoV74lUzyl/O5/Ujj5gUz+hNBOHJcvRGBth9XQHkv2ZYLhGHLl++pKYlo5wujwMzQ5h827hn8tzKRah80dQMiW8K9tMjqlxu5apnB0pq5ShUo1f7UdTWN0+DBYXPhXt1DPGegbnGBiep5AMExaPjuhJ1t+S1opE8/mcK6uYfEs41vfxL+2iW81hMXuYWxSTX1jC1vbByiFI1JSjkyhjFisnCXuMxJ2t4+GF004XR42NsMs+1dwe3ysBtc5jMbPogvFMoVimbQgImdzxBMpJqdU3Ll7n9raWtra2ujo6KCrqwudTkckEkFRzvYY5nJnM7MkSarCam9vj0wmgyzLyLKIJGWQZZFcLksulyWblZClDFlZpJBXSMSjmBYXaKqvo+3VS/q6u5hVTbOk1/GioRadVkNGSFAsZFGymSqwioXsT4D1S+A63594rrJykkAhK7IX2aS3q4MvPv2Y2icPefb4AfduXefRvdt0d7QS9Hsp57O/qJp+XL8Eqx9DKyPE2dvdoqP9FXfvXKeh/ilNjc959bKehw9uU/f8Cc+ePuTJ43vYbUaSiQMkMUmxIJNTMshS6j8tMZMgp2TIKRkkMYkkJskpGbJymnQqWt0jGD3cJR7bJ5U8e01IxxHScXKKiJCOk4gfkE7FSKdiJOIHxKJ7xGP7rAVXWDIs4PO60c7P0lD/nIcP7qFRqwhvbbCzHeZgf5dIeJPdnQi7OxF2tsME/D6GhwaoqanhRVMjTa9eUtdQT23dc142v2J6epLV1QB+vw+/34fP68TpsOCwm6uPFrMBu82E3WbCZjVitSxhMRveA8xQLdX0JC/qG/jTp5/xL//tv1cjDp999hl/+PgT/vDpZ1y+dp2mllYmZ9RVH8pgtmAwW7C53Gi0OppaWnn8rJamllZaOjqpbXjBy/Z2Br78U0EAAA7vSURBVMfHWbRYcPh8WFwuDFYrS1YHFqenWmfqavkn6srtD+JZXsfhXsHlDeL1h/D61/D61zCY7AwMT3Dl+i0+//JrPvrjZ/z+kz/xQXA7inNlk3mTk9XIYTXRnj/9gUzxlL2ETGgnjsW9yuSsgZGJOUYm5picWUCtt7C8sU9SOSYmFauxhnH1wllKfieOSruERmcksp9gLyYwOqWmf2SC4OY2KSn395Bo8Zj9tIxvLYzeaEczv4R2wcK0Wk9rRy9v+kZxeYMkMjmy70fUZMtviUpZEkoeIV8iIedIZLKIuRKbkX0mpmd58qyBjfAe2eIRaTmPVDoiUygTlbLsJlL0DY1y4cuLNLe00fm6m/aO1/T1D+L1+RGlLKXyEZKskMsXq48bm2EGh0aYnFKxtrbG2toabrcbh8PB1tYWgiCgKArFYpFsNlttB0VRJJVKEY/HkSSJQqFwBqf3sKpUSlQqJfJ5BSUrkVNk0qkEGSHF5lqQkYF+WpoaWdLrCIfWUU2Mo9fNshFaRZbSKNlMNYNVyMvIUroadzivn8MrJwlVH+t8lbCoSEQ21mhvbqKhtoaZyTG0GhUTI4MM9HShnhonHAoipRP/FFj/CFbVOEJOREjHsNuMaOdnmJ9TMTc7zZJBy9zsNDqtGot5EavFwN7uFmImUYVOKnn4T4ElSynyOZGckkHMJBDSMSQxiSylkMQkGSFBMnFI9HCX6OEuGSGBks2QERIcHuyQiB8gpONIYuo/3Bs93GV+TkNbazMLei3TUxM8rXnM40cP6Oxow2oxEQlvEosesL+3w+5OhEh4k/DWBj6vm97eN9y8eZPe/j6MZhMmi5mRsVFq657T2tqM1WrG7Xbi9/sI+D143PYqsFxOa7WcDgtOh+Un4LJaTFjMRqwWEzOqKRrq6rn45Vd88vEfz2D1yad8/vnnfHXxEp/9+QJfXb7C07p6hsbG0RmWWDCamNMvMKdfYNFkZmZunpaOTp7VN9Dc3kHf0DCDo2NMqNVMqNWodToMVmtVYZnsLlzLK1hdXqwu73t1tfwTWLn9QXyBDZyeVVzes2uvfw3PchCDyc7Q6BRXb97hwtdX+PSLL/nThYt8oLW6Wd7aY+MwRbp4QuHtX0nnj5HK78id/AUhd0xoJ47Ds4Y/uM1eVGQjEmN5NcL6doykckym9C3J/BHJ/BE6m4fWnmHmTU6MrgCdA6PM6Ixs7sXxrG7SNzaJ0elBOTo985Eqp0hHb0nnK2zsx9GZHPSPTDEwPMXUjA6bzcfYmJqJ6XlW17fJKGWU0ilCrkJUUBDLR0iVY9K5IgdpkZSUQ8qXCQQ36ekfQaXREU9JZItHZJQicvnM9zoUZXbiSYbHp6h5Wsu9+w+5feced+7e50nNM6w2B0JGQpIV0oJ4lrl6v4fQ4XRT39BI95teTCYTFosFi8VCIBAglUpVWz9BEKpeVjabRRRFRFFElmUkSSKbzZ7BSZHJ5bIUCjkKhRyKIpOVRZSsRD6XJZ/L4nM50WrUzKqm0WrULGrnUU2MYzIucLC/jZhJVhVBuZSjWPh7RuvHOa2fw+v84ItSTqaQFclmUihimnAoSGfrK2oe3mN0sA/d7AxajQrVxChmg55kdP9Mjf0fAOsn6isvoWQF0qkoGSFOMnHAwX4EIR1DzCSIx/YQMwkyQpyMECcrp6sQEtKxfworJSugZAVkKUVGiFe/NyPESaeiiJkkuztb+LxOvB4He7thxEyS7cgGJuMCVssSO9ubZGUBIR0nFt0jET8gHttnbzfM9NQE31y5xKuXjTyteczVby5T+6yGa1ev8LqzHf+yl73dbQ4P9jjY32VnO8zuToStzRBzcxru3LlDXUM9b3p7UKlnGBkb5d6D+1y6dJGGhjrGx0dZWNDh9TjwL7vxuO24XTY8bnv12u2yVcHlsJvfg8uMzWrGbrOwZFhgbGSUvp5ehgYG6ep8TUNdPQ0NDTQ2vaLmeR2Pnj6jsbmFsalplixWjFYb2kUDOsMSRqsN/ZKR7r5+bt69x58ufMnla9d5/KyW+zU13Hv2lIa2VsY0apacDsweN0bnWZndXiweH1bvMlbvMjZfAPvyCg7/WUt4Diy3bw2vP1SFl83pY15v5EltPXcfPuHW7fvcun2fD2yBELvpLIlc5WwDc+VbdhISob0Ega2zFUTNghWN1ox7eYPIXor1rUM2t8/CoULhLftCgT1BIRzP0DM+w4P6V3QOjFPf2s2j+pc0drxheGqWUdU8IyoN/o0wcvmYhJInUz4hWTpCKByxmxTRG+20dw8wODKN07OK3b7M/LwRg8nJ9l4CpXSKUjolcpjC7PKjtdiYNZrRLBqZWzKzYLKhN1rRzC8yqZpjey+GnDsLigrZAmKxgpAvkcoXiUTjzC8sMa/Vo9bMYbbYWFhcwmiycBiNky+UEKUs+UKJrJInLYiIUpZl/wqdr7tpaW2nubmZ5uZm2tvbUavVbG5ukk6nEUWRXC6HoihVtZVOp0mn0+TzeRKJBHt7e4iigKLI5PMKkpQhnU4iCCkkUUASBYR0EqvFxJvODob6eql5+IAHd27T3PiC+7dvMaOaIB7bJ5+TkKU0WVkgIySqiuuX6sfQOk+4K2KanCQgC0nycoZU7IB59TT3bl2n5uE97t++we3r33D/9g2G+t5wsBOmqEj/1MP6JbP9x/7WuWKSpRTZ988T8X1i0V2SiQPSqShCOlZt4ZSsgCQmKeSlKrz+szq/55d+J52KkkpGWV3xMTerYkY1QcDvIZk4JLi6zPjYECPD/fiX3aRTsaq6Om8X9/ci2Kxmbly/yuVLF/nTZ5/wzZVLdHa0ceXy19TX1eJy2glvbbC/t8PB/i7hrQ3CWxvs7kRwOGzUNdRz595dbt25zfP6OupfNPDNtatcuPAFd+7c4tWrJsbGRrDbTKwEvKwEvPiX3VXAej2On8DrHFoOuxW7zYLNena9tGjAsLDIon6BzvYOrly6zIULF/jsT1/wyedf8PmXX3Hjzl3aXncxp1/A4nBistmxudyY7Q6WLFZmdXq6+/p5Uvuce48eU1Nfz93Hj7n7tIb61hZG1TMYXU7s/mXMbi9LDlcVWOfQOgfWeZ1DyrO8jmd5HbsrgMO9gtu3itXhPctk9Q7Q3tFNS2snH+xncmTKb4nKRRK5CmLpLbtJGe/6NnNGB4MTs/SPqRmb0qKeN6HRmtEu2llZ20GQK6Typ8Ryx6RKpyQKx3i39rAEQgQiBzhWN7GvrONe38K1uoFnbYtwLEEqX0QolkkXSsSVIodKgZiUJxJLV8fZGC1udncTBIMRtrYOiKeyKIUTlNIpmfcHZMwuWZmY1zE+p2VgSkX30Ci9Q2OMq2ZxegLEUxKClEfMFs/8K6VIMpsnoeTZS2fQW2zUNzVT87SWtvZOVDMa3vT0EVgJIkpZCsUyGVGmWKqQFsSq4gquhTAsmZjX6qsZLJ1Oh8/nI5VKkc1mkSSJfD5fvZYkiVAoRCgUIplMsr6+jsPhwONxEY0eUCzmq9BSFPnvcYZcFu38LIO9PSzpddy/fYvaJ4/RTE/x8O4dZlQTSGKqui2nkJerLYwkpsjKQrV+CV5F5awtlNKJ6nVOEsgkY9hMBob7e+hsfcXzmke8eP6U9uYmdLMzxA92SccPqyt2/6j+kRF/bohnhDi5H3lZqeQhOSVDPLbHzvYG25EQ25FQtYUrlxSEdKyquP4ZsM59q3NQndf5e1lZIBGP4l/2YlxaxL/sJRGPsr+3g91mYVYzw0pgmWQiRioZJxGPIqSTCOkk0cN9ln0eet50ce3qFa5dvUJ9XS3DQwPUPX9GR3sryz5PFVAH+7tsbqwTWg+yuxPB7/dhspiZ1qiZUk0zo1EzMTXJyNgoU6pJNHNqxsdH0enmcbltBFa8rK74CK4usxLwsuxzsexz4fM6qwA7V1supx2nw1YNoBoNS5iWjCwtGnjZ2MSnf/yEjz/+mM+/OGsHr968xb1Hj2np6GRaM8uiyVz1sbSLBub0CywYTdWA6MzcPGMqFRNqNeOzGqZ1WrRmE0aXE6vPi9W7jMXjw+z2/gxafmy+QLW8/hAO95mX5Qts4HCvvFdcq9icPjzeAAuLJiYmZxgemeCDAzFfnayQyFUQCiccZvKEowLe9W38oV3cK1t4/JvVCoWjJNJ50lKZmFwhVXpHsnjCvlRgXypwmC1xKBWIykV20xJi5ZSYlGcvJSEfnSAfnRCVsqSLZYTSMcnSEVuHSfRWFyOTmrOWcGCCN2+GMRqdRCJRCuV35EtnUYdUtkRSLrKxH8cVXCe0f0hwZw9vaJON7X0OkxniKYlEWkbMFhGzRaT8WZThIC0SiSdxrAR52viS1s5ubty8TefrbqZVap7UPGM9tEkqnSGZEqorhLF4kowos7a+QefrbuobGmlsekV9fT2NjY309PTgcDgQRZF8Pl9dJSwUCqTTaSKRCFNTU/T19TE1NUVjYyPXr1/nxYt6DIYFYrFDMpk0yWScTCZNVhbJCCk2QmuopidpfdmEcUFPZ2sLL57XMjLQT3vzK3RaDbKURpbSiJlkdWXw3MP6MbB+CVrnbWA2k+KomCObSRE/2CUcCqKeGqftVSMP797i2uWL1D97wshAL8tuB4WsiCL+81W6n4Pr57kpMZMgnxPZ2d5Ar9NgtxkJrQdYXJhjcOANHe2v6HnTgdtlJRJer3pX55/73zHdz8CUrqqzjBBHzCTIymn293bICCn2drcxLi0yo5rCZDTg9bhw2K2sBJbfD/BLIGbSpFOJKrhi0QP2drfZ2Q4zPDTAjGoKw6Iew6Ie9cw0Ou0ca8EVIuFNdrbDRA/32dkOEwlvkohHiUS2iOxsE1gLsr4RIrS5wUpwlc3wFuHtLVweJ6HQGhsb66ytB/AHPAT8HoKry6wF/VW15V92V8F1rrjcLgdulwOvx4V/2YvVbMFiMmM2mmhvbePKpcvcvHmT1rYO3vQPMDAySv/wCGNT0+iXjJjtjiqcLA4nVqeLJYv1/cZmC0arjUWLhQWzGaPLiW3Zh9XnxexxY3K7MLk8GJ1uTC7Pz6C1jNXrr4LL69+sAsu/uoVneR2XN4jD7cdocWJ3eJia1tDS2smz2gb+f2pL1ab+yaE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972068"/>
            <a:ext cx="2428882" cy="14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Негативное тестирование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негативное тестирование так важно?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Падения сервисов сложнее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заметить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падения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десктопных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приложений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отказов в работе сервисов обходятся гораздо дороже</a:t>
            </a:r>
          </a:p>
          <a:p>
            <a:pPr marL="541338" indent="-274638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Надежность сервиса не должна ни у кого вызывать сомнений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устранения сбоев в работе сервис             должен восстанавливать корректную работу самостоятельно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-4615" r="-752" b="39457"/>
          <a:stretch/>
        </p:blipFill>
        <p:spPr>
          <a:xfrm flipH="1">
            <a:off x="6948264" y="4653136"/>
            <a:ext cx="1838127" cy="18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тестирования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организовать автоматизацию тестирования сервиса?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уже известные приемы и приложения, что используются для ручного тестирования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ав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оматизировать действия с данными приложениями</a:t>
            </a:r>
          </a:p>
          <a:p>
            <a:pPr marL="541338" indent="-274638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тестовые сценарии на все случаи жизни</a:t>
            </a:r>
          </a:p>
          <a:p>
            <a:pPr marL="541338" lvl="1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Помнить о необходимости сбора и обработки ошибок</a:t>
            </a:r>
          </a:p>
          <a:p>
            <a:pPr marL="541338" indent="-274638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автотесты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регрессионных проверок и длительных тестов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2.smartbear.com/rs/smartbear/images/SmartBear-TestComplete-Logo-with-tag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5517232"/>
            <a:ext cx="3508261" cy="9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88640"/>
            <a:ext cx="6840760" cy="936104"/>
          </a:xfrm>
          <a:prstGeom prst="roundRect">
            <a:avLst>
              <a:gd name="adj" fmla="val 27622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Конфигурационное тестирование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68161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21176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1412776"/>
            <a:ext cx="8640960" cy="5256584"/>
          </a:xfrm>
          <a:prstGeom prst="roundRect">
            <a:avLst>
              <a:gd name="adj" fmla="val 49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http://www.freeimages.com/assets/183194/1831933188/gears-on-white-1378487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265" r="8544" b="7129"/>
          <a:stretch/>
        </p:blipFill>
        <p:spPr bwMode="auto">
          <a:xfrm>
            <a:off x="6732240" y="5080023"/>
            <a:ext cx="1999106" cy="14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1643050"/>
            <a:ext cx="7992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проверить кроме настроек самого сервиса?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если используется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Framework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другие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фреймворки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стоит проверить продукт на всех совместимых ОС, в том числе разной архитектуры</a:t>
            </a:r>
          </a:p>
          <a:p>
            <a:pPr marL="541338" indent="-274638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редко работают одни – всегда рядом есть антивирусы,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фаерволы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средства шифрования и другое «тяжелое» ПО</a:t>
            </a:r>
          </a:p>
          <a:p>
            <a:pPr marL="541338" indent="-274638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4638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Иногда возникают ситуации, когда даже «легковесное» ПО сторонних производителей может влиять                 на корректную работу сервиса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533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Тестирование совсем черного ящика   QA для Windows сервисов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совсем черного ящика.  Обеспечение качества Windows сервисов на примере монитора файловой системы</dc:title>
  <dc:creator>Москвин Сергей</dc:creator>
  <cp:lastModifiedBy>Sergey Moskvin</cp:lastModifiedBy>
  <cp:revision>55</cp:revision>
  <dcterms:created xsi:type="dcterms:W3CDTF">2014-08-22T04:43:16Z</dcterms:created>
  <dcterms:modified xsi:type="dcterms:W3CDTF">2014-09-04T11:23:51Z</dcterms:modified>
</cp:coreProperties>
</file>