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8" r:id="rId4"/>
    <p:sldMasterId id="214748367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y="6858000" cx="12192000"/>
  <p:notesSz cx="6858000" cy="9144000"/>
  <p:embeddedFontLst>
    <p:embeddedFont>
      <p:font typeface="Roboto Black"/>
      <p:bold r:id="rId36"/>
      <p:boldItalic r:id="rId37"/>
    </p:embeddedFont>
    <p:embeddedFont>
      <p:font typeface="Roboto"/>
      <p:regular r:id="rId38"/>
      <p:bold r:id="rId39"/>
      <p:italic r:id="rId40"/>
      <p:boldItalic r:id="rId41"/>
    </p:embeddedFont>
    <p:embeddedFont>
      <p:font typeface="Roboto Light"/>
      <p:regular r:id="rId42"/>
      <p:bold r:id="rId43"/>
      <p:italic r:id="rId44"/>
      <p:boldItalic r:id="rId45"/>
    </p:embeddedFont>
    <p:embeddedFont>
      <p:font typeface="Bree Serif"/>
      <p:regular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3F7EA35-EFDC-4E7B-93D7-B96762D1C68C}">
  <a:tblStyle styleId="{B3F7EA35-EFDC-4E7B-93D7-B96762D1C6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italic.fntdata"/><Relationship Id="rId20" Type="http://schemas.openxmlformats.org/officeDocument/2006/relationships/slide" Target="slides/slide14.xml"/><Relationship Id="rId42" Type="http://schemas.openxmlformats.org/officeDocument/2006/relationships/font" Target="fonts/RobotoLight-regular.fntdata"/><Relationship Id="rId41" Type="http://schemas.openxmlformats.org/officeDocument/2006/relationships/font" Target="fonts/Roboto-boldItalic.fntdata"/><Relationship Id="rId22" Type="http://schemas.openxmlformats.org/officeDocument/2006/relationships/slide" Target="slides/slide16.xml"/><Relationship Id="rId44" Type="http://schemas.openxmlformats.org/officeDocument/2006/relationships/font" Target="fonts/RobotoLight-italic.fntdata"/><Relationship Id="rId21" Type="http://schemas.openxmlformats.org/officeDocument/2006/relationships/slide" Target="slides/slide15.xml"/><Relationship Id="rId43" Type="http://schemas.openxmlformats.org/officeDocument/2006/relationships/font" Target="fonts/RobotoLight-bold.fntdata"/><Relationship Id="rId24" Type="http://schemas.openxmlformats.org/officeDocument/2006/relationships/slide" Target="slides/slide18.xml"/><Relationship Id="rId46" Type="http://schemas.openxmlformats.org/officeDocument/2006/relationships/font" Target="fonts/BreeSerif-regular.fntdata"/><Relationship Id="rId23" Type="http://schemas.openxmlformats.org/officeDocument/2006/relationships/slide" Target="slides/slide17.xml"/><Relationship Id="rId45" Type="http://schemas.openxmlformats.org/officeDocument/2006/relationships/font" Target="fonts/RobotoLight-bold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RobotoBlack-boldItalic.fntdata"/><Relationship Id="rId14" Type="http://schemas.openxmlformats.org/officeDocument/2006/relationships/slide" Target="slides/slide8.xml"/><Relationship Id="rId36" Type="http://schemas.openxmlformats.org/officeDocument/2006/relationships/font" Target="fonts/RobotoBlack-bold.fntdata"/><Relationship Id="rId17" Type="http://schemas.openxmlformats.org/officeDocument/2006/relationships/slide" Target="slides/slide11.xml"/><Relationship Id="rId39" Type="http://schemas.openxmlformats.org/officeDocument/2006/relationships/font" Target="fonts/Roboto-bold.fntdata"/><Relationship Id="rId16" Type="http://schemas.openxmlformats.org/officeDocument/2006/relationships/slide" Target="slides/slide10.xml"/><Relationship Id="rId38" Type="http://schemas.openxmlformats.org/officeDocument/2006/relationships/font" Target="fonts/Roboto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cde0732d0a_2_75:notes"/>
          <p:cNvSpPr txBox="1"/>
          <p:nvPr/>
        </p:nvSpPr>
        <p:spPr>
          <a:xfrm>
            <a:off x="3881207" y="8686471"/>
            <a:ext cx="2975353" cy="4561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/>
          </a:p>
        </p:txBody>
      </p:sp>
      <p:sp>
        <p:nvSpPr>
          <p:cNvPr id="237" name="Google Shape;237;gcde0732d0a_2_75:notes"/>
          <p:cNvSpPr/>
          <p:nvPr>
            <p:ph idx="2" type="sldImg"/>
          </p:nvPr>
        </p:nvSpPr>
        <p:spPr>
          <a:xfrm>
            <a:off x="195945" y="695135"/>
            <a:ext cx="6464668" cy="342815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38" name="Google Shape;238;gcde0732d0a_2_75:notes"/>
          <p:cNvSpPr txBox="1"/>
          <p:nvPr>
            <p:ph idx="1" type="body"/>
          </p:nvPr>
        </p:nvSpPr>
        <p:spPr>
          <a:xfrm>
            <a:off x="685512" y="4343235"/>
            <a:ext cx="5486976" cy="4115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cd3b0f9f1d_0_346:notes"/>
          <p:cNvSpPr txBox="1"/>
          <p:nvPr/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/>
          </a:p>
        </p:txBody>
      </p:sp>
      <p:sp>
        <p:nvSpPr>
          <p:cNvPr id="325" name="Google Shape;325;gcd3b0f9f1d_0_346:notes"/>
          <p:cNvSpPr/>
          <p:nvPr>
            <p:ph idx="2" type="sldImg"/>
          </p:nvPr>
        </p:nvSpPr>
        <p:spPr>
          <a:xfrm>
            <a:off x="195945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26" name="Google Shape;326;gcd3b0f9f1d_0_346:notes"/>
          <p:cNvSpPr txBox="1"/>
          <p:nvPr>
            <p:ph idx="1" type="body"/>
          </p:nvPr>
        </p:nvSpPr>
        <p:spPr>
          <a:xfrm>
            <a:off x="685512" y="4343235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cd3b0f9f1d_0_186:notes"/>
          <p:cNvSpPr txBox="1"/>
          <p:nvPr/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/>
          </a:p>
        </p:txBody>
      </p:sp>
      <p:sp>
        <p:nvSpPr>
          <p:cNvPr id="334" name="Google Shape;334;gcd3b0f9f1d_0_186:notes"/>
          <p:cNvSpPr/>
          <p:nvPr>
            <p:ph idx="2" type="sldImg"/>
          </p:nvPr>
        </p:nvSpPr>
        <p:spPr>
          <a:xfrm>
            <a:off x="195945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35" name="Google Shape;335;gcd3b0f9f1d_0_186:notes"/>
          <p:cNvSpPr txBox="1"/>
          <p:nvPr>
            <p:ph idx="1" type="body"/>
          </p:nvPr>
        </p:nvSpPr>
        <p:spPr>
          <a:xfrm>
            <a:off x="685512" y="4343235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cde0732d0a_2_109:notes"/>
          <p:cNvSpPr txBox="1"/>
          <p:nvPr/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/>
          </a:p>
        </p:txBody>
      </p:sp>
      <p:sp>
        <p:nvSpPr>
          <p:cNvPr id="343" name="Google Shape;343;gcde0732d0a_2_109:notes"/>
          <p:cNvSpPr/>
          <p:nvPr>
            <p:ph idx="2" type="sldImg"/>
          </p:nvPr>
        </p:nvSpPr>
        <p:spPr>
          <a:xfrm>
            <a:off x="195945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44" name="Google Shape;344;gcde0732d0a_2_109:notes"/>
          <p:cNvSpPr txBox="1"/>
          <p:nvPr>
            <p:ph idx="1" type="body"/>
          </p:nvPr>
        </p:nvSpPr>
        <p:spPr>
          <a:xfrm>
            <a:off x="685512" y="4343235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cd3b0f9f1d_0_2:notes"/>
          <p:cNvSpPr txBox="1"/>
          <p:nvPr/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/>
          </a:p>
        </p:txBody>
      </p:sp>
      <p:sp>
        <p:nvSpPr>
          <p:cNvPr id="351" name="Google Shape;351;gcd3b0f9f1d_0_2:notes"/>
          <p:cNvSpPr/>
          <p:nvPr>
            <p:ph idx="2" type="sldImg"/>
          </p:nvPr>
        </p:nvSpPr>
        <p:spPr>
          <a:xfrm>
            <a:off x="195945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52" name="Google Shape;352;gcd3b0f9f1d_0_2:notes"/>
          <p:cNvSpPr txBox="1"/>
          <p:nvPr>
            <p:ph idx="1" type="body"/>
          </p:nvPr>
        </p:nvSpPr>
        <p:spPr>
          <a:xfrm>
            <a:off x="685512" y="4343235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cd3b0f9f1d_0_195:notes"/>
          <p:cNvSpPr txBox="1"/>
          <p:nvPr/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/>
          </a:p>
        </p:txBody>
      </p:sp>
      <p:sp>
        <p:nvSpPr>
          <p:cNvPr id="360" name="Google Shape;360;gcd3b0f9f1d_0_195:notes"/>
          <p:cNvSpPr/>
          <p:nvPr>
            <p:ph idx="2" type="sldImg"/>
          </p:nvPr>
        </p:nvSpPr>
        <p:spPr>
          <a:xfrm>
            <a:off x="195945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61" name="Google Shape;361;gcd3b0f9f1d_0_195:notes"/>
          <p:cNvSpPr txBox="1"/>
          <p:nvPr>
            <p:ph idx="1" type="body"/>
          </p:nvPr>
        </p:nvSpPr>
        <p:spPr>
          <a:xfrm>
            <a:off x="685512" y="4343235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cd3b0f9f1d_0_205:notes"/>
          <p:cNvSpPr txBox="1"/>
          <p:nvPr/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/>
          </a:p>
        </p:txBody>
      </p:sp>
      <p:sp>
        <p:nvSpPr>
          <p:cNvPr id="369" name="Google Shape;369;gcd3b0f9f1d_0_205:notes"/>
          <p:cNvSpPr/>
          <p:nvPr>
            <p:ph idx="2" type="sldImg"/>
          </p:nvPr>
        </p:nvSpPr>
        <p:spPr>
          <a:xfrm>
            <a:off x="195945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70" name="Google Shape;370;gcd3b0f9f1d_0_205:notes"/>
          <p:cNvSpPr txBox="1"/>
          <p:nvPr>
            <p:ph idx="1" type="body"/>
          </p:nvPr>
        </p:nvSpPr>
        <p:spPr>
          <a:xfrm>
            <a:off x="685512" y="4343235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cd3b0f9f1d_0_311:notes"/>
          <p:cNvSpPr txBox="1"/>
          <p:nvPr/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/>
          </a:p>
        </p:txBody>
      </p:sp>
      <p:sp>
        <p:nvSpPr>
          <p:cNvPr id="378" name="Google Shape;378;gcd3b0f9f1d_0_311:notes"/>
          <p:cNvSpPr/>
          <p:nvPr>
            <p:ph idx="2" type="sldImg"/>
          </p:nvPr>
        </p:nvSpPr>
        <p:spPr>
          <a:xfrm>
            <a:off x="195945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79" name="Google Shape;379;gcd3b0f9f1d_0_311:notes"/>
          <p:cNvSpPr txBox="1"/>
          <p:nvPr>
            <p:ph idx="1" type="body"/>
          </p:nvPr>
        </p:nvSpPr>
        <p:spPr>
          <a:xfrm>
            <a:off x="685512" y="4343235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cde0732d0a_2_101:notes"/>
          <p:cNvSpPr txBox="1"/>
          <p:nvPr/>
        </p:nvSpPr>
        <p:spPr>
          <a:xfrm>
            <a:off x="3881207" y="8686471"/>
            <a:ext cx="2975353" cy="4561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/>
          </a:p>
        </p:txBody>
      </p:sp>
      <p:sp>
        <p:nvSpPr>
          <p:cNvPr id="387" name="Google Shape;387;gcde0732d0a_2_101:notes"/>
          <p:cNvSpPr/>
          <p:nvPr>
            <p:ph idx="2" type="sldImg"/>
          </p:nvPr>
        </p:nvSpPr>
        <p:spPr>
          <a:xfrm>
            <a:off x="195945" y="695135"/>
            <a:ext cx="6464668" cy="342815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88" name="Google Shape;388;gcde0732d0a_2_101:notes"/>
          <p:cNvSpPr txBox="1"/>
          <p:nvPr>
            <p:ph idx="1" type="body"/>
          </p:nvPr>
        </p:nvSpPr>
        <p:spPr>
          <a:xfrm>
            <a:off x="685512" y="4343235"/>
            <a:ext cx="5486976" cy="4115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cd3b0f9f1d_0_226:notes"/>
          <p:cNvSpPr txBox="1"/>
          <p:nvPr/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/>
          </a:p>
        </p:txBody>
      </p:sp>
      <p:sp>
        <p:nvSpPr>
          <p:cNvPr id="403" name="Google Shape;403;gcd3b0f9f1d_0_226:notes"/>
          <p:cNvSpPr/>
          <p:nvPr>
            <p:ph idx="2" type="sldImg"/>
          </p:nvPr>
        </p:nvSpPr>
        <p:spPr>
          <a:xfrm>
            <a:off x="195945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404" name="Google Shape;404;gcd3b0f9f1d_0_226:notes"/>
          <p:cNvSpPr txBox="1"/>
          <p:nvPr>
            <p:ph idx="1" type="body"/>
          </p:nvPr>
        </p:nvSpPr>
        <p:spPr>
          <a:xfrm>
            <a:off x="685512" y="4343235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cd3b0f9f1d_0_234:notes"/>
          <p:cNvSpPr txBox="1"/>
          <p:nvPr/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/>
          </a:p>
        </p:txBody>
      </p:sp>
      <p:sp>
        <p:nvSpPr>
          <p:cNvPr id="412" name="Google Shape;412;gcd3b0f9f1d_0_234:notes"/>
          <p:cNvSpPr/>
          <p:nvPr>
            <p:ph idx="2" type="sldImg"/>
          </p:nvPr>
        </p:nvSpPr>
        <p:spPr>
          <a:xfrm>
            <a:off x="195945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413" name="Google Shape;413;gcd3b0f9f1d_0_234:notes"/>
          <p:cNvSpPr txBox="1"/>
          <p:nvPr>
            <p:ph idx="1" type="body"/>
          </p:nvPr>
        </p:nvSpPr>
        <p:spPr>
          <a:xfrm>
            <a:off x="685512" y="4343235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cde0732d0a_2_84:notes"/>
          <p:cNvSpPr txBox="1"/>
          <p:nvPr/>
        </p:nvSpPr>
        <p:spPr>
          <a:xfrm>
            <a:off x="3881207" y="8686471"/>
            <a:ext cx="2975353" cy="4561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/>
          </a:p>
        </p:txBody>
      </p:sp>
      <p:sp>
        <p:nvSpPr>
          <p:cNvPr id="246" name="Google Shape;246;gcde0732d0a_2_84:notes"/>
          <p:cNvSpPr/>
          <p:nvPr>
            <p:ph idx="2" type="sldImg"/>
          </p:nvPr>
        </p:nvSpPr>
        <p:spPr>
          <a:xfrm>
            <a:off x="195945" y="695135"/>
            <a:ext cx="6464668" cy="342815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47" name="Google Shape;247;gcde0732d0a_2_84:notes"/>
          <p:cNvSpPr txBox="1"/>
          <p:nvPr>
            <p:ph idx="1" type="body"/>
          </p:nvPr>
        </p:nvSpPr>
        <p:spPr>
          <a:xfrm>
            <a:off x="685512" y="4343235"/>
            <a:ext cx="5486976" cy="4115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cd3b0f9f1d_0_381:notes"/>
          <p:cNvSpPr txBox="1"/>
          <p:nvPr/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/>
          </a:p>
        </p:txBody>
      </p:sp>
      <p:sp>
        <p:nvSpPr>
          <p:cNvPr id="421" name="Google Shape;421;gcd3b0f9f1d_0_381:notes"/>
          <p:cNvSpPr/>
          <p:nvPr>
            <p:ph idx="2" type="sldImg"/>
          </p:nvPr>
        </p:nvSpPr>
        <p:spPr>
          <a:xfrm>
            <a:off x="195945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422" name="Google Shape;422;gcd3b0f9f1d_0_381:notes"/>
          <p:cNvSpPr txBox="1"/>
          <p:nvPr>
            <p:ph idx="1" type="body"/>
          </p:nvPr>
        </p:nvSpPr>
        <p:spPr>
          <a:xfrm>
            <a:off x="685512" y="4343235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cd3b0f9f1d_0_370:notes"/>
          <p:cNvSpPr txBox="1"/>
          <p:nvPr/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/>
          </a:p>
        </p:txBody>
      </p:sp>
      <p:sp>
        <p:nvSpPr>
          <p:cNvPr id="430" name="Google Shape;430;gcd3b0f9f1d_0_370:notes"/>
          <p:cNvSpPr/>
          <p:nvPr>
            <p:ph idx="2" type="sldImg"/>
          </p:nvPr>
        </p:nvSpPr>
        <p:spPr>
          <a:xfrm>
            <a:off x="195945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431" name="Google Shape;431;gcd3b0f9f1d_0_370:notes"/>
          <p:cNvSpPr txBox="1"/>
          <p:nvPr>
            <p:ph idx="1" type="body"/>
          </p:nvPr>
        </p:nvSpPr>
        <p:spPr>
          <a:xfrm>
            <a:off x="685512" y="4343235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cd3b0f9f1d_0_394:notes"/>
          <p:cNvSpPr txBox="1"/>
          <p:nvPr/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/>
          </a:p>
        </p:txBody>
      </p:sp>
      <p:sp>
        <p:nvSpPr>
          <p:cNvPr id="440" name="Google Shape;440;gcd3b0f9f1d_0_394:notes"/>
          <p:cNvSpPr/>
          <p:nvPr>
            <p:ph idx="2" type="sldImg"/>
          </p:nvPr>
        </p:nvSpPr>
        <p:spPr>
          <a:xfrm>
            <a:off x="195945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441" name="Google Shape;441;gcd3b0f9f1d_0_394:notes"/>
          <p:cNvSpPr txBox="1"/>
          <p:nvPr>
            <p:ph idx="1" type="body"/>
          </p:nvPr>
        </p:nvSpPr>
        <p:spPr>
          <a:xfrm>
            <a:off x="685512" y="4343235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cd3b0f9f1d_0_402:notes"/>
          <p:cNvSpPr txBox="1"/>
          <p:nvPr/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/>
          </a:p>
        </p:txBody>
      </p:sp>
      <p:sp>
        <p:nvSpPr>
          <p:cNvPr id="448" name="Google Shape;448;gcd3b0f9f1d_0_402:notes"/>
          <p:cNvSpPr/>
          <p:nvPr>
            <p:ph idx="2" type="sldImg"/>
          </p:nvPr>
        </p:nvSpPr>
        <p:spPr>
          <a:xfrm>
            <a:off x="195945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449" name="Google Shape;449;gcd3b0f9f1d_0_402:notes"/>
          <p:cNvSpPr txBox="1"/>
          <p:nvPr>
            <p:ph idx="1" type="body"/>
          </p:nvPr>
        </p:nvSpPr>
        <p:spPr>
          <a:xfrm>
            <a:off x="685512" y="4343235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cd3b0f9f1d_0_242:notes"/>
          <p:cNvSpPr txBox="1"/>
          <p:nvPr/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/>
          </a:p>
        </p:txBody>
      </p:sp>
      <p:sp>
        <p:nvSpPr>
          <p:cNvPr id="457" name="Google Shape;457;gcd3b0f9f1d_0_242:notes"/>
          <p:cNvSpPr/>
          <p:nvPr>
            <p:ph idx="2" type="sldImg"/>
          </p:nvPr>
        </p:nvSpPr>
        <p:spPr>
          <a:xfrm>
            <a:off x="195945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458" name="Google Shape;458;gcd3b0f9f1d_0_242:notes"/>
          <p:cNvSpPr txBox="1"/>
          <p:nvPr>
            <p:ph idx="1" type="body"/>
          </p:nvPr>
        </p:nvSpPr>
        <p:spPr>
          <a:xfrm>
            <a:off x="685512" y="4343235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cd3b0f9f1d_0_251:notes"/>
          <p:cNvSpPr txBox="1"/>
          <p:nvPr/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/>
          </a:p>
        </p:txBody>
      </p:sp>
      <p:sp>
        <p:nvSpPr>
          <p:cNvPr id="465" name="Google Shape;465;gcd3b0f9f1d_0_251:notes"/>
          <p:cNvSpPr/>
          <p:nvPr>
            <p:ph idx="2" type="sldImg"/>
          </p:nvPr>
        </p:nvSpPr>
        <p:spPr>
          <a:xfrm>
            <a:off x="195945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466" name="Google Shape;466;gcd3b0f9f1d_0_251:notes"/>
          <p:cNvSpPr txBox="1"/>
          <p:nvPr>
            <p:ph idx="1" type="body"/>
          </p:nvPr>
        </p:nvSpPr>
        <p:spPr>
          <a:xfrm>
            <a:off x="685512" y="4343235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cd3b0f9f1d_0_262:notes"/>
          <p:cNvSpPr txBox="1"/>
          <p:nvPr/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/>
          </a:p>
        </p:txBody>
      </p:sp>
      <p:sp>
        <p:nvSpPr>
          <p:cNvPr id="475" name="Google Shape;475;gcd3b0f9f1d_0_262:notes"/>
          <p:cNvSpPr/>
          <p:nvPr>
            <p:ph idx="2" type="sldImg"/>
          </p:nvPr>
        </p:nvSpPr>
        <p:spPr>
          <a:xfrm>
            <a:off x="195945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476" name="Google Shape;476;gcd3b0f9f1d_0_262:notes"/>
          <p:cNvSpPr txBox="1"/>
          <p:nvPr>
            <p:ph idx="1" type="body"/>
          </p:nvPr>
        </p:nvSpPr>
        <p:spPr>
          <a:xfrm>
            <a:off x="685512" y="4343235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cd3b0f9f1d_0_283:notes"/>
          <p:cNvSpPr txBox="1"/>
          <p:nvPr/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/>
          </a:p>
        </p:txBody>
      </p:sp>
      <p:sp>
        <p:nvSpPr>
          <p:cNvPr id="484" name="Google Shape;484;gcd3b0f9f1d_0_283:notes"/>
          <p:cNvSpPr/>
          <p:nvPr>
            <p:ph idx="2" type="sldImg"/>
          </p:nvPr>
        </p:nvSpPr>
        <p:spPr>
          <a:xfrm>
            <a:off x="195945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485" name="Google Shape;485;gcd3b0f9f1d_0_283:notes"/>
          <p:cNvSpPr txBox="1"/>
          <p:nvPr>
            <p:ph idx="1" type="body"/>
          </p:nvPr>
        </p:nvSpPr>
        <p:spPr>
          <a:xfrm>
            <a:off x="685512" y="4343235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cd3b0f9f1d_0_291:notes"/>
          <p:cNvSpPr txBox="1"/>
          <p:nvPr/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/>
          </a:p>
        </p:txBody>
      </p:sp>
      <p:sp>
        <p:nvSpPr>
          <p:cNvPr id="493" name="Google Shape;493;gcd3b0f9f1d_0_291:notes"/>
          <p:cNvSpPr/>
          <p:nvPr>
            <p:ph idx="2" type="sldImg"/>
          </p:nvPr>
        </p:nvSpPr>
        <p:spPr>
          <a:xfrm>
            <a:off x="195945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494" name="Google Shape;494;gcd3b0f9f1d_0_291:notes"/>
          <p:cNvSpPr txBox="1"/>
          <p:nvPr>
            <p:ph idx="1" type="body"/>
          </p:nvPr>
        </p:nvSpPr>
        <p:spPr>
          <a:xfrm>
            <a:off x="685512" y="4343235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cde0732d0a_2_127:notes"/>
          <p:cNvSpPr txBox="1"/>
          <p:nvPr/>
        </p:nvSpPr>
        <p:spPr>
          <a:xfrm>
            <a:off x="3881207" y="8686471"/>
            <a:ext cx="2975353" cy="4561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/>
          </a:p>
        </p:txBody>
      </p:sp>
      <p:sp>
        <p:nvSpPr>
          <p:cNvPr id="501" name="Google Shape;501;gcde0732d0a_2_127:notes"/>
          <p:cNvSpPr/>
          <p:nvPr>
            <p:ph idx="2" type="sldImg"/>
          </p:nvPr>
        </p:nvSpPr>
        <p:spPr>
          <a:xfrm>
            <a:off x="195945" y="695135"/>
            <a:ext cx="6464668" cy="342815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502" name="Google Shape;502;gcde0732d0a_2_127:notes"/>
          <p:cNvSpPr txBox="1"/>
          <p:nvPr>
            <p:ph idx="1" type="body"/>
          </p:nvPr>
        </p:nvSpPr>
        <p:spPr>
          <a:xfrm>
            <a:off x="685512" y="4343235"/>
            <a:ext cx="5486976" cy="4115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cd3b0f9f1d_0_356:notes"/>
          <p:cNvSpPr txBox="1"/>
          <p:nvPr/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/>
          </a:p>
        </p:txBody>
      </p:sp>
      <p:sp>
        <p:nvSpPr>
          <p:cNvPr id="258" name="Google Shape;258;gcd3b0f9f1d_0_356:notes"/>
          <p:cNvSpPr/>
          <p:nvPr>
            <p:ph idx="2" type="sldImg"/>
          </p:nvPr>
        </p:nvSpPr>
        <p:spPr>
          <a:xfrm>
            <a:off x="195945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59" name="Google Shape;259;gcd3b0f9f1d_0_356:notes"/>
          <p:cNvSpPr txBox="1"/>
          <p:nvPr>
            <p:ph idx="1" type="body"/>
          </p:nvPr>
        </p:nvSpPr>
        <p:spPr>
          <a:xfrm>
            <a:off x="685512" y="4343235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cde0732d0a_2_93:notes"/>
          <p:cNvSpPr txBox="1"/>
          <p:nvPr/>
        </p:nvSpPr>
        <p:spPr>
          <a:xfrm>
            <a:off x="3881207" y="8686471"/>
            <a:ext cx="2975353" cy="4561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/>
          </a:p>
        </p:txBody>
      </p:sp>
      <p:sp>
        <p:nvSpPr>
          <p:cNvPr id="271" name="Google Shape;271;gcde0732d0a_2_93:notes"/>
          <p:cNvSpPr/>
          <p:nvPr>
            <p:ph idx="2" type="sldImg"/>
          </p:nvPr>
        </p:nvSpPr>
        <p:spPr>
          <a:xfrm>
            <a:off x="195945" y="695135"/>
            <a:ext cx="6464668" cy="342815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72" name="Google Shape;272;gcde0732d0a_2_93:notes"/>
          <p:cNvSpPr txBox="1"/>
          <p:nvPr>
            <p:ph idx="1" type="body"/>
          </p:nvPr>
        </p:nvSpPr>
        <p:spPr>
          <a:xfrm>
            <a:off x="685512" y="4343235"/>
            <a:ext cx="5486976" cy="4115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cd3b0f9f1d_0_302:notes"/>
          <p:cNvSpPr txBox="1"/>
          <p:nvPr/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/>
          </a:p>
        </p:txBody>
      </p:sp>
      <p:sp>
        <p:nvSpPr>
          <p:cNvPr id="280" name="Google Shape;280;gcd3b0f9f1d_0_302:notes"/>
          <p:cNvSpPr/>
          <p:nvPr>
            <p:ph idx="2" type="sldImg"/>
          </p:nvPr>
        </p:nvSpPr>
        <p:spPr>
          <a:xfrm>
            <a:off x="195945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81" name="Google Shape;281;gcd3b0f9f1d_0_302:notes"/>
          <p:cNvSpPr txBox="1"/>
          <p:nvPr>
            <p:ph idx="1" type="body"/>
          </p:nvPr>
        </p:nvSpPr>
        <p:spPr>
          <a:xfrm>
            <a:off x="685512" y="4343235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cd3b0f9f1d_0_20:notes"/>
          <p:cNvSpPr txBox="1"/>
          <p:nvPr/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/>
          </a:p>
        </p:txBody>
      </p:sp>
      <p:sp>
        <p:nvSpPr>
          <p:cNvPr id="289" name="Google Shape;289;gcd3b0f9f1d_0_20:notes"/>
          <p:cNvSpPr/>
          <p:nvPr>
            <p:ph idx="2" type="sldImg"/>
          </p:nvPr>
        </p:nvSpPr>
        <p:spPr>
          <a:xfrm>
            <a:off x="195945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90" name="Google Shape;290;gcd3b0f9f1d_0_20:notes"/>
          <p:cNvSpPr txBox="1"/>
          <p:nvPr>
            <p:ph idx="1" type="body"/>
          </p:nvPr>
        </p:nvSpPr>
        <p:spPr>
          <a:xfrm>
            <a:off x="685512" y="4343235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cd3b0f9f1d_0_329:notes"/>
          <p:cNvSpPr txBox="1"/>
          <p:nvPr/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/>
          </a:p>
        </p:txBody>
      </p:sp>
      <p:sp>
        <p:nvSpPr>
          <p:cNvPr id="298" name="Google Shape;298;gcd3b0f9f1d_0_329:notes"/>
          <p:cNvSpPr/>
          <p:nvPr>
            <p:ph idx="2" type="sldImg"/>
          </p:nvPr>
        </p:nvSpPr>
        <p:spPr>
          <a:xfrm>
            <a:off x="195945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99" name="Google Shape;299;gcd3b0f9f1d_0_329:notes"/>
          <p:cNvSpPr txBox="1"/>
          <p:nvPr>
            <p:ph idx="1" type="body"/>
          </p:nvPr>
        </p:nvSpPr>
        <p:spPr>
          <a:xfrm>
            <a:off x="685512" y="4343235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cd3b0f9f1d_0_12:notes"/>
          <p:cNvSpPr txBox="1"/>
          <p:nvPr/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/>
          </a:p>
        </p:txBody>
      </p:sp>
      <p:sp>
        <p:nvSpPr>
          <p:cNvPr id="307" name="Google Shape;307;gcd3b0f9f1d_0_12:notes"/>
          <p:cNvSpPr/>
          <p:nvPr>
            <p:ph idx="2" type="sldImg"/>
          </p:nvPr>
        </p:nvSpPr>
        <p:spPr>
          <a:xfrm>
            <a:off x="195945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08" name="Google Shape;308;gcd3b0f9f1d_0_12:notes"/>
          <p:cNvSpPr txBox="1"/>
          <p:nvPr>
            <p:ph idx="1" type="body"/>
          </p:nvPr>
        </p:nvSpPr>
        <p:spPr>
          <a:xfrm>
            <a:off x="685512" y="4343235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cd3b0f9f1d_0_411:notes"/>
          <p:cNvSpPr txBox="1"/>
          <p:nvPr/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/>
          </a:p>
        </p:txBody>
      </p:sp>
      <p:sp>
        <p:nvSpPr>
          <p:cNvPr id="316" name="Google Shape;316;gcd3b0f9f1d_0_411:notes"/>
          <p:cNvSpPr/>
          <p:nvPr>
            <p:ph idx="2" type="sldImg"/>
          </p:nvPr>
        </p:nvSpPr>
        <p:spPr>
          <a:xfrm>
            <a:off x="195945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17" name="Google Shape;317;gcd3b0f9f1d_0_411:notes"/>
          <p:cNvSpPr txBox="1"/>
          <p:nvPr>
            <p:ph idx="1" type="body"/>
          </p:nvPr>
        </p:nvSpPr>
        <p:spPr>
          <a:xfrm>
            <a:off x="685512" y="4343235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>
  <p:cSld name="Пустой слайд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de 3">
  <p:cSld name="Code 3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снимок экрана&#10;&#10;Автоматически созданное описание" id="89" name="Google Shape;89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1"/>
          <p:cNvSpPr txBox="1"/>
          <p:nvPr>
            <p:ph idx="1" type="body"/>
          </p:nvPr>
        </p:nvSpPr>
        <p:spPr>
          <a:xfrm>
            <a:off x="719666" y="362364"/>
            <a:ext cx="10753725" cy="544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venir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2" type="body"/>
          </p:nvPr>
        </p:nvSpPr>
        <p:spPr>
          <a:xfrm>
            <a:off x="719667" y="1716199"/>
            <a:ext cx="10752667" cy="1445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dk1"/>
              </a:buClr>
              <a:buSzPts val="1969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3" type="body"/>
          </p:nvPr>
        </p:nvSpPr>
        <p:spPr>
          <a:xfrm>
            <a:off x="719138" y="3606800"/>
            <a:ext cx="10753725" cy="2733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de 4">
  <p:cSld name="Code 4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снимок экрана&#10;&#10;Автоматически созданное описание" id="94" name="Google Shape;94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2"/>
          <p:cNvSpPr txBox="1"/>
          <p:nvPr>
            <p:ph idx="1" type="body"/>
          </p:nvPr>
        </p:nvSpPr>
        <p:spPr>
          <a:xfrm>
            <a:off x="719666" y="362364"/>
            <a:ext cx="10753725" cy="544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venir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12"/>
          <p:cNvSpPr txBox="1"/>
          <p:nvPr>
            <p:ph idx="2" type="body"/>
          </p:nvPr>
        </p:nvSpPr>
        <p:spPr>
          <a:xfrm>
            <a:off x="719138" y="1838036"/>
            <a:ext cx="10753726" cy="4535777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ереход на live-coding">
  <p:cSld name="Переход на live-coding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 txBox="1"/>
          <p:nvPr/>
        </p:nvSpPr>
        <p:spPr>
          <a:xfrm>
            <a:off x="2707893" y="1341406"/>
            <a:ext cx="6776215" cy="3939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LIVE</a:t>
            </a:r>
            <a:endParaRPr b="1" i="0" sz="250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0" name="Google Shape;100;p13"/>
          <p:cNvSpPr txBox="1"/>
          <p:nvPr>
            <p:ph idx="1" type="body"/>
          </p:nvPr>
        </p:nvSpPr>
        <p:spPr>
          <a:xfrm>
            <a:off x="0" y="3019425"/>
            <a:ext cx="12192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venir"/>
              <a:buNone/>
              <a:defRPr b="1" sz="3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419100" lvl="1" marL="914400" algn="ctr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b="1" sz="3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419100" lvl="2" marL="1371600" algn="ctr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b="1" sz="3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419100" lvl="3" marL="1828800" algn="ctr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b="1" sz="3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419100" lvl="4" marL="2286000" algn="ctr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b="1" sz="3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писок литературы">
  <p:cSld name="Список литературы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снимок экрана&#10;&#10;Автоматически созданное описание" id="102" name="Google Shape;10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>
            <p:ph idx="1" type="body"/>
          </p:nvPr>
        </p:nvSpPr>
        <p:spPr>
          <a:xfrm>
            <a:off x="719666" y="362364"/>
            <a:ext cx="10753725" cy="544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venir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14"/>
          <p:cNvSpPr txBox="1"/>
          <p:nvPr>
            <p:ph idx="2" type="body"/>
          </p:nvPr>
        </p:nvSpPr>
        <p:spPr>
          <a:xfrm>
            <a:off x="719138" y="1818640"/>
            <a:ext cx="10753725" cy="4521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rgbClr val="40CDD0"/>
              </a:buClr>
              <a:buSzPts val="2000"/>
              <a:buFont typeface="Noto Sans Symbols"/>
              <a:buChar char="▪"/>
              <a:defRPr sz="2000"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Изображение">
  <p:cSld name="Изображение"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>
            <p:ph idx="2" type="pic"/>
          </p:nvPr>
        </p:nvSpPr>
        <p:spPr>
          <a:xfrm>
            <a:off x="1" y="1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b="0" i="0" sz="196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687"/>
              <a:buFont typeface="Arial"/>
              <a:buChar char="•"/>
              <a:defRPr b="0" i="0" sz="168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406"/>
              <a:buFont typeface="Arial"/>
              <a:buChar char="•"/>
              <a:defRPr b="0" i="0" sz="140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труктура презентации">
  <p:cSld name="Структура презентации">
    <p:bg>
      <p:bgPr>
        <a:solidFill>
          <a:srgbClr val="FEFEFE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снимок экрана&#10;&#10;Автоматически созданное описание" id="108" name="Google Shape;10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525" y="-2802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/>
          <p:nvPr/>
        </p:nvSpPr>
        <p:spPr>
          <a:xfrm>
            <a:off x="1490789" y="1864920"/>
            <a:ext cx="3886714" cy="1061885"/>
          </a:xfrm>
          <a:prstGeom prst="homePlate">
            <a:avLst>
              <a:gd fmla="val 50000" name="adj"/>
            </a:avLst>
          </a:prstGeom>
          <a:solidFill>
            <a:srgbClr val="40CDD0"/>
          </a:solidFill>
          <a:ln>
            <a:noFill/>
          </a:ln>
          <a:effectLst>
            <a:outerShdw blurRad="50800" rotWithShape="0" algn="t" dir="5400000" dist="381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25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1490788" y="3445248"/>
            <a:ext cx="3886715" cy="1061885"/>
          </a:xfrm>
          <a:prstGeom prst="homePlate">
            <a:avLst>
              <a:gd fmla="val 50000" name="adj"/>
            </a:avLst>
          </a:prstGeom>
          <a:solidFill>
            <a:srgbClr val="83DFE1">
              <a:alpha val="40000"/>
            </a:srgbClr>
          </a:solidFill>
          <a:ln>
            <a:noFill/>
          </a:ln>
          <a:effectLst>
            <a:outerShdw blurRad="50800" rotWithShape="0" algn="t" dir="5400000" dist="381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182563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1" name="Google Shape;111;p16"/>
          <p:cNvSpPr/>
          <p:nvPr/>
        </p:nvSpPr>
        <p:spPr>
          <a:xfrm>
            <a:off x="1479660" y="5025576"/>
            <a:ext cx="3886715" cy="1061885"/>
          </a:xfrm>
          <a:prstGeom prst="homePlate">
            <a:avLst>
              <a:gd fmla="val 50000" name="adj"/>
            </a:avLst>
          </a:prstGeom>
          <a:solidFill>
            <a:srgbClr val="83DFE1">
              <a:alpha val="40000"/>
            </a:srgbClr>
          </a:solidFill>
          <a:ln>
            <a:noFill/>
          </a:ln>
          <a:effectLst>
            <a:outerShdw blurRad="50800" rotWithShape="0" algn="t" dir="5400000" dist="381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182563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2" name="Google Shape;112;p16"/>
          <p:cNvSpPr txBox="1"/>
          <p:nvPr>
            <p:ph idx="1" type="body"/>
          </p:nvPr>
        </p:nvSpPr>
        <p:spPr>
          <a:xfrm>
            <a:off x="719666" y="362364"/>
            <a:ext cx="10753725" cy="544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venir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16"/>
          <p:cNvSpPr txBox="1"/>
          <p:nvPr>
            <p:ph idx="2" type="body"/>
          </p:nvPr>
        </p:nvSpPr>
        <p:spPr>
          <a:xfrm>
            <a:off x="6017342" y="1864920"/>
            <a:ext cx="5456048" cy="29934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rgbClr val="40CDD0"/>
              </a:buClr>
              <a:buSzPts val="2000"/>
              <a:buFont typeface="Calibri"/>
              <a:buAutoNum type="arabicPeriod"/>
              <a:defRPr b="0" i="0" sz="20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556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b="0" i="0" sz="20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556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b="0" i="0" sz="20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556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b="0" i="0" sz="20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556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b="0" i="0" sz="20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16"/>
          <p:cNvSpPr txBox="1"/>
          <p:nvPr>
            <p:ph idx="3" type="body"/>
          </p:nvPr>
        </p:nvSpPr>
        <p:spPr>
          <a:xfrm>
            <a:off x="1589088" y="2058988"/>
            <a:ext cx="3343130" cy="665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i="0" sz="25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6"/>
          <p:cNvSpPr txBox="1"/>
          <p:nvPr>
            <p:ph idx="4" type="body"/>
          </p:nvPr>
        </p:nvSpPr>
        <p:spPr>
          <a:xfrm>
            <a:off x="1589088" y="3643610"/>
            <a:ext cx="3343130" cy="665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i="0" sz="25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16"/>
          <p:cNvSpPr txBox="1"/>
          <p:nvPr>
            <p:ph idx="5" type="body"/>
          </p:nvPr>
        </p:nvSpPr>
        <p:spPr>
          <a:xfrm>
            <a:off x="1589088" y="5223937"/>
            <a:ext cx="3343130" cy="665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i="0" sz="25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списка">
  <p:cSld name="Два списка">
    <p:bg>
      <p:bgPr>
        <a:solidFill>
          <a:srgbClr val="FEFEFE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снимок экрана&#10;&#10;Автоматически созданное описание" id="118" name="Google Shape;11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525" y="-2802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/>
          <p:nvPr>
            <p:ph idx="1" type="body"/>
          </p:nvPr>
        </p:nvSpPr>
        <p:spPr>
          <a:xfrm>
            <a:off x="719666" y="362364"/>
            <a:ext cx="10753725" cy="544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venir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17"/>
          <p:cNvSpPr txBox="1"/>
          <p:nvPr>
            <p:ph idx="2" type="body"/>
          </p:nvPr>
        </p:nvSpPr>
        <p:spPr>
          <a:xfrm>
            <a:off x="719666" y="1911102"/>
            <a:ext cx="4988407" cy="4360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rgbClr val="40CDD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556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b="0" i="0" sz="20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556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b="0" i="0" sz="20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556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b="0" i="0" sz="20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556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b="0" i="0" sz="20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7"/>
          <p:cNvSpPr txBox="1"/>
          <p:nvPr>
            <p:ph idx="3" type="body"/>
          </p:nvPr>
        </p:nvSpPr>
        <p:spPr>
          <a:xfrm>
            <a:off x="6460595" y="1911102"/>
            <a:ext cx="4988407" cy="4360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rgbClr val="40CDD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556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b="0" i="0" sz="20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556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b="0" i="0" sz="20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556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b="0" i="0" sz="20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556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b="0" i="0" sz="20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крывающий и контакты">
  <p:cSld name="Закрывающий и контакты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/>
          <p:nvPr/>
        </p:nvSpPr>
        <p:spPr>
          <a:xfrm>
            <a:off x="-1" y="4656359"/>
            <a:ext cx="12192000" cy="2230216"/>
          </a:xfrm>
          <a:prstGeom prst="rect">
            <a:avLst/>
          </a:prstGeom>
          <a:gradFill>
            <a:gsLst>
              <a:gs pos="0">
                <a:srgbClr val="3C46B9">
                  <a:alpha val="27843"/>
                </a:srgbClr>
              </a:gs>
              <a:gs pos="49000">
                <a:srgbClr val="262E78">
                  <a:alpha val="60784"/>
                </a:srgbClr>
              </a:gs>
              <a:gs pos="100000">
                <a:srgbClr val="00756F">
                  <a:alpha val="56862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8"/>
          <p:cNvSpPr/>
          <p:nvPr/>
        </p:nvSpPr>
        <p:spPr>
          <a:xfrm>
            <a:off x="0" y="3425"/>
            <a:ext cx="12192000" cy="1859280"/>
          </a:xfrm>
          <a:prstGeom prst="rect">
            <a:avLst/>
          </a:prstGeom>
          <a:gradFill>
            <a:gsLst>
              <a:gs pos="0">
                <a:srgbClr val="3C46B9">
                  <a:alpha val="0"/>
                </a:srgbClr>
              </a:gs>
              <a:gs pos="49000">
                <a:srgbClr val="262E78">
                  <a:alpha val="69803"/>
                </a:srgbClr>
              </a:gs>
              <a:gs pos="100000">
                <a:srgbClr val="01C3BA">
                  <a:alpha val="45882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8"/>
          <p:cNvSpPr/>
          <p:nvPr/>
        </p:nvSpPr>
        <p:spPr>
          <a:xfrm>
            <a:off x="3453176" y="5102164"/>
            <a:ext cx="1390823" cy="1391505"/>
          </a:xfrm>
          <a:prstGeom prst="ellipse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8"/>
              <a:buFont typeface="Times New Roman"/>
              <a:buNone/>
            </a:pPr>
            <a:r>
              <a:t/>
            </a:r>
            <a:endParaRPr b="0" i="0" sz="1758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7" name="Google Shape;127;p18"/>
          <p:cNvSpPr txBox="1"/>
          <p:nvPr>
            <p:ph idx="1" type="body"/>
          </p:nvPr>
        </p:nvSpPr>
        <p:spPr>
          <a:xfrm>
            <a:off x="0" y="2941319"/>
            <a:ext cx="12191279" cy="636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ct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16"/>
              <a:buFont typeface="Arial"/>
              <a:buNone/>
              <a:defRPr b="1" i="0" sz="3516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18"/>
          <p:cNvSpPr/>
          <p:nvPr>
            <p:ph idx="2" type="pic"/>
          </p:nvPr>
        </p:nvSpPr>
        <p:spPr>
          <a:xfrm>
            <a:off x="3480883" y="5120636"/>
            <a:ext cx="1300002" cy="1373033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b="0" i="0" sz="196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687"/>
              <a:buFont typeface="Arial"/>
              <a:buChar char="•"/>
              <a:defRPr b="0" i="0" sz="168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406"/>
              <a:buFont typeface="Arial"/>
              <a:buChar char="•"/>
              <a:defRPr b="0" i="0" sz="140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18"/>
          <p:cNvSpPr txBox="1"/>
          <p:nvPr>
            <p:ph idx="3" type="body"/>
          </p:nvPr>
        </p:nvSpPr>
        <p:spPr>
          <a:xfrm>
            <a:off x="5221032" y="5034486"/>
            <a:ext cx="6555332" cy="522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164"/>
              <a:buFont typeface="Times New Roman"/>
              <a:buNone/>
              <a:defRPr b="0" i="0" sz="3164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18"/>
          <p:cNvSpPr txBox="1"/>
          <p:nvPr>
            <p:ph idx="4" type="body"/>
          </p:nvPr>
        </p:nvSpPr>
        <p:spPr>
          <a:xfrm>
            <a:off x="5221032" y="5590125"/>
            <a:ext cx="6555332" cy="308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1617"/>
              <a:buFont typeface="Times New Roman"/>
              <a:buNone/>
              <a:defRPr b="0" i="0" sz="1617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18"/>
          <p:cNvSpPr txBox="1"/>
          <p:nvPr>
            <p:ph idx="5" type="body"/>
          </p:nvPr>
        </p:nvSpPr>
        <p:spPr>
          <a:xfrm>
            <a:off x="5221032" y="5935296"/>
            <a:ext cx="6555332" cy="308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1617"/>
              <a:buFont typeface="Times New Roman"/>
              <a:buNone/>
              <a:defRPr b="0" i="0" sz="1617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18"/>
          <p:cNvSpPr txBox="1"/>
          <p:nvPr>
            <p:ph idx="6" type="body"/>
          </p:nvPr>
        </p:nvSpPr>
        <p:spPr>
          <a:xfrm>
            <a:off x="5221032" y="6269802"/>
            <a:ext cx="6555332" cy="308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1617"/>
              <a:buFont typeface="Times New Roman"/>
              <a:buNone/>
              <a:defRPr b="0" i="0" sz="1617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Заголовок и подзаголовок">
  <p:cSld name="10_Заголовок и подзаголовок">
    <p:bg>
      <p:bgPr>
        <a:solidFill>
          <a:srgbClr val="FEFEFE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527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/>
          <p:nvPr/>
        </p:nvSpPr>
        <p:spPr>
          <a:xfrm>
            <a:off x="-1" y="4627784"/>
            <a:ext cx="12192000" cy="2230216"/>
          </a:xfrm>
          <a:prstGeom prst="rect">
            <a:avLst/>
          </a:prstGeom>
          <a:gradFill>
            <a:gsLst>
              <a:gs pos="0">
                <a:srgbClr val="3C46B9">
                  <a:alpha val="27843"/>
                </a:srgbClr>
              </a:gs>
              <a:gs pos="49000">
                <a:srgbClr val="262E78">
                  <a:alpha val="60784"/>
                </a:srgbClr>
              </a:gs>
              <a:gs pos="100000">
                <a:srgbClr val="00756F">
                  <a:alpha val="56862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Пользователь" id="136" name="Google Shape;13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957" y="5716005"/>
            <a:ext cx="362003" cy="3620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Пользователь" id="137" name="Google Shape;13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957" y="6238478"/>
            <a:ext cx="362003" cy="36200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/>
          <p:nvPr/>
        </p:nvSpPr>
        <p:spPr>
          <a:xfrm>
            <a:off x="0" y="-15336"/>
            <a:ext cx="12192000" cy="1859280"/>
          </a:xfrm>
          <a:prstGeom prst="rect">
            <a:avLst/>
          </a:prstGeom>
          <a:gradFill>
            <a:gsLst>
              <a:gs pos="0">
                <a:srgbClr val="3C46B9">
                  <a:alpha val="0"/>
                </a:srgbClr>
              </a:gs>
              <a:gs pos="49000">
                <a:srgbClr val="262E78">
                  <a:alpha val="69803"/>
                </a:srgbClr>
              </a:gs>
              <a:gs pos="100000">
                <a:srgbClr val="01C3BA">
                  <a:alpha val="45882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96663" y="411079"/>
            <a:ext cx="2198673" cy="97180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 txBox="1"/>
          <p:nvPr>
            <p:ph idx="1" type="body"/>
          </p:nvPr>
        </p:nvSpPr>
        <p:spPr>
          <a:xfrm>
            <a:off x="0" y="2446645"/>
            <a:ext cx="121919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i="0" sz="40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19"/>
          <p:cNvSpPr txBox="1"/>
          <p:nvPr>
            <p:ph idx="2" type="body"/>
          </p:nvPr>
        </p:nvSpPr>
        <p:spPr>
          <a:xfrm>
            <a:off x="1" y="3458347"/>
            <a:ext cx="12191999" cy="5205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rgbClr val="FFFFFF"/>
              </a:buClr>
              <a:buSzPts val="2109"/>
              <a:buNone/>
              <a:defRPr b="0" i="0" sz="2109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19"/>
          <p:cNvSpPr txBox="1"/>
          <p:nvPr>
            <p:ph idx="3" type="body"/>
          </p:nvPr>
        </p:nvSpPr>
        <p:spPr>
          <a:xfrm>
            <a:off x="662840" y="5738030"/>
            <a:ext cx="8685876" cy="3620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0" i="0" sz="17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19"/>
          <p:cNvSpPr txBox="1"/>
          <p:nvPr>
            <p:ph idx="4" type="body"/>
          </p:nvPr>
        </p:nvSpPr>
        <p:spPr>
          <a:xfrm>
            <a:off x="653725" y="6261600"/>
            <a:ext cx="8685876" cy="3620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0" i="0" sz="17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 два блока">
  <p:cSld name="Список подтем">
    <p:bg>
      <p:bgPr>
        <a:solidFill>
          <a:srgbClr val="FEFEFE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54" y="-13389"/>
            <a:ext cx="12215439" cy="68712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снимок экрана&#10;&#10;Автоматически созданное описание" id="146" name="Google Shape;14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" y="-2802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/>
          <p:nvPr/>
        </p:nvSpPr>
        <p:spPr>
          <a:xfrm>
            <a:off x="3117554" y="1516010"/>
            <a:ext cx="6016615" cy="841939"/>
          </a:xfrm>
          <a:prstGeom prst="rect">
            <a:avLst/>
          </a:prstGeom>
          <a:solidFill>
            <a:srgbClr val="FEFEFE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20"/>
          <p:cNvSpPr/>
          <p:nvPr/>
        </p:nvSpPr>
        <p:spPr>
          <a:xfrm>
            <a:off x="3117554" y="2489361"/>
            <a:ext cx="6016615" cy="841939"/>
          </a:xfrm>
          <a:prstGeom prst="rect">
            <a:avLst/>
          </a:prstGeom>
          <a:solidFill>
            <a:srgbClr val="FEFEFE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20"/>
          <p:cNvSpPr/>
          <p:nvPr/>
        </p:nvSpPr>
        <p:spPr>
          <a:xfrm>
            <a:off x="3117554" y="3462712"/>
            <a:ext cx="6016615" cy="841939"/>
          </a:xfrm>
          <a:prstGeom prst="rect">
            <a:avLst/>
          </a:prstGeom>
          <a:solidFill>
            <a:srgbClr val="FEFEFE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20"/>
          <p:cNvSpPr/>
          <p:nvPr/>
        </p:nvSpPr>
        <p:spPr>
          <a:xfrm>
            <a:off x="3117554" y="4436063"/>
            <a:ext cx="6016615" cy="841939"/>
          </a:xfrm>
          <a:prstGeom prst="rect">
            <a:avLst/>
          </a:prstGeom>
          <a:solidFill>
            <a:srgbClr val="FEFEFE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3117554" y="5409413"/>
            <a:ext cx="6016615" cy="841939"/>
          </a:xfrm>
          <a:prstGeom prst="rect">
            <a:avLst/>
          </a:prstGeom>
          <a:solidFill>
            <a:srgbClr val="FEFEFE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20"/>
          <p:cNvSpPr txBox="1"/>
          <p:nvPr>
            <p:ph idx="1" type="body"/>
          </p:nvPr>
        </p:nvSpPr>
        <p:spPr>
          <a:xfrm>
            <a:off x="719666" y="362364"/>
            <a:ext cx="10753725" cy="544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venir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20"/>
          <p:cNvSpPr txBox="1"/>
          <p:nvPr>
            <p:ph idx="2" type="body"/>
          </p:nvPr>
        </p:nvSpPr>
        <p:spPr>
          <a:xfrm>
            <a:off x="3722687" y="1579563"/>
            <a:ext cx="5292003" cy="715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0" i="0" sz="20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20"/>
          <p:cNvSpPr txBox="1"/>
          <p:nvPr>
            <p:ph idx="3" type="body"/>
          </p:nvPr>
        </p:nvSpPr>
        <p:spPr>
          <a:xfrm>
            <a:off x="3722687" y="2564725"/>
            <a:ext cx="5292003" cy="715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0" i="0" sz="20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20"/>
          <p:cNvSpPr txBox="1"/>
          <p:nvPr>
            <p:ph idx="4" type="body"/>
          </p:nvPr>
        </p:nvSpPr>
        <p:spPr>
          <a:xfrm>
            <a:off x="3215067" y="1527871"/>
            <a:ext cx="646978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600"/>
              <a:buFont typeface="Arial"/>
              <a:buNone/>
              <a:defRPr b="1" i="0" sz="5000" u="none" cap="none" strike="noStrike">
                <a:solidFill>
                  <a:srgbClr val="40CDD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20"/>
          <p:cNvSpPr txBox="1"/>
          <p:nvPr>
            <p:ph idx="5" type="body"/>
          </p:nvPr>
        </p:nvSpPr>
        <p:spPr>
          <a:xfrm>
            <a:off x="3207074" y="2514641"/>
            <a:ext cx="646978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600"/>
              <a:buFont typeface="Arial"/>
              <a:buNone/>
              <a:defRPr b="1" i="0" sz="5000" u="none" cap="none" strike="noStrike">
                <a:solidFill>
                  <a:srgbClr val="40CDD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20"/>
          <p:cNvSpPr txBox="1"/>
          <p:nvPr>
            <p:ph idx="6" type="body"/>
          </p:nvPr>
        </p:nvSpPr>
        <p:spPr>
          <a:xfrm>
            <a:off x="3215960" y="3415230"/>
            <a:ext cx="646978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600"/>
              <a:buFont typeface="Arial"/>
              <a:buNone/>
              <a:defRPr b="1" i="0" sz="5000" u="none" cap="none" strike="noStrike">
                <a:solidFill>
                  <a:srgbClr val="40CDD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20"/>
          <p:cNvSpPr txBox="1"/>
          <p:nvPr>
            <p:ph idx="7" type="body"/>
          </p:nvPr>
        </p:nvSpPr>
        <p:spPr>
          <a:xfrm>
            <a:off x="3215067" y="4399832"/>
            <a:ext cx="646978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600"/>
              <a:buFont typeface="Arial"/>
              <a:buNone/>
              <a:defRPr b="1" i="0" sz="5000" u="none" cap="none" strike="noStrike">
                <a:solidFill>
                  <a:srgbClr val="40CDD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p20"/>
          <p:cNvSpPr txBox="1"/>
          <p:nvPr>
            <p:ph idx="8" type="body"/>
          </p:nvPr>
        </p:nvSpPr>
        <p:spPr>
          <a:xfrm>
            <a:off x="3215067" y="5384355"/>
            <a:ext cx="646978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600"/>
              <a:buFont typeface="Arial"/>
              <a:buNone/>
              <a:defRPr b="1" i="0" sz="5000" u="none" cap="none" strike="noStrike">
                <a:solidFill>
                  <a:srgbClr val="40CDD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контакты">
  <p:cSld name="Заголовок и контакты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/>
          <p:nvPr/>
        </p:nvSpPr>
        <p:spPr>
          <a:xfrm>
            <a:off x="-1" y="4656359"/>
            <a:ext cx="12192000" cy="2230216"/>
          </a:xfrm>
          <a:prstGeom prst="rect">
            <a:avLst/>
          </a:prstGeom>
          <a:gradFill>
            <a:gsLst>
              <a:gs pos="0">
                <a:srgbClr val="3C46B9">
                  <a:alpha val="27843"/>
                </a:srgbClr>
              </a:gs>
              <a:gs pos="49000">
                <a:srgbClr val="262E78">
                  <a:alpha val="60784"/>
                </a:srgbClr>
              </a:gs>
              <a:gs pos="100000">
                <a:srgbClr val="00756F">
                  <a:alpha val="56862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0" y="3425"/>
            <a:ext cx="12192000" cy="1859280"/>
          </a:xfrm>
          <a:prstGeom prst="rect">
            <a:avLst/>
          </a:prstGeom>
          <a:gradFill>
            <a:gsLst>
              <a:gs pos="0">
                <a:srgbClr val="3C46B9">
                  <a:alpha val="0"/>
                </a:srgbClr>
              </a:gs>
              <a:gs pos="49000">
                <a:srgbClr val="262E78">
                  <a:alpha val="69803"/>
                </a:srgbClr>
              </a:gs>
              <a:gs pos="100000">
                <a:srgbClr val="01C3BA">
                  <a:alpha val="45882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3453176" y="5102164"/>
            <a:ext cx="1390823" cy="1391505"/>
          </a:xfrm>
          <a:prstGeom prst="ellipse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8"/>
              <a:buFont typeface="Times New Roman"/>
              <a:buNone/>
            </a:pPr>
            <a:r>
              <a:t/>
            </a:r>
            <a:endParaRPr b="0" i="0" sz="1758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0" y="2941319"/>
            <a:ext cx="12191279" cy="636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ct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16"/>
              <a:buFont typeface="Arial"/>
              <a:buNone/>
              <a:defRPr b="1" i="0" sz="3516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/>
          <p:nvPr>
            <p:ph idx="2" type="pic"/>
          </p:nvPr>
        </p:nvSpPr>
        <p:spPr>
          <a:xfrm>
            <a:off x="3480883" y="5120636"/>
            <a:ext cx="1300002" cy="1373033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b="0" i="0" sz="196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687"/>
              <a:buFont typeface="Arial"/>
              <a:buChar char="•"/>
              <a:defRPr b="0" i="0" sz="168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406"/>
              <a:buFont typeface="Arial"/>
              <a:buChar char="•"/>
              <a:defRPr b="0" i="0" sz="140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3" type="body"/>
          </p:nvPr>
        </p:nvSpPr>
        <p:spPr>
          <a:xfrm>
            <a:off x="5221032" y="5034486"/>
            <a:ext cx="6555332" cy="522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164"/>
              <a:buFont typeface="Times New Roman"/>
              <a:buNone/>
              <a:defRPr b="0" i="0" sz="3164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4" type="body"/>
          </p:nvPr>
        </p:nvSpPr>
        <p:spPr>
          <a:xfrm>
            <a:off x="5221032" y="5590125"/>
            <a:ext cx="6555332" cy="308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1617"/>
              <a:buFont typeface="Times New Roman"/>
              <a:buNone/>
              <a:defRPr b="0" i="0" sz="1617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5" type="body"/>
          </p:nvPr>
        </p:nvSpPr>
        <p:spPr>
          <a:xfrm>
            <a:off x="5221032" y="5935296"/>
            <a:ext cx="6555332" cy="308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1617"/>
              <a:buFont typeface="Times New Roman"/>
              <a:buNone/>
              <a:defRPr b="0" i="0" sz="1617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6" type="body"/>
          </p:nvPr>
        </p:nvSpPr>
        <p:spPr>
          <a:xfrm>
            <a:off x="5221032" y="6269802"/>
            <a:ext cx="6555332" cy="308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1617"/>
              <a:buFont typeface="Times New Roman"/>
              <a:buNone/>
              <a:defRPr b="0" i="0" sz="1617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/>
          <p:nvPr>
            <p:ph idx="10" type="dt"/>
          </p:nvPr>
        </p:nvSpPr>
        <p:spPr>
          <a:xfrm>
            <a:off x="609168" y="6247376"/>
            <a:ext cx="2837023" cy="470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168" name="Google Shape;168;p22"/>
          <p:cNvSpPr txBox="1"/>
          <p:nvPr>
            <p:ph idx="11" type="ftr"/>
          </p:nvPr>
        </p:nvSpPr>
        <p:spPr>
          <a:xfrm>
            <a:off x="4170568" y="6247376"/>
            <a:ext cx="3862384" cy="470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169" name="Google Shape;169;p22"/>
          <p:cNvSpPr txBox="1"/>
          <p:nvPr>
            <p:ph idx="12" type="sldNum"/>
          </p:nvPr>
        </p:nvSpPr>
        <p:spPr>
          <a:xfrm>
            <a:off x="8741488" y="6247376"/>
            <a:ext cx="2838463" cy="470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/>
          <p:nvPr>
            <p:ph type="title"/>
          </p:nvPr>
        </p:nvSpPr>
        <p:spPr>
          <a:xfrm rot="5400000">
            <a:off x="7278893" y="1830577"/>
            <a:ext cx="5855655" cy="2741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172" name="Google Shape;172;p23"/>
          <p:cNvSpPr txBox="1"/>
          <p:nvPr>
            <p:ph idx="1" type="body"/>
          </p:nvPr>
        </p:nvSpPr>
        <p:spPr>
          <a:xfrm rot="5400000">
            <a:off x="1702253" y="-819983"/>
            <a:ext cx="5855655" cy="804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57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indent="-228600" lvl="1" marL="914400" algn="l">
              <a:lnSpc>
                <a:spcPct val="93000"/>
              </a:lnSpc>
              <a:spcBef>
                <a:spcPts val="1300"/>
              </a:spcBef>
              <a:spcAft>
                <a:spcPts val="0"/>
              </a:spcAft>
              <a:buSzPts val="1300"/>
              <a:buNone/>
              <a:defRPr/>
            </a:lvl2pPr>
            <a:lvl3pPr indent="-228600" lvl="2" marL="1371600" algn="l">
              <a:lnSpc>
                <a:spcPct val="93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  <a:defRPr/>
            </a:lvl3pPr>
            <a:lvl4pPr indent="-228600" lvl="3" marL="1828800" algn="l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4pPr>
            <a:lvl5pPr indent="-228600" lvl="4" marL="2286000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5pPr>
            <a:lvl6pPr indent="-228600" lvl="5" marL="27432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/>
            </a:lvl6pPr>
            <a:lvl7pPr indent="-228600" lvl="6" marL="32004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/>
            </a:lvl7pPr>
            <a:lvl8pPr indent="-228600" lvl="7" marL="36576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/>
            </a:lvl8pPr>
            <a:lvl9pPr indent="-228600" lvl="8" marL="4114800" algn="l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SzPts val="1300"/>
              <a:buNone/>
              <a:defRPr/>
            </a:lvl9pPr>
          </a:lstStyle>
          <a:p/>
        </p:txBody>
      </p:sp>
      <p:sp>
        <p:nvSpPr>
          <p:cNvPr id="173" name="Google Shape;173;p23"/>
          <p:cNvSpPr txBox="1"/>
          <p:nvPr>
            <p:ph idx="10" type="dt"/>
          </p:nvPr>
        </p:nvSpPr>
        <p:spPr>
          <a:xfrm>
            <a:off x="609168" y="6247376"/>
            <a:ext cx="2837023" cy="470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174" name="Google Shape;174;p23"/>
          <p:cNvSpPr txBox="1"/>
          <p:nvPr>
            <p:ph idx="11" type="ftr"/>
          </p:nvPr>
        </p:nvSpPr>
        <p:spPr>
          <a:xfrm>
            <a:off x="4170568" y="6247376"/>
            <a:ext cx="3862384" cy="470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175" name="Google Shape;175;p23"/>
          <p:cNvSpPr txBox="1"/>
          <p:nvPr>
            <p:ph idx="12" type="sldNum"/>
          </p:nvPr>
        </p:nvSpPr>
        <p:spPr>
          <a:xfrm>
            <a:off x="8741488" y="6247376"/>
            <a:ext cx="2838463" cy="470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>
            <p:ph type="title"/>
          </p:nvPr>
        </p:nvSpPr>
        <p:spPr>
          <a:xfrm>
            <a:off x="609168" y="273629"/>
            <a:ext cx="10967903" cy="1143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178" name="Google Shape;178;p24"/>
          <p:cNvSpPr txBox="1"/>
          <p:nvPr>
            <p:ph idx="1" type="body"/>
          </p:nvPr>
        </p:nvSpPr>
        <p:spPr>
          <a:xfrm rot="5400000">
            <a:off x="3830642" y="-1617146"/>
            <a:ext cx="4524955" cy="10967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57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indent="-228600" lvl="1" marL="914400" algn="l">
              <a:lnSpc>
                <a:spcPct val="93000"/>
              </a:lnSpc>
              <a:spcBef>
                <a:spcPts val="1300"/>
              </a:spcBef>
              <a:spcAft>
                <a:spcPts val="0"/>
              </a:spcAft>
              <a:buSzPts val="1300"/>
              <a:buNone/>
              <a:defRPr/>
            </a:lvl2pPr>
            <a:lvl3pPr indent="-228600" lvl="2" marL="1371600" algn="l">
              <a:lnSpc>
                <a:spcPct val="93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  <a:defRPr/>
            </a:lvl3pPr>
            <a:lvl4pPr indent="-228600" lvl="3" marL="1828800" algn="l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4pPr>
            <a:lvl5pPr indent="-228600" lvl="4" marL="2286000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5pPr>
            <a:lvl6pPr indent="-228600" lvl="5" marL="27432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/>
            </a:lvl6pPr>
            <a:lvl7pPr indent="-228600" lvl="6" marL="32004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/>
            </a:lvl7pPr>
            <a:lvl8pPr indent="-228600" lvl="7" marL="36576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/>
            </a:lvl8pPr>
            <a:lvl9pPr indent="-228600" lvl="8" marL="4114800" algn="l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SzPts val="1300"/>
              <a:buNone/>
              <a:defRPr/>
            </a:lvl9pPr>
          </a:lstStyle>
          <a:p/>
        </p:txBody>
      </p:sp>
      <p:sp>
        <p:nvSpPr>
          <p:cNvPr id="179" name="Google Shape;179;p24"/>
          <p:cNvSpPr txBox="1"/>
          <p:nvPr>
            <p:ph idx="10" type="dt"/>
          </p:nvPr>
        </p:nvSpPr>
        <p:spPr>
          <a:xfrm>
            <a:off x="609168" y="6247376"/>
            <a:ext cx="2837023" cy="470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180" name="Google Shape;180;p24"/>
          <p:cNvSpPr txBox="1"/>
          <p:nvPr>
            <p:ph idx="11" type="ftr"/>
          </p:nvPr>
        </p:nvSpPr>
        <p:spPr>
          <a:xfrm>
            <a:off x="4170568" y="6247376"/>
            <a:ext cx="3862384" cy="470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181" name="Google Shape;181;p24"/>
          <p:cNvSpPr txBox="1"/>
          <p:nvPr>
            <p:ph idx="12" type="sldNum"/>
          </p:nvPr>
        </p:nvSpPr>
        <p:spPr>
          <a:xfrm>
            <a:off x="8741488" y="6247376"/>
            <a:ext cx="2838463" cy="470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/>
          <p:nvPr>
            <p:ph type="title"/>
          </p:nvPr>
        </p:nvSpPr>
        <p:spPr>
          <a:xfrm>
            <a:off x="2390401" y="4800025"/>
            <a:ext cx="7315200" cy="5674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800"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184" name="Google Shape;184;p25"/>
          <p:cNvSpPr/>
          <p:nvPr>
            <p:ph idx="2" type="pic"/>
          </p:nvPr>
        </p:nvSpPr>
        <p:spPr>
          <a:xfrm>
            <a:off x="2390401" y="612066"/>
            <a:ext cx="7315200" cy="41159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575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Times New Roman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3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None/>
              <a:def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25"/>
          <p:cNvSpPr txBox="1"/>
          <p:nvPr>
            <p:ph idx="1" type="body"/>
          </p:nvPr>
        </p:nvSpPr>
        <p:spPr>
          <a:xfrm>
            <a:off x="2390401" y="5367444"/>
            <a:ext cx="7315200" cy="8050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57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indent="-228600" lvl="1" marL="914400" algn="l">
              <a:lnSpc>
                <a:spcPct val="93000"/>
              </a:lnSpc>
              <a:spcBef>
                <a:spcPts val="13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3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800"/>
            </a:lvl6pPr>
            <a:lvl7pPr indent="-228600" lvl="6" marL="32004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800"/>
            </a:lvl7pPr>
            <a:lvl8pPr indent="-228600" lvl="7" marL="36576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800"/>
            </a:lvl8pPr>
            <a:lvl9pPr indent="-228600" lvl="8" marL="4114800" algn="l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86" name="Google Shape;186;p25"/>
          <p:cNvSpPr txBox="1"/>
          <p:nvPr>
            <p:ph idx="10" type="dt"/>
          </p:nvPr>
        </p:nvSpPr>
        <p:spPr>
          <a:xfrm>
            <a:off x="609168" y="6247376"/>
            <a:ext cx="2837023" cy="470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187" name="Google Shape;187;p25"/>
          <p:cNvSpPr txBox="1"/>
          <p:nvPr>
            <p:ph idx="11" type="ftr"/>
          </p:nvPr>
        </p:nvSpPr>
        <p:spPr>
          <a:xfrm>
            <a:off x="4170568" y="6247376"/>
            <a:ext cx="3862384" cy="470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188" name="Google Shape;188;p25"/>
          <p:cNvSpPr txBox="1"/>
          <p:nvPr>
            <p:ph idx="12" type="sldNum"/>
          </p:nvPr>
        </p:nvSpPr>
        <p:spPr>
          <a:xfrm>
            <a:off x="8741488" y="6247376"/>
            <a:ext cx="2838463" cy="470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/>
          <p:nvPr>
            <p:ph type="title"/>
          </p:nvPr>
        </p:nvSpPr>
        <p:spPr>
          <a:xfrm>
            <a:off x="610560" y="273630"/>
            <a:ext cx="4010881" cy="1160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800"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191" name="Google Shape;191;p26"/>
          <p:cNvSpPr txBox="1"/>
          <p:nvPr>
            <p:ph idx="1" type="body"/>
          </p:nvPr>
        </p:nvSpPr>
        <p:spPr>
          <a:xfrm>
            <a:off x="4767361" y="273629"/>
            <a:ext cx="6816000" cy="5852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57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900"/>
            </a:lvl1pPr>
            <a:lvl2pPr indent="-228600" lvl="1" marL="914400" algn="l">
              <a:lnSpc>
                <a:spcPct val="93000"/>
              </a:lnSpc>
              <a:spcBef>
                <a:spcPts val="1300"/>
              </a:spcBef>
              <a:spcAft>
                <a:spcPts val="0"/>
              </a:spcAft>
              <a:buSzPts val="1300"/>
              <a:buNone/>
              <a:defRPr sz="2500"/>
            </a:lvl2pPr>
            <a:lvl3pPr indent="-228600" lvl="2" marL="1371600" algn="l">
              <a:lnSpc>
                <a:spcPct val="93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  <a:defRPr sz="2200"/>
            </a:lvl3pPr>
            <a:lvl4pPr indent="-228600" lvl="3" marL="1828800" algn="l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 sz="1800"/>
            </a:lvl4pPr>
            <a:lvl5pPr indent="-228600" lvl="4" marL="2286000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800"/>
            </a:lvl5pPr>
            <a:lvl6pPr indent="-228600" lvl="5" marL="27432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sz="1800"/>
            </a:lvl6pPr>
            <a:lvl7pPr indent="-228600" lvl="6" marL="32004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sz="1800"/>
            </a:lvl7pPr>
            <a:lvl8pPr indent="-228600" lvl="7" marL="36576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sz="1800"/>
            </a:lvl8pPr>
            <a:lvl9pPr indent="-228600" lvl="8" marL="4114800" algn="l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SzPts val="1300"/>
              <a:buNone/>
              <a:defRPr sz="1800"/>
            </a:lvl9pPr>
          </a:lstStyle>
          <a:p/>
        </p:txBody>
      </p:sp>
      <p:sp>
        <p:nvSpPr>
          <p:cNvPr id="192" name="Google Shape;192;p26"/>
          <p:cNvSpPr txBox="1"/>
          <p:nvPr>
            <p:ph idx="2" type="body"/>
          </p:nvPr>
        </p:nvSpPr>
        <p:spPr>
          <a:xfrm>
            <a:off x="610560" y="1434391"/>
            <a:ext cx="4010881" cy="4692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57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indent="-228600" lvl="1" marL="914400" algn="l">
              <a:lnSpc>
                <a:spcPct val="93000"/>
              </a:lnSpc>
              <a:spcBef>
                <a:spcPts val="13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3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800"/>
            </a:lvl6pPr>
            <a:lvl7pPr indent="-228600" lvl="6" marL="32004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800"/>
            </a:lvl7pPr>
            <a:lvl8pPr indent="-228600" lvl="7" marL="36576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800"/>
            </a:lvl8pPr>
            <a:lvl9pPr indent="-228600" lvl="8" marL="4114800" algn="l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93" name="Google Shape;193;p26"/>
          <p:cNvSpPr txBox="1"/>
          <p:nvPr>
            <p:ph idx="10" type="dt"/>
          </p:nvPr>
        </p:nvSpPr>
        <p:spPr>
          <a:xfrm>
            <a:off x="609168" y="6247376"/>
            <a:ext cx="2837023" cy="470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194" name="Google Shape;194;p26"/>
          <p:cNvSpPr txBox="1"/>
          <p:nvPr>
            <p:ph idx="11" type="ftr"/>
          </p:nvPr>
        </p:nvSpPr>
        <p:spPr>
          <a:xfrm>
            <a:off x="4170568" y="6247376"/>
            <a:ext cx="3862384" cy="470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195" name="Google Shape;195;p26"/>
          <p:cNvSpPr txBox="1"/>
          <p:nvPr>
            <p:ph idx="12" type="sldNum"/>
          </p:nvPr>
        </p:nvSpPr>
        <p:spPr>
          <a:xfrm>
            <a:off x="8741488" y="6247376"/>
            <a:ext cx="2838463" cy="470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/>
          <p:nvPr>
            <p:ph type="title"/>
          </p:nvPr>
        </p:nvSpPr>
        <p:spPr>
          <a:xfrm>
            <a:off x="609168" y="273629"/>
            <a:ext cx="10967903" cy="1143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198" name="Google Shape;198;p27"/>
          <p:cNvSpPr txBox="1"/>
          <p:nvPr>
            <p:ph idx="10" type="dt"/>
          </p:nvPr>
        </p:nvSpPr>
        <p:spPr>
          <a:xfrm>
            <a:off x="609168" y="6247376"/>
            <a:ext cx="2837023" cy="470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199" name="Google Shape;199;p27"/>
          <p:cNvSpPr txBox="1"/>
          <p:nvPr>
            <p:ph idx="11" type="ftr"/>
          </p:nvPr>
        </p:nvSpPr>
        <p:spPr>
          <a:xfrm>
            <a:off x="4170568" y="6247376"/>
            <a:ext cx="3862384" cy="470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00" name="Google Shape;200;p27"/>
          <p:cNvSpPr txBox="1"/>
          <p:nvPr>
            <p:ph idx="12" type="sldNum"/>
          </p:nvPr>
        </p:nvSpPr>
        <p:spPr>
          <a:xfrm>
            <a:off x="8741488" y="6247376"/>
            <a:ext cx="2838463" cy="470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/>
          <p:nvPr>
            <p:ph type="title"/>
          </p:nvPr>
        </p:nvSpPr>
        <p:spPr>
          <a:xfrm>
            <a:off x="610561" y="275070"/>
            <a:ext cx="10972801" cy="1142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03" name="Google Shape;203;p28"/>
          <p:cNvSpPr txBox="1"/>
          <p:nvPr>
            <p:ph idx="1" type="body"/>
          </p:nvPr>
        </p:nvSpPr>
        <p:spPr>
          <a:xfrm>
            <a:off x="610560" y="1535201"/>
            <a:ext cx="5385600" cy="63942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2557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indent="-228600" lvl="1" marL="914400" algn="l">
              <a:lnSpc>
                <a:spcPct val="93000"/>
              </a:lnSpc>
              <a:spcBef>
                <a:spcPts val="1300"/>
              </a:spcBef>
              <a:spcAft>
                <a:spcPts val="0"/>
              </a:spcAft>
              <a:buSzPts val="1800"/>
              <a:buNone/>
              <a:defRPr b="1" sz="1800"/>
            </a:lvl2pPr>
            <a:lvl3pPr indent="-228600" lvl="2" marL="1371600" algn="l">
              <a:lnSpc>
                <a:spcPct val="93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3pPr>
            <a:lvl4pPr indent="-228600" lvl="3" marL="1828800" algn="l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b="1" sz="1500"/>
            </a:lvl4pPr>
            <a:lvl5pPr indent="-228600" lvl="4" marL="2286000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b="1" sz="1500"/>
            </a:lvl5pPr>
            <a:lvl6pPr indent="-228600" lvl="5" marL="27432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b="1" sz="1500"/>
            </a:lvl6pPr>
            <a:lvl7pPr indent="-228600" lvl="6" marL="32004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b="1" sz="1500"/>
            </a:lvl7pPr>
            <a:lvl8pPr indent="-228600" lvl="7" marL="36576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b="1" sz="1500"/>
            </a:lvl8pPr>
            <a:lvl9pPr indent="-228600" lvl="8" marL="4114800" algn="l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SzPts val="1500"/>
              <a:buNone/>
              <a:defRPr b="1" sz="1500"/>
            </a:lvl9pPr>
          </a:lstStyle>
          <a:p/>
        </p:txBody>
      </p:sp>
      <p:sp>
        <p:nvSpPr>
          <p:cNvPr id="204" name="Google Shape;204;p28"/>
          <p:cNvSpPr txBox="1"/>
          <p:nvPr>
            <p:ph idx="2" type="body"/>
          </p:nvPr>
        </p:nvSpPr>
        <p:spPr>
          <a:xfrm>
            <a:off x="610560" y="2174628"/>
            <a:ext cx="5385600" cy="3951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57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200"/>
            </a:lvl1pPr>
            <a:lvl2pPr indent="-228600" lvl="1" marL="914400" algn="l">
              <a:lnSpc>
                <a:spcPct val="93000"/>
              </a:lnSpc>
              <a:spcBef>
                <a:spcPts val="1300"/>
              </a:spcBef>
              <a:spcAft>
                <a:spcPts val="0"/>
              </a:spcAft>
              <a:buSzPts val="1300"/>
              <a:buNone/>
              <a:defRPr sz="1800"/>
            </a:lvl2pPr>
            <a:lvl3pPr indent="-228600" lvl="2" marL="1371600" algn="l">
              <a:lnSpc>
                <a:spcPct val="93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  <a:defRPr sz="1600"/>
            </a:lvl3pPr>
            <a:lvl4pPr indent="-228600" lvl="3" marL="1828800" algn="l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 sz="1500"/>
            </a:lvl4pPr>
            <a:lvl5pPr indent="-228600" lvl="4" marL="2286000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500"/>
            </a:lvl5pPr>
            <a:lvl6pPr indent="-228600" lvl="5" marL="27432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sz="1500"/>
            </a:lvl6pPr>
            <a:lvl7pPr indent="-228600" lvl="6" marL="32004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sz="1500"/>
            </a:lvl7pPr>
            <a:lvl8pPr indent="-228600" lvl="7" marL="36576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sz="1500"/>
            </a:lvl8pPr>
            <a:lvl9pPr indent="-228600" lvl="8" marL="4114800" algn="l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SzPts val="1300"/>
              <a:buNone/>
              <a:defRPr sz="1500"/>
            </a:lvl9pPr>
          </a:lstStyle>
          <a:p/>
        </p:txBody>
      </p:sp>
      <p:sp>
        <p:nvSpPr>
          <p:cNvPr id="205" name="Google Shape;205;p28"/>
          <p:cNvSpPr txBox="1"/>
          <p:nvPr>
            <p:ph idx="3" type="body"/>
          </p:nvPr>
        </p:nvSpPr>
        <p:spPr>
          <a:xfrm>
            <a:off x="6193921" y="1535201"/>
            <a:ext cx="5389441" cy="63942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2557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indent="-228600" lvl="1" marL="914400" algn="l">
              <a:lnSpc>
                <a:spcPct val="93000"/>
              </a:lnSpc>
              <a:spcBef>
                <a:spcPts val="1300"/>
              </a:spcBef>
              <a:spcAft>
                <a:spcPts val="0"/>
              </a:spcAft>
              <a:buSzPts val="1800"/>
              <a:buNone/>
              <a:defRPr b="1" sz="1800"/>
            </a:lvl2pPr>
            <a:lvl3pPr indent="-228600" lvl="2" marL="1371600" algn="l">
              <a:lnSpc>
                <a:spcPct val="93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3pPr>
            <a:lvl4pPr indent="-228600" lvl="3" marL="1828800" algn="l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b="1" sz="1500"/>
            </a:lvl4pPr>
            <a:lvl5pPr indent="-228600" lvl="4" marL="2286000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b="1" sz="1500"/>
            </a:lvl5pPr>
            <a:lvl6pPr indent="-228600" lvl="5" marL="27432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b="1" sz="1500"/>
            </a:lvl6pPr>
            <a:lvl7pPr indent="-228600" lvl="6" marL="32004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b="1" sz="1500"/>
            </a:lvl7pPr>
            <a:lvl8pPr indent="-228600" lvl="7" marL="36576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b="1" sz="1500"/>
            </a:lvl8pPr>
            <a:lvl9pPr indent="-228600" lvl="8" marL="4114800" algn="l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SzPts val="1500"/>
              <a:buNone/>
              <a:defRPr b="1" sz="1500"/>
            </a:lvl9pPr>
          </a:lstStyle>
          <a:p/>
        </p:txBody>
      </p:sp>
      <p:sp>
        <p:nvSpPr>
          <p:cNvPr id="206" name="Google Shape;206;p28"/>
          <p:cNvSpPr txBox="1"/>
          <p:nvPr>
            <p:ph idx="4" type="body"/>
          </p:nvPr>
        </p:nvSpPr>
        <p:spPr>
          <a:xfrm>
            <a:off x="6193921" y="2174628"/>
            <a:ext cx="5389441" cy="3951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57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200"/>
            </a:lvl1pPr>
            <a:lvl2pPr indent="-228600" lvl="1" marL="914400" algn="l">
              <a:lnSpc>
                <a:spcPct val="93000"/>
              </a:lnSpc>
              <a:spcBef>
                <a:spcPts val="1300"/>
              </a:spcBef>
              <a:spcAft>
                <a:spcPts val="0"/>
              </a:spcAft>
              <a:buSzPts val="1300"/>
              <a:buNone/>
              <a:defRPr sz="1800"/>
            </a:lvl2pPr>
            <a:lvl3pPr indent="-228600" lvl="2" marL="1371600" algn="l">
              <a:lnSpc>
                <a:spcPct val="93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  <a:defRPr sz="1600"/>
            </a:lvl3pPr>
            <a:lvl4pPr indent="-228600" lvl="3" marL="1828800" algn="l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 sz="1500"/>
            </a:lvl4pPr>
            <a:lvl5pPr indent="-228600" lvl="4" marL="2286000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500"/>
            </a:lvl5pPr>
            <a:lvl6pPr indent="-228600" lvl="5" marL="27432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sz="1500"/>
            </a:lvl6pPr>
            <a:lvl7pPr indent="-228600" lvl="6" marL="32004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sz="1500"/>
            </a:lvl7pPr>
            <a:lvl8pPr indent="-228600" lvl="7" marL="36576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sz="1500"/>
            </a:lvl8pPr>
            <a:lvl9pPr indent="-228600" lvl="8" marL="4114800" algn="l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SzPts val="1300"/>
              <a:buNone/>
              <a:defRPr sz="1500"/>
            </a:lvl9pPr>
          </a:lstStyle>
          <a:p/>
        </p:txBody>
      </p:sp>
      <p:sp>
        <p:nvSpPr>
          <p:cNvPr id="207" name="Google Shape;207;p28"/>
          <p:cNvSpPr txBox="1"/>
          <p:nvPr>
            <p:ph idx="10" type="dt"/>
          </p:nvPr>
        </p:nvSpPr>
        <p:spPr>
          <a:xfrm>
            <a:off x="609168" y="6247376"/>
            <a:ext cx="2837023" cy="470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08" name="Google Shape;208;p28"/>
          <p:cNvSpPr txBox="1"/>
          <p:nvPr>
            <p:ph idx="11" type="ftr"/>
          </p:nvPr>
        </p:nvSpPr>
        <p:spPr>
          <a:xfrm>
            <a:off x="4170568" y="6247376"/>
            <a:ext cx="3862384" cy="470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09" name="Google Shape;209;p28"/>
          <p:cNvSpPr txBox="1"/>
          <p:nvPr>
            <p:ph idx="12" type="sldNum"/>
          </p:nvPr>
        </p:nvSpPr>
        <p:spPr>
          <a:xfrm>
            <a:off x="8741488" y="6247376"/>
            <a:ext cx="2838463" cy="470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 txBox="1"/>
          <p:nvPr>
            <p:ph type="title"/>
          </p:nvPr>
        </p:nvSpPr>
        <p:spPr>
          <a:xfrm>
            <a:off x="609168" y="273629"/>
            <a:ext cx="10967903" cy="1143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12" name="Google Shape;212;p29"/>
          <p:cNvSpPr txBox="1"/>
          <p:nvPr>
            <p:ph idx="1" type="body"/>
          </p:nvPr>
        </p:nvSpPr>
        <p:spPr>
          <a:xfrm>
            <a:off x="608640" y="1604329"/>
            <a:ext cx="5391360" cy="4524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57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500"/>
            </a:lvl1pPr>
            <a:lvl2pPr indent="-228600" lvl="1" marL="914400" algn="l">
              <a:lnSpc>
                <a:spcPct val="93000"/>
              </a:lnSpc>
              <a:spcBef>
                <a:spcPts val="1300"/>
              </a:spcBef>
              <a:spcAft>
                <a:spcPts val="0"/>
              </a:spcAft>
              <a:buSzPts val="1300"/>
              <a:buNone/>
              <a:defRPr sz="2200"/>
            </a:lvl2pPr>
            <a:lvl3pPr indent="-228600" lvl="2" marL="1371600" algn="l">
              <a:lnSpc>
                <a:spcPct val="93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  <a:defRPr sz="1800"/>
            </a:lvl3pPr>
            <a:lvl4pPr indent="-228600" lvl="3" marL="1828800" algn="l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 sz="1600"/>
            </a:lvl4pPr>
            <a:lvl5pPr indent="-228600" lvl="4" marL="2286000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600"/>
            </a:lvl5pPr>
            <a:lvl6pPr indent="-228600" lvl="5" marL="27432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sz="1600"/>
            </a:lvl6pPr>
            <a:lvl7pPr indent="-228600" lvl="6" marL="32004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sz="1600"/>
            </a:lvl7pPr>
            <a:lvl8pPr indent="-228600" lvl="7" marL="36576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sz="1600"/>
            </a:lvl8pPr>
            <a:lvl9pPr indent="-228600" lvl="8" marL="4114800" algn="l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213" name="Google Shape;213;p29"/>
          <p:cNvSpPr txBox="1"/>
          <p:nvPr>
            <p:ph idx="2" type="body"/>
          </p:nvPr>
        </p:nvSpPr>
        <p:spPr>
          <a:xfrm>
            <a:off x="6184321" y="1604329"/>
            <a:ext cx="5393279" cy="4524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57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500"/>
            </a:lvl1pPr>
            <a:lvl2pPr indent="-228600" lvl="1" marL="914400" algn="l">
              <a:lnSpc>
                <a:spcPct val="93000"/>
              </a:lnSpc>
              <a:spcBef>
                <a:spcPts val="1300"/>
              </a:spcBef>
              <a:spcAft>
                <a:spcPts val="0"/>
              </a:spcAft>
              <a:buSzPts val="1300"/>
              <a:buNone/>
              <a:defRPr sz="2200"/>
            </a:lvl2pPr>
            <a:lvl3pPr indent="-228600" lvl="2" marL="1371600" algn="l">
              <a:lnSpc>
                <a:spcPct val="93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  <a:defRPr sz="1800"/>
            </a:lvl3pPr>
            <a:lvl4pPr indent="-228600" lvl="3" marL="1828800" algn="l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 sz="1600"/>
            </a:lvl4pPr>
            <a:lvl5pPr indent="-228600" lvl="4" marL="2286000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600"/>
            </a:lvl5pPr>
            <a:lvl6pPr indent="-228600" lvl="5" marL="27432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sz="1600"/>
            </a:lvl6pPr>
            <a:lvl7pPr indent="-228600" lvl="6" marL="32004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sz="1600"/>
            </a:lvl7pPr>
            <a:lvl8pPr indent="-228600" lvl="7" marL="36576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sz="1600"/>
            </a:lvl8pPr>
            <a:lvl9pPr indent="-228600" lvl="8" marL="4114800" algn="l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214" name="Google Shape;214;p29"/>
          <p:cNvSpPr txBox="1"/>
          <p:nvPr>
            <p:ph idx="10" type="dt"/>
          </p:nvPr>
        </p:nvSpPr>
        <p:spPr>
          <a:xfrm>
            <a:off x="609168" y="6247376"/>
            <a:ext cx="2837023" cy="470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15" name="Google Shape;215;p29"/>
          <p:cNvSpPr txBox="1"/>
          <p:nvPr>
            <p:ph idx="11" type="ftr"/>
          </p:nvPr>
        </p:nvSpPr>
        <p:spPr>
          <a:xfrm>
            <a:off x="4170568" y="6247376"/>
            <a:ext cx="3862384" cy="470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16" name="Google Shape;216;p29"/>
          <p:cNvSpPr txBox="1"/>
          <p:nvPr>
            <p:ph idx="12" type="sldNum"/>
          </p:nvPr>
        </p:nvSpPr>
        <p:spPr>
          <a:xfrm>
            <a:off x="8741488" y="6247376"/>
            <a:ext cx="2838463" cy="470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/>
          <p:nvPr>
            <p:ph type="title"/>
          </p:nvPr>
        </p:nvSpPr>
        <p:spPr>
          <a:xfrm>
            <a:off x="963840" y="4406864"/>
            <a:ext cx="10362240" cy="13623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3600" cap="none"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19" name="Google Shape;219;p30"/>
          <p:cNvSpPr txBox="1"/>
          <p:nvPr>
            <p:ph idx="1" type="body"/>
          </p:nvPr>
        </p:nvSpPr>
        <p:spPr>
          <a:xfrm>
            <a:off x="963840" y="2906226"/>
            <a:ext cx="10362240" cy="15006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2557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93000"/>
              </a:lnSpc>
              <a:spcBef>
                <a:spcPts val="1300"/>
              </a:spcBef>
              <a:spcAft>
                <a:spcPts val="0"/>
              </a:spcAft>
              <a:buSzPts val="1600"/>
              <a:buNone/>
              <a:defRPr sz="1600"/>
            </a:lvl2pPr>
            <a:lvl3pPr indent="-228600" lvl="2" marL="1371600" algn="l">
              <a:lnSpc>
                <a:spcPct val="93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/>
            </a:lvl3pPr>
            <a:lvl4pPr indent="-228600" lvl="3" marL="1828800" algn="l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 sz="1300"/>
            </a:lvl4pPr>
            <a:lvl5pPr indent="-228600" lvl="4" marL="2286000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300"/>
            </a:lvl5pPr>
            <a:lvl6pPr indent="-228600" lvl="5" marL="27432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sz="1300"/>
            </a:lvl6pPr>
            <a:lvl7pPr indent="-228600" lvl="6" marL="32004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sz="1300"/>
            </a:lvl7pPr>
            <a:lvl8pPr indent="-228600" lvl="7" marL="36576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sz="1300"/>
            </a:lvl8pPr>
            <a:lvl9pPr indent="-228600" lvl="8" marL="4114800" algn="l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220" name="Google Shape;220;p30"/>
          <p:cNvSpPr txBox="1"/>
          <p:nvPr>
            <p:ph idx="10" type="dt"/>
          </p:nvPr>
        </p:nvSpPr>
        <p:spPr>
          <a:xfrm>
            <a:off x="609168" y="6247376"/>
            <a:ext cx="2837023" cy="470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21" name="Google Shape;221;p30"/>
          <p:cNvSpPr txBox="1"/>
          <p:nvPr>
            <p:ph idx="11" type="ftr"/>
          </p:nvPr>
        </p:nvSpPr>
        <p:spPr>
          <a:xfrm>
            <a:off x="4170568" y="6247376"/>
            <a:ext cx="3862384" cy="470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22" name="Google Shape;222;p30"/>
          <p:cNvSpPr txBox="1"/>
          <p:nvPr>
            <p:ph idx="12" type="sldNum"/>
          </p:nvPr>
        </p:nvSpPr>
        <p:spPr>
          <a:xfrm>
            <a:off x="8741488" y="6247376"/>
            <a:ext cx="2838463" cy="470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1"/>
          <p:cNvSpPr txBox="1"/>
          <p:nvPr>
            <p:ph type="title"/>
          </p:nvPr>
        </p:nvSpPr>
        <p:spPr>
          <a:xfrm>
            <a:off x="609168" y="273629"/>
            <a:ext cx="10967903" cy="1143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25" name="Google Shape;225;p31"/>
          <p:cNvSpPr txBox="1"/>
          <p:nvPr>
            <p:ph idx="1" type="body"/>
          </p:nvPr>
        </p:nvSpPr>
        <p:spPr>
          <a:xfrm>
            <a:off x="609168" y="1604328"/>
            <a:ext cx="10967903" cy="4524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57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indent="-228600" lvl="1" marL="914400" algn="l">
              <a:lnSpc>
                <a:spcPct val="93000"/>
              </a:lnSpc>
              <a:spcBef>
                <a:spcPts val="1300"/>
              </a:spcBef>
              <a:spcAft>
                <a:spcPts val="0"/>
              </a:spcAft>
              <a:buSzPts val="1300"/>
              <a:buNone/>
              <a:defRPr/>
            </a:lvl2pPr>
            <a:lvl3pPr indent="-228600" lvl="2" marL="1371600" algn="l">
              <a:lnSpc>
                <a:spcPct val="93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  <a:defRPr/>
            </a:lvl3pPr>
            <a:lvl4pPr indent="-228600" lvl="3" marL="1828800" algn="l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4pPr>
            <a:lvl5pPr indent="-228600" lvl="4" marL="2286000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5pPr>
            <a:lvl6pPr indent="-228600" lvl="5" marL="27432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/>
            </a:lvl6pPr>
            <a:lvl7pPr indent="-228600" lvl="6" marL="32004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/>
            </a:lvl7pPr>
            <a:lvl8pPr indent="-228600" lvl="7" marL="36576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/>
            </a:lvl8pPr>
            <a:lvl9pPr indent="-228600" lvl="8" marL="4114800" algn="l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SzPts val="1300"/>
              <a:buNone/>
              <a:defRPr/>
            </a:lvl9pPr>
          </a:lstStyle>
          <a:p/>
        </p:txBody>
      </p:sp>
      <p:sp>
        <p:nvSpPr>
          <p:cNvPr id="226" name="Google Shape;226;p31"/>
          <p:cNvSpPr txBox="1"/>
          <p:nvPr>
            <p:ph idx="10" type="dt"/>
          </p:nvPr>
        </p:nvSpPr>
        <p:spPr>
          <a:xfrm>
            <a:off x="609168" y="6247376"/>
            <a:ext cx="2837023" cy="470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27" name="Google Shape;227;p31"/>
          <p:cNvSpPr txBox="1"/>
          <p:nvPr>
            <p:ph idx="11" type="ftr"/>
          </p:nvPr>
        </p:nvSpPr>
        <p:spPr>
          <a:xfrm>
            <a:off x="4170568" y="6247376"/>
            <a:ext cx="3862384" cy="470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28" name="Google Shape;228;p31"/>
          <p:cNvSpPr txBox="1"/>
          <p:nvPr>
            <p:ph idx="12" type="sldNum"/>
          </p:nvPr>
        </p:nvSpPr>
        <p:spPr>
          <a:xfrm>
            <a:off x="8741488" y="6247376"/>
            <a:ext cx="2838463" cy="470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а курса">
  <p:cSld name="Карта курса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снимок экрана&#10;&#10;Автоматически созданное описание" id="28" name="Google Shape;2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19666" y="362364"/>
            <a:ext cx="10753725" cy="544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venir"/>
              <a:buNone/>
              <a:defRPr b="1" sz="4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2" type="body"/>
          </p:nvPr>
        </p:nvSpPr>
        <p:spPr>
          <a:xfrm>
            <a:off x="743998" y="2241317"/>
            <a:ext cx="646978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600"/>
              <a:buFont typeface="Arial"/>
              <a:buNone/>
              <a:defRPr b="1" i="0" sz="5000" u="none" cap="none" strike="noStrike">
                <a:solidFill>
                  <a:srgbClr val="40CDD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3" type="body"/>
          </p:nvPr>
        </p:nvSpPr>
        <p:spPr>
          <a:xfrm>
            <a:off x="1455442" y="2215852"/>
            <a:ext cx="3222436" cy="939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0" i="0" sz="20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4" type="body"/>
          </p:nvPr>
        </p:nvSpPr>
        <p:spPr>
          <a:xfrm>
            <a:off x="1307756" y="4631231"/>
            <a:ext cx="646978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600"/>
              <a:buFont typeface="Arial"/>
              <a:buNone/>
              <a:defRPr b="1" i="0" sz="5000" u="none" cap="none" strike="noStrike">
                <a:solidFill>
                  <a:srgbClr val="40CDD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5" type="body"/>
          </p:nvPr>
        </p:nvSpPr>
        <p:spPr>
          <a:xfrm>
            <a:off x="2047094" y="4618499"/>
            <a:ext cx="3222436" cy="939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0" i="0" sz="20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6" type="body"/>
          </p:nvPr>
        </p:nvSpPr>
        <p:spPr>
          <a:xfrm>
            <a:off x="4831431" y="3282779"/>
            <a:ext cx="646978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600"/>
              <a:buFont typeface="Arial"/>
              <a:buNone/>
              <a:defRPr b="1" i="0" sz="5000" u="none" cap="none" strike="noStrike">
                <a:solidFill>
                  <a:srgbClr val="40CDD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7" type="body"/>
          </p:nvPr>
        </p:nvSpPr>
        <p:spPr>
          <a:xfrm>
            <a:off x="5570769" y="3270047"/>
            <a:ext cx="3222436" cy="939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0" i="0" sz="20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8" type="body"/>
          </p:nvPr>
        </p:nvSpPr>
        <p:spPr>
          <a:xfrm>
            <a:off x="6922470" y="5303950"/>
            <a:ext cx="646978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600"/>
              <a:buFont typeface="Arial"/>
              <a:buNone/>
              <a:defRPr b="1" i="0" sz="5000" u="none" cap="none" strike="noStrike">
                <a:solidFill>
                  <a:srgbClr val="40CDD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9" type="body"/>
          </p:nvPr>
        </p:nvSpPr>
        <p:spPr>
          <a:xfrm>
            <a:off x="7661808" y="5291218"/>
            <a:ext cx="3222436" cy="939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0" i="0" sz="20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3" type="body"/>
          </p:nvPr>
        </p:nvSpPr>
        <p:spPr>
          <a:xfrm>
            <a:off x="7474858" y="1545999"/>
            <a:ext cx="646978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600"/>
              <a:buFont typeface="Arial"/>
              <a:buNone/>
              <a:defRPr b="1" i="0" sz="5000" u="none" cap="none" strike="noStrike">
                <a:solidFill>
                  <a:srgbClr val="40CDD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4" type="body"/>
          </p:nvPr>
        </p:nvSpPr>
        <p:spPr>
          <a:xfrm>
            <a:off x="8214196" y="1533267"/>
            <a:ext cx="3222436" cy="939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0" i="0" sz="20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4"/>
          <p:cNvSpPr/>
          <p:nvPr/>
        </p:nvSpPr>
        <p:spPr>
          <a:xfrm rot="-10128133">
            <a:off x="1013862" y="2547913"/>
            <a:ext cx="2029719" cy="1978047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rgbClr val="40CDD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4"/>
          <p:cNvSpPr/>
          <p:nvPr/>
        </p:nvSpPr>
        <p:spPr>
          <a:xfrm rot="6566080">
            <a:off x="4678081" y="2862401"/>
            <a:ext cx="2306337" cy="2394730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rgbClr val="40CDD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4"/>
          <p:cNvSpPr/>
          <p:nvPr/>
        </p:nvSpPr>
        <p:spPr>
          <a:xfrm rot="-739297">
            <a:off x="7925859" y="3873550"/>
            <a:ext cx="2306337" cy="3163242"/>
          </a:xfrm>
          <a:prstGeom prst="arc">
            <a:avLst>
              <a:gd fmla="val 16712281" name="adj1"/>
              <a:gd fmla="val 0" name="adj2"/>
            </a:avLst>
          </a:prstGeom>
          <a:noFill/>
          <a:ln cap="flat" cmpd="sng" w="9525">
            <a:solidFill>
              <a:srgbClr val="40CDD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4"/>
          <p:cNvSpPr/>
          <p:nvPr/>
        </p:nvSpPr>
        <p:spPr>
          <a:xfrm rot="5400000">
            <a:off x="10588176" y="4714044"/>
            <a:ext cx="1002080" cy="1092133"/>
          </a:xfrm>
          <a:prstGeom prst="arc">
            <a:avLst>
              <a:gd fmla="val 16712281" name="adj1"/>
              <a:gd fmla="val 0" name="adj2"/>
            </a:avLst>
          </a:prstGeom>
          <a:noFill/>
          <a:ln cap="flat" cmpd="sng" w="9525">
            <a:solidFill>
              <a:srgbClr val="40CDD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4"/>
          <p:cNvSpPr/>
          <p:nvPr/>
        </p:nvSpPr>
        <p:spPr>
          <a:xfrm>
            <a:off x="9222388" y="4453625"/>
            <a:ext cx="2407942" cy="1705329"/>
          </a:xfrm>
          <a:prstGeom prst="arc">
            <a:avLst>
              <a:gd fmla="val 16712281" name="adj1"/>
              <a:gd fmla="val 0" name="adj2"/>
            </a:avLst>
          </a:prstGeom>
          <a:noFill/>
          <a:ln cap="flat" cmpd="sng" w="9525">
            <a:solidFill>
              <a:srgbClr val="40CDD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4"/>
          <p:cNvSpPr/>
          <p:nvPr/>
        </p:nvSpPr>
        <p:spPr>
          <a:xfrm rot="9970954">
            <a:off x="9787705" y="2709391"/>
            <a:ext cx="1302202" cy="1756152"/>
          </a:xfrm>
          <a:prstGeom prst="arc">
            <a:avLst>
              <a:gd fmla="val 16712281" name="adj1"/>
              <a:gd fmla="val 0" name="adj2"/>
            </a:avLst>
          </a:prstGeom>
          <a:noFill/>
          <a:ln cap="flat" cmpd="sng" w="9525">
            <a:solidFill>
              <a:srgbClr val="40CDD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4"/>
          <p:cNvSpPr/>
          <p:nvPr/>
        </p:nvSpPr>
        <p:spPr>
          <a:xfrm rot="-6614669">
            <a:off x="9664026" y="3100179"/>
            <a:ext cx="1242877" cy="1009553"/>
          </a:xfrm>
          <a:prstGeom prst="arc">
            <a:avLst>
              <a:gd fmla="val 16712281" name="adj1"/>
              <a:gd fmla="val 54527" name="adj2"/>
            </a:avLst>
          </a:prstGeom>
          <a:noFill/>
          <a:ln cap="flat" cmpd="sng" w="9525">
            <a:solidFill>
              <a:srgbClr val="40CDD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4"/>
          <p:cNvSpPr/>
          <p:nvPr/>
        </p:nvSpPr>
        <p:spPr>
          <a:xfrm rot="4766345">
            <a:off x="9630276" y="1761100"/>
            <a:ext cx="794009" cy="1697545"/>
          </a:xfrm>
          <a:prstGeom prst="arc">
            <a:avLst>
              <a:gd fmla="val 16712281" name="adj1"/>
              <a:gd fmla="val 54527" name="adj2"/>
            </a:avLst>
          </a:prstGeom>
          <a:noFill/>
          <a:ln cap="flat" cmpd="sng" w="9525">
            <a:solidFill>
              <a:srgbClr val="40CDD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/>
          <p:nvPr>
            <p:ph type="ctrTitle"/>
          </p:nvPr>
        </p:nvSpPr>
        <p:spPr>
          <a:xfrm>
            <a:off x="913921" y="2129985"/>
            <a:ext cx="10364160" cy="1470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31" name="Google Shape;231;p32"/>
          <p:cNvSpPr txBox="1"/>
          <p:nvPr>
            <p:ph idx="1" type="subTitle"/>
          </p:nvPr>
        </p:nvSpPr>
        <p:spPr>
          <a:xfrm>
            <a:off x="1829761" y="3885528"/>
            <a:ext cx="8534399" cy="1752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575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ctr">
              <a:lnSpc>
                <a:spcPct val="93000"/>
              </a:lnSpc>
              <a:spcBef>
                <a:spcPts val="1300"/>
              </a:spcBef>
              <a:spcAft>
                <a:spcPts val="0"/>
              </a:spcAft>
              <a:buSzPts val="2500"/>
              <a:buNone/>
              <a:defRPr/>
            </a:lvl2pPr>
            <a:lvl3pPr lvl="2" algn="ctr">
              <a:lnSpc>
                <a:spcPct val="93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3pPr>
            <a:lvl4pPr lvl="3" algn="ctr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SzPts val="1800"/>
              <a:buNone/>
              <a:defRPr/>
            </a:lvl9pPr>
          </a:lstStyle>
          <a:p/>
        </p:txBody>
      </p:sp>
      <p:sp>
        <p:nvSpPr>
          <p:cNvPr id="232" name="Google Shape;232;p32"/>
          <p:cNvSpPr txBox="1"/>
          <p:nvPr>
            <p:ph idx="10" type="dt"/>
          </p:nvPr>
        </p:nvSpPr>
        <p:spPr>
          <a:xfrm>
            <a:off x="609168" y="6247376"/>
            <a:ext cx="2837023" cy="470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33" name="Google Shape;233;p32"/>
          <p:cNvSpPr txBox="1"/>
          <p:nvPr>
            <p:ph idx="11" type="ftr"/>
          </p:nvPr>
        </p:nvSpPr>
        <p:spPr>
          <a:xfrm>
            <a:off x="4170568" y="6247376"/>
            <a:ext cx="3862384" cy="470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34" name="Google Shape;234;p32"/>
          <p:cNvSpPr txBox="1"/>
          <p:nvPr>
            <p:ph idx="12" type="sldNum"/>
          </p:nvPr>
        </p:nvSpPr>
        <p:spPr>
          <a:xfrm>
            <a:off x="8741488" y="6247376"/>
            <a:ext cx="2838463" cy="470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Маршрут вебинара">
  <p:cSld name="Маршрут вебинара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снимок экрана&#10;&#10;Автоматически созданное описание" id="49" name="Google Shape;4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5"/>
          <p:cNvSpPr txBox="1"/>
          <p:nvPr>
            <p:ph idx="1" type="body"/>
          </p:nvPr>
        </p:nvSpPr>
        <p:spPr>
          <a:xfrm>
            <a:off x="719666" y="362364"/>
            <a:ext cx="10753725" cy="544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5"/>
          <p:cNvSpPr/>
          <p:nvPr/>
        </p:nvSpPr>
        <p:spPr>
          <a:xfrm>
            <a:off x="2904836" y="1474029"/>
            <a:ext cx="6382327" cy="858982"/>
          </a:xfrm>
          <a:prstGeom prst="roundRect">
            <a:avLst>
              <a:gd fmla="val 16667" name="adj"/>
            </a:avLst>
          </a:prstGeom>
          <a:solidFill>
            <a:srgbClr val="40CDD0"/>
          </a:solidFill>
          <a:ln>
            <a:noFill/>
          </a:ln>
        </p:spPr>
        <p:txBody>
          <a:bodyPr anchorCtr="0" anchor="ctr" bIns="17825" lIns="17825" spcFirstLastPara="1" rIns="17825" wrap="square" tIns="17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64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2" name="Google Shape;52;p5"/>
          <p:cNvSpPr/>
          <p:nvPr/>
        </p:nvSpPr>
        <p:spPr>
          <a:xfrm>
            <a:off x="2904834" y="5724238"/>
            <a:ext cx="6382327" cy="858982"/>
          </a:xfrm>
          <a:prstGeom prst="roundRect">
            <a:avLst>
              <a:gd fmla="val 16667" name="adj"/>
            </a:avLst>
          </a:prstGeom>
          <a:solidFill>
            <a:srgbClr val="40CDD0"/>
          </a:solidFill>
          <a:ln>
            <a:noFill/>
          </a:ln>
        </p:spPr>
        <p:txBody>
          <a:bodyPr anchorCtr="0" anchor="ctr" bIns="17825" lIns="17825" spcFirstLastPara="1" rIns="17825" wrap="square" tIns="17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64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3" name="Google Shape;53;p5"/>
          <p:cNvSpPr/>
          <p:nvPr/>
        </p:nvSpPr>
        <p:spPr>
          <a:xfrm>
            <a:off x="2904835" y="2890766"/>
            <a:ext cx="6382327" cy="858982"/>
          </a:xfrm>
          <a:prstGeom prst="roundRect">
            <a:avLst>
              <a:gd fmla="val 16667" name="adj"/>
            </a:avLst>
          </a:prstGeom>
          <a:solidFill>
            <a:srgbClr val="40CDD0"/>
          </a:solidFill>
          <a:ln>
            <a:noFill/>
          </a:ln>
        </p:spPr>
        <p:txBody>
          <a:bodyPr anchorCtr="0" anchor="ctr" bIns="17825" lIns="17825" spcFirstLastPara="1" rIns="17825" wrap="square" tIns="17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64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2904835" y="4307503"/>
            <a:ext cx="6382327" cy="858982"/>
          </a:xfrm>
          <a:prstGeom prst="roundRect">
            <a:avLst>
              <a:gd fmla="val 16667" name="adj"/>
            </a:avLst>
          </a:prstGeom>
          <a:solidFill>
            <a:srgbClr val="40CDD0"/>
          </a:solidFill>
          <a:ln>
            <a:noFill/>
          </a:ln>
        </p:spPr>
        <p:txBody>
          <a:bodyPr anchorCtr="0" anchor="ctr" bIns="17825" lIns="17825" spcFirstLastPara="1" rIns="17825" wrap="square" tIns="17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64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5762332" y="2369703"/>
            <a:ext cx="667329" cy="484371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83DFE1"/>
          </a:solidFill>
          <a:ln>
            <a:noFill/>
          </a:ln>
        </p:spPr>
        <p:txBody>
          <a:bodyPr anchorCtr="0" anchor="ctr" bIns="17825" lIns="17825" spcFirstLastPara="1" rIns="17825" wrap="square" tIns="17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64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5762331" y="3786440"/>
            <a:ext cx="667329" cy="484371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83DFE1"/>
          </a:solidFill>
          <a:ln>
            <a:noFill/>
          </a:ln>
        </p:spPr>
        <p:txBody>
          <a:bodyPr anchorCtr="0" anchor="ctr" bIns="17825" lIns="17825" spcFirstLastPara="1" rIns="17825" wrap="square" tIns="17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64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5762331" y="5203177"/>
            <a:ext cx="667329" cy="484371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83DFE1"/>
          </a:solidFill>
          <a:ln>
            <a:noFill/>
          </a:ln>
        </p:spPr>
        <p:txBody>
          <a:bodyPr anchorCtr="0" anchor="ctr" bIns="17825" lIns="17825" spcFirstLastPara="1" rIns="17825" wrap="square" tIns="17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64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8" name="Google Shape;58;p5"/>
          <p:cNvSpPr txBox="1"/>
          <p:nvPr>
            <p:ph idx="2" type="body"/>
          </p:nvPr>
        </p:nvSpPr>
        <p:spPr>
          <a:xfrm>
            <a:off x="3043526" y="1588655"/>
            <a:ext cx="6104948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3" type="body"/>
          </p:nvPr>
        </p:nvSpPr>
        <p:spPr>
          <a:xfrm>
            <a:off x="3043526" y="3015457"/>
            <a:ext cx="6104948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5"/>
          <p:cNvSpPr txBox="1"/>
          <p:nvPr>
            <p:ph idx="4" type="body"/>
          </p:nvPr>
        </p:nvSpPr>
        <p:spPr>
          <a:xfrm>
            <a:off x="3043526" y="4437385"/>
            <a:ext cx="6104948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5"/>
          <p:cNvSpPr txBox="1"/>
          <p:nvPr>
            <p:ph idx="5" type="body"/>
          </p:nvPr>
        </p:nvSpPr>
        <p:spPr>
          <a:xfrm>
            <a:off x="3043526" y="5848929"/>
            <a:ext cx="6104948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6"/>
          <p:cNvSpPr/>
          <p:nvPr/>
        </p:nvSpPr>
        <p:spPr>
          <a:xfrm>
            <a:off x="0" y="-15336"/>
            <a:ext cx="12192000" cy="1881080"/>
          </a:xfrm>
          <a:prstGeom prst="rect">
            <a:avLst/>
          </a:prstGeom>
          <a:gradFill>
            <a:gsLst>
              <a:gs pos="0">
                <a:srgbClr val="3C46B9">
                  <a:alpha val="0"/>
                </a:srgbClr>
              </a:gs>
              <a:gs pos="49000">
                <a:srgbClr val="262E78">
                  <a:alpha val="69803"/>
                </a:srgbClr>
              </a:gs>
              <a:gs pos="100000">
                <a:srgbClr val="01C3BA">
                  <a:alpha val="45882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6663" y="411079"/>
            <a:ext cx="2198673" cy="9718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6"/>
          <p:cNvSpPr/>
          <p:nvPr/>
        </p:nvSpPr>
        <p:spPr>
          <a:xfrm>
            <a:off x="-1" y="4643120"/>
            <a:ext cx="12192000" cy="2230216"/>
          </a:xfrm>
          <a:prstGeom prst="rect">
            <a:avLst/>
          </a:prstGeom>
          <a:gradFill>
            <a:gsLst>
              <a:gs pos="0">
                <a:srgbClr val="3C46B9">
                  <a:alpha val="27843"/>
                </a:srgbClr>
              </a:gs>
              <a:gs pos="49000">
                <a:srgbClr val="262E78">
                  <a:alpha val="60784"/>
                </a:srgbClr>
              </a:gs>
              <a:gs pos="100000">
                <a:srgbClr val="00756F">
                  <a:alpha val="56862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6"/>
          <p:cNvSpPr txBox="1"/>
          <p:nvPr>
            <p:ph idx="1" type="body"/>
          </p:nvPr>
        </p:nvSpPr>
        <p:spPr>
          <a:xfrm>
            <a:off x="-2" y="2411267"/>
            <a:ext cx="12192000" cy="1810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b="1" sz="5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ctr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algn="ctr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algn="ctr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algn="ctr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азделительный">
  <p:cSld name="Разделительный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7"/>
          <p:cNvSpPr/>
          <p:nvPr/>
        </p:nvSpPr>
        <p:spPr>
          <a:xfrm>
            <a:off x="0" y="0"/>
            <a:ext cx="12192000" cy="1859280"/>
          </a:xfrm>
          <a:prstGeom prst="rect">
            <a:avLst/>
          </a:prstGeom>
          <a:gradFill>
            <a:gsLst>
              <a:gs pos="0">
                <a:srgbClr val="3C46B9">
                  <a:alpha val="0"/>
                </a:srgbClr>
              </a:gs>
              <a:gs pos="49000">
                <a:srgbClr val="262E78">
                  <a:alpha val="69803"/>
                </a:srgbClr>
              </a:gs>
              <a:gs pos="100000">
                <a:srgbClr val="01C3BA">
                  <a:alpha val="45882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7"/>
          <p:cNvSpPr txBox="1"/>
          <p:nvPr>
            <p:ph idx="1" type="body"/>
          </p:nvPr>
        </p:nvSpPr>
        <p:spPr>
          <a:xfrm>
            <a:off x="5099050" y="1675606"/>
            <a:ext cx="1993900" cy="4217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25000"/>
              <a:buNone/>
              <a:defRPr b="1" sz="25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7"/>
          <p:cNvSpPr/>
          <p:nvPr/>
        </p:nvSpPr>
        <p:spPr>
          <a:xfrm>
            <a:off x="-1" y="4643120"/>
            <a:ext cx="12192000" cy="2230216"/>
          </a:xfrm>
          <a:prstGeom prst="rect">
            <a:avLst/>
          </a:prstGeom>
          <a:gradFill>
            <a:gsLst>
              <a:gs pos="0">
                <a:srgbClr val="3C46B9">
                  <a:alpha val="27843"/>
                </a:srgbClr>
              </a:gs>
              <a:gs pos="49000">
                <a:srgbClr val="262E78">
                  <a:alpha val="60784"/>
                </a:srgbClr>
              </a:gs>
              <a:gs pos="100000">
                <a:srgbClr val="00756F">
                  <a:alpha val="56862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7"/>
          <p:cNvSpPr txBox="1"/>
          <p:nvPr>
            <p:ph idx="2" type="body"/>
          </p:nvPr>
        </p:nvSpPr>
        <p:spPr>
          <a:xfrm>
            <a:off x="0" y="3073400"/>
            <a:ext cx="12192000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b="1" sz="3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 и картинка">
  <p:cSld name="Текст и картинка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снимок экрана&#10;&#10;Автоматически созданное описание" id="75" name="Google Shape;7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8"/>
          <p:cNvSpPr/>
          <p:nvPr>
            <p:ph idx="2" type="pic"/>
          </p:nvPr>
        </p:nvSpPr>
        <p:spPr>
          <a:xfrm>
            <a:off x="6961188" y="1808163"/>
            <a:ext cx="4375150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687"/>
              <a:buFont typeface="Arial"/>
              <a:buChar char="•"/>
              <a:defRPr b="0" i="0" sz="168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406"/>
              <a:buFont typeface="Arial"/>
              <a:buChar char="•"/>
              <a:defRPr b="0" i="0" sz="140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8"/>
          <p:cNvSpPr txBox="1"/>
          <p:nvPr>
            <p:ph idx="1" type="body"/>
          </p:nvPr>
        </p:nvSpPr>
        <p:spPr>
          <a:xfrm>
            <a:off x="719667" y="1808479"/>
            <a:ext cx="5040000" cy="4531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rgbClr val="40CDD0"/>
              </a:buClr>
              <a:buSzPts val="1500"/>
              <a:buFont typeface="Noto Sans Symbols"/>
              <a:buChar char="▪"/>
              <a:defRPr sz="1500"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3" type="body"/>
          </p:nvPr>
        </p:nvSpPr>
        <p:spPr>
          <a:xfrm>
            <a:off x="719666" y="362364"/>
            <a:ext cx="10753725" cy="544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venir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de 1">
  <p:cSld name="Code 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снимок экрана&#10;&#10;Автоматически созданное описание" id="80" name="Google Shape;8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9"/>
          <p:cNvSpPr txBox="1"/>
          <p:nvPr>
            <p:ph idx="1" type="body"/>
          </p:nvPr>
        </p:nvSpPr>
        <p:spPr>
          <a:xfrm>
            <a:off x="723600" y="1717040"/>
            <a:ext cx="10744800" cy="4807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2" type="body"/>
          </p:nvPr>
        </p:nvSpPr>
        <p:spPr>
          <a:xfrm>
            <a:off x="719666" y="362364"/>
            <a:ext cx="10753725" cy="544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venir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de 2">
  <p:cSld name="Code 2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снимок экрана&#10;&#10;Автоматически созданное описание" id="84" name="Google Shape;84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0"/>
          <p:cNvSpPr txBox="1"/>
          <p:nvPr>
            <p:ph idx="1" type="body"/>
          </p:nvPr>
        </p:nvSpPr>
        <p:spPr>
          <a:xfrm>
            <a:off x="723599" y="1605280"/>
            <a:ext cx="6960000" cy="4919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0"/>
          <p:cNvSpPr txBox="1"/>
          <p:nvPr>
            <p:ph idx="2" type="body"/>
          </p:nvPr>
        </p:nvSpPr>
        <p:spPr>
          <a:xfrm>
            <a:off x="8032376" y="1605280"/>
            <a:ext cx="3439957" cy="4919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rgbClr val="40CDD0"/>
              </a:buClr>
              <a:buSzPts val="1700"/>
              <a:buFont typeface="Noto Sans Symbols"/>
              <a:buNone/>
              <a:defRPr sz="1700"/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3" type="body"/>
          </p:nvPr>
        </p:nvSpPr>
        <p:spPr>
          <a:xfrm>
            <a:off x="719666" y="362364"/>
            <a:ext cx="10753725" cy="544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venir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3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49" y="365001"/>
            <a:ext cx="10515502" cy="13260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94"/>
              <a:buFont typeface="Calibri"/>
              <a:buNone/>
              <a:defRPr b="0" i="0" sz="30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49" y="1826122"/>
            <a:ext cx="10515502" cy="4350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3631" lvl="0" marL="457200" marR="0" rtl="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b="0" i="0" sz="196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5724" lvl="1" marL="914400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687"/>
              <a:buFont typeface="Arial"/>
              <a:buChar char="•"/>
              <a:defRPr b="0" i="0" sz="168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881" lvl="2" marL="1371600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406"/>
              <a:buFont typeface="Arial"/>
              <a:buChar char="•"/>
              <a:defRPr b="0" i="0" sz="140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8991" lvl="3" marL="1828800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8991" lvl="4" marL="2286000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8991" lvl="5" marL="2743200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8991" lvl="6" marL="3200400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8990" lvl="7" marL="3657600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8990" lvl="8" marL="4114800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49" y="6356821"/>
            <a:ext cx="2743563" cy="365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3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328" y="6356821"/>
            <a:ext cx="4115344" cy="365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3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188" y="6356821"/>
            <a:ext cx="2743563" cy="365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43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43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43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43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43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43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43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43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43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/>
          <p:nvPr>
            <p:ph type="title"/>
          </p:nvPr>
        </p:nvSpPr>
        <p:spPr>
          <a:xfrm>
            <a:off x="609168" y="273629"/>
            <a:ext cx="10967903" cy="1143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Google Shape;162;p21"/>
          <p:cNvSpPr txBox="1"/>
          <p:nvPr>
            <p:ph idx="1" type="body"/>
          </p:nvPr>
        </p:nvSpPr>
        <p:spPr>
          <a:xfrm>
            <a:off x="609168" y="1604328"/>
            <a:ext cx="10967903" cy="4524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575">
            <a:noAutofit/>
          </a:bodyPr>
          <a:lstStyle>
            <a:lvl1pPr indent="-2286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3000"/>
              </a:lnSpc>
              <a:spcBef>
                <a:spcPts val="1300"/>
              </a:spcBef>
              <a:spcAft>
                <a:spcPts val="0"/>
              </a:spcAft>
              <a:buSzPts val="1300"/>
              <a:buNone/>
              <a:def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3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SzPts val="13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3" name="Google Shape;163;p21"/>
          <p:cNvSpPr txBox="1"/>
          <p:nvPr>
            <p:ph idx="10" type="dt"/>
          </p:nvPr>
        </p:nvSpPr>
        <p:spPr>
          <a:xfrm>
            <a:off x="609168" y="6247376"/>
            <a:ext cx="2837023" cy="470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4" name="Google Shape;164;p21"/>
          <p:cNvSpPr txBox="1"/>
          <p:nvPr>
            <p:ph idx="11" type="ftr"/>
          </p:nvPr>
        </p:nvSpPr>
        <p:spPr>
          <a:xfrm>
            <a:off x="4170568" y="6247376"/>
            <a:ext cx="3862384" cy="470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5" name="Google Shape;165;p21"/>
          <p:cNvSpPr txBox="1"/>
          <p:nvPr>
            <p:ph idx="12" type="sldNum"/>
          </p:nvPr>
        </p:nvSpPr>
        <p:spPr>
          <a:xfrm>
            <a:off x="8741488" y="6247376"/>
            <a:ext cx="2838463" cy="470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Relationship Id="rId4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Relationship Id="rId4" Type="http://schemas.openxmlformats.org/officeDocument/2006/relationships/image" Target="../media/image18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782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3"/>
          <p:cNvSpPr txBox="1"/>
          <p:nvPr/>
        </p:nvSpPr>
        <p:spPr>
          <a:xfrm>
            <a:off x="609168" y="4045384"/>
            <a:ext cx="2939271" cy="362918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50" spcFirstLastPara="1" rIns="82950" wrap="square" tIns="414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Ксения Такташева</a:t>
            </a:r>
            <a:endParaRPr sz="1300"/>
          </a:p>
        </p:txBody>
      </p:sp>
      <p:sp>
        <p:nvSpPr>
          <p:cNvPr id="242" name="Google Shape;242;p33"/>
          <p:cNvSpPr txBox="1"/>
          <p:nvPr/>
        </p:nvSpPr>
        <p:spPr>
          <a:xfrm>
            <a:off x="609168" y="4343496"/>
            <a:ext cx="2939271" cy="279389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50" spcFirstLastPara="1" rIns="82950" wrap="square" tIns="414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300"/>
              <a:buFont typeface="Roboto Light"/>
              <a:buNone/>
            </a:pPr>
            <a:r>
              <a:rPr b="0" i="0" lang="en-US" sz="1300" u="none" cap="none" strike="noStrike">
                <a:solidFill>
                  <a:srgbClr val="00FFFF"/>
                </a:solidFill>
                <a:latin typeface="Roboto Light"/>
                <a:ea typeface="Roboto Light"/>
                <a:cs typeface="Roboto Light"/>
                <a:sym typeface="Roboto Light"/>
              </a:rPr>
              <a:t>Fleetcor, Russia</a:t>
            </a:r>
            <a:endParaRPr sz="1300"/>
          </a:p>
        </p:txBody>
      </p:sp>
      <p:sp>
        <p:nvSpPr>
          <p:cNvPr id="243" name="Google Shape;243;p33"/>
          <p:cNvSpPr txBox="1"/>
          <p:nvPr/>
        </p:nvSpPr>
        <p:spPr>
          <a:xfrm>
            <a:off x="674693" y="5441117"/>
            <a:ext cx="10842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50" spcFirstLastPara="1" rIns="82950" wrap="square" tIns="41450">
            <a:sp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Black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Трансформация QA снизу, когда давят сверху </a:t>
            </a:r>
            <a:endParaRPr sz="13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911820"/>
            <a:ext cx="12192001" cy="974956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2"/>
          <p:cNvSpPr txBox="1"/>
          <p:nvPr/>
        </p:nvSpPr>
        <p:spPr>
          <a:xfrm>
            <a:off x="1457395" y="6302102"/>
            <a:ext cx="76413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7225">
            <a:noAutofit/>
          </a:bodyPr>
          <a:lstStyle/>
          <a:p>
            <a:pPr indent="0" lvl="0" marL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15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Трансформация QA снизу, когда давят сверху</a:t>
            </a:r>
            <a:endParaRPr b="1" sz="15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330" name="Google Shape;33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9375" y="878400"/>
            <a:ext cx="5065504" cy="50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2"/>
          <p:cNvSpPr txBox="1"/>
          <p:nvPr/>
        </p:nvSpPr>
        <p:spPr>
          <a:xfrm>
            <a:off x="0" y="1"/>
            <a:ext cx="121920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450" lIns="82950" spcFirstLastPara="1" rIns="82950" wrap="square" tIns="41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Что со всем этим делать?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911820"/>
            <a:ext cx="12192001" cy="974956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3"/>
          <p:cNvSpPr txBox="1"/>
          <p:nvPr/>
        </p:nvSpPr>
        <p:spPr>
          <a:xfrm>
            <a:off x="1457395" y="6302102"/>
            <a:ext cx="76413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7225">
            <a:noAutofit/>
          </a:bodyPr>
          <a:lstStyle/>
          <a:p>
            <a:pPr indent="0" lvl="0" marL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15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Трансформация QA снизу, когда давят сверху</a:t>
            </a:r>
            <a:endParaRPr b="1" sz="15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39" name="Google Shape;339;p43"/>
          <p:cNvSpPr txBox="1"/>
          <p:nvPr/>
        </p:nvSpPr>
        <p:spPr>
          <a:xfrm>
            <a:off x="0" y="1"/>
            <a:ext cx="121920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450" lIns="82950" spcFirstLastPara="1" rIns="82950" wrap="square" tIns="41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Что со всем этим делать?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340" name="Google Shape;340;p43"/>
          <p:cNvSpPr txBox="1"/>
          <p:nvPr/>
        </p:nvSpPr>
        <p:spPr>
          <a:xfrm>
            <a:off x="884700" y="1991550"/>
            <a:ext cx="93441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rabicPeriod"/>
            </a:pPr>
            <a:r>
              <a:rPr lang="en-US" sz="2400">
                <a:solidFill>
                  <a:srgbClr val="595959"/>
                </a:solidFill>
              </a:rPr>
              <a:t>Стать первопроходцем</a:t>
            </a:r>
            <a:endParaRPr sz="2400">
              <a:solidFill>
                <a:srgbClr val="595959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rabicPeriod"/>
            </a:pPr>
            <a:r>
              <a:rPr lang="en-US" sz="2400">
                <a:solidFill>
                  <a:srgbClr val="595959"/>
                </a:solidFill>
              </a:rPr>
              <a:t>Заинтересовать коллег </a:t>
            </a:r>
            <a:endParaRPr sz="2400">
              <a:solidFill>
                <a:srgbClr val="595959"/>
              </a:solidFill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rabicPeriod"/>
            </a:pPr>
            <a:r>
              <a:rPr lang="en-US" sz="2400">
                <a:solidFill>
                  <a:srgbClr val="595959"/>
                </a:solidFill>
              </a:rPr>
              <a:t>Заручиться поддержкой руководства</a:t>
            </a:r>
            <a:endParaRPr sz="2400">
              <a:solidFill>
                <a:srgbClr val="595959"/>
              </a:solidFill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rabicPeriod"/>
            </a:pPr>
            <a:r>
              <a:rPr lang="en-US" sz="2400">
                <a:solidFill>
                  <a:srgbClr val="595959"/>
                </a:solidFill>
              </a:rPr>
              <a:t>Продемонстрировать свои достижения</a:t>
            </a:r>
            <a:endParaRPr sz="2400">
              <a:solidFill>
                <a:srgbClr val="595959"/>
              </a:solidFill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rabicPeriod"/>
            </a:pPr>
            <a:r>
              <a:rPr lang="en-US" sz="2400">
                <a:solidFill>
                  <a:srgbClr val="595959"/>
                </a:solidFill>
              </a:rPr>
              <a:t>Повторять п.2-п.5 на регулярной основе</a:t>
            </a:r>
            <a:endParaRPr sz="24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911820"/>
            <a:ext cx="12192001" cy="974956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44"/>
          <p:cNvSpPr txBox="1"/>
          <p:nvPr/>
        </p:nvSpPr>
        <p:spPr>
          <a:xfrm>
            <a:off x="1457395" y="6302102"/>
            <a:ext cx="76413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7225">
            <a:noAutofit/>
          </a:bodyPr>
          <a:lstStyle/>
          <a:p>
            <a:pPr indent="0" lvl="0" marL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15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Трансформация QA снизу, когда давят сверху</a:t>
            </a:r>
            <a:endParaRPr b="1" sz="15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 Black"/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348" name="Google Shape;34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9750" y="506625"/>
            <a:ext cx="7195873" cy="527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911820"/>
            <a:ext cx="12192001" cy="974956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45"/>
          <p:cNvSpPr txBox="1"/>
          <p:nvPr/>
        </p:nvSpPr>
        <p:spPr>
          <a:xfrm>
            <a:off x="1457395" y="6302102"/>
            <a:ext cx="76413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7225">
            <a:noAutofit/>
          </a:bodyPr>
          <a:lstStyle/>
          <a:p>
            <a:pPr indent="0" lvl="0" marL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15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Трансформация QA снизу, когда давят сверху</a:t>
            </a:r>
            <a:endParaRPr b="1" sz="15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56" name="Google Shape;356;p45"/>
          <p:cNvSpPr txBox="1"/>
          <p:nvPr/>
        </p:nvSpPr>
        <p:spPr>
          <a:xfrm>
            <a:off x="0" y="1"/>
            <a:ext cx="121920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450" lIns="82950" spcFirstLastPara="1" rIns="82950" wrap="square" tIns="41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>
                <a:solidFill>
                  <a:schemeClr val="dk1"/>
                </a:solidFill>
              </a:rPr>
              <a:t>Результаты анализа</a:t>
            </a:r>
            <a:endParaRPr sz="1600"/>
          </a:p>
        </p:txBody>
      </p:sp>
      <p:graphicFrame>
        <p:nvGraphicFramePr>
          <p:cNvPr id="357" name="Google Shape;357;p45"/>
          <p:cNvGraphicFramePr/>
          <p:nvPr/>
        </p:nvGraphicFramePr>
        <p:xfrm>
          <a:off x="1457400" y="1138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{B3F7EA35-EFDC-4E7B-93D7-B96762D1C68C}</a:tableStyleId>
              </a:tblPr>
              <a:tblGrid>
                <a:gridCol w="7211500"/>
                <a:gridCol w="2294150"/>
              </a:tblGrid>
              <a:tr h="506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latin typeface="Avenir"/>
                          <a:ea typeface="Avenir"/>
                          <a:cs typeface="Avenir"/>
                          <a:sym typeface="Avenir"/>
                        </a:rPr>
                        <a:t>Пожиратели времени</a:t>
                      </a:r>
                      <a:endParaRPr b="1" sz="24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latin typeface="Avenir"/>
                          <a:ea typeface="Avenir"/>
                          <a:cs typeface="Avenir"/>
                          <a:sym typeface="Avenir"/>
                        </a:rPr>
                        <a:t>Мин в день</a:t>
                      </a:r>
                      <a:endParaRPr b="1" sz="24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 anchor="ctr"/>
                </a:tc>
              </a:tr>
              <a:tr h="520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2500">
                          <a:solidFill>
                            <a:srgbClr val="595959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Ручная накатка билдов</a:t>
                      </a:r>
                      <a:endParaRPr sz="25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40 - 90 </a:t>
                      </a:r>
                      <a:endParaRPr sz="2100"/>
                    </a:p>
                  </a:txBody>
                  <a:tcPr marT="91425" marB="91425" marR="91425" marL="91425" anchor="ctr"/>
                </a:tc>
              </a:tr>
              <a:tr h="520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2500">
                          <a:solidFill>
                            <a:srgbClr val="595959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Очистка места на серверах</a:t>
                      </a:r>
                      <a:endParaRPr sz="25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15 </a:t>
                      </a:r>
                      <a:endParaRPr sz="2100"/>
                    </a:p>
                  </a:txBody>
                  <a:tcPr marT="91425" marB="91425" marR="91425" marL="91425" anchor="ctr"/>
                </a:tc>
              </a:tr>
              <a:tr h="548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2500">
                          <a:solidFill>
                            <a:srgbClr val="595959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Поиск информации о работе функционала</a:t>
                      </a:r>
                      <a:endParaRPr sz="25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120 - </a:t>
                      </a:r>
                      <a:r>
                        <a:rPr b="1" lang="en-US" sz="2700">
                          <a:solidFill>
                            <a:srgbClr val="595959"/>
                          </a:solidFill>
                        </a:rPr>
                        <a:t>∞</a:t>
                      </a:r>
                      <a:endParaRPr sz="1600"/>
                    </a:p>
                  </a:txBody>
                  <a:tcPr marT="91425" marB="91425" marR="91425" marL="91425" anchor="ctr"/>
                </a:tc>
              </a:tr>
              <a:tr h="520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2500">
                          <a:solidFill>
                            <a:srgbClr val="595959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Поиск информации о внесенных изменениях</a:t>
                      </a:r>
                      <a:endParaRPr sz="2500">
                        <a:solidFill>
                          <a:srgbClr val="595959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2100"/>
                        <a:t>10 до 30</a:t>
                      </a:r>
                      <a:endParaRPr sz="2100"/>
                    </a:p>
                  </a:txBody>
                  <a:tcPr marT="91425" marB="91425" marR="91425" marL="91425" anchor="ctr"/>
                </a:tc>
              </a:tr>
              <a:tr h="92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2500">
                          <a:solidFill>
                            <a:srgbClr val="595959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Сопоставление информации в логах разных систем (на разных серверах)</a:t>
                      </a:r>
                      <a:endParaRPr sz="2500">
                        <a:solidFill>
                          <a:srgbClr val="595959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15 - 60</a:t>
                      </a:r>
                      <a:endParaRPr sz="2100"/>
                    </a:p>
                  </a:txBody>
                  <a:tcPr marT="91425" marB="91425" marR="91425" marL="91425" anchor="ctr"/>
                </a:tc>
              </a:tr>
              <a:tr h="520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2500">
                          <a:solidFill>
                            <a:srgbClr val="595959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Время простоя при поломке стенда</a:t>
                      </a:r>
                      <a:endParaRPr sz="2500">
                        <a:solidFill>
                          <a:srgbClr val="595959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30 - 180</a:t>
                      </a:r>
                      <a:endParaRPr sz="2100"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911820"/>
            <a:ext cx="12192001" cy="974956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46"/>
          <p:cNvSpPr txBox="1"/>
          <p:nvPr/>
        </p:nvSpPr>
        <p:spPr>
          <a:xfrm>
            <a:off x="1457395" y="6302102"/>
            <a:ext cx="76413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7225">
            <a:noAutofit/>
          </a:bodyPr>
          <a:lstStyle/>
          <a:p>
            <a:pPr indent="0" lvl="0" marL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15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Трансформация QA снизу, когда давят сверху</a:t>
            </a:r>
            <a:endParaRPr b="1" sz="15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65" name="Google Shape;365;p46"/>
          <p:cNvSpPr txBox="1"/>
          <p:nvPr/>
        </p:nvSpPr>
        <p:spPr>
          <a:xfrm>
            <a:off x="0" y="0"/>
            <a:ext cx="121920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450" lIns="82950" spcFirstLastPara="1" rIns="82950" wrap="square" tIns="41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>
                <a:solidFill>
                  <a:schemeClr val="dk1"/>
                </a:solidFill>
              </a:rPr>
              <a:t>Результаты анализа</a:t>
            </a:r>
            <a:endParaRPr sz="1600"/>
          </a:p>
        </p:txBody>
      </p:sp>
      <p:sp>
        <p:nvSpPr>
          <p:cNvPr id="366" name="Google Shape;366;p46"/>
          <p:cNvSpPr txBox="1"/>
          <p:nvPr/>
        </p:nvSpPr>
        <p:spPr>
          <a:xfrm>
            <a:off x="1278600" y="2453900"/>
            <a:ext cx="9957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US" sz="4000">
                <a:solidFill>
                  <a:srgbClr val="595959"/>
                </a:solidFill>
              </a:rPr>
              <a:t>2 500 часов в год мы тратили впустую</a:t>
            </a:r>
            <a:endParaRPr b="1" sz="4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911820"/>
            <a:ext cx="12192001" cy="974956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47"/>
          <p:cNvSpPr txBox="1"/>
          <p:nvPr/>
        </p:nvSpPr>
        <p:spPr>
          <a:xfrm>
            <a:off x="1457395" y="6302102"/>
            <a:ext cx="76413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7225">
            <a:noAutofit/>
          </a:bodyPr>
          <a:lstStyle/>
          <a:p>
            <a:pPr indent="0" lvl="0" marL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15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Трансформация QA снизу, когда давят сверху</a:t>
            </a:r>
            <a:endParaRPr b="1" sz="15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74" name="Google Shape;374;p47"/>
          <p:cNvSpPr txBox="1"/>
          <p:nvPr/>
        </p:nvSpPr>
        <p:spPr>
          <a:xfrm>
            <a:off x="0" y="0"/>
            <a:ext cx="12192000" cy="85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450" lIns="82950" spcFirstLastPara="1" rIns="82950" wrap="square" tIns="41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>
                <a:solidFill>
                  <a:schemeClr val="dk1"/>
                </a:solidFill>
              </a:rPr>
              <a:t>Первые шаги</a:t>
            </a:r>
            <a:endParaRPr sz="3100">
              <a:solidFill>
                <a:schemeClr val="dk1"/>
              </a:solidFill>
            </a:endParaRPr>
          </a:p>
        </p:txBody>
      </p:sp>
      <p:sp>
        <p:nvSpPr>
          <p:cNvPr id="375" name="Google Shape;375;p47"/>
          <p:cNvSpPr txBox="1"/>
          <p:nvPr/>
        </p:nvSpPr>
        <p:spPr>
          <a:xfrm>
            <a:off x="1278600" y="1192913"/>
            <a:ext cx="9957600" cy="41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Char char="●"/>
            </a:pPr>
            <a:r>
              <a:rPr lang="en-US" sz="2400">
                <a:solidFill>
                  <a:srgbClr val="595959"/>
                </a:solidFill>
              </a:rPr>
              <a:t>Поставили Jenkins</a:t>
            </a:r>
            <a:endParaRPr sz="2400">
              <a:solidFill>
                <a:srgbClr val="595959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Char char="●"/>
            </a:pPr>
            <a:r>
              <a:rPr lang="en-US" sz="2400">
                <a:solidFill>
                  <a:srgbClr val="595959"/>
                </a:solidFill>
              </a:rPr>
              <a:t>Сделали Job на очистку места на сервере</a:t>
            </a:r>
            <a:endParaRPr sz="2400">
              <a:solidFill>
                <a:srgbClr val="595959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Char char="●"/>
            </a:pPr>
            <a:r>
              <a:rPr lang="en-US" sz="2400">
                <a:solidFill>
                  <a:srgbClr val="595959"/>
                </a:solidFill>
              </a:rPr>
              <a:t>Слили свои скрипты с персональных компов в общий репозиторий</a:t>
            </a:r>
            <a:endParaRPr sz="2400">
              <a:solidFill>
                <a:srgbClr val="595959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Char char="●"/>
            </a:pPr>
            <a:r>
              <a:rPr lang="en-US" sz="2400">
                <a:solidFill>
                  <a:srgbClr val="595959"/>
                </a:solidFill>
              </a:rPr>
              <a:t>Начали пользоваться Slack для синхронизации</a:t>
            </a:r>
            <a:endParaRPr sz="2400">
              <a:solidFill>
                <a:srgbClr val="595959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Char char="●"/>
            </a:pPr>
            <a:r>
              <a:rPr lang="en-US" sz="2400">
                <a:solidFill>
                  <a:srgbClr val="595959"/>
                </a:solidFill>
              </a:rPr>
              <a:t>Выделили ответственного за предоставление информации о внесенных изменениях</a:t>
            </a:r>
            <a:endParaRPr sz="24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595959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2600">
                <a:solidFill>
                  <a:srgbClr val="595959"/>
                </a:solidFill>
              </a:rPr>
              <a:t> Выиграли 1 час в день!</a:t>
            </a:r>
            <a:endParaRPr b="1" sz="46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911820"/>
            <a:ext cx="12192001" cy="974956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48"/>
          <p:cNvSpPr txBox="1"/>
          <p:nvPr/>
        </p:nvSpPr>
        <p:spPr>
          <a:xfrm>
            <a:off x="1457395" y="6302102"/>
            <a:ext cx="76413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7225">
            <a:noAutofit/>
          </a:bodyPr>
          <a:lstStyle/>
          <a:p>
            <a:pPr indent="0" lvl="0" marL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15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Трансформация QA снизу, когда давят сверху</a:t>
            </a:r>
            <a:endParaRPr b="1" sz="15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383" name="Google Shape;383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0811" y="978914"/>
            <a:ext cx="5190389" cy="48063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48"/>
          <p:cNvSpPr txBox="1"/>
          <p:nvPr/>
        </p:nvSpPr>
        <p:spPr>
          <a:xfrm>
            <a:off x="0" y="0"/>
            <a:ext cx="12192000" cy="85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450" lIns="82950" spcFirstLastPara="1" rIns="82950" wrap="square" tIns="41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>
                <a:solidFill>
                  <a:schemeClr val="dk1"/>
                </a:solidFill>
              </a:rPr>
              <a:t>Первые шаги</a:t>
            </a:r>
            <a:endParaRPr sz="3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911820"/>
            <a:ext cx="12192000" cy="974956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9"/>
          <p:cNvSpPr txBox="1"/>
          <p:nvPr/>
        </p:nvSpPr>
        <p:spPr>
          <a:xfrm>
            <a:off x="1457395" y="6302102"/>
            <a:ext cx="7641242" cy="456527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7225">
            <a:noAutofit/>
          </a:bodyPr>
          <a:lstStyle/>
          <a:p>
            <a:pPr indent="0" lvl="0" marL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15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Трансформация QA снизу, когда давят сверху</a:t>
            </a:r>
            <a:endParaRPr b="1" sz="15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 Black"/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92" name="Google Shape;392;p49"/>
          <p:cNvSpPr txBox="1"/>
          <p:nvPr/>
        </p:nvSpPr>
        <p:spPr>
          <a:xfrm>
            <a:off x="0" y="0"/>
            <a:ext cx="12192000" cy="8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У нас появилась поддержка в лице разработки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393" name="Google Shape;393;p49"/>
          <p:cNvSpPr/>
          <p:nvPr/>
        </p:nvSpPr>
        <p:spPr>
          <a:xfrm>
            <a:off x="340950" y="1894200"/>
            <a:ext cx="2183400" cy="1283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900">
                <a:solidFill>
                  <a:srgbClr val="595959"/>
                </a:solidFill>
              </a:rPr>
              <a:t>Поделились успехами с разработчиками</a:t>
            </a:r>
            <a:endParaRPr sz="1900"/>
          </a:p>
        </p:txBody>
      </p:sp>
      <p:sp>
        <p:nvSpPr>
          <p:cNvPr id="394" name="Google Shape;394;p49"/>
          <p:cNvSpPr/>
          <p:nvPr/>
        </p:nvSpPr>
        <p:spPr>
          <a:xfrm>
            <a:off x="6479325" y="1892688"/>
            <a:ext cx="2690100" cy="1283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900">
                <a:solidFill>
                  <a:srgbClr val="595959"/>
                </a:solidFill>
              </a:rPr>
              <a:t>Senior-разработчик написал скрипт для миграции проектов</a:t>
            </a:r>
            <a:endParaRPr sz="1900"/>
          </a:p>
        </p:txBody>
      </p:sp>
      <p:sp>
        <p:nvSpPr>
          <p:cNvPr id="395" name="Google Shape;395;p49"/>
          <p:cNvSpPr/>
          <p:nvPr/>
        </p:nvSpPr>
        <p:spPr>
          <a:xfrm>
            <a:off x="9553751" y="1894200"/>
            <a:ext cx="2418600" cy="1283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>
                <a:solidFill>
                  <a:srgbClr val="595959"/>
                </a:solidFill>
              </a:rPr>
              <a:t>Мы перевезли в Git проекты сочувствующих</a:t>
            </a:r>
            <a:endParaRPr sz="1800"/>
          </a:p>
        </p:txBody>
      </p:sp>
      <p:sp>
        <p:nvSpPr>
          <p:cNvPr id="396" name="Google Shape;396;p49"/>
          <p:cNvSpPr/>
          <p:nvPr/>
        </p:nvSpPr>
        <p:spPr>
          <a:xfrm>
            <a:off x="3040650" y="1573575"/>
            <a:ext cx="2922372" cy="1924344"/>
          </a:xfrm>
          <a:prstGeom prst="cloud">
            <a:avLst/>
          </a:prstGeom>
          <a:solidFill>
            <a:srgbClr val="FFFFFF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595959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595959"/>
                </a:solidFill>
              </a:rPr>
              <a:t>Выяснили, что разработчики тоже хотят в Git</a:t>
            </a:r>
            <a:endParaRPr sz="19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7" name="Google Shape;397;p49"/>
          <p:cNvCxnSpPr>
            <a:stCxn id="393" idx="3"/>
            <a:endCxn id="396" idx="2"/>
          </p:cNvCxnSpPr>
          <p:nvPr/>
        </p:nvCxnSpPr>
        <p:spPr>
          <a:xfrm>
            <a:off x="2524350" y="2535750"/>
            <a:ext cx="525300" cy="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98" name="Google Shape;398;p49"/>
          <p:cNvCxnSpPr>
            <a:stCxn id="396" idx="0"/>
            <a:endCxn id="394" idx="1"/>
          </p:cNvCxnSpPr>
          <p:nvPr/>
        </p:nvCxnSpPr>
        <p:spPr>
          <a:xfrm flipH="1" rot="10800000">
            <a:off x="5960587" y="2534247"/>
            <a:ext cx="518700" cy="15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99" name="Google Shape;399;p49"/>
          <p:cNvCxnSpPr>
            <a:stCxn id="394" idx="3"/>
            <a:endCxn id="395" idx="1"/>
          </p:cNvCxnSpPr>
          <p:nvPr/>
        </p:nvCxnSpPr>
        <p:spPr>
          <a:xfrm>
            <a:off x="9169425" y="2534238"/>
            <a:ext cx="384300" cy="15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00" name="Google Shape;400;p49"/>
          <p:cNvSpPr txBox="1"/>
          <p:nvPr/>
        </p:nvSpPr>
        <p:spPr>
          <a:xfrm>
            <a:off x="955725" y="4412375"/>
            <a:ext cx="10779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US" sz="2600">
                <a:solidFill>
                  <a:srgbClr val="595959"/>
                </a:solidFill>
              </a:rPr>
              <a:t>У разработчиков появились 2 часа в неделю на рефакторинг!</a:t>
            </a:r>
            <a:endParaRPr b="1" sz="26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911820"/>
            <a:ext cx="12192001" cy="974956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50"/>
          <p:cNvSpPr txBox="1"/>
          <p:nvPr/>
        </p:nvSpPr>
        <p:spPr>
          <a:xfrm>
            <a:off x="1457395" y="6302102"/>
            <a:ext cx="76413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7225">
            <a:noAutofit/>
          </a:bodyPr>
          <a:lstStyle/>
          <a:p>
            <a:pPr indent="0" lvl="0" marL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15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Трансформация QA снизу, когда давят сверху</a:t>
            </a:r>
            <a:endParaRPr b="1" sz="15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408" name="Google Shape;408;p50"/>
          <p:cNvSpPr txBox="1"/>
          <p:nvPr/>
        </p:nvSpPr>
        <p:spPr>
          <a:xfrm>
            <a:off x="0" y="0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Дальнейшие действия требовали выделения дополнительных ресурсов </a:t>
            </a:r>
            <a:endParaRPr b="1" sz="31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409" name="Google Shape;409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3450" y="840025"/>
            <a:ext cx="9007608" cy="50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911820"/>
            <a:ext cx="12192001" cy="974956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51"/>
          <p:cNvSpPr txBox="1"/>
          <p:nvPr/>
        </p:nvSpPr>
        <p:spPr>
          <a:xfrm>
            <a:off x="1457395" y="6302102"/>
            <a:ext cx="76413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7225">
            <a:noAutofit/>
          </a:bodyPr>
          <a:lstStyle/>
          <a:p>
            <a:pPr indent="0" lvl="0" marL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15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Трансформация QA снизу, когда давят сверху</a:t>
            </a:r>
            <a:endParaRPr b="1" sz="15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417" name="Google Shape;417;p51"/>
          <p:cNvSpPr txBox="1"/>
          <p:nvPr/>
        </p:nvSpPr>
        <p:spPr>
          <a:xfrm>
            <a:off x="0" y="0"/>
            <a:ext cx="12192000" cy="85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450" lIns="82950" spcFirstLastPara="1" rIns="82950" wrap="square" tIns="41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>
                <a:solidFill>
                  <a:schemeClr val="dk1"/>
                </a:solidFill>
              </a:rPr>
              <a:t>Что заинтересует руководство?</a:t>
            </a:r>
            <a:endParaRPr sz="3100">
              <a:solidFill>
                <a:schemeClr val="dk1"/>
              </a:solidFill>
            </a:endParaRPr>
          </a:p>
        </p:txBody>
      </p:sp>
      <p:sp>
        <p:nvSpPr>
          <p:cNvPr id="418" name="Google Shape;418;p51"/>
          <p:cNvSpPr txBox="1"/>
          <p:nvPr/>
        </p:nvSpPr>
        <p:spPr>
          <a:xfrm>
            <a:off x="1265700" y="1719763"/>
            <a:ext cx="99576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Char char="●"/>
            </a:pPr>
            <a:r>
              <a:rPr lang="en-US" sz="2400">
                <a:solidFill>
                  <a:srgbClr val="595959"/>
                </a:solidFill>
              </a:rPr>
              <a:t>На чем мы теряем время?</a:t>
            </a:r>
            <a:endParaRPr sz="2400">
              <a:solidFill>
                <a:srgbClr val="595959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Char char="●"/>
            </a:pPr>
            <a:r>
              <a:rPr lang="en-US" sz="2400">
                <a:solidFill>
                  <a:srgbClr val="595959"/>
                </a:solidFill>
              </a:rPr>
              <a:t>Мы знаем, как этого избежать?</a:t>
            </a:r>
            <a:endParaRPr sz="2400">
              <a:solidFill>
                <a:srgbClr val="595959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Char char="●"/>
            </a:pPr>
            <a:r>
              <a:rPr lang="en-US" sz="2400">
                <a:solidFill>
                  <a:srgbClr val="595959"/>
                </a:solidFill>
              </a:rPr>
              <a:t>Мы можем решить эту проблему своими силами?</a:t>
            </a:r>
            <a:endParaRPr sz="2400">
              <a:solidFill>
                <a:srgbClr val="595959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Char char="●"/>
            </a:pPr>
            <a:r>
              <a:rPr lang="en-US" sz="2400">
                <a:solidFill>
                  <a:srgbClr val="595959"/>
                </a:solidFill>
              </a:rPr>
              <a:t>Как быстро мы увидим первые результаты?</a:t>
            </a:r>
            <a:endParaRPr sz="2400">
              <a:solidFill>
                <a:srgbClr val="595959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Char char="●"/>
            </a:pPr>
            <a:r>
              <a:rPr lang="en-US" sz="2400">
                <a:solidFill>
                  <a:srgbClr val="595959"/>
                </a:solidFill>
              </a:rPr>
              <a:t>Наше решение требует дополнительных затрат?</a:t>
            </a:r>
            <a:endParaRPr sz="2400">
              <a:solidFill>
                <a:srgbClr val="595959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Char char="●"/>
            </a:pPr>
            <a:r>
              <a:rPr lang="en-US" sz="2400">
                <a:solidFill>
                  <a:srgbClr val="595959"/>
                </a:solidFill>
              </a:rPr>
              <a:t>Есть ли у нас опыт решения подобных проблем?</a:t>
            </a:r>
            <a:endParaRPr sz="24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911820"/>
            <a:ext cx="12192000" cy="974956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4"/>
          <p:cNvSpPr txBox="1"/>
          <p:nvPr/>
        </p:nvSpPr>
        <p:spPr>
          <a:xfrm>
            <a:off x="1457395" y="6302102"/>
            <a:ext cx="7641242" cy="456527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7225">
            <a:noAutofit/>
          </a:bodyPr>
          <a:lstStyle/>
          <a:p>
            <a:pPr indent="0" lvl="0" marL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15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Трансформация QA снизу, когда давят сверху</a:t>
            </a:r>
            <a:endParaRPr b="1" sz="15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 rotWithShape="1">
          <a:blip r:embed="rId4">
            <a:alphaModFix/>
          </a:blip>
          <a:srcRect b="0" l="0" r="0" t="17512"/>
          <a:stretch/>
        </p:blipFill>
        <p:spPr>
          <a:xfrm>
            <a:off x="4331850" y="2"/>
            <a:ext cx="3329550" cy="14349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>
            <a:off x="1814525" y="1671650"/>
            <a:ext cx="3357600" cy="1585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D4965"/>
                </a:solidFill>
                <a:latin typeface="Bree Serif"/>
                <a:ea typeface="Bree Serif"/>
                <a:cs typeface="Bree Serif"/>
                <a:sym typeface="Bree Serif"/>
              </a:rPr>
              <a:t>1 млн</a:t>
            </a:r>
            <a:endParaRPr b="1" sz="2400">
              <a:solidFill>
                <a:srgbClr val="3D4965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D4965"/>
                </a:solidFill>
                <a:latin typeface="Avenir"/>
                <a:ea typeface="Avenir"/>
                <a:cs typeface="Avenir"/>
                <a:sym typeface="Avenir"/>
              </a:rPr>
              <a:t>платежей ежемесячно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3" name="Google Shape;253;p34"/>
          <p:cNvSpPr/>
          <p:nvPr/>
        </p:nvSpPr>
        <p:spPr>
          <a:xfrm>
            <a:off x="7053275" y="1671650"/>
            <a:ext cx="3357600" cy="1585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D4965"/>
                </a:solidFill>
                <a:latin typeface="Bree Serif"/>
                <a:ea typeface="Bree Serif"/>
                <a:cs typeface="Bree Serif"/>
                <a:sym typeface="Bree Serif"/>
              </a:rPr>
              <a:t>500 тыс</a:t>
            </a:r>
            <a:endParaRPr b="1" sz="2400">
              <a:solidFill>
                <a:srgbClr val="3D4965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D4965"/>
                </a:solidFill>
                <a:latin typeface="Avenir"/>
                <a:ea typeface="Avenir"/>
                <a:cs typeface="Avenir"/>
                <a:sym typeface="Avenir"/>
              </a:rPr>
              <a:t>корпоративных клиентов в 18 странах</a:t>
            </a:r>
            <a:endParaRPr b="1" sz="2400">
              <a:solidFill>
                <a:srgbClr val="3D496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4" name="Google Shape;254;p34"/>
          <p:cNvSpPr/>
          <p:nvPr/>
        </p:nvSpPr>
        <p:spPr>
          <a:xfrm>
            <a:off x="1814525" y="3904425"/>
            <a:ext cx="3357600" cy="1585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D4965"/>
                </a:solidFill>
                <a:latin typeface="Bree Serif"/>
                <a:ea typeface="Bree Serif"/>
                <a:cs typeface="Bree Serif"/>
                <a:sym typeface="Bree Serif"/>
              </a:rPr>
              <a:t>83 тыс</a:t>
            </a:r>
            <a:endParaRPr b="1" sz="2400">
              <a:solidFill>
                <a:srgbClr val="3D4965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D4965"/>
                </a:solidFill>
                <a:latin typeface="Avenir"/>
                <a:ea typeface="Avenir"/>
                <a:cs typeface="Avenir"/>
                <a:sym typeface="Avenir"/>
              </a:rPr>
              <a:t>АЗС и ГЗС по всему миру</a:t>
            </a:r>
            <a:endParaRPr sz="2400">
              <a:solidFill>
                <a:srgbClr val="3D496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5" name="Google Shape;255;p34"/>
          <p:cNvSpPr/>
          <p:nvPr/>
        </p:nvSpPr>
        <p:spPr>
          <a:xfrm>
            <a:off x="7053275" y="3904425"/>
            <a:ext cx="3357600" cy="1585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D4965"/>
                </a:solidFill>
                <a:latin typeface="Bree Serif"/>
                <a:ea typeface="Bree Serif"/>
                <a:cs typeface="Bree Serif"/>
                <a:sym typeface="Bree Serif"/>
              </a:rPr>
              <a:t>7 тыс</a:t>
            </a:r>
            <a:endParaRPr b="1" sz="2400">
              <a:solidFill>
                <a:srgbClr val="3D4965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D4965"/>
                </a:solidFill>
                <a:latin typeface="Avenir"/>
                <a:ea typeface="Avenir"/>
                <a:cs typeface="Avenir"/>
                <a:sym typeface="Avenir"/>
              </a:rPr>
              <a:t>сотрудников</a:t>
            </a:r>
            <a:endParaRPr b="1" sz="2400">
              <a:solidFill>
                <a:srgbClr val="3D496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911820"/>
            <a:ext cx="12192001" cy="974956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52"/>
          <p:cNvSpPr txBox="1"/>
          <p:nvPr/>
        </p:nvSpPr>
        <p:spPr>
          <a:xfrm>
            <a:off x="1457395" y="6302102"/>
            <a:ext cx="76413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7225">
            <a:noAutofit/>
          </a:bodyPr>
          <a:lstStyle/>
          <a:p>
            <a:pPr indent="0" lvl="0" marL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15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Трансформация QA снизу, когда давят сверху</a:t>
            </a:r>
            <a:endParaRPr b="1" sz="15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426" name="Google Shape;426;p52"/>
          <p:cNvSpPr txBox="1"/>
          <p:nvPr/>
        </p:nvSpPr>
        <p:spPr>
          <a:xfrm>
            <a:off x="0" y="0"/>
            <a:ext cx="12192000" cy="85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450" lIns="82950" spcFirstLastPara="1" rIns="82950" wrap="square" tIns="41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Считаем выгоду от внедрения CD</a:t>
            </a:r>
            <a:endParaRPr sz="3100">
              <a:solidFill>
                <a:schemeClr val="dk1"/>
              </a:solidFill>
            </a:endParaRPr>
          </a:p>
        </p:txBody>
      </p:sp>
      <p:sp>
        <p:nvSpPr>
          <p:cNvPr id="427" name="Google Shape;427;p52"/>
          <p:cNvSpPr txBox="1"/>
          <p:nvPr/>
        </p:nvSpPr>
        <p:spPr>
          <a:xfrm>
            <a:off x="583950" y="1097125"/>
            <a:ext cx="109977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dk1"/>
                </a:solidFill>
              </a:rPr>
              <a:t>Исходим из 20 рабочих дней в месяце и 9 рабочих месяцев в году</a:t>
            </a:r>
            <a:endParaRPr sz="2400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Ручная сборка = 40 мин * 2 сборки в день * 20 дней = 1600 мин = </a:t>
            </a:r>
            <a:r>
              <a:rPr b="1" lang="en-US" sz="2400">
                <a:solidFill>
                  <a:schemeClr val="dk1"/>
                </a:solidFill>
              </a:rPr>
              <a:t>27 часов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Jenkins   </a:t>
            </a:r>
            <a:r>
              <a:rPr lang="en-US" sz="2400">
                <a:solidFill>
                  <a:schemeClr val="dk1"/>
                </a:solidFill>
              </a:rPr>
              <a:t> </a:t>
            </a:r>
            <a:r>
              <a:rPr lang="en-US" sz="2400">
                <a:solidFill>
                  <a:schemeClr val="dk1"/>
                </a:solidFill>
              </a:rPr>
              <a:t>          = 12 мин * 2 сборки в день * 20 дней =  480 мин  = </a:t>
            </a:r>
            <a:r>
              <a:rPr b="1" lang="en-US" sz="2400">
                <a:solidFill>
                  <a:schemeClr val="dk1"/>
                </a:solidFill>
              </a:rPr>
              <a:t>8 часов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В рамках года выигрыш составит: (27 * 9) - (8 * 9) = 243 - 72 = </a:t>
            </a:r>
            <a:r>
              <a:rPr b="1" lang="en-US" sz="2400">
                <a:solidFill>
                  <a:srgbClr val="CC0000"/>
                </a:solidFill>
              </a:rPr>
              <a:t>171 час</a:t>
            </a:r>
            <a:endParaRPr b="1" sz="240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911820"/>
            <a:ext cx="12192001" cy="974956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53"/>
          <p:cNvSpPr txBox="1"/>
          <p:nvPr/>
        </p:nvSpPr>
        <p:spPr>
          <a:xfrm>
            <a:off x="1457395" y="6302102"/>
            <a:ext cx="76413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7225">
            <a:noAutofit/>
          </a:bodyPr>
          <a:lstStyle/>
          <a:p>
            <a:pPr indent="0" lvl="0" marL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15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Трансформация QA снизу, когда давят сверху</a:t>
            </a:r>
            <a:endParaRPr b="1" sz="15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435" name="Google Shape;435;p53"/>
          <p:cNvSpPr txBox="1"/>
          <p:nvPr/>
        </p:nvSpPr>
        <p:spPr>
          <a:xfrm>
            <a:off x="0" y="0"/>
            <a:ext cx="12192000" cy="85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450" lIns="82950" spcFirstLastPara="1" rIns="82950" wrap="square" tIns="41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Считаем выгоду от внедрения CD</a:t>
            </a:r>
            <a:endParaRPr sz="3100">
              <a:solidFill>
                <a:schemeClr val="dk1"/>
              </a:solidFill>
            </a:endParaRPr>
          </a:p>
        </p:txBody>
      </p:sp>
      <p:graphicFrame>
        <p:nvGraphicFramePr>
          <p:cNvPr id="436" name="Google Shape;436;p53"/>
          <p:cNvGraphicFramePr/>
          <p:nvPr/>
        </p:nvGraphicFramePr>
        <p:xfrm>
          <a:off x="796600" y="1044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{B3F7EA35-EFDC-4E7B-93D7-B96762D1C68C}</a:tableStyleId>
              </a:tblPr>
              <a:tblGrid>
                <a:gridCol w="1931600"/>
                <a:gridCol w="1931600"/>
                <a:gridCol w="1931600"/>
                <a:gridCol w="1931600"/>
                <a:gridCol w="1931600"/>
              </a:tblGrid>
              <a:tr h="62135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Проект</a:t>
                      </a:r>
                      <a:endParaRPr sz="2000"/>
                    </a:p>
                  </a:txBody>
                  <a:tcPr marT="91425" marB="91425" marR="91425" marL="91425" anchor="ctr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Время в мин.</a:t>
                      </a:r>
                      <a:endParaRPr b="1" sz="2000"/>
                    </a:p>
                  </a:txBody>
                  <a:tcPr marT="91425" marB="91425" marR="91425" marL="91425"/>
                </a:tc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Кол-во сборок в день</a:t>
                      </a:r>
                      <a:endParaRPr sz="2000"/>
                    </a:p>
                  </a:txBody>
                  <a:tcPr marT="91425" marB="91425" marR="91425" marL="91425" anchor="ctr"/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Кол-во человек в режиме простоя</a:t>
                      </a:r>
                      <a:endParaRPr sz="2000"/>
                    </a:p>
                  </a:txBody>
                  <a:tcPr marT="91425" marB="91425" marR="91425" marL="91425" anchor="ctr"/>
                </a:tc>
              </a:tr>
              <a:tr h="6692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Ручная сборка</a:t>
                      </a:r>
                      <a:endParaRPr sz="20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Jenkins</a:t>
                      </a:r>
                      <a:endParaRPr sz="2000"/>
                    </a:p>
                  </a:txBody>
                  <a:tcPr marT="91425" marB="91425" marR="91425" marL="91425" anchor="ctr"/>
                </a:tc>
                <a:tc vMerge="1"/>
                <a:tc vMerge="1"/>
              </a:tr>
              <a:tr h="621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Проект 1</a:t>
                      </a:r>
                      <a:endParaRPr sz="20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40</a:t>
                      </a:r>
                      <a:endParaRPr sz="20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12</a:t>
                      </a:r>
                      <a:endParaRPr sz="20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</a:t>
                      </a:r>
                      <a:endParaRPr sz="20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4</a:t>
                      </a:r>
                      <a:endParaRPr sz="2000"/>
                    </a:p>
                  </a:txBody>
                  <a:tcPr marT="91425" marB="91425" marR="91425" marL="91425" anchor="ctr"/>
                </a:tc>
              </a:tr>
              <a:tr h="621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Проект 2</a:t>
                      </a:r>
                      <a:endParaRPr sz="20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30</a:t>
                      </a:r>
                      <a:endParaRPr sz="20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</a:t>
                      </a:r>
                      <a:endParaRPr sz="20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</a:t>
                      </a:r>
                      <a:endParaRPr sz="20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3</a:t>
                      </a:r>
                      <a:endParaRPr sz="2000"/>
                    </a:p>
                  </a:txBody>
                  <a:tcPr marT="91425" marB="91425" marR="91425" marL="91425" anchor="ctr"/>
                </a:tc>
              </a:tr>
              <a:tr h="621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  Проект х..</a:t>
                      </a:r>
                      <a:endParaRPr sz="20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10</a:t>
                      </a:r>
                      <a:endParaRPr sz="20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0,5</a:t>
                      </a:r>
                      <a:endParaRPr sz="20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0,05</a:t>
                      </a:r>
                      <a:endParaRPr sz="20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</a:t>
                      </a:r>
                      <a:endParaRPr sz="2000"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graphicFrame>
        <p:nvGraphicFramePr>
          <p:cNvPr id="437" name="Google Shape;437;p53"/>
          <p:cNvGraphicFramePr/>
          <p:nvPr/>
        </p:nvGraphicFramePr>
        <p:xfrm>
          <a:off x="796600" y="4665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{B3F7EA35-EFDC-4E7B-93D7-B96762D1C68C}</a:tableStyleId>
              </a:tblPr>
              <a:tblGrid>
                <a:gridCol w="1931600"/>
                <a:gridCol w="1931600"/>
                <a:gridCol w="1931625"/>
              </a:tblGrid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Итого в год </a:t>
                      </a:r>
                      <a:endParaRPr sz="2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(в часах)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/>
                        <a:t>822</a:t>
                      </a:r>
                      <a:endParaRPr b="1" sz="19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/>
                        <a:t>141</a:t>
                      </a:r>
                      <a:endParaRPr b="1" sz="1900"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911820"/>
            <a:ext cx="12192001" cy="974956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54"/>
          <p:cNvSpPr txBox="1"/>
          <p:nvPr/>
        </p:nvSpPr>
        <p:spPr>
          <a:xfrm>
            <a:off x="1457395" y="6302102"/>
            <a:ext cx="76413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7225">
            <a:noAutofit/>
          </a:bodyPr>
          <a:lstStyle/>
          <a:p>
            <a:pPr indent="0" lvl="0" marL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15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Трансформация QA снизу, когда давят сверху</a:t>
            </a:r>
            <a:endParaRPr b="1" sz="15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445" name="Google Shape;445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3150" y="234050"/>
            <a:ext cx="6096870" cy="5607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911820"/>
            <a:ext cx="12192001" cy="974956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55"/>
          <p:cNvSpPr txBox="1"/>
          <p:nvPr/>
        </p:nvSpPr>
        <p:spPr>
          <a:xfrm>
            <a:off x="1457395" y="6302102"/>
            <a:ext cx="76413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7225">
            <a:noAutofit/>
          </a:bodyPr>
          <a:lstStyle/>
          <a:p>
            <a:pPr indent="0" lvl="0" marL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15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Трансформация QA снизу, когда давят сверху</a:t>
            </a:r>
            <a:endParaRPr b="1" sz="15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453" name="Google Shape;453;p55"/>
          <p:cNvSpPr txBox="1"/>
          <p:nvPr/>
        </p:nvSpPr>
        <p:spPr>
          <a:xfrm>
            <a:off x="0" y="0"/>
            <a:ext cx="12192000" cy="85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450" lIns="82950" spcFirstLastPara="1" rIns="82950" wrap="square" tIns="41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>
                <a:solidFill>
                  <a:schemeClr val="dk1"/>
                </a:solidFill>
              </a:rPr>
              <a:t>Проводим демо</a:t>
            </a:r>
            <a:endParaRPr sz="3100">
              <a:solidFill>
                <a:schemeClr val="dk1"/>
              </a:solidFill>
            </a:endParaRPr>
          </a:p>
        </p:txBody>
      </p:sp>
      <p:sp>
        <p:nvSpPr>
          <p:cNvPr id="454" name="Google Shape;454;p55"/>
          <p:cNvSpPr txBox="1"/>
          <p:nvPr/>
        </p:nvSpPr>
        <p:spPr>
          <a:xfrm>
            <a:off x="1265700" y="1719779"/>
            <a:ext cx="99576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595959"/>
                </a:solidFill>
              </a:rPr>
              <a:t>Результат должен быть:</a:t>
            </a:r>
            <a:endParaRPr sz="2700">
              <a:solidFill>
                <a:srgbClr val="595959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2400"/>
              <a:buChar char="●"/>
            </a:pPr>
            <a:r>
              <a:rPr lang="en-US" sz="2400">
                <a:solidFill>
                  <a:srgbClr val="595959"/>
                </a:solidFill>
              </a:rPr>
              <a:t>Эффектным</a:t>
            </a:r>
            <a:endParaRPr sz="2400">
              <a:solidFill>
                <a:srgbClr val="595959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Char char="●"/>
            </a:pPr>
            <a:r>
              <a:rPr lang="en-US" sz="2400">
                <a:solidFill>
                  <a:srgbClr val="595959"/>
                </a:solidFill>
              </a:rPr>
              <a:t>Понятным простому смертному (не IT-специалисту)</a:t>
            </a:r>
            <a:endParaRPr sz="2400">
              <a:solidFill>
                <a:srgbClr val="595959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Char char="●"/>
            </a:pPr>
            <a:r>
              <a:rPr lang="en-US" sz="2400">
                <a:solidFill>
                  <a:srgbClr val="595959"/>
                </a:solidFill>
              </a:rPr>
              <a:t>Стабильным</a:t>
            </a:r>
            <a:endParaRPr sz="2400">
              <a:solidFill>
                <a:srgbClr val="595959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Char char="●"/>
            </a:pPr>
            <a:r>
              <a:rPr lang="en-US" sz="2400">
                <a:solidFill>
                  <a:srgbClr val="595959"/>
                </a:solidFill>
              </a:rPr>
              <a:t>Доступным ограниченной аудитории</a:t>
            </a:r>
            <a:endParaRPr sz="24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911820"/>
            <a:ext cx="12192001" cy="974956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56"/>
          <p:cNvSpPr txBox="1"/>
          <p:nvPr/>
        </p:nvSpPr>
        <p:spPr>
          <a:xfrm>
            <a:off x="1457395" y="6302102"/>
            <a:ext cx="76413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7225">
            <a:noAutofit/>
          </a:bodyPr>
          <a:lstStyle/>
          <a:p>
            <a:pPr indent="0" lvl="0" marL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15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Трансформация QA снизу, когда давят сверху</a:t>
            </a:r>
            <a:endParaRPr b="1" sz="15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462" name="Google Shape;462;p56"/>
          <p:cNvPicPr preferRelativeResize="0"/>
          <p:nvPr/>
        </p:nvPicPr>
        <p:blipFill rotWithShape="1">
          <a:blip r:embed="rId4">
            <a:alphaModFix/>
          </a:blip>
          <a:srcRect b="0" l="0" r="1068" t="0"/>
          <a:stretch/>
        </p:blipFill>
        <p:spPr>
          <a:xfrm>
            <a:off x="1457400" y="0"/>
            <a:ext cx="8981707" cy="591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911820"/>
            <a:ext cx="12192001" cy="974956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57"/>
          <p:cNvSpPr txBox="1"/>
          <p:nvPr/>
        </p:nvSpPr>
        <p:spPr>
          <a:xfrm>
            <a:off x="1457395" y="6302102"/>
            <a:ext cx="76413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7225">
            <a:noAutofit/>
          </a:bodyPr>
          <a:lstStyle/>
          <a:p>
            <a:pPr indent="0" lvl="0" marL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15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Трансформация QA снизу, когда давят сверху</a:t>
            </a:r>
            <a:endParaRPr b="1" sz="15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470" name="Google Shape;470;p57"/>
          <p:cNvPicPr preferRelativeResize="0"/>
          <p:nvPr/>
        </p:nvPicPr>
        <p:blipFill rotWithShape="1">
          <a:blip r:embed="rId4">
            <a:alphaModFix/>
          </a:blip>
          <a:srcRect b="0" l="0" r="1029" t="0"/>
          <a:stretch/>
        </p:blipFill>
        <p:spPr>
          <a:xfrm>
            <a:off x="1457400" y="0"/>
            <a:ext cx="9313924" cy="5911825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57"/>
          <p:cNvSpPr/>
          <p:nvPr/>
        </p:nvSpPr>
        <p:spPr>
          <a:xfrm>
            <a:off x="2475888" y="2659478"/>
            <a:ext cx="302400" cy="12453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2" name="Google Shape;472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71334" y="3955389"/>
            <a:ext cx="1711320" cy="1312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911820"/>
            <a:ext cx="12192001" cy="974956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58"/>
          <p:cNvSpPr txBox="1"/>
          <p:nvPr/>
        </p:nvSpPr>
        <p:spPr>
          <a:xfrm>
            <a:off x="1457395" y="6302102"/>
            <a:ext cx="76413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7225">
            <a:noAutofit/>
          </a:bodyPr>
          <a:lstStyle/>
          <a:p>
            <a:pPr indent="0" lvl="0" marL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15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Трансформация QA снизу, когда давят сверху</a:t>
            </a:r>
            <a:endParaRPr b="1" sz="15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480" name="Google Shape;480;p58"/>
          <p:cNvSpPr txBox="1"/>
          <p:nvPr/>
        </p:nvSpPr>
        <p:spPr>
          <a:xfrm>
            <a:off x="0" y="0"/>
            <a:ext cx="12192000" cy="85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450" lIns="82950" spcFirstLastPara="1" rIns="82950" wrap="square" tIns="41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</a:rPr>
              <a:t>Итоги для руководства</a:t>
            </a:r>
            <a:endParaRPr sz="3400">
              <a:solidFill>
                <a:schemeClr val="dk1"/>
              </a:solidFill>
            </a:endParaRPr>
          </a:p>
        </p:txBody>
      </p:sp>
      <p:graphicFrame>
        <p:nvGraphicFramePr>
          <p:cNvPr id="481" name="Google Shape;481;p58"/>
          <p:cNvGraphicFramePr/>
          <p:nvPr/>
        </p:nvGraphicFramePr>
        <p:xfrm>
          <a:off x="830650" y="942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{B3F7EA35-EFDC-4E7B-93D7-B96762D1C68C}</a:tableStyleId>
              </a:tblPr>
              <a:tblGrid>
                <a:gridCol w="5665225"/>
                <a:gridCol w="2075500"/>
                <a:gridCol w="2298600"/>
              </a:tblGrid>
              <a:tr h="36365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00"/>
                        <a:t>Активность</a:t>
                      </a:r>
                      <a:endParaRPr b="1" sz="2100"/>
                    </a:p>
                  </a:txBody>
                  <a:tcPr marT="91425" marB="91425" marR="91425" marL="91425" anchor="ctr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00"/>
                        <a:t>Выигрыш в часах</a:t>
                      </a:r>
                      <a:endParaRPr b="1" sz="2100"/>
                    </a:p>
                  </a:txBody>
                  <a:tcPr marT="91425" marB="91425" marR="91425" marL="91425"/>
                </a:tc>
                <a:tc hMerge="1"/>
              </a:tr>
              <a:tr h="1929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До</a:t>
                      </a:r>
                      <a:endParaRPr sz="21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После</a:t>
                      </a:r>
                      <a:endParaRPr sz="2100"/>
                    </a:p>
                  </a:txBody>
                  <a:tcPr marT="91425" marB="91425" marR="91425" marL="91425" anchor="ctr"/>
                </a:tc>
              </a:tr>
              <a:tr h="363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Автоочистка серверов</a:t>
                      </a:r>
                      <a:endParaRPr sz="21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200</a:t>
                      </a:r>
                      <a:endParaRPr sz="21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5</a:t>
                      </a:r>
                      <a:endParaRPr sz="2100"/>
                    </a:p>
                  </a:txBody>
                  <a:tcPr marT="91425" marB="91425" marR="91425" marL="91425" anchor="ctr"/>
                </a:tc>
              </a:tr>
              <a:tr h="376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Переезд из SVN в Git</a:t>
                      </a:r>
                      <a:endParaRPr sz="21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120</a:t>
                      </a:r>
                      <a:endParaRPr sz="21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20</a:t>
                      </a:r>
                      <a:endParaRPr sz="2100"/>
                    </a:p>
                  </a:txBody>
                  <a:tcPr marT="91425" marB="91425" marR="91425" marL="91425" anchor="ctr"/>
                </a:tc>
              </a:tr>
              <a:tr h="309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CI/CD</a:t>
                      </a:r>
                      <a:endParaRPr sz="21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822</a:t>
                      </a:r>
                      <a:endParaRPr sz="21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141</a:t>
                      </a:r>
                      <a:endParaRPr sz="2100"/>
                    </a:p>
                  </a:txBody>
                  <a:tcPr marT="91425" marB="91425" marR="91425" marL="91425" anchor="ctr"/>
                </a:tc>
              </a:tr>
              <a:tr h="270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>
                          <a:solidFill>
                            <a:srgbClr val="000000"/>
                          </a:solidFill>
                        </a:rPr>
                        <a:t>Централизованная система логирования</a:t>
                      </a:r>
                      <a:endParaRPr sz="21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1613</a:t>
                      </a:r>
                      <a:endParaRPr sz="21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10</a:t>
                      </a:r>
                      <a:r>
                        <a:rPr lang="en-US" sz="2100"/>
                        <a:t>23</a:t>
                      </a:r>
                      <a:endParaRPr sz="2100"/>
                    </a:p>
                  </a:txBody>
                  <a:tcPr marT="91425" marB="91425" marR="91425" marL="91425" anchor="ctr"/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rgbClr val="000000"/>
                          </a:solidFill>
                        </a:rPr>
                        <a:t>Отбивки о коммитах в Jira</a:t>
                      </a:r>
                      <a:endParaRPr sz="2100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184</a:t>
                      </a:r>
                      <a:endParaRPr sz="21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23</a:t>
                      </a:r>
                      <a:endParaRPr sz="2100"/>
                    </a:p>
                  </a:txBody>
                  <a:tcPr marT="91425" marB="91425" marR="91425" marL="91425" anchor="ctr"/>
                </a:tc>
              </a:tr>
              <a:tr h="302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rgbClr val="000000"/>
                          </a:solidFill>
                        </a:rPr>
                        <a:t>Статический анализатор</a:t>
                      </a:r>
                      <a:endParaRPr sz="2100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320</a:t>
                      </a:r>
                      <a:endParaRPr sz="21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40</a:t>
                      </a:r>
                      <a:endParaRPr sz="2100"/>
                    </a:p>
                  </a:txBody>
                  <a:tcPr marT="91425" marB="91425" marR="91425" marL="91425" anchor="ctr"/>
                </a:tc>
              </a:tr>
              <a:tr h="723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100">
                          <a:solidFill>
                            <a:schemeClr val="dk1"/>
                          </a:solidFill>
                        </a:rPr>
                        <a:t>ИТОГО</a:t>
                      </a:r>
                      <a:endParaRPr b="1" sz="2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00">
                          <a:solidFill>
                            <a:srgbClr val="990000"/>
                          </a:solidFill>
                        </a:rPr>
                        <a:t>3 259</a:t>
                      </a:r>
                      <a:endParaRPr b="1" sz="2100">
                        <a:solidFill>
                          <a:srgbClr val="99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00">
                          <a:solidFill>
                            <a:srgbClr val="274E13"/>
                          </a:solidFill>
                        </a:rPr>
                        <a:t>1 252</a:t>
                      </a:r>
                      <a:endParaRPr b="1" sz="2100">
                        <a:solidFill>
                          <a:srgbClr val="274E13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911820"/>
            <a:ext cx="12192001" cy="974956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59"/>
          <p:cNvSpPr txBox="1"/>
          <p:nvPr/>
        </p:nvSpPr>
        <p:spPr>
          <a:xfrm>
            <a:off x="1457395" y="6302102"/>
            <a:ext cx="76413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7225">
            <a:noAutofit/>
          </a:bodyPr>
          <a:lstStyle/>
          <a:p>
            <a:pPr indent="0" lvl="0" marL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15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Трансформация QA снизу, когда давят сверху</a:t>
            </a:r>
            <a:endParaRPr b="1" sz="15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489" name="Google Shape;489;p59"/>
          <p:cNvSpPr txBox="1"/>
          <p:nvPr/>
        </p:nvSpPr>
        <p:spPr>
          <a:xfrm>
            <a:off x="0" y="0"/>
            <a:ext cx="12192000" cy="85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450" lIns="82950" spcFirstLastPara="1" rIns="82950" wrap="square" tIns="41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>
                <a:solidFill>
                  <a:schemeClr val="dk1"/>
                </a:solidFill>
              </a:rPr>
              <a:t>Итоги для нас</a:t>
            </a:r>
            <a:endParaRPr sz="3100">
              <a:solidFill>
                <a:schemeClr val="dk1"/>
              </a:solidFill>
            </a:endParaRPr>
          </a:p>
        </p:txBody>
      </p:sp>
      <p:sp>
        <p:nvSpPr>
          <p:cNvPr id="490" name="Google Shape;490;p59"/>
          <p:cNvSpPr txBox="1"/>
          <p:nvPr/>
        </p:nvSpPr>
        <p:spPr>
          <a:xfrm>
            <a:off x="1265700" y="1210089"/>
            <a:ext cx="9957600" cy="44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29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5"/>
              <a:buChar char="●"/>
            </a:pPr>
            <a:r>
              <a:rPr lang="en-US" sz="2404">
                <a:solidFill>
                  <a:srgbClr val="595959"/>
                </a:solidFill>
              </a:rPr>
              <a:t>Тестовые стенды обновляются каждый квартал</a:t>
            </a:r>
            <a:endParaRPr sz="2404">
              <a:solidFill>
                <a:srgbClr val="595959"/>
              </a:solidFill>
            </a:endParaRPr>
          </a:p>
          <a:p>
            <a:pPr indent="-38129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5"/>
              <a:buChar char="●"/>
            </a:pPr>
            <a:r>
              <a:rPr lang="en-US" sz="2404">
                <a:solidFill>
                  <a:srgbClr val="595959"/>
                </a:solidFill>
              </a:rPr>
              <a:t>Автоматизированы smoke-тесты (3% от регресса)</a:t>
            </a:r>
            <a:endParaRPr sz="2404">
              <a:solidFill>
                <a:srgbClr val="595959"/>
              </a:solidFill>
            </a:endParaRPr>
          </a:p>
          <a:p>
            <a:pPr indent="-38129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5"/>
              <a:buChar char="●"/>
            </a:pPr>
            <a:r>
              <a:rPr lang="en-US" sz="2404">
                <a:solidFill>
                  <a:srgbClr val="595959"/>
                </a:solidFill>
              </a:rPr>
              <a:t>Логи 30% приложений можно найти в Kibana</a:t>
            </a:r>
            <a:endParaRPr sz="2404">
              <a:solidFill>
                <a:srgbClr val="595959"/>
              </a:solidFill>
            </a:endParaRPr>
          </a:p>
          <a:p>
            <a:pPr indent="-38129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5"/>
              <a:buChar char="●"/>
            </a:pPr>
            <a:r>
              <a:rPr lang="en-US" sz="2404">
                <a:solidFill>
                  <a:srgbClr val="595959"/>
                </a:solidFill>
              </a:rPr>
              <a:t>У нас есть ТМС, а в ТМС - тест-кейсы</a:t>
            </a:r>
            <a:endParaRPr sz="2404">
              <a:solidFill>
                <a:srgbClr val="595959"/>
              </a:solidFill>
            </a:endParaRPr>
          </a:p>
          <a:p>
            <a:pPr indent="-38129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5"/>
              <a:buChar char="●"/>
            </a:pPr>
            <a:r>
              <a:rPr lang="en-US" sz="2404">
                <a:solidFill>
                  <a:srgbClr val="595959"/>
                </a:solidFill>
              </a:rPr>
              <a:t>Время от времени, мы актуализируем тестовую документацию</a:t>
            </a:r>
            <a:endParaRPr sz="2404">
              <a:solidFill>
                <a:srgbClr val="595959"/>
              </a:solidFill>
            </a:endParaRPr>
          </a:p>
          <a:p>
            <a:pPr indent="-38129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5"/>
              <a:buChar char="●"/>
            </a:pPr>
            <a:r>
              <a:rPr lang="en-US" sz="2404">
                <a:solidFill>
                  <a:srgbClr val="595959"/>
                </a:solidFill>
              </a:rPr>
              <a:t>Slack информирует нас обо всех событиях на тестовых стендах</a:t>
            </a:r>
            <a:endParaRPr b="1" sz="3857">
              <a:solidFill>
                <a:srgbClr val="595959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857">
              <a:solidFill>
                <a:srgbClr val="595959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2857">
                <a:solidFill>
                  <a:srgbClr val="595959"/>
                </a:solidFill>
              </a:rPr>
              <a:t>Наш пример послужил мотивацией для всего IT-департамента!</a:t>
            </a:r>
            <a:endParaRPr sz="22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911820"/>
            <a:ext cx="12192001" cy="974956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60"/>
          <p:cNvSpPr txBox="1"/>
          <p:nvPr/>
        </p:nvSpPr>
        <p:spPr>
          <a:xfrm>
            <a:off x="1457395" y="6302102"/>
            <a:ext cx="76413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7225">
            <a:noAutofit/>
          </a:bodyPr>
          <a:lstStyle/>
          <a:p>
            <a:pPr indent="0" lvl="0" marL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15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Трансформация QA снизу, когда давят сверху</a:t>
            </a:r>
            <a:endParaRPr b="1" sz="15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498" name="Google Shape;498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8739" y="376550"/>
            <a:ext cx="7234525" cy="543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911820"/>
            <a:ext cx="12192000" cy="974956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61"/>
          <p:cNvSpPr txBox="1"/>
          <p:nvPr/>
        </p:nvSpPr>
        <p:spPr>
          <a:xfrm>
            <a:off x="1457395" y="6302102"/>
            <a:ext cx="7641242" cy="456527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7225">
            <a:no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 Black"/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Название темы. Может быть длинное, даже не одна строка, а две или три</a:t>
            </a:r>
            <a:endParaRPr sz="1300"/>
          </a:p>
        </p:txBody>
      </p:sp>
      <p:sp>
        <p:nvSpPr>
          <p:cNvPr id="506" name="Google Shape;506;p61"/>
          <p:cNvSpPr txBox="1"/>
          <p:nvPr/>
        </p:nvSpPr>
        <p:spPr>
          <a:xfrm>
            <a:off x="0" y="249146"/>
            <a:ext cx="12192000" cy="10369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1450" lIns="82950" spcFirstLastPara="1" rIns="82950" wrap="square" tIns="41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 sz="1300"/>
          </a:p>
        </p:txBody>
      </p:sp>
      <p:sp>
        <p:nvSpPr>
          <p:cNvPr id="507" name="Google Shape;507;p61"/>
          <p:cNvSpPr txBox="1"/>
          <p:nvPr/>
        </p:nvSpPr>
        <p:spPr>
          <a:xfrm>
            <a:off x="0" y="1451672"/>
            <a:ext cx="12192000" cy="4105871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50" spcFirstLastPara="1" rIns="82950" wrap="square" tIns="41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300"/>
              <a:buFont typeface="Arial"/>
              <a:buNone/>
            </a:pPr>
            <a:r>
              <a:rPr lang="en-US" sz="3300">
                <a:solidFill>
                  <a:srgbClr val="898989"/>
                </a:solidFill>
              </a:rPr>
              <a:t>Ксения Такташева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98989"/>
              </a:buClr>
              <a:buSzPts val="3300"/>
              <a:buFont typeface="Arial"/>
              <a:buNone/>
            </a:pPr>
            <a:r>
              <a:rPr lang="en-US" sz="3300">
                <a:solidFill>
                  <a:srgbClr val="898989"/>
                </a:solidFill>
              </a:rPr>
              <a:t>Fleetcor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98989"/>
              </a:buClr>
              <a:buSzPts val="3300"/>
              <a:buFont typeface="Arial"/>
              <a:buNone/>
            </a:pPr>
            <a:r>
              <a:t/>
            </a:r>
            <a:endParaRPr sz="3300">
              <a:solidFill>
                <a:srgbClr val="898989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98989"/>
              </a:buClr>
              <a:buSzPts val="3300"/>
              <a:buFont typeface="Arial"/>
              <a:buNone/>
            </a:pPr>
            <a:r>
              <a:rPr lang="en-US" sz="3300">
                <a:solidFill>
                  <a:srgbClr val="898989"/>
                </a:solidFill>
              </a:rPr>
              <a:t>e-mail: testbyebeda@gmail.com</a:t>
            </a:r>
            <a:endParaRPr sz="3300">
              <a:solidFill>
                <a:srgbClr val="898989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98989"/>
              </a:buClr>
              <a:buSzPts val="3300"/>
              <a:buFont typeface="Arial"/>
              <a:buNone/>
            </a:pPr>
            <a:r>
              <a:rPr b="0" i="0" lang="en-US" sz="33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Facebook</a:t>
            </a:r>
            <a:r>
              <a:rPr lang="en-US" sz="3300">
                <a:solidFill>
                  <a:srgbClr val="898989"/>
                </a:solidFill>
              </a:rPr>
              <a:t>: www.facebook.com/ksenia.taktasheva/</a:t>
            </a:r>
            <a:endParaRPr sz="3300">
              <a:solidFill>
                <a:srgbClr val="898989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98989"/>
              </a:buClr>
              <a:buSzPts val="3300"/>
              <a:buFont typeface="Arial"/>
              <a:buNone/>
            </a:pPr>
            <a:r>
              <a:rPr lang="en-US" sz="3300">
                <a:solidFill>
                  <a:srgbClr val="898989"/>
                </a:solidFill>
              </a:rPr>
              <a:t>Telegram: @e_b_e_d_a</a:t>
            </a:r>
            <a:endParaRPr sz="3300">
              <a:solidFill>
                <a:srgbClr val="898989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300" u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911820"/>
            <a:ext cx="12192001" cy="974956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5"/>
          <p:cNvSpPr txBox="1"/>
          <p:nvPr/>
        </p:nvSpPr>
        <p:spPr>
          <a:xfrm>
            <a:off x="1457395" y="6302102"/>
            <a:ext cx="76413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7225">
            <a:noAutofit/>
          </a:bodyPr>
          <a:lstStyle/>
          <a:p>
            <a:pPr indent="0" lvl="0" marL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15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Трансформация QA снизу, когда давят сверху</a:t>
            </a:r>
            <a:endParaRPr b="1" sz="15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675" y="209950"/>
            <a:ext cx="9698851" cy="570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 txBox="1"/>
          <p:nvPr/>
        </p:nvSpPr>
        <p:spPr>
          <a:xfrm>
            <a:off x="8479200" y="209950"/>
            <a:ext cx="1038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CC0000"/>
                </a:solidFill>
              </a:rPr>
              <a:t>PO</a:t>
            </a:r>
            <a:endParaRPr b="1" sz="2500">
              <a:solidFill>
                <a:srgbClr val="CC0000"/>
              </a:solidFill>
            </a:endParaRPr>
          </a:p>
        </p:txBody>
      </p:sp>
      <p:sp>
        <p:nvSpPr>
          <p:cNvPr id="265" name="Google Shape;265;p35"/>
          <p:cNvSpPr txBox="1"/>
          <p:nvPr/>
        </p:nvSpPr>
        <p:spPr>
          <a:xfrm>
            <a:off x="4316075" y="209950"/>
            <a:ext cx="1644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CC0000"/>
                </a:solidFill>
              </a:rPr>
              <a:t>Support</a:t>
            </a:r>
            <a:endParaRPr b="1" sz="2500">
              <a:solidFill>
                <a:srgbClr val="CC0000"/>
              </a:solidFill>
            </a:endParaRPr>
          </a:p>
        </p:txBody>
      </p:sp>
      <p:sp>
        <p:nvSpPr>
          <p:cNvPr id="266" name="Google Shape;266;p35"/>
          <p:cNvSpPr txBox="1"/>
          <p:nvPr/>
        </p:nvSpPr>
        <p:spPr>
          <a:xfrm>
            <a:off x="1229675" y="209950"/>
            <a:ext cx="1173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CC0000"/>
                </a:solidFill>
              </a:rPr>
              <a:t>Admin</a:t>
            </a:r>
            <a:endParaRPr b="1" sz="2500">
              <a:solidFill>
                <a:srgbClr val="CC0000"/>
              </a:solidFill>
            </a:endParaRPr>
          </a:p>
        </p:txBody>
      </p:sp>
      <p:sp>
        <p:nvSpPr>
          <p:cNvPr id="267" name="Google Shape;267;p35"/>
          <p:cNvSpPr txBox="1"/>
          <p:nvPr/>
        </p:nvSpPr>
        <p:spPr>
          <a:xfrm>
            <a:off x="6100288" y="58325"/>
            <a:ext cx="1982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CC0000"/>
                </a:solidFill>
              </a:rPr>
              <a:t>Developers</a:t>
            </a:r>
            <a:endParaRPr b="1" sz="2600">
              <a:solidFill>
                <a:srgbClr val="CC0000"/>
              </a:solidFill>
            </a:endParaRPr>
          </a:p>
        </p:txBody>
      </p:sp>
      <p:sp>
        <p:nvSpPr>
          <p:cNvPr id="268" name="Google Shape;268;p35"/>
          <p:cNvSpPr txBox="1"/>
          <p:nvPr/>
        </p:nvSpPr>
        <p:spPr>
          <a:xfrm>
            <a:off x="4677625" y="4432825"/>
            <a:ext cx="1038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CC0000"/>
                </a:solidFill>
              </a:rPr>
              <a:t>QA</a:t>
            </a:r>
            <a:endParaRPr b="1" sz="340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911820"/>
            <a:ext cx="12192000" cy="974956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6"/>
          <p:cNvSpPr txBox="1"/>
          <p:nvPr/>
        </p:nvSpPr>
        <p:spPr>
          <a:xfrm>
            <a:off x="1457395" y="6302102"/>
            <a:ext cx="7641242" cy="456527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7225">
            <a:noAutofit/>
          </a:bodyPr>
          <a:lstStyle/>
          <a:p>
            <a:pPr indent="0" lvl="0" marL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15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Трансформация QA снизу, когда давят сверху</a:t>
            </a:r>
            <a:endParaRPr b="1" sz="15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76" name="Google Shape;276;p36"/>
          <p:cNvSpPr txBox="1"/>
          <p:nvPr/>
        </p:nvSpPr>
        <p:spPr>
          <a:xfrm>
            <a:off x="0" y="1"/>
            <a:ext cx="121920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450" lIns="82950" spcFirstLastPara="1" rIns="82950" wrap="square" tIns="41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Что было:</a:t>
            </a:r>
            <a:endParaRPr sz="3100">
              <a:solidFill>
                <a:schemeClr val="dk1"/>
              </a:solidFill>
            </a:endParaRPr>
          </a:p>
        </p:txBody>
      </p:sp>
      <p:sp>
        <p:nvSpPr>
          <p:cNvPr id="277" name="Google Shape;277;p36"/>
          <p:cNvSpPr txBox="1"/>
          <p:nvPr/>
        </p:nvSpPr>
        <p:spPr>
          <a:xfrm>
            <a:off x="884700" y="1381950"/>
            <a:ext cx="10422600" cy="37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Char char="●"/>
            </a:pPr>
            <a:r>
              <a:rPr lang="en-US" sz="2400">
                <a:solidFill>
                  <a:srgbClr val="595959"/>
                </a:solidFill>
              </a:rPr>
              <a:t>Не велась тестовая документация;</a:t>
            </a:r>
            <a:endParaRPr sz="2400">
              <a:solidFill>
                <a:srgbClr val="595959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Char char="●"/>
            </a:pPr>
            <a:r>
              <a:rPr lang="en-US" sz="2400">
                <a:solidFill>
                  <a:srgbClr val="595959"/>
                </a:solidFill>
              </a:rPr>
              <a:t>Знания хранились в головах старожилов;</a:t>
            </a:r>
            <a:endParaRPr sz="2400">
              <a:solidFill>
                <a:srgbClr val="595959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Char char="●"/>
            </a:pPr>
            <a:r>
              <a:rPr lang="en-US" sz="2400">
                <a:solidFill>
                  <a:srgbClr val="595959"/>
                </a:solidFill>
              </a:rPr>
              <a:t>Скрипты хранились на личных машинах QA;</a:t>
            </a:r>
            <a:endParaRPr sz="2400">
              <a:solidFill>
                <a:srgbClr val="595959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Char char="●"/>
            </a:pPr>
            <a:r>
              <a:rPr lang="en-US" sz="2400">
                <a:solidFill>
                  <a:srgbClr val="595959"/>
                </a:solidFill>
              </a:rPr>
              <a:t>Автотесты отсутствовали; </a:t>
            </a:r>
            <a:endParaRPr sz="2400">
              <a:solidFill>
                <a:srgbClr val="595959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Char char="●"/>
            </a:pPr>
            <a:r>
              <a:rPr lang="en-US" sz="2400">
                <a:solidFill>
                  <a:srgbClr val="595959"/>
                </a:solidFill>
              </a:rPr>
              <a:t>Регресс не выполнялся;</a:t>
            </a:r>
            <a:endParaRPr sz="2400">
              <a:solidFill>
                <a:srgbClr val="595959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Char char="●"/>
            </a:pPr>
            <a:r>
              <a:rPr lang="en-US" sz="2400">
                <a:solidFill>
                  <a:srgbClr val="595959"/>
                </a:solidFill>
              </a:rPr>
              <a:t>На тестовом стенде не воспроизводились баги с прода;</a:t>
            </a:r>
            <a:endParaRPr sz="24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595959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-US" sz="2400">
                <a:solidFill>
                  <a:srgbClr val="595959"/>
                </a:solidFill>
              </a:rPr>
              <a:t>И мы ничего не успевали...</a:t>
            </a:r>
            <a:endParaRPr i="1" sz="24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911820"/>
            <a:ext cx="12192001" cy="974956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/>
        </p:nvSpPr>
        <p:spPr>
          <a:xfrm>
            <a:off x="1457395" y="6302102"/>
            <a:ext cx="76413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7225">
            <a:noAutofit/>
          </a:bodyPr>
          <a:lstStyle/>
          <a:p>
            <a:pPr indent="0" lvl="0" marL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15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Трансформация QA снизу, когда давят сверху</a:t>
            </a:r>
            <a:endParaRPr b="1" sz="15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85" name="Google Shape;285;p37"/>
          <p:cNvSpPr txBox="1"/>
          <p:nvPr/>
        </p:nvSpPr>
        <p:spPr>
          <a:xfrm>
            <a:off x="0" y="1"/>
            <a:ext cx="121920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450" lIns="82950" spcFirstLastPara="1" rIns="82950" wrap="square" tIns="41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Что было:</a:t>
            </a:r>
            <a:endParaRPr sz="3100">
              <a:solidFill>
                <a:schemeClr val="dk1"/>
              </a:solidFill>
            </a:endParaRPr>
          </a:p>
        </p:txBody>
      </p:sp>
      <p:pic>
        <p:nvPicPr>
          <p:cNvPr id="286" name="Google Shape;28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1650" y="1356078"/>
            <a:ext cx="4728700" cy="354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911820"/>
            <a:ext cx="12192001" cy="974956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8"/>
          <p:cNvSpPr txBox="1"/>
          <p:nvPr/>
        </p:nvSpPr>
        <p:spPr>
          <a:xfrm>
            <a:off x="1457395" y="6302102"/>
            <a:ext cx="76413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7225">
            <a:noAutofit/>
          </a:bodyPr>
          <a:lstStyle/>
          <a:p>
            <a:pPr indent="0" lvl="0" marL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15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Трансформация QA снизу, когда давят сверху</a:t>
            </a:r>
            <a:endParaRPr b="1" sz="15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94" name="Google Shape;294;p38"/>
          <p:cNvSpPr txBox="1"/>
          <p:nvPr/>
        </p:nvSpPr>
        <p:spPr>
          <a:xfrm>
            <a:off x="0" y="1"/>
            <a:ext cx="121920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450" lIns="82950" spcFirstLastPara="1" rIns="82950" wrap="square" tIns="41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Как мы дошли до жизни такой?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295" name="Google Shape;295;p38"/>
          <p:cNvSpPr txBox="1"/>
          <p:nvPr/>
        </p:nvSpPr>
        <p:spPr>
          <a:xfrm>
            <a:off x="884700" y="1381950"/>
            <a:ext cx="10422600" cy="3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Char char="●"/>
            </a:pPr>
            <a:r>
              <a:rPr lang="en-US" sz="2400">
                <a:solidFill>
                  <a:srgbClr val="595959"/>
                </a:solidFill>
              </a:rPr>
              <a:t>Решили, что проживем без аналитиков</a:t>
            </a:r>
            <a:endParaRPr sz="2400">
              <a:solidFill>
                <a:srgbClr val="595959"/>
              </a:solidFill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Char char="●"/>
            </a:pPr>
            <a:r>
              <a:rPr lang="en-US" sz="2400">
                <a:solidFill>
                  <a:srgbClr val="595959"/>
                </a:solidFill>
              </a:rPr>
              <a:t>Забили на тех.долг</a:t>
            </a:r>
            <a:endParaRPr sz="2400">
              <a:solidFill>
                <a:srgbClr val="595959"/>
              </a:solidFill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Char char="●"/>
            </a:pPr>
            <a:r>
              <a:rPr lang="en-US" sz="2400">
                <a:solidFill>
                  <a:srgbClr val="595959"/>
                </a:solidFill>
              </a:rPr>
              <a:t>Не следили за трендами в мире IT</a:t>
            </a:r>
            <a:endParaRPr sz="2400">
              <a:solidFill>
                <a:srgbClr val="595959"/>
              </a:solidFill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Char char="●"/>
            </a:pPr>
            <a:r>
              <a:rPr lang="en-US" sz="2400">
                <a:solidFill>
                  <a:srgbClr val="595959"/>
                </a:solidFill>
              </a:rPr>
              <a:t>Боялись проявить инициативу</a:t>
            </a:r>
            <a:endParaRPr sz="2400">
              <a:solidFill>
                <a:srgbClr val="595959"/>
              </a:solidFill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Char char="●"/>
            </a:pPr>
            <a:r>
              <a:rPr lang="en-US" sz="2400">
                <a:solidFill>
                  <a:srgbClr val="595959"/>
                </a:solidFill>
              </a:rPr>
              <a:t>Неправильно информировали о рисках руководство</a:t>
            </a:r>
            <a:endParaRPr sz="2400">
              <a:solidFill>
                <a:srgbClr val="595959"/>
              </a:solidFill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Char char="●"/>
            </a:pPr>
            <a:r>
              <a:rPr lang="en-US" sz="2400">
                <a:solidFill>
                  <a:srgbClr val="595959"/>
                </a:solidFill>
              </a:rPr>
              <a:t>Боялись расставаться с носителями уникальных знаний</a:t>
            </a:r>
            <a:endParaRPr sz="2400">
              <a:solidFill>
                <a:srgbClr val="595959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i="1" sz="24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911820"/>
            <a:ext cx="12192001" cy="974956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9"/>
          <p:cNvSpPr txBox="1"/>
          <p:nvPr/>
        </p:nvSpPr>
        <p:spPr>
          <a:xfrm>
            <a:off x="1457395" y="6302102"/>
            <a:ext cx="76413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7225">
            <a:noAutofit/>
          </a:bodyPr>
          <a:lstStyle/>
          <a:p>
            <a:pPr indent="0" lvl="0" marL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15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Трансформация QA снизу, когда давят сверху</a:t>
            </a:r>
            <a:endParaRPr b="1" sz="15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03" name="Google Shape;303;p39"/>
          <p:cNvSpPr txBox="1"/>
          <p:nvPr/>
        </p:nvSpPr>
        <p:spPr>
          <a:xfrm>
            <a:off x="0" y="1"/>
            <a:ext cx="121920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450" lIns="82950" spcFirstLastPara="1" rIns="82950" wrap="square" tIns="41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Как мы дошли до жизни такой?</a:t>
            </a:r>
            <a:endParaRPr sz="3100">
              <a:solidFill>
                <a:schemeClr val="dk1"/>
              </a:solidFill>
            </a:endParaRPr>
          </a:p>
        </p:txBody>
      </p:sp>
      <p:pic>
        <p:nvPicPr>
          <p:cNvPr id="304" name="Google Shape;30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8013" y="1083675"/>
            <a:ext cx="7035975" cy="469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911820"/>
            <a:ext cx="12192001" cy="974956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0"/>
          <p:cNvSpPr txBox="1"/>
          <p:nvPr/>
        </p:nvSpPr>
        <p:spPr>
          <a:xfrm>
            <a:off x="1457395" y="6302102"/>
            <a:ext cx="76413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7225">
            <a:noAutofit/>
          </a:bodyPr>
          <a:lstStyle/>
          <a:p>
            <a:pPr indent="0" lvl="0" marL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15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Трансформация QA снизу, когда давят сверху</a:t>
            </a:r>
            <a:endParaRPr b="1" sz="15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12" name="Google Shape;312;p40"/>
          <p:cNvSpPr txBox="1"/>
          <p:nvPr/>
        </p:nvSpPr>
        <p:spPr>
          <a:xfrm>
            <a:off x="0" y="1"/>
            <a:ext cx="121920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450" lIns="82950" spcFirstLastPara="1" rIns="82950" wrap="square" tIns="41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Чего мы хотели?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313" name="Google Shape;313;p40"/>
          <p:cNvSpPr txBox="1"/>
          <p:nvPr/>
        </p:nvSpPr>
        <p:spPr>
          <a:xfrm>
            <a:off x="884700" y="1381950"/>
            <a:ext cx="9344100" cy="36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60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50"/>
              <a:buChar char="●"/>
            </a:pPr>
            <a:r>
              <a:rPr lang="en-US" sz="2400">
                <a:solidFill>
                  <a:srgbClr val="595959"/>
                </a:solidFill>
              </a:rPr>
              <a:t>Перестать заниматься мартышкиным трудом                         (см. автоматизировать рутину)</a:t>
            </a:r>
            <a:endParaRPr sz="2400">
              <a:solidFill>
                <a:srgbClr val="595959"/>
              </a:solidFill>
            </a:endParaRPr>
          </a:p>
          <a:p>
            <a:pPr indent="-3460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50"/>
              <a:buChar char="●"/>
            </a:pPr>
            <a:r>
              <a:rPr lang="en-US" sz="2400">
                <a:solidFill>
                  <a:srgbClr val="595959"/>
                </a:solidFill>
              </a:rPr>
              <a:t>Писать автотесты </a:t>
            </a:r>
            <a:endParaRPr sz="2400">
              <a:solidFill>
                <a:srgbClr val="595959"/>
              </a:solidFill>
            </a:endParaRPr>
          </a:p>
          <a:p>
            <a:pPr indent="-3460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50"/>
              <a:buChar char="●"/>
            </a:pPr>
            <a:r>
              <a:rPr lang="en-US" sz="2400">
                <a:solidFill>
                  <a:srgbClr val="595959"/>
                </a:solidFill>
              </a:rPr>
              <a:t>Мониторинг событий на тестовом стенде </a:t>
            </a:r>
            <a:endParaRPr sz="2400">
              <a:solidFill>
                <a:srgbClr val="595959"/>
              </a:solidFill>
            </a:endParaRPr>
          </a:p>
          <a:p>
            <a:pPr indent="-3460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50"/>
              <a:buChar char="●"/>
            </a:pPr>
            <a:r>
              <a:rPr lang="en-US" sz="2400">
                <a:solidFill>
                  <a:srgbClr val="595959"/>
                </a:solidFill>
              </a:rPr>
              <a:t>Всегда актуальную тестовую документацию</a:t>
            </a:r>
            <a:endParaRPr sz="2400">
              <a:solidFill>
                <a:srgbClr val="595959"/>
              </a:solidFill>
            </a:endParaRPr>
          </a:p>
          <a:p>
            <a:pPr indent="-3460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50"/>
              <a:buChar char="●"/>
            </a:pPr>
            <a:r>
              <a:rPr lang="en-US" sz="2400">
                <a:solidFill>
                  <a:srgbClr val="595959"/>
                </a:solidFill>
              </a:rPr>
              <a:t>Единое хранилище артефактов тестирования                (скриптов, кейсов и т.п.)</a:t>
            </a:r>
            <a:endParaRPr sz="2400">
              <a:solidFill>
                <a:srgbClr val="595959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911820"/>
            <a:ext cx="12192001" cy="974956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41"/>
          <p:cNvSpPr txBox="1"/>
          <p:nvPr/>
        </p:nvSpPr>
        <p:spPr>
          <a:xfrm>
            <a:off x="1457395" y="6302102"/>
            <a:ext cx="76413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7225">
            <a:noAutofit/>
          </a:bodyPr>
          <a:lstStyle/>
          <a:p>
            <a:pPr indent="0" lvl="0" marL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15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Трансформация QA снизу, когда давят сверху</a:t>
            </a:r>
            <a:endParaRPr b="1" sz="15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21" name="Google Shape;321;p41"/>
          <p:cNvSpPr txBox="1"/>
          <p:nvPr/>
        </p:nvSpPr>
        <p:spPr>
          <a:xfrm>
            <a:off x="0" y="1"/>
            <a:ext cx="121920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450" lIns="82950" spcFirstLastPara="1" rIns="82950" wrap="square" tIns="41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</a:rPr>
              <a:t>Что нас тормозило?</a:t>
            </a:r>
            <a:endParaRPr sz="3100"/>
          </a:p>
        </p:txBody>
      </p:sp>
      <p:sp>
        <p:nvSpPr>
          <p:cNvPr id="322" name="Google Shape;322;p41"/>
          <p:cNvSpPr txBox="1"/>
          <p:nvPr/>
        </p:nvSpPr>
        <p:spPr>
          <a:xfrm>
            <a:off x="908025" y="1755763"/>
            <a:ext cx="9344100" cy="3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Char char="●"/>
            </a:pPr>
            <a:r>
              <a:rPr lang="en-US" sz="2400">
                <a:solidFill>
                  <a:srgbClr val="595959"/>
                </a:solidFill>
              </a:rPr>
              <a:t>Новые сборки передавались по email</a:t>
            </a:r>
            <a:endParaRPr sz="2400">
              <a:solidFill>
                <a:srgbClr val="595959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Char char="●"/>
            </a:pPr>
            <a:r>
              <a:rPr lang="en-US" sz="2400">
                <a:solidFill>
                  <a:srgbClr val="595959"/>
                </a:solidFill>
              </a:rPr>
              <a:t>Ни один trunk в SVN не соответствовал проду</a:t>
            </a:r>
            <a:endParaRPr sz="2400">
              <a:solidFill>
                <a:srgbClr val="595959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Char char="●"/>
            </a:pPr>
            <a:r>
              <a:rPr lang="en-US" sz="2400">
                <a:solidFill>
                  <a:srgbClr val="595959"/>
                </a:solidFill>
              </a:rPr>
              <a:t>Отсутствовала централизованная система логирования</a:t>
            </a:r>
            <a:endParaRPr sz="2400">
              <a:solidFill>
                <a:srgbClr val="595959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Char char="●"/>
            </a:pPr>
            <a:r>
              <a:rPr lang="en-US" sz="2400">
                <a:solidFill>
                  <a:srgbClr val="595959"/>
                </a:solidFill>
              </a:rPr>
              <a:t>Не было единого канала информирования</a:t>
            </a:r>
            <a:endParaRPr sz="2400">
              <a:solidFill>
                <a:srgbClr val="595959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Char char="●"/>
            </a:pPr>
            <a:r>
              <a:rPr lang="en-US" sz="2400">
                <a:solidFill>
                  <a:srgbClr val="595959"/>
                </a:solidFill>
              </a:rPr>
              <a:t>Не было регламента обновления тестовых стендов</a:t>
            </a:r>
            <a:endParaRPr sz="2400">
              <a:solidFill>
                <a:srgbClr val="595959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595959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-US" sz="2000">
                <a:solidFill>
                  <a:srgbClr val="595959"/>
                </a:solidFill>
              </a:rPr>
              <a:t>Никто не собирался ничего менять</a:t>
            </a:r>
            <a:endParaRPr sz="24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Специальное оформление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